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3" r:id="rId2"/>
    <p:sldId id="276" r:id="rId3"/>
    <p:sldId id="277" r:id="rId4"/>
    <p:sldId id="278" r:id="rId5"/>
    <p:sldId id="311" r:id="rId6"/>
    <p:sldId id="284" r:id="rId7"/>
    <p:sldId id="279" r:id="rId8"/>
    <p:sldId id="289" r:id="rId9"/>
    <p:sldId id="290" r:id="rId10"/>
    <p:sldId id="268" r:id="rId11"/>
    <p:sldId id="270" r:id="rId12"/>
    <p:sldId id="307" r:id="rId13"/>
    <p:sldId id="310" r:id="rId14"/>
    <p:sldId id="285" r:id="rId15"/>
    <p:sldId id="312" r:id="rId16"/>
    <p:sldId id="291" r:id="rId1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1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7"/>
  </p:normalViewPr>
  <p:slideViewPr>
    <p:cSldViewPr>
      <p:cViewPr varScale="1">
        <p:scale>
          <a:sx n="163" d="100"/>
          <a:sy n="163" d="100"/>
        </p:scale>
        <p:origin x="1710" y="15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2.JPG"/><Relationship Id="rId1" Type="http://schemas.openxmlformats.org/officeDocument/2006/relationships/image" Target="../media/image10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blipFill>
              <a:blip xmlns:r="http://schemas.openxmlformats.org/officeDocument/2006/relationships" r:embed="rId1">
                <a:alphaModFix amt="47000"/>
              </a:blip>
              <a:stretch>
                <a:fillRect/>
              </a:stretch>
            </a:blipFill>
            <a:ln>
              <a:noFill/>
            </a:ln>
            <a:effectLst>
              <a:outerShdw blurRad="50800" dist="88900" dir="5400000" sx="106000" sy="106000" algn="ctr" rotWithShape="0">
                <a:schemeClr val="accent1">
                  <a:lumMod val="75000"/>
                </a:schemeClr>
              </a:outerShdw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88900" dir="5400000" sx="106000" sy="106000" algn="ctr" rotWithShape="0">
                  <a:schemeClr val="accent1">
                    <a:lumMod val="75000"/>
                  </a:scheme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A0EF-8B43-846F-443A1EDC5F01}"/>
              </c:ext>
            </c:extLst>
          </c:dPt>
          <c:dPt>
            <c:idx val="1"/>
            <c:invertIfNegative val="0"/>
            <c:bubble3D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88900" dir="5400000" sx="106000" sy="106000" algn="ctr" rotWithShape="0">
                  <a:schemeClr val="accent1">
                    <a:lumMod val="75000"/>
                  </a:scheme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A0EF-8B43-846F-443A1EDC5F01}"/>
              </c:ext>
            </c:extLst>
          </c:dPt>
          <c:dPt>
            <c:idx val="2"/>
            <c:invertIfNegative val="0"/>
            <c:bubble3D val="0"/>
            <c:spPr>
              <a:blipFill dpi="0" rotWithShape="1">
                <a:blip xmlns:r="http://schemas.openxmlformats.org/officeDocument/2006/relationships" r:embed="rId1">
                  <a:alphaModFix amt="97000"/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88900" dir="5400000" sx="106000" sy="106000" algn="ctr" rotWithShape="0">
                  <a:schemeClr val="accent1">
                    <a:lumMod val="75000"/>
                  </a:scheme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A0EF-8B43-846F-443A1EDC5F01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EF-8B43-846F-443A1EDC5F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EF-8B43-846F-443A1EDC5F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2017/18</c:v>
                </c:pt>
                <c:pt idx="1">
                  <c:v>2021/22</c:v>
                </c:pt>
                <c:pt idx="2">
                  <c:v>2022/23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EF-8B43-846F-443A1EDC5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-909064032"/>
        <c:axId val="-909060768"/>
      </c:barChart>
      <c:catAx>
        <c:axId val="-90906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909060768"/>
        <c:crosses val="autoZero"/>
        <c:auto val="1"/>
        <c:lblAlgn val="ctr"/>
        <c:lblOffset val="100"/>
        <c:noMultiLvlLbl val="0"/>
      </c:catAx>
      <c:valAx>
        <c:axId val="-9090607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909064032"/>
        <c:crosses val="autoZero"/>
        <c:crossBetween val="between"/>
      </c:valAx>
      <c:spPr>
        <a:blipFill dpi="0" rotWithShape="1">
          <a:blip xmlns:r="http://schemas.openxmlformats.org/officeDocument/2006/relationships" r:embed="rId2">
            <a:alphaModFix amt="47000"/>
          </a:blip>
          <a:srcRect/>
          <a:stretch>
            <a:fillRect/>
          </a:stretch>
        </a:blip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901074743971998E-2"/>
          <c:y val="2.67568816013256E-2"/>
          <c:w val="0.90030547607642897"/>
          <c:h val="0.886967274262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alphaModFix amt="47000"/>
              </a:blip>
              <a:stretch>
                <a:fillRect/>
              </a:stretch>
            </a:blipFill>
            <a:ln>
              <a:noFill/>
            </a:ln>
            <a:effectLst>
              <a:outerShdw blurRad="50800" dist="88900" dir="5400000" sx="106000" sy="106000" algn="ctr" rotWithShape="0">
                <a:schemeClr val="accent1">
                  <a:lumMod val="75000"/>
                </a:schemeClr>
              </a:outerShdw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88900" dir="5400000" sx="106000" sy="106000" algn="ctr" rotWithShape="0">
                  <a:schemeClr val="accent1">
                    <a:lumMod val="75000"/>
                  </a:scheme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45D5-C64F-AA10-4704DA7B01F5}"/>
              </c:ext>
            </c:extLst>
          </c:dPt>
          <c:dPt>
            <c:idx val="1"/>
            <c:invertIfNegative val="0"/>
            <c:bubble3D val="0"/>
            <c:spPr>
              <a:blipFill dpi="0"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88900" dir="5400000" sx="106000" sy="106000" algn="ctr" rotWithShape="0">
                  <a:schemeClr val="accent1">
                    <a:lumMod val="75000"/>
                  </a:scheme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45D5-C64F-AA10-4704DA7B01F5}"/>
              </c:ext>
            </c:extLst>
          </c:dPt>
          <c:dPt>
            <c:idx val="2"/>
            <c:invertIfNegative val="0"/>
            <c:bubble3D val="0"/>
            <c:spPr>
              <a:blipFill dpi="0" rotWithShape="1">
                <a:blip xmlns:r="http://schemas.openxmlformats.org/officeDocument/2006/relationships" r:embed="rId3">
                  <a:alphaModFix amt="97000"/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88900" dir="5400000" sx="106000" sy="106000" algn="ctr" rotWithShape="0">
                  <a:schemeClr val="accent1">
                    <a:lumMod val="75000"/>
                  </a:scheme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45D5-C64F-AA10-4704DA7B01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5D5-C64F-AA10-4704DA7B01F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800"/>
                      <a:t>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D5-C64F-AA10-4704DA7B01F5}"/>
                </c:ext>
              </c:extLst>
            </c:dLbl>
            <c:dLbl>
              <c:idx val="2"/>
              <c:layout>
                <c:manualLayout>
                  <c:x val="-2.8912998737845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5D5-C64F-AA10-4704DA7B01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2017/18</c:v>
                </c:pt>
                <c:pt idx="1">
                  <c:v>2021/22</c:v>
                </c:pt>
                <c:pt idx="2">
                  <c:v>2022/23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5</c:v>
                </c:pt>
                <c:pt idx="1">
                  <c:v>70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D5-C64F-AA10-4704DA7B0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-909058592"/>
        <c:axId val="-909057504"/>
      </c:barChart>
      <c:catAx>
        <c:axId val="-90905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909057504"/>
        <c:crosses val="autoZero"/>
        <c:auto val="1"/>
        <c:lblAlgn val="ctr"/>
        <c:lblOffset val="100"/>
        <c:noMultiLvlLbl val="0"/>
      </c:catAx>
      <c:valAx>
        <c:axId val="-90905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909058592"/>
        <c:crosses val="autoZero"/>
        <c:crossBetween val="between"/>
      </c:valAx>
      <c:spPr>
        <a:blipFill dpi="0" rotWithShape="1">
          <a:blip xmlns:r="http://schemas.openxmlformats.org/officeDocument/2006/relationships" r:embed="rId4">
            <a:alphaModFix amt="47000"/>
          </a:blip>
          <a:srcRect/>
          <a:stretch>
            <a:fillRect/>
          </a:stretch>
        </a:blip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30135-AF07-C84E-A30B-FE60D5319035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67B338-A1D2-F344-A954-406510F2FCEA}">
      <dgm:prSet phldrT="[Text]" custT="1"/>
      <dgm:spPr>
        <a:solidFill>
          <a:srgbClr val="22228B"/>
        </a:solidFill>
      </dgm:spPr>
      <dgm:t>
        <a:bodyPr/>
        <a:lstStyle/>
        <a:p>
          <a:pPr algn="l"/>
          <a:r>
            <a:rPr 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Technology</a:t>
          </a:r>
        </a:p>
      </dgm:t>
    </dgm:pt>
    <dgm:pt modelId="{9FD7AF03-4F72-E54F-BAFE-71090D2BAD38}" type="parTrans" cxnId="{C827A3F9-258F-DE44-9624-251959B7C5B9}">
      <dgm:prSet/>
      <dgm:spPr/>
      <dgm:t>
        <a:bodyPr/>
        <a:lstStyle/>
        <a:p>
          <a:endParaRPr lang="en-US"/>
        </a:p>
      </dgm:t>
    </dgm:pt>
    <dgm:pt modelId="{34300309-C0A0-5143-BB37-4B4DEA7C09C5}" type="sibTrans" cxnId="{C827A3F9-258F-DE44-9624-251959B7C5B9}">
      <dgm:prSet/>
      <dgm:spPr/>
      <dgm:t>
        <a:bodyPr/>
        <a:lstStyle/>
        <a:p>
          <a:endParaRPr lang="en-US"/>
        </a:p>
      </dgm:t>
    </dgm:pt>
    <dgm:pt modelId="{65E0F480-B420-4341-A6D1-6807FF2E0674}">
      <dgm:prSet phldrT="[Text]" custT="1"/>
      <dgm:spPr>
        <a:solidFill>
          <a:srgbClr val="22228B"/>
        </a:solidFill>
      </dgm:spPr>
      <dgm:t>
        <a:bodyPr/>
        <a:lstStyle/>
        <a:p>
          <a:pPr algn="l"/>
          <a:r>
            <a:rPr 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Partnership</a:t>
          </a:r>
        </a:p>
      </dgm:t>
    </dgm:pt>
    <dgm:pt modelId="{7BBDDCC3-F609-C44F-A0E5-471E3572CC7F}" type="parTrans" cxnId="{E485D3FC-1119-1E46-98B1-6C4020961DE6}">
      <dgm:prSet/>
      <dgm:spPr/>
      <dgm:t>
        <a:bodyPr/>
        <a:lstStyle/>
        <a:p>
          <a:endParaRPr lang="en-US"/>
        </a:p>
      </dgm:t>
    </dgm:pt>
    <dgm:pt modelId="{E3B462EF-0A6B-E741-9F5C-E4CA822D4657}" type="sibTrans" cxnId="{E485D3FC-1119-1E46-98B1-6C4020961DE6}">
      <dgm:prSet/>
      <dgm:spPr/>
      <dgm:t>
        <a:bodyPr/>
        <a:lstStyle/>
        <a:p>
          <a:endParaRPr lang="en-US"/>
        </a:p>
      </dgm:t>
    </dgm:pt>
    <dgm:pt modelId="{4FA063EC-0F41-544A-8B12-CF59B51A6917}">
      <dgm:prSet phldrT="[Text]" custT="1"/>
      <dgm:spPr>
        <a:solidFill>
          <a:srgbClr val="22228B"/>
        </a:solidFill>
      </dgm:spPr>
      <dgm:t>
        <a:bodyPr/>
        <a:lstStyle/>
        <a:p>
          <a:pPr algn="l"/>
          <a:r>
            <a:rPr 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Innovation</a:t>
          </a:r>
        </a:p>
      </dgm:t>
    </dgm:pt>
    <dgm:pt modelId="{4124DA3B-43D6-B44B-9C88-4CF5866B13CB}" type="parTrans" cxnId="{6DA59EA3-4373-3748-814B-07C54CD7016D}">
      <dgm:prSet/>
      <dgm:spPr/>
      <dgm:t>
        <a:bodyPr/>
        <a:lstStyle/>
        <a:p>
          <a:endParaRPr lang="en-US"/>
        </a:p>
      </dgm:t>
    </dgm:pt>
    <dgm:pt modelId="{1B5ECF6B-93F8-EF46-B8A0-7F49B8F8240D}" type="sibTrans" cxnId="{6DA59EA3-4373-3748-814B-07C54CD7016D}">
      <dgm:prSet/>
      <dgm:spPr/>
      <dgm:t>
        <a:bodyPr/>
        <a:lstStyle/>
        <a:p>
          <a:endParaRPr lang="en-US"/>
        </a:p>
      </dgm:t>
    </dgm:pt>
    <dgm:pt modelId="{6494032B-EECF-BA4D-8E95-2F465F7BC7B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US" sz="40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Plant Variety Protection</a:t>
          </a:r>
          <a:endParaRPr lang="en-US" sz="40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F946DE-46AF-2748-9D8B-7BCC91E30F24}" type="parTrans" cxnId="{F5D789A6-BD74-A746-B525-68CABC1414A5}">
      <dgm:prSet/>
      <dgm:spPr/>
      <dgm:t>
        <a:bodyPr/>
        <a:lstStyle/>
        <a:p>
          <a:endParaRPr lang="en-US"/>
        </a:p>
      </dgm:t>
    </dgm:pt>
    <dgm:pt modelId="{484C4778-9BD0-0B45-AA6D-686EB81394DF}" type="sibTrans" cxnId="{F5D789A6-BD74-A746-B525-68CABC1414A5}">
      <dgm:prSet/>
      <dgm:spPr/>
      <dgm:t>
        <a:bodyPr/>
        <a:lstStyle/>
        <a:p>
          <a:endParaRPr lang="en-US"/>
        </a:p>
      </dgm:t>
    </dgm:pt>
    <dgm:pt modelId="{CD294EC5-66A0-BC46-B0A1-2C60292DC5C6}" type="pres">
      <dgm:prSet presAssocID="{8D930135-AF07-C84E-A30B-FE60D53190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0D265CF-0054-0B47-A084-0D12DB5C4EDE}" type="pres">
      <dgm:prSet presAssocID="{B867B338-A1D2-F344-A954-406510F2FCEA}" presName="linNode" presStyleCnt="0"/>
      <dgm:spPr/>
    </dgm:pt>
    <dgm:pt modelId="{589625F2-5295-E841-85A8-F3B0810B4F5E}" type="pres">
      <dgm:prSet presAssocID="{B867B338-A1D2-F344-A954-406510F2FCEA}" presName="parentText" presStyleLbl="node1" presStyleIdx="0" presStyleCnt="4" custScaleX="15210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D2CA0B-FA4A-FD49-855B-4566EB99DAA3}" type="pres">
      <dgm:prSet presAssocID="{34300309-C0A0-5143-BB37-4B4DEA7C09C5}" presName="sp" presStyleCnt="0"/>
      <dgm:spPr/>
    </dgm:pt>
    <dgm:pt modelId="{29C27E23-F049-CA4A-B411-0B518B0B0196}" type="pres">
      <dgm:prSet presAssocID="{6494032B-EECF-BA4D-8E95-2F465F7BC7B1}" presName="linNode" presStyleCnt="0"/>
      <dgm:spPr/>
    </dgm:pt>
    <dgm:pt modelId="{37B477FE-2FA3-CD49-B4DC-8B07A0732309}" type="pres">
      <dgm:prSet presAssocID="{6494032B-EECF-BA4D-8E95-2F465F7BC7B1}" presName="parentText" presStyleLbl="node1" presStyleIdx="1" presStyleCnt="4" custScaleX="18225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68274C-FDF9-8D46-B718-62C95EEF2E2C}" type="pres">
      <dgm:prSet presAssocID="{484C4778-9BD0-0B45-AA6D-686EB81394DF}" presName="sp" presStyleCnt="0"/>
      <dgm:spPr/>
    </dgm:pt>
    <dgm:pt modelId="{330A05C6-E6EB-D540-93C3-16CA8C736F6E}" type="pres">
      <dgm:prSet presAssocID="{65E0F480-B420-4341-A6D1-6807FF2E0674}" presName="linNode" presStyleCnt="0"/>
      <dgm:spPr/>
    </dgm:pt>
    <dgm:pt modelId="{4174A058-7424-0D4A-9133-6A6633DC00DF}" type="pres">
      <dgm:prSet presAssocID="{65E0F480-B420-4341-A6D1-6807FF2E0674}" presName="parentText" presStyleLbl="node1" presStyleIdx="2" presStyleCnt="4" custScaleX="21465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920CEC-3D07-504D-8371-FFAE243A04D5}" type="pres">
      <dgm:prSet presAssocID="{E3B462EF-0A6B-E741-9F5C-E4CA822D4657}" presName="sp" presStyleCnt="0"/>
      <dgm:spPr/>
    </dgm:pt>
    <dgm:pt modelId="{E4952206-BE21-5A41-8B73-768920CF8FC1}" type="pres">
      <dgm:prSet presAssocID="{4FA063EC-0F41-544A-8B12-CF59B51A6917}" presName="linNode" presStyleCnt="0"/>
      <dgm:spPr/>
    </dgm:pt>
    <dgm:pt modelId="{2097B24E-56CA-AD42-A665-B50E35437C3B}" type="pres">
      <dgm:prSet presAssocID="{4FA063EC-0F41-544A-8B12-CF59B51A6917}" presName="parentText" presStyleLbl="node1" presStyleIdx="3" presStyleCnt="4" custScaleX="23187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485D3FC-1119-1E46-98B1-6C4020961DE6}" srcId="{8D930135-AF07-C84E-A30B-FE60D5319035}" destId="{65E0F480-B420-4341-A6D1-6807FF2E0674}" srcOrd="2" destOrd="0" parTransId="{7BBDDCC3-F609-C44F-A0E5-471E3572CC7F}" sibTransId="{E3B462EF-0A6B-E741-9F5C-E4CA822D4657}"/>
    <dgm:cxn modelId="{1468876B-42E6-C24E-9E30-62C6C4D9C687}" type="presOf" srcId="{6494032B-EECF-BA4D-8E95-2F465F7BC7B1}" destId="{37B477FE-2FA3-CD49-B4DC-8B07A0732309}" srcOrd="0" destOrd="0" presId="urn:microsoft.com/office/officeart/2005/8/layout/vList5"/>
    <dgm:cxn modelId="{573FFE40-E4D2-C94B-B7AB-616A7B62FD12}" type="presOf" srcId="{4FA063EC-0F41-544A-8B12-CF59B51A6917}" destId="{2097B24E-56CA-AD42-A665-B50E35437C3B}" srcOrd="0" destOrd="0" presId="urn:microsoft.com/office/officeart/2005/8/layout/vList5"/>
    <dgm:cxn modelId="{CE4943B0-9518-B947-B073-3876F6F78BBC}" type="presOf" srcId="{65E0F480-B420-4341-A6D1-6807FF2E0674}" destId="{4174A058-7424-0D4A-9133-6A6633DC00DF}" srcOrd="0" destOrd="0" presId="urn:microsoft.com/office/officeart/2005/8/layout/vList5"/>
    <dgm:cxn modelId="{6DA59EA3-4373-3748-814B-07C54CD7016D}" srcId="{8D930135-AF07-C84E-A30B-FE60D5319035}" destId="{4FA063EC-0F41-544A-8B12-CF59B51A6917}" srcOrd="3" destOrd="0" parTransId="{4124DA3B-43D6-B44B-9C88-4CF5866B13CB}" sibTransId="{1B5ECF6B-93F8-EF46-B8A0-7F49B8F8240D}"/>
    <dgm:cxn modelId="{C827A3F9-258F-DE44-9624-251959B7C5B9}" srcId="{8D930135-AF07-C84E-A30B-FE60D5319035}" destId="{B867B338-A1D2-F344-A954-406510F2FCEA}" srcOrd="0" destOrd="0" parTransId="{9FD7AF03-4F72-E54F-BAFE-71090D2BAD38}" sibTransId="{34300309-C0A0-5143-BB37-4B4DEA7C09C5}"/>
    <dgm:cxn modelId="{1BAF0F05-DC2B-DF42-8835-DE4E6CB86F78}" type="presOf" srcId="{B867B338-A1D2-F344-A954-406510F2FCEA}" destId="{589625F2-5295-E841-85A8-F3B0810B4F5E}" srcOrd="0" destOrd="0" presId="urn:microsoft.com/office/officeart/2005/8/layout/vList5"/>
    <dgm:cxn modelId="{F5D789A6-BD74-A746-B525-68CABC1414A5}" srcId="{8D930135-AF07-C84E-A30B-FE60D5319035}" destId="{6494032B-EECF-BA4D-8E95-2F465F7BC7B1}" srcOrd="1" destOrd="0" parTransId="{B2F946DE-46AF-2748-9D8B-7BCC91E30F24}" sibTransId="{484C4778-9BD0-0B45-AA6D-686EB81394DF}"/>
    <dgm:cxn modelId="{E8DBA944-5157-D344-8E05-E3C0C90796FC}" type="presOf" srcId="{8D930135-AF07-C84E-A30B-FE60D5319035}" destId="{CD294EC5-66A0-BC46-B0A1-2C60292DC5C6}" srcOrd="0" destOrd="0" presId="urn:microsoft.com/office/officeart/2005/8/layout/vList5"/>
    <dgm:cxn modelId="{F94ECD5C-D0DD-1F4A-AD0A-44F94AB0DAB5}" type="presParOf" srcId="{CD294EC5-66A0-BC46-B0A1-2C60292DC5C6}" destId="{60D265CF-0054-0B47-A084-0D12DB5C4EDE}" srcOrd="0" destOrd="0" presId="urn:microsoft.com/office/officeart/2005/8/layout/vList5"/>
    <dgm:cxn modelId="{6F2C14EA-AB34-F342-ABE3-98B6F5C44AC6}" type="presParOf" srcId="{60D265CF-0054-0B47-A084-0D12DB5C4EDE}" destId="{589625F2-5295-E841-85A8-F3B0810B4F5E}" srcOrd="0" destOrd="0" presId="urn:microsoft.com/office/officeart/2005/8/layout/vList5"/>
    <dgm:cxn modelId="{B6ABFE2A-0563-3A46-865C-DBED16654EF7}" type="presParOf" srcId="{CD294EC5-66A0-BC46-B0A1-2C60292DC5C6}" destId="{59D2CA0B-FA4A-FD49-855B-4566EB99DAA3}" srcOrd="1" destOrd="0" presId="urn:microsoft.com/office/officeart/2005/8/layout/vList5"/>
    <dgm:cxn modelId="{54EAD525-22C9-E348-A5CA-4A4328E2AB5B}" type="presParOf" srcId="{CD294EC5-66A0-BC46-B0A1-2C60292DC5C6}" destId="{29C27E23-F049-CA4A-B411-0B518B0B0196}" srcOrd="2" destOrd="0" presId="urn:microsoft.com/office/officeart/2005/8/layout/vList5"/>
    <dgm:cxn modelId="{E82E305F-95DC-F641-B4AB-BF0905E85A6D}" type="presParOf" srcId="{29C27E23-F049-CA4A-B411-0B518B0B0196}" destId="{37B477FE-2FA3-CD49-B4DC-8B07A0732309}" srcOrd="0" destOrd="0" presId="urn:microsoft.com/office/officeart/2005/8/layout/vList5"/>
    <dgm:cxn modelId="{5F06C1E7-0AF5-EB43-8A2F-FB0B879737AD}" type="presParOf" srcId="{CD294EC5-66A0-BC46-B0A1-2C60292DC5C6}" destId="{D068274C-FDF9-8D46-B718-62C95EEF2E2C}" srcOrd="3" destOrd="0" presId="urn:microsoft.com/office/officeart/2005/8/layout/vList5"/>
    <dgm:cxn modelId="{8E080D98-CA32-C346-A00D-F6E7FCD6BBC8}" type="presParOf" srcId="{CD294EC5-66A0-BC46-B0A1-2C60292DC5C6}" destId="{330A05C6-E6EB-D540-93C3-16CA8C736F6E}" srcOrd="4" destOrd="0" presId="urn:microsoft.com/office/officeart/2005/8/layout/vList5"/>
    <dgm:cxn modelId="{BF63B456-2283-BD4F-B55A-887DC1B4DDDD}" type="presParOf" srcId="{330A05C6-E6EB-D540-93C3-16CA8C736F6E}" destId="{4174A058-7424-0D4A-9133-6A6633DC00DF}" srcOrd="0" destOrd="0" presId="urn:microsoft.com/office/officeart/2005/8/layout/vList5"/>
    <dgm:cxn modelId="{D03655D2-7450-C349-8258-3BDB9479DDE5}" type="presParOf" srcId="{CD294EC5-66A0-BC46-B0A1-2C60292DC5C6}" destId="{32920CEC-3D07-504D-8371-FFAE243A04D5}" srcOrd="5" destOrd="0" presId="urn:microsoft.com/office/officeart/2005/8/layout/vList5"/>
    <dgm:cxn modelId="{3789D583-5CA2-3541-8A91-16FE19894725}" type="presParOf" srcId="{CD294EC5-66A0-BC46-B0A1-2C60292DC5C6}" destId="{E4952206-BE21-5A41-8B73-768920CF8FC1}" srcOrd="6" destOrd="0" presId="urn:microsoft.com/office/officeart/2005/8/layout/vList5"/>
    <dgm:cxn modelId="{BD0CB7E2-36B5-F143-A48B-9CE18C037705}" type="presParOf" srcId="{E4952206-BE21-5A41-8B73-768920CF8FC1}" destId="{2097B24E-56CA-AD42-A665-B50E35437C3B}" srcOrd="0" destOrd="0" presId="urn:microsoft.com/office/officeart/2005/8/layout/vList5"/>
  </dgm:cxnLst>
  <dgm:bg>
    <a:blipFill rotWithShape="1"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30135-AF07-C84E-A30B-FE60D5319035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67B338-A1D2-F344-A954-406510F2FCEA}">
      <dgm:prSet phldrT="[Text]" custT="1"/>
      <dgm:spPr>
        <a:solidFill>
          <a:srgbClr val="151899"/>
        </a:solidFill>
      </dgm:spPr>
      <dgm:t>
        <a:bodyPr/>
        <a:lstStyle/>
        <a:p>
          <a:pPr algn="l"/>
          <a:r>
            <a:rPr lang="en-US" sz="40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Rice cultivars</a:t>
          </a:r>
          <a:endParaRPr lang="en-US" sz="40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D7AF03-4F72-E54F-BAFE-71090D2BAD38}" type="parTrans" cxnId="{C827A3F9-258F-DE44-9624-251959B7C5B9}">
      <dgm:prSet/>
      <dgm:spPr/>
      <dgm:t>
        <a:bodyPr/>
        <a:lstStyle/>
        <a:p>
          <a:endParaRPr lang="en-US"/>
        </a:p>
      </dgm:t>
    </dgm:pt>
    <dgm:pt modelId="{34300309-C0A0-5143-BB37-4B4DEA7C09C5}" type="sibTrans" cxnId="{C827A3F9-258F-DE44-9624-251959B7C5B9}">
      <dgm:prSet/>
      <dgm:spPr/>
      <dgm:t>
        <a:bodyPr/>
        <a:lstStyle/>
        <a:p>
          <a:endParaRPr lang="en-US"/>
        </a:p>
      </dgm:t>
    </dgm:pt>
    <dgm:pt modelId="{65E0F480-B420-4341-A6D1-6807FF2E0674}">
      <dgm:prSet phldrT="[Text]" custT="1"/>
      <dgm:spPr>
        <a:solidFill>
          <a:srgbClr val="151899"/>
        </a:solidFill>
      </dgm:spPr>
      <dgm:t>
        <a:bodyPr/>
        <a:lstStyle/>
        <a:p>
          <a:pPr algn="l"/>
          <a:r>
            <a:rPr lang="en-US" sz="40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Seed producers</a:t>
          </a:r>
          <a:endParaRPr lang="en-US" sz="40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BDDCC3-F609-C44F-A0E5-471E3572CC7F}" type="parTrans" cxnId="{E485D3FC-1119-1E46-98B1-6C4020961DE6}">
      <dgm:prSet/>
      <dgm:spPr/>
      <dgm:t>
        <a:bodyPr/>
        <a:lstStyle/>
        <a:p>
          <a:endParaRPr lang="en-US"/>
        </a:p>
      </dgm:t>
    </dgm:pt>
    <dgm:pt modelId="{E3B462EF-0A6B-E741-9F5C-E4CA822D4657}" type="sibTrans" cxnId="{E485D3FC-1119-1E46-98B1-6C4020961DE6}">
      <dgm:prSet/>
      <dgm:spPr/>
      <dgm:t>
        <a:bodyPr/>
        <a:lstStyle/>
        <a:p>
          <a:endParaRPr lang="en-US"/>
        </a:p>
      </dgm:t>
    </dgm:pt>
    <dgm:pt modelId="{4FA063EC-0F41-544A-8B12-CF59B51A6917}">
      <dgm:prSet phldrT="[Text]" custT="1"/>
      <dgm:spPr>
        <a:solidFill>
          <a:srgbClr val="151899"/>
        </a:solidFill>
      </dgm:spPr>
      <dgm:t>
        <a:bodyPr/>
        <a:lstStyle/>
        <a:p>
          <a:pPr algn="l"/>
          <a:r>
            <a:rPr lang="en-US" sz="40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Adoption – Market share</a:t>
          </a:r>
          <a:endParaRPr lang="en-US" sz="40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124DA3B-43D6-B44B-9C88-4CF5866B13CB}" type="parTrans" cxnId="{6DA59EA3-4373-3748-814B-07C54CD7016D}">
      <dgm:prSet/>
      <dgm:spPr/>
      <dgm:t>
        <a:bodyPr/>
        <a:lstStyle/>
        <a:p>
          <a:endParaRPr lang="en-US"/>
        </a:p>
      </dgm:t>
    </dgm:pt>
    <dgm:pt modelId="{1B5ECF6B-93F8-EF46-B8A0-7F49B8F8240D}" type="sibTrans" cxnId="{6DA59EA3-4373-3748-814B-07C54CD7016D}">
      <dgm:prSet/>
      <dgm:spPr/>
      <dgm:t>
        <a:bodyPr/>
        <a:lstStyle/>
        <a:p>
          <a:endParaRPr lang="en-US"/>
        </a:p>
      </dgm:t>
    </dgm:pt>
    <dgm:pt modelId="{6494032B-EECF-BA4D-8E95-2F465F7BC7B1}">
      <dgm:prSet custT="1"/>
      <dgm:spPr>
        <a:solidFill>
          <a:srgbClr val="151899"/>
        </a:solidFill>
      </dgm:spPr>
      <dgm:t>
        <a:bodyPr/>
        <a:lstStyle/>
        <a:p>
          <a:pPr algn="l"/>
          <a:r>
            <a:rPr lang="en-US" sz="40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Plant Variety Protection</a:t>
          </a:r>
          <a:endParaRPr lang="en-US" sz="40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F946DE-46AF-2748-9D8B-7BCC91E30F24}" type="parTrans" cxnId="{F5D789A6-BD74-A746-B525-68CABC1414A5}">
      <dgm:prSet/>
      <dgm:spPr/>
      <dgm:t>
        <a:bodyPr/>
        <a:lstStyle/>
        <a:p>
          <a:endParaRPr lang="en-US"/>
        </a:p>
      </dgm:t>
    </dgm:pt>
    <dgm:pt modelId="{484C4778-9BD0-0B45-AA6D-686EB81394DF}" type="sibTrans" cxnId="{F5D789A6-BD74-A746-B525-68CABC1414A5}">
      <dgm:prSet/>
      <dgm:spPr/>
      <dgm:t>
        <a:bodyPr/>
        <a:lstStyle/>
        <a:p>
          <a:endParaRPr lang="en-US"/>
        </a:p>
      </dgm:t>
    </dgm:pt>
    <dgm:pt modelId="{CD294EC5-66A0-BC46-B0A1-2C60292DC5C6}" type="pres">
      <dgm:prSet presAssocID="{8D930135-AF07-C84E-A30B-FE60D53190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0D265CF-0054-0B47-A084-0D12DB5C4EDE}" type="pres">
      <dgm:prSet presAssocID="{B867B338-A1D2-F344-A954-406510F2FCEA}" presName="linNode" presStyleCnt="0"/>
      <dgm:spPr/>
    </dgm:pt>
    <dgm:pt modelId="{589625F2-5295-E841-85A8-F3B0810B4F5E}" type="pres">
      <dgm:prSet presAssocID="{B867B338-A1D2-F344-A954-406510F2FCEA}" presName="parentText" presStyleLbl="node1" presStyleIdx="0" presStyleCnt="4" custScaleX="15210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D2CA0B-FA4A-FD49-855B-4566EB99DAA3}" type="pres">
      <dgm:prSet presAssocID="{34300309-C0A0-5143-BB37-4B4DEA7C09C5}" presName="sp" presStyleCnt="0"/>
      <dgm:spPr/>
    </dgm:pt>
    <dgm:pt modelId="{29C27E23-F049-CA4A-B411-0B518B0B0196}" type="pres">
      <dgm:prSet presAssocID="{6494032B-EECF-BA4D-8E95-2F465F7BC7B1}" presName="linNode" presStyleCnt="0"/>
      <dgm:spPr/>
    </dgm:pt>
    <dgm:pt modelId="{37B477FE-2FA3-CD49-B4DC-8B07A0732309}" type="pres">
      <dgm:prSet presAssocID="{6494032B-EECF-BA4D-8E95-2F465F7BC7B1}" presName="parentText" presStyleLbl="node1" presStyleIdx="1" presStyleCnt="4" custScaleX="18225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68274C-FDF9-8D46-B718-62C95EEF2E2C}" type="pres">
      <dgm:prSet presAssocID="{484C4778-9BD0-0B45-AA6D-686EB81394DF}" presName="sp" presStyleCnt="0"/>
      <dgm:spPr/>
    </dgm:pt>
    <dgm:pt modelId="{330A05C6-E6EB-D540-93C3-16CA8C736F6E}" type="pres">
      <dgm:prSet presAssocID="{65E0F480-B420-4341-A6D1-6807FF2E0674}" presName="linNode" presStyleCnt="0"/>
      <dgm:spPr/>
    </dgm:pt>
    <dgm:pt modelId="{4174A058-7424-0D4A-9133-6A6633DC00DF}" type="pres">
      <dgm:prSet presAssocID="{65E0F480-B420-4341-A6D1-6807FF2E0674}" presName="parentText" presStyleLbl="node1" presStyleIdx="2" presStyleCnt="4" custScaleX="21465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920CEC-3D07-504D-8371-FFAE243A04D5}" type="pres">
      <dgm:prSet presAssocID="{E3B462EF-0A6B-E741-9F5C-E4CA822D4657}" presName="sp" presStyleCnt="0"/>
      <dgm:spPr/>
    </dgm:pt>
    <dgm:pt modelId="{E4952206-BE21-5A41-8B73-768920CF8FC1}" type="pres">
      <dgm:prSet presAssocID="{4FA063EC-0F41-544A-8B12-CF59B51A6917}" presName="linNode" presStyleCnt="0"/>
      <dgm:spPr/>
    </dgm:pt>
    <dgm:pt modelId="{2097B24E-56CA-AD42-A665-B50E35437C3B}" type="pres">
      <dgm:prSet presAssocID="{4FA063EC-0F41-544A-8B12-CF59B51A6917}" presName="parentText" presStyleLbl="node1" presStyleIdx="3" presStyleCnt="4" custScaleX="23187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485D3FC-1119-1E46-98B1-6C4020961DE6}" srcId="{8D930135-AF07-C84E-A30B-FE60D5319035}" destId="{65E0F480-B420-4341-A6D1-6807FF2E0674}" srcOrd="2" destOrd="0" parTransId="{7BBDDCC3-F609-C44F-A0E5-471E3572CC7F}" sibTransId="{E3B462EF-0A6B-E741-9F5C-E4CA822D4657}"/>
    <dgm:cxn modelId="{1725A399-29E9-4FE4-B4DB-B0BFCFAB915E}" type="presOf" srcId="{B867B338-A1D2-F344-A954-406510F2FCEA}" destId="{589625F2-5295-E841-85A8-F3B0810B4F5E}" srcOrd="0" destOrd="0" presId="urn:microsoft.com/office/officeart/2005/8/layout/vList5"/>
    <dgm:cxn modelId="{55E85C75-9997-45AE-AEC1-0838C591EE3E}" type="presOf" srcId="{6494032B-EECF-BA4D-8E95-2F465F7BC7B1}" destId="{37B477FE-2FA3-CD49-B4DC-8B07A0732309}" srcOrd="0" destOrd="0" presId="urn:microsoft.com/office/officeart/2005/8/layout/vList5"/>
    <dgm:cxn modelId="{0C73F182-D74E-4D4F-A69B-E0F3AA1E2058}" type="presOf" srcId="{4FA063EC-0F41-544A-8B12-CF59B51A6917}" destId="{2097B24E-56CA-AD42-A665-B50E35437C3B}" srcOrd="0" destOrd="0" presId="urn:microsoft.com/office/officeart/2005/8/layout/vList5"/>
    <dgm:cxn modelId="{6DA59EA3-4373-3748-814B-07C54CD7016D}" srcId="{8D930135-AF07-C84E-A30B-FE60D5319035}" destId="{4FA063EC-0F41-544A-8B12-CF59B51A6917}" srcOrd="3" destOrd="0" parTransId="{4124DA3B-43D6-B44B-9C88-4CF5866B13CB}" sibTransId="{1B5ECF6B-93F8-EF46-B8A0-7F49B8F8240D}"/>
    <dgm:cxn modelId="{2F8576BE-9F95-425C-B2B3-ED15384E9794}" type="presOf" srcId="{65E0F480-B420-4341-A6D1-6807FF2E0674}" destId="{4174A058-7424-0D4A-9133-6A6633DC00DF}" srcOrd="0" destOrd="0" presId="urn:microsoft.com/office/officeart/2005/8/layout/vList5"/>
    <dgm:cxn modelId="{C827A3F9-258F-DE44-9624-251959B7C5B9}" srcId="{8D930135-AF07-C84E-A30B-FE60D5319035}" destId="{B867B338-A1D2-F344-A954-406510F2FCEA}" srcOrd="0" destOrd="0" parTransId="{9FD7AF03-4F72-E54F-BAFE-71090D2BAD38}" sibTransId="{34300309-C0A0-5143-BB37-4B4DEA7C09C5}"/>
    <dgm:cxn modelId="{C1C49414-9914-4756-922C-2365BCCA1073}" type="presOf" srcId="{8D930135-AF07-C84E-A30B-FE60D5319035}" destId="{CD294EC5-66A0-BC46-B0A1-2C60292DC5C6}" srcOrd="0" destOrd="0" presId="urn:microsoft.com/office/officeart/2005/8/layout/vList5"/>
    <dgm:cxn modelId="{F5D789A6-BD74-A746-B525-68CABC1414A5}" srcId="{8D930135-AF07-C84E-A30B-FE60D5319035}" destId="{6494032B-EECF-BA4D-8E95-2F465F7BC7B1}" srcOrd="1" destOrd="0" parTransId="{B2F946DE-46AF-2748-9D8B-7BCC91E30F24}" sibTransId="{484C4778-9BD0-0B45-AA6D-686EB81394DF}"/>
    <dgm:cxn modelId="{9F5707A3-325C-40D1-AF74-4AD4F661B29C}" type="presParOf" srcId="{CD294EC5-66A0-BC46-B0A1-2C60292DC5C6}" destId="{60D265CF-0054-0B47-A084-0D12DB5C4EDE}" srcOrd="0" destOrd="0" presId="urn:microsoft.com/office/officeart/2005/8/layout/vList5"/>
    <dgm:cxn modelId="{C38E0B87-5ABD-456E-8DEF-C12E36121272}" type="presParOf" srcId="{60D265CF-0054-0B47-A084-0D12DB5C4EDE}" destId="{589625F2-5295-E841-85A8-F3B0810B4F5E}" srcOrd="0" destOrd="0" presId="urn:microsoft.com/office/officeart/2005/8/layout/vList5"/>
    <dgm:cxn modelId="{12F798D1-5A0F-4BF8-BBD6-985116A6BEFE}" type="presParOf" srcId="{CD294EC5-66A0-BC46-B0A1-2C60292DC5C6}" destId="{59D2CA0B-FA4A-FD49-855B-4566EB99DAA3}" srcOrd="1" destOrd="0" presId="urn:microsoft.com/office/officeart/2005/8/layout/vList5"/>
    <dgm:cxn modelId="{3E63EA9C-E840-4667-845D-FF048F5B20FE}" type="presParOf" srcId="{CD294EC5-66A0-BC46-B0A1-2C60292DC5C6}" destId="{29C27E23-F049-CA4A-B411-0B518B0B0196}" srcOrd="2" destOrd="0" presId="urn:microsoft.com/office/officeart/2005/8/layout/vList5"/>
    <dgm:cxn modelId="{B136A0DF-9B65-475E-A306-6D3A23013FCC}" type="presParOf" srcId="{29C27E23-F049-CA4A-B411-0B518B0B0196}" destId="{37B477FE-2FA3-CD49-B4DC-8B07A0732309}" srcOrd="0" destOrd="0" presId="urn:microsoft.com/office/officeart/2005/8/layout/vList5"/>
    <dgm:cxn modelId="{95F74B3E-B175-454C-A6D2-803C5BA152FD}" type="presParOf" srcId="{CD294EC5-66A0-BC46-B0A1-2C60292DC5C6}" destId="{D068274C-FDF9-8D46-B718-62C95EEF2E2C}" srcOrd="3" destOrd="0" presId="urn:microsoft.com/office/officeart/2005/8/layout/vList5"/>
    <dgm:cxn modelId="{C9C6F0BA-0212-45BC-8132-2EEA697F6AB2}" type="presParOf" srcId="{CD294EC5-66A0-BC46-B0A1-2C60292DC5C6}" destId="{330A05C6-E6EB-D540-93C3-16CA8C736F6E}" srcOrd="4" destOrd="0" presId="urn:microsoft.com/office/officeart/2005/8/layout/vList5"/>
    <dgm:cxn modelId="{17294820-4F37-4026-9324-1DF02C96EB2A}" type="presParOf" srcId="{330A05C6-E6EB-D540-93C3-16CA8C736F6E}" destId="{4174A058-7424-0D4A-9133-6A6633DC00DF}" srcOrd="0" destOrd="0" presId="urn:microsoft.com/office/officeart/2005/8/layout/vList5"/>
    <dgm:cxn modelId="{0545814A-5CB7-4F2A-B63F-A079AD464B83}" type="presParOf" srcId="{CD294EC5-66A0-BC46-B0A1-2C60292DC5C6}" destId="{32920CEC-3D07-504D-8371-FFAE243A04D5}" srcOrd="5" destOrd="0" presId="urn:microsoft.com/office/officeart/2005/8/layout/vList5"/>
    <dgm:cxn modelId="{2B6AFC87-9B10-4601-B062-07DBC8965348}" type="presParOf" srcId="{CD294EC5-66A0-BC46-B0A1-2C60292DC5C6}" destId="{E4952206-BE21-5A41-8B73-768920CF8FC1}" srcOrd="6" destOrd="0" presId="urn:microsoft.com/office/officeart/2005/8/layout/vList5"/>
    <dgm:cxn modelId="{9765886F-8335-47EC-AC4F-41BFAC97B3F0}" type="presParOf" srcId="{E4952206-BE21-5A41-8B73-768920CF8FC1}" destId="{2097B24E-56CA-AD42-A665-B50E35437C3B}" srcOrd="0" destOrd="0" presId="urn:microsoft.com/office/officeart/2005/8/layout/vList5"/>
  </dgm:cxnLst>
  <dgm:bg>
    <a:blipFill rotWithShape="1"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625F2-5295-E841-85A8-F3B0810B4F5E}">
      <dsp:nvSpPr>
        <dsp:cNvPr id="0" name=""/>
        <dsp:cNvSpPr/>
      </dsp:nvSpPr>
      <dsp:spPr>
        <a:xfrm>
          <a:off x="755572" y="3013"/>
          <a:ext cx="5007151" cy="1449460"/>
        </a:xfrm>
        <a:prstGeom prst="roundRect">
          <a:avLst/>
        </a:prstGeom>
        <a:solidFill>
          <a:srgbClr val="22228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Technology</a:t>
          </a:r>
        </a:p>
      </dsp:txBody>
      <dsp:txXfrm>
        <a:off x="826329" y="73770"/>
        <a:ext cx="4865637" cy="1307946"/>
      </dsp:txXfrm>
    </dsp:sp>
    <dsp:sp modelId="{37B477FE-2FA3-CD49-B4DC-8B07A0732309}">
      <dsp:nvSpPr>
        <dsp:cNvPr id="0" name=""/>
        <dsp:cNvSpPr/>
      </dsp:nvSpPr>
      <dsp:spPr>
        <a:xfrm>
          <a:off x="755572" y="1524947"/>
          <a:ext cx="5999542" cy="144946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Plant Variety Protection</a:t>
          </a:r>
          <a:endParaRPr lang="en-US" sz="4000" kern="12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26329" y="1595704"/>
        <a:ext cx="5858028" cy="1307946"/>
      </dsp:txXfrm>
    </dsp:sp>
    <dsp:sp modelId="{4174A058-7424-0D4A-9133-6A6633DC00DF}">
      <dsp:nvSpPr>
        <dsp:cNvPr id="0" name=""/>
        <dsp:cNvSpPr/>
      </dsp:nvSpPr>
      <dsp:spPr>
        <a:xfrm>
          <a:off x="755572" y="3046880"/>
          <a:ext cx="7065967" cy="1449460"/>
        </a:xfrm>
        <a:prstGeom prst="roundRect">
          <a:avLst/>
        </a:prstGeom>
        <a:solidFill>
          <a:srgbClr val="22228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Partnership</a:t>
          </a:r>
        </a:p>
      </dsp:txBody>
      <dsp:txXfrm>
        <a:off x="826329" y="3117637"/>
        <a:ext cx="6924453" cy="1307946"/>
      </dsp:txXfrm>
    </dsp:sp>
    <dsp:sp modelId="{2097B24E-56CA-AD42-A665-B50E35437C3B}">
      <dsp:nvSpPr>
        <dsp:cNvPr id="0" name=""/>
        <dsp:cNvSpPr/>
      </dsp:nvSpPr>
      <dsp:spPr>
        <a:xfrm>
          <a:off x="755572" y="4568813"/>
          <a:ext cx="7632855" cy="1449460"/>
        </a:xfrm>
        <a:prstGeom prst="roundRect">
          <a:avLst/>
        </a:prstGeom>
        <a:solidFill>
          <a:srgbClr val="22228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Innovation</a:t>
          </a:r>
        </a:p>
      </dsp:txBody>
      <dsp:txXfrm>
        <a:off x="826329" y="4639570"/>
        <a:ext cx="7491341" cy="1307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625F2-5295-E841-85A8-F3B0810B4F5E}">
      <dsp:nvSpPr>
        <dsp:cNvPr id="0" name=""/>
        <dsp:cNvSpPr/>
      </dsp:nvSpPr>
      <dsp:spPr>
        <a:xfrm>
          <a:off x="755572" y="3013"/>
          <a:ext cx="5007151" cy="1449460"/>
        </a:xfrm>
        <a:prstGeom prst="roundRect">
          <a:avLst/>
        </a:prstGeom>
        <a:solidFill>
          <a:srgbClr val="1518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Rice cultivars</a:t>
          </a:r>
          <a:endParaRPr lang="en-US" sz="4000" kern="12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26329" y="73770"/>
        <a:ext cx="4865637" cy="1307946"/>
      </dsp:txXfrm>
    </dsp:sp>
    <dsp:sp modelId="{37B477FE-2FA3-CD49-B4DC-8B07A0732309}">
      <dsp:nvSpPr>
        <dsp:cNvPr id="0" name=""/>
        <dsp:cNvSpPr/>
      </dsp:nvSpPr>
      <dsp:spPr>
        <a:xfrm>
          <a:off x="755572" y="1524947"/>
          <a:ext cx="5999542" cy="1449460"/>
        </a:xfrm>
        <a:prstGeom prst="roundRect">
          <a:avLst/>
        </a:prstGeom>
        <a:solidFill>
          <a:srgbClr val="1518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Plant Variety Protection</a:t>
          </a:r>
          <a:endParaRPr lang="en-US" sz="4000" kern="12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26329" y="1595704"/>
        <a:ext cx="5858028" cy="1307946"/>
      </dsp:txXfrm>
    </dsp:sp>
    <dsp:sp modelId="{4174A058-7424-0D4A-9133-6A6633DC00DF}">
      <dsp:nvSpPr>
        <dsp:cNvPr id="0" name=""/>
        <dsp:cNvSpPr/>
      </dsp:nvSpPr>
      <dsp:spPr>
        <a:xfrm>
          <a:off x="755572" y="3046880"/>
          <a:ext cx="7065967" cy="1449460"/>
        </a:xfrm>
        <a:prstGeom prst="roundRect">
          <a:avLst/>
        </a:prstGeom>
        <a:solidFill>
          <a:srgbClr val="1518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Seed producers</a:t>
          </a:r>
          <a:endParaRPr lang="en-US" sz="4000" kern="12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26329" y="3117637"/>
        <a:ext cx="6924453" cy="1307946"/>
      </dsp:txXfrm>
    </dsp:sp>
    <dsp:sp modelId="{2097B24E-56CA-AD42-A665-B50E35437C3B}">
      <dsp:nvSpPr>
        <dsp:cNvPr id="0" name=""/>
        <dsp:cNvSpPr/>
      </dsp:nvSpPr>
      <dsp:spPr>
        <a:xfrm>
          <a:off x="755572" y="4568813"/>
          <a:ext cx="7632855" cy="1449460"/>
        </a:xfrm>
        <a:prstGeom prst="roundRect">
          <a:avLst/>
        </a:prstGeom>
        <a:solidFill>
          <a:srgbClr val="1518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Adoption – Market share</a:t>
          </a:r>
          <a:endParaRPr lang="en-US" sz="4000" kern="1200" dirty="0">
            <a:solidFill>
              <a:srgbClr val="FFFF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26329" y="4639570"/>
        <a:ext cx="7491341" cy="1307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3F903B7-4215-2768-65E9-F803CF5899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7098C0-074A-9E12-D23B-897E46DFA0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E769B-CEAF-CC4B-B881-A9ED24459A65}" type="datetimeFigureOut">
              <a:rPr lang="pt-BR" smtClean="0"/>
              <a:t>23/04/2023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70C860-F238-0DAD-DE6D-C697C94599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374510-769C-04EC-0744-8EEB844CB7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81C40-85C9-7946-86AA-6C60BD6054E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574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30EDD2FA-1524-D775-4C69-85FC4AC8B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0" name="Text Box 2">
            <a:extLst>
              <a:ext uri="{FF2B5EF4-FFF2-40B4-BE49-F238E27FC236}">
                <a16:creationId xmlns:a16="http://schemas.microsoft.com/office/drawing/2014/main" id="{5BBE9AB2-248B-51E9-BE39-AF3BBAD08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C540558-A16C-4DEC-1C30-0FF0A4BECBF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Tahoma" panose="020B060403050404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F0F396D-C032-5D66-D1D6-36BD71D9982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E46BC25-0BDD-DB20-E357-DD945594AD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/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DCBAD627-EE5B-121E-A5E5-265FA1AE8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274A7B58-7774-FA6C-F179-8207997C6D5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Tahoma" panose="020B0604030504040204" pitchFamily="34" charset="0"/>
              </a:defRPr>
            </a:lvl1pPr>
          </a:lstStyle>
          <a:p>
            <a:fld id="{D3096A1B-67DD-5148-AE0A-FEA7B2D0E459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4937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8595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851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2097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343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589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FA460D-15ED-483A-94BC-1EC7B4A64F9D}" type="slidenum">
              <a:rPr lang="en-US" altLang="pt-BR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pt-BR">
              <a:ea typeface="ＭＳ Ｐゴシック" pitchFamily="34" charset="-128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52175" y="9431259"/>
            <a:ext cx="2945501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/>
          <a:p>
            <a:endParaRPr lang="pt-BR" altLang="pt-BR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5630"/>
            <a:ext cx="5438458" cy="446635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09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2" name="Google Shape;83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821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6" name="Google Shape;8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9493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2DC732-ED5B-462B-857A-1E59FAC85210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467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2" name="Google Shape;83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650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036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851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2097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343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589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FA460D-15ED-483A-94BC-1EC7B4A64F9D}" type="slidenum">
              <a:rPr lang="en-US" altLang="pt-BR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pt-BR">
              <a:ea typeface="ＭＳ Ｐゴシック" pitchFamily="34" charset="-128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52175" y="9431259"/>
            <a:ext cx="2945501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/>
          <a:p>
            <a:endParaRPr lang="pt-BR" altLang="pt-BR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5630"/>
            <a:ext cx="5438458" cy="446635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32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548-2418-41E4-B1C8-959181E694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2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9" name="Google Shape;118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885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9664C65-77A3-4216-8AD4-0531473C23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fld id="{8E80CBAF-D525-4C4E-AC37-CEC1EF2DD26F}" type="slidenum">
              <a:rPr lang="pt-BR" altLang="pt-BR">
                <a:solidFill>
                  <a:srgbClr val="000000"/>
                </a:solidFill>
                <a:cs typeface="Tahoma" panose="020B0604030504040204" pitchFamily="34" charset="0"/>
              </a:rPr>
              <a:pPr>
                <a:buClrTx/>
                <a:buFontTx/>
                <a:buNone/>
              </a:pPr>
              <a:t>7</a:t>
            </a:fld>
            <a:endParaRPr lang="pt-BR" altLang="pt-BR">
              <a:solidFill>
                <a:srgbClr val="000000"/>
              </a:solidFill>
              <a:cs typeface="Tahoma" panose="020B0604030504040204" pitchFamily="34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944CA5CA-AE1B-4EFC-8F02-AB7F04326BA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5777A269-6B82-4290-82C4-41ACA40C80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719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851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2097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343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589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FA460D-15ED-483A-94BC-1EC7B4A64F9D}" type="slidenum">
              <a:rPr lang="en-US" altLang="pt-BR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pt-BR">
              <a:ea typeface="ＭＳ Ｐゴシック" pitchFamily="34" charset="-128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52175" y="9431259"/>
            <a:ext cx="2945501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/>
          <a:p>
            <a:endParaRPr lang="pt-BR" altLang="pt-BR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5630"/>
            <a:ext cx="5438458" cy="446635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09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851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2097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343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589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FA460D-15ED-483A-94BC-1EC7B4A64F9D}" type="slidenum">
              <a:rPr lang="en-US" altLang="pt-BR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pt-BR">
              <a:ea typeface="ＭＳ Ｐゴシック" pitchFamily="34" charset="-128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52175" y="9431259"/>
            <a:ext cx="2945501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/>
          <a:p>
            <a:endParaRPr lang="pt-BR" altLang="pt-BR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5630"/>
            <a:ext cx="5438458" cy="446635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0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20EA2-2802-E0D1-2DD7-B86AA843A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DE8F3D-C647-A02D-B544-16CA050D4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2966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D1D1D-E2F0-19A7-9989-720E4C34D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D5302B-CD90-80AD-2227-FF21888B3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5336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FB6A3E-25B4-186A-AF80-A693AED91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926512-D695-F392-70F2-153F06C4E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1231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994714" y="0"/>
            <a:ext cx="3149287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69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Image here</a:t>
            </a:r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DB521A7-07C0-1D5D-6900-6DCB853B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19" y="6334961"/>
            <a:ext cx="488282" cy="36512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3B3D40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B5C01996-2D0B-4E1B-998A-4107E0F8DE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50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Mosaico - Img à esquerda">
  <p:cSld name="1_Mosaico - Img à esquerd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8"/>
          <p:cNvSpPr>
            <a:spLocks noGrp="1"/>
          </p:cNvSpPr>
          <p:nvPr>
            <p:ph type="pic" idx="2"/>
          </p:nvPr>
        </p:nvSpPr>
        <p:spPr>
          <a:xfrm>
            <a:off x="0" y="0"/>
            <a:ext cx="234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98"/>
          <p:cNvSpPr txBox="1">
            <a:spLocks noGrp="1"/>
          </p:cNvSpPr>
          <p:nvPr>
            <p:ph type="sldNum" idx="12"/>
          </p:nvPr>
        </p:nvSpPr>
        <p:spPr>
          <a:xfrm>
            <a:off x="19719" y="6334961"/>
            <a:ext cx="488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33" name="Google Shape;33;p98"/>
          <p:cNvSpPr txBox="1">
            <a:spLocks noGrp="1"/>
          </p:cNvSpPr>
          <p:nvPr>
            <p:ph type="title"/>
          </p:nvPr>
        </p:nvSpPr>
        <p:spPr>
          <a:xfrm>
            <a:off x="2992898" y="824171"/>
            <a:ext cx="5657850" cy="67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32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17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579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1 imagem ao topo">
  <p:cSld name="Mosaico - 1 imagem ao top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2"/>
          <p:cNvSpPr>
            <a:spLocks noGrp="1"/>
          </p:cNvSpPr>
          <p:nvPr>
            <p:ph type="pic" idx="2"/>
          </p:nvPr>
        </p:nvSpPr>
        <p:spPr>
          <a:xfrm>
            <a:off x="511183" y="677333"/>
            <a:ext cx="8121636" cy="3894667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12"/>
          <p:cNvSpPr txBox="1">
            <a:spLocks noGrp="1"/>
          </p:cNvSpPr>
          <p:nvPr>
            <p:ph type="sldNum" idx="12"/>
          </p:nvPr>
        </p:nvSpPr>
        <p:spPr>
          <a:xfrm>
            <a:off x="19719" y="6334961"/>
            <a:ext cx="488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04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4 img com título">
  <p:cSld name="Tópicos - 4 img com títul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5"/>
          <p:cNvSpPr>
            <a:spLocks noGrp="1"/>
          </p:cNvSpPr>
          <p:nvPr>
            <p:ph type="pic" idx="2"/>
          </p:nvPr>
        </p:nvSpPr>
        <p:spPr>
          <a:xfrm>
            <a:off x="508000" y="2638427"/>
            <a:ext cx="1841500" cy="194733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58" name="Google Shape;58;p105"/>
          <p:cNvSpPr>
            <a:spLocks noGrp="1"/>
          </p:cNvSpPr>
          <p:nvPr>
            <p:ph type="pic" idx="3"/>
          </p:nvPr>
        </p:nvSpPr>
        <p:spPr>
          <a:xfrm>
            <a:off x="2608736" y="2638427"/>
            <a:ext cx="1841500" cy="194733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59" name="Google Shape;59;p105"/>
          <p:cNvSpPr>
            <a:spLocks noGrp="1"/>
          </p:cNvSpPr>
          <p:nvPr>
            <p:ph type="pic" idx="4"/>
          </p:nvPr>
        </p:nvSpPr>
        <p:spPr>
          <a:xfrm>
            <a:off x="4701451" y="2638427"/>
            <a:ext cx="1841500" cy="194733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60" name="Google Shape;60;p105"/>
          <p:cNvSpPr>
            <a:spLocks noGrp="1"/>
          </p:cNvSpPr>
          <p:nvPr>
            <p:ph type="pic" idx="5"/>
          </p:nvPr>
        </p:nvSpPr>
        <p:spPr>
          <a:xfrm>
            <a:off x="6794166" y="2638427"/>
            <a:ext cx="1841500" cy="194733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61" name="Google Shape;61;p105"/>
          <p:cNvSpPr txBox="1">
            <a:spLocks noGrp="1"/>
          </p:cNvSpPr>
          <p:nvPr>
            <p:ph type="sldNum" idx="12"/>
          </p:nvPr>
        </p:nvSpPr>
        <p:spPr>
          <a:xfrm>
            <a:off x="19719" y="6334961"/>
            <a:ext cx="488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62" name="Google Shape;62;p105"/>
          <p:cNvSpPr txBox="1">
            <a:spLocks noGrp="1"/>
          </p:cNvSpPr>
          <p:nvPr>
            <p:ph type="title"/>
          </p:nvPr>
        </p:nvSpPr>
        <p:spPr>
          <a:xfrm>
            <a:off x="438150" y="595846"/>
            <a:ext cx="8197850" cy="71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32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20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">
  <p:cSld name="0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>
            <a:spLocks noGrp="1"/>
          </p:cNvSpPr>
          <p:nvPr>
            <p:ph type="sldNum" idx="12"/>
          </p:nvPr>
        </p:nvSpPr>
        <p:spPr>
          <a:xfrm>
            <a:off x="19719" y="6334961"/>
            <a:ext cx="488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3" name="Google Shape;23;p96"/>
          <p:cNvSpPr txBox="1">
            <a:spLocks noGrp="1"/>
          </p:cNvSpPr>
          <p:nvPr>
            <p:ph type="title"/>
          </p:nvPr>
        </p:nvSpPr>
        <p:spPr>
          <a:xfrm>
            <a:off x="452898" y="821984"/>
            <a:ext cx="8197850" cy="71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Roboto Light"/>
              <a:buNone/>
              <a:defRPr sz="325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7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2 img escada">
  <p:cSld name="Mosaico - 2 img escada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3"/>
          <p:cNvSpPr>
            <a:spLocks noGrp="1"/>
          </p:cNvSpPr>
          <p:nvPr>
            <p:ph type="pic" idx="2"/>
          </p:nvPr>
        </p:nvSpPr>
        <p:spPr>
          <a:xfrm>
            <a:off x="503341" y="667642"/>
            <a:ext cx="2798659" cy="2761357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13"/>
          <p:cNvSpPr txBox="1">
            <a:spLocks noGrp="1"/>
          </p:cNvSpPr>
          <p:nvPr>
            <p:ph type="sldNum" idx="12"/>
          </p:nvPr>
        </p:nvSpPr>
        <p:spPr>
          <a:xfrm>
            <a:off x="19719" y="6334961"/>
            <a:ext cx="488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06" name="Google Shape;106;p113"/>
          <p:cNvSpPr>
            <a:spLocks noGrp="1"/>
          </p:cNvSpPr>
          <p:nvPr>
            <p:ph type="pic" idx="3"/>
          </p:nvPr>
        </p:nvSpPr>
        <p:spPr>
          <a:xfrm>
            <a:off x="3297341" y="3419310"/>
            <a:ext cx="2798659" cy="276135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33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0978B-5AB3-C116-D559-3B725231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476D73-D83D-FC56-4F04-B1956436E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17121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606CE-002C-6CBE-D044-1262AD69D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9554E1-80DB-317D-4EA3-DE91B04C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848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52B60-F4FF-CE9D-B52A-B589FAD7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763D41-3E2A-5ACC-455E-08ED0E84C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BA656E-FC22-30B7-CB98-BAB7334B5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730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3C83A-FC6D-6E51-DFF7-F5C557FB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F5F8AC-86EF-00CB-49A1-AB5A6CAD1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92E7E-78A4-F883-1E65-1AA4D3292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A5E96D-CA9E-6C51-2B65-CF7D45DFD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E4986A-7DEE-F6D2-A1D1-DDBD5242D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2930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33E67-2B2A-41A1-2BF7-5C10CE5C0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3665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7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A3412-E8A2-D6C5-BA73-7B9BCF86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210B74-88A5-8E6D-9060-8F8FBFFD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38A281-0A03-7A26-B99D-984E6FC11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852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75B50-E2B1-30E8-9496-F6D42025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6B1C4D8-5E77-DFD0-C8AB-B6CDC4069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BC50680-5E1D-8A14-C58E-216540C57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9415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2082126947,&quot;Placement&quot;:&quot;Footer&quot;,&quot;Top&quot;:519.343,&quot;Left&quot;:286.33,&quot;SlideWidth&quot;:720,&quot;SlideHeight&quot;:540}"/>
          <p:cNvSpPr txBox="1"/>
          <p:nvPr userDrawn="1"/>
        </p:nvSpPr>
        <p:spPr>
          <a:xfrm>
            <a:off x="3636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2082126947,&quot;Placement&quot;:&quot;Footer&quot;,&quot;Top&quot;:519.343,&quot;Left&quot;:286.33,&quot;SlideWidth&quot;:720,&quot;SlideHeight&quot;:540}"/>
          <p:cNvSpPr txBox="1"/>
          <p:nvPr userDrawn="1"/>
        </p:nvSpPr>
        <p:spPr>
          <a:xfrm>
            <a:off x="3636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8.JP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8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"/>
          <p:cNvSpPr txBox="1"/>
          <p:nvPr/>
        </p:nvSpPr>
        <p:spPr>
          <a:xfrm>
            <a:off x="2631247" y="880511"/>
            <a:ext cx="5976664" cy="170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7200"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 Variety Protection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Drives Innovation in Rice Breeding: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Embrapa’s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Successful Story</a:t>
            </a:r>
            <a:endParaRPr sz="7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3041405" y="3476928"/>
            <a:ext cx="5558505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SzPts val="4400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Roboto Light"/>
              </a:rPr>
              <a:t>Elcio Perpetuo Guimaraes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SzPts val="4400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Roboto Light"/>
              </a:rPr>
              <a:t>DG Embrapa Rice and Beans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6906" y="5359837"/>
            <a:ext cx="4562434" cy="64091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5"/>
          <p:cNvSpPr/>
          <p:nvPr/>
        </p:nvSpPr>
        <p:spPr>
          <a:xfrm>
            <a:off x="8636000" y="857250"/>
            <a:ext cx="508000" cy="984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800"/>
            </a:pPr>
            <a:endParaRPr sz="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15"/>
          <p:cNvSpPr/>
          <p:nvPr/>
        </p:nvSpPr>
        <p:spPr>
          <a:xfrm>
            <a:off x="8636000" y="2571750"/>
            <a:ext cx="508000" cy="292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800"/>
            </a:pP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15"/>
          <p:cNvSpPr/>
          <p:nvPr/>
        </p:nvSpPr>
        <p:spPr>
          <a:xfrm>
            <a:off x="8636000" y="1841500"/>
            <a:ext cx="508000" cy="7302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800"/>
            </a:pP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Google Shape;352;p15"/>
          <p:cNvSpPr/>
          <p:nvPr/>
        </p:nvSpPr>
        <p:spPr>
          <a:xfrm>
            <a:off x="8636000" y="4961362"/>
            <a:ext cx="508000" cy="103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800"/>
            </a:pP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15"/>
          <p:cNvSpPr/>
          <p:nvPr/>
        </p:nvSpPr>
        <p:spPr>
          <a:xfrm>
            <a:off x="2102400" y="857250"/>
            <a:ext cx="25395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800"/>
            </a:pP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r="27160"/>
          <a:stretch>
            <a:fillRect/>
          </a:stretch>
        </p:blipFill>
        <p:spPr/>
      </p:pic>
      <p:sp>
        <p:nvSpPr>
          <p:cNvPr id="12" name="Google Shape;348;p15"/>
          <p:cNvSpPr txBox="1"/>
          <p:nvPr/>
        </p:nvSpPr>
        <p:spPr>
          <a:xfrm>
            <a:off x="2339752" y="4690611"/>
            <a:ext cx="6265056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International Conference on Intellectual Property and Development </a:t>
            </a:r>
            <a:endParaRPr lang="en-US" sz="1600" dirty="0">
              <a:solidFill>
                <a:schemeClr val="tx1"/>
              </a:solidFill>
              <a:latin typeface="Calibri"/>
              <a:ea typeface="Roboto"/>
              <a:cs typeface="Calibri"/>
              <a:sym typeface="Roboto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Roboto"/>
                <a:cs typeface="Calibri"/>
                <a:sym typeface="Roboto"/>
              </a:rPr>
              <a:t>Geneva, April 24, 2023</a:t>
            </a:r>
            <a:endParaRPr lang="en-US" sz="1600" dirty="0">
              <a:solidFill>
                <a:schemeClr val="tx1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3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utoShape 2" descr="blob:https://web.whatsapp.com/d314b6d5-7b4f-4076-96de-670464a42b55"/>
          <p:cNvSpPr>
            <a:spLocks noChangeAspect="1" noChangeArrowheads="1"/>
          </p:cNvSpPr>
          <p:nvPr/>
        </p:nvSpPr>
        <p:spPr bwMode="auto">
          <a:xfrm>
            <a:off x="77788" y="785019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6" name="Picture 12" descr="Brazeiro Sementes - Brazeiro Semen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45365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512" y="4373724"/>
            <a:ext cx="4392488" cy="2484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2204864"/>
            <a:ext cx="4464496" cy="25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533830612"/>
              </p:ext>
            </p:extLst>
          </p:nvPr>
        </p:nvGraphicFramePr>
        <p:xfrm>
          <a:off x="179512" y="476672"/>
          <a:ext cx="8784976" cy="5623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Google Shape;587;p33"/>
          <p:cNvSpPr txBox="1">
            <a:spLocks/>
          </p:cNvSpPr>
          <p:nvPr/>
        </p:nvSpPr>
        <p:spPr>
          <a:xfrm>
            <a:off x="54336" y="-26631"/>
            <a:ext cx="9143340" cy="75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Tropical Rice – Market Share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0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52"/>
          <p:cNvSpPr/>
          <p:nvPr/>
        </p:nvSpPr>
        <p:spPr>
          <a:xfrm>
            <a:off x="511259" y="4572000"/>
            <a:ext cx="8121482" cy="1348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9038" tIns="19038" rIns="19038" bIns="19038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2400"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6" name="Google Shape;836;p52"/>
          <p:cNvSpPr/>
          <p:nvPr/>
        </p:nvSpPr>
        <p:spPr>
          <a:xfrm>
            <a:off x="508002" y="4392279"/>
            <a:ext cx="8124722" cy="102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38" tIns="19038" rIns="19038" bIns="19038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83"/>
            </a:pPr>
            <a:endParaRPr lang="en-US" sz="4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  <a:sym typeface="Roboto Light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83"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Roboto Light"/>
              </a:rPr>
              <a:t>Royalties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82A14D-4C67-46B8-3451-AF5A65880115}"/>
              </a:ext>
            </a:extLst>
          </p:cNvPr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6E62B4-566D-C761-F0EE-FB1412DB8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E64F7D-7381-2969-60E8-97705C55A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" name="Imagem 7">
            <a:extLst>
              <a:ext uri="{FF2B5EF4-FFF2-40B4-BE49-F238E27FC236}">
                <a16:creationId xmlns:a16="http://schemas.microsoft.com/office/drawing/2014/main" id="{807A84C9-5E93-D830-E2E0-E275FF50B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  <p:pic>
        <p:nvPicPr>
          <p:cNvPr id="6" name="Espaço Reservado para Imagem 5"/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 b="180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5"/>
          <p:cNvSpPr/>
          <p:nvPr/>
        </p:nvSpPr>
        <p:spPr>
          <a:xfrm>
            <a:off x="3837621" y="821401"/>
            <a:ext cx="4014910" cy="31498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19038" tIns="19038" rIns="19038" bIns="19038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2400"/>
            </a:pPr>
            <a:endParaRPr sz="1200" dirty="0">
              <a:solidFill>
                <a:srgbClr val="FFFFFF"/>
              </a:solidFill>
              <a:highlight>
                <a:srgbClr val="0000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1" name="Google Shape;871;p55"/>
          <p:cNvSpPr/>
          <p:nvPr/>
        </p:nvSpPr>
        <p:spPr>
          <a:xfrm>
            <a:off x="1043608" y="2892420"/>
            <a:ext cx="4008115" cy="31498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19038" tIns="19038" rIns="19038" bIns="19038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2400"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4" name="Google Shape;874;p55"/>
          <p:cNvSpPr/>
          <p:nvPr/>
        </p:nvSpPr>
        <p:spPr>
          <a:xfrm>
            <a:off x="5032366" y="1552851"/>
            <a:ext cx="2117622" cy="122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22850" rIns="17138" bIns="2285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</a:pPr>
            <a:r>
              <a:rPr lang="pt-BR" sz="3200" dirty="0" err="1">
                <a:solidFill>
                  <a:srgbClr val="FFFF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Irrigated</a:t>
            </a:r>
            <a:r>
              <a:rPr lang="pt-BR" sz="3200" dirty="0">
                <a:solidFill>
                  <a:srgbClr val="FFFF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Rice</a:t>
            </a:r>
            <a:endParaRPr sz="3200" dirty="0">
              <a:solidFill>
                <a:srgbClr val="FFFF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75" name="Google Shape;875;p55"/>
          <p:cNvSpPr/>
          <p:nvPr/>
        </p:nvSpPr>
        <p:spPr>
          <a:xfrm>
            <a:off x="0" y="116632"/>
            <a:ext cx="9143999" cy="48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38" tIns="19038" rIns="19038" bIns="19038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Roboto Light"/>
              </a:rPr>
              <a:t>Looking forward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16C5DC-3994-23D1-B2BF-28C5C3DB6534}"/>
              </a:ext>
            </a:extLst>
          </p:cNvPr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35BB5B-802A-C186-2BA7-929575838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E2BB32-6FA2-4F97-A745-6E72193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" name="Imagem 7">
            <a:extLst>
              <a:ext uri="{FF2B5EF4-FFF2-40B4-BE49-F238E27FC236}">
                <a16:creationId xmlns:a16="http://schemas.microsoft.com/office/drawing/2014/main" id="{E9518884-8A87-BF1C-5E83-18AB91FBF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  <p:sp>
        <p:nvSpPr>
          <p:cNvPr id="6" name="Google Shape;874;p55">
            <a:extLst>
              <a:ext uri="{FF2B5EF4-FFF2-40B4-BE49-F238E27FC236}">
                <a16:creationId xmlns:a16="http://schemas.microsoft.com/office/drawing/2014/main" id="{85911D38-D40C-D29B-A390-23161BF7D669}"/>
              </a:ext>
            </a:extLst>
          </p:cNvPr>
          <p:cNvSpPr/>
          <p:nvPr/>
        </p:nvSpPr>
        <p:spPr>
          <a:xfrm>
            <a:off x="1699184" y="4448107"/>
            <a:ext cx="2117622" cy="63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22850" rIns="17138" bIns="2285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</a:pPr>
            <a:r>
              <a:rPr lang="pt-BR" sz="3200" dirty="0" err="1">
                <a:solidFill>
                  <a:srgbClr val="FFFF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Beans</a:t>
            </a:r>
            <a:endParaRPr sz="3200" dirty="0">
              <a:solidFill>
                <a:srgbClr val="FFFF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0" name="Picture Placeholder 9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584467F-068B-5546-3D40-3B21E2A4648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 l="21487" r="21487"/>
          <a:stretch>
            <a:fillRect/>
          </a:stretch>
        </p:blipFill>
        <p:spPr>
          <a:xfrm>
            <a:off x="4355976" y="3623801"/>
            <a:ext cx="3496555" cy="2415430"/>
          </a:xfr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0" b="13010"/>
          <a:stretch>
            <a:fillRect/>
          </a:stretch>
        </p:blipFill>
        <p:spPr>
          <a:xfrm>
            <a:off x="1043609" y="890261"/>
            <a:ext cx="3312367" cy="27335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93885450"/>
              </p:ext>
            </p:extLst>
          </p:nvPr>
        </p:nvGraphicFramePr>
        <p:xfrm>
          <a:off x="0" y="72008"/>
          <a:ext cx="914400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" name="Imagem 24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57228566"/>
              </p:ext>
            </p:extLst>
          </p:nvPr>
        </p:nvGraphicFramePr>
        <p:xfrm>
          <a:off x="0" y="72008"/>
          <a:ext cx="914400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" name="Imagem 24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781300"/>
            <a:ext cx="39211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3025"/>
            <a:ext cx="3389313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17939" y="1868884"/>
            <a:ext cx="8822874" cy="2136180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664D"/>
              </a:buClr>
            </a:pPr>
            <a:endParaRPr lang="pt-BR" altLang="pt-BR" sz="3600" dirty="0">
              <a:solidFill>
                <a:srgbClr val="262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-31444" y="1628800"/>
            <a:ext cx="9144000" cy="431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</a:pPr>
            <a:r>
              <a:rPr lang="en-AU" altLang="pt-BR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Elcio </a:t>
            </a:r>
            <a:r>
              <a:rPr lang="en-AU" altLang="pt-BR" sz="4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Perpétuo</a:t>
            </a:r>
            <a:r>
              <a:rPr lang="en-AU" altLang="pt-BR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AU" altLang="pt-BR" sz="4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Guimarães</a:t>
            </a:r>
            <a:endParaRPr lang="en-AU" altLang="pt-BR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ctr">
              <a:buClrTx/>
            </a:pPr>
            <a:endParaRPr lang="en-AU" altLang="pt-BR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ctr">
              <a:buClrTx/>
            </a:pPr>
            <a:r>
              <a:rPr lang="en-AU" altLang="pt-BR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Director General</a:t>
            </a:r>
          </a:p>
          <a:p>
            <a:pPr algn="ctr">
              <a:buClrTx/>
            </a:pPr>
            <a:r>
              <a:rPr lang="en-AU" altLang="pt-BR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Embrapa Rice and Beans </a:t>
            </a:r>
            <a:r>
              <a:rPr lang="en-AU" altLang="pt-BR" sz="4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elcio.guimaraes@embrapa.br</a:t>
            </a:r>
            <a:endParaRPr lang="en-AU" altLang="pt-BR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ctr">
              <a:buClrTx/>
            </a:pPr>
            <a:endParaRPr lang="en-AU" altLang="pt-BR" sz="3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ctr">
              <a:buClrTx/>
            </a:pPr>
            <a:r>
              <a:rPr lang="en-AU" altLang="pt-BR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+55.62.999300513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0" y="116633"/>
            <a:ext cx="2492586" cy="18002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756" y="6211736"/>
            <a:ext cx="1897087" cy="391570"/>
          </a:xfrm>
          <a:prstGeom prst="rect">
            <a:avLst/>
          </a:prstGeom>
        </p:spPr>
      </p:pic>
      <p:pic>
        <p:nvPicPr>
          <p:cNvPr id="9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5076210"/>
            <a:ext cx="941938" cy="9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0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4" name="Espaço Reservado para Imagem 2"/>
          <p:cNvPicPr>
            <a:picLocks noGrp="1" noChangeAspect="1"/>
          </p:cNvPicPr>
          <p:nvPr>
            <p:ph type="pic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 r="17294" b="18035"/>
          <a:stretch/>
        </p:blipFill>
        <p:spPr>
          <a:xfrm>
            <a:off x="0" y="285851"/>
            <a:ext cx="9180512" cy="5311445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4359" r="30693"/>
          <a:stretch/>
        </p:blipFill>
        <p:spPr>
          <a:xfrm>
            <a:off x="4716016" y="274633"/>
            <a:ext cx="4464496" cy="532267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</p:pic>
      <p:sp>
        <p:nvSpPr>
          <p:cNvPr id="15" name="Elipse 14"/>
          <p:cNvSpPr/>
          <p:nvPr/>
        </p:nvSpPr>
        <p:spPr bwMode="auto">
          <a:xfrm>
            <a:off x="2987824" y="947593"/>
            <a:ext cx="3475262" cy="3201487"/>
          </a:xfrm>
          <a:prstGeom prst="ellipse">
            <a:avLst/>
          </a:prstGeom>
          <a:solidFill>
            <a:schemeClr val="accent3">
              <a:lumMod val="85000"/>
              <a:alpha val="30000"/>
            </a:schemeClr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</a:p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836"/>
            <a:ext cx="9180512" cy="53114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3"/>
          <p:cNvSpPr/>
          <p:nvPr/>
        </p:nvSpPr>
        <p:spPr>
          <a:xfrm>
            <a:off x="2578176" y="4077072"/>
            <a:ext cx="1849808" cy="1725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1209"/>
            </a:pPr>
            <a:endParaRPr sz="560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0" name="Google Shape;580;p33"/>
          <p:cNvSpPr/>
          <p:nvPr/>
        </p:nvSpPr>
        <p:spPr>
          <a:xfrm>
            <a:off x="4652717" y="4077072"/>
            <a:ext cx="1888784" cy="1725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1209"/>
            </a:pPr>
            <a:endParaRPr sz="560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1" name="Google Shape;581;p33"/>
          <p:cNvSpPr/>
          <p:nvPr/>
        </p:nvSpPr>
        <p:spPr>
          <a:xfrm>
            <a:off x="6783652" y="4077072"/>
            <a:ext cx="1887184" cy="1725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1209"/>
            </a:pPr>
            <a:endParaRPr sz="560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2" name="Google Shape;582;p33"/>
          <p:cNvSpPr/>
          <p:nvPr/>
        </p:nvSpPr>
        <p:spPr>
          <a:xfrm>
            <a:off x="455746" y="4077072"/>
            <a:ext cx="1893754" cy="1725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1209"/>
            </a:pPr>
            <a:endParaRPr sz="560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3" name="Google Shape;583;p33"/>
          <p:cNvSpPr/>
          <p:nvPr/>
        </p:nvSpPr>
        <p:spPr>
          <a:xfrm>
            <a:off x="726463" y="4509120"/>
            <a:ext cx="1453200" cy="93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22850" rIns="17138" bIns="2285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Rice breeding</a:t>
            </a:r>
          </a:p>
        </p:txBody>
      </p:sp>
      <p:sp>
        <p:nvSpPr>
          <p:cNvPr id="585" name="Google Shape;585;p33"/>
          <p:cNvSpPr/>
          <p:nvPr/>
        </p:nvSpPr>
        <p:spPr>
          <a:xfrm>
            <a:off x="4851323" y="4509120"/>
            <a:ext cx="1522390" cy="93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22850" rIns="17138" bIns="2285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Pathology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Bioinputs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86" name="Google Shape;586;p33"/>
          <p:cNvSpPr/>
          <p:nvPr/>
        </p:nvSpPr>
        <p:spPr>
          <a:xfrm>
            <a:off x="6976703" y="4264633"/>
            <a:ext cx="1429139" cy="137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22850" rIns="17138" bIns="2285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GHE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</a:pPr>
            <a:r>
              <a:rPr lang="pt-BR" sz="2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Carbon</a:t>
            </a:r>
            <a:endParaRPr lang="pt-BR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Systems</a:t>
            </a:r>
            <a:endParaRPr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87" name="Google Shape;587;p33"/>
          <p:cNvSpPr txBox="1">
            <a:spLocks noGrp="1"/>
          </p:cNvSpPr>
          <p:nvPr>
            <p:ph type="title"/>
          </p:nvPr>
        </p:nvSpPr>
        <p:spPr>
          <a:xfrm>
            <a:off x="1" y="476672"/>
            <a:ext cx="9143340" cy="53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algn="ctr">
              <a:buClr>
                <a:schemeClr val="accent1"/>
              </a:buClr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Development - Research Groups</a:t>
            </a:r>
          </a:p>
        </p:txBody>
      </p:sp>
      <p:sp>
        <p:nvSpPr>
          <p:cNvPr id="18" name="Google Shape;583;p33"/>
          <p:cNvSpPr/>
          <p:nvPr/>
        </p:nvSpPr>
        <p:spPr>
          <a:xfrm>
            <a:off x="2789614" y="4471948"/>
            <a:ext cx="1453200" cy="93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22850" rIns="17138" bIns="2285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Bean breeding</a:t>
            </a:r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4" b="10334"/>
          <a:stretch>
            <a:fillRect/>
          </a:stretch>
        </p:blipFill>
        <p:spPr>
          <a:xfrm>
            <a:off x="2586484" y="1844824"/>
            <a:ext cx="1841500" cy="2163714"/>
          </a:xfr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5755" y="1828348"/>
            <a:ext cx="1953526" cy="2232248"/>
          </a:xfrm>
          <a:prstGeom prst="rect">
            <a:avLst/>
          </a:prstGeom>
        </p:spPr>
      </p:pic>
      <p:pic>
        <p:nvPicPr>
          <p:cNvPr id="6" name="Espaço Reservado para Imagem 5"/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r="14622"/>
          <a:stretch>
            <a:fillRect/>
          </a:stretch>
        </p:blipFill>
        <p:spPr>
          <a:xfrm>
            <a:off x="455746" y="1845628"/>
            <a:ext cx="1893754" cy="2162910"/>
          </a:xfrm>
        </p:spPr>
      </p:pic>
      <p:pic>
        <p:nvPicPr>
          <p:cNvPr id="1026" name="Picture 2" descr="Qual é a importância do carbono para plantas e solos? - Biome4a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7" r="-585"/>
          <a:stretch/>
        </p:blipFill>
        <p:spPr bwMode="auto">
          <a:xfrm>
            <a:off x="6783652" y="1844824"/>
            <a:ext cx="1887184" cy="21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25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939" y="6347368"/>
            <a:ext cx="1897087" cy="391570"/>
          </a:xfrm>
          <a:prstGeom prst="rect">
            <a:avLst/>
          </a:prstGeom>
        </p:spPr>
      </p:pic>
      <p:sp>
        <p:nvSpPr>
          <p:cNvPr id="12" name="Google Shape;587;p33"/>
          <p:cNvSpPr txBox="1">
            <a:spLocks/>
          </p:cNvSpPr>
          <p:nvPr/>
        </p:nvSpPr>
        <p:spPr>
          <a:xfrm>
            <a:off x="0" y="44624"/>
            <a:ext cx="9143340" cy="53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Cropping Systems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04C59B-C5E8-AAA2-E4F6-3F04228025B6}"/>
              </a:ext>
            </a:extLst>
          </p:cNvPr>
          <p:cNvGrpSpPr/>
          <p:nvPr/>
        </p:nvGrpSpPr>
        <p:grpSpPr>
          <a:xfrm>
            <a:off x="-36512" y="692696"/>
            <a:ext cx="5340085" cy="4005064"/>
            <a:chOff x="-36512" y="692696"/>
            <a:chExt cx="5340085" cy="40050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6512" y="692696"/>
              <a:ext cx="5340085" cy="400506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22532" y="692696"/>
              <a:ext cx="4446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703EA4-D2B0-66E4-2C82-E5D4F45BE3A1}"/>
              </a:ext>
            </a:extLst>
          </p:cNvPr>
          <p:cNvGrpSpPr/>
          <p:nvPr/>
        </p:nvGrpSpPr>
        <p:grpSpPr>
          <a:xfrm>
            <a:off x="3851920" y="692696"/>
            <a:ext cx="5292080" cy="3969060"/>
            <a:chOff x="3851920" y="692696"/>
            <a:chExt cx="5292080" cy="3969060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692696"/>
              <a:ext cx="5292080" cy="39690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51920" y="692696"/>
              <a:ext cx="4446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DBF8BF-04EF-ADDB-314B-95A4B2322E77}"/>
              </a:ext>
            </a:extLst>
          </p:cNvPr>
          <p:cNvGrpSpPr/>
          <p:nvPr/>
        </p:nvGrpSpPr>
        <p:grpSpPr>
          <a:xfrm>
            <a:off x="-36512" y="2843373"/>
            <a:ext cx="5400600" cy="4042012"/>
            <a:chOff x="-36512" y="2843373"/>
            <a:chExt cx="5400600" cy="404201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12" y="2843373"/>
              <a:ext cx="5400600" cy="404201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0" y="2852936"/>
              <a:ext cx="4446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Calibri"/>
                  <a:cs typeface="Calibri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A2DB66-82CD-5E15-CC84-CA1FDC282D02}"/>
              </a:ext>
            </a:extLst>
          </p:cNvPr>
          <p:cNvGrpSpPr/>
          <p:nvPr/>
        </p:nvGrpSpPr>
        <p:grpSpPr>
          <a:xfrm>
            <a:off x="3811470" y="2835291"/>
            <a:ext cx="5364088" cy="4023066"/>
            <a:chOff x="3811470" y="2835291"/>
            <a:chExt cx="5364088" cy="402306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70" y="2835291"/>
              <a:ext cx="5364088" cy="402306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51920" y="2924944"/>
              <a:ext cx="4446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Calibri"/>
                  <a:cs typeface="Calibri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1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d314b6d5-7b4f-4076-96de-670464a42b55"/>
          <p:cNvSpPr>
            <a:spLocks noChangeAspect="1" noChangeArrowheads="1"/>
          </p:cNvSpPr>
          <p:nvPr/>
        </p:nvSpPr>
        <p:spPr bwMode="auto">
          <a:xfrm>
            <a:off x="77788" y="785019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0B5CB-7867-5992-F7E4-4F351C8D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Google Shape;587;p33">
            <a:extLst>
              <a:ext uri="{FF2B5EF4-FFF2-40B4-BE49-F238E27FC236}">
                <a16:creationId xmlns:a16="http://schemas.microsoft.com/office/drawing/2014/main" id="{09A82B5B-ED3D-CF97-25A8-1C9297414802}"/>
              </a:ext>
            </a:extLst>
          </p:cNvPr>
          <p:cNvSpPr txBox="1">
            <a:spLocks/>
          </p:cNvSpPr>
          <p:nvPr/>
        </p:nvSpPr>
        <p:spPr>
          <a:xfrm>
            <a:off x="0" y="44624"/>
            <a:ext cx="9143340" cy="53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Rice Breeding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90E45-34E8-C457-4C40-CD441531B61A}"/>
              </a:ext>
            </a:extLst>
          </p:cNvPr>
          <p:cNvSpPr txBox="1"/>
          <p:nvPr/>
        </p:nvSpPr>
        <p:spPr>
          <a:xfrm>
            <a:off x="2267744" y="4941168"/>
            <a:ext cx="433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45 years breeding rice</a:t>
            </a: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214CBF0D-2AD7-33AB-CA58-228693174F45}"/>
              </a:ext>
            </a:extLst>
          </p:cNvPr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9880CBD9-6E55-4A22-4044-B7FB60400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53BFCBE1-1214-4918-E083-9D69B462E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2" name="Imagem 15">
            <a:extLst>
              <a:ext uri="{FF2B5EF4-FFF2-40B4-BE49-F238E27FC236}">
                <a16:creationId xmlns:a16="http://schemas.microsoft.com/office/drawing/2014/main" id="{054A11D7-1FEE-E175-1177-8178F4636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939" y="6347368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grpSp>
        <p:nvGrpSpPr>
          <p:cNvPr id="1192" name="Google Shape;1192;p77"/>
          <p:cNvGrpSpPr/>
          <p:nvPr/>
        </p:nvGrpSpPr>
        <p:grpSpPr>
          <a:xfrm>
            <a:off x="107504" y="116632"/>
            <a:ext cx="4176464" cy="2016224"/>
            <a:chOff x="1422400" y="0"/>
            <a:chExt cx="6300788" cy="2940050"/>
          </a:xfrm>
        </p:grpSpPr>
        <p:sp>
          <p:nvSpPr>
            <p:cNvPr id="1193" name="Google Shape;1193;p77"/>
            <p:cNvSpPr/>
            <p:nvPr/>
          </p:nvSpPr>
          <p:spPr>
            <a:xfrm>
              <a:off x="4959350" y="2063751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70" y="94"/>
                  </a:moveTo>
                  <a:lnTo>
                    <a:pt x="69" y="93"/>
                  </a:lnTo>
                  <a:lnTo>
                    <a:pt x="68" y="93"/>
                  </a:lnTo>
                  <a:lnTo>
                    <a:pt x="66" y="93"/>
                  </a:lnTo>
                  <a:lnTo>
                    <a:pt x="63" y="93"/>
                  </a:lnTo>
                  <a:lnTo>
                    <a:pt x="60" y="93"/>
                  </a:lnTo>
                  <a:lnTo>
                    <a:pt x="57" y="93"/>
                  </a:lnTo>
                  <a:lnTo>
                    <a:pt x="54" y="91"/>
                  </a:lnTo>
                  <a:lnTo>
                    <a:pt x="51" y="91"/>
                  </a:lnTo>
                  <a:lnTo>
                    <a:pt x="48" y="91"/>
                  </a:lnTo>
                  <a:lnTo>
                    <a:pt x="48" y="91"/>
                  </a:lnTo>
                  <a:lnTo>
                    <a:pt x="47" y="91"/>
                  </a:lnTo>
                  <a:lnTo>
                    <a:pt x="46" y="90"/>
                  </a:lnTo>
                  <a:lnTo>
                    <a:pt x="45" y="89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3" y="84"/>
                  </a:lnTo>
                  <a:lnTo>
                    <a:pt x="41" y="84"/>
                  </a:lnTo>
                  <a:lnTo>
                    <a:pt x="38" y="83"/>
                  </a:lnTo>
                  <a:lnTo>
                    <a:pt x="33" y="82"/>
                  </a:lnTo>
                  <a:lnTo>
                    <a:pt x="32" y="82"/>
                  </a:lnTo>
                  <a:lnTo>
                    <a:pt x="31" y="82"/>
                  </a:lnTo>
                  <a:lnTo>
                    <a:pt x="31" y="81"/>
                  </a:lnTo>
                  <a:lnTo>
                    <a:pt x="30" y="79"/>
                  </a:lnTo>
                  <a:lnTo>
                    <a:pt x="30" y="78"/>
                  </a:lnTo>
                  <a:lnTo>
                    <a:pt x="28" y="76"/>
                  </a:lnTo>
                  <a:lnTo>
                    <a:pt x="28" y="75"/>
                  </a:lnTo>
                  <a:lnTo>
                    <a:pt x="28" y="73"/>
                  </a:lnTo>
                  <a:lnTo>
                    <a:pt x="28" y="72"/>
                  </a:lnTo>
                  <a:lnTo>
                    <a:pt x="28" y="71"/>
                  </a:lnTo>
                  <a:lnTo>
                    <a:pt x="28" y="70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6" y="67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19" y="61"/>
                  </a:lnTo>
                  <a:lnTo>
                    <a:pt x="17" y="59"/>
                  </a:lnTo>
                  <a:lnTo>
                    <a:pt x="14" y="57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10" y="52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7" y="42"/>
                  </a:lnTo>
                  <a:lnTo>
                    <a:pt x="7" y="41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1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6" y="30"/>
                  </a:lnTo>
                  <a:lnTo>
                    <a:pt x="7" y="31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4" y="32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2" y="32"/>
                  </a:lnTo>
                  <a:lnTo>
                    <a:pt x="24" y="29"/>
                  </a:lnTo>
                  <a:lnTo>
                    <a:pt x="27" y="26"/>
                  </a:lnTo>
                  <a:lnTo>
                    <a:pt x="29" y="23"/>
                  </a:lnTo>
                  <a:lnTo>
                    <a:pt x="31" y="20"/>
                  </a:lnTo>
                  <a:lnTo>
                    <a:pt x="33" y="18"/>
                  </a:lnTo>
                  <a:lnTo>
                    <a:pt x="36" y="16"/>
                  </a:lnTo>
                  <a:lnTo>
                    <a:pt x="40" y="14"/>
                  </a:lnTo>
                  <a:lnTo>
                    <a:pt x="44" y="12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7" y="4"/>
                  </a:lnTo>
                  <a:lnTo>
                    <a:pt x="48" y="3"/>
                  </a:lnTo>
                  <a:lnTo>
                    <a:pt x="51" y="2"/>
                  </a:lnTo>
                  <a:lnTo>
                    <a:pt x="53" y="1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6" y="5"/>
                  </a:lnTo>
                  <a:lnTo>
                    <a:pt x="70" y="5"/>
                  </a:lnTo>
                  <a:lnTo>
                    <a:pt x="74" y="5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80" y="8"/>
                  </a:lnTo>
                  <a:lnTo>
                    <a:pt x="82" y="10"/>
                  </a:lnTo>
                  <a:lnTo>
                    <a:pt x="86" y="11"/>
                  </a:lnTo>
                  <a:lnTo>
                    <a:pt x="88" y="12"/>
                  </a:lnTo>
                  <a:lnTo>
                    <a:pt x="91" y="13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93" y="18"/>
                  </a:lnTo>
                  <a:lnTo>
                    <a:pt x="93" y="20"/>
                  </a:lnTo>
                  <a:lnTo>
                    <a:pt x="94" y="23"/>
                  </a:lnTo>
                  <a:lnTo>
                    <a:pt x="94" y="25"/>
                  </a:lnTo>
                  <a:lnTo>
                    <a:pt x="94" y="29"/>
                  </a:lnTo>
                  <a:lnTo>
                    <a:pt x="93" y="34"/>
                  </a:lnTo>
                  <a:lnTo>
                    <a:pt x="93" y="35"/>
                  </a:lnTo>
                  <a:lnTo>
                    <a:pt x="94" y="36"/>
                  </a:lnTo>
                  <a:lnTo>
                    <a:pt x="94" y="37"/>
                  </a:lnTo>
                  <a:lnTo>
                    <a:pt x="94" y="38"/>
                  </a:lnTo>
                  <a:lnTo>
                    <a:pt x="93" y="39"/>
                  </a:lnTo>
                  <a:lnTo>
                    <a:pt x="92" y="41"/>
                  </a:lnTo>
                  <a:lnTo>
                    <a:pt x="92" y="42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5"/>
                  </a:lnTo>
                  <a:lnTo>
                    <a:pt x="90" y="46"/>
                  </a:lnTo>
                  <a:lnTo>
                    <a:pt x="91" y="46"/>
                  </a:lnTo>
                  <a:lnTo>
                    <a:pt x="91" y="47"/>
                  </a:lnTo>
                  <a:lnTo>
                    <a:pt x="92" y="48"/>
                  </a:lnTo>
                  <a:lnTo>
                    <a:pt x="91" y="48"/>
                  </a:lnTo>
                  <a:lnTo>
                    <a:pt x="91" y="49"/>
                  </a:lnTo>
                  <a:lnTo>
                    <a:pt x="90" y="52"/>
                  </a:lnTo>
                  <a:lnTo>
                    <a:pt x="91" y="55"/>
                  </a:lnTo>
                  <a:lnTo>
                    <a:pt x="92" y="56"/>
                  </a:lnTo>
                  <a:lnTo>
                    <a:pt x="92" y="58"/>
                  </a:lnTo>
                  <a:lnTo>
                    <a:pt x="93" y="59"/>
                  </a:lnTo>
                  <a:lnTo>
                    <a:pt x="93" y="60"/>
                  </a:lnTo>
                  <a:lnTo>
                    <a:pt x="93" y="60"/>
                  </a:lnTo>
                  <a:lnTo>
                    <a:pt x="91" y="64"/>
                  </a:lnTo>
                  <a:lnTo>
                    <a:pt x="90" y="66"/>
                  </a:lnTo>
                  <a:lnTo>
                    <a:pt x="88" y="68"/>
                  </a:lnTo>
                  <a:lnTo>
                    <a:pt x="87" y="69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6" y="72"/>
                  </a:lnTo>
                  <a:lnTo>
                    <a:pt x="86" y="73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4" y="79"/>
                  </a:lnTo>
                  <a:lnTo>
                    <a:pt x="82" y="81"/>
                  </a:lnTo>
                  <a:lnTo>
                    <a:pt x="80" y="84"/>
                  </a:lnTo>
                  <a:lnTo>
                    <a:pt x="78" y="85"/>
                  </a:lnTo>
                  <a:lnTo>
                    <a:pt x="77" y="88"/>
                  </a:lnTo>
                  <a:lnTo>
                    <a:pt x="75" y="91"/>
                  </a:lnTo>
                  <a:lnTo>
                    <a:pt x="73" y="93"/>
                  </a:lnTo>
                  <a:lnTo>
                    <a:pt x="70" y="9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4" name="Google Shape;1194;p77"/>
            <p:cNvSpPr/>
            <p:nvPr/>
          </p:nvSpPr>
          <p:spPr>
            <a:xfrm>
              <a:off x="4897438" y="1898651"/>
              <a:ext cx="230188" cy="217488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36" y="18"/>
                  </a:moveTo>
                  <a:lnTo>
                    <a:pt x="136" y="18"/>
                  </a:lnTo>
                  <a:lnTo>
                    <a:pt x="136" y="19"/>
                  </a:lnTo>
                  <a:lnTo>
                    <a:pt x="137" y="19"/>
                  </a:lnTo>
                  <a:lnTo>
                    <a:pt x="137" y="20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8" y="21"/>
                  </a:lnTo>
                  <a:lnTo>
                    <a:pt x="138" y="20"/>
                  </a:lnTo>
                  <a:lnTo>
                    <a:pt x="139" y="20"/>
                  </a:lnTo>
                  <a:lnTo>
                    <a:pt x="139" y="21"/>
                  </a:lnTo>
                  <a:lnTo>
                    <a:pt x="139" y="21"/>
                  </a:lnTo>
                  <a:lnTo>
                    <a:pt x="140" y="22"/>
                  </a:lnTo>
                  <a:lnTo>
                    <a:pt x="141" y="23"/>
                  </a:lnTo>
                  <a:lnTo>
                    <a:pt x="141" y="24"/>
                  </a:lnTo>
                  <a:lnTo>
                    <a:pt x="141" y="25"/>
                  </a:lnTo>
                  <a:lnTo>
                    <a:pt x="141" y="26"/>
                  </a:lnTo>
                  <a:lnTo>
                    <a:pt x="141" y="27"/>
                  </a:lnTo>
                  <a:lnTo>
                    <a:pt x="143" y="28"/>
                  </a:lnTo>
                  <a:lnTo>
                    <a:pt x="143" y="29"/>
                  </a:lnTo>
                  <a:lnTo>
                    <a:pt x="143" y="30"/>
                  </a:lnTo>
                  <a:lnTo>
                    <a:pt x="143" y="31"/>
                  </a:lnTo>
                  <a:lnTo>
                    <a:pt x="144" y="32"/>
                  </a:lnTo>
                  <a:lnTo>
                    <a:pt x="145" y="33"/>
                  </a:lnTo>
                  <a:lnTo>
                    <a:pt x="144" y="34"/>
                  </a:lnTo>
                  <a:lnTo>
                    <a:pt x="142" y="36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0" y="37"/>
                  </a:lnTo>
                  <a:lnTo>
                    <a:pt x="140" y="38"/>
                  </a:lnTo>
                  <a:lnTo>
                    <a:pt x="140" y="38"/>
                  </a:lnTo>
                  <a:lnTo>
                    <a:pt x="140" y="39"/>
                  </a:lnTo>
                  <a:lnTo>
                    <a:pt x="140" y="40"/>
                  </a:lnTo>
                  <a:lnTo>
                    <a:pt x="141" y="41"/>
                  </a:lnTo>
                  <a:lnTo>
                    <a:pt x="141" y="43"/>
                  </a:lnTo>
                  <a:lnTo>
                    <a:pt x="140" y="45"/>
                  </a:lnTo>
                  <a:lnTo>
                    <a:pt x="139" y="45"/>
                  </a:lnTo>
                  <a:lnTo>
                    <a:pt x="139" y="46"/>
                  </a:lnTo>
                  <a:lnTo>
                    <a:pt x="139" y="47"/>
                  </a:lnTo>
                  <a:lnTo>
                    <a:pt x="140" y="47"/>
                  </a:lnTo>
                  <a:lnTo>
                    <a:pt x="140" y="50"/>
                  </a:lnTo>
                  <a:lnTo>
                    <a:pt x="140" y="51"/>
                  </a:lnTo>
                  <a:lnTo>
                    <a:pt x="140" y="52"/>
                  </a:lnTo>
                  <a:lnTo>
                    <a:pt x="139" y="55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42" y="59"/>
                  </a:lnTo>
                  <a:lnTo>
                    <a:pt x="141" y="60"/>
                  </a:lnTo>
                  <a:lnTo>
                    <a:pt x="141" y="60"/>
                  </a:lnTo>
                  <a:lnTo>
                    <a:pt x="139" y="61"/>
                  </a:lnTo>
                  <a:lnTo>
                    <a:pt x="136" y="62"/>
                  </a:lnTo>
                  <a:lnTo>
                    <a:pt x="136" y="63"/>
                  </a:lnTo>
                  <a:lnTo>
                    <a:pt x="135" y="65"/>
                  </a:lnTo>
                  <a:lnTo>
                    <a:pt x="135" y="65"/>
                  </a:lnTo>
                  <a:lnTo>
                    <a:pt x="136" y="66"/>
                  </a:lnTo>
                  <a:lnTo>
                    <a:pt x="136" y="67"/>
                  </a:lnTo>
                  <a:lnTo>
                    <a:pt x="135" y="68"/>
                  </a:lnTo>
                  <a:lnTo>
                    <a:pt x="135" y="69"/>
                  </a:lnTo>
                  <a:lnTo>
                    <a:pt x="135" y="70"/>
                  </a:lnTo>
                  <a:lnTo>
                    <a:pt x="135" y="71"/>
                  </a:lnTo>
                  <a:lnTo>
                    <a:pt x="134" y="72"/>
                  </a:lnTo>
                  <a:lnTo>
                    <a:pt x="134" y="73"/>
                  </a:lnTo>
                  <a:lnTo>
                    <a:pt x="133" y="74"/>
                  </a:lnTo>
                  <a:lnTo>
                    <a:pt x="133" y="75"/>
                  </a:lnTo>
                  <a:lnTo>
                    <a:pt x="132" y="75"/>
                  </a:lnTo>
                  <a:lnTo>
                    <a:pt x="132" y="75"/>
                  </a:lnTo>
                  <a:lnTo>
                    <a:pt x="133" y="76"/>
                  </a:lnTo>
                  <a:lnTo>
                    <a:pt x="133" y="76"/>
                  </a:lnTo>
                  <a:lnTo>
                    <a:pt x="133" y="77"/>
                  </a:lnTo>
                  <a:lnTo>
                    <a:pt x="133" y="77"/>
                  </a:lnTo>
                  <a:lnTo>
                    <a:pt x="133" y="77"/>
                  </a:lnTo>
                  <a:lnTo>
                    <a:pt x="133" y="78"/>
                  </a:lnTo>
                  <a:lnTo>
                    <a:pt x="134" y="78"/>
                  </a:lnTo>
                  <a:lnTo>
                    <a:pt x="134" y="79"/>
                  </a:lnTo>
                  <a:lnTo>
                    <a:pt x="135" y="80"/>
                  </a:lnTo>
                  <a:lnTo>
                    <a:pt x="135" y="81"/>
                  </a:lnTo>
                  <a:lnTo>
                    <a:pt x="135" y="81"/>
                  </a:lnTo>
                  <a:lnTo>
                    <a:pt x="135" y="81"/>
                  </a:lnTo>
                  <a:lnTo>
                    <a:pt x="136" y="81"/>
                  </a:lnTo>
                  <a:lnTo>
                    <a:pt x="136" y="80"/>
                  </a:lnTo>
                  <a:lnTo>
                    <a:pt x="137" y="80"/>
                  </a:lnTo>
                  <a:lnTo>
                    <a:pt x="138" y="81"/>
                  </a:lnTo>
                  <a:lnTo>
                    <a:pt x="135" y="82"/>
                  </a:lnTo>
                  <a:lnTo>
                    <a:pt x="134" y="82"/>
                  </a:lnTo>
                  <a:lnTo>
                    <a:pt x="130" y="85"/>
                  </a:lnTo>
                  <a:lnTo>
                    <a:pt x="126" y="86"/>
                  </a:lnTo>
                  <a:lnTo>
                    <a:pt x="126" y="86"/>
                  </a:lnTo>
                  <a:lnTo>
                    <a:pt x="124" y="87"/>
                  </a:lnTo>
                  <a:lnTo>
                    <a:pt x="123" y="87"/>
                  </a:lnTo>
                  <a:lnTo>
                    <a:pt x="120" y="88"/>
                  </a:lnTo>
                  <a:lnTo>
                    <a:pt x="119" y="89"/>
                  </a:lnTo>
                  <a:lnTo>
                    <a:pt x="118" y="90"/>
                  </a:lnTo>
                  <a:lnTo>
                    <a:pt x="115" y="90"/>
                  </a:lnTo>
                  <a:lnTo>
                    <a:pt x="113" y="91"/>
                  </a:lnTo>
                  <a:lnTo>
                    <a:pt x="109" y="92"/>
                  </a:lnTo>
                  <a:lnTo>
                    <a:pt x="106" y="93"/>
                  </a:lnTo>
                  <a:lnTo>
                    <a:pt x="105" y="93"/>
                  </a:lnTo>
                  <a:lnTo>
                    <a:pt x="104" y="94"/>
                  </a:lnTo>
                  <a:lnTo>
                    <a:pt x="101" y="95"/>
                  </a:lnTo>
                  <a:lnTo>
                    <a:pt x="101" y="95"/>
                  </a:lnTo>
                  <a:lnTo>
                    <a:pt x="101" y="96"/>
                  </a:lnTo>
                  <a:lnTo>
                    <a:pt x="101" y="98"/>
                  </a:lnTo>
                  <a:lnTo>
                    <a:pt x="102" y="99"/>
                  </a:lnTo>
                  <a:lnTo>
                    <a:pt x="102" y="100"/>
                  </a:lnTo>
                  <a:lnTo>
                    <a:pt x="103" y="102"/>
                  </a:lnTo>
                  <a:lnTo>
                    <a:pt x="103" y="104"/>
                  </a:lnTo>
                  <a:lnTo>
                    <a:pt x="101" y="104"/>
                  </a:lnTo>
                  <a:lnTo>
                    <a:pt x="98" y="104"/>
                  </a:lnTo>
                  <a:lnTo>
                    <a:pt x="95" y="104"/>
                  </a:lnTo>
                  <a:lnTo>
                    <a:pt x="92" y="105"/>
                  </a:lnTo>
                  <a:lnTo>
                    <a:pt x="90" y="106"/>
                  </a:lnTo>
                  <a:lnTo>
                    <a:pt x="87" y="107"/>
                  </a:lnTo>
                  <a:lnTo>
                    <a:pt x="86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4" y="111"/>
                  </a:lnTo>
                  <a:lnTo>
                    <a:pt x="84" y="113"/>
                  </a:lnTo>
                  <a:lnTo>
                    <a:pt x="84" y="114"/>
                  </a:lnTo>
                  <a:lnTo>
                    <a:pt x="83" y="116"/>
                  </a:lnTo>
                  <a:lnTo>
                    <a:pt x="79" y="118"/>
                  </a:lnTo>
                  <a:lnTo>
                    <a:pt x="75" y="120"/>
                  </a:lnTo>
                  <a:lnTo>
                    <a:pt x="72" y="122"/>
                  </a:lnTo>
                  <a:lnTo>
                    <a:pt x="70" y="124"/>
                  </a:lnTo>
                  <a:lnTo>
                    <a:pt x="68" y="127"/>
                  </a:lnTo>
                  <a:lnTo>
                    <a:pt x="66" y="130"/>
                  </a:lnTo>
                  <a:lnTo>
                    <a:pt x="63" y="133"/>
                  </a:lnTo>
                  <a:lnTo>
                    <a:pt x="61" y="136"/>
                  </a:lnTo>
                  <a:lnTo>
                    <a:pt x="58" y="137"/>
                  </a:lnTo>
                  <a:lnTo>
                    <a:pt x="56" y="137"/>
                  </a:lnTo>
                  <a:lnTo>
                    <a:pt x="53" y="136"/>
                  </a:lnTo>
                  <a:lnTo>
                    <a:pt x="51" y="135"/>
                  </a:lnTo>
                  <a:lnTo>
                    <a:pt x="49" y="136"/>
                  </a:lnTo>
                  <a:lnTo>
                    <a:pt x="47" y="136"/>
                  </a:lnTo>
                  <a:lnTo>
                    <a:pt x="46" y="135"/>
                  </a:lnTo>
                  <a:lnTo>
                    <a:pt x="45" y="134"/>
                  </a:lnTo>
                  <a:lnTo>
                    <a:pt x="44" y="135"/>
                  </a:lnTo>
                  <a:lnTo>
                    <a:pt x="42" y="135"/>
                  </a:lnTo>
                  <a:lnTo>
                    <a:pt x="39" y="134"/>
                  </a:lnTo>
                  <a:lnTo>
                    <a:pt x="37" y="132"/>
                  </a:lnTo>
                  <a:lnTo>
                    <a:pt x="36" y="131"/>
                  </a:lnTo>
                  <a:lnTo>
                    <a:pt x="36" y="130"/>
                  </a:lnTo>
                  <a:lnTo>
                    <a:pt x="33" y="130"/>
                  </a:lnTo>
                  <a:lnTo>
                    <a:pt x="28" y="130"/>
                  </a:lnTo>
                  <a:lnTo>
                    <a:pt x="27" y="130"/>
                  </a:lnTo>
                  <a:lnTo>
                    <a:pt x="25" y="130"/>
                  </a:lnTo>
                  <a:lnTo>
                    <a:pt x="22" y="131"/>
                  </a:lnTo>
                  <a:lnTo>
                    <a:pt x="20" y="131"/>
                  </a:lnTo>
                  <a:lnTo>
                    <a:pt x="17" y="132"/>
                  </a:lnTo>
                  <a:lnTo>
                    <a:pt x="15" y="130"/>
                  </a:lnTo>
                  <a:lnTo>
                    <a:pt x="12" y="127"/>
                  </a:lnTo>
                  <a:lnTo>
                    <a:pt x="10" y="124"/>
                  </a:lnTo>
                  <a:lnTo>
                    <a:pt x="8" y="122"/>
                  </a:lnTo>
                  <a:lnTo>
                    <a:pt x="7" y="121"/>
                  </a:lnTo>
                  <a:lnTo>
                    <a:pt x="4" y="118"/>
                  </a:lnTo>
                  <a:lnTo>
                    <a:pt x="3" y="117"/>
                  </a:lnTo>
                  <a:lnTo>
                    <a:pt x="2" y="117"/>
                  </a:lnTo>
                  <a:lnTo>
                    <a:pt x="1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1" y="101"/>
                  </a:lnTo>
                  <a:lnTo>
                    <a:pt x="1" y="96"/>
                  </a:lnTo>
                  <a:lnTo>
                    <a:pt x="1" y="92"/>
                  </a:lnTo>
                  <a:lnTo>
                    <a:pt x="1" y="88"/>
                  </a:lnTo>
                  <a:lnTo>
                    <a:pt x="1" y="82"/>
                  </a:lnTo>
                  <a:lnTo>
                    <a:pt x="1" y="78"/>
                  </a:lnTo>
                  <a:lnTo>
                    <a:pt x="1" y="74"/>
                  </a:lnTo>
                  <a:lnTo>
                    <a:pt x="1" y="69"/>
                  </a:lnTo>
                  <a:lnTo>
                    <a:pt x="1" y="67"/>
                  </a:lnTo>
                  <a:lnTo>
                    <a:pt x="4" y="67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15" y="67"/>
                  </a:lnTo>
                  <a:lnTo>
                    <a:pt x="18" y="67"/>
                  </a:lnTo>
                  <a:lnTo>
                    <a:pt x="22" y="67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5" y="65"/>
                  </a:lnTo>
                  <a:lnTo>
                    <a:pt x="25" y="64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59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7" y="42"/>
                  </a:lnTo>
                  <a:lnTo>
                    <a:pt x="27" y="39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8" y="38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31" y="40"/>
                  </a:lnTo>
                  <a:lnTo>
                    <a:pt x="31" y="41"/>
                  </a:lnTo>
                  <a:lnTo>
                    <a:pt x="31" y="43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7" y="43"/>
                  </a:lnTo>
                  <a:lnTo>
                    <a:pt x="40" y="43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3" y="44"/>
                  </a:lnTo>
                  <a:lnTo>
                    <a:pt x="43" y="45"/>
                  </a:lnTo>
                  <a:lnTo>
                    <a:pt x="43" y="47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5" y="50"/>
                  </a:lnTo>
                  <a:lnTo>
                    <a:pt x="46" y="50"/>
                  </a:lnTo>
                  <a:lnTo>
                    <a:pt x="47" y="50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5" y="53"/>
                  </a:lnTo>
                  <a:lnTo>
                    <a:pt x="56" y="53"/>
                  </a:lnTo>
                  <a:lnTo>
                    <a:pt x="58" y="53"/>
                  </a:lnTo>
                  <a:lnTo>
                    <a:pt x="60" y="53"/>
                  </a:lnTo>
                  <a:lnTo>
                    <a:pt x="61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3" y="52"/>
                  </a:lnTo>
                  <a:lnTo>
                    <a:pt x="63" y="51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51"/>
                  </a:lnTo>
                  <a:lnTo>
                    <a:pt x="68" y="53"/>
                  </a:lnTo>
                  <a:lnTo>
                    <a:pt x="69" y="55"/>
                  </a:lnTo>
                  <a:lnTo>
                    <a:pt x="69" y="56"/>
                  </a:lnTo>
                  <a:lnTo>
                    <a:pt x="70" y="57"/>
                  </a:lnTo>
                  <a:lnTo>
                    <a:pt x="71" y="57"/>
                  </a:lnTo>
                  <a:lnTo>
                    <a:pt x="72" y="58"/>
                  </a:lnTo>
                  <a:lnTo>
                    <a:pt x="73" y="58"/>
                  </a:lnTo>
                  <a:lnTo>
                    <a:pt x="77" y="59"/>
                  </a:lnTo>
                  <a:lnTo>
                    <a:pt x="79" y="60"/>
                  </a:lnTo>
                  <a:lnTo>
                    <a:pt x="80" y="60"/>
                  </a:lnTo>
                  <a:lnTo>
                    <a:pt x="81" y="61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82" y="64"/>
                  </a:lnTo>
                  <a:lnTo>
                    <a:pt x="82" y="65"/>
                  </a:lnTo>
                  <a:lnTo>
                    <a:pt x="83" y="65"/>
                  </a:lnTo>
                  <a:lnTo>
                    <a:pt x="84" y="65"/>
                  </a:lnTo>
                  <a:lnTo>
                    <a:pt x="84" y="66"/>
                  </a:lnTo>
                  <a:lnTo>
                    <a:pt x="85" y="67"/>
                  </a:lnTo>
                  <a:lnTo>
                    <a:pt x="86" y="69"/>
                  </a:lnTo>
                  <a:lnTo>
                    <a:pt x="86" y="70"/>
                  </a:lnTo>
                  <a:lnTo>
                    <a:pt x="87" y="71"/>
                  </a:lnTo>
                  <a:lnTo>
                    <a:pt x="87" y="72"/>
                  </a:lnTo>
                  <a:lnTo>
                    <a:pt x="89" y="73"/>
                  </a:lnTo>
                  <a:lnTo>
                    <a:pt x="90" y="73"/>
                  </a:lnTo>
                  <a:lnTo>
                    <a:pt x="90" y="72"/>
                  </a:lnTo>
                  <a:lnTo>
                    <a:pt x="92" y="72"/>
                  </a:lnTo>
                  <a:lnTo>
                    <a:pt x="93" y="71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5" y="71"/>
                  </a:lnTo>
                  <a:lnTo>
                    <a:pt x="95" y="72"/>
                  </a:lnTo>
                  <a:lnTo>
                    <a:pt x="95" y="73"/>
                  </a:lnTo>
                  <a:lnTo>
                    <a:pt x="96" y="73"/>
                  </a:lnTo>
                  <a:lnTo>
                    <a:pt x="96" y="73"/>
                  </a:lnTo>
                  <a:lnTo>
                    <a:pt x="97" y="72"/>
                  </a:lnTo>
                  <a:lnTo>
                    <a:pt x="97" y="72"/>
                  </a:lnTo>
                  <a:lnTo>
                    <a:pt x="97" y="69"/>
                  </a:lnTo>
                  <a:lnTo>
                    <a:pt x="97" y="67"/>
                  </a:lnTo>
                  <a:lnTo>
                    <a:pt x="97" y="65"/>
                  </a:lnTo>
                  <a:lnTo>
                    <a:pt x="97" y="62"/>
                  </a:lnTo>
                  <a:lnTo>
                    <a:pt x="97" y="60"/>
                  </a:lnTo>
                  <a:lnTo>
                    <a:pt x="97" y="58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4" y="56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4" y="58"/>
                  </a:lnTo>
                  <a:lnTo>
                    <a:pt x="94" y="59"/>
                  </a:lnTo>
                  <a:lnTo>
                    <a:pt x="93" y="59"/>
                  </a:lnTo>
                  <a:lnTo>
                    <a:pt x="93" y="60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8" y="58"/>
                  </a:lnTo>
                  <a:lnTo>
                    <a:pt x="87" y="57"/>
                  </a:lnTo>
                  <a:lnTo>
                    <a:pt x="86" y="55"/>
                  </a:lnTo>
                  <a:lnTo>
                    <a:pt x="85" y="54"/>
                  </a:lnTo>
                  <a:lnTo>
                    <a:pt x="83" y="52"/>
                  </a:lnTo>
                  <a:lnTo>
                    <a:pt x="82" y="52"/>
                  </a:lnTo>
                  <a:lnTo>
                    <a:pt x="82" y="51"/>
                  </a:lnTo>
                  <a:lnTo>
                    <a:pt x="81" y="50"/>
                  </a:lnTo>
                  <a:lnTo>
                    <a:pt x="81" y="48"/>
                  </a:lnTo>
                  <a:lnTo>
                    <a:pt x="81" y="47"/>
                  </a:lnTo>
                  <a:lnTo>
                    <a:pt x="80" y="46"/>
                  </a:lnTo>
                  <a:lnTo>
                    <a:pt x="81" y="44"/>
                  </a:lnTo>
                  <a:lnTo>
                    <a:pt x="82" y="41"/>
                  </a:lnTo>
                  <a:lnTo>
                    <a:pt x="82" y="38"/>
                  </a:lnTo>
                  <a:lnTo>
                    <a:pt x="83" y="37"/>
                  </a:lnTo>
                  <a:lnTo>
                    <a:pt x="84" y="35"/>
                  </a:lnTo>
                  <a:lnTo>
                    <a:pt x="84" y="33"/>
                  </a:lnTo>
                  <a:lnTo>
                    <a:pt x="84" y="31"/>
                  </a:lnTo>
                  <a:lnTo>
                    <a:pt x="84" y="30"/>
                  </a:lnTo>
                  <a:lnTo>
                    <a:pt x="84" y="27"/>
                  </a:lnTo>
                  <a:lnTo>
                    <a:pt x="84" y="25"/>
                  </a:lnTo>
                  <a:lnTo>
                    <a:pt x="84" y="23"/>
                  </a:lnTo>
                  <a:lnTo>
                    <a:pt x="84" y="21"/>
                  </a:lnTo>
                  <a:lnTo>
                    <a:pt x="83" y="19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5"/>
                  </a:lnTo>
                  <a:lnTo>
                    <a:pt x="84" y="12"/>
                  </a:lnTo>
                  <a:lnTo>
                    <a:pt x="85" y="11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7" y="8"/>
                  </a:lnTo>
                  <a:lnTo>
                    <a:pt x="88" y="7"/>
                  </a:lnTo>
                  <a:lnTo>
                    <a:pt x="88" y="6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5" y="3"/>
                  </a:lnTo>
                  <a:lnTo>
                    <a:pt x="98" y="2"/>
                  </a:lnTo>
                  <a:lnTo>
                    <a:pt x="101" y="2"/>
                  </a:lnTo>
                  <a:lnTo>
                    <a:pt x="105" y="1"/>
                  </a:lnTo>
                  <a:lnTo>
                    <a:pt x="108" y="1"/>
                  </a:lnTo>
                  <a:lnTo>
                    <a:pt x="110" y="0"/>
                  </a:lnTo>
                  <a:lnTo>
                    <a:pt x="110" y="1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3" y="5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8" y="6"/>
                  </a:lnTo>
                  <a:lnTo>
                    <a:pt x="119" y="7"/>
                  </a:lnTo>
                  <a:lnTo>
                    <a:pt x="120" y="7"/>
                  </a:lnTo>
                  <a:lnTo>
                    <a:pt x="120" y="9"/>
                  </a:lnTo>
                  <a:lnTo>
                    <a:pt x="121" y="9"/>
                  </a:lnTo>
                  <a:lnTo>
                    <a:pt x="121" y="10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3" y="10"/>
                  </a:lnTo>
                  <a:lnTo>
                    <a:pt x="124" y="10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5" y="12"/>
                  </a:lnTo>
                  <a:lnTo>
                    <a:pt x="126" y="12"/>
                  </a:lnTo>
                  <a:lnTo>
                    <a:pt x="127" y="12"/>
                  </a:lnTo>
                  <a:lnTo>
                    <a:pt x="128" y="13"/>
                  </a:lnTo>
                  <a:lnTo>
                    <a:pt x="129" y="13"/>
                  </a:lnTo>
                  <a:lnTo>
                    <a:pt x="130" y="13"/>
                  </a:lnTo>
                  <a:lnTo>
                    <a:pt x="131" y="15"/>
                  </a:lnTo>
                  <a:lnTo>
                    <a:pt x="132" y="16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6" y="1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5" name="Google Shape;1195;p77"/>
            <p:cNvSpPr/>
            <p:nvPr/>
          </p:nvSpPr>
          <p:spPr>
            <a:xfrm>
              <a:off x="5294313" y="1300163"/>
              <a:ext cx="212725" cy="142875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33" y="90"/>
                  </a:moveTo>
                  <a:lnTo>
                    <a:pt x="134" y="89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3" y="90"/>
                  </a:lnTo>
                  <a:close/>
                  <a:moveTo>
                    <a:pt x="5" y="73"/>
                  </a:move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3"/>
                  </a:lnTo>
                  <a:close/>
                  <a:moveTo>
                    <a:pt x="5" y="69"/>
                  </a:moveTo>
                  <a:lnTo>
                    <a:pt x="5" y="70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5" y="69"/>
                  </a:lnTo>
                  <a:lnTo>
                    <a:pt x="5" y="69"/>
                  </a:lnTo>
                  <a:close/>
                  <a:moveTo>
                    <a:pt x="2" y="51"/>
                  </a:moveTo>
                  <a:lnTo>
                    <a:pt x="0" y="52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close/>
                  <a:moveTo>
                    <a:pt x="125" y="27"/>
                  </a:moveTo>
                  <a:lnTo>
                    <a:pt x="126" y="29"/>
                  </a:lnTo>
                  <a:lnTo>
                    <a:pt x="126" y="30"/>
                  </a:lnTo>
                  <a:lnTo>
                    <a:pt x="127" y="32"/>
                  </a:lnTo>
                  <a:lnTo>
                    <a:pt x="121" y="35"/>
                  </a:lnTo>
                  <a:lnTo>
                    <a:pt x="120" y="36"/>
                  </a:lnTo>
                  <a:lnTo>
                    <a:pt x="119" y="37"/>
                  </a:lnTo>
                  <a:lnTo>
                    <a:pt x="118" y="39"/>
                  </a:lnTo>
                  <a:lnTo>
                    <a:pt x="117" y="43"/>
                  </a:lnTo>
                  <a:lnTo>
                    <a:pt x="118" y="45"/>
                  </a:lnTo>
                  <a:lnTo>
                    <a:pt x="118" y="47"/>
                  </a:lnTo>
                  <a:lnTo>
                    <a:pt x="116" y="48"/>
                  </a:lnTo>
                  <a:lnTo>
                    <a:pt x="115" y="48"/>
                  </a:lnTo>
                  <a:lnTo>
                    <a:pt x="113" y="49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1" y="51"/>
                  </a:lnTo>
                  <a:lnTo>
                    <a:pt x="108" y="53"/>
                  </a:lnTo>
                  <a:lnTo>
                    <a:pt x="103" y="54"/>
                  </a:lnTo>
                  <a:lnTo>
                    <a:pt x="97" y="55"/>
                  </a:lnTo>
                  <a:lnTo>
                    <a:pt x="95" y="56"/>
                  </a:lnTo>
                  <a:lnTo>
                    <a:pt x="93" y="58"/>
                  </a:lnTo>
                  <a:lnTo>
                    <a:pt x="90" y="58"/>
                  </a:lnTo>
                  <a:lnTo>
                    <a:pt x="86" y="59"/>
                  </a:lnTo>
                  <a:lnTo>
                    <a:pt x="84" y="60"/>
                  </a:lnTo>
                  <a:lnTo>
                    <a:pt x="81" y="62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79" y="65"/>
                  </a:lnTo>
                  <a:lnTo>
                    <a:pt x="78" y="67"/>
                  </a:lnTo>
                  <a:lnTo>
                    <a:pt x="76" y="68"/>
                  </a:lnTo>
                  <a:lnTo>
                    <a:pt x="75" y="68"/>
                  </a:lnTo>
                  <a:lnTo>
                    <a:pt x="74" y="69"/>
                  </a:lnTo>
                  <a:lnTo>
                    <a:pt x="71" y="69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6" y="70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9" y="74"/>
                  </a:lnTo>
                  <a:lnTo>
                    <a:pt x="56" y="76"/>
                  </a:lnTo>
                  <a:lnTo>
                    <a:pt x="53" y="77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47" y="78"/>
                  </a:lnTo>
                  <a:lnTo>
                    <a:pt x="43" y="78"/>
                  </a:lnTo>
                  <a:lnTo>
                    <a:pt x="40" y="79"/>
                  </a:lnTo>
                  <a:lnTo>
                    <a:pt x="39" y="80"/>
                  </a:lnTo>
                  <a:lnTo>
                    <a:pt x="37" y="83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2" y="86"/>
                  </a:lnTo>
                  <a:lnTo>
                    <a:pt x="30" y="86"/>
                  </a:lnTo>
                  <a:lnTo>
                    <a:pt x="29" y="87"/>
                  </a:lnTo>
                  <a:lnTo>
                    <a:pt x="27" y="86"/>
                  </a:lnTo>
                  <a:lnTo>
                    <a:pt x="24" y="88"/>
                  </a:lnTo>
                  <a:lnTo>
                    <a:pt x="23" y="88"/>
                  </a:lnTo>
                  <a:lnTo>
                    <a:pt x="21" y="88"/>
                  </a:lnTo>
                  <a:lnTo>
                    <a:pt x="20" y="89"/>
                  </a:lnTo>
                  <a:lnTo>
                    <a:pt x="19" y="89"/>
                  </a:lnTo>
                  <a:lnTo>
                    <a:pt x="18" y="88"/>
                  </a:lnTo>
                  <a:lnTo>
                    <a:pt x="16" y="87"/>
                  </a:lnTo>
                  <a:lnTo>
                    <a:pt x="14" y="88"/>
                  </a:lnTo>
                  <a:lnTo>
                    <a:pt x="14" y="86"/>
                  </a:lnTo>
                  <a:lnTo>
                    <a:pt x="10" y="80"/>
                  </a:lnTo>
                  <a:lnTo>
                    <a:pt x="11" y="74"/>
                  </a:lnTo>
                  <a:lnTo>
                    <a:pt x="11" y="73"/>
                  </a:lnTo>
                  <a:lnTo>
                    <a:pt x="10" y="71"/>
                  </a:lnTo>
                  <a:lnTo>
                    <a:pt x="8" y="69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6" y="59"/>
                  </a:lnTo>
                  <a:lnTo>
                    <a:pt x="6" y="58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3" y="47"/>
                  </a:lnTo>
                  <a:lnTo>
                    <a:pt x="4" y="42"/>
                  </a:lnTo>
                  <a:lnTo>
                    <a:pt x="3" y="36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3" y="23"/>
                  </a:lnTo>
                  <a:lnTo>
                    <a:pt x="35" y="23"/>
                  </a:lnTo>
                  <a:lnTo>
                    <a:pt x="39" y="24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52" y="27"/>
                  </a:lnTo>
                  <a:lnTo>
                    <a:pt x="53" y="28"/>
                  </a:lnTo>
                  <a:lnTo>
                    <a:pt x="55" y="28"/>
                  </a:lnTo>
                  <a:lnTo>
                    <a:pt x="56" y="28"/>
                  </a:lnTo>
                  <a:lnTo>
                    <a:pt x="58" y="27"/>
                  </a:lnTo>
                  <a:lnTo>
                    <a:pt x="58" y="26"/>
                  </a:lnTo>
                  <a:lnTo>
                    <a:pt x="59" y="23"/>
                  </a:lnTo>
                  <a:lnTo>
                    <a:pt x="60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4" y="16"/>
                  </a:lnTo>
                  <a:lnTo>
                    <a:pt x="64" y="14"/>
                  </a:lnTo>
                  <a:lnTo>
                    <a:pt x="66" y="12"/>
                  </a:lnTo>
                  <a:lnTo>
                    <a:pt x="68" y="11"/>
                  </a:lnTo>
                  <a:lnTo>
                    <a:pt x="71" y="9"/>
                  </a:lnTo>
                  <a:lnTo>
                    <a:pt x="75" y="7"/>
                  </a:lnTo>
                  <a:lnTo>
                    <a:pt x="77" y="6"/>
                  </a:lnTo>
                  <a:lnTo>
                    <a:pt x="79" y="6"/>
                  </a:lnTo>
                  <a:lnTo>
                    <a:pt x="81" y="4"/>
                  </a:lnTo>
                  <a:lnTo>
                    <a:pt x="85" y="4"/>
                  </a:lnTo>
                  <a:lnTo>
                    <a:pt x="88" y="3"/>
                  </a:lnTo>
                  <a:lnTo>
                    <a:pt x="92" y="3"/>
                  </a:lnTo>
                  <a:lnTo>
                    <a:pt x="96" y="2"/>
                  </a:lnTo>
                  <a:lnTo>
                    <a:pt x="99" y="1"/>
                  </a:lnTo>
                  <a:lnTo>
                    <a:pt x="103" y="1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2" y="1"/>
                  </a:lnTo>
                  <a:lnTo>
                    <a:pt x="113" y="2"/>
                  </a:lnTo>
                  <a:lnTo>
                    <a:pt x="114" y="4"/>
                  </a:lnTo>
                  <a:lnTo>
                    <a:pt x="114" y="6"/>
                  </a:lnTo>
                  <a:lnTo>
                    <a:pt x="115" y="7"/>
                  </a:lnTo>
                  <a:lnTo>
                    <a:pt x="116" y="9"/>
                  </a:lnTo>
                  <a:lnTo>
                    <a:pt x="116" y="10"/>
                  </a:lnTo>
                  <a:lnTo>
                    <a:pt x="117" y="11"/>
                  </a:lnTo>
                  <a:lnTo>
                    <a:pt x="117" y="13"/>
                  </a:lnTo>
                  <a:lnTo>
                    <a:pt x="118" y="14"/>
                  </a:lnTo>
                  <a:lnTo>
                    <a:pt x="119" y="15"/>
                  </a:lnTo>
                  <a:lnTo>
                    <a:pt x="119" y="17"/>
                  </a:lnTo>
                  <a:lnTo>
                    <a:pt x="120" y="18"/>
                  </a:lnTo>
                  <a:lnTo>
                    <a:pt x="121" y="20"/>
                  </a:lnTo>
                  <a:lnTo>
                    <a:pt x="121" y="21"/>
                  </a:lnTo>
                  <a:lnTo>
                    <a:pt x="122" y="22"/>
                  </a:lnTo>
                  <a:lnTo>
                    <a:pt x="122" y="24"/>
                  </a:lnTo>
                  <a:lnTo>
                    <a:pt x="123" y="24"/>
                  </a:lnTo>
                  <a:lnTo>
                    <a:pt x="124" y="25"/>
                  </a:lnTo>
                  <a:lnTo>
                    <a:pt x="125" y="27"/>
                  </a:lnTo>
                  <a:close/>
                </a:path>
              </a:pathLst>
            </a:custGeom>
            <a:solidFill>
              <a:srgbClr val="3B3D4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6" name="Google Shape;1196;p77"/>
            <p:cNvSpPr/>
            <p:nvPr/>
          </p:nvSpPr>
          <p:spPr>
            <a:xfrm>
              <a:off x="5294313" y="1300163"/>
              <a:ext cx="212725" cy="142875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33" y="90"/>
                  </a:moveTo>
                  <a:lnTo>
                    <a:pt x="134" y="89"/>
                  </a:lnTo>
                  <a:lnTo>
                    <a:pt x="134" y="88"/>
                  </a:lnTo>
                  <a:lnTo>
                    <a:pt x="134" y="88"/>
                  </a:lnTo>
                  <a:moveTo>
                    <a:pt x="5" y="73"/>
                  </a:move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3"/>
                  </a:lnTo>
                  <a:moveTo>
                    <a:pt x="5" y="69"/>
                  </a:moveTo>
                  <a:lnTo>
                    <a:pt x="5" y="70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5" y="69"/>
                  </a:lnTo>
                  <a:lnTo>
                    <a:pt x="5" y="69"/>
                  </a:lnTo>
                  <a:moveTo>
                    <a:pt x="2" y="51"/>
                  </a:moveTo>
                  <a:lnTo>
                    <a:pt x="0" y="52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moveTo>
                    <a:pt x="125" y="27"/>
                  </a:moveTo>
                  <a:lnTo>
                    <a:pt x="126" y="29"/>
                  </a:lnTo>
                  <a:lnTo>
                    <a:pt x="126" y="30"/>
                  </a:lnTo>
                  <a:lnTo>
                    <a:pt x="127" y="32"/>
                  </a:lnTo>
                  <a:lnTo>
                    <a:pt x="121" y="35"/>
                  </a:lnTo>
                  <a:lnTo>
                    <a:pt x="120" y="36"/>
                  </a:lnTo>
                  <a:lnTo>
                    <a:pt x="119" y="37"/>
                  </a:lnTo>
                  <a:lnTo>
                    <a:pt x="118" y="39"/>
                  </a:lnTo>
                  <a:lnTo>
                    <a:pt x="117" y="43"/>
                  </a:lnTo>
                  <a:lnTo>
                    <a:pt x="118" y="45"/>
                  </a:lnTo>
                  <a:lnTo>
                    <a:pt x="118" y="47"/>
                  </a:lnTo>
                  <a:lnTo>
                    <a:pt x="116" y="48"/>
                  </a:lnTo>
                  <a:lnTo>
                    <a:pt x="115" y="48"/>
                  </a:lnTo>
                  <a:lnTo>
                    <a:pt x="113" y="49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1" y="51"/>
                  </a:lnTo>
                  <a:lnTo>
                    <a:pt x="108" y="53"/>
                  </a:lnTo>
                  <a:lnTo>
                    <a:pt x="103" y="54"/>
                  </a:lnTo>
                  <a:lnTo>
                    <a:pt x="97" y="55"/>
                  </a:lnTo>
                  <a:lnTo>
                    <a:pt x="95" y="56"/>
                  </a:lnTo>
                  <a:lnTo>
                    <a:pt x="93" y="58"/>
                  </a:lnTo>
                  <a:lnTo>
                    <a:pt x="90" y="58"/>
                  </a:lnTo>
                  <a:lnTo>
                    <a:pt x="86" y="59"/>
                  </a:lnTo>
                  <a:lnTo>
                    <a:pt x="84" y="60"/>
                  </a:lnTo>
                  <a:lnTo>
                    <a:pt x="81" y="62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79" y="65"/>
                  </a:lnTo>
                  <a:lnTo>
                    <a:pt x="78" y="67"/>
                  </a:lnTo>
                  <a:lnTo>
                    <a:pt x="76" y="68"/>
                  </a:lnTo>
                  <a:lnTo>
                    <a:pt x="75" y="68"/>
                  </a:lnTo>
                  <a:lnTo>
                    <a:pt x="74" y="69"/>
                  </a:lnTo>
                  <a:lnTo>
                    <a:pt x="71" y="69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6" y="70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9" y="74"/>
                  </a:lnTo>
                  <a:lnTo>
                    <a:pt x="56" y="76"/>
                  </a:lnTo>
                  <a:lnTo>
                    <a:pt x="53" y="77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47" y="78"/>
                  </a:lnTo>
                  <a:lnTo>
                    <a:pt x="43" y="78"/>
                  </a:lnTo>
                  <a:lnTo>
                    <a:pt x="40" y="79"/>
                  </a:lnTo>
                  <a:lnTo>
                    <a:pt x="39" y="80"/>
                  </a:lnTo>
                  <a:lnTo>
                    <a:pt x="37" y="83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2" y="86"/>
                  </a:lnTo>
                  <a:lnTo>
                    <a:pt x="30" y="86"/>
                  </a:lnTo>
                  <a:lnTo>
                    <a:pt x="29" y="87"/>
                  </a:lnTo>
                  <a:lnTo>
                    <a:pt x="27" y="86"/>
                  </a:lnTo>
                  <a:lnTo>
                    <a:pt x="24" y="88"/>
                  </a:lnTo>
                  <a:lnTo>
                    <a:pt x="23" y="88"/>
                  </a:lnTo>
                  <a:lnTo>
                    <a:pt x="21" y="88"/>
                  </a:lnTo>
                  <a:lnTo>
                    <a:pt x="20" y="89"/>
                  </a:lnTo>
                  <a:lnTo>
                    <a:pt x="19" y="89"/>
                  </a:lnTo>
                  <a:lnTo>
                    <a:pt x="18" y="88"/>
                  </a:lnTo>
                  <a:lnTo>
                    <a:pt x="16" y="87"/>
                  </a:lnTo>
                  <a:lnTo>
                    <a:pt x="14" y="88"/>
                  </a:lnTo>
                  <a:lnTo>
                    <a:pt x="14" y="86"/>
                  </a:lnTo>
                  <a:lnTo>
                    <a:pt x="10" y="80"/>
                  </a:lnTo>
                  <a:lnTo>
                    <a:pt x="11" y="74"/>
                  </a:lnTo>
                  <a:lnTo>
                    <a:pt x="11" y="73"/>
                  </a:lnTo>
                  <a:lnTo>
                    <a:pt x="10" y="71"/>
                  </a:lnTo>
                  <a:lnTo>
                    <a:pt x="8" y="69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6" y="59"/>
                  </a:lnTo>
                  <a:lnTo>
                    <a:pt x="6" y="58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3" y="47"/>
                  </a:lnTo>
                  <a:lnTo>
                    <a:pt x="4" y="42"/>
                  </a:lnTo>
                  <a:lnTo>
                    <a:pt x="3" y="36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3" y="23"/>
                  </a:lnTo>
                  <a:lnTo>
                    <a:pt x="35" y="23"/>
                  </a:lnTo>
                  <a:lnTo>
                    <a:pt x="39" y="24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52" y="27"/>
                  </a:lnTo>
                  <a:lnTo>
                    <a:pt x="53" y="28"/>
                  </a:lnTo>
                  <a:lnTo>
                    <a:pt x="55" y="28"/>
                  </a:lnTo>
                  <a:lnTo>
                    <a:pt x="56" y="28"/>
                  </a:lnTo>
                  <a:lnTo>
                    <a:pt x="58" y="27"/>
                  </a:lnTo>
                  <a:lnTo>
                    <a:pt x="58" y="26"/>
                  </a:lnTo>
                  <a:lnTo>
                    <a:pt x="59" y="23"/>
                  </a:lnTo>
                  <a:lnTo>
                    <a:pt x="60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4" y="16"/>
                  </a:lnTo>
                  <a:lnTo>
                    <a:pt x="64" y="14"/>
                  </a:lnTo>
                  <a:lnTo>
                    <a:pt x="66" y="12"/>
                  </a:lnTo>
                  <a:lnTo>
                    <a:pt x="68" y="11"/>
                  </a:lnTo>
                  <a:lnTo>
                    <a:pt x="71" y="9"/>
                  </a:lnTo>
                  <a:lnTo>
                    <a:pt x="75" y="7"/>
                  </a:lnTo>
                  <a:lnTo>
                    <a:pt x="77" y="6"/>
                  </a:lnTo>
                  <a:lnTo>
                    <a:pt x="79" y="6"/>
                  </a:lnTo>
                  <a:lnTo>
                    <a:pt x="81" y="4"/>
                  </a:lnTo>
                  <a:lnTo>
                    <a:pt x="85" y="4"/>
                  </a:lnTo>
                  <a:lnTo>
                    <a:pt x="88" y="3"/>
                  </a:lnTo>
                  <a:lnTo>
                    <a:pt x="92" y="3"/>
                  </a:lnTo>
                  <a:lnTo>
                    <a:pt x="96" y="2"/>
                  </a:lnTo>
                  <a:lnTo>
                    <a:pt x="99" y="1"/>
                  </a:lnTo>
                  <a:lnTo>
                    <a:pt x="103" y="1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2" y="1"/>
                  </a:lnTo>
                  <a:lnTo>
                    <a:pt x="113" y="2"/>
                  </a:lnTo>
                  <a:lnTo>
                    <a:pt x="114" y="4"/>
                  </a:lnTo>
                  <a:lnTo>
                    <a:pt x="114" y="6"/>
                  </a:lnTo>
                  <a:lnTo>
                    <a:pt x="115" y="7"/>
                  </a:lnTo>
                  <a:lnTo>
                    <a:pt x="116" y="9"/>
                  </a:lnTo>
                  <a:lnTo>
                    <a:pt x="116" y="10"/>
                  </a:lnTo>
                  <a:lnTo>
                    <a:pt x="117" y="11"/>
                  </a:lnTo>
                  <a:lnTo>
                    <a:pt x="117" y="13"/>
                  </a:lnTo>
                  <a:lnTo>
                    <a:pt x="118" y="14"/>
                  </a:lnTo>
                  <a:lnTo>
                    <a:pt x="119" y="15"/>
                  </a:lnTo>
                  <a:lnTo>
                    <a:pt x="119" y="17"/>
                  </a:lnTo>
                  <a:lnTo>
                    <a:pt x="120" y="18"/>
                  </a:lnTo>
                  <a:lnTo>
                    <a:pt x="121" y="20"/>
                  </a:lnTo>
                  <a:lnTo>
                    <a:pt x="121" y="21"/>
                  </a:lnTo>
                  <a:lnTo>
                    <a:pt x="122" y="22"/>
                  </a:lnTo>
                  <a:lnTo>
                    <a:pt x="122" y="24"/>
                  </a:lnTo>
                  <a:lnTo>
                    <a:pt x="123" y="24"/>
                  </a:lnTo>
                  <a:lnTo>
                    <a:pt x="124" y="25"/>
                  </a:lnTo>
                  <a:lnTo>
                    <a:pt x="125" y="27"/>
                  </a:lnTo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7" name="Google Shape;1197;p77"/>
            <p:cNvSpPr/>
            <p:nvPr/>
          </p:nvSpPr>
          <p:spPr>
            <a:xfrm>
              <a:off x="4149725" y="1109663"/>
              <a:ext cx="163513" cy="150813"/>
            </a:xfrm>
            <a:custGeom>
              <a:avLst/>
              <a:gdLst/>
              <a:ahLst/>
              <a:cxnLst/>
              <a:rect l="l" t="t" r="r" b="b"/>
              <a:pathLst>
                <a:path w="103" h="95" extrusionOk="0">
                  <a:moveTo>
                    <a:pt x="102" y="5"/>
                  </a:moveTo>
                  <a:lnTo>
                    <a:pt x="102" y="7"/>
                  </a:lnTo>
                  <a:lnTo>
                    <a:pt x="102" y="10"/>
                  </a:lnTo>
                  <a:lnTo>
                    <a:pt x="102" y="12"/>
                  </a:lnTo>
                  <a:lnTo>
                    <a:pt x="102" y="15"/>
                  </a:lnTo>
                  <a:lnTo>
                    <a:pt x="102" y="18"/>
                  </a:lnTo>
                  <a:lnTo>
                    <a:pt x="102" y="22"/>
                  </a:lnTo>
                  <a:lnTo>
                    <a:pt x="102" y="23"/>
                  </a:lnTo>
                  <a:lnTo>
                    <a:pt x="100" y="23"/>
                  </a:lnTo>
                  <a:lnTo>
                    <a:pt x="98" y="23"/>
                  </a:lnTo>
                  <a:lnTo>
                    <a:pt x="95" y="23"/>
                  </a:lnTo>
                  <a:lnTo>
                    <a:pt x="93" y="23"/>
                  </a:lnTo>
                  <a:lnTo>
                    <a:pt x="91" y="23"/>
                  </a:lnTo>
                  <a:lnTo>
                    <a:pt x="88" y="23"/>
                  </a:lnTo>
                  <a:lnTo>
                    <a:pt x="86" y="23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9" y="23"/>
                  </a:lnTo>
                  <a:lnTo>
                    <a:pt x="77" y="23"/>
                  </a:lnTo>
                  <a:lnTo>
                    <a:pt x="75" y="23"/>
                  </a:lnTo>
                  <a:lnTo>
                    <a:pt x="73" y="23"/>
                  </a:lnTo>
                  <a:lnTo>
                    <a:pt x="71" y="23"/>
                  </a:lnTo>
                  <a:lnTo>
                    <a:pt x="69" y="23"/>
                  </a:lnTo>
                  <a:lnTo>
                    <a:pt x="66" y="23"/>
                  </a:lnTo>
                  <a:lnTo>
                    <a:pt x="64" y="23"/>
                  </a:lnTo>
                  <a:lnTo>
                    <a:pt x="63" y="23"/>
                  </a:lnTo>
                  <a:lnTo>
                    <a:pt x="63" y="25"/>
                  </a:lnTo>
                  <a:lnTo>
                    <a:pt x="63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2" y="38"/>
                  </a:lnTo>
                  <a:lnTo>
                    <a:pt x="62" y="39"/>
                  </a:lnTo>
                  <a:lnTo>
                    <a:pt x="62" y="41"/>
                  </a:lnTo>
                  <a:lnTo>
                    <a:pt x="62" y="43"/>
                  </a:lnTo>
                  <a:lnTo>
                    <a:pt x="62" y="45"/>
                  </a:lnTo>
                  <a:lnTo>
                    <a:pt x="62" y="47"/>
                  </a:lnTo>
                  <a:lnTo>
                    <a:pt x="62" y="49"/>
                  </a:lnTo>
                  <a:lnTo>
                    <a:pt x="62" y="51"/>
                  </a:lnTo>
                  <a:lnTo>
                    <a:pt x="62" y="52"/>
                  </a:lnTo>
                  <a:lnTo>
                    <a:pt x="62" y="55"/>
                  </a:lnTo>
                  <a:lnTo>
                    <a:pt x="62" y="57"/>
                  </a:lnTo>
                  <a:lnTo>
                    <a:pt x="62" y="58"/>
                  </a:lnTo>
                  <a:lnTo>
                    <a:pt x="61" y="59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2" y="62"/>
                  </a:lnTo>
                  <a:lnTo>
                    <a:pt x="51" y="63"/>
                  </a:lnTo>
                  <a:lnTo>
                    <a:pt x="49" y="65"/>
                  </a:lnTo>
                  <a:lnTo>
                    <a:pt x="48" y="66"/>
                  </a:lnTo>
                  <a:lnTo>
                    <a:pt x="47" y="67"/>
                  </a:lnTo>
                  <a:lnTo>
                    <a:pt x="47" y="68"/>
                  </a:lnTo>
                  <a:lnTo>
                    <a:pt x="47" y="69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8" y="73"/>
                  </a:lnTo>
                  <a:lnTo>
                    <a:pt x="48" y="75"/>
                  </a:lnTo>
                  <a:lnTo>
                    <a:pt x="48" y="76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4"/>
                  </a:lnTo>
                  <a:lnTo>
                    <a:pt x="49" y="85"/>
                  </a:lnTo>
                  <a:lnTo>
                    <a:pt x="49" y="87"/>
                  </a:lnTo>
                  <a:lnTo>
                    <a:pt x="47" y="87"/>
                  </a:lnTo>
                  <a:lnTo>
                    <a:pt x="44" y="87"/>
                  </a:lnTo>
                  <a:lnTo>
                    <a:pt x="41" y="87"/>
                  </a:lnTo>
                  <a:lnTo>
                    <a:pt x="39" y="87"/>
                  </a:lnTo>
                  <a:lnTo>
                    <a:pt x="36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28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19" y="87"/>
                  </a:lnTo>
                  <a:lnTo>
                    <a:pt x="16" y="87"/>
                  </a:lnTo>
                  <a:lnTo>
                    <a:pt x="14" y="87"/>
                  </a:lnTo>
                  <a:lnTo>
                    <a:pt x="11" y="87"/>
                  </a:lnTo>
                  <a:lnTo>
                    <a:pt x="8" y="87"/>
                  </a:lnTo>
                  <a:lnTo>
                    <a:pt x="6" y="87"/>
                  </a:lnTo>
                  <a:lnTo>
                    <a:pt x="3" y="87"/>
                  </a:lnTo>
                  <a:lnTo>
                    <a:pt x="2" y="87"/>
                  </a:lnTo>
                  <a:lnTo>
                    <a:pt x="1" y="91"/>
                  </a:lnTo>
                  <a:lnTo>
                    <a:pt x="0" y="93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1" y="86"/>
                  </a:lnTo>
                  <a:lnTo>
                    <a:pt x="2" y="79"/>
                  </a:lnTo>
                  <a:lnTo>
                    <a:pt x="4" y="76"/>
                  </a:lnTo>
                  <a:lnTo>
                    <a:pt x="5" y="74"/>
                  </a:lnTo>
                  <a:lnTo>
                    <a:pt x="7" y="74"/>
                  </a:lnTo>
                  <a:lnTo>
                    <a:pt x="9" y="70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2" y="62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6" y="55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5" y="53"/>
                  </a:lnTo>
                  <a:lnTo>
                    <a:pt x="15" y="55"/>
                  </a:lnTo>
                  <a:lnTo>
                    <a:pt x="14" y="56"/>
                  </a:lnTo>
                  <a:lnTo>
                    <a:pt x="14" y="55"/>
                  </a:lnTo>
                  <a:lnTo>
                    <a:pt x="15" y="52"/>
                  </a:lnTo>
                  <a:lnTo>
                    <a:pt x="16" y="51"/>
                  </a:lnTo>
                  <a:lnTo>
                    <a:pt x="19" y="49"/>
                  </a:lnTo>
                  <a:lnTo>
                    <a:pt x="24" y="44"/>
                  </a:lnTo>
                  <a:lnTo>
                    <a:pt x="26" y="43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9" y="34"/>
                  </a:lnTo>
                  <a:lnTo>
                    <a:pt x="29" y="31"/>
                  </a:lnTo>
                  <a:lnTo>
                    <a:pt x="30" y="29"/>
                  </a:lnTo>
                  <a:lnTo>
                    <a:pt x="32" y="26"/>
                  </a:lnTo>
                  <a:lnTo>
                    <a:pt x="33" y="24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35" y="18"/>
                  </a:lnTo>
                  <a:lnTo>
                    <a:pt x="37" y="17"/>
                  </a:lnTo>
                  <a:lnTo>
                    <a:pt x="39" y="16"/>
                  </a:lnTo>
                  <a:lnTo>
                    <a:pt x="42" y="13"/>
                  </a:lnTo>
                  <a:lnTo>
                    <a:pt x="44" y="12"/>
                  </a:lnTo>
                  <a:lnTo>
                    <a:pt x="45" y="10"/>
                  </a:lnTo>
                  <a:lnTo>
                    <a:pt x="46" y="7"/>
                  </a:lnTo>
                  <a:lnTo>
                    <a:pt x="48" y="3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3" y="2"/>
                  </a:lnTo>
                  <a:lnTo>
                    <a:pt x="102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8" name="Google Shape;1198;p77"/>
            <p:cNvSpPr/>
            <p:nvPr/>
          </p:nvSpPr>
          <p:spPr>
            <a:xfrm>
              <a:off x="5122863" y="1001713"/>
              <a:ext cx="14288" cy="25400"/>
            </a:xfrm>
            <a:custGeom>
              <a:avLst/>
              <a:gdLst/>
              <a:ahLst/>
              <a:cxnLst/>
              <a:rect l="l" t="t" r="r" b="b"/>
              <a:pathLst>
                <a:path w="9" h="16" extrusionOk="0">
                  <a:moveTo>
                    <a:pt x="8" y="2"/>
                  </a:moveTo>
                  <a:lnTo>
                    <a:pt x="8" y="4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5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9" name="Google Shape;1199;p77"/>
            <p:cNvSpPr/>
            <p:nvPr/>
          </p:nvSpPr>
          <p:spPr>
            <a:xfrm>
              <a:off x="6419850" y="1204913"/>
              <a:ext cx="171450" cy="323850"/>
            </a:xfrm>
            <a:custGeom>
              <a:avLst/>
              <a:gdLst/>
              <a:ahLst/>
              <a:cxnLst/>
              <a:rect l="l" t="t" r="r" b="b"/>
              <a:pathLst>
                <a:path w="108" h="204" extrusionOk="0">
                  <a:moveTo>
                    <a:pt x="78" y="203"/>
                  </a:moveTo>
                  <a:lnTo>
                    <a:pt x="78" y="203"/>
                  </a:lnTo>
                  <a:lnTo>
                    <a:pt x="78" y="202"/>
                  </a:lnTo>
                  <a:lnTo>
                    <a:pt x="79" y="202"/>
                  </a:lnTo>
                  <a:lnTo>
                    <a:pt x="78" y="202"/>
                  </a:lnTo>
                  <a:lnTo>
                    <a:pt x="79" y="202"/>
                  </a:lnTo>
                  <a:lnTo>
                    <a:pt x="78" y="203"/>
                  </a:lnTo>
                  <a:close/>
                  <a:moveTo>
                    <a:pt x="45" y="180"/>
                  </a:moveTo>
                  <a:lnTo>
                    <a:pt x="45" y="180"/>
                  </a:lnTo>
                  <a:lnTo>
                    <a:pt x="45" y="182"/>
                  </a:lnTo>
                  <a:lnTo>
                    <a:pt x="45" y="183"/>
                  </a:lnTo>
                  <a:lnTo>
                    <a:pt x="45" y="184"/>
                  </a:lnTo>
                  <a:lnTo>
                    <a:pt x="45" y="185"/>
                  </a:lnTo>
                  <a:lnTo>
                    <a:pt x="44" y="182"/>
                  </a:lnTo>
                  <a:lnTo>
                    <a:pt x="43" y="180"/>
                  </a:lnTo>
                  <a:lnTo>
                    <a:pt x="43" y="180"/>
                  </a:lnTo>
                  <a:lnTo>
                    <a:pt x="43" y="180"/>
                  </a:lnTo>
                  <a:lnTo>
                    <a:pt x="44" y="179"/>
                  </a:lnTo>
                  <a:lnTo>
                    <a:pt x="45" y="179"/>
                  </a:lnTo>
                  <a:lnTo>
                    <a:pt x="45" y="180"/>
                  </a:lnTo>
                  <a:close/>
                  <a:moveTo>
                    <a:pt x="83" y="180"/>
                  </a:moveTo>
                  <a:lnTo>
                    <a:pt x="82" y="180"/>
                  </a:lnTo>
                  <a:lnTo>
                    <a:pt x="82" y="180"/>
                  </a:lnTo>
                  <a:lnTo>
                    <a:pt x="83" y="179"/>
                  </a:lnTo>
                  <a:lnTo>
                    <a:pt x="83" y="179"/>
                  </a:lnTo>
                  <a:lnTo>
                    <a:pt x="83" y="179"/>
                  </a:lnTo>
                  <a:lnTo>
                    <a:pt x="83" y="180"/>
                  </a:lnTo>
                  <a:close/>
                  <a:moveTo>
                    <a:pt x="62" y="36"/>
                  </a:moveTo>
                  <a:lnTo>
                    <a:pt x="62" y="36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3" y="35"/>
                  </a:lnTo>
                  <a:lnTo>
                    <a:pt x="62" y="36"/>
                  </a:lnTo>
                  <a:lnTo>
                    <a:pt x="62" y="36"/>
                  </a:lnTo>
                  <a:close/>
                  <a:moveTo>
                    <a:pt x="60" y="35"/>
                  </a:moveTo>
                  <a:lnTo>
                    <a:pt x="60" y="35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60" y="34"/>
                  </a:lnTo>
                  <a:lnTo>
                    <a:pt x="60" y="35"/>
                  </a:lnTo>
                  <a:close/>
                  <a:moveTo>
                    <a:pt x="69" y="34"/>
                  </a:moveTo>
                  <a:lnTo>
                    <a:pt x="68" y="34"/>
                  </a:lnTo>
                  <a:lnTo>
                    <a:pt x="67" y="34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9" y="32"/>
                  </a:lnTo>
                  <a:lnTo>
                    <a:pt x="69" y="33"/>
                  </a:lnTo>
                  <a:lnTo>
                    <a:pt x="69" y="34"/>
                  </a:lnTo>
                  <a:close/>
                  <a:moveTo>
                    <a:pt x="69" y="29"/>
                  </a:moveTo>
                  <a:lnTo>
                    <a:pt x="67" y="31"/>
                  </a:lnTo>
                  <a:lnTo>
                    <a:pt x="67" y="31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8" y="29"/>
                  </a:lnTo>
                  <a:lnTo>
                    <a:pt x="69" y="29"/>
                  </a:lnTo>
                  <a:close/>
                  <a:moveTo>
                    <a:pt x="43" y="5"/>
                  </a:moveTo>
                  <a:lnTo>
                    <a:pt x="43" y="6"/>
                  </a:lnTo>
                  <a:lnTo>
                    <a:pt x="44" y="6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6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5" y="8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11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5"/>
                  </a:lnTo>
                  <a:lnTo>
                    <a:pt x="55" y="16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7" y="18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59" y="20"/>
                  </a:lnTo>
                  <a:lnTo>
                    <a:pt x="60" y="20"/>
                  </a:lnTo>
                  <a:lnTo>
                    <a:pt x="60" y="21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4" y="23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8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2" y="24"/>
                  </a:lnTo>
                  <a:lnTo>
                    <a:pt x="73" y="25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0" y="26"/>
                  </a:lnTo>
                  <a:lnTo>
                    <a:pt x="69" y="27"/>
                  </a:lnTo>
                  <a:lnTo>
                    <a:pt x="68" y="27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6" y="31"/>
                  </a:lnTo>
                  <a:lnTo>
                    <a:pt x="66" y="32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9" y="35"/>
                  </a:lnTo>
                  <a:lnTo>
                    <a:pt x="59" y="36"/>
                  </a:lnTo>
                  <a:lnTo>
                    <a:pt x="57" y="39"/>
                  </a:lnTo>
                  <a:lnTo>
                    <a:pt x="58" y="41"/>
                  </a:lnTo>
                  <a:lnTo>
                    <a:pt x="57" y="42"/>
                  </a:lnTo>
                  <a:lnTo>
                    <a:pt x="56" y="43"/>
                  </a:lnTo>
                  <a:lnTo>
                    <a:pt x="54" y="46"/>
                  </a:lnTo>
                  <a:lnTo>
                    <a:pt x="53" y="46"/>
                  </a:lnTo>
                  <a:lnTo>
                    <a:pt x="52" y="47"/>
                  </a:lnTo>
                  <a:lnTo>
                    <a:pt x="51" y="52"/>
                  </a:lnTo>
                  <a:lnTo>
                    <a:pt x="51" y="53"/>
                  </a:lnTo>
                  <a:lnTo>
                    <a:pt x="51" y="54"/>
                  </a:lnTo>
                  <a:lnTo>
                    <a:pt x="51" y="56"/>
                  </a:lnTo>
                  <a:lnTo>
                    <a:pt x="50" y="58"/>
                  </a:lnTo>
                  <a:lnTo>
                    <a:pt x="50" y="59"/>
                  </a:lnTo>
                  <a:lnTo>
                    <a:pt x="50" y="60"/>
                  </a:lnTo>
                  <a:lnTo>
                    <a:pt x="51" y="63"/>
                  </a:lnTo>
                  <a:lnTo>
                    <a:pt x="52" y="63"/>
                  </a:lnTo>
                  <a:lnTo>
                    <a:pt x="53" y="64"/>
                  </a:lnTo>
                  <a:lnTo>
                    <a:pt x="53" y="66"/>
                  </a:lnTo>
                  <a:lnTo>
                    <a:pt x="54" y="67"/>
                  </a:lnTo>
                  <a:lnTo>
                    <a:pt x="56" y="70"/>
                  </a:lnTo>
                  <a:lnTo>
                    <a:pt x="57" y="71"/>
                  </a:lnTo>
                  <a:lnTo>
                    <a:pt x="58" y="71"/>
                  </a:lnTo>
                  <a:lnTo>
                    <a:pt x="61" y="73"/>
                  </a:lnTo>
                  <a:lnTo>
                    <a:pt x="62" y="75"/>
                  </a:lnTo>
                  <a:lnTo>
                    <a:pt x="62" y="76"/>
                  </a:lnTo>
                  <a:lnTo>
                    <a:pt x="62" y="78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3" y="79"/>
                  </a:lnTo>
                  <a:lnTo>
                    <a:pt x="67" y="83"/>
                  </a:lnTo>
                  <a:lnTo>
                    <a:pt x="70" y="85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75" y="90"/>
                  </a:lnTo>
                  <a:lnTo>
                    <a:pt x="78" y="92"/>
                  </a:lnTo>
                  <a:lnTo>
                    <a:pt x="78" y="93"/>
                  </a:lnTo>
                  <a:lnTo>
                    <a:pt x="79" y="93"/>
                  </a:lnTo>
                  <a:lnTo>
                    <a:pt x="80" y="94"/>
                  </a:lnTo>
                  <a:lnTo>
                    <a:pt x="81" y="96"/>
                  </a:lnTo>
                  <a:lnTo>
                    <a:pt x="82" y="97"/>
                  </a:lnTo>
                  <a:lnTo>
                    <a:pt x="83" y="97"/>
                  </a:lnTo>
                  <a:lnTo>
                    <a:pt x="83" y="97"/>
                  </a:lnTo>
                  <a:lnTo>
                    <a:pt x="84" y="96"/>
                  </a:lnTo>
                  <a:lnTo>
                    <a:pt x="84" y="97"/>
                  </a:lnTo>
                  <a:lnTo>
                    <a:pt x="85" y="98"/>
                  </a:lnTo>
                  <a:lnTo>
                    <a:pt x="86" y="99"/>
                  </a:lnTo>
                  <a:lnTo>
                    <a:pt x="87" y="101"/>
                  </a:lnTo>
                  <a:lnTo>
                    <a:pt x="87" y="101"/>
                  </a:lnTo>
                  <a:lnTo>
                    <a:pt x="87" y="101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9" y="104"/>
                  </a:lnTo>
                  <a:lnTo>
                    <a:pt x="90" y="105"/>
                  </a:lnTo>
                  <a:lnTo>
                    <a:pt x="92" y="108"/>
                  </a:lnTo>
                  <a:lnTo>
                    <a:pt x="93" y="109"/>
                  </a:lnTo>
                  <a:lnTo>
                    <a:pt x="94" y="110"/>
                  </a:lnTo>
                  <a:lnTo>
                    <a:pt x="95" y="110"/>
                  </a:lnTo>
                  <a:lnTo>
                    <a:pt x="97" y="113"/>
                  </a:lnTo>
                  <a:lnTo>
                    <a:pt x="97" y="115"/>
                  </a:lnTo>
                  <a:lnTo>
                    <a:pt x="99" y="118"/>
                  </a:lnTo>
                  <a:lnTo>
                    <a:pt x="101" y="119"/>
                  </a:lnTo>
                  <a:lnTo>
                    <a:pt x="101" y="122"/>
                  </a:lnTo>
                  <a:lnTo>
                    <a:pt x="102" y="124"/>
                  </a:lnTo>
                  <a:lnTo>
                    <a:pt x="103" y="125"/>
                  </a:lnTo>
                  <a:lnTo>
                    <a:pt x="103" y="127"/>
                  </a:lnTo>
                  <a:lnTo>
                    <a:pt x="103" y="128"/>
                  </a:lnTo>
                  <a:lnTo>
                    <a:pt x="104" y="128"/>
                  </a:lnTo>
                  <a:lnTo>
                    <a:pt x="105" y="131"/>
                  </a:lnTo>
                  <a:lnTo>
                    <a:pt x="104" y="132"/>
                  </a:lnTo>
                  <a:lnTo>
                    <a:pt x="104" y="131"/>
                  </a:lnTo>
                  <a:lnTo>
                    <a:pt x="104" y="136"/>
                  </a:lnTo>
                  <a:lnTo>
                    <a:pt x="105" y="137"/>
                  </a:lnTo>
                  <a:lnTo>
                    <a:pt x="105" y="140"/>
                  </a:lnTo>
                  <a:lnTo>
                    <a:pt x="106" y="141"/>
                  </a:lnTo>
                  <a:lnTo>
                    <a:pt x="107" y="143"/>
                  </a:lnTo>
                  <a:lnTo>
                    <a:pt x="107" y="144"/>
                  </a:lnTo>
                  <a:lnTo>
                    <a:pt x="108" y="147"/>
                  </a:lnTo>
                  <a:lnTo>
                    <a:pt x="108" y="149"/>
                  </a:lnTo>
                  <a:lnTo>
                    <a:pt x="107" y="148"/>
                  </a:lnTo>
                  <a:lnTo>
                    <a:pt x="107" y="147"/>
                  </a:lnTo>
                  <a:lnTo>
                    <a:pt x="106" y="147"/>
                  </a:lnTo>
                  <a:lnTo>
                    <a:pt x="105" y="148"/>
                  </a:lnTo>
                  <a:lnTo>
                    <a:pt x="107" y="152"/>
                  </a:lnTo>
                  <a:lnTo>
                    <a:pt x="106" y="151"/>
                  </a:lnTo>
                  <a:lnTo>
                    <a:pt x="106" y="156"/>
                  </a:lnTo>
                  <a:lnTo>
                    <a:pt x="107" y="157"/>
                  </a:lnTo>
                  <a:lnTo>
                    <a:pt x="107" y="158"/>
                  </a:lnTo>
                  <a:lnTo>
                    <a:pt x="107" y="158"/>
                  </a:lnTo>
                  <a:lnTo>
                    <a:pt x="106" y="158"/>
                  </a:lnTo>
                  <a:lnTo>
                    <a:pt x="106" y="157"/>
                  </a:lnTo>
                  <a:lnTo>
                    <a:pt x="106" y="157"/>
                  </a:lnTo>
                  <a:lnTo>
                    <a:pt x="106" y="157"/>
                  </a:lnTo>
                  <a:lnTo>
                    <a:pt x="106" y="158"/>
                  </a:lnTo>
                  <a:lnTo>
                    <a:pt x="106" y="159"/>
                  </a:lnTo>
                  <a:lnTo>
                    <a:pt x="106" y="160"/>
                  </a:lnTo>
                  <a:lnTo>
                    <a:pt x="106" y="161"/>
                  </a:lnTo>
                  <a:lnTo>
                    <a:pt x="106" y="162"/>
                  </a:lnTo>
                  <a:lnTo>
                    <a:pt x="106" y="162"/>
                  </a:lnTo>
                  <a:lnTo>
                    <a:pt x="105" y="163"/>
                  </a:lnTo>
                  <a:lnTo>
                    <a:pt x="105" y="164"/>
                  </a:lnTo>
                  <a:lnTo>
                    <a:pt x="104" y="166"/>
                  </a:lnTo>
                  <a:lnTo>
                    <a:pt x="102" y="166"/>
                  </a:lnTo>
                  <a:lnTo>
                    <a:pt x="101" y="168"/>
                  </a:lnTo>
                  <a:lnTo>
                    <a:pt x="98" y="168"/>
                  </a:lnTo>
                  <a:lnTo>
                    <a:pt x="97" y="171"/>
                  </a:lnTo>
                  <a:lnTo>
                    <a:pt x="95" y="172"/>
                  </a:lnTo>
                  <a:lnTo>
                    <a:pt x="94" y="173"/>
                  </a:lnTo>
                  <a:lnTo>
                    <a:pt x="93" y="173"/>
                  </a:lnTo>
                  <a:lnTo>
                    <a:pt x="92" y="175"/>
                  </a:lnTo>
                  <a:lnTo>
                    <a:pt x="91" y="176"/>
                  </a:lnTo>
                  <a:lnTo>
                    <a:pt x="87" y="177"/>
                  </a:lnTo>
                  <a:lnTo>
                    <a:pt x="86" y="178"/>
                  </a:lnTo>
                  <a:lnTo>
                    <a:pt x="85" y="179"/>
                  </a:lnTo>
                  <a:lnTo>
                    <a:pt x="84" y="180"/>
                  </a:lnTo>
                  <a:lnTo>
                    <a:pt x="84" y="179"/>
                  </a:lnTo>
                  <a:lnTo>
                    <a:pt x="83" y="179"/>
                  </a:lnTo>
                  <a:lnTo>
                    <a:pt x="82" y="178"/>
                  </a:lnTo>
                  <a:lnTo>
                    <a:pt x="81" y="177"/>
                  </a:lnTo>
                  <a:lnTo>
                    <a:pt x="81" y="176"/>
                  </a:lnTo>
                  <a:lnTo>
                    <a:pt x="81" y="176"/>
                  </a:lnTo>
                  <a:lnTo>
                    <a:pt x="80" y="177"/>
                  </a:lnTo>
                  <a:lnTo>
                    <a:pt x="80" y="179"/>
                  </a:lnTo>
                  <a:lnTo>
                    <a:pt x="80" y="180"/>
                  </a:lnTo>
                  <a:lnTo>
                    <a:pt x="80" y="180"/>
                  </a:lnTo>
                  <a:lnTo>
                    <a:pt x="79" y="179"/>
                  </a:lnTo>
                  <a:lnTo>
                    <a:pt x="78" y="178"/>
                  </a:lnTo>
                  <a:lnTo>
                    <a:pt x="76" y="179"/>
                  </a:lnTo>
                  <a:lnTo>
                    <a:pt x="77" y="179"/>
                  </a:lnTo>
                  <a:lnTo>
                    <a:pt x="77" y="179"/>
                  </a:lnTo>
                  <a:lnTo>
                    <a:pt x="78" y="179"/>
                  </a:lnTo>
                  <a:lnTo>
                    <a:pt x="78" y="180"/>
                  </a:lnTo>
                  <a:lnTo>
                    <a:pt x="78" y="180"/>
                  </a:lnTo>
                  <a:lnTo>
                    <a:pt x="78" y="181"/>
                  </a:lnTo>
                  <a:lnTo>
                    <a:pt x="77" y="181"/>
                  </a:lnTo>
                  <a:lnTo>
                    <a:pt x="75" y="181"/>
                  </a:lnTo>
                  <a:lnTo>
                    <a:pt x="75" y="181"/>
                  </a:lnTo>
                  <a:lnTo>
                    <a:pt x="76" y="182"/>
                  </a:lnTo>
                  <a:lnTo>
                    <a:pt x="78" y="182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8" y="184"/>
                  </a:lnTo>
                  <a:lnTo>
                    <a:pt x="77" y="185"/>
                  </a:lnTo>
                  <a:lnTo>
                    <a:pt x="77" y="186"/>
                  </a:lnTo>
                  <a:lnTo>
                    <a:pt x="77" y="186"/>
                  </a:lnTo>
                  <a:lnTo>
                    <a:pt x="77" y="187"/>
                  </a:lnTo>
                  <a:lnTo>
                    <a:pt x="76" y="187"/>
                  </a:lnTo>
                  <a:lnTo>
                    <a:pt x="75" y="186"/>
                  </a:lnTo>
                  <a:lnTo>
                    <a:pt x="71" y="182"/>
                  </a:lnTo>
                  <a:lnTo>
                    <a:pt x="72" y="183"/>
                  </a:lnTo>
                  <a:lnTo>
                    <a:pt x="76" y="187"/>
                  </a:lnTo>
                  <a:lnTo>
                    <a:pt x="76" y="189"/>
                  </a:lnTo>
                  <a:lnTo>
                    <a:pt x="77" y="190"/>
                  </a:lnTo>
                  <a:lnTo>
                    <a:pt x="76" y="190"/>
                  </a:lnTo>
                  <a:lnTo>
                    <a:pt x="76" y="191"/>
                  </a:lnTo>
                  <a:lnTo>
                    <a:pt x="74" y="191"/>
                  </a:lnTo>
                  <a:lnTo>
                    <a:pt x="72" y="189"/>
                  </a:lnTo>
                  <a:lnTo>
                    <a:pt x="69" y="185"/>
                  </a:lnTo>
                  <a:lnTo>
                    <a:pt x="67" y="185"/>
                  </a:lnTo>
                  <a:lnTo>
                    <a:pt x="71" y="189"/>
                  </a:lnTo>
                  <a:lnTo>
                    <a:pt x="72" y="190"/>
                  </a:lnTo>
                  <a:lnTo>
                    <a:pt x="72" y="192"/>
                  </a:lnTo>
                  <a:lnTo>
                    <a:pt x="72" y="192"/>
                  </a:lnTo>
                  <a:lnTo>
                    <a:pt x="72" y="193"/>
                  </a:lnTo>
                  <a:lnTo>
                    <a:pt x="63" y="197"/>
                  </a:lnTo>
                  <a:lnTo>
                    <a:pt x="62" y="199"/>
                  </a:lnTo>
                  <a:lnTo>
                    <a:pt x="62" y="201"/>
                  </a:lnTo>
                  <a:lnTo>
                    <a:pt x="60" y="202"/>
                  </a:lnTo>
                  <a:lnTo>
                    <a:pt x="59" y="203"/>
                  </a:lnTo>
                  <a:lnTo>
                    <a:pt x="57" y="204"/>
                  </a:lnTo>
                  <a:lnTo>
                    <a:pt x="55" y="204"/>
                  </a:lnTo>
                  <a:lnTo>
                    <a:pt x="57" y="202"/>
                  </a:lnTo>
                  <a:lnTo>
                    <a:pt x="56" y="201"/>
                  </a:lnTo>
                  <a:lnTo>
                    <a:pt x="55" y="196"/>
                  </a:lnTo>
                  <a:lnTo>
                    <a:pt x="55" y="190"/>
                  </a:lnTo>
                  <a:lnTo>
                    <a:pt x="56" y="187"/>
                  </a:lnTo>
                  <a:lnTo>
                    <a:pt x="57" y="187"/>
                  </a:lnTo>
                  <a:lnTo>
                    <a:pt x="58" y="186"/>
                  </a:lnTo>
                  <a:lnTo>
                    <a:pt x="58" y="186"/>
                  </a:lnTo>
                  <a:lnTo>
                    <a:pt x="58" y="185"/>
                  </a:lnTo>
                  <a:lnTo>
                    <a:pt x="57" y="184"/>
                  </a:lnTo>
                  <a:lnTo>
                    <a:pt x="56" y="184"/>
                  </a:lnTo>
                  <a:lnTo>
                    <a:pt x="55" y="183"/>
                  </a:lnTo>
                  <a:lnTo>
                    <a:pt x="54" y="182"/>
                  </a:lnTo>
                  <a:lnTo>
                    <a:pt x="53" y="182"/>
                  </a:lnTo>
                  <a:lnTo>
                    <a:pt x="52" y="183"/>
                  </a:lnTo>
                  <a:lnTo>
                    <a:pt x="52" y="182"/>
                  </a:lnTo>
                  <a:lnTo>
                    <a:pt x="52" y="181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50" y="179"/>
                  </a:lnTo>
                  <a:lnTo>
                    <a:pt x="50" y="179"/>
                  </a:lnTo>
                  <a:lnTo>
                    <a:pt x="51" y="178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5" y="177"/>
                  </a:lnTo>
                  <a:lnTo>
                    <a:pt x="56" y="176"/>
                  </a:lnTo>
                  <a:lnTo>
                    <a:pt x="56" y="175"/>
                  </a:lnTo>
                  <a:lnTo>
                    <a:pt x="57" y="175"/>
                  </a:lnTo>
                  <a:lnTo>
                    <a:pt x="56" y="174"/>
                  </a:lnTo>
                  <a:lnTo>
                    <a:pt x="56" y="173"/>
                  </a:lnTo>
                  <a:lnTo>
                    <a:pt x="56" y="173"/>
                  </a:lnTo>
                  <a:lnTo>
                    <a:pt x="57" y="173"/>
                  </a:lnTo>
                  <a:lnTo>
                    <a:pt x="59" y="173"/>
                  </a:lnTo>
                  <a:lnTo>
                    <a:pt x="59" y="174"/>
                  </a:lnTo>
                  <a:lnTo>
                    <a:pt x="60" y="172"/>
                  </a:lnTo>
                  <a:lnTo>
                    <a:pt x="60" y="172"/>
                  </a:lnTo>
                  <a:lnTo>
                    <a:pt x="61" y="172"/>
                  </a:lnTo>
                  <a:lnTo>
                    <a:pt x="62" y="172"/>
                  </a:lnTo>
                  <a:lnTo>
                    <a:pt x="64" y="172"/>
                  </a:lnTo>
                  <a:lnTo>
                    <a:pt x="64" y="172"/>
                  </a:lnTo>
                  <a:lnTo>
                    <a:pt x="66" y="172"/>
                  </a:lnTo>
                  <a:lnTo>
                    <a:pt x="67" y="173"/>
                  </a:lnTo>
                  <a:lnTo>
                    <a:pt x="67" y="173"/>
                  </a:lnTo>
                  <a:lnTo>
                    <a:pt x="68" y="173"/>
                  </a:lnTo>
                  <a:lnTo>
                    <a:pt x="68" y="173"/>
                  </a:lnTo>
                  <a:lnTo>
                    <a:pt x="70" y="174"/>
                  </a:lnTo>
                  <a:lnTo>
                    <a:pt x="71" y="174"/>
                  </a:lnTo>
                  <a:lnTo>
                    <a:pt x="70" y="173"/>
                  </a:lnTo>
                  <a:lnTo>
                    <a:pt x="70" y="171"/>
                  </a:lnTo>
                  <a:lnTo>
                    <a:pt x="70" y="171"/>
                  </a:lnTo>
                  <a:lnTo>
                    <a:pt x="69" y="169"/>
                  </a:lnTo>
                  <a:lnTo>
                    <a:pt x="67" y="167"/>
                  </a:lnTo>
                  <a:lnTo>
                    <a:pt x="66" y="167"/>
                  </a:lnTo>
                  <a:lnTo>
                    <a:pt x="66" y="165"/>
                  </a:lnTo>
                  <a:lnTo>
                    <a:pt x="66" y="164"/>
                  </a:lnTo>
                  <a:lnTo>
                    <a:pt x="66" y="163"/>
                  </a:lnTo>
                  <a:lnTo>
                    <a:pt x="66" y="162"/>
                  </a:lnTo>
                  <a:lnTo>
                    <a:pt x="66" y="162"/>
                  </a:lnTo>
                  <a:lnTo>
                    <a:pt x="66" y="162"/>
                  </a:lnTo>
                  <a:lnTo>
                    <a:pt x="67" y="162"/>
                  </a:lnTo>
                  <a:lnTo>
                    <a:pt x="67" y="161"/>
                  </a:lnTo>
                  <a:lnTo>
                    <a:pt x="67" y="160"/>
                  </a:lnTo>
                  <a:lnTo>
                    <a:pt x="69" y="160"/>
                  </a:lnTo>
                  <a:lnTo>
                    <a:pt x="70" y="161"/>
                  </a:lnTo>
                  <a:lnTo>
                    <a:pt x="72" y="161"/>
                  </a:lnTo>
                  <a:lnTo>
                    <a:pt x="72" y="161"/>
                  </a:lnTo>
                  <a:lnTo>
                    <a:pt x="72" y="161"/>
                  </a:lnTo>
                  <a:lnTo>
                    <a:pt x="72" y="161"/>
                  </a:lnTo>
                  <a:lnTo>
                    <a:pt x="72" y="158"/>
                  </a:lnTo>
                  <a:lnTo>
                    <a:pt x="72" y="158"/>
                  </a:lnTo>
                  <a:lnTo>
                    <a:pt x="73" y="157"/>
                  </a:lnTo>
                  <a:lnTo>
                    <a:pt x="75" y="157"/>
                  </a:lnTo>
                  <a:lnTo>
                    <a:pt x="75" y="157"/>
                  </a:lnTo>
                  <a:lnTo>
                    <a:pt x="76" y="156"/>
                  </a:lnTo>
                  <a:lnTo>
                    <a:pt x="78" y="156"/>
                  </a:lnTo>
                  <a:lnTo>
                    <a:pt x="79" y="155"/>
                  </a:lnTo>
                  <a:lnTo>
                    <a:pt x="80" y="153"/>
                  </a:lnTo>
                  <a:lnTo>
                    <a:pt x="81" y="153"/>
                  </a:lnTo>
                  <a:lnTo>
                    <a:pt x="82" y="153"/>
                  </a:lnTo>
                  <a:lnTo>
                    <a:pt x="82" y="153"/>
                  </a:lnTo>
                  <a:lnTo>
                    <a:pt x="83" y="153"/>
                  </a:lnTo>
                  <a:lnTo>
                    <a:pt x="84" y="153"/>
                  </a:lnTo>
                  <a:lnTo>
                    <a:pt x="84" y="152"/>
                  </a:lnTo>
                  <a:lnTo>
                    <a:pt x="85" y="151"/>
                  </a:lnTo>
                  <a:lnTo>
                    <a:pt x="85" y="150"/>
                  </a:lnTo>
                  <a:lnTo>
                    <a:pt x="84" y="147"/>
                  </a:lnTo>
                  <a:lnTo>
                    <a:pt x="84" y="146"/>
                  </a:lnTo>
                  <a:lnTo>
                    <a:pt x="83" y="144"/>
                  </a:lnTo>
                  <a:lnTo>
                    <a:pt x="83" y="143"/>
                  </a:lnTo>
                  <a:lnTo>
                    <a:pt x="84" y="140"/>
                  </a:lnTo>
                  <a:lnTo>
                    <a:pt x="84" y="138"/>
                  </a:lnTo>
                  <a:lnTo>
                    <a:pt x="84" y="136"/>
                  </a:lnTo>
                  <a:lnTo>
                    <a:pt x="83" y="134"/>
                  </a:lnTo>
                  <a:lnTo>
                    <a:pt x="82" y="132"/>
                  </a:lnTo>
                  <a:lnTo>
                    <a:pt x="81" y="129"/>
                  </a:lnTo>
                  <a:lnTo>
                    <a:pt x="80" y="129"/>
                  </a:lnTo>
                  <a:lnTo>
                    <a:pt x="80" y="128"/>
                  </a:lnTo>
                  <a:lnTo>
                    <a:pt x="80" y="127"/>
                  </a:lnTo>
                  <a:lnTo>
                    <a:pt x="80" y="125"/>
                  </a:lnTo>
                  <a:lnTo>
                    <a:pt x="80" y="124"/>
                  </a:lnTo>
                  <a:lnTo>
                    <a:pt x="81" y="123"/>
                  </a:lnTo>
                  <a:lnTo>
                    <a:pt x="81" y="122"/>
                  </a:lnTo>
                  <a:lnTo>
                    <a:pt x="81" y="120"/>
                  </a:lnTo>
                  <a:lnTo>
                    <a:pt x="81" y="119"/>
                  </a:lnTo>
                  <a:lnTo>
                    <a:pt x="81" y="118"/>
                  </a:lnTo>
                  <a:lnTo>
                    <a:pt x="81" y="117"/>
                  </a:lnTo>
                  <a:lnTo>
                    <a:pt x="81" y="117"/>
                  </a:lnTo>
                  <a:lnTo>
                    <a:pt x="80" y="116"/>
                  </a:lnTo>
                  <a:lnTo>
                    <a:pt x="80" y="115"/>
                  </a:lnTo>
                  <a:lnTo>
                    <a:pt x="81" y="115"/>
                  </a:lnTo>
                  <a:lnTo>
                    <a:pt x="81" y="114"/>
                  </a:lnTo>
                  <a:lnTo>
                    <a:pt x="82" y="113"/>
                  </a:lnTo>
                  <a:lnTo>
                    <a:pt x="82" y="112"/>
                  </a:lnTo>
                  <a:lnTo>
                    <a:pt x="81" y="111"/>
                  </a:lnTo>
                  <a:lnTo>
                    <a:pt x="80" y="110"/>
                  </a:lnTo>
                  <a:lnTo>
                    <a:pt x="79" y="109"/>
                  </a:lnTo>
                  <a:lnTo>
                    <a:pt x="78" y="108"/>
                  </a:lnTo>
                  <a:lnTo>
                    <a:pt x="77" y="107"/>
                  </a:lnTo>
                  <a:lnTo>
                    <a:pt x="76" y="106"/>
                  </a:lnTo>
                  <a:lnTo>
                    <a:pt x="75" y="105"/>
                  </a:lnTo>
                  <a:lnTo>
                    <a:pt x="75" y="105"/>
                  </a:lnTo>
                  <a:lnTo>
                    <a:pt x="75" y="104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8" y="102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6" y="101"/>
                  </a:lnTo>
                  <a:lnTo>
                    <a:pt x="75" y="99"/>
                  </a:lnTo>
                  <a:lnTo>
                    <a:pt x="73" y="97"/>
                  </a:lnTo>
                  <a:lnTo>
                    <a:pt x="72" y="97"/>
                  </a:lnTo>
                  <a:lnTo>
                    <a:pt x="71" y="96"/>
                  </a:lnTo>
                  <a:lnTo>
                    <a:pt x="71" y="96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69" y="94"/>
                  </a:lnTo>
                  <a:lnTo>
                    <a:pt x="69" y="95"/>
                  </a:lnTo>
                  <a:lnTo>
                    <a:pt x="68" y="95"/>
                  </a:lnTo>
                  <a:lnTo>
                    <a:pt x="68" y="94"/>
                  </a:lnTo>
                  <a:lnTo>
                    <a:pt x="67" y="94"/>
                  </a:lnTo>
                  <a:lnTo>
                    <a:pt x="67" y="93"/>
                  </a:lnTo>
                  <a:lnTo>
                    <a:pt x="66" y="92"/>
                  </a:lnTo>
                  <a:lnTo>
                    <a:pt x="66" y="90"/>
                  </a:lnTo>
                  <a:lnTo>
                    <a:pt x="66" y="89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3" y="88"/>
                  </a:lnTo>
                  <a:lnTo>
                    <a:pt x="62" y="86"/>
                  </a:lnTo>
                  <a:lnTo>
                    <a:pt x="61" y="85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6" y="80"/>
                  </a:lnTo>
                  <a:lnTo>
                    <a:pt x="54" y="79"/>
                  </a:lnTo>
                  <a:lnTo>
                    <a:pt x="53" y="78"/>
                  </a:lnTo>
                  <a:lnTo>
                    <a:pt x="52" y="76"/>
                  </a:lnTo>
                  <a:lnTo>
                    <a:pt x="52" y="75"/>
                  </a:lnTo>
                  <a:lnTo>
                    <a:pt x="51" y="74"/>
                  </a:lnTo>
                  <a:lnTo>
                    <a:pt x="50" y="73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8" y="72"/>
                  </a:lnTo>
                  <a:lnTo>
                    <a:pt x="47" y="71"/>
                  </a:lnTo>
                  <a:lnTo>
                    <a:pt x="46" y="69"/>
                  </a:lnTo>
                  <a:lnTo>
                    <a:pt x="45" y="69"/>
                  </a:lnTo>
                  <a:lnTo>
                    <a:pt x="44" y="68"/>
                  </a:lnTo>
                  <a:lnTo>
                    <a:pt x="44" y="67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5" y="64"/>
                  </a:lnTo>
                  <a:lnTo>
                    <a:pt x="44" y="64"/>
                  </a:lnTo>
                  <a:lnTo>
                    <a:pt x="43" y="63"/>
                  </a:lnTo>
                  <a:lnTo>
                    <a:pt x="39" y="62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6" y="60"/>
                  </a:lnTo>
                  <a:lnTo>
                    <a:pt x="31" y="57"/>
                  </a:lnTo>
                  <a:lnTo>
                    <a:pt x="29" y="56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50"/>
                  </a:lnTo>
                  <a:lnTo>
                    <a:pt x="32" y="50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8" y="49"/>
                  </a:lnTo>
                  <a:lnTo>
                    <a:pt x="38" y="48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9" y="46"/>
                  </a:lnTo>
                  <a:lnTo>
                    <a:pt x="39" y="45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7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2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3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3" y="37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3" y="35"/>
                  </a:lnTo>
                  <a:lnTo>
                    <a:pt x="23" y="36"/>
                  </a:lnTo>
                  <a:lnTo>
                    <a:pt x="22" y="37"/>
                  </a:lnTo>
                  <a:lnTo>
                    <a:pt x="21" y="36"/>
                  </a:lnTo>
                  <a:lnTo>
                    <a:pt x="19" y="36"/>
                  </a:lnTo>
                  <a:lnTo>
                    <a:pt x="16" y="35"/>
                  </a:lnTo>
                  <a:lnTo>
                    <a:pt x="15" y="34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6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0" name="Google Shape;1200;p77"/>
            <p:cNvSpPr/>
            <p:nvPr/>
          </p:nvSpPr>
          <p:spPr>
            <a:xfrm>
              <a:off x="3052763" y="1450976"/>
              <a:ext cx="261938" cy="254000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152" y="45"/>
                  </a:moveTo>
                  <a:lnTo>
                    <a:pt x="151" y="46"/>
                  </a:lnTo>
                  <a:lnTo>
                    <a:pt x="151" y="44"/>
                  </a:lnTo>
                  <a:lnTo>
                    <a:pt x="151" y="44"/>
                  </a:lnTo>
                  <a:lnTo>
                    <a:pt x="152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4"/>
                  </a:lnTo>
                  <a:lnTo>
                    <a:pt x="153" y="45"/>
                  </a:lnTo>
                  <a:lnTo>
                    <a:pt x="152" y="45"/>
                  </a:lnTo>
                  <a:close/>
                  <a:moveTo>
                    <a:pt x="154" y="42"/>
                  </a:moveTo>
                  <a:lnTo>
                    <a:pt x="152" y="42"/>
                  </a:lnTo>
                  <a:lnTo>
                    <a:pt x="152" y="42"/>
                  </a:lnTo>
                  <a:lnTo>
                    <a:pt x="153" y="41"/>
                  </a:lnTo>
                  <a:lnTo>
                    <a:pt x="154" y="41"/>
                  </a:lnTo>
                  <a:lnTo>
                    <a:pt x="154" y="41"/>
                  </a:lnTo>
                  <a:lnTo>
                    <a:pt x="154" y="41"/>
                  </a:lnTo>
                  <a:lnTo>
                    <a:pt x="155" y="41"/>
                  </a:lnTo>
                  <a:lnTo>
                    <a:pt x="155" y="41"/>
                  </a:lnTo>
                  <a:lnTo>
                    <a:pt x="154" y="41"/>
                  </a:lnTo>
                  <a:lnTo>
                    <a:pt x="154" y="42"/>
                  </a:lnTo>
                  <a:close/>
                  <a:moveTo>
                    <a:pt x="101" y="18"/>
                  </a:moveTo>
                  <a:lnTo>
                    <a:pt x="100" y="18"/>
                  </a:lnTo>
                  <a:lnTo>
                    <a:pt x="99" y="18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100" y="17"/>
                  </a:lnTo>
                  <a:lnTo>
                    <a:pt x="101" y="17"/>
                  </a:lnTo>
                  <a:lnTo>
                    <a:pt x="101" y="18"/>
                  </a:lnTo>
                  <a:close/>
                  <a:moveTo>
                    <a:pt x="118" y="14"/>
                  </a:moveTo>
                  <a:lnTo>
                    <a:pt x="119" y="16"/>
                  </a:lnTo>
                  <a:lnTo>
                    <a:pt x="118" y="17"/>
                  </a:lnTo>
                  <a:lnTo>
                    <a:pt x="117" y="18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5" y="18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1" y="16"/>
                  </a:lnTo>
                  <a:lnTo>
                    <a:pt x="112" y="14"/>
                  </a:lnTo>
                  <a:lnTo>
                    <a:pt x="113" y="14"/>
                  </a:lnTo>
                  <a:lnTo>
                    <a:pt x="113" y="16"/>
                  </a:lnTo>
                  <a:lnTo>
                    <a:pt x="115" y="16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8" y="13"/>
                  </a:lnTo>
                  <a:lnTo>
                    <a:pt x="118" y="14"/>
                  </a:lnTo>
                  <a:close/>
                  <a:moveTo>
                    <a:pt x="47" y="6"/>
                  </a:moveTo>
                  <a:lnTo>
                    <a:pt x="47" y="8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5" y="9"/>
                  </a:lnTo>
                  <a:lnTo>
                    <a:pt x="57" y="10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3" y="16"/>
                  </a:lnTo>
                  <a:lnTo>
                    <a:pt x="63" y="17"/>
                  </a:lnTo>
                  <a:lnTo>
                    <a:pt x="64" y="18"/>
                  </a:lnTo>
                  <a:lnTo>
                    <a:pt x="63" y="19"/>
                  </a:lnTo>
                  <a:lnTo>
                    <a:pt x="63" y="21"/>
                  </a:lnTo>
                  <a:lnTo>
                    <a:pt x="64" y="22"/>
                  </a:lnTo>
                  <a:lnTo>
                    <a:pt x="65" y="23"/>
                  </a:lnTo>
                  <a:lnTo>
                    <a:pt x="68" y="24"/>
                  </a:lnTo>
                  <a:lnTo>
                    <a:pt x="72" y="23"/>
                  </a:lnTo>
                  <a:lnTo>
                    <a:pt x="77" y="22"/>
                  </a:lnTo>
                  <a:lnTo>
                    <a:pt x="80" y="22"/>
                  </a:lnTo>
                  <a:lnTo>
                    <a:pt x="88" y="21"/>
                  </a:lnTo>
                  <a:lnTo>
                    <a:pt x="90" y="22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3" y="26"/>
                  </a:lnTo>
                  <a:lnTo>
                    <a:pt x="95" y="27"/>
                  </a:lnTo>
                  <a:lnTo>
                    <a:pt x="97" y="28"/>
                  </a:lnTo>
                  <a:lnTo>
                    <a:pt x="99" y="28"/>
                  </a:lnTo>
                  <a:lnTo>
                    <a:pt x="101" y="29"/>
                  </a:lnTo>
                  <a:lnTo>
                    <a:pt x="103" y="29"/>
                  </a:lnTo>
                  <a:lnTo>
                    <a:pt x="104" y="29"/>
                  </a:lnTo>
                  <a:lnTo>
                    <a:pt x="105" y="29"/>
                  </a:lnTo>
                  <a:lnTo>
                    <a:pt x="113" y="24"/>
                  </a:lnTo>
                  <a:lnTo>
                    <a:pt x="118" y="24"/>
                  </a:lnTo>
                  <a:lnTo>
                    <a:pt x="119" y="24"/>
                  </a:lnTo>
                  <a:lnTo>
                    <a:pt x="119" y="23"/>
                  </a:lnTo>
                  <a:lnTo>
                    <a:pt x="118" y="22"/>
                  </a:lnTo>
                  <a:lnTo>
                    <a:pt x="113" y="22"/>
                  </a:lnTo>
                  <a:lnTo>
                    <a:pt x="112" y="23"/>
                  </a:lnTo>
                  <a:lnTo>
                    <a:pt x="112" y="21"/>
                  </a:lnTo>
                  <a:lnTo>
                    <a:pt x="113" y="21"/>
                  </a:lnTo>
                  <a:lnTo>
                    <a:pt x="118" y="21"/>
                  </a:lnTo>
                  <a:lnTo>
                    <a:pt x="122" y="21"/>
                  </a:lnTo>
                  <a:lnTo>
                    <a:pt x="126" y="20"/>
                  </a:lnTo>
                  <a:lnTo>
                    <a:pt x="128" y="20"/>
                  </a:lnTo>
                  <a:lnTo>
                    <a:pt x="129" y="20"/>
                  </a:lnTo>
                  <a:lnTo>
                    <a:pt x="132" y="20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1" y="21"/>
                  </a:lnTo>
                  <a:lnTo>
                    <a:pt x="139" y="21"/>
                  </a:lnTo>
                  <a:lnTo>
                    <a:pt x="137" y="21"/>
                  </a:lnTo>
                  <a:lnTo>
                    <a:pt x="135" y="23"/>
                  </a:lnTo>
                  <a:lnTo>
                    <a:pt x="132" y="22"/>
                  </a:lnTo>
                  <a:lnTo>
                    <a:pt x="129" y="23"/>
                  </a:lnTo>
                  <a:lnTo>
                    <a:pt x="130" y="23"/>
                  </a:lnTo>
                  <a:lnTo>
                    <a:pt x="130" y="24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1" y="25"/>
                  </a:lnTo>
                  <a:lnTo>
                    <a:pt x="131" y="26"/>
                  </a:lnTo>
                  <a:lnTo>
                    <a:pt x="132" y="27"/>
                  </a:lnTo>
                  <a:lnTo>
                    <a:pt x="131" y="29"/>
                  </a:lnTo>
                  <a:lnTo>
                    <a:pt x="131" y="29"/>
                  </a:lnTo>
                  <a:lnTo>
                    <a:pt x="132" y="29"/>
                  </a:lnTo>
                  <a:lnTo>
                    <a:pt x="132" y="28"/>
                  </a:lnTo>
                  <a:lnTo>
                    <a:pt x="132" y="28"/>
                  </a:lnTo>
                  <a:lnTo>
                    <a:pt x="132" y="27"/>
                  </a:lnTo>
                  <a:lnTo>
                    <a:pt x="133" y="27"/>
                  </a:lnTo>
                  <a:lnTo>
                    <a:pt x="133" y="28"/>
                  </a:lnTo>
                  <a:lnTo>
                    <a:pt x="135" y="31"/>
                  </a:lnTo>
                  <a:lnTo>
                    <a:pt x="135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32"/>
                  </a:lnTo>
                  <a:lnTo>
                    <a:pt x="137" y="32"/>
                  </a:lnTo>
                  <a:lnTo>
                    <a:pt x="137" y="32"/>
                  </a:lnTo>
                  <a:lnTo>
                    <a:pt x="137" y="32"/>
                  </a:lnTo>
                  <a:lnTo>
                    <a:pt x="137" y="32"/>
                  </a:lnTo>
                  <a:lnTo>
                    <a:pt x="137" y="32"/>
                  </a:lnTo>
                  <a:lnTo>
                    <a:pt x="138" y="31"/>
                  </a:lnTo>
                  <a:lnTo>
                    <a:pt x="138" y="30"/>
                  </a:lnTo>
                  <a:lnTo>
                    <a:pt x="138" y="30"/>
                  </a:lnTo>
                  <a:lnTo>
                    <a:pt x="138" y="30"/>
                  </a:lnTo>
                  <a:lnTo>
                    <a:pt x="139" y="31"/>
                  </a:lnTo>
                  <a:lnTo>
                    <a:pt x="140" y="32"/>
                  </a:lnTo>
                  <a:lnTo>
                    <a:pt x="141" y="33"/>
                  </a:lnTo>
                  <a:lnTo>
                    <a:pt x="141" y="34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42" y="35"/>
                  </a:lnTo>
                  <a:lnTo>
                    <a:pt x="142" y="34"/>
                  </a:lnTo>
                  <a:lnTo>
                    <a:pt x="142" y="33"/>
                  </a:lnTo>
                  <a:lnTo>
                    <a:pt x="142" y="32"/>
                  </a:lnTo>
                  <a:lnTo>
                    <a:pt x="144" y="32"/>
                  </a:lnTo>
                  <a:lnTo>
                    <a:pt x="144" y="31"/>
                  </a:lnTo>
                  <a:lnTo>
                    <a:pt x="145" y="32"/>
                  </a:lnTo>
                  <a:lnTo>
                    <a:pt x="147" y="35"/>
                  </a:lnTo>
                  <a:lnTo>
                    <a:pt x="148" y="35"/>
                  </a:lnTo>
                  <a:lnTo>
                    <a:pt x="152" y="36"/>
                  </a:lnTo>
                  <a:lnTo>
                    <a:pt x="153" y="37"/>
                  </a:lnTo>
                  <a:lnTo>
                    <a:pt x="154" y="39"/>
                  </a:lnTo>
                  <a:lnTo>
                    <a:pt x="154" y="40"/>
                  </a:lnTo>
                  <a:lnTo>
                    <a:pt x="152" y="41"/>
                  </a:lnTo>
                  <a:lnTo>
                    <a:pt x="151" y="41"/>
                  </a:lnTo>
                  <a:lnTo>
                    <a:pt x="151" y="42"/>
                  </a:lnTo>
                  <a:lnTo>
                    <a:pt x="151" y="43"/>
                  </a:lnTo>
                  <a:lnTo>
                    <a:pt x="151" y="44"/>
                  </a:lnTo>
                  <a:lnTo>
                    <a:pt x="150" y="44"/>
                  </a:lnTo>
                  <a:lnTo>
                    <a:pt x="150" y="46"/>
                  </a:lnTo>
                  <a:lnTo>
                    <a:pt x="148" y="47"/>
                  </a:lnTo>
                  <a:lnTo>
                    <a:pt x="147" y="49"/>
                  </a:lnTo>
                  <a:lnTo>
                    <a:pt x="143" y="49"/>
                  </a:lnTo>
                  <a:lnTo>
                    <a:pt x="144" y="51"/>
                  </a:lnTo>
                  <a:lnTo>
                    <a:pt x="145" y="51"/>
                  </a:lnTo>
                  <a:lnTo>
                    <a:pt x="147" y="52"/>
                  </a:lnTo>
                  <a:lnTo>
                    <a:pt x="148" y="51"/>
                  </a:lnTo>
                  <a:lnTo>
                    <a:pt x="151" y="51"/>
                  </a:lnTo>
                  <a:lnTo>
                    <a:pt x="153" y="49"/>
                  </a:lnTo>
                  <a:lnTo>
                    <a:pt x="154" y="49"/>
                  </a:lnTo>
                  <a:lnTo>
                    <a:pt x="158" y="51"/>
                  </a:lnTo>
                  <a:lnTo>
                    <a:pt x="159" y="49"/>
                  </a:lnTo>
                  <a:lnTo>
                    <a:pt x="159" y="48"/>
                  </a:lnTo>
                  <a:lnTo>
                    <a:pt x="161" y="49"/>
                  </a:lnTo>
                  <a:lnTo>
                    <a:pt x="163" y="51"/>
                  </a:lnTo>
                  <a:lnTo>
                    <a:pt x="165" y="54"/>
                  </a:lnTo>
                  <a:lnTo>
                    <a:pt x="165" y="54"/>
                  </a:lnTo>
                  <a:lnTo>
                    <a:pt x="165" y="55"/>
                  </a:lnTo>
                  <a:lnTo>
                    <a:pt x="164" y="55"/>
                  </a:lnTo>
                  <a:lnTo>
                    <a:pt x="163" y="56"/>
                  </a:lnTo>
                  <a:lnTo>
                    <a:pt x="163" y="57"/>
                  </a:lnTo>
                  <a:lnTo>
                    <a:pt x="161" y="58"/>
                  </a:lnTo>
                  <a:lnTo>
                    <a:pt x="160" y="59"/>
                  </a:lnTo>
                  <a:lnTo>
                    <a:pt x="159" y="60"/>
                  </a:lnTo>
                  <a:lnTo>
                    <a:pt x="158" y="60"/>
                  </a:lnTo>
                  <a:lnTo>
                    <a:pt x="157" y="60"/>
                  </a:lnTo>
                  <a:lnTo>
                    <a:pt x="156" y="61"/>
                  </a:lnTo>
                  <a:lnTo>
                    <a:pt x="156" y="63"/>
                  </a:lnTo>
                  <a:lnTo>
                    <a:pt x="155" y="63"/>
                  </a:lnTo>
                  <a:lnTo>
                    <a:pt x="154" y="64"/>
                  </a:lnTo>
                  <a:lnTo>
                    <a:pt x="154" y="65"/>
                  </a:lnTo>
                  <a:lnTo>
                    <a:pt x="155" y="67"/>
                  </a:lnTo>
                  <a:lnTo>
                    <a:pt x="155" y="67"/>
                  </a:lnTo>
                  <a:lnTo>
                    <a:pt x="155" y="68"/>
                  </a:lnTo>
                  <a:lnTo>
                    <a:pt x="155" y="69"/>
                  </a:lnTo>
                  <a:lnTo>
                    <a:pt x="156" y="69"/>
                  </a:lnTo>
                  <a:lnTo>
                    <a:pt x="156" y="70"/>
                  </a:lnTo>
                  <a:lnTo>
                    <a:pt x="157" y="69"/>
                  </a:lnTo>
                  <a:lnTo>
                    <a:pt x="158" y="69"/>
                  </a:lnTo>
                  <a:lnTo>
                    <a:pt x="159" y="69"/>
                  </a:lnTo>
                  <a:lnTo>
                    <a:pt x="159" y="70"/>
                  </a:lnTo>
                  <a:lnTo>
                    <a:pt x="159" y="70"/>
                  </a:lnTo>
                  <a:lnTo>
                    <a:pt x="158" y="71"/>
                  </a:lnTo>
                  <a:lnTo>
                    <a:pt x="158" y="72"/>
                  </a:lnTo>
                  <a:lnTo>
                    <a:pt x="156" y="73"/>
                  </a:lnTo>
                  <a:lnTo>
                    <a:pt x="154" y="74"/>
                  </a:lnTo>
                  <a:lnTo>
                    <a:pt x="154" y="75"/>
                  </a:lnTo>
                  <a:lnTo>
                    <a:pt x="153" y="74"/>
                  </a:lnTo>
                  <a:lnTo>
                    <a:pt x="152" y="74"/>
                  </a:lnTo>
                  <a:lnTo>
                    <a:pt x="152" y="75"/>
                  </a:lnTo>
                  <a:lnTo>
                    <a:pt x="151" y="7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8" y="76"/>
                  </a:lnTo>
                  <a:lnTo>
                    <a:pt x="147" y="76"/>
                  </a:lnTo>
                  <a:lnTo>
                    <a:pt x="147" y="77"/>
                  </a:lnTo>
                  <a:lnTo>
                    <a:pt x="147" y="78"/>
                  </a:lnTo>
                  <a:lnTo>
                    <a:pt x="148" y="79"/>
                  </a:lnTo>
                  <a:lnTo>
                    <a:pt x="148" y="80"/>
                  </a:lnTo>
                  <a:lnTo>
                    <a:pt x="148" y="82"/>
                  </a:lnTo>
                  <a:lnTo>
                    <a:pt x="147" y="83"/>
                  </a:lnTo>
                  <a:lnTo>
                    <a:pt x="147" y="83"/>
                  </a:lnTo>
                  <a:lnTo>
                    <a:pt x="146" y="84"/>
                  </a:lnTo>
                  <a:lnTo>
                    <a:pt x="145" y="87"/>
                  </a:lnTo>
                  <a:lnTo>
                    <a:pt x="145" y="87"/>
                  </a:lnTo>
                  <a:lnTo>
                    <a:pt x="147" y="90"/>
                  </a:lnTo>
                  <a:lnTo>
                    <a:pt x="151" y="94"/>
                  </a:lnTo>
                  <a:lnTo>
                    <a:pt x="153" y="97"/>
                  </a:lnTo>
                  <a:lnTo>
                    <a:pt x="153" y="97"/>
                  </a:lnTo>
                  <a:lnTo>
                    <a:pt x="154" y="97"/>
                  </a:lnTo>
                  <a:lnTo>
                    <a:pt x="154" y="98"/>
                  </a:lnTo>
                  <a:lnTo>
                    <a:pt x="155" y="99"/>
                  </a:lnTo>
                  <a:lnTo>
                    <a:pt x="155" y="100"/>
                  </a:lnTo>
                  <a:lnTo>
                    <a:pt x="154" y="101"/>
                  </a:lnTo>
                  <a:lnTo>
                    <a:pt x="154" y="102"/>
                  </a:lnTo>
                  <a:lnTo>
                    <a:pt x="153" y="102"/>
                  </a:lnTo>
                  <a:lnTo>
                    <a:pt x="152" y="103"/>
                  </a:lnTo>
                  <a:lnTo>
                    <a:pt x="151" y="104"/>
                  </a:lnTo>
                  <a:lnTo>
                    <a:pt x="150" y="105"/>
                  </a:lnTo>
                  <a:lnTo>
                    <a:pt x="150" y="106"/>
                  </a:lnTo>
                  <a:lnTo>
                    <a:pt x="148" y="106"/>
                  </a:lnTo>
                  <a:lnTo>
                    <a:pt x="147" y="106"/>
                  </a:lnTo>
                  <a:lnTo>
                    <a:pt x="146" y="106"/>
                  </a:lnTo>
                  <a:lnTo>
                    <a:pt x="145" y="106"/>
                  </a:lnTo>
                  <a:lnTo>
                    <a:pt x="144" y="107"/>
                  </a:lnTo>
                  <a:lnTo>
                    <a:pt x="143" y="107"/>
                  </a:lnTo>
                  <a:lnTo>
                    <a:pt x="142" y="109"/>
                  </a:lnTo>
                  <a:lnTo>
                    <a:pt x="139" y="110"/>
                  </a:lnTo>
                  <a:lnTo>
                    <a:pt x="136" y="111"/>
                  </a:lnTo>
                  <a:lnTo>
                    <a:pt x="135" y="112"/>
                  </a:lnTo>
                  <a:lnTo>
                    <a:pt x="132" y="111"/>
                  </a:lnTo>
                  <a:lnTo>
                    <a:pt x="131" y="111"/>
                  </a:lnTo>
                  <a:lnTo>
                    <a:pt x="130" y="112"/>
                  </a:lnTo>
                  <a:lnTo>
                    <a:pt x="129" y="112"/>
                  </a:lnTo>
                  <a:lnTo>
                    <a:pt x="129" y="112"/>
                  </a:lnTo>
                  <a:lnTo>
                    <a:pt x="128" y="113"/>
                  </a:lnTo>
                  <a:lnTo>
                    <a:pt x="128" y="114"/>
                  </a:lnTo>
                  <a:lnTo>
                    <a:pt x="127" y="117"/>
                  </a:lnTo>
                  <a:lnTo>
                    <a:pt x="126" y="118"/>
                  </a:lnTo>
                  <a:lnTo>
                    <a:pt x="125" y="118"/>
                  </a:lnTo>
                  <a:lnTo>
                    <a:pt x="124" y="117"/>
                  </a:lnTo>
                  <a:lnTo>
                    <a:pt x="123" y="116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0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7" y="114"/>
                  </a:lnTo>
                  <a:lnTo>
                    <a:pt x="116" y="114"/>
                  </a:lnTo>
                  <a:lnTo>
                    <a:pt x="113" y="114"/>
                  </a:lnTo>
                  <a:lnTo>
                    <a:pt x="112" y="114"/>
                  </a:lnTo>
                  <a:lnTo>
                    <a:pt x="111" y="113"/>
                  </a:lnTo>
                  <a:lnTo>
                    <a:pt x="110" y="112"/>
                  </a:lnTo>
                  <a:lnTo>
                    <a:pt x="110" y="112"/>
                  </a:lnTo>
                  <a:lnTo>
                    <a:pt x="110" y="111"/>
                  </a:lnTo>
                  <a:lnTo>
                    <a:pt x="109" y="111"/>
                  </a:lnTo>
                  <a:lnTo>
                    <a:pt x="106" y="111"/>
                  </a:lnTo>
                  <a:lnTo>
                    <a:pt x="105" y="111"/>
                  </a:lnTo>
                  <a:lnTo>
                    <a:pt x="105" y="111"/>
                  </a:lnTo>
                  <a:lnTo>
                    <a:pt x="104" y="110"/>
                  </a:lnTo>
                  <a:lnTo>
                    <a:pt x="103" y="109"/>
                  </a:lnTo>
                  <a:lnTo>
                    <a:pt x="103" y="109"/>
                  </a:lnTo>
                  <a:lnTo>
                    <a:pt x="102" y="110"/>
                  </a:lnTo>
                  <a:lnTo>
                    <a:pt x="103" y="112"/>
                  </a:lnTo>
                  <a:lnTo>
                    <a:pt x="104" y="113"/>
                  </a:lnTo>
                  <a:lnTo>
                    <a:pt x="105" y="114"/>
                  </a:lnTo>
                  <a:lnTo>
                    <a:pt x="108" y="117"/>
                  </a:lnTo>
                  <a:lnTo>
                    <a:pt x="109" y="118"/>
                  </a:lnTo>
                  <a:lnTo>
                    <a:pt x="109" y="121"/>
                  </a:lnTo>
                  <a:lnTo>
                    <a:pt x="109" y="123"/>
                  </a:lnTo>
                  <a:lnTo>
                    <a:pt x="109" y="125"/>
                  </a:lnTo>
                  <a:lnTo>
                    <a:pt x="110" y="127"/>
                  </a:lnTo>
                  <a:lnTo>
                    <a:pt x="111" y="130"/>
                  </a:lnTo>
                  <a:lnTo>
                    <a:pt x="111" y="132"/>
                  </a:lnTo>
                  <a:lnTo>
                    <a:pt x="111" y="133"/>
                  </a:lnTo>
                  <a:lnTo>
                    <a:pt x="111" y="134"/>
                  </a:lnTo>
                  <a:lnTo>
                    <a:pt x="111" y="134"/>
                  </a:lnTo>
                  <a:lnTo>
                    <a:pt x="111" y="134"/>
                  </a:lnTo>
                  <a:lnTo>
                    <a:pt x="112" y="135"/>
                  </a:lnTo>
                  <a:lnTo>
                    <a:pt x="116" y="135"/>
                  </a:lnTo>
                  <a:lnTo>
                    <a:pt x="117" y="135"/>
                  </a:lnTo>
                  <a:lnTo>
                    <a:pt x="120" y="135"/>
                  </a:lnTo>
                  <a:lnTo>
                    <a:pt x="120" y="136"/>
                  </a:lnTo>
                  <a:lnTo>
                    <a:pt x="120" y="138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7" y="139"/>
                  </a:lnTo>
                  <a:lnTo>
                    <a:pt x="116" y="140"/>
                  </a:lnTo>
                  <a:lnTo>
                    <a:pt x="113" y="141"/>
                  </a:lnTo>
                  <a:lnTo>
                    <a:pt x="112" y="141"/>
                  </a:lnTo>
                  <a:lnTo>
                    <a:pt x="112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10" y="144"/>
                  </a:lnTo>
                  <a:lnTo>
                    <a:pt x="110" y="146"/>
                  </a:lnTo>
                  <a:lnTo>
                    <a:pt x="109" y="147"/>
                  </a:lnTo>
                  <a:lnTo>
                    <a:pt x="108" y="148"/>
                  </a:lnTo>
                  <a:lnTo>
                    <a:pt x="106" y="148"/>
                  </a:lnTo>
                  <a:lnTo>
                    <a:pt x="105" y="148"/>
                  </a:lnTo>
                  <a:lnTo>
                    <a:pt x="105" y="149"/>
                  </a:lnTo>
                  <a:lnTo>
                    <a:pt x="104" y="149"/>
                  </a:lnTo>
                  <a:lnTo>
                    <a:pt x="103" y="150"/>
                  </a:lnTo>
                  <a:lnTo>
                    <a:pt x="102" y="151"/>
                  </a:lnTo>
                  <a:lnTo>
                    <a:pt x="101" y="151"/>
                  </a:lnTo>
                  <a:lnTo>
                    <a:pt x="100" y="151"/>
                  </a:lnTo>
                  <a:lnTo>
                    <a:pt x="99" y="152"/>
                  </a:lnTo>
                  <a:lnTo>
                    <a:pt x="98" y="153"/>
                  </a:lnTo>
                  <a:lnTo>
                    <a:pt x="97" y="154"/>
                  </a:lnTo>
                  <a:lnTo>
                    <a:pt x="96" y="155"/>
                  </a:lnTo>
                  <a:lnTo>
                    <a:pt x="95" y="157"/>
                  </a:lnTo>
                  <a:lnTo>
                    <a:pt x="94" y="158"/>
                  </a:lnTo>
                  <a:lnTo>
                    <a:pt x="94" y="160"/>
                  </a:lnTo>
                  <a:lnTo>
                    <a:pt x="93" y="160"/>
                  </a:lnTo>
                  <a:lnTo>
                    <a:pt x="93" y="159"/>
                  </a:lnTo>
                  <a:lnTo>
                    <a:pt x="93" y="157"/>
                  </a:lnTo>
                  <a:lnTo>
                    <a:pt x="93" y="155"/>
                  </a:lnTo>
                  <a:lnTo>
                    <a:pt x="92" y="155"/>
                  </a:lnTo>
                  <a:lnTo>
                    <a:pt x="91" y="155"/>
                  </a:lnTo>
                  <a:lnTo>
                    <a:pt x="91" y="155"/>
                  </a:lnTo>
                  <a:lnTo>
                    <a:pt x="90" y="155"/>
                  </a:lnTo>
                  <a:lnTo>
                    <a:pt x="88" y="157"/>
                  </a:lnTo>
                  <a:lnTo>
                    <a:pt x="87" y="158"/>
                  </a:lnTo>
                  <a:lnTo>
                    <a:pt x="87" y="158"/>
                  </a:lnTo>
                  <a:lnTo>
                    <a:pt x="85" y="159"/>
                  </a:lnTo>
                  <a:lnTo>
                    <a:pt x="84" y="159"/>
                  </a:lnTo>
                  <a:lnTo>
                    <a:pt x="83" y="158"/>
                  </a:lnTo>
                  <a:lnTo>
                    <a:pt x="82" y="158"/>
                  </a:lnTo>
                  <a:lnTo>
                    <a:pt x="80" y="154"/>
                  </a:lnTo>
                  <a:lnTo>
                    <a:pt x="76" y="151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5" y="148"/>
                  </a:lnTo>
                  <a:lnTo>
                    <a:pt x="75" y="147"/>
                  </a:lnTo>
                  <a:lnTo>
                    <a:pt x="75" y="146"/>
                  </a:lnTo>
                  <a:lnTo>
                    <a:pt x="75" y="145"/>
                  </a:lnTo>
                  <a:lnTo>
                    <a:pt x="74" y="143"/>
                  </a:lnTo>
                  <a:lnTo>
                    <a:pt x="73" y="142"/>
                  </a:lnTo>
                  <a:lnTo>
                    <a:pt x="73" y="141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39"/>
                  </a:lnTo>
                  <a:lnTo>
                    <a:pt x="72" y="137"/>
                  </a:lnTo>
                  <a:lnTo>
                    <a:pt x="72" y="136"/>
                  </a:lnTo>
                  <a:lnTo>
                    <a:pt x="72" y="136"/>
                  </a:lnTo>
                  <a:lnTo>
                    <a:pt x="72" y="135"/>
                  </a:lnTo>
                  <a:lnTo>
                    <a:pt x="71" y="135"/>
                  </a:lnTo>
                  <a:lnTo>
                    <a:pt x="70" y="133"/>
                  </a:lnTo>
                  <a:lnTo>
                    <a:pt x="69" y="132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68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6" y="130"/>
                  </a:lnTo>
                  <a:lnTo>
                    <a:pt x="65" y="130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69" y="125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71" y="121"/>
                  </a:lnTo>
                  <a:lnTo>
                    <a:pt x="69" y="117"/>
                  </a:lnTo>
                  <a:lnTo>
                    <a:pt x="68" y="117"/>
                  </a:lnTo>
                  <a:lnTo>
                    <a:pt x="68" y="116"/>
                  </a:lnTo>
                  <a:lnTo>
                    <a:pt x="67" y="115"/>
                  </a:lnTo>
                  <a:lnTo>
                    <a:pt x="66" y="112"/>
                  </a:lnTo>
                  <a:lnTo>
                    <a:pt x="66" y="110"/>
                  </a:lnTo>
                  <a:lnTo>
                    <a:pt x="66" y="109"/>
                  </a:lnTo>
                  <a:lnTo>
                    <a:pt x="66" y="108"/>
                  </a:lnTo>
                  <a:lnTo>
                    <a:pt x="66" y="107"/>
                  </a:lnTo>
                  <a:lnTo>
                    <a:pt x="65" y="106"/>
                  </a:lnTo>
                  <a:lnTo>
                    <a:pt x="65" y="104"/>
                  </a:lnTo>
                  <a:lnTo>
                    <a:pt x="66" y="100"/>
                  </a:lnTo>
                  <a:lnTo>
                    <a:pt x="66" y="98"/>
                  </a:lnTo>
                  <a:lnTo>
                    <a:pt x="66" y="96"/>
                  </a:lnTo>
                  <a:lnTo>
                    <a:pt x="66" y="94"/>
                  </a:lnTo>
                  <a:lnTo>
                    <a:pt x="67" y="93"/>
                  </a:lnTo>
                  <a:lnTo>
                    <a:pt x="68" y="92"/>
                  </a:lnTo>
                  <a:lnTo>
                    <a:pt x="68" y="90"/>
                  </a:lnTo>
                  <a:lnTo>
                    <a:pt x="69" y="88"/>
                  </a:lnTo>
                  <a:lnTo>
                    <a:pt x="70" y="87"/>
                  </a:lnTo>
                  <a:lnTo>
                    <a:pt x="71" y="86"/>
                  </a:lnTo>
                  <a:lnTo>
                    <a:pt x="70" y="83"/>
                  </a:lnTo>
                  <a:lnTo>
                    <a:pt x="70" y="82"/>
                  </a:lnTo>
                  <a:lnTo>
                    <a:pt x="69" y="82"/>
                  </a:lnTo>
                  <a:lnTo>
                    <a:pt x="67" y="81"/>
                  </a:lnTo>
                  <a:lnTo>
                    <a:pt x="66" y="81"/>
                  </a:lnTo>
                  <a:lnTo>
                    <a:pt x="65" y="82"/>
                  </a:lnTo>
                  <a:lnTo>
                    <a:pt x="62" y="82"/>
                  </a:lnTo>
                  <a:lnTo>
                    <a:pt x="58" y="83"/>
                  </a:lnTo>
                  <a:lnTo>
                    <a:pt x="55" y="83"/>
                  </a:lnTo>
                  <a:lnTo>
                    <a:pt x="53" y="82"/>
                  </a:lnTo>
                  <a:lnTo>
                    <a:pt x="51" y="82"/>
                  </a:lnTo>
                  <a:lnTo>
                    <a:pt x="50" y="83"/>
                  </a:lnTo>
                  <a:lnTo>
                    <a:pt x="49" y="84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5" y="81"/>
                  </a:lnTo>
                  <a:lnTo>
                    <a:pt x="44" y="78"/>
                  </a:lnTo>
                  <a:lnTo>
                    <a:pt x="41" y="75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5" y="72"/>
                  </a:lnTo>
                  <a:lnTo>
                    <a:pt x="34" y="71"/>
                  </a:lnTo>
                  <a:lnTo>
                    <a:pt x="33" y="71"/>
                  </a:lnTo>
                  <a:lnTo>
                    <a:pt x="32" y="70"/>
                  </a:lnTo>
                  <a:lnTo>
                    <a:pt x="31" y="70"/>
                  </a:lnTo>
                  <a:lnTo>
                    <a:pt x="30" y="70"/>
                  </a:lnTo>
                  <a:lnTo>
                    <a:pt x="28" y="71"/>
                  </a:lnTo>
                  <a:lnTo>
                    <a:pt x="26" y="72"/>
                  </a:lnTo>
                  <a:lnTo>
                    <a:pt x="25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7" y="72"/>
                  </a:lnTo>
                  <a:lnTo>
                    <a:pt x="16" y="71"/>
                  </a:lnTo>
                  <a:lnTo>
                    <a:pt x="15" y="70"/>
                  </a:lnTo>
                  <a:lnTo>
                    <a:pt x="14" y="68"/>
                  </a:lnTo>
                  <a:lnTo>
                    <a:pt x="14" y="66"/>
                  </a:lnTo>
                  <a:lnTo>
                    <a:pt x="13" y="66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58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1" y="51"/>
                  </a:lnTo>
                  <a:lnTo>
                    <a:pt x="9" y="48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6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" y="39"/>
                  </a:lnTo>
                  <a:lnTo>
                    <a:pt x="2" y="37"/>
                  </a:lnTo>
                  <a:lnTo>
                    <a:pt x="3" y="36"/>
                  </a:lnTo>
                  <a:lnTo>
                    <a:pt x="4" y="34"/>
                  </a:lnTo>
                  <a:lnTo>
                    <a:pt x="5" y="33"/>
                  </a:lnTo>
                  <a:lnTo>
                    <a:pt x="5" y="30"/>
                  </a:lnTo>
                  <a:lnTo>
                    <a:pt x="6" y="27"/>
                  </a:lnTo>
                  <a:lnTo>
                    <a:pt x="7" y="23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6" y="13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6" y="5"/>
                  </a:lnTo>
                  <a:lnTo>
                    <a:pt x="25" y="6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3" y="16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9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2" y="24"/>
                  </a:lnTo>
                  <a:lnTo>
                    <a:pt x="20" y="26"/>
                  </a:lnTo>
                  <a:lnTo>
                    <a:pt x="19" y="28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8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6" y="42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9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5" y="26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4" y="22"/>
                  </a:lnTo>
                  <a:lnTo>
                    <a:pt x="24" y="19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7" y="16"/>
                  </a:lnTo>
                  <a:lnTo>
                    <a:pt x="33" y="13"/>
                  </a:lnTo>
                  <a:lnTo>
                    <a:pt x="36" y="12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5" y="6"/>
                  </a:lnTo>
                  <a:lnTo>
                    <a:pt x="41" y="7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1" name="Google Shape;1201;p77"/>
            <p:cNvSpPr/>
            <p:nvPr/>
          </p:nvSpPr>
          <p:spPr>
            <a:xfrm>
              <a:off x="4697413" y="795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2" name="Google Shape;1202;p77"/>
            <p:cNvSpPr/>
            <p:nvPr/>
          </p:nvSpPr>
          <p:spPr>
            <a:xfrm>
              <a:off x="7685088" y="2020888"/>
              <a:ext cx="38100" cy="144463"/>
            </a:xfrm>
            <a:custGeom>
              <a:avLst/>
              <a:gdLst/>
              <a:ahLst/>
              <a:cxnLst/>
              <a:rect l="l" t="t" r="r" b="b"/>
              <a:pathLst>
                <a:path w="24" h="91" extrusionOk="0">
                  <a:moveTo>
                    <a:pt x="24" y="90"/>
                  </a:moveTo>
                  <a:lnTo>
                    <a:pt x="23" y="91"/>
                  </a:lnTo>
                  <a:lnTo>
                    <a:pt x="23" y="91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4" y="90"/>
                  </a:lnTo>
                  <a:close/>
                  <a:moveTo>
                    <a:pt x="21" y="81"/>
                  </a:moveTo>
                  <a:lnTo>
                    <a:pt x="20" y="83"/>
                  </a:lnTo>
                  <a:lnTo>
                    <a:pt x="19" y="83"/>
                  </a:lnTo>
                  <a:lnTo>
                    <a:pt x="19" y="81"/>
                  </a:lnTo>
                  <a:lnTo>
                    <a:pt x="18" y="81"/>
                  </a:lnTo>
                  <a:lnTo>
                    <a:pt x="19" y="79"/>
                  </a:lnTo>
                  <a:lnTo>
                    <a:pt x="20" y="77"/>
                  </a:lnTo>
                  <a:lnTo>
                    <a:pt x="20" y="79"/>
                  </a:lnTo>
                  <a:lnTo>
                    <a:pt x="20" y="80"/>
                  </a:lnTo>
                  <a:lnTo>
                    <a:pt x="21" y="81"/>
                  </a:lnTo>
                  <a:close/>
                  <a:moveTo>
                    <a:pt x="22" y="72"/>
                  </a:moveTo>
                  <a:lnTo>
                    <a:pt x="21" y="73"/>
                  </a:lnTo>
                  <a:lnTo>
                    <a:pt x="20" y="73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9" y="68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1" y="69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21" y="71"/>
                  </a:lnTo>
                  <a:lnTo>
                    <a:pt x="22" y="72"/>
                  </a:lnTo>
                  <a:close/>
                  <a:moveTo>
                    <a:pt x="16" y="53"/>
                  </a:moveTo>
                  <a:lnTo>
                    <a:pt x="17" y="55"/>
                  </a:lnTo>
                  <a:lnTo>
                    <a:pt x="17" y="56"/>
                  </a:lnTo>
                  <a:lnTo>
                    <a:pt x="16" y="57"/>
                  </a:lnTo>
                  <a:lnTo>
                    <a:pt x="14" y="57"/>
                  </a:lnTo>
                  <a:lnTo>
                    <a:pt x="13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3"/>
                  </a:lnTo>
                  <a:close/>
                  <a:moveTo>
                    <a:pt x="18" y="43"/>
                  </a:moveTo>
                  <a:lnTo>
                    <a:pt x="18" y="43"/>
                  </a:lnTo>
                  <a:lnTo>
                    <a:pt x="18" y="44"/>
                  </a:lnTo>
                  <a:lnTo>
                    <a:pt x="17" y="43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3"/>
                  </a:lnTo>
                  <a:lnTo>
                    <a:pt x="18" y="43"/>
                  </a:lnTo>
                  <a:close/>
                  <a:moveTo>
                    <a:pt x="18" y="36"/>
                  </a:moveTo>
                  <a:lnTo>
                    <a:pt x="16" y="36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4" y="34"/>
                  </a:lnTo>
                  <a:lnTo>
                    <a:pt x="15" y="34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close/>
                  <a:moveTo>
                    <a:pt x="8" y="33"/>
                  </a:moveTo>
                  <a:lnTo>
                    <a:pt x="8" y="33"/>
                  </a:lnTo>
                  <a:lnTo>
                    <a:pt x="9" y="33"/>
                  </a:lnTo>
                  <a:lnTo>
                    <a:pt x="9" y="34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2" y="38"/>
                  </a:lnTo>
                  <a:lnTo>
                    <a:pt x="11" y="39"/>
                  </a:lnTo>
                  <a:lnTo>
                    <a:pt x="9" y="38"/>
                  </a:lnTo>
                  <a:lnTo>
                    <a:pt x="8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7" y="34"/>
                  </a:lnTo>
                  <a:lnTo>
                    <a:pt x="7" y="33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7" y="30"/>
                  </a:lnTo>
                  <a:lnTo>
                    <a:pt x="8" y="31"/>
                  </a:lnTo>
                  <a:lnTo>
                    <a:pt x="8" y="33"/>
                  </a:lnTo>
                  <a:close/>
                  <a:moveTo>
                    <a:pt x="7" y="28"/>
                  </a:moveTo>
                  <a:lnTo>
                    <a:pt x="5" y="28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8"/>
                  </a:lnTo>
                  <a:close/>
                  <a:moveTo>
                    <a:pt x="18" y="31"/>
                  </a:moveTo>
                  <a:lnTo>
                    <a:pt x="18" y="31"/>
                  </a:lnTo>
                  <a:lnTo>
                    <a:pt x="17" y="31"/>
                  </a:lnTo>
                  <a:lnTo>
                    <a:pt x="17" y="27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30"/>
                  </a:lnTo>
                  <a:lnTo>
                    <a:pt x="18" y="31"/>
                  </a:lnTo>
                  <a:lnTo>
                    <a:pt x="18" y="31"/>
                  </a:lnTo>
                  <a:close/>
                  <a:moveTo>
                    <a:pt x="16" y="24"/>
                  </a:moveTo>
                  <a:lnTo>
                    <a:pt x="15" y="25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6" y="24"/>
                  </a:lnTo>
                  <a:close/>
                  <a:moveTo>
                    <a:pt x="19" y="23"/>
                  </a:moveTo>
                  <a:lnTo>
                    <a:pt x="19" y="23"/>
                  </a:lnTo>
                  <a:lnTo>
                    <a:pt x="19" y="22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21"/>
                  </a:lnTo>
                  <a:lnTo>
                    <a:pt x="19" y="23"/>
                  </a:lnTo>
                  <a:close/>
                  <a:moveTo>
                    <a:pt x="3" y="16"/>
                  </a:moveTo>
                  <a:lnTo>
                    <a:pt x="2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5" y="26"/>
                  </a:lnTo>
                  <a:lnTo>
                    <a:pt x="3" y="26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3" y="16"/>
                  </a:lnTo>
                  <a:close/>
                  <a:moveTo>
                    <a:pt x="15" y="8"/>
                  </a:moveTo>
                  <a:lnTo>
                    <a:pt x="14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8"/>
                  </a:lnTo>
                  <a:close/>
                  <a:moveTo>
                    <a:pt x="15" y="2"/>
                  </a:moveTo>
                  <a:lnTo>
                    <a:pt x="14" y="3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3" name="Google Shape;1203;p77"/>
            <p:cNvSpPr/>
            <p:nvPr/>
          </p:nvSpPr>
          <p:spPr>
            <a:xfrm>
              <a:off x="3394075" y="2382838"/>
              <a:ext cx="98425" cy="106363"/>
            </a:xfrm>
            <a:custGeom>
              <a:avLst/>
              <a:gdLst/>
              <a:ahLst/>
              <a:cxnLst/>
              <a:rect l="l" t="t" r="r" b="b"/>
              <a:pathLst>
                <a:path w="62" h="67" extrusionOk="0">
                  <a:moveTo>
                    <a:pt x="61" y="50"/>
                  </a:moveTo>
                  <a:lnTo>
                    <a:pt x="61" y="50"/>
                  </a:lnTo>
                  <a:lnTo>
                    <a:pt x="60" y="51"/>
                  </a:lnTo>
                  <a:lnTo>
                    <a:pt x="60" y="54"/>
                  </a:lnTo>
                  <a:lnTo>
                    <a:pt x="58" y="57"/>
                  </a:lnTo>
                  <a:lnTo>
                    <a:pt x="58" y="59"/>
                  </a:lnTo>
                  <a:lnTo>
                    <a:pt x="56" y="61"/>
                  </a:lnTo>
                  <a:lnTo>
                    <a:pt x="54" y="64"/>
                  </a:lnTo>
                  <a:lnTo>
                    <a:pt x="53" y="63"/>
                  </a:lnTo>
                  <a:lnTo>
                    <a:pt x="52" y="64"/>
                  </a:lnTo>
                  <a:lnTo>
                    <a:pt x="47" y="67"/>
                  </a:lnTo>
                  <a:lnTo>
                    <a:pt x="45" y="67"/>
                  </a:lnTo>
                  <a:lnTo>
                    <a:pt x="43" y="67"/>
                  </a:lnTo>
                  <a:lnTo>
                    <a:pt x="41" y="65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29" y="66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19" y="61"/>
                  </a:lnTo>
                  <a:lnTo>
                    <a:pt x="15" y="61"/>
                  </a:lnTo>
                  <a:lnTo>
                    <a:pt x="12" y="61"/>
                  </a:lnTo>
                  <a:lnTo>
                    <a:pt x="11" y="61"/>
                  </a:lnTo>
                  <a:lnTo>
                    <a:pt x="11" y="59"/>
                  </a:lnTo>
                  <a:lnTo>
                    <a:pt x="10" y="58"/>
                  </a:lnTo>
                  <a:lnTo>
                    <a:pt x="7" y="55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2" y="47"/>
                  </a:lnTo>
                  <a:lnTo>
                    <a:pt x="2" y="43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3" y="42"/>
                  </a:lnTo>
                  <a:lnTo>
                    <a:pt x="5" y="41"/>
                  </a:lnTo>
                  <a:lnTo>
                    <a:pt x="5" y="40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4"/>
                  </a:lnTo>
                  <a:lnTo>
                    <a:pt x="33" y="14"/>
                  </a:lnTo>
                  <a:lnTo>
                    <a:pt x="33" y="15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8" y="17"/>
                  </a:lnTo>
                  <a:lnTo>
                    <a:pt x="42" y="19"/>
                  </a:lnTo>
                  <a:lnTo>
                    <a:pt x="43" y="19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7" y="24"/>
                  </a:lnTo>
                  <a:lnTo>
                    <a:pt x="49" y="24"/>
                  </a:lnTo>
                  <a:lnTo>
                    <a:pt x="50" y="26"/>
                  </a:lnTo>
                  <a:lnTo>
                    <a:pt x="51" y="26"/>
                  </a:lnTo>
                  <a:lnTo>
                    <a:pt x="52" y="26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31"/>
                  </a:lnTo>
                  <a:lnTo>
                    <a:pt x="56" y="32"/>
                  </a:lnTo>
                  <a:lnTo>
                    <a:pt x="57" y="33"/>
                  </a:lnTo>
                  <a:lnTo>
                    <a:pt x="59" y="34"/>
                  </a:lnTo>
                  <a:lnTo>
                    <a:pt x="60" y="35"/>
                  </a:lnTo>
                  <a:lnTo>
                    <a:pt x="61" y="36"/>
                  </a:lnTo>
                  <a:lnTo>
                    <a:pt x="62" y="36"/>
                  </a:lnTo>
                  <a:lnTo>
                    <a:pt x="61" y="38"/>
                  </a:lnTo>
                  <a:lnTo>
                    <a:pt x="60" y="39"/>
                  </a:lnTo>
                  <a:lnTo>
                    <a:pt x="59" y="40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8" y="42"/>
                  </a:lnTo>
                  <a:lnTo>
                    <a:pt x="59" y="47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60" y="50"/>
                  </a:lnTo>
                  <a:lnTo>
                    <a:pt x="61" y="50"/>
                  </a:lnTo>
                  <a:lnTo>
                    <a:pt x="61" y="5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4" name="Google Shape;1204;p77"/>
            <p:cNvSpPr/>
            <p:nvPr/>
          </p:nvSpPr>
          <p:spPr>
            <a:xfrm>
              <a:off x="1489075" y="1271588"/>
              <a:ext cx="25400" cy="28575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4" y="17"/>
                  </a:moveTo>
                  <a:lnTo>
                    <a:pt x="3" y="18"/>
                  </a:lnTo>
                  <a:lnTo>
                    <a:pt x="3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7" y="2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5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5" y="16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5" name="Google Shape;1205;p77"/>
            <p:cNvSpPr/>
            <p:nvPr/>
          </p:nvSpPr>
          <p:spPr>
            <a:xfrm>
              <a:off x="1477963" y="125888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6" name="Google Shape;1206;p77"/>
            <p:cNvSpPr/>
            <p:nvPr/>
          </p:nvSpPr>
          <p:spPr>
            <a:xfrm>
              <a:off x="1484313" y="1255713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3" y="1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7" name="Google Shape;1207;p77"/>
            <p:cNvSpPr/>
            <p:nvPr/>
          </p:nvSpPr>
          <p:spPr>
            <a:xfrm>
              <a:off x="1474788" y="1250951"/>
              <a:ext cx="11113" cy="476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1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3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8" name="Google Shape;1208;p77"/>
            <p:cNvSpPr/>
            <p:nvPr/>
          </p:nvSpPr>
          <p:spPr>
            <a:xfrm>
              <a:off x="1458913" y="1239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3"/>
                  </a:moveTo>
                  <a:lnTo>
                    <a:pt x="5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9" name="Google Shape;1209;p77"/>
            <p:cNvSpPr/>
            <p:nvPr/>
          </p:nvSpPr>
          <p:spPr>
            <a:xfrm>
              <a:off x="1422400" y="1233488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2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0" name="Google Shape;1210;p77"/>
            <p:cNvSpPr/>
            <p:nvPr/>
          </p:nvSpPr>
          <p:spPr>
            <a:xfrm>
              <a:off x="1431925" y="1228726"/>
              <a:ext cx="9525" cy="7938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4" y="4"/>
                  </a:move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1" name="Google Shape;1211;p77"/>
            <p:cNvSpPr/>
            <p:nvPr/>
          </p:nvSpPr>
          <p:spPr>
            <a:xfrm>
              <a:off x="2924175" y="117633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2" name="Google Shape;1212;p77"/>
            <p:cNvSpPr/>
            <p:nvPr/>
          </p:nvSpPr>
          <p:spPr>
            <a:xfrm>
              <a:off x="2928938" y="1174751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3" name="Google Shape;1213;p77"/>
            <p:cNvSpPr/>
            <p:nvPr/>
          </p:nvSpPr>
          <p:spPr>
            <a:xfrm>
              <a:off x="2932113" y="1173163"/>
              <a:ext cx="1588" cy="317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4" name="Google Shape;1214;p77"/>
            <p:cNvSpPr/>
            <p:nvPr/>
          </p:nvSpPr>
          <p:spPr>
            <a:xfrm>
              <a:off x="2938463" y="1173163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5" name="Google Shape;1215;p77"/>
            <p:cNvSpPr/>
            <p:nvPr/>
          </p:nvSpPr>
          <p:spPr>
            <a:xfrm>
              <a:off x="2943225" y="1171576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6" name="Google Shape;1216;p77"/>
            <p:cNvSpPr/>
            <p:nvPr/>
          </p:nvSpPr>
          <p:spPr>
            <a:xfrm>
              <a:off x="2946400" y="1168401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7" name="Google Shape;1217;p77"/>
            <p:cNvSpPr/>
            <p:nvPr/>
          </p:nvSpPr>
          <p:spPr>
            <a:xfrm>
              <a:off x="2947988" y="1160463"/>
              <a:ext cx="9525" cy="7938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3" y="3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8" name="Google Shape;1218;p77"/>
            <p:cNvSpPr/>
            <p:nvPr/>
          </p:nvSpPr>
          <p:spPr>
            <a:xfrm>
              <a:off x="2924175" y="1133476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9" name="Google Shape;1219;p77"/>
            <p:cNvSpPr/>
            <p:nvPr/>
          </p:nvSpPr>
          <p:spPr>
            <a:xfrm>
              <a:off x="2925763" y="1130301"/>
              <a:ext cx="1588" cy="317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0" name="Google Shape;1220;p77"/>
            <p:cNvSpPr/>
            <p:nvPr/>
          </p:nvSpPr>
          <p:spPr>
            <a:xfrm>
              <a:off x="2640013" y="1119188"/>
              <a:ext cx="1588" cy="25400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5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1" name="Google Shape;1221;p77"/>
            <p:cNvSpPr/>
            <p:nvPr/>
          </p:nvSpPr>
          <p:spPr>
            <a:xfrm>
              <a:off x="2641600" y="1106488"/>
              <a:ext cx="7938" cy="1111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1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2" name="Google Shape;1222;p77"/>
            <p:cNvSpPr/>
            <p:nvPr/>
          </p:nvSpPr>
          <p:spPr>
            <a:xfrm>
              <a:off x="2963863" y="1104901"/>
              <a:ext cx="1588" cy="14288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8"/>
                  </a:moveTo>
                  <a:lnTo>
                    <a:pt x="1" y="9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3" name="Google Shape;1223;p77"/>
            <p:cNvSpPr/>
            <p:nvPr/>
          </p:nvSpPr>
          <p:spPr>
            <a:xfrm>
              <a:off x="2651125" y="1098551"/>
              <a:ext cx="4763" cy="635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4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4" name="Google Shape;1224;p77"/>
            <p:cNvSpPr/>
            <p:nvPr/>
          </p:nvSpPr>
          <p:spPr>
            <a:xfrm>
              <a:off x="2655888" y="1093788"/>
              <a:ext cx="9525" cy="476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5" name="Google Shape;1225;p77"/>
            <p:cNvSpPr/>
            <p:nvPr/>
          </p:nvSpPr>
          <p:spPr>
            <a:xfrm>
              <a:off x="2693988" y="1071563"/>
              <a:ext cx="7938" cy="476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6" name="Google Shape;1226;p77"/>
            <p:cNvSpPr/>
            <p:nvPr/>
          </p:nvSpPr>
          <p:spPr>
            <a:xfrm>
              <a:off x="2754313" y="1065213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2"/>
                  </a:move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7" name="Google Shape;1227;p77"/>
            <p:cNvSpPr/>
            <p:nvPr/>
          </p:nvSpPr>
          <p:spPr>
            <a:xfrm>
              <a:off x="2882900" y="1063626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8" name="Google Shape;1228;p77"/>
            <p:cNvSpPr/>
            <p:nvPr/>
          </p:nvSpPr>
          <p:spPr>
            <a:xfrm>
              <a:off x="2811463" y="1063626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9" name="Google Shape;1229;p77"/>
            <p:cNvSpPr/>
            <p:nvPr/>
          </p:nvSpPr>
          <p:spPr>
            <a:xfrm>
              <a:off x="2814638" y="1055688"/>
              <a:ext cx="1588" cy="635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0" name="Google Shape;1230;p77"/>
            <p:cNvSpPr/>
            <p:nvPr/>
          </p:nvSpPr>
          <p:spPr>
            <a:xfrm>
              <a:off x="2806700" y="105410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1" name="Google Shape;1231;p77"/>
            <p:cNvSpPr/>
            <p:nvPr/>
          </p:nvSpPr>
          <p:spPr>
            <a:xfrm>
              <a:off x="2819400" y="10525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2" name="Google Shape;1232;p77"/>
            <p:cNvSpPr/>
            <p:nvPr/>
          </p:nvSpPr>
          <p:spPr>
            <a:xfrm>
              <a:off x="2825750" y="1052513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3" name="Google Shape;1233;p77"/>
            <p:cNvSpPr/>
            <p:nvPr/>
          </p:nvSpPr>
          <p:spPr>
            <a:xfrm>
              <a:off x="2957513" y="1036638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0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4" name="Google Shape;1234;p77"/>
            <p:cNvSpPr/>
            <p:nvPr/>
          </p:nvSpPr>
          <p:spPr>
            <a:xfrm>
              <a:off x="2282825" y="990601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5" name="Google Shape;1235;p77"/>
            <p:cNvSpPr/>
            <p:nvPr/>
          </p:nvSpPr>
          <p:spPr>
            <a:xfrm>
              <a:off x="2266950" y="98583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6" name="Google Shape;1236;p77"/>
            <p:cNvSpPr/>
            <p:nvPr/>
          </p:nvSpPr>
          <p:spPr>
            <a:xfrm>
              <a:off x="2287588" y="981076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2"/>
                  </a:move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7" name="Google Shape;1237;p77"/>
            <p:cNvSpPr/>
            <p:nvPr/>
          </p:nvSpPr>
          <p:spPr>
            <a:xfrm>
              <a:off x="2260600" y="968376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8" name="Google Shape;1238;p77"/>
            <p:cNvSpPr/>
            <p:nvPr/>
          </p:nvSpPr>
          <p:spPr>
            <a:xfrm>
              <a:off x="2257425" y="96678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9" name="Google Shape;1239;p77"/>
            <p:cNvSpPr/>
            <p:nvPr/>
          </p:nvSpPr>
          <p:spPr>
            <a:xfrm>
              <a:off x="2266950" y="9667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0" name="Google Shape;1240;p77"/>
            <p:cNvSpPr/>
            <p:nvPr/>
          </p:nvSpPr>
          <p:spPr>
            <a:xfrm>
              <a:off x="3067050" y="9540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1" name="Google Shape;1241;p77"/>
            <p:cNvSpPr/>
            <p:nvPr/>
          </p:nvSpPr>
          <p:spPr>
            <a:xfrm>
              <a:off x="3070225" y="949326"/>
              <a:ext cx="7938" cy="635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4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2" name="Google Shape;1242;p77"/>
            <p:cNvSpPr/>
            <p:nvPr/>
          </p:nvSpPr>
          <p:spPr>
            <a:xfrm>
              <a:off x="3082925" y="942976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3" name="Google Shape;1243;p77"/>
            <p:cNvSpPr/>
            <p:nvPr/>
          </p:nvSpPr>
          <p:spPr>
            <a:xfrm>
              <a:off x="3087688" y="930276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2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2" y="7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4" name="Google Shape;1244;p77"/>
            <p:cNvSpPr/>
            <p:nvPr/>
          </p:nvSpPr>
          <p:spPr>
            <a:xfrm>
              <a:off x="3092450" y="92710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1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5" name="Google Shape;1245;p77"/>
            <p:cNvSpPr/>
            <p:nvPr/>
          </p:nvSpPr>
          <p:spPr>
            <a:xfrm>
              <a:off x="3109913" y="874713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6"/>
                  </a:moveTo>
                  <a:lnTo>
                    <a:pt x="0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6" name="Google Shape;1246;p77"/>
            <p:cNvSpPr/>
            <p:nvPr/>
          </p:nvSpPr>
          <p:spPr>
            <a:xfrm>
              <a:off x="3140075" y="842963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1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7" name="Google Shape;1247;p77"/>
            <p:cNvSpPr/>
            <p:nvPr/>
          </p:nvSpPr>
          <p:spPr>
            <a:xfrm>
              <a:off x="3148013" y="82391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8" name="Google Shape;1248;p77"/>
            <p:cNvSpPr/>
            <p:nvPr/>
          </p:nvSpPr>
          <p:spPr>
            <a:xfrm>
              <a:off x="3151188" y="812801"/>
              <a:ext cx="41275" cy="12700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20" y="2"/>
                  </a:moveTo>
                  <a:lnTo>
                    <a:pt x="18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6" y="1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1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9" name="Google Shape;1249;p77"/>
            <p:cNvSpPr/>
            <p:nvPr/>
          </p:nvSpPr>
          <p:spPr>
            <a:xfrm>
              <a:off x="3224213" y="8080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0" name="Google Shape;1250;p77"/>
            <p:cNvSpPr/>
            <p:nvPr/>
          </p:nvSpPr>
          <p:spPr>
            <a:xfrm>
              <a:off x="3213100" y="806451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1" name="Google Shape;1251;p77"/>
            <p:cNvSpPr/>
            <p:nvPr/>
          </p:nvSpPr>
          <p:spPr>
            <a:xfrm>
              <a:off x="3205163" y="80327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2" name="Google Shape;1252;p77"/>
            <p:cNvSpPr/>
            <p:nvPr/>
          </p:nvSpPr>
          <p:spPr>
            <a:xfrm>
              <a:off x="3205163" y="800101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1" y="4"/>
                  </a:move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3" name="Google Shape;1253;p77"/>
            <p:cNvSpPr/>
            <p:nvPr/>
          </p:nvSpPr>
          <p:spPr>
            <a:xfrm>
              <a:off x="3270250" y="74453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4" name="Google Shape;1254;p77"/>
            <p:cNvSpPr/>
            <p:nvPr/>
          </p:nvSpPr>
          <p:spPr>
            <a:xfrm>
              <a:off x="3276600" y="739776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2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5" name="Google Shape;1255;p77"/>
            <p:cNvSpPr/>
            <p:nvPr/>
          </p:nvSpPr>
          <p:spPr>
            <a:xfrm>
              <a:off x="2360613" y="679451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6" name="Google Shape;1256;p77"/>
            <p:cNvSpPr/>
            <p:nvPr/>
          </p:nvSpPr>
          <p:spPr>
            <a:xfrm>
              <a:off x="2370138" y="674688"/>
              <a:ext cx="1588" cy="317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7" name="Google Shape;1257;p77"/>
            <p:cNvSpPr/>
            <p:nvPr/>
          </p:nvSpPr>
          <p:spPr>
            <a:xfrm>
              <a:off x="2371725" y="669926"/>
              <a:ext cx="1588" cy="317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8" name="Google Shape;1258;p77"/>
            <p:cNvSpPr/>
            <p:nvPr/>
          </p:nvSpPr>
          <p:spPr>
            <a:xfrm>
              <a:off x="2376488" y="655638"/>
              <a:ext cx="4763" cy="9525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2" y="3"/>
                  </a:moveTo>
                  <a:lnTo>
                    <a:pt x="1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9" name="Google Shape;1259;p77"/>
            <p:cNvSpPr/>
            <p:nvPr/>
          </p:nvSpPr>
          <p:spPr>
            <a:xfrm>
              <a:off x="2376488" y="65246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0" name="Google Shape;1260;p77"/>
            <p:cNvSpPr/>
            <p:nvPr/>
          </p:nvSpPr>
          <p:spPr>
            <a:xfrm>
              <a:off x="2374900" y="650876"/>
              <a:ext cx="1588" cy="317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1" name="Google Shape;1261;p77"/>
            <p:cNvSpPr/>
            <p:nvPr/>
          </p:nvSpPr>
          <p:spPr>
            <a:xfrm>
              <a:off x="2378075" y="649288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2" name="Google Shape;1262;p77"/>
            <p:cNvSpPr/>
            <p:nvPr/>
          </p:nvSpPr>
          <p:spPr>
            <a:xfrm>
              <a:off x="1533525" y="581026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2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3" name="Google Shape;1263;p77"/>
            <p:cNvSpPr/>
            <p:nvPr/>
          </p:nvSpPr>
          <p:spPr>
            <a:xfrm>
              <a:off x="1538288" y="58102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4" name="Google Shape;1264;p77"/>
            <p:cNvSpPr/>
            <p:nvPr/>
          </p:nvSpPr>
          <p:spPr>
            <a:xfrm>
              <a:off x="1504950" y="579438"/>
              <a:ext cx="9525" cy="7938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5"/>
                  </a:move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5" name="Google Shape;1265;p77"/>
            <p:cNvSpPr/>
            <p:nvPr/>
          </p:nvSpPr>
          <p:spPr>
            <a:xfrm>
              <a:off x="1511300" y="579438"/>
              <a:ext cx="14288" cy="6350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6" y="4"/>
                  </a:move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6" name="Google Shape;1266;p77"/>
            <p:cNvSpPr/>
            <p:nvPr/>
          </p:nvSpPr>
          <p:spPr>
            <a:xfrm>
              <a:off x="1520825" y="577851"/>
              <a:ext cx="14288" cy="9525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7" y="2"/>
                  </a:move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0" y="6"/>
                  </a:lnTo>
                  <a:lnTo>
                    <a:pt x="4" y="4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7" name="Google Shape;1267;p77"/>
            <p:cNvSpPr/>
            <p:nvPr/>
          </p:nvSpPr>
          <p:spPr>
            <a:xfrm>
              <a:off x="1543050" y="576263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8" name="Google Shape;1268;p77"/>
            <p:cNvSpPr/>
            <p:nvPr/>
          </p:nvSpPr>
          <p:spPr>
            <a:xfrm>
              <a:off x="1581150" y="574676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5" y="0"/>
                  </a:move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9" name="Google Shape;1269;p77"/>
            <p:cNvSpPr/>
            <p:nvPr/>
          </p:nvSpPr>
          <p:spPr>
            <a:xfrm>
              <a:off x="1606550" y="569913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2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0" name="Google Shape;1270;p77"/>
            <p:cNvSpPr/>
            <p:nvPr/>
          </p:nvSpPr>
          <p:spPr>
            <a:xfrm>
              <a:off x="1558925" y="569913"/>
              <a:ext cx="26988" cy="7938"/>
            </a:xfrm>
            <a:custGeom>
              <a:avLst/>
              <a:gdLst/>
              <a:ahLst/>
              <a:cxnLst/>
              <a:rect l="l" t="t" r="r" b="b"/>
              <a:pathLst>
                <a:path w="17" h="5" extrusionOk="0">
                  <a:moveTo>
                    <a:pt x="6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5" y="4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1" name="Google Shape;1271;p77"/>
            <p:cNvSpPr/>
            <p:nvPr/>
          </p:nvSpPr>
          <p:spPr>
            <a:xfrm>
              <a:off x="1644650" y="563563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2" name="Google Shape;1272;p77"/>
            <p:cNvSpPr/>
            <p:nvPr/>
          </p:nvSpPr>
          <p:spPr>
            <a:xfrm>
              <a:off x="1662113" y="560388"/>
              <a:ext cx="7938" cy="158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3" name="Google Shape;1273;p77"/>
            <p:cNvSpPr/>
            <p:nvPr/>
          </p:nvSpPr>
          <p:spPr>
            <a:xfrm>
              <a:off x="1679575" y="546101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18" y="3"/>
                  </a:moveTo>
                  <a:lnTo>
                    <a:pt x="13" y="4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4" name="Google Shape;1274;p77"/>
            <p:cNvSpPr/>
            <p:nvPr/>
          </p:nvSpPr>
          <p:spPr>
            <a:xfrm>
              <a:off x="1746250" y="53975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5" name="Google Shape;1275;p77"/>
            <p:cNvSpPr/>
            <p:nvPr/>
          </p:nvSpPr>
          <p:spPr>
            <a:xfrm>
              <a:off x="1709738" y="536576"/>
              <a:ext cx="39688" cy="15875"/>
            </a:xfrm>
            <a:custGeom>
              <a:avLst/>
              <a:gdLst/>
              <a:ahLst/>
              <a:cxnLst/>
              <a:rect l="l" t="t" r="r" b="b"/>
              <a:pathLst>
                <a:path w="25" h="10" extrusionOk="0">
                  <a:moveTo>
                    <a:pt x="21" y="2"/>
                  </a:moveTo>
                  <a:lnTo>
                    <a:pt x="21" y="2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10" y="7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6" name="Google Shape;1276;p77"/>
            <p:cNvSpPr/>
            <p:nvPr/>
          </p:nvSpPr>
          <p:spPr>
            <a:xfrm>
              <a:off x="1755775" y="533401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1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7" name="Google Shape;1277;p77"/>
            <p:cNvSpPr/>
            <p:nvPr/>
          </p:nvSpPr>
          <p:spPr>
            <a:xfrm>
              <a:off x="1763713" y="531813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8" name="Google Shape;1278;p77"/>
            <p:cNvSpPr/>
            <p:nvPr/>
          </p:nvSpPr>
          <p:spPr>
            <a:xfrm>
              <a:off x="1817688" y="52546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9" name="Google Shape;1279;p77"/>
            <p:cNvSpPr/>
            <p:nvPr/>
          </p:nvSpPr>
          <p:spPr>
            <a:xfrm>
              <a:off x="1831975" y="5159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0" name="Google Shape;1280;p77"/>
            <p:cNvSpPr/>
            <p:nvPr/>
          </p:nvSpPr>
          <p:spPr>
            <a:xfrm>
              <a:off x="1784350" y="514351"/>
              <a:ext cx="33338" cy="14288"/>
            </a:xfrm>
            <a:custGeom>
              <a:avLst/>
              <a:gdLst/>
              <a:ahLst/>
              <a:cxnLst/>
              <a:rect l="l" t="t" r="r" b="b"/>
              <a:pathLst>
                <a:path w="21" h="9" extrusionOk="0">
                  <a:moveTo>
                    <a:pt x="21" y="1"/>
                  </a:moveTo>
                  <a:lnTo>
                    <a:pt x="20" y="3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4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1" name="Google Shape;1281;p77"/>
            <p:cNvSpPr/>
            <p:nvPr/>
          </p:nvSpPr>
          <p:spPr>
            <a:xfrm>
              <a:off x="1882775" y="514351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2" name="Google Shape;1282;p77"/>
            <p:cNvSpPr/>
            <p:nvPr/>
          </p:nvSpPr>
          <p:spPr>
            <a:xfrm>
              <a:off x="1881188" y="51117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3" name="Google Shape;1283;p77"/>
            <p:cNvSpPr/>
            <p:nvPr/>
          </p:nvSpPr>
          <p:spPr>
            <a:xfrm>
              <a:off x="2338388" y="509588"/>
              <a:ext cx="6350" cy="793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3" y="3"/>
                  </a:moveTo>
                  <a:lnTo>
                    <a:pt x="3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4" name="Google Shape;1284;p77"/>
            <p:cNvSpPr/>
            <p:nvPr/>
          </p:nvSpPr>
          <p:spPr>
            <a:xfrm>
              <a:off x="1870075" y="509588"/>
              <a:ext cx="12700" cy="793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2"/>
                  </a:move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5" name="Google Shape;1285;p77"/>
            <p:cNvSpPr/>
            <p:nvPr/>
          </p:nvSpPr>
          <p:spPr>
            <a:xfrm>
              <a:off x="2311400" y="508001"/>
              <a:ext cx="6350" cy="14288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2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6" name="Google Shape;1286;p77"/>
            <p:cNvSpPr/>
            <p:nvPr/>
          </p:nvSpPr>
          <p:spPr>
            <a:xfrm>
              <a:off x="1873250" y="508001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7" name="Google Shape;1287;p77"/>
            <p:cNvSpPr/>
            <p:nvPr/>
          </p:nvSpPr>
          <p:spPr>
            <a:xfrm>
              <a:off x="1865313" y="506413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3" y="2"/>
                  </a:move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8" name="Google Shape;1288;p77"/>
            <p:cNvSpPr/>
            <p:nvPr/>
          </p:nvSpPr>
          <p:spPr>
            <a:xfrm>
              <a:off x="2308225" y="503238"/>
              <a:ext cx="11113" cy="635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1"/>
                  </a:moveTo>
                  <a:lnTo>
                    <a:pt x="6" y="1"/>
                  </a:lnTo>
                  <a:lnTo>
                    <a:pt x="6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9" name="Google Shape;1289;p77"/>
            <p:cNvSpPr/>
            <p:nvPr/>
          </p:nvSpPr>
          <p:spPr>
            <a:xfrm>
              <a:off x="1962150" y="496888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0" name="Google Shape;1290;p77"/>
            <p:cNvSpPr/>
            <p:nvPr/>
          </p:nvSpPr>
          <p:spPr>
            <a:xfrm>
              <a:off x="2338388" y="495301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11" y="6"/>
                  </a:move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8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1" name="Google Shape;1291;p77"/>
            <p:cNvSpPr/>
            <p:nvPr/>
          </p:nvSpPr>
          <p:spPr>
            <a:xfrm>
              <a:off x="2317750" y="488951"/>
              <a:ext cx="20638" cy="31750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7" y="0"/>
                  </a:move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3"/>
                  </a:lnTo>
                  <a:lnTo>
                    <a:pt x="3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2" name="Google Shape;1292;p77"/>
            <p:cNvSpPr/>
            <p:nvPr/>
          </p:nvSpPr>
          <p:spPr>
            <a:xfrm>
              <a:off x="2338388" y="485776"/>
              <a:ext cx="7938" cy="476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3" name="Google Shape;1293;p77"/>
            <p:cNvSpPr/>
            <p:nvPr/>
          </p:nvSpPr>
          <p:spPr>
            <a:xfrm>
              <a:off x="2339975" y="485776"/>
              <a:ext cx="12700" cy="1111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6" y="4"/>
                  </a:moveTo>
                  <a:lnTo>
                    <a:pt x="4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4" name="Google Shape;1294;p77"/>
            <p:cNvSpPr/>
            <p:nvPr/>
          </p:nvSpPr>
          <p:spPr>
            <a:xfrm>
              <a:off x="1989138" y="482601"/>
              <a:ext cx="9525" cy="476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2" y="2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5" name="Google Shape;1295;p77"/>
            <p:cNvSpPr/>
            <p:nvPr/>
          </p:nvSpPr>
          <p:spPr>
            <a:xfrm>
              <a:off x="1998663" y="482601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6" name="Google Shape;1296;p77"/>
            <p:cNvSpPr/>
            <p:nvPr/>
          </p:nvSpPr>
          <p:spPr>
            <a:xfrm>
              <a:off x="2343150" y="479426"/>
              <a:ext cx="7938" cy="476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3"/>
                  </a:move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7" name="Google Shape;1297;p77"/>
            <p:cNvSpPr/>
            <p:nvPr/>
          </p:nvSpPr>
          <p:spPr>
            <a:xfrm>
              <a:off x="2314575" y="476251"/>
              <a:ext cx="17463" cy="17463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"/>
                  </a:moveTo>
                  <a:lnTo>
                    <a:pt x="10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8"/>
                  </a:lnTo>
                  <a:lnTo>
                    <a:pt x="4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8" name="Google Shape;1298;p77"/>
            <p:cNvSpPr/>
            <p:nvPr/>
          </p:nvSpPr>
          <p:spPr>
            <a:xfrm>
              <a:off x="2330450" y="473076"/>
              <a:ext cx="19050" cy="12700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9" y="1"/>
                  </a:move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9" name="Google Shape;1299;p77"/>
            <p:cNvSpPr/>
            <p:nvPr/>
          </p:nvSpPr>
          <p:spPr>
            <a:xfrm>
              <a:off x="2025650" y="469901"/>
              <a:ext cx="9525" cy="476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5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0" name="Google Shape;1300;p77"/>
            <p:cNvSpPr/>
            <p:nvPr/>
          </p:nvSpPr>
          <p:spPr>
            <a:xfrm>
              <a:off x="2306638" y="463551"/>
              <a:ext cx="19050" cy="26988"/>
            </a:xfrm>
            <a:custGeom>
              <a:avLst/>
              <a:gdLst/>
              <a:ahLst/>
              <a:cxnLst/>
              <a:rect l="l" t="t" r="r" b="b"/>
              <a:pathLst>
                <a:path w="12" h="17" extrusionOk="0">
                  <a:moveTo>
                    <a:pt x="12" y="2"/>
                  </a:move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8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1" name="Google Shape;1301;p77"/>
            <p:cNvSpPr/>
            <p:nvPr/>
          </p:nvSpPr>
          <p:spPr>
            <a:xfrm>
              <a:off x="2043113" y="454026"/>
              <a:ext cx="1588" cy="317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2" name="Google Shape;1302;p77"/>
            <p:cNvSpPr/>
            <p:nvPr/>
          </p:nvSpPr>
          <p:spPr>
            <a:xfrm>
              <a:off x="2008188" y="454026"/>
              <a:ext cx="49213" cy="25400"/>
            </a:xfrm>
            <a:custGeom>
              <a:avLst/>
              <a:gdLst/>
              <a:ahLst/>
              <a:cxnLst/>
              <a:rect l="l" t="t" r="r" b="b"/>
              <a:pathLst>
                <a:path w="31" h="16" extrusionOk="0">
                  <a:moveTo>
                    <a:pt x="26" y="2"/>
                  </a:moveTo>
                  <a:lnTo>
                    <a:pt x="26" y="3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5" y="15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7"/>
                  </a:lnTo>
                  <a:lnTo>
                    <a:pt x="7" y="5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3" name="Google Shape;1303;p77"/>
            <p:cNvSpPr/>
            <p:nvPr/>
          </p:nvSpPr>
          <p:spPr>
            <a:xfrm>
              <a:off x="2311400" y="447676"/>
              <a:ext cx="28575" cy="17463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2" y="1"/>
                  </a:moveTo>
                  <a:lnTo>
                    <a:pt x="12" y="2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4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8"/>
                  </a:lnTo>
                  <a:lnTo>
                    <a:pt x="5" y="9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4" name="Google Shape;1304;p77"/>
            <p:cNvSpPr/>
            <p:nvPr/>
          </p:nvSpPr>
          <p:spPr>
            <a:xfrm>
              <a:off x="2349500" y="447676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1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5" name="Google Shape;1305;p77"/>
            <p:cNvSpPr/>
            <p:nvPr/>
          </p:nvSpPr>
          <p:spPr>
            <a:xfrm>
              <a:off x="2325688" y="446088"/>
              <a:ext cx="26988" cy="28575"/>
            </a:xfrm>
            <a:custGeom>
              <a:avLst/>
              <a:gdLst/>
              <a:ahLst/>
              <a:cxnLst/>
              <a:rect l="l" t="t" r="r" b="b"/>
              <a:pathLst>
                <a:path w="17" h="18" extrusionOk="0">
                  <a:moveTo>
                    <a:pt x="13" y="3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4" y="15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6" name="Google Shape;1306;p77"/>
            <p:cNvSpPr/>
            <p:nvPr/>
          </p:nvSpPr>
          <p:spPr>
            <a:xfrm>
              <a:off x="2047875" y="444501"/>
              <a:ext cx="28575" cy="9525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4" y="1"/>
                  </a:moveTo>
                  <a:lnTo>
                    <a:pt x="14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8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5" y="3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7" name="Google Shape;1307;p77"/>
            <p:cNvSpPr/>
            <p:nvPr/>
          </p:nvSpPr>
          <p:spPr>
            <a:xfrm>
              <a:off x="2071688" y="441326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8" name="Google Shape;1308;p77"/>
            <p:cNvSpPr/>
            <p:nvPr/>
          </p:nvSpPr>
          <p:spPr>
            <a:xfrm>
              <a:off x="1938338" y="438151"/>
              <a:ext cx="11113" cy="476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1" y="2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9" name="Google Shape;1309;p77"/>
            <p:cNvSpPr/>
            <p:nvPr/>
          </p:nvSpPr>
          <p:spPr>
            <a:xfrm>
              <a:off x="2222500" y="412751"/>
              <a:ext cx="12700" cy="4763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1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0" name="Google Shape;1310;p77"/>
            <p:cNvSpPr/>
            <p:nvPr/>
          </p:nvSpPr>
          <p:spPr>
            <a:xfrm>
              <a:off x="2173288" y="409576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2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1" name="Google Shape;1311;p77"/>
            <p:cNvSpPr/>
            <p:nvPr/>
          </p:nvSpPr>
          <p:spPr>
            <a:xfrm>
              <a:off x="2173288" y="404813"/>
              <a:ext cx="23813" cy="12700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2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2" name="Google Shape;1312;p77"/>
            <p:cNvSpPr/>
            <p:nvPr/>
          </p:nvSpPr>
          <p:spPr>
            <a:xfrm>
              <a:off x="2224088" y="404813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2" y="1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3" name="Google Shape;1313;p77"/>
            <p:cNvSpPr/>
            <p:nvPr/>
          </p:nvSpPr>
          <p:spPr>
            <a:xfrm>
              <a:off x="2201863" y="403226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5" y="0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4" name="Google Shape;1314;p77"/>
            <p:cNvSpPr/>
            <p:nvPr/>
          </p:nvSpPr>
          <p:spPr>
            <a:xfrm>
              <a:off x="2182813" y="403226"/>
              <a:ext cx="7938" cy="635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0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5" name="Google Shape;1315;p77"/>
            <p:cNvSpPr/>
            <p:nvPr/>
          </p:nvSpPr>
          <p:spPr>
            <a:xfrm>
              <a:off x="2120900" y="403226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6" name="Google Shape;1316;p77"/>
            <p:cNvSpPr/>
            <p:nvPr/>
          </p:nvSpPr>
          <p:spPr>
            <a:xfrm>
              <a:off x="2192338" y="39370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7" name="Google Shape;1317;p77"/>
            <p:cNvSpPr/>
            <p:nvPr/>
          </p:nvSpPr>
          <p:spPr>
            <a:xfrm>
              <a:off x="2049463" y="288926"/>
              <a:ext cx="7938" cy="158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8" name="Google Shape;1318;p77"/>
            <p:cNvSpPr/>
            <p:nvPr/>
          </p:nvSpPr>
          <p:spPr>
            <a:xfrm>
              <a:off x="1817688" y="195263"/>
              <a:ext cx="677863" cy="323850"/>
            </a:xfrm>
            <a:custGeom>
              <a:avLst/>
              <a:gdLst/>
              <a:ahLst/>
              <a:cxnLst/>
              <a:rect l="l" t="t" r="r" b="b"/>
              <a:pathLst>
                <a:path w="427" h="204" extrusionOk="0">
                  <a:moveTo>
                    <a:pt x="314" y="6"/>
                  </a:moveTo>
                  <a:lnTo>
                    <a:pt x="315" y="6"/>
                  </a:lnTo>
                  <a:lnTo>
                    <a:pt x="316" y="6"/>
                  </a:lnTo>
                  <a:lnTo>
                    <a:pt x="318" y="5"/>
                  </a:lnTo>
                  <a:lnTo>
                    <a:pt x="322" y="4"/>
                  </a:lnTo>
                  <a:lnTo>
                    <a:pt x="324" y="3"/>
                  </a:lnTo>
                  <a:lnTo>
                    <a:pt x="325" y="3"/>
                  </a:lnTo>
                  <a:lnTo>
                    <a:pt x="328" y="3"/>
                  </a:lnTo>
                  <a:lnTo>
                    <a:pt x="328" y="4"/>
                  </a:lnTo>
                  <a:lnTo>
                    <a:pt x="328" y="4"/>
                  </a:lnTo>
                  <a:lnTo>
                    <a:pt x="326" y="5"/>
                  </a:lnTo>
                  <a:lnTo>
                    <a:pt x="325" y="5"/>
                  </a:lnTo>
                  <a:lnTo>
                    <a:pt x="326" y="6"/>
                  </a:lnTo>
                  <a:lnTo>
                    <a:pt x="328" y="6"/>
                  </a:lnTo>
                  <a:lnTo>
                    <a:pt x="329" y="6"/>
                  </a:lnTo>
                  <a:lnTo>
                    <a:pt x="333" y="5"/>
                  </a:lnTo>
                  <a:lnTo>
                    <a:pt x="335" y="5"/>
                  </a:lnTo>
                  <a:lnTo>
                    <a:pt x="337" y="5"/>
                  </a:lnTo>
                  <a:lnTo>
                    <a:pt x="340" y="5"/>
                  </a:lnTo>
                  <a:lnTo>
                    <a:pt x="343" y="5"/>
                  </a:lnTo>
                  <a:lnTo>
                    <a:pt x="344" y="5"/>
                  </a:lnTo>
                  <a:lnTo>
                    <a:pt x="345" y="5"/>
                  </a:lnTo>
                  <a:lnTo>
                    <a:pt x="346" y="6"/>
                  </a:lnTo>
                  <a:lnTo>
                    <a:pt x="346" y="6"/>
                  </a:lnTo>
                  <a:lnTo>
                    <a:pt x="343" y="7"/>
                  </a:lnTo>
                  <a:lnTo>
                    <a:pt x="342" y="8"/>
                  </a:lnTo>
                  <a:lnTo>
                    <a:pt x="342" y="8"/>
                  </a:lnTo>
                  <a:lnTo>
                    <a:pt x="343" y="8"/>
                  </a:lnTo>
                  <a:lnTo>
                    <a:pt x="342" y="9"/>
                  </a:lnTo>
                  <a:lnTo>
                    <a:pt x="343" y="9"/>
                  </a:lnTo>
                  <a:lnTo>
                    <a:pt x="346" y="9"/>
                  </a:lnTo>
                  <a:lnTo>
                    <a:pt x="346" y="9"/>
                  </a:lnTo>
                  <a:lnTo>
                    <a:pt x="345" y="10"/>
                  </a:lnTo>
                  <a:lnTo>
                    <a:pt x="343" y="10"/>
                  </a:lnTo>
                  <a:lnTo>
                    <a:pt x="349" y="11"/>
                  </a:lnTo>
                  <a:lnTo>
                    <a:pt x="350" y="10"/>
                  </a:lnTo>
                  <a:lnTo>
                    <a:pt x="351" y="10"/>
                  </a:lnTo>
                  <a:lnTo>
                    <a:pt x="355" y="10"/>
                  </a:lnTo>
                  <a:lnTo>
                    <a:pt x="355" y="10"/>
                  </a:lnTo>
                  <a:lnTo>
                    <a:pt x="356" y="10"/>
                  </a:lnTo>
                  <a:lnTo>
                    <a:pt x="357" y="10"/>
                  </a:lnTo>
                  <a:lnTo>
                    <a:pt x="358" y="10"/>
                  </a:lnTo>
                  <a:lnTo>
                    <a:pt x="362" y="10"/>
                  </a:lnTo>
                  <a:lnTo>
                    <a:pt x="365" y="10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0" y="11"/>
                  </a:lnTo>
                  <a:lnTo>
                    <a:pt x="371" y="11"/>
                  </a:lnTo>
                  <a:lnTo>
                    <a:pt x="371" y="12"/>
                  </a:lnTo>
                  <a:lnTo>
                    <a:pt x="372" y="12"/>
                  </a:lnTo>
                  <a:lnTo>
                    <a:pt x="374" y="11"/>
                  </a:lnTo>
                  <a:lnTo>
                    <a:pt x="375" y="11"/>
                  </a:lnTo>
                  <a:lnTo>
                    <a:pt x="375" y="12"/>
                  </a:lnTo>
                  <a:lnTo>
                    <a:pt x="376" y="12"/>
                  </a:lnTo>
                  <a:lnTo>
                    <a:pt x="376" y="13"/>
                  </a:lnTo>
                  <a:lnTo>
                    <a:pt x="376" y="13"/>
                  </a:lnTo>
                  <a:lnTo>
                    <a:pt x="381" y="13"/>
                  </a:lnTo>
                  <a:lnTo>
                    <a:pt x="384" y="13"/>
                  </a:lnTo>
                  <a:lnTo>
                    <a:pt x="388" y="13"/>
                  </a:lnTo>
                  <a:lnTo>
                    <a:pt x="390" y="14"/>
                  </a:lnTo>
                  <a:lnTo>
                    <a:pt x="392" y="14"/>
                  </a:lnTo>
                  <a:lnTo>
                    <a:pt x="393" y="15"/>
                  </a:lnTo>
                  <a:lnTo>
                    <a:pt x="395" y="15"/>
                  </a:lnTo>
                  <a:lnTo>
                    <a:pt x="395" y="15"/>
                  </a:lnTo>
                  <a:lnTo>
                    <a:pt x="400" y="16"/>
                  </a:lnTo>
                  <a:lnTo>
                    <a:pt x="403" y="15"/>
                  </a:lnTo>
                  <a:lnTo>
                    <a:pt x="406" y="15"/>
                  </a:lnTo>
                  <a:lnTo>
                    <a:pt x="410" y="14"/>
                  </a:lnTo>
                  <a:lnTo>
                    <a:pt x="411" y="14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4" y="14"/>
                  </a:lnTo>
                  <a:lnTo>
                    <a:pt x="417" y="15"/>
                  </a:lnTo>
                  <a:lnTo>
                    <a:pt x="418" y="16"/>
                  </a:lnTo>
                  <a:lnTo>
                    <a:pt x="419" y="17"/>
                  </a:lnTo>
                  <a:lnTo>
                    <a:pt x="422" y="18"/>
                  </a:lnTo>
                  <a:lnTo>
                    <a:pt x="423" y="19"/>
                  </a:lnTo>
                  <a:lnTo>
                    <a:pt x="423" y="19"/>
                  </a:lnTo>
                  <a:lnTo>
                    <a:pt x="424" y="19"/>
                  </a:lnTo>
                  <a:lnTo>
                    <a:pt x="424" y="19"/>
                  </a:lnTo>
                  <a:lnTo>
                    <a:pt x="426" y="19"/>
                  </a:lnTo>
                  <a:lnTo>
                    <a:pt x="427" y="19"/>
                  </a:lnTo>
                  <a:lnTo>
                    <a:pt x="422" y="23"/>
                  </a:lnTo>
                  <a:lnTo>
                    <a:pt x="418" y="26"/>
                  </a:lnTo>
                  <a:lnTo>
                    <a:pt x="414" y="29"/>
                  </a:lnTo>
                  <a:lnTo>
                    <a:pt x="410" y="34"/>
                  </a:lnTo>
                  <a:lnTo>
                    <a:pt x="406" y="37"/>
                  </a:lnTo>
                  <a:lnTo>
                    <a:pt x="402" y="40"/>
                  </a:lnTo>
                  <a:lnTo>
                    <a:pt x="397" y="44"/>
                  </a:lnTo>
                  <a:lnTo>
                    <a:pt x="393" y="47"/>
                  </a:lnTo>
                  <a:lnTo>
                    <a:pt x="389" y="50"/>
                  </a:lnTo>
                  <a:lnTo>
                    <a:pt x="385" y="54"/>
                  </a:lnTo>
                  <a:lnTo>
                    <a:pt x="381" y="57"/>
                  </a:lnTo>
                  <a:lnTo>
                    <a:pt x="377" y="61"/>
                  </a:lnTo>
                  <a:lnTo>
                    <a:pt x="373" y="64"/>
                  </a:lnTo>
                  <a:lnTo>
                    <a:pt x="369" y="69"/>
                  </a:lnTo>
                  <a:lnTo>
                    <a:pt x="365" y="72"/>
                  </a:lnTo>
                  <a:lnTo>
                    <a:pt x="360" y="75"/>
                  </a:lnTo>
                  <a:lnTo>
                    <a:pt x="356" y="79"/>
                  </a:lnTo>
                  <a:lnTo>
                    <a:pt x="352" y="82"/>
                  </a:lnTo>
                  <a:lnTo>
                    <a:pt x="348" y="86"/>
                  </a:lnTo>
                  <a:lnTo>
                    <a:pt x="344" y="89"/>
                  </a:lnTo>
                  <a:lnTo>
                    <a:pt x="341" y="93"/>
                  </a:lnTo>
                  <a:lnTo>
                    <a:pt x="337" y="96"/>
                  </a:lnTo>
                  <a:lnTo>
                    <a:pt x="333" y="100"/>
                  </a:lnTo>
                  <a:lnTo>
                    <a:pt x="329" y="105"/>
                  </a:lnTo>
                  <a:lnTo>
                    <a:pt x="324" y="108"/>
                  </a:lnTo>
                  <a:lnTo>
                    <a:pt x="320" y="112"/>
                  </a:lnTo>
                  <a:lnTo>
                    <a:pt x="317" y="115"/>
                  </a:lnTo>
                  <a:lnTo>
                    <a:pt x="313" y="119"/>
                  </a:lnTo>
                  <a:lnTo>
                    <a:pt x="309" y="122"/>
                  </a:lnTo>
                  <a:lnTo>
                    <a:pt x="305" y="126"/>
                  </a:lnTo>
                  <a:lnTo>
                    <a:pt x="302" y="129"/>
                  </a:lnTo>
                  <a:lnTo>
                    <a:pt x="298" y="133"/>
                  </a:lnTo>
                  <a:lnTo>
                    <a:pt x="300" y="134"/>
                  </a:lnTo>
                  <a:lnTo>
                    <a:pt x="301" y="134"/>
                  </a:lnTo>
                  <a:lnTo>
                    <a:pt x="303" y="133"/>
                  </a:lnTo>
                  <a:lnTo>
                    <a:pt x="305" y="134"/>
                  </a:lnTo>
                  <a:lnTo>
                    <a:pt x="306" y="135"/>
                  </a:lnTo>
                  <a:lnTo>
                    <a:pt x="308" y="134"/>
                  </a:lnTo>
                  <a:lnTo>
                    <a:pt x="311" y="133"/>
                  </a:lnTo>
                  <a:lnTo>
                    <a:pt x="313" y="133"/>
                  </a:lnTo>
                  <a:lnTo>
                    <a:pt x="315" y="133"/>
                  </a:lnTo>
                  <a:lnTo>
                    <a:pt x="317" y="133"/>
                  </a:lnTo>
                  <a:lnTo>
                    <a:pt x="316" y="133"/>
                  </a:lnTo>
                  <a:lnTo>
                    <a:pt x="314" y="135"/>
                  </a:lnTo>
                  <a:lnTo>
                    <a:pt x="312" y="136"/>
                  </a:lnTo>
                  <a:lnTo>
                    <a:pt x="313" y="137"/>
                  </a:lnTo>
                  <a:lnTo>
                    <a:pt x="314" y="137"/>
                  </a:lnTo>
                  <a:lnTo>
                    <a:pt x="315" y="138"/>
                  </a:lnTo>
                  <a:lnTo>
                    <a:pt x="314" y="141"/>
                  </a:lnTo>
                  <a:lnTo>
                    <a:pt x="314" y="142"/>
                  </a:lnTo>
                  <a:lnTo>
                    <a:pt x="315" y="143"/>
                  </a:lnTo>
                  <a:lnTo>
                    <a:pt x="315" y="143"/>
                  </a:lnTo>
                  <a:lnTo>
                    <a:pt x="316" y="145"/>
                  </a:lnTo>
                  <a:lnTo>
                    <a:pt x="316" y="146"/>
                  </a:lnTo>
                  <a:lnTo>
                    <a:pt x="317" y="147"/>
                  </a:lnTo>
                  <a:lnTo>
                    <a:pt x="317" y="147"/>
                  </a:lnTo>
                  <a:lnTo>
                    <a:pt x="316" y="149"/>
                  </a:lnTo>
                  <a:lnTo>
                    <a:pt x="315" y="150"/>
                  </a:lnTo>
                  <a:lnTo>
                    <a:pt x="314" y="151"/>
                  </a:lnTo>
                  <a:lnTo>
                    <a:pt x="314" y="151"/>
                  </a:lnTo>
                  <a:lnTo>
                    <a:pt x="317" y="150"/>
                  </a:lnTo>
                  <a:lnTo>
                    <a:pt x="319" y="150"/>
                  </a:lnTo>
                  <a:lnTo>
                    <a:pt x="322" y="149"/>
                  </a:lnTo>
                  <a:lnTo>
                    <a:pt x="323" y="148"/>
                  </a:lnTo>
                  <a:lnTo>
                    <a:pt x="326" y="148"/>
                  </a:lnTo>
                  <a:lnTo>
                    <a:pt x="329" y="147"/>
                  </a:lnTo>
                  <a:lnTo>
                    <a:pt x="332" y="144"/>
                  </a:lnTo>
                  <a:lnTo>
                    <a:pt x="333" y="144"/>
                  </a:lnTo>
                  <a:lnTo>
                    <a:pt x="334" y="144"/>
                  </a:lnTo>
                  <a:lnTo>
                    <a:pt x="335" y="144"/>
                  </a:lnTo>
                  <a:lnTo>
                    <a:pt x="335" y="143"/>
                  </a:lnTo>
                  <a:lnTo>
                    <a:pt x="337" y="142"/>
                  </a:lnTo>
                  <a:lnTo>
                    <a:pt x="339" y="142"/>
                  </a:lnTo>
                  <a:lnTo>
                    <a:pt x="342" y="141"/>
                  </a:lnTo>
                  <a:lnTo>
                    <a:pt x="345" y="140"/>
                  </a:lnTo>
                  <a:lnTo>
                    <a:pt x="346" y="141"/>
                  </a:lnTo>
                  <a:lnTo>
                    <a:pt x="346" y="142"/>
                  </a:lnTo>
                  <a:lnTo>
                    <a:pt x="347" y="143"/>
                  </a:lnTo>
                  <a:lnTo>
                    <a:pt x="346" y="143"/>
                  </a:lnTo>
                  <a:lnTo>
                    <a:pt x="346" y="144"/>
                  </a:lnTo>
                  <a:lnTo>
                    <a:pt x="345" y="145"/>
                  </a:lnTo>
                  <a:lnTo>
                    <a:pt x="344" y="147"/>
                  </a:lnTo>
                  <a:lnTo>
                    <a:pt x="344" y="147"/>
                  </a:lnTo>
                  <a:lnTo>
                    <a:pt x="345" y="147"/>
                  </a:lnTo>
                  <a:lnTo>
                    <a:pt x="346" y="148"/>
                  </a:lnTo>
                  <a:lnTo>
                    <a:pt x="346" y="148"/>
                  </a:lnTo>
                  <a:lnTo>
                    <a:pt x="346" y="149"/>
                  </a:lnTo>
                  <a:lnTo>
                    <a:pt x="346" y="149"/>
                  </a:lnTo>
                  <a:lnTo>
                    <a:pt x="346" y="150"/>
                  </a:lnTo>
                  <a:lnTo>
                    <a:pt x="346" y="151"/>
                  </a:lnTo>
                  <a:lnTo>
                    <a:pt x="346" y="151"/>
                  </a:lnTo>
                  <a:lnTo>
                    <a:pt x="346" y="151"/>
                  </a:lnTo>
                  <a:lnTo>
                    <a:pt x="346" y="152"/>
                  </a:lnTo>
                  <a:lnTo>
                    <a:pt x="347" y="153"/>
                  </a:lnTo>
                  <a:lnTo>
                    <a:pt x="347" y="153"/>
                  </a:lnTo>
                  <a:lnTo>
                    <a:pt x="348" y="154"/>
                  </a:lnTo>
                  <a:lnTo>
                    <a:pt x="348" y="155"/>
                  </a:lnTo>
                  <a:lnTo>
                    <a:pt x="348" y="156"/>
                  </a:lnTo>
                  <a:lnTo>
                    <a:pt x="348" y="158"/>
                  </a:lnTo>
                  <a:lnTo>
                    <a:pt x="347" y="158"/>
                  </a:lnTo>
                  <a:lnTo>
                    <a:pt x="347" y="160"/>
                  </a:lnTo>
                  <a:lnTo>
                    <a:pt x="347" y="162"/>
                  </a:lnTo>
                  <a:lnTo>
                    <a:pt x="347" y="163"/>
                  </a:lnTo>
                  <a:lnTo>
                    <a:pt x="347" y="164"/>
                  </a:lnTo>
                  <a:lnTo>
                    <a:pt x="347" y="166"/>
                  </a:lnTo>
                  <a:lnTo>
                    <a:pt x="346" y="167"/>
                  </a:lnTo>
                  <a:lnTo>
                    <a:pt x="346" y="169"/>
                  </a:lnTo>
                  <a:lnTo>
                    <a:pt x="346" y="170"/>
                  </a:lnTo>
                  <a:lnTo>
                    <a:pt x="346" y="172"/>
                  </a:lnTo>
                  <a:lnTo>
                    <a:pt x="346" y="173"/>
                  </a:lnTo>
                  <a:lnTo>
                    <a:pt x="345" y="173"/>
                  </a:lnTo>
                  <a:lnTo>
                    <a:pt x="343" y="175"/>
                  </a:lnTo>
                  <a:lnTo>
                    <a:pt x="345" y="176"/>
                  </a:lnTo>
                  <a:lnTo>
                    <a:pt x="346" y="176"/>
                  </a:lnTo>
                  <a:lnTo>
                    <a:pt x="345" y="177"/>
                  </a:lnTo>
                  <a:lnTo>
                    <a:pt x="343" y="178"/>
                  </a:lnTo>
                  <a:lnTo>
                    <a:pt x="344" y="178"/>
                  </a:lnTo>
                  <a:lnTo>
                    <a:pt x="345" y="179"/>
                  </a:lnTo>
                  <a:lnTo>
                    <a:pt x="344" y="179"/>
                  </a:lnTo>
                  <a:lnTo>
                    <a:pt x="344" y="180"/>
                  </a:lnTo>
                  <a:lnTo>
                    <a:pt x="343" y="181"/>
                  </a:lnTo>
                  <a:lnTo>
                    <a:pt x="345" y="181"/>
                  </a:lnTo>
                  <a:lnTo>
                    <a:pt x="345" y="181"/>
                  </a:lnTo>
                  <a:lnTo>
                    <a:pt x="346" y="182"/>
                  </a:lnTo>
                  <a:lnTo>
                    <a:pt x="347" y="183"/>
                  </a:lnTo>
                  <a:lnTo>
                    <a:pt x="347" y="183"/>
                  </a:lnTo>
                  <a:lnTo>
                    <a:pt x="348" y="184"/>
                  </a:lnTo>
                  <a:lnTo>
                    <a:pt x="349" y="184"/>
                  </a:lnTo>
                  <a:lnTo>
                    <a:pt x="351" y="185"/>
                  </a:lnTo>
                  <a:lnTo>
                    <a:pt x="351" y="186"/>
                  </a:lnTo>
                  <a:lnTo>
                    <a:pt x="352" y="186"/>
                  </a:lnTo>
                  <a:lnTo>
                    <a:pt x="352" y="187"/>
                  </a:lnTo>
                  <a:lnTo>
                    <a:pt x="353" y="188"/>
                  </a:lnTo>
                  <a:lnTo>
                    <a:pt x="355" y="187"/>
                  </a:lnTo>
                  <a:lnTo>
                    <a:pt x="354" y="188"/>
                  </a:lnTo>
                  <a:lnTo>
                    <a:pt x="354" y="189"/>
                  </a:lnTo>
                  <a:lnTo>
                    <a:pt x="354" y="189"/>
                  </a:lnTo>
                  <a:lnTo>
                    <a:pt x="353" y="190"/>
                  </a:lnTo>
                  <a:lnTo>
                    <a:pt x="352" y="191"/>
                  </a:lnTo>
                  <a:lnTo>
                    <a:pt x="351" y="192"/>
                  </a:lnTo>
                  <a:lnTo>
                    <a:pt x="350" y="192"/>
                  </a:lnTo>
                  <a:lnTo>
                    <a:pt x="349" y="193"/>
                  </a:lnTo>
                  <a:lnTo>
                    <a:pt x="348" y="194"/>
                  </a:lnTo>
                  <a:lnTo>
                    <a:pt x="348" y="195"/>
                  </a:lnTo>
                  <a:lnTo>
                    <a:pt x="347" y="196"/>
                  </a:lnTo>
                  <a:lnTo>
                    <a:pt x="347" y="197"/>
                  </a:lnTo>
                  <a:lnTo>
                    <a:pt x="346" y="198"/>
                  </a:lnTo>
                  <a:lnTo>
                    <a:pt x="343" y="200"/>
                  </a:lnTo>
                  <a:lnTo>
                    <a:pt x="342" y="201"/>
                  </a:lnTo>
                  <a:lnTo>
                    <a:pt x="342" y="201"/>
                  </a:lnTo>
                  <a:lnTo>
                    <a:pt x="340" y="202"/>
                  </a:lnTo>
                  <a:lnTo>
                    <a:pt x="337" y="204"/>
                  </a:lnTo>
                  <a:lnTo>
                    <a:pt x="335" y="204"/>
                  </a:lnTo>
                  <a:lnTo>
                    <a:pt x="335" y="204"/>
                  </a:lnTo>
                  <a:lnTo>
                    <a:pt x="333" y="204"/>
                  </a:lnTo>
                  <a:lnTo>
                    <a:pt x="334" y="202"/>
                  </a:lnTo>
                  <a:lnTo>
                    <a:pt x="334" y="201"/>
                  </a:lnTo>
                  <a:lnTo>
                    <a:pt x="335" y="200"/>
                  </a:lnTo>
                  <a:lnTo>
                    <a:pt x="335" y="199"/>
                  </a:lnTo>
                  <a:lnTo>
                    <a:pt x="336" y="198"/>
                  </a:lnTo>
                  <a:lnTo>
                    <a:pt x="339" y="198"/>
                  </a:lnTo>
                  <a:lnTo>
                    <a:pt x="339" y="198"/>
                  </a:lnTo>
                  <a:lnTo>
                    <a:pt x="339" y="197"/>
                  </a:lnTo>
                  <a:lnTo>
                    <a:pt x="339" y="197"/>
                  </a:lnTo>
                  <a:lnTo>
                    <a:pt x="340" y="196"/>
                  </a:lnTo>
                  <a:lnTo>
                    <a:pt x="341" y="195"/>
                  </a:lnTo>
                  <a:lnTo>
                    <a:pt x="341" y="194"/>
                  </a:lnTo>
                  <a:lnTo>
                    <a:pt x="342" y="192"/>
                  </a:lnTo>
                  <a:lnTo>
                    <a:pt x="343" y="191"/>
                  </a:lnTo>
                  <a:lnTo>
                    <a:pt x="343" y="189"/>
                  </a:lnTo>
                  <a:lnTo>
                    <a:pt x="343" y="189"/>
                  </a:lnTo>
                  <a:lnTo>
                    <a:pt x="344" y="188"/>
                  </a:lnTo>
                  <a:lnTo>
                    <a:pt x="345" y="188"/>
                  </a:lnTo>
                  <a:lnTo>
                    <a:pt x="342" y="189"/>
                  </a:lnTo>
                  <a:lnTo>
                    <a:pt x="337" y="190"/>
                  </a:lnTo>
                  <a:lnTo>
                    <a:pt x="335" y="190"/>
                  </a:lnTo>
                  <a:lnTo>
                    <a:pt x="335" y="191"/>
                  </a:lnTo>
                  <a:lnTo>
                    <a:pt x="334" y="191"/>
                  </a:lnTo>
                  <a:lnTo>
                    <a:pt x="334" y="192"/>
                  </a:lnTo>
                  <a:lnTo>
                    <a:pt x="334" y="192"/>
                  </a:lnTo>
                  <a:lnTo>
                    <a:pt x="333" y="192"/>
                  </a:lnTo>
                  <a:lnTo>
                    <a:pt x="332" y="193"/>
                  </a:lnTo>
                  <a:lnTo>
                    <a:pt x="330" y="195"/>
                  </a:lnTo>
                  <a:lnTo>
                    <a:pt x="330" y="195"/>
                  </a:lnTo>
                  <a:lnTo>
                    <a:pt x="329" y="194"/>
                  </a:lnTo>
                  <a:lnTo>
                    <a:pt x="329" y="194"/>
                  </a:lnTo>
                  <a:lnTo>
                    <a:pt x="329" y="192"/>
                  </a:lnTo>
                  <a:lnTo>
                    <a:pt x="330" y="192"/>
                  </a:lnTo>
                  <a:lnTo>
                    <a:pt x="331" y="192"/>
                  </a:lnTo>
                  <a:lnTo>
                    <a:pt x="332" y="191"/>
                  </a:lnTo>
                  <a:lnTo>
                    <a:pt x="334" y="190"/>
                  </a:lnTo>
                  <a:lnTo>
                    <a:pt x="338" y="187"/>
                  </a:lnTo>
                  <a:lnTo>
                    <a:pt x="339" y="187"/>
                  </a:lnTo>
                  <a:lnTo>
                    <a:pt x="341" y="186"/>
                  </a:lnTo>
                  <a:lnTo>
                    <a:pt x="339" y="186"/>
                  </a:lnTo>
                  <a:lnTo>
                    <a:pt x="338" y="186"/>
                  </a:lnTo>
                  <a:lnTo>
                    <a:pt x="338" y="185"/>
                  </a:lnTo>
                  <a:lnTo>
                    <a:pt x="339" y="185"/>
                  </a:lnTo>
                  <a:lnTo>
                    <a:pt x="339" y="184"/>
                  </a:lnTo>
                  <a:lnTo>
                    <a:pt x="338" y="184"/>
                  </a:lnTo>
                  <a:lnTo>
                    <a:pt x="337" y="184"/>
                  </a:lnTo>
                  <a:lnTo>
                    <a:pt x="338" y="183"/>
                  </a:lnTo>
                  <a:lnTo>
                    <a:pt x="337" y="182"/>
                  </a:lnTo>
                  <a:lnTo>
                    <a:pt x="338" y="182"/>
                  </a:lnTo>
                  <a:lnTo>
                    <a:pt x="338" y="181"/>
                  </a:lnTo>
                  <a:lnTo>
                    <a:pt x="338" y="181"/>
                  </a:lnTo>
                  <a:lnTo>
                    <a:pt x="337" y="181"/>
                  </a:lnTo>
                  <a:lnTo>
                    <a:pt x="337" y="181"/>
                  </a:lnTo>
                  <a:lnTo>
                    <a:pt x="338" y="179"/>
                  </a:lnTo>
                  <a:lnTo>
                    <a:pt x="337" y="179"/>
                  </a:lnTo>
                  <a:lnTo>
                    <a:pt x="337" y="178"/>
                  </a:lnTo>
                  <a:lnTo>
                    <a:pt x="337" y="178"/>
                  </a:lnTo>
                  <a:lnTo>
                    <a:pt x="337" y="177"/>
                  </a:lnTo>
                  <a:lnTo>
                    <a:pt x="337" y="177"/>
                  </a:lnTo>
                  <a:lnTo>
                    <a:pt x="338" y="176"/>
                  </a:lnTo>
                  <a:lnTo>
                    <a:pt x="338" y="176"/>
                  </a:lnTo>
                  <a:lnTo>
                    <a:pt x="337" y="176"/>
                  </a:lnTo>
                  <a:lnTo>
                    <a:pt x="333" y="173"/>
                  </a:lnTo>
                  <a:lnTo>
                    <a:pt x="336" y="171"/>
                  </a:lnTo>
                  <a:lnTo>
                    <a:pt x="337" y="168"/>
                  </a:lnTo>
                  <a:lnTo>
                    <a:pt x="337" y="167"/>
                  </a:lnTo>
                  <a:lnTo>
                    <a:pt x="338" y="167"/>
                  </a:lnTo>
                  <a:lnTo>
                    <a:pt x="338" y="167"/>
                  </a:lnTo>
                  <a:lnTo>
                    <a:pt x="339" y="167"/>
                  </a:lnTo>
                  <a:lnTo>
                    <a:pt x="340" y="167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40" y="166"/>
                  </a:lnTo>
                  <a:lnTo>
                    <a:pt x="340" y="166"/>
                  </a:lnTo>
                  <a:lnTo>
                    <a:pt x="340" y="165"/>
                  </a:lnTo>
                  <a:lnTo>
                    <a:pt x="341" y="164"/>
                  </a:lnTo>
                  <a:lnTo>
                    <a:pt x="341" y="164"/>
                  </a:lnTo>
                  <a:lnTo>
                    <a:pt x="344" y="164"/>
                  </a:lnTo>
                  <a:lnTo>
                    <a:pt x="344" y="164"/>
                  </a:lnTo>
                  <a:lnTo>
                    <a:pt x="342" y="164"/>
                  </a:lnTo>
                  <a:lnTo>
                    <a:pt x="341" y="164"/>
                  </a:lnTo>
                  <a:lnTo>
                    <a:pt x="340" y="164"/>
                  </a:lnTo>
                  <a:lnTo>
                    <a:pt x="339" y="165"/>
                  </a:lnTo>
                  <a:lnTo>
                    <a:pt x="339" y="165"/>
                  </a:lnTo>
                  <a:lnTo>
                    <a:pt x="339" y="165"/>
                  </a:lnTo>
                  <a:lnTo>
                    <a:pt x="339" y="163"/>
                  </a:lnTo>
                  <a:lnTo>
                    <a:pt x="339" y="163"/>
                  </a:lnTo>
                  <a:lnTo>
                    <a:pt x="338" y="162"/>
                  </a:lnTo>
                  <a:lnTo>
                    <a:pt x="339" y="161"/>
                  </a:lnTo>
                  <a:lnTo>
                    <a:pt x="340" y="160"/>
                  </a:lnTo>
                  <a:lnTo>
                    <a:pt x="341" y="159"/>
                  </a:lnTo>
                  <a:lnTo>
                    <a:pt x="344" y="157"/>
                  </a:lnTo>
                  <a:lnTo>
                    <a:pt x="345" y="156"/>
                  </a:lnTo>
                  <a:lnTo>
                    <a:pt x="345" y="156"/>
                  </a:lnTo>
                  <a:lnTo>
                    <a:pt x="345" y="156"/>
                  </a:lnTo>
                  <a:lnTo>
                    <a:pt x="344" y="156"/>
                  </a:lnTo>
                  <a:lnTo>
                    <a:pt x="342" y="157"/>
                  </a:lnTo>
                  <a:lnTo>
                    <a:pt x="340" y="159"/>
                  </a:lnTo>
                  <a:lnTo>
                    <a:pt x="339" y="160"/>
                  </a:lnTo>
                  <a:lnTo>
                    <a:pt x="338" y="160"/>
                  </a:lnTo>
                  <a:lnTo>
                    <a:pt x="338" y="159"/>
                  </a:lnTo>
                  <a:lnTo>
                    <a:pt x="337" y="158"/>
                  </a:lnTo>
                  <a:lnTo>
                    <a:pt x="336" y="158"/>
                  </a:lnTo>
                  <a:lnTo>
                    <a:pt x="336" y="157"/>
                  </a:lnTo>
                  <a:lnTo>
                    <a:pt x="336" y="155"/>
                  </a:lnTo>
                  <a:lnTo>
                    <a:pt x="337" y="153"/>
                  </a:lnTo>
                  <a:lnTo>
                    <a:pt x="337" y="153"/>
                  </a:lnTo>
                  <a:lnTo>
                    <a:pt x="337" y="153"/>
                  </a:lnTo>
                  <a:lnTo>
                    <a:pt x="337" y="152"/>
                  </a:lnTo>
                  <a:lnTo>
                    <a:pt x="339" y="149"/>
                  </a:lnTo>
                  <a:lnTo>
                    <a:pt x="340" y="147"/>
                  </a:lnTo>
                  <a:lnTo>
                    <a:pt x="341" y="146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1" y="146"/>
                  </a:lnTo>
                  <a:lnTo>
                    <a:pt x="340" y="146"/>
                  </a:lnTo>
                  <a:lnTo>
                    <a:pt x="339" y="146"/>
                  </a:lnTo>
                  <a:lnTo>
                    <a:pt x="339" y="147"/>
                  </a:lnTo>
                  <a:lnTo>
                    <a:pt x="339" y="148"/>
                  </a:lnTo>
                  <a:lnTo>
                    <a:pt x="338" y="148"/>
                  </a:lnTo>
                  <a:lnTo>
                    <a:pt x="338" y="148"/>
                  </a:lnTo>
                  <a:lnTo>
                    <a:pt x="337" y="149"/>
                  </a:lnTo>
                  <a:lnTo>
                    <a:pt x="336" y="151"/>
                  </a:lnTo>
                  <a:lnTo>
                    <a:pt x="335" y="153"/>
                  </a:lnTo>
                  <a:lnTo>
                    <a:pt x="334" y="154"/>
                  </a:lnTo>
                  <a:lnTo>
                    <a:pt x="333" y="155"/>
                  </a:lnTo>
                  <a:lnTo>
                    <a:pt x="333" y="156"/>
                  </a:lnTo>
                  <a:lnTo>
                    <a:pt x="332" y="158"/>
                  </a:lnTo>
                  <a:lnTo>
                    <a:pt x="331" y="159"/>
                  </a:lnTo>
                  <a:lnTo>
                    <a:pt x="331" y="159"/>
                  </a:lnTo>
                  <a:lnTo>
                    <a:pt x="330" y="160"/>
                  </a:lnTo>
                  <a:lnTo>
                    <a:pt x="330" y="160"/>
                  </a:lnTo>
                  <a:lnTo>
                    <a:pt x="328" y="159"/>
                  </a:lnTo>
                  <a:lnTo>
                    <a:pt x="328" y="159"/>
                  </a:lnTo>
                  <a:lnTo>
                    <a:pt x="328" y="158"/>
                  </a:lnTo>
                  <a:lnTo>
                    <a:pt x="328" y="158"/>
                  </a:lnTo>
                  <a:lnTo>
                    <a:pt x="323" y="158"/>
                  </a:lnTo>
                  <a:lnTo>
                    <a:pt x="323" y="158"/>
                  </a:lnTo>
                  <a:lnTo>
                    <a:pt x="324" y="157"/>
                  </a:lnTo>
                  <a:lnTo>
                    <a:pt x="326" y="155"/>
                  </a:lnTo>
                  <a:lnTo>
                    <a:pt x="326" y="155"/>
                  </a:lnTo>
                  <a:lnTo>
                    <a:pt x="326" y="153"/>
                  </a:lnTo>
                  <a:lnTo>
                    <a:pt x="328" y="152"/>
                  </a:lnTo>
                  <a:lnTo>
                    <a:pt x="331" y="151"/>
                  </a:lnTo>
                  <a:lnTo>
                    <a:pt x="330" y="151"/>
                  </a:lnTo>
                  <a:lnTo>
                    <a:pt x="329" y="152"/>
                  </a:lnTo>
                  <a:lnTo>
                    <a:pt x="329" y="152"/>
                  </a:lnTo>
                  <a:lnTo>
                    <a:pt x="330" y="150"/>
                  </a:lnTo>
                  <a:lnTo>
                    <a:pt x="330" y="150"/>
                  </a:lnTo>
                  <a:lnTo>
                    <a:pt x="330" y="150"/>
                  </a:lnTo>
                  <a:lnTo>
                    <a:pt x="328" y="151"/>
                  </a:lnTo>
                  <a:lnTo>
                    <a:pt x="328" y="152"/>
                  </a:lnTo>
                  <a:lnTo>
                    <a:pt x="328" y="152"/>
                  </a:lnTo>
                  <a:lnTo>
                    <a:pt x="326" y="152"/>
                  </a:lnTo>
                  <a:lnTo>
                    <a:pt x="325" y="153"/>
                  </a:lnTo>
                  <a:lnTo>
                    <a:pt x="325" y="153"/>
                  </a:lnTo>
                  <a:lnTo>
                    <a:pt x="324" y="153"/>
                  </a:lnTo>
                  <a:lnTo>
                    <a:pt x="324" y="153"/>
                  </a:lnTo>
                  <a:lnTo>
                    <a:pt x="324" y="152"/>
                  </a:lnTo>
                  <a:lnTo>
                    <a:pt x="323" y="152"/>
                  </a:lnTo>
                  <a:lnTo>
                    <a:pt x="323" y="152"/>
                  </a:lnTo>
                  <a:lnTo>
                    <a:pt x="323" y="151"/>
                  </a:lnTo>
                  <a:lnTo>
                    <a:pt x="323" y="151"/>
                  </a:lnTo>
                  <a:lnTo>
                    <a:pt x="321" y="150"/>
                  </a:lnTo>
                  <a:lnTo>
                    <a:pt x="320" y="150"/>
                  </a:lnTo>
                  <a:lnTo>
                    <a:pt x="320" y="150"/>
                  </a:lnTo>
                  <a:lnTo>
                    <a:pt x="320" y="151"/>
                  </a:lnTo>
                  <a:lnTo>
                    <a:pt x="320" y="151"/>
                  </a:lnTo>
                  <a:lnTo>
                    <a:pt x="319" y="151"/>
                  </a:lnTo>
                  <a:lnTo>
                    <a:pt x="318" y="152"/>
                  </a:lnTo>
                  <a:lnTo>
                    <a:pt x="318" y="152"/>
                  </a:lnTo>
                  <a:lnTo>
                    <a:pt x="319" y="152"/>
                  </a:lnTo>
                  <a:lnTo>
                    <a:pt x="320" y="152"/>
                  </a:lnTo>
                  <a:lnTo>
                    <a:pt x="321" y="152"/>
                  </a:lnTo>
                  <a:lnTo>
                    <a:pt x="321" y="153"/>
                  </a:lnTo>
                  <a:lnTo>
                    <a:pt x="321" y="153"/>
                  </a:lnTo>
                  <a:lnTo>
                    <a:pt x="321" y="153"/>
                  </a:lnTo>
                  <a:lnTo>
                    <a:pt x="321" y="153"/>
                  </a:lnTo>
                  <a:lnTo>
                    <a:pt x="322" y="154"/>
                  </a:lnTo>
                  <a:lnTo>
                    <a:pt x="322" y="154"/>
                  </a:lnTo>
                  <a:lnTo>
                    <a:pt x="320" y="155"/>
                  </a:lnTo>
                  <a:lnTo>
                    <a:pt x="322" y="155"/>
                  </a:lnTo>
                  <a:lnTo>
                    <a:pt x="322" y="155"/>
                  </a:lnTo>
                  <a:lnTo>
                    <a:pt x="323" y="156"/>
                  </a:lnTo>
                  <a:lnTo>
                    <a:pt x="322" y="157"/>
                  </a:lnTo>
                  <a:lnTo>
                    <a:pt x="321" y="158"/>
                  </a:lnTo>
                  <a:lnTo>
                    <a:pt x="321" y="158"/>
                  </a:lnTo>
                  <a:lnTo>
                    <a:pt x="320" y="158"/>
                  </a:lnTo>
                  <a:lnTo>
                    <a:pt x="317" y="159"/>
                  </a:lnTo>
                  <a:lnTo>
                    <a:pt x="315" y="160"/>
                  </a:lnTo>
                  <a:lnTo>
                    <a:pt x="315" y="160"/>
                  </a:lnTo>
                  <a:lnTo>
                    <a:pt x="314" y="159"/>
                  </a:lnTo>
                  <a:lnTo>
                    <a:pt x="313" y="159"/>
                  </a:lnTo>
                  <a:lnTo>
                    <a:pt x="312" y="158"/>
                  </a:lnTo>
                  <a:lnTo>
                    <a:pt x="310" y="155"/>
                  </a:lnTo>
                  <a:lnTo>
                    <a:pt x="310" y="155"/>
                  </a:lnTo>
                  <a:lnTo>
                    <a:pt x="310" y="155"/>
                  </a:lnTo>
                  <a:lnTo>
                    <a:pt x="310" y="155"/>
                  </a:lnTo>
                  <a:lnTo>
                    <a:pt x="309" y="154"/>
                  </a:lnTo>
                  <a:lnTo>
                    <a:pt x="309" y="154"/>
                  </a:lnTo>
                  <a:lnTo>
                    <a:pt x="309" y="153"/>
                  </a:lnTo>
                  <a:lnTo>
                    <a:pt x="309" y="152"/>
                  </a:lnTo>
                  <a:lnTo>
                    <a:pt x="309" y="152"/>
                  </a:lnTo>
                  <a:lnTo>
                    <a:pt x="309" y="151"/>
                  </a:lnTo>
                  <a:lnTo>
                    <a:pt x="309" y="150"/>
                  </a:lnTo>
                  <a:lnTo>
                    <a:pt x="308" y="149"/>
                  </a:lnTo>
                  <a:lnTo>
                    <a:pt x="307" y="149"/>
                  </a:lnTo>
                  <a:lnTo>
                    <a:pt x="307" y="149"/>
                  </a:lnTo>
                  <a:lnTo>
                    <a:pt x="306" y="149"/>
                  </a:lnTo>
                  <a:lnTo>
                    <a:pt x="307" y="148"/>
                  </a:lnTo>
                  <a:lnTo>
                    <a:pt x="307" y="148"/>
                  </a:lnTo>
                  <a:lnTo>
                    <a:pt x="306" y="148"/>
                  </a:lnTo>
                  <a:lnTo>
                    <a:pt x="305" y="147"/>
                  </a:lnTo>
                  <a:lnTo>
                    <a:pt x="302" y="145"/>
                  </a:lnTo>
                  <a:lnTo>
                    <a:pt x="301" y="144"/>
                  </a:lnTo>
                  <a:lnTo>
                    <a:pt x="300" y="144"/>
                  </a:lnTo>
                  <a:lnTo>
                    <a:pt x="300" y="144"/>
                  </a:lnTo>
                  <a:lnTo>
                    <a:pt x="300" y="143"/>
                  </a:lnTo>
                  <a:lnTo>
                    <a:pt x="300" y="143"/>
                  </a:lnTo>
                  <a:lnTo>
                    <a:pt x="302" y="143"/>
                  </a:lnTo>
                  <a:lnTo>
                    <a:pt x="302" y="143"/>
                  </a:lnTo>
                  <a:lnTo>
                    <a:pt x="304" y="142"/>
                  </a:lnTo>
                  <a:lnTo>
                    <a:pt x="305" y="141"/>
                  </a:lnTo>
                  <a:lnTo>
                    <a:pt x="305" y="140"/>
                  </a:lnTo>
                  <a:lnTo>
                    <a:pt x="306" y="140"/>
                  </a:lnTo>
                  <a:lnTo>
                    <a:pt x="306" y="138"/>
                  </a:lnTo>
                  <a:lnTo>
                    <a:pt x="307" y="138"/>
                  </a:lnTo>
                  <a:lnTo>
                    <a:pt x="307" y="138"/>
                  </a:lnTo>
                  <a:lnTo>
                    <a:pt x="308" y="137"/>
                  </a:lnTo>
                  <a:lnTo>
                    <a:pt x="308" y="137"/>
                  </a:lnTo>
                  <a:lnTo>
                    <a:pt x="308" y="137"/>
                  </a:lnTo>
                  <a:lnTo>
                    <a:pt x="308" y="138"/>
                  </a:lnTo>
                  <a:lnTo>
                    <a:pt x="308" y="140"/>
                  </a:lnTo>
                  <a:lnTo>
                    <a:pt x="307" y="141"/>
                  </a:lnTo>
                  <a:lnTo>
                    <a:pt x="306" y="143"/>
                  </a:lnTo>
                  <a:lnTo>
                    <a:pt x="306" y="143"/>
                  </a:lnTo>
                  <a:lnTo>
                    <a:pt x="306" y="142"/>
                  </a:lnTo>
                  <a:lnTo>
                    <a:pt x="307" y="141"/>
                  </a:lnTo>
                  <a:lnTo>
                    <a:pt x="308" y="140"/>
                  </a:lnTo>
                  <a:lnTo>
                    <a:pt x="309" y="140"/>
                  </a:lnTo>
                  <a:lnTo>
                    <a:pt x="309" y="140"/>
                  </a:lnTo>
                  <a:lnTo>
                    <a:pt x="311" y="140"/>
                  </a:lnTo>
                  <a:lnTo>
                    <a:pt x="311" y="140"/>
                  </a:lnTo>
                  <a:lnTo>
                    <a:pt x="310" y="138"/>
                  </a:lnTo>
                  <a:lnTo>
                    <a:pt x="309" y="137"/>
                  </a:lnTo>
                  <a:lnTo>
                    <a:pt x="309" y="137"/>
                  </a:lnTo>
                  <a:lnTo>
                    <a:pt x="308" y="137"/>
                  </a:lnTo>
                  <a:lnTo>
                    <a:pt x="307" y="137"/>
                  </a:lnTo>
                  <a:lnTo>
                    <a:pt x="303" y="140"/>
                  </a:lnTo>
                  <a:lnTo>
                    <a:pt x="302" y="140"/>
                  </a:lnTo>
                  <a:lnTo>
                    <a:pt x="298" y="141"/>
                  </a:lnTo>
                  <a:lnTo>
                    <a:pt x="296" y="141"/>
                  </a:lnTo>
                  <a:lnTo>
                    <a:pt x="294" y="141"/>
                  </a:lnTo>
                  <a:lnTo>
                    <a:pt x="291" y="141"/>
                  </a:lnTo>
                  <a:lnTo>
                    <a:pt x="288" y="138"/>
                  </a:lnTo>
                  <a:lnTo>
                    <a:pt x="288" y="138"/>
                  </a:lnTo>
                  <a:lnTo>
                    <a:pt x="290" y="137"/>
                  </a:lnTo>
                  <a:lnTo>
                    <a:pt x="290" y="137"/>
                  </a:lnTo>
                  <a:lnTo>
                    <a:pt x="291" y="136"/>
                  </a:lnTo>
                  <a:lnTo>
                    <a:pt x="291" y="135"/>
                  </a:lnTo>
                  <a:lnTo>
                    <a:pt x="291" y="135"/>
                  </a:lnTo>
                  <a:lnTo>
                    <a:pt x="290" y="135"/>
                  </a:lnTo>
                  <a:lnTo>
                    <a:pt x="290" y="136"/>
                  </a:lnTo>
                  <a:lnTo>
                    <a:pt x="290" y="136"/>
                  </a:lnTo>
                  <a:lnTo>
                    <a:pt x="289" y="137"/>
                  </a:lnTo>
                  <a:lnTo>
                    <a:pt x="288" y="137"/>
                  </a:lnTo>
                  <a:lnTo>
                    <a:pt x="286" y="137"/>
                  </a:lnTo>
                  <a:lnTo>
                    <a:pt x="283" y="136"/>
                  </a:lnTo>
                  <a:lnTo>
                    <a:pt x="280" y="136"/>
                  </a:lnTo>
                  <a:lnTo>
                    <a:pt x="276" y="136"/>
                  </a:lnTo>
                  <a:lnTo>
                    <a:pt x="270" y="136"/>
                  </a:lnTo>
                  <a:lnTo>
                    <a:pt x="267" y="137"/>
                  </a:lnTo>
                  <a:lnTo>
                    <a:pt x="265" y="137"/>
                  </a:lnTo>
                  <a:lnTo>
                    <a:pt x="263" y="137"/>
                  </a:lnTo>
                  <a:lnTo>
                    <a:pt x="264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65" y="135"/>
                  </a:lnTo>
                  <a:lnTo>
                    <a:pt x="264" y="134"/>
                  </a:lnTo>
                  <a:lnTo>
                    <a:pt x="262" y="134"/>
                  </a:lnTo>
                  <a:lnTo>
                    <a:pt x="261" y="134"/>
                  </a:lnTo>
                  <a:lnTo>
                    <a:pt x="261" y="134"/>
                  </a:lnTo>
                  <a:lnTo>
                    <a:pt x="261" y="133"/>
                  </a:lnTo>
                  <a:lnTo>
                    <a:pt x="260" y="133"/>
                  </a:lnTo>
                  <a:lnTo>
                    <a:pt x="260" y="133"/>
                  </a:lnTo>
                  <a:lnTo>
                    <a:pt x="262" y="131"/>
                  </a:lnTo>
                  <a:lnTo>
                    <a:pt x="264" y="130"/>
                  </a:lnTo>
                  <a:lnTo>
                    <a:pt x="265" y="130"/>
                  </a:lnTo>
                  <a:lnTo>
                    <a:pt x="267" y="129"/>
                  </a:lnTo>
                  <a:lnTo>
                    <a:pt x="266" y="129"/>
                  </a:lnTo>
                  <a:lnTo>
                    <a:pt x="264" y="129"/>
                  </a:lnTo>
                  <a:lnTo>
                    <a:pt x="262" y="130"/>
                  </a:lnTo>
                  <a:lnTo>
                    <a:pt x="260" y="131"/>
                  </a:lnTo>
                  <a:lnTo>
                    <a:pt x="259" y="132"/>
                  </a:lnTo>
                  <a:lnTo>
                    <a:pt x="258" y="132"/>
                  </a:lnTo>
                  <a:lnTo>
                    <a:pt x="256" y="132"/>
                  </a:lnTo>
                  <a:lnTo>
                    <a:pt x="255" y="131"/>
                  </a:lnTo>
                  <a:lnTo>
                    <a:pt x="253" y="131"/>
                  </a:lnTo>
                  <a:lnTo>
                    <a:pt x="252" y="131"/>
                  </a:lnTo>
                  <a:lnTo>
                    <a:pt x="252" y="131"/>
                  </a:lnTo>
                  <a:lnTo>
                    <a:pt x="253" y="130"/>
                  </a:lnTo>
                  <a:lnTo>
                    <a:pt x="254" y="130"/>
                  </a:lnTo>
                  <a:lnTo>
                    <a:pt x="256" y="129"/>
                  </a:lnTo>
                  <a:lnTo>
                    <a:pt x="256" y="129"/>
                  </a:lnTo>
                  <a:lnTo>
                    <a:pt x="252" y="129"/>
                  </a:lnTo>
                  <a:lnTo>
                    <a:pt x="252" y="128"/>
                  </a:lnTo>
                  <a:lnTo>
                    <a:pt x="252" y="128"/>
                  </a:lnTo>
                  <a:lnTo>
                    <a:pt x="253" y="128"/>
                  </a:lnTo>
                  <a:lnTo>
                    <a:pt x="252" y="128"/>
                  </a:lnTo>
                  <a:lnTo>
                    <a:pt x="251" y="128"/>
                  </a:lnTo>
                  <a:lnTo>
                    <a:pt x="249" y="128"/>
                  </a:lnTo>
                  <a:lnTo>
                    <a:pt x="249" y="128"/>
                  </a:lnTo>
                  <a:lnTo>
                    <a:pt x="249" y="128"/>
                  </a:lnTo>
                  <a:lnTo>
                    <a:pt x="250" y="127"/>
                  </a:lnTo>
                  <a:lnTo>
                    <a:pt x="252" y="127"/>
                  </a:lnTo>
                  <a:lnTo>
                    <a:pt x="251" y="126"/>
                  </a:lnTo>
                  <a:lnTo>
                    <a:pt x="250" y="126"/>
                  </a:lnTo>
                  <a:lnTo>
                    <a:pt x="250" y="126"/>
                  </a:lnTo>
                  <a:lnTo>
                    <a:pt x="252" y="125"/>
                  </a:lnTo>
                  <a:lnTo>
                    <a:pt x="253" y="124"/>
                  </a:lnTo>
                  <a:lnTo>
                    <a:pt x="258" y="123"/>
                  </a:lnTo>
                  <a:lnTo>
                    <a:pt x="256" y="123"/>
                  </a:lnTo>
                  <a:lnTo>
                    <a:pt x="254" y="123"/>
                  </a:lnTo>
                  <a:lnTo>
                    <a:pt x="252" y="124"/>
                  </a:lnTo>
                  <a:lnTo>
                    <a:pt x="250" y="124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47" y="124"/>
                  </a:lnTo>
                  <a:lnTo>
                    <a:pt x="246" y="125"/>
                  </a:lnTo>
                  <a:lnTo>
                    <a:pt x="246" y="125"/>
                  </a:lnTo>
                  <a:lnTo>
                    <a:pt x="245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3" y="125"/>
                  </a:lnTo>
                  <a:lnTo>
                    <a:pt x="243" y="125"/>
                  </a:lnTo>
                  <a:lnTo>
                    <a:pt x="242" y="125"/>
                  </a:lnTo>
                  <a:lnTo>
                    <a:pt x="242" y="125"/>
                  </a:lnTo>
                  <a:lnTo>
                    <a:pt x="241" y="126"/>
                  </a:lnTo>
                  <a:lnTo>
                    <a:pt x="239" y="126"/>
                  </a:lnTo>
                  <a:lnTo>
                    <a:pt x="238" y="126"/>
                  </a:lnTo>
                  <a:lnTo>
                    <a:pt x="238" y="125"/>
                  </a:lnTo>
                  <a:lnTo>
                    <a:pt x="238" y="125"/>
                  </a:lnTo>
                  <a:lnTo>
                    <a:pt x="239" y="124"/>
                  </a:lnTo>
                  <a:lnTo>
                    <a:pt x="244" y="122"/>
                  </a:lnTo>
                  <a:lnTo>
                    <a:pt x="244" y="122"/>
                  </a:lnTo>
                  <a:lnTo>
                    <a:pt x="243" y="122"/>
                  </a:lnTo>
                  <a:lnTo>
                    <a:pt x="241" y="123"/>
                  </a:lnTo>
                  <a:lnTo>
                    <a:pt x="240" y="123"/>
                  </a:lnTo>
                  <a:lnTo>
                    <a:pt x="239" y="123"/>
                  </a:lnTo>
                  <a:lnTo>
                    <a:pt x="238" y="123"/>
                  </a:lnTo>
                  <a:lnTo>
                    <a:pt x="238" y="123"/>
                  </a:lnTo>
                  <a:lnTo>
                    <a:pt x="237" y="124"/>
                  </a:lnTo>
                  <a:lnTo>
                    <a:pt x="236" y="124"/>
                  </a:lnTo>
                  <a:lnTo>
                    <a:pt x="235" y="124"/>
                  </a:lnTo>
                  <a:lnTo>
                    <a:pt x="235" y="124"/>
                  </a:lnTo>
                  <a:lnTo>
                    <a:pt x="237" y="124"/>
                  </a:lnTo>
                  <a:lnTo>
                    <a:pt x="237" y="124"/>
                  </a:lnTo>
                  <a:lnTo>
                    <a:pt x="237" y="124"/>
                  </a:lnTo>
                  <a:lnTo>
                    <a:pt x="235" y="125"/>
                  </a:lnTo>
                  <a:lnTo>
                    <a:pt x="234" y="126"/>
                  </a:lnTo>
                  <a:lnTo>
                    <a:pt x="233" y="127"/>
                  </a:lnTo>
                  <a:lnTo>
                    <a:pt x="232" y="126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1" y="129"/>
                  </a:lnTo>
                  <a:lnTo>
                    <a:pt x="230" y="130"/>
                  </a:lnTo>
                  <a:lnTo>
                    <a:pt x="230" y="130"/>
                  </a:lnTo>
                  <a:lnTo>
                    <a:pt x="229" y="130"/>
                  </a:lnTo>
                  <a:lnTo>
                    <a:pt x="228" y="130"/>
                  </a:lnTo>
                  <a:lnTo>
                    <a:pt x="227" y="130"/>
                  </a:lnTo>
                  <a:lnTo>
                    <a:pt x="226" y="131"/>
                  </a:lnTo>
                  <a:lnTo>
                    <a:pt x="226" y="131"/>
                  </a:lnTo>
                  <a:lnTo>
                    <a:pt x="227" y="130"/>
                  </a:lnTo>
                  <a:lnTo>
                    <a:pt x="228" y="130"/>
                  </a:lnTo>
                  <a:lnTo>
                    <a:pt x="230" y="130"/>
                  </a:lnTo>
                  <a:lnTo>
                    <a:pt x="231" y="130"/>
                  </a:lnTo>
                  <a:lnTo>
                    <a:pt x="232" y="130"/>
                  </a:lnTo>
                  <a:lnTo>
                    <a:pt x="233" y="130"/>
                  </a:lnTo>
                  <a:lnTo>
                    <a:pt x="233" y="130"/>
                  </a:lnTo>
                  <a:lnTo>
                    <a:pt x="232" y="131"/>
                  </a:lnTo>
                  <a:lnTo>
                    <a:pt x="232" y="131"/>
                  </a:lnTo>
                  <a:lnTo>
                    <a:pt x="231" y="132"/>
                  </a:lnTo>
                  <a:lnTo>
                    <a:pt x="230" y="132"/>
                  </a:lnTo>
                  <a:lnTo>
                    <a:pt x="229" y="132"/>
                  </a:lnTo>
                  <a:lnTo>
                    <a:pt x="228" y="132"/>
                  </a:lnTo>
                  <a:lnTo>
                    <a:pt x="228" y="133"/>
                  </a:lnTo>
                  <a:lnTo>
                    <a:pt x="227" y="133"/>
                  </a:lnTo>
                  <a:lnTo>
                    <a:pt x="226" y="135"/>
                  </a:lnTo>
                  <a:lnTo>
                    <a:pt x="226" y="135"/>
                  </a:lnTo>
                  <a:lnTo>
                    <a:pt x="225" y="135"/>
                  </a:lnTo>
                  <a:lnTo>
                    <a:pt x="225" y="135"/>
                  </a:lnTo>
                  <a:lnTo>
                    <a:pt x="224" y="135"/>
                  </a:lnTo>
                  <a:lnTo>
                    <a:pt x="220" y="137"/>
                  </a:lnTo>
                  <a:lnTo>
                    <a:pt x="220" y="137"/>
                  </a:lnTo>
                  <a:lnTo>
                    <a:pt x="220" y="137"/>
                  </a:lnTo>
                  <a:lnTo>
                    <a:pt x="219" y="137"/>
                  </a:lnTo>
                  <a:lnTo>
                    <a:pt x="219" y="137"/>
                  </a:lnTo>
                  <a:lnTo>
                    <a:pt x="218" y="137"/>
                  </a:lnTo>
                  <a:lnTo>
                    <a:pt x="217" y="137"/>
                  </a:lnTo>
                  <a:lnTo>
                    <a:pt x="216" y="137"/>
                  </a:lnTo>
                  <a:lnTo>
                    <a:pt x="215" y="137"/>
                  </a:lnTo>
                  <a:lnTo>
                    <a:pt x="214" y="137"/>
                  </a:lnTo>
                  <a:lnTo>
                    <a:pt x="214" y="136"/>
                  </a:lnTo>
                  <a:lnTo>
                    <a:pt x="213" y="137"/>
                  </a:lnTo>
                  <a:lnTo>
                    <a:pt x="212" y="137"/>
                  </a:lnTo>
                  <a:lnTo>
                    <a:pt x="213" y="135"/>
                  </a:lnTo>
                  <a:lnTo>
                    <a:pt x="212" y="136"/>
                  </a:lnTo>
                  <a:lnTo>
                    <a:pt x="211" y="137"/>
                  </a:lnTo>
                  <a:lnTo>
                    <a:pt x="210" y="137"/>
                  </a:lnTo>
                  <a:lnTo>
                    <a:pt x="208" y="138"/>
                  </a:lnTo>
                  <a:lnTo>
                    <a:pt x="206" y="141"/>
                  </a:lnTo>
                  <a:lnTo>
                    <a:pt x="206" y="141"/>
                  </a:lnTo>
                  <a:lnTo>
                    <a:pt x="206" y="140"/>
                  </a:lnTo>
                  <a:lnTo>
                    <a:pt x="207" y="138"/>
                  </a:lnTo>
                  <a:lnTo>
                    <a:pt x="207" y="138"/>
                  </a:lnTo>
                  <a:lnTo>
                    <a:pt x="206" y="140"/>
                  </a:lnTo>
                  <a:lnTo>
                    <a:pt x="205" y="140"/>
                  </a:lnTo>
                  <a:lnTo>
                    <a:pt x="204" y="141"/>
                  </a:lnTo>
                  <a:lnTo>
                    <a:pt x="204" y="141"/>
                  </a:lnTo>
                  <a:lnTo>
                    <a:pt x="203" y="140"/>
                  </a:lnTo>
                  <a:lnTo>
                    <a:pt x="203" y="140"/>
                  </a:lnTo>
                  <a:lnTo>
                    <a:pt x="202" y="141"/>
                  </a:lnTo>
                  <a:lnTo>
                    <a:pt x="202" y="141"/>
                  </a:lnTo>
                  <a:lnTo>
                    <a:pt x="202" y="142"/>
                  </a:lnTo>
                  <a:lnTo>
                    <a:pt x="198" y="143"/>
                  </a:lnTo>
                  <a:lnTo>
                    <a:pt x="197" y="143"/>
                  </a:lnTo>
                  <a:lnTo>
                    <a:pt x="197" y="143"/>
                  </a:lnTo>
                  <a:lnTo>
                    <a:pt x="197" y="143"/>
                  </a:lnTo>
                  <a:lnTo>
                    <a:pt x="195" y="144"/>
                  </a:lnTo>
                  <a:lnTo>
                    <a:pt x="194" y="143"/>
                  </a:lnTo>
                  <a:lnTo>
                    <a:pt x="194" y="143"/>
                  </a:lnTo>
                  <a:lnTo>
                    <a:pt x="194" y="143"/>
                  </a:lnTo>
                  <a:lnTo>
                    <a:pt x="193" y="144"/>
                  </a:lnTo>
                  <a:lnTo>
                    <a:pt x="192" y="144"/>
                  </a:lnTo>
                  <a:lnTo>
                    <a:pt x="191" y="145"/>
                  </a:lnTo>
                  <a:lnTo>
                    <a:pt x="188" y="146"/>
                  </a:lnTo>
                  <a:lnTo>
                    <a:pt x="186" y="146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4" y="146"/>
                  </a:lnTo>
                  <a:lnTo>
                    <a:pt x="183" y="147"/>
                  </a:lnTo>
                  <a:lnTo>
                    <a:pt x="183" y="147"/>
                  </a:lnTo>
                  <a:lnTo>
                    <a:pt x="183" y="147"/>
                  </a:lnTo>
                  <a:lnTo>
                    <a:pt x="182" y="147"/>
                  </a:lnTo>
                  <a:lnTo>
                    <a:pt x="182" y="147"/>
                  </a:lnTo>
                  <a:lnTo>
                    <a:pt x="181" y="147"/>
                  </a:lnTo>
                  <a:lnTo>
                    <a:pt x="180" y="147"/>
                  </a:lnTo>
                  <a:lnTo>
                    <a:pt x="178" y="148"/>
                  </a:lnTo>
                  <a:lnTo>
                    <a:pt x="177" y="148"/>
                  </a:lnTo>
                  <a:lnTo>
                    <a:pt x="176" y="147"/>
                  </a:lnTo>
                  <a:lnTo>
                    <a:pt x="176" y="147"/>
                  </a:lnTo>
                  <a:lnTo>
                    <a:pt x="176" y="147"/>
                  </a:lnTo>
                  <a:lnTo>
                    <a:pt x="177" y="146"/>
                  </a:lnTo>
                  <a:lnTo>
                    <a:pt x="178" y="145"/>
                  </a:lnTo>
                  <a:lnTo>
                    <a:pt x="179" y="145"/>
                  </a:lnTo>
                  <a:lnTo>
                    <a:pt x="181" y="144"/>
                  </a:lnTo>
                  <a:lnTo>
                    <a:pt x="183" y="144"/>
                  </a:lnTo>
                  <a:lnTo>
                    <a:pt x="185" y="144"/>
                  </a:lnTo>
                  <a:lnTo>
                    <a:pt x="188" y="143"/>
                  </a:lnTo>
                  <a:lnTo>
                    <a:pt x="189" y="142"/>
                  </a:lnTo>
                  <a:lnTo>
                    <a:pt x="192" y="141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88" y="142"/>
                  </a:lnTo>
                  <a:lnTo>
                    <a:pt x="186" y="142"/>
                  </a:lnTo>
                  <a:lnTo>
                    <a:pt x="185" y="142"/>
                  </a:lnTo>
                  <a:lnTo>
                    <a:pt x="184" y="142"/>
                  </a:lnTo>
                  <a:lnTo>
                    <a:pt x="183" y="141"/>
                  </a:lnTo>
                  <a:lnTo>
                    <a:pt x="184" y="140"/>
                  </a:lnTo>
                  <a:lnTo>
                    <a:pt x="188" y="138"/>
                  </a:lnTo>
                  <a:lnTo>
                    <a:pt x="189" y="137"/>
                  </a:lnTo>
                  <a:lnTo>
                    <a:pt x="191" y="136"/>
                  </a:lnTo>
                  <a:lnTo>
                    <a:pt x="194" y="134"/>
                  </a:lnTo>
                  <a:lnTo>
                    <a:pt x="196" y="133"/>
                  </a:lnTo>
                  <a:lnTo>
                    <a:pt x="199" y="131"/>
                  </a:lnTo>
                  <a:lnTo>
                    <a:pt x="201" y="130"/>
                  </a:lnTo>
                  <a:lnTo>
                    <a:pt x="202" y="129"/>
                  </a:lnTo>
                  <a:lnTo>
                    <a:pt x="202" y="128"/>
                  </a:lnTo>
                  <a:lnTo>
                    <a:pt x="203" y="128"/>
                  </a:lnTo>
                  <a:lnTo>
                    <a:pt x="208" y="126"/>
                  </a:lnTo>
                  <a:lnTo>
                    <a:pt x="211" y="126"/>
                  </a:lnTo>
                  <a:lnTo>
                    <a:pt x="215" y="124"/>
                  </a:lnTo>
                  <a:lnTo>
                    <a:pt x="216" y="124"/>
                  </a:lnTo>
                  <a:lnTo>
                    <a:pt x="216" y="125"/>
                  </a:lnTo>
                  <a:lnTo>
                    <a:pt x="217" y="125"/>
                  </a:lnTo>
                  <a:lnTo>
                    <a:pt x="217" y="125"/>
                  </a:lnTo>
                  <a:lnTo>
                    <a:pt x="218" y="125"/>
                  </a:lnTo>
                  <a:lnTo>
                    <a:pt x="220" y="125"/>
                  </a:lnTo>
                  <a:lnTo>
                    <a:pt x="223" y="125"/>
                  </a:lnTo>
                  <a:lnTo>
                    <a:pt x="226" y="126"/>
                  </a:lnTo>
                  <a:lnTo>
                    <a:pt x="227" y="126"/>
                  </a:lnTo>
                  <a:lnTo>
                    <a:pt x="227" y="126"/>
                  </a:lnTo>
                  <a:lnTo>
                    <a:pt x="227" y="125"/>
                  </a:lnTo>
                  <a:lnTo>
                    <a:pt x="225" y="125"/>
                  </a:lnTo>
                  <a:lnTo>
                    <a:pt x="224" y="125"/>
                  </a:lnTo>
                  <a:lnTo>
                    <a:pt x="221" y="123"/>
                  </a:lnTo>
                  <a:lnTo>
                    <a:pt x="221" y="122"/>
                  </a:lnTo>
                  <a:lnTo>
                    <a:pt x="223" y="122"/>
                  </a:lnTo>
                  <a:lnTo>
                    <a:pt x="224" y="122"/>
                  </a:lnTo>
                  <a:lnTo>
                    <a:pt x="224" y="122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8" y="120"/>
                  </a:lnTo>
                  <a:lnTo>
                    <a:pt x="230" y="119"/>
                  </a:lnTo>
                  <a:lnTo>
                    <a:pt x="233" y="118"/>
                  </a:lnTo>
                  <a:lnTo>
                    <a:pt x="232" y="118"/>
                  </a:lnTo>
                  <a:lnTo>
                    <a:pt x="230" y="119"/>
                  </a:lnTo>
                  <a:lnTo>
                    <a:pt x="229" y="119"/>
                  </a:lnTo>
                  <a:lnTo>
                    <a:pt x="227" y="119"/>
                  </a:lnTo>
                  <a:lnTo>
                    <a:pt x="226" y="120"/>
                  </a:lnTo>
                  <a:lnTo>
                    <a:pt x="225" y="121"/>
                  </a:lnTo>
                  <a:lnTo>
                    <a:pt x="224" y="121"/>
                  </a:lnTo>
                  <a:lnTo>
                    <a:pt x="223" y="121"/>
                  </a:lnTo>
                  <a:lnTo>
                    <a:pt x="218" y="121"/>
                  </a:lnTo>
                  <a:lnTo>
                    <a:pt x="218" y="121"/>
                  </a:lnTo>
                  <a:lnTo>
                    <a:pt x="218" y="121"/>
                  </a:lnTo>
                  <a:lnTo>
                    <a:pt x="217" y="121"/>
                  </a:lnTo>
                  <a:lnTo>
                    <a:pt x="213" y="122"/>
                  </a:lnTo>
                  <a:lnTo>
                    <a:pt x="211" y="123"/>
                  </a:lnTo>
                  <a:lnTo>
                    <a:pt x="209" y="123"/>
                  </a:lnTo>
                  <a:lnTo>
                    <a:pt x="208" y="124"/>
                  </a:lnTo>
                  <a:lnTo>
                    <a:pt x="206" y="124"/>
                  </a:lnTo>
                  <a:lnTo>
                    <a:pt x="204" y="125"/>
                  </a:lnTo>
                  <a:lnTo>
                    <a:pt x="202" y="126"/>
                  </a:lnTo>
                  <a:lnTo>
                    <a:pt x="200" y="126"/>
                  </a:lnTo>
                  <a:lnTo>
                    <a:pt x="200" y="127"/>
                  </a:lnTo>
                  <a:lnTo>
                    <a:pt x="199" y="127"/>
                  </a:lnTo>
                  <a:lnTo>
                    <a:pt x="199" y="128"/>
                  </a:lnTo>
                  <a:lnTo>
                    <a:pt x="198" y="128"/>
                  </a:lnTo>
                  <a:lnTo>
                    <a:pt x="196" y="128"/>
                  </a:lnTo>
                  <a:lnTo>
                    <a:pt x="191" y="130"/>
                  </a:lnTo>
                  <a:lnTo>
                    <a:pt x="190" y="131"/>
                  </a:lnTo>
                  <a:lnTo>
                    <a:pt x="190" y="131"/>
                  </a:lnTo>
                  <a:lnTo>
                    <a:pt x="190" y="132"/>
                  </a:lnTo>
                  <a:lnTo>
                    <a:pt x="189" y="132"/>
                  </a:lnTo>
                  <a:lnTo>
                    <a:pt x="188" y="133"/>
                  </a:lnTo>
                  <a:lnTo>
                    <a:pt x="184" y="134"/>
                  </a:lnTo>
                  <a:lnTo>
                    <a:pt x="183" y="134"/>
                  </a:lnTo>
                  <a:lnTo>
                    <a:pt x="182" y="134"/>
                  </a:lnTo>
                  <a:lnTo>
                    <a:pt x="181" y="134"/>
                  </a:lnTo>
                  <a:lnTo>
                    <a:pt x="181" y="133"/>
                  </a:lnTo>
                  <a:lnTo>
                    <a:pt x="180" y="133"/>
                  </a:lnTo>
                  <a:lnTo>
                    <a:pt x="180" y="133"/>
                  </a:lnTo>
                  <a:lnTo>
                    <a:pt x="180" y="134"/>
                  </a:lnTo>
                  <a:lnTo>
                    <a:pt x="181" y="135"/>
                  </a:lnTo>
                  <a:lnTo>
                    <a:pt x="181" y="135"/>
                  </a:lnTo>
                  <a:lnTo>
                    <a:pt x="181" y="136"/>
                  </a:lnTo>
                  <a:lnTo>
                    <a:pt x="180" y="136"/>
                  </a:lnTo>
                  <a:lnTo>
                    <a:pt x="179" y="137"/>
                  </a:lnTo>
                  <a:lnTo>
                    <a:pt x="177" y="138"/>
                  </a:lnTo>
                  <a:lnTo>
                    <a:pt x="176" y="138"/>
                  </a:lnTo>
                  <a:lnTo>
                    <a:pt x="173" y="138"/>
                  </a:lnTo>
                  <a:lnTo>
                    <a:pt x="172" y="140"/>
                  </a:lnTo>
                  <a:lnTo>
                    <a:pt x="172" y="140"/>
                  </a:lnTo>
                  <a:lnTo>
                    <a:pt x="173" y="140"/>
                  </a:lnTo>
                  <a:lnTo>
                    <a:pt x="173" y="140"/>
                  </a:lnTo>
                  <a:lnTo>
                    <a:pt x="172" y="141"/>
                  </a:lnTo>
                  <a:lnTo>
                    <a:pt x="171" y="141"/>
                  </a:lnTo>
                  <a:lnTo>
                    <a:pt x="169" y="142"/>
                  </a:lnTo>
                  <a:lnTo>
                    <a:pt x="168" y="142"/>
                  </a:lnTo>
                  <a:lnTo>
                    <a:pt x="168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68" y="141"/>
                  </a:lnTo>
                  <a:lnTo>
                    <a:pt x="167" y="141"/>
                  </a:lnTo>
                  <a:lnTo>
                    <a:pt x="165" y="142"/>
                  </a:lnTo>
                  <a:lnTo>
                    <a:pt x="165" y="142"/>
                  </a:lnTo>
                  <a:lnTo>
                    <a:pt x="165" y="143"/>
                  </a:lnTo>
                  <a:lnTo>
                    <a:pt x="164" y="143"/>
                  </a:lnTo>
                  <a:lnTo>
                    <a:pt x="163" y="143"/>
                  </a:lnTo>
                  <a:lnTo>
                    <a:pt x="162" y="144"/>
                  </a:lnTo>
                  <a:lnTo>
                    <a:pt x="161" y="144"/>
                  </a:lnTo>
                  <a:lnTo>
                    <a:pt x="157" y="146"/>
                  </a:lnTo>
                  <a:lnTo>
                    <a:pt x="157" y="146"/>
                  </a:lnTo>
                  <a:lnTo>
                    <a:pt x="155" y="147"/>
                  </a:lnTo>
                  <a:lnTo>
                    <a:pt x="153" y="148"/>
                  </a:lnTo>
                  <a:lnTo>
                    <a:pt x="153" y="149"/>
                  </a:lnTo>
                  <a:lnTo>
                    <a:pt x="155" y="149"/>
                  </a:lnTo>
                  <a:lnTo>
                    <a:pt x="156" y="149"/>
                  </a:lnTo>
                  <a:lnTo>
                    <a:pt x="156" y="150"/>
                  </a:lnTo>
                  <a:lnTo>
                    <a:pt x="158" y="151"/>
                  </a:lnTo>
                  <a:lnTo>
                    <a:pt x="158" y="151"/>
                  </a:lnTo>
                  <a:lnTo>
                    <a:pt x="158" y="152"/>
                  </a:lnTo>
                  <a:lnTo>
                    <a:pt x="157" y="152"/>
                  </a:lnTo>
                  <a:lnTo>
                    <a:pt x="156" y="152"/>
                  </a:lnTo>
                  <a:lnTo>
                    <a:pt x="155" y="153"/>
                  </a:lnTo>
                  <a:lnTo>
                    <a:pt x="151" y="154"/>
                  </a:lnTo>
                  <a:lnTo>
                    <a:pt x="149" y="155"/>
                  </a:lnTo>
                  <a:lnTo>
                    <a:pt x="148" y="155"/>
                  </a:lnTo>
                  <a:lnTo>
                    <a:pt x="147" y="155"/>
                  </a:lnTo>
                  <a:lnTo>
                    <a:pt x="144" y="157"/>
                  </a:lnTo>
                  <a:lnTo>
                    <a:pt x="143" y="157"/>
                  </a:lnTo>
                  <a:lnTo>
                    <a:pt x="143" y="158"/>
                  </a:lnTo>
                  <a:lnTo>
                    <a:pt x="142" y="158"/>
                  </a:lnTo>
                  <a:lnTo>
                    <a:pt x="139" y="159"/>
                  </a:lnTo>
                  <a:lnTo>
                    <a:pt x="139" y="159"/>
                  </a:lnTo>
                  <a:lnTo>
                    <a:pt x="140" y="159"/>
                  </a:lnTo>
                  <a:lnTo>
                    <a:pt x="139" y="160"/>
                  </a:lnTo>
                  <a:lnTo>
                    <a:pt x="138" y="161"/>
                  </a:lnTo>
                  <a:lnTo>
                    <a:pt x="137" y="161"/>
                  </a:lnTo>
                  <a:lnTo>
                    <a:pt x="136" y="161"/>
                  </a:lnTo>
                  <a:lnTo>
                    <a:pt x="134" y="161"/>
                  </a:lnTo>
                  <a:lnTo>
                    <a:pt x="134" y="161"/>
                  </a:lnTo>
                  <a:lnTo>
                    <a:pt x="133" y="162"/>
                  </a:lnTo>
                  <a:lnTo>
                    <a:pt x="128" y="162"/>
                  </a:lnTo>
                  <a:lnTo>
                    <a:pt x="126" y="164"/>
                  </a:lnTo>
                  <a:lnTo>
                    <a:pt x="125" y="164"/>
                  </a:lnTo>
                  <a:lnTo>
                    <a:pt x="123" y="165"/>
                  </a:lnTo>
                  <a:lnTo>
                    <a:pt x="121" y="165"/>
                  </a:lnTo>
                  <a:lnTo>
                    <a:pt x="120" y="166"/>
                  </a:lnTo>
                  <a:lnTo>
                    <a:pt x="119" y="166"/>
                  </a:lnTo>
                  <a:lnTo>
                    <a:pt x="118" y="166"/>
                  </a:lnTo>
                  <a:lnTo>
                    <a:pt x="118" y="167"/>
                  </a:lnTo>
                  <a:lnTo>
                    <a:pt x="115" y="167"/>
                  </a:lnTo>
                  <a:lnTo>
                    <a:pt x="114" y="168"/>
                  </a:lnTo>
                  <a:lnTo>
                    <a:pt x="113" y="168"/>
                  </a:lnTo>
                  <a:lnTo>
                    <a:pt x="111" y="168"/>
                  </a:lnTo>
                  <a:lnTo>
                    <a:pt x="111" y="169"/>
                  </a:lnTo>
                  <a:lnTo>
                    <a:pt x="110" y="170"/>
                  </a:lnTo>
                  <a:lnTo>
                    <a:pt x="109" y="170"/>
                  </a:lnTo>
                  <a:lnTo>
                    <a:pt x="109" y="169"/>
                  </a:lnTo>
                  <a:lnTo>
                    <a:pt x="108" y="170"/>
                  </a:lnTo>
                  <a:lnTo>
                    <a:pt x="105" y="171"/>
                  </a:lnTo>
                  <a:lnTo>
                    <a:pt x="104" y="171"/>
                  </a:lnTo>
                  <a:lnTo>
                    <a:pt x="104" y="171"/>
                  </a:lnTo>
                  <a:lnTo>
                    <a:pt x="104" y="172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1" y="175"/>
                  </a:lnTo>
                  <a:lnTo>
                    <a:pt x="100" y="175"/>
                  </a:lnTo>
                  <a:lnTo>
                    <a:pt x="99" y="175"/>
                  </a:lnTo>
                  <a:lnTo>
                    <a:pt x="98" y="176"/>
                  </a:lnTo>
                  <a:lnTo>
                    <a:pt x="97" y="176"/>
                  </a:lnTo>
                  <a:lnTo>
                    <a:pt x="97" y="176"/>
                  </a:lnTo>
                  <a:lnTo>
                    <a:pt x="96" y="177"/>
                  </a:lnTo>
                  <a:lnTo>
                    <a:pt x="95" y="177"/>
                  </a:lnTo>
                  <a:lnTo>
                    <a:pt x="94" y="177"/>
                  </a:lnTo>
                  <a:lnTo>
                    <a:pt x="93" y="177"/>
                  </a:lnTo>
                  <a:lnTo>
                    <a:pt x="92" y="178"/>
                  </a:lnTo>
                  <a:lnTo>
                    <a:pt x="91" y="178"/>
                  </a:lnTo>
                  <a:lnTo>
                    <a:pt x="90" y="179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88" y="179"/>
                  </a:lnTo>
                  <a:lnTo>
                    <a:pt x="87" y="179"/>
                  </a:lnTo>
                  <a:lnTo>
                    <a:pt x="86" y="179"/>
                  </a:lnTo>
                  <a:lnTo>
                    <a:pt x="85" y="180"/>
                  </a:lnTo>
                  <a:lnTo>
                    <a:pt x="84" y="181"/>
                  </a:lnTo>
                  <a:lnTo>
                    <a:pt x="83" y="181"/>
                  </a:lnTo>
                  <a:lnTo>
                    <a:pt x="83" y="181"/>
                  </a:lnTo>
                  <a:lnTo>
                    <a:pt x="81" y="181"/>
                  </a:lnTo>
                  <a:lnTo>
                    <a:pt x="80" y="181"/>
                  </a:lnTo>
                  <a:lnTo>
                    <a:pt x="78" y="181"/>
                  </a:lnTo>
                  <a:lnTo>
                    <a:pt x="77" y="182"/>
                  </a:lnTo>
                  <a:lnTo>
                    <a:pt x="78" y="182"/>
                  </a:lnTo>
                  <a:lnTo>
                    <a:pt x="78" y="182"/>
                  </a:lnTo>
                  <a:lnTo>
                    <a:pt x="78" y="182"/>
                  </a:lnTo>
                  <a:lnTo>
                    <a:pt x="77" y="182"/>
                  </a:lnTo>
                  <a:lnTo>
                    <a:pt x="76" y="182"/>
                  </a:lnTo>
                  <a:lnTo>
                    <a:pt x="76" y="183"/>
                  </a:lnTo>
                  <a:lnTo>
                    <a:pt x="75" y="183"/>
                  </a:lnTo>
                  <a:lnTo>
                    <a:pt x="73" y="183"/>
                  </a:lnTo>
                  <a:lnTo>
                    <a:pt x="72" y="183"/>
                  </a:lnTo>
                  <a:lnTo>
                    <a:pt x="69" y="185"/>
                  </a:lnTo>
                  <a:lnTo>
                    <a:pt x="69" y="185"/>
                  </a:lnTo>
                  <a:lnTo>
                    <a:pt x="69" y="185"/>
                  </a:lnTo>
                  <a:lnTo>
                    <a:pt x="70" y="185"/>
                  </a:lnTo>
                  <a:lnTo>
                    <a:pt x="70" y="185"/>
                  </a:lnTo>
                  <a:lnTo>
                    <a:pt x="70" y="185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67" y="187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7" y="187"/>
                  </a:lnTo>
                  <a:lnTo>
                    <a:pt x="67" y="187"/>
                  </a:lnTo>
                  <a:lnTo>
                    <a:pt x="67" y="187"/>
                  </a:lnTo>
                  <a:lnTo>
                    <a:pt x="66" y="187"/>
                  </a:lnTo>
                  <a:lnTo>
                    <a:pt x="64" y="188"/>
                  </a:lnTo>
                  <a:lnTo>
                    <a:pt x="62" y="189"/>
                  </a:lnTo>
                  <a:lnTo>
                    <a:pt x="54" y="191"/>
                  </a:lnTo>
                  <a:lnTo>
                    <a:pt x="53" y="191"/>
                  </a:lnTo>
                  <a:lnTo>
                    <a:pt x="52" y="192"/>
                  </a:lnTo>
                  <a:lnTo>
                    <a:pt x="51" y="193"/>
                  </a:lnTo>
                  <a:lnTo>
                    <a:pt x="50" y="193"/>
                  </a:lnTo>
                  <a:lnTo>
                    <a:pt x="49" y="194"/>
                  </a:lnTo>
                  <a:lnTo>
                    <a:pt x="49" y="193"/>
                  </a:lnTo>
                  <a:lnTo>
                    <a:pt x="51" y="191"/>
                  </a:lnTo>
                  <a:lnTo>
                    <a:pt x="51" y="191"/>
                  </a:lnTo>
                  <a:lnTo>
                    <a:pt x="51" y="191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49" y="191"/>
                  </a:lnTo>
                  <a:lnTo>
                    <a:pt x="48" y="191"/>
                  </a:lnTo>
                  <a:lnTo>
                    <a:pt x="48" y="191"/>
                  </a:lnTo>
                  <a:lnTo>
                    <a:pt x="47" y="192"/>
                  </a:lnTo>
                  <a:lnTo>
                    <a:pt x="42" y="193"/>
                  </a:lnTo>
                  <a:lnTo>
                    <a:pt x="41" y="193"/>
                  </a:lnTo>
                  <a:lnTo>
                    <a:pt x="40" y="194"/>
                  </a:lnTo>
                  <a:lnTo>
                    <a:pt x="39" y="194"/>
                  </a:lnTo>
                  <a:lnTo>
                    <a:pt x="38" y="195"/>
                  </a:lnTo>
                  <a:lnTo>
                    <a:pt x="38" y="195"/>
                  </a:lnTo>
                  <a:lnTo>
                    <a:pt x="37" y="195"/>
                  </a:lnTo>
                  <a:lnTo>
                    <a:pt x="36" y="195"/>
                  </a:lnTo>
                  <a:lnTo>
                    <a:pt x="35" y="195"/>
                  </a:lnTo>
                  <a:lnTo>
                    <a:pt x="35" y="195"/>
                  </a:lnTo>
                  <a:lnTo>
                    <a:pt x="34" y="195"/>
                  </a:lnTo>
                  <a:lnTo>
                    <a:pt x="33" y="195"/>
                  </a:lnTo>
                  <a:lnTo>
                    <a:pt x="32" y="196"/>
                  </a:lnTo>
                  <a:lnTo>
                    <a:pt x="31" y="196"/>
                  </a:lnTo>
                  <a:lnTo>
                    <a:pt x="30" y="197"/>
                  </a:lnTo>
                  <a:lnTo>
                    <a:pt x="27" y="197"/>
                  </a:lnTo>
                  <a:lnTo>
                    <a:pt x="27" y="197"/>
                  </a:lnTo>
                  <a:lnTo>
                    <a:pt x="27" y="197"/>
                  </a:lnTo>
                  <a:lnTo>
                    <a:pt x="28" y="196"/>
                  </a:lnTo>
                  <a:lnTo>
                    <a:pt x="29" y="195"/>
                  </a:lnTo>
                  <a:lnTo>
                    <a:pt x="29" y="195"/>
                  </a:lnTo>
                  <a:lnTo>
                    <a:pt x="30" y="194"/>
                  </a:lnTo>
                  <a:lnTo>
                    <a:pt x="30" y="194"/>
                  </a:lnTo>
                  <a:lnTo>
                    <a:pt x="31" y="195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30" y="194"/>
                  </a:lnTo>
                  <a:lnTo>
                    <a:pt x="29" y="194"/>
                  </a:lnTo>
                  <a:lnTo>
                    <a:pt x="28" y="194"/>
                  </a:lnTo>
                  <a:lnTo>
                    <a:pt x="27" y="194"/>
                  </a:lnTo>
                  <a:lnTo>
                    <a:pt x="26" y="195"/>
                  </a:lnTo>
                  <a:lnTo>
                    <a:pt x="25" y="196"/>
                  </a:lnTo>
                  <a:lnTo>
                    <a:pt x="24" y="197"/>
                  </a:lnTo>
                  <a:lnTo>
                    <a:pt x="19" y="199"/>
                  </a:lnTo>
                  <a:lnTo>
                    <a:pt x="17" y="200"/>
                  </a:lnTo>
                  <a:lnTo>
                    <a:pt x="16" y="200"/>
                  </a:lnTo>
                  <a:lnTo>
                    <a:pt x="16" y="200"/>
                  </a:lnTo>
                  <a:lnTo>
                    <a:pt x="14" y="201"/>
                  </a:lnTo>
                  <a:lnTo>
                    <a:pt x="13" y="201"/>
                  </a:lnTo>
                  <a:lnTo>
                    <a:pt x="13" y="201"/>
                  </a:lnTo>
                  <a:lnTo>
                    <a:pt x="13" y="201"/>
                  </a:lnTo>
                  <a:lnTo>
                    <a:pt x="13" y="201"/>
                  </a:lnTo>
                  <a:lnTo>
                    <a:pt x="13" y="200"/>
                  </a:lnTo>
                  <a:lnTo>
                    <a:pt x="13" y="200"/>
                  </a:lnTo>
                  <a:lnTo>
                    <a:pt x="14" y="200"/>
                  </a:lnTo>
                  <a:lnTo>
                    <a:pt x="14" y="199"/>
                  </a:lnTo>
                  <a:lnTo>
                    <a:pt x="14" y="198"/>
                  </a:lnTo>
                  <a:lnTo>
                    <a:pt x="13" y="198"/>
                  </a:lnTo>
                  <a:lnTo>
                    <a:pt x="13" y="199"/>
                  </a:lnTo>
                  <a:lnTo>
                    <a:pt x="10" y="201"/>
                  </a:lnTo>
                  <a:lnTo>
                    <a:pt x="9" y="201"/>
                  </a:lnTo>
                  <a:lnTo>
                    <a:pt x="8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01"/>
                  </a:lnTo>
                  <a:lnTo>
                    <a:pt x="5" y="201"/>
                  </a:lnTo>
                  <a:lnTo>
                    <a:pt x="4" y="201"/>
                  </a:lnTo>
                  <a:lnTo>
                    <a:pt x="4" y="202"/>
                  </a:lnTo>
                  <a:lnTo>
                    <a:pt x="3" y="203"/>
                  </a:lnTo>
                  <a:lnTo>
                    <a:pt x="1" y="203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3"/>
                  </a:lnTo>
                  <a:lnTo>
                    <a:pt x="2" y="202"/>
                  </a:lnTo>
                  <a:lnTo>
                    <a:pt x="2" y="201"/>
                  </a:lnTo>
                  <a:lnTo>
                    <a:pt x="3" y="201"/>
                  </a:lnTo>
                  <a:lnTo>
                    <a:pt x="3" y="200"/>
                  </a:lnTo>
                  <a:lnTo>
                    <a:pt x="4" y="200"/>
                  </a:lnTo>
                  <a:lnTo>
                    <a:pt x="7" y="199"/>
                  </a:lnTo>
                  <a:lnTo>
                    <a:pt x="8" y="199"/>
                  </a:lnTo>
                  <a:lnTo>
                    <a:pt x="8" y="199"/>
                  </a:lnTo>
                  <a:lnTo>
                    <a:pt x="8" y="199"/>
                  </a:lnTo>
                  <a:lnTo>
                    <a:pt x="9" y="199"/>
                  </a:lnTo>
                  <a:lnTo>
                    <a:pt x="9" y="199"/>
                  </a:lnTo>
                  <a:lnTo>
                    <a:pt x="10" y="198"/>
                  </a:lnTo>
                  <a:lnTo>
                    <a:pt x="12" y="198"/>
                  </a:lnTo>
                  <a:lnTo>
                    <a:pt x="14" y="197"/>
                  </a:lnTo>
                  <a:lnTo>
                    <a:pt x="17" y="196"/>
                  </a:lnTo>
                  <a:lnTo>
                    <a:pt x="21" y="194"/>
                  </a:lnTo>
                  <a:lnTo>
                    <a:pt x="24" y="192"/>
                  </a:lnTo>
                  <a:lnTo>
                    <a:pt x="28" y="191"/>
                  </a:lnTo>
                  <a:lnTo>
                    <a:pt x="31" y="190"/>
                  </a:lnTo>
                  <a:lnTo>
                    <a:pt x="38" y="189"/>
                  </a:lnTo>
                  <a:lnTo>
                    <a:pt x="38" y="189"/>
                  </a:lnTo>
                  <a:lnTo>
                    <a:pt x="37" y="189"/>
                  </a:lnTo>
                  <a:lnTo>
                    <a:pt x="37" y="189"/>
                  </a:lnTo>
                  <a:lnTo>
                    <a:pt x="37" y="189"/>
                  </a:lnTo>
                  <a:lnTo>
                    <a:pt x="39" y="189"/>
                  </a:lnTo>
                  <a:lnTo>
                    <a:pt x="40" y="189"/>
                  </a:lnTo>
                  <a:lnTo>
                    <a:pt x="40" y="189"/>
                  </a:lnTo>
                  <a:lnTo>
                    <a:pt x="40" y="190"/>
                  </a:lnTo>
                  <a:lnTo>
                    <a:pt x="38" y="190"/>
                  </a:lnTo>
                  <a:lnTo>
                    <a:pt x="38" y="190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9" y="192"/>
                  </a:lnTo>
                  <a:lnTo>
                    <a:pt x="39" y="192"/>
                  </a:lnTo>
                  <a:lnTo>
                    <a:pt x="40" y="191"/>
                  </a:lnTo>
                  <a:lnTo>
                    <a:pt x="41" y="190"/>
                  </a:lnTo>
                  <a:lnTo>
                    <a:pt x="42" y="190"/>
                  </a:lnTo>
                  <a:lnTo>
                    <a:pt x="42" y="191"/>
                  </a:lnTo>
                  <a:lnTo>
                    <a:pt x="42" y="191"/>
                  </a:lnTo>
                  <a:lnTo>
                    <a:pt x="43" y="191"/>
                  </a:lnTo>
                  <a:lnTo>
                    <a:pt x="43" y="191"/>
                  </a:lnTo>
                  <a:lnTo>
                    <a:pt x="44" y="191"/>
                  </a:lnTo>
                  <a:lnTo>
                    <a:pt x="44" y="191"/>
                  </a:lnTo>
                  <a:lnTo>
                    <a:pt x="44" y="191"/>
                  </a:lnTo>
                  <a:lnTo>
                    <a:pt x="44" y="190"/>
                  </a:lnTo>
                  <a:lnTo>
                    <a:pt x="44" y="189"/>
                  </a:lnTo>
                  <a:lnTo>
                    <a:pt x="44" y="189"/>
                  </a:lnTo>
                  <a:lnTo>
                    <a:pt x="45" y="188"/>
                  </a:lnTo>
                  <a:lnTo>
                    <a:pt x="48" y="187"/>
                  </a:lnTo>
                  <a:lnTo>
                    <a:pt x="50" y="186"/>
                  </a:lnTo>
                  <a:lnTo>
                    <a:pt x="52" y="185"/>
                  </a:lnTo>
                  <a:lnTo>
                    <a:pt x="54" y="184"/>
                  </a:lnTo>
                  <a:lnTo>
                    <a:pt x="56" y="183"/>
                  </a:lnTo>
                  <a:lnTo>
                    <a:pt x="60" y="182"/>
                  </a:lnTo>
                  <a:lnTo>
                    <a:pt x="67" y="180"/>
                  </a:lnTo>
                  <a:lnTo>
                    <a:pt x="69" y="179"/>
                  </a:lnTo>
                  <a:lnTo>
                    <a:pt x="72" y="178"/>
                  </a:lnTo>
                  <a:lnTo>
                    <a:pt x="73" y="178"/>
                  </a:lnTo>
                  <a:lnTo>
                    <a:pt x="72" y="178"/>
                  </a:lnTo>
                  <a:lnTo>
                    <a:pt x="72" y="179"/>
                  </a:lnTo>
                  <a:lnTo>
                    <a:pt x="73" y="179"/>
                  </a:lnTo>
                  <a:lnTo>
                    <a:pt x="74" y="179"/>
                  </a:lnTo>
                  <a:lnTo>
                    <a:pt x="74" y="179"/>
                  </a:lnTo>
                  <a:lnTo>
                    <a:pt x="75" y="178"/>
                  </a:lnTo>
                  <a:lnTo>
                    <a:pt x="75" y="178"/>
                  </a:lnTo>
                  <a:lnTo>
                    <a:pt x="76" y="177"/>
                  </a:lnTo>
                  <a:lnTo>
                    <a:pt x="77" y="176"/>
                  </a:lnTo>
                  <a:lnTo>
                    <a:pt x="78" y="176"/>
                  </a:lnTo>
                  <a:lnTo>
                    <a:pt x="79" y="175"/>
                  </a:lnTo>
                  <a:lnTo>
                    <a:pt x="83" y="173"/>
                  </a:lnTo>
                  <a:lnTo>
                    <a:pt x="85" y="171"/>
                  </a:lnTo>
                  <a:lnTo>
                    <a:pt x="87" y="171"/>
                  </a:lnTo>
                  <a:lnTo>
                    <a:pt x="88" y="171"/>
                  </a:lnTo>
                  <a:lnTo>
                    <a:pt x="90" y="170"/>
                  </a:lnTo>
                  <a:lnTo>
                    <a:pt x="93" y="169"/>
                  </a:lnTo>
                  <a:lnTo>
                    <a:pt x="93" y="169"/>
                  </a:lnTo>
                  <a:lnTo>
                    <a:pt x="95" y="168"/>
                  </a:lnTo>
                  <a:lnTo>
                    <a:pt x="95" y="168"/>
                  </a:lnTo>
                  <a:lnTo>
                    <a:pt x="95" y="169"/>
                  </a:lnTo>
                  <a:lnTo>
                    <a:pt x="95" y="169"/>
                  </a:lnTo>
                  <a:lnTo>
                    <a:pt x="96" y="169"/>
                  </a:lnTo>
                  <a:lnTo>
                    <a:pt x="97" y="169"/>
                  </a:lnTo>
                  <a:lnTo>
                    <a:pt x="97" y="169"/>
                  </a:lnTo>
                  <a:lnTo>
                    <a:pt x="96" y="169"/>
                  </a:lnTo>
                  <a:lnTo>
                    <a:pt x="96" y="168"/>
                  </a:lnTo>
                  <a:lnTo>
                    <a:pt x="97" y="168"/>
                  </a:lnTo>
                  <a:lnTo>
                    <a:pt x="96" y="167"/>
                  </a:lnTo>
                  <a:lnTo>
                    <a:pt x="97" y="167"/>
                  </a:lnTo>
                  <a:lnTo>
                    <a:pt x="98" y="166"/>
                  </a:lnTo>
                  <a:lnTo>
                    <a:pt x="100" y="164"/>
                  </a:lnTo>
                  <a:lnTo>
                    <a:pt x="103" y="162"/>
                  </a:lnTo>
                  <a:lnTo>
                    <a:pt x="104" y="161"/>
                  </a:lnTo>
                  <a:lnTo>
                    <a:pt x="106" y="161"/>
                  </a:lnTo>
                  <a:lnTo>
                    <a:pt x="109" y="160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7" y="160"/>
                  </a:lnTo>
                  <a:lnTo>
                    <a:pt x="108" y="158"/>
                  </a:lnTo>
                  <a:lnTo>
                    <a:pt x="109" y="157"/>
                  </a:lnTo>
                  <a:lnTo>
                    <a:pt x="110" y="156"/>
                  </a:lnTo>
                  <a:lnTo>
                    <a:pt x="115" y="155"/>
                  </a:lnTo>
                  <a:lnTo>
                    <a:pt x="119" y="153"/>
                  </a:lnTo>
                  <a:lnTo>
                    <a:pt x="119" y="153"/>
                  </a:lnTo>
                  <a:lnTo>
                    <a:pt x="119" y="153"/>
                  </a:lnTo>
                  <a:lnTo>
                    <a:pt x="123" y="151"/>
                  </a:lnTo>
                  <a:lnTo>
                    <a:pt x="127" y="149"/>
                  </a:lnTo>
                  <a:lnTo>
                    <a:pt x="123" y="150"/>
                  </a:lnTo>
                  <a:lnTo>
                    <a:pt x="120" y="152"/>
                  </a:lnTo>
                  <a:lnTo>
                    <a:pt x="112" y="153"/>
                  </a:lnTo>
                  <a:lnTo>
                    <a:pt x="107" y="155"/>
                  </a:lnTo>
                  <a:lnTo>
                    <a:pt x="105" y="155"/>
                  </a:lnTo>
                  <a:lnTo>
                    <a:pt x="104" y="155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5" y="152"/>
                  </a:lnTo>
                  <a:lnTo>
                    <a:pt x="107" y="151"/>
                  </a:lnTo>
                  <a:lnTo>
                    <a:pt x="108" y="150"/>
                  </a:lnTo>
                  <a:lnTo>
                    <a:pt x="109" y="150"/>
                  </a:lnTo>
                  <a:lnTo>
                    <a:pt x="110" y="150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09" y="149"/>
                  </a:lnTo>
                  <a:lnTo>
                    <a:pt x="108" y="149"/>
                  </a:lnTo>
                  <a:lnTo>
                    <a:pt x="106" y="150"/>
                  </a:lnTo>
                  <a:lnTo>
                    <a:pt x="105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3" y="151"/>
                  </a:lnTo>
                  <a:lnTo>
                    <a:pt x="101" y="153"/>
                  </a:lnTo>
                  <a:lnTo>
                    <a:pt x="100" y="154"/>
                  </a:lnTo>
                  <a:lnTo>
                    <a:pt x="98" y="156"/>
                  </a:lnTo>
                  <a:lnTo>
                    <a:pt x="97" y="157"/>
                  </a:lnTo>
                  <a:lnTo>
                    <a:pt x="95" y="158"/>
                  </a:lnTo>
                  <a:lnTo>
                    <a:pt x="94" y="157"/>
                  </a:lnTo>
                  <a:lnTo>
                    <a:pt x="95" y="154"/>
                  </a:lnTo>
                  <a:lnTo>
                    <a:pt x="95" y="153"/>
                  </a:lnTo>
                  <a:lnTo>
                    <a:pt x="95" y="151"/>
                  </a:lnTo>
                  <a:lnTo>
                    <a:pt x="94" y="151"/>
                  </a:lnTo>
                  <a:lnTo>
                    <a:pt x="92" y="152"/>
                  </a:lnTo>
                  <a:lnTo>
                    <a:pt x="91" y="152"/>
                  </a:lnTo>
                  <a:lnTo>
                    <a:pt x="90" y="151"/>
                  </a:lnTo>
                  <a:lnTo>
                    <a:pt x="90" y="151"/>
                  </a:lnTo>
                  <a:lnTo>
                    <a:pt x="90" y="150"/>
                  </a:lnTo>
                  <a:lnTo>
                    <a:pt x="88" y="150"/>
                  </a:lnTo>
                  <a:lnTo>
                    <a:pt x="86" y="151"/>
                  </a:lnTo>
                  <a:lnTo>
                    <a:pt x="83" y="152"/>
                  </a:lnTo>
                  <a:lnTo>
                    <a:pt x="81" y="152"/>
                  </a:lnTo>
                  <a:lnTo>
                    <a:pt x="77" y="153"/>
                  </a:lnTo>
                  <a:lnTo>
                    <a:pt x="77" y="153"/>
                  </a:lnTo>
                  <a:lnTo>
                    <a:pt x="76" y="153"/>
                  </a:lnTo>
                  <a:lnTo>
                    <a:pt x="76" y="153"/>
                  </a:lnTo>
                  <a:lnTo>
                    <a:pt x="74" y="154"/>
                  </a:lnTo>
                  <a:lnTo>
                    <a:pt x="70" y="155"/>
                  </a:lnTo>
                  <a:lnTo>
                    <a:pt x="66" y="155"/>
                  </a:lnTo>
                  <a:lnTo>
                    <a:pt x="68" y="154"/>
                  </a:lnTo>
                  <a:lnTo>
                    <a:pt x="70" y="154"/>
                  </a:lnTo>
                  <a:lnTo>
                    <a:pt x="72" y="153"/>
                  </a:lnTo>
                  <a:lnTo>
                    <a:pt x="73" y="151"/>
                  </a:lnTo>
                  <a:lnTo>
                    <a:pt x="74" y="151"/>
                  </a:lnTo>
                  <a:lnTo>
                    <a:pt x="75" y="150"/>
                  </a:lnTo>
                  <a:lnTo>
                    <a:pt x="78" y="149"/>
                  </a:lnTo>
                  <a:lnTo>
                    <a:pt x="76" y="149"/>
                  </a:lnTo>
                  <a:lnTo>
                    <a:pt x="75" y="149"/>
                  </a:lnTo>
                  <a:lnTo>
                    <a:pt x="75" y="148"/>
                  </a:lnTo>
                  <a:lnTo>
                    <a:pt x="77" y="147"/>
                  </a:lnTo>
                  <a:lnTo>
                    <a:pt x="79" y="146"/>
                  </a:lnTo>
                  <a:lnTo>
                    <a:pt x="80" y="145"/>
                  </a:lnTo>
                  <a:lnTo>
                    <a:pt x="83" y="144"/>
                  </a:lnTo>
                  <a:lnTo>
                    <a:pt x="84" y="143"/>
                  </a:lnTo>
                  <a:lnTo>
                    <a:pt x="85" y="141"/>
                  </a:lnTo>
                  <a:lnTo>
                    <a:pt x="87" y="137"/>
                  </a:lnTo>
                  <a:lnTo>
                    <a:pt x="89" y="135"/>
                  </a:lnTo>
                  <a:lnTo>
                    <a:pt x="88" y="133"/>
                  </a:lnTo>
                  <a:lnTo>
                    <a:pt x="92" y="131"/>
                  </a:lnTo>
                  <a:lnTo>
                    <a:pt x="96" y="129"/>
                  </a:lnTo>
                  <a:lnTo>
                    <a:pt x="99" y="128"/>
                  </a:lnTo>
                  <a:lnTo>
                    <a:pt x="99" y="128"/>
                  </a:lnTo>
                  <a:lnTo>
                    <a:pt x="98" y="128"/>
                  </a:lnTo>
                  <a:lnTo>
                    <a:pt x="97" y="128"/>
                  </a:lnTo>
                  <a:lnTo>
                    <a:pt x="96" y="129"/>
                  </a:lnTo>
                  <a:lnTo>
                    <a:pt x="95" y="129"/>
                  </a:lnTo>
                  <a:lnTo>
                    <a:pt x="90" y="132"/>
                  </a:lnTo>
                  <a:lnTo>
                    <a:pt x="87" y="133"/>
                  </a:lnTo>
                  <a:lnTo>
                    <a:pt x="86" y="133"/>
                  </a:lnTo>
                  <a:lnTo>
                    <a:pt x="87" y="134"/>
                  </a:lnTo>
                  <a:lnTo>
                    <a:pt x="86" y="134"/>
                  </a:lnTo>
                  <a:lnTo>
                    <a:pt x="85" y="135"/>
                  </a:lnTo>
                  <a:lnTo>
                    <a:pt x="84" y="136"/>
                  </a:lnTo>
                  <a:lnTo>
                    <a:pt x="83" y="137"/>
                  </a:lnTo>
                  <a:lnTo>
                    <a:pt x="80" y="137"/>
                  </a:lnTo>
                  <a:lnTo>
                    <a:pt x="78" y="138"/>
                  </a:lnTo>
                  <a:lnTo>
                    <a:pt x="73" y="140"/>
                  </a:lnTo>
                  <a:lnTo>
                    <a:pt x="68" y="140"/>
                  </a:lnTo>
                  <a:lnTo>
                    <a:pt x="66" y="140"/>
                  </a:lnTo>
                  <a:lnTo>
                    <a:pt x="65" y="138"/>
                  </a:lnTo>
                  <a:lnTo>
                    <a:pt x="66" y="137"/>
                  </a:lnTo>
                  <a:lnTo>
                    <a:pt x="67" y="137"/>
                  </a:lnTo>
                  <a:lnTo>
                    <a:pt x="66" y="135"/>
                  </a:lnTo>
                  <a:lnTo>
                    <a:pt x="67" y="133"/>
                  </a:lnTo>
                  <a:lnTo>
                    <a:pt x="65" y="133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65" y="131"/>
                  </a:lnTo>
                  <a:lnTo>
                    <a:pt x="66" y="131"/>
                  </a:lnTo>
                  <a:lnTo>
                    <a:pt x="66" y="130"/>
                  </a:lnTo>
                  <a:lnTo>
                    <a:pt x="64" y="130"/>
                  </a:lnTo>
                  <a:lnTo>
                    <a:pt x="63" y="130"/>
                  </a:lnTo>
                  <a:lnTo>
                    <a:pt x="70" y="128"/>
                  </a:lnTo>
                  <a:lnTo>
                    <a:pt x="73" y="126"/>
                  </a:lnTo>
                  <a:lnTo>
                    <a:pt x="74" y="126"/>
                  </a:lnTo>
                  <a:lnTo>
                    <a:pt x="75" y="126"/>
                  </a:lnTo>
                  <a:lnTo>
                    <a:pt x="76" y="127"/>
                  </a:lnTo>
                  <a:lnTo>
                    <a:pt x="77" y="127"/>
                  </a:lnTo>
                  <a:lnTo>
                    <a:pt x="77" y="127"/>
                  </a:lnTo>
                  <a:lnTo>
                    <a:pt x="77" y="128"/>
                  </a:lnTo>
                  <a:lnTo>
                    <a:pt x="75" y="129"/>
                  </a:lnTo>
                  <a:lnTo>
                    <a:pt x="74" y="129"/>
                  </a:lnTo>
                  <a:lnTo>
                    <a:pt x="74" y="129"/>
                  </a:lnTo>
                  <a:lnTo>
                    <a:pt x="77" y="128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8"/>
                  </a:lnTo>
                  <a:lnTo>
                    <a:pt x="80" y="129"/>
                  </a:lnTo>
                  <a:lnTo>
                    <a:pt x="80" y="130"/>
                  </a:lnTo>
                  <a:lnTo>
                    <a:pt x="84" y="129"/>
                  </a:lnTo>
                  <a:lnTo>
                    <a:pt x="86" y="127"/>
                  </a:lnTo>
                  <a:lnTo>
                    <a:pt x="86" y="127"/>
                  </a:lnTo>
                  <a:lnTo>
                    <a:pt x="85" y="127"/>
                  </a:lnTo>
                  <a:lnTo>
                    <a:pt x="83" y="126"/>
                  </a:lnTo>
                  <a:lnTo>
                    <a:pt x="84" y="126"/>
                  </a:lnTo>
                  <a:lnTo>
                    <a:pt x="86" y="126"/>
                  </a:lnTo>
                  <a:lnTo>
                    <a:pt x="87" y="126"/>
                  </a:lnTo>
                  <a:lnTo>
                    <a:pt x="86" y="125"/>
                  </a:lnTo>
                  <a:lnTo>
                    <a:pt x="86" y="125"/>
                  </a:lnTo>
                  <a:lnTo>
                    <a:pt x="81" y="126"/>
                  </a:lnTo>
                  <a:lnTo>
                    <a:pt x="77" y="126"/>
                  </a:lnTo>
                  <a:lnTo>
                    <a:pt x="75" y="125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74" y="124"/>
                  </a:lnTo>
                  <a:lnTo>
                    <a:pt x="76" y="123"/>
                  </a:lnTo>
                  <a:lnTo>
                    <a:pt x="77" y="123"/>
                  </a:lnTo>
                  <a:lnTo>
                    <a:pt x="76" y="123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5" y="122"/>
                  </a:lnTo>
                  <a:lnTo>
                    <a:pt x="75" y="122"/>
                  </a:lnTo>
                  <a:lnTo>
                    <a:pt x="74" y="123"/>
                  </a:lnTo>
                  <a:lnTo>
                    <a:pt x="74" y="122"/>
                  </a:lnTo>
                  <a:lnTo>
                    <a:pt x="73" y="122"/>
                  </a:lnTo>
                  <a:lnTo>
                    <a:pt x="74" y="122"/>
                  </a:lnTo>
                  <a:lnTo>
                    <a:pt x="75" y="121"/>
                  </a:lnTo>
                  <a:lnTo>
                    <a:pt x="75" y="121"/>
                  </a:lnTo>
                  <a:lnTo>
                    <a:pt x="75" y="121"/>
                  </a:lnTo>
                  <a:lnTo>
                    <a:pt x="73" y="122"/>
                  </a:lnTo>
                  <a:lnTo>
                    <a:pt x="73" y="122"/>
                  </a:lnTo>
                  <a:lnTo>
                    <a:pt x="72" y="123"/>
                  </a:lnTo>
                  <a:lnTo>
                    <a:pt x="71" y="123"/>
                  </a:lnTo>
                  <a:lnTo>
                    <a:pt x="70" y="123"/>
                  </a:lnTo>
                  <a:lnTo>
                    <a:pt x="70" y="122"/>
                  </a:lnTo>
                  <a:lnTo>
                    <a:pt x="72" y="121"/>
                  </a:lnTo>
                  <a:lnTo>
                    <a:pt x="71" y="120"/>
                  </a:lnTo>
                  <a:lnTo>
                    <a:pt x="71" y="120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1" y="118"/>
                  </a:lnTo>
                  <a:lnTo>
                    <a:pt x="71" y="118"/>
                  </a:lnTo>
                  <a:lnTo>
                    <a:pt x="72" y="117"/>
                  </a:lnTo>
                  <a:lnTo>
                    <a:pt x="73" y="117"/>
                  </a:lnTo>
                  <a:lnTo>
                    <a:pt x="73" y="116"/>
                  </a:lnTo>
                  <a:lnTo>
                    <a:pt x="73" y="117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7" y="114"/>
                  </a:lnTo>
                  <a:lnTo>
                    <a:pt x="79" y="114"/>
                  </a:lnTo>
                  <a:lnTo>
                    <a:pt x="81" y="114"/>
                  </a:lnTo>
                  <a:lnTo>
                    <a:pt x="81" y="113"/>
                  </a:lnTo>
                  <a:lnTo>
                    <a:pt x="81" y="113"/>
                  </a:lnTo>
                  <a:lnTo>
                    <a:pt x="83" y="112"/>
                  </a:lnTo>
                  <a:lnTo>
                    <a:pt x="85" y="111"/>
                  </a:lnTo>
                  <a:lnTo>
                    <a:pt x="90" y="109"/>
                  </a:lnTo>
                  <a:lnTo>
                    <a:pt x="95" y="107"/>
                  </a:lnTo>
                  <a:lnTo>
                    <a:pt x="97" y="106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6"/>
                  </a:lnTo>
                  <a:lnTo>
                    <a:pt x="100" y="106"/>
                  </a:lnTo>
                  <a:lnTo>
                    <a:pt x="100" y="106"/>
                  </a:lnTo>
                  <a:lnTo>
                    <a:pt x="100" y="105"/>
                  </a:lnTo>
                  <a:lnTo>
                    <a:pt x="102" y="105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3" y="104"/>
                  </a:lnTo>
                  <a:lnTo>
                    <a:pt x="101" y="105"/>
                  </a:lnTo>
                  <a:lnTo>
                    <a:pt x="102" y="104"/>
                  </a:lnTo>
                  <a:lnTo>
                    <a:pt x="103" y="102"/>
                  </a:lnTo>
                  <a:lnTo>
                    <a:pt x="106" y="100"/>
                  </a:lnTo>
                  <a:lnTo>
                    <a:pt x="107" y="100"/>
                  </a:lnTo>
                  <a:lnTo>
                    <a:pt x="108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2" y="99"/>
                  </a:lnTo>
                  <a:lnTo>
                    <a:pt x="111" y="98"/>
                  </a:lnTo>
                  <a:lnTo>
                    <a:pt x="113" y="97"/>
                  </a:lnTo>
                  <a:lnTo>
                    <a:pt x="114" y="97"/>
                  </a:lnTo>
                  <a:lnTo>
                    <a:pt x="118" y="96"/>
                  </a:lnTo>
                  <a:lnTo>
                    <a:pt x="120" y="96"/>
                  </a:lnTo>
                  <a:lnTo>
                    <a:pt x="121" y="97"/>
                  </a:lnTo>
                  <a:lnTo>
                    <a:pt x="121" y="98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9" y="99"/>
                  </a:lnTo>
                  <a:lnTo>
                    <a:pt x="118" y="99"/>
                  </a:lnTo>
                  <a:lnTo>
                    <a:pt x="118" y="99"/>
                  </a:lnTo>
                  <a:lnTo>
                    <a:pt x="119" y="98"/>
                  </a:lnTo>
                  <a:lnTo>
                    <a:pt x="122" y="98"/>
                  </a:lnTo>
                  <a:lnTo>
                    <a:pt x="122" y="98"/>
                  </a:lnTo>
                  <a:lnTo>
                    <a:pt x="122" y="99"/>
                  </a:lnTo>
                  <a:lnTo>
                    <a:pt x="123" y="99"/>
                  </a:lnTo>
                  <a:lnTo>
                    <a:pt x="125" y="98"/>
                  </a:lnTo>
                  <a:lnTo>
                    <a:pt x="127" y="98"/>
                  </a:lnTo>
                  <a:lnTo>
                    <a:pt x="130" y="97"/>
                  </a:lnTo>
                  <a:lnTo>
                    <a:pt x="132" y="96"/>
                  </a:lnTo>
                  <a:lnTo>
                    <a:pt x="137" y="94"/>
                  </a:lnTo>
                  <a:lnTo>
                    <a:pt x="139" y="93"/>
                  </a:lnTo>
                  <a:lnTo>
                    <a:pt x="140" y="93"/>
                  </a:lnTo>
                  <a:lnTo>
                    <a:pt x="141" y="93"/>
                  </a:lnTo>
                  <a:lnTo>
                    <a:pt x="140" y="93"/>
                  </a:lnTo>
                  <a:lnTo>
                    <a:pt x="141" y="94"/>
                  </a:lnTo>
                  <a:lnTo>
                    <a:pt x="145" y="94"/>
                  </a:lnTo>
                  <a:lnTo>
                    <a:pt x="148" y="93"/>
                  </a:lnTo>
                  <a:lnTo>
                    <a:pt x="151" y="92"/>
                  </a:lnTo>
                  <a:lnTo>
                    <a:pt x="155" y="91"/>
                  </a:lnTo>
                  <a:lnTo>
                    <a:pt x="157" y="90"/>
                  </a:lnTo>
                  <a:lnTo>
                    <a:pt x="158" y="89"/>
                  </a:lnTo>
                  <a:lnTo>
                    <a:pt x="160" y="88"/>
                  </a:lnTo>
                  <a:lnTo>
                    <a:pt x="161" y="87"/>
                  </a:lnTo>
                  <a:lnTo>
                    <a:pt x="163" y="84"/>
                  </a:lnTo>
                  <a:lnTo>
                    <a:pt x="163" y="82"/>
                  </a:lnTo>
                  <a:lnTo>
                    <a:pt x="162" y="82"/>
                  </a:lnTo>
                  <a:lnTo>
                    <a:pt x="161" y="82"/>
                  </a:lnTo>
                  <a:lnTo>
                    <a:pt x="163" y="81"/>
                  </a:lnTo>
                  <a:lnTo>
                    <a:pt x="165" y="81"/>
                  </a:lnTo>
                  <a:lnTo>
                    <a:pt x="167" y="81"/>
                  </a:lnTo>
                  <a:lnTo>
                    <a:pt x="169" y="80"/>
                  </a:lnTo>
                  <a:lnTo>
                    <a:pt x="169" y="80"/>
                  </a:lnTo>
                  <a:lnTo>
                    <a:pt x="171" y="79"/>
                  </a:lnTo>
                  <a:lnTo>
                    <a:pt x="172" y="78"/>
                  </a:lnTo>
                  <a:lnTo>
                    <a:pt x="172" y="78"/>
                  </a:lnTo>
                  <a:lnTo>
                    <a:pt x="172" y="77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7" y="78"/>
                  </a:lnTo>
                  <a:lnTo>
                    <a:pt x="166" y="78"/>
                  </a:lnTo>
                  <a:lnTo>
                    <a:pt x="165" y="77"/>
                  </a:lnTo>
                  <a:lnTo>
                    <a:pt x="163" y="78"/>
                  </a:lnTo>
                  <a:lnTo>
                    <a:pt x="159" y="79"/>
                  </a:lnTo>
                  <a:lnTo>
                    <a:pt x="156" y="80"/>
                  </a:lnTo>
                  <a:lnTo>
                    <a:pt x="150" y="82"/>
                  </a:lnTo>
                  <a:lnTo>
                    <a:pt x="148" y="83"/>
                  </a:lnTo>
                  <a:lnTo>
                    <a:pt x="147" y="83"/>
                  </a:lnTo>
                  <a:lnTo>
                    <a:pt x="149" y="81"/>
                  </a:lnTo>
                  <a:lnTo>
                    <a:pt x="148" y="79"/>
                  </a:lnTo>
                  <a:lnTo>
                    <a:pt x="147" y="80"/>
                  </a:lnTo>
                  <a:lnTo>
                    <a:pt x="146" y="80"/>
                  </a:lnTo>
                  <a:lnTo>
                    <a:pt x="147" y="81"/>
                  </a:lnTo>
                  <a:lnTo>
                    <a:pt x="147" y="81"/>
                  </a:lnTo>
                  <a:lnTo>
                    <a:pt x="146" y="81"/>
                  </a:lnTo>
                  <a:lnTo>
                    <a:pt x="145" y="82"/>
                  </a:lnTo>
                  <a:lnTo>
                    <a:pt x="145" y="81"/>
                  </a:lnTo>
                  <a:lnTo>
                    <a:pt x="144" y="81"/>
                  </a:lnTo>
                  <a:lnTo>
                    <a:pt x="142" y="80"/>
                  </a:lnTo>
                  <a:lnTo>
                    <a:pt x="137" y="80"/>
                  </a:lnTo>
                  <a:lnTo>
                    <a:pt x="132" y="81"/>
                  </a:lnTo>
                  <a:lnTo>
                    <a:pt x="132" y="81"/>
                  </a:lnTo>
                  <a:lnTo>
                    <a:pt x="132" y="81"/>
                  </a:lnTo>
                  <a:lnTo>
                    <a:pt x="131" y="81"/>
                  </a:lnTo>
                  <a:lnTo>
                    <a:pt x="130" y="81"/>
                  </a:lnTo>
                  <a:lnTo>
                    <a:pt x="130" y="82"/>
                  </a:lnTo>
                  <a:lnTo>
                    <a:pt x="129" y="82"/>
                  </a:lnTo>
                  <a:lnTo>
                    <a:pt x="128" y="82"/>
                  </a:lnTo>
                  <a:lnTo>
                    <a:pt x="126" y="81"/>
                  </a:lnTo>
                  <a:lnTo>
                    <a:pt x="120" y="80"/>
                  </a:lnTo>
                  <a:lnTo>
                    <a:pt x="119" y="80"/>
                  </a:lnTo>
                  <a:lnTo>
                    <a:pt x="120" y="78"/>
                  </a:lnTo>
                  <a:lnTo>
                    <a:pt x="121" y="78"/>
                  </a:lnTo>
                  <a:lnTo>
                    <a:pt x="122" y="77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2" y="74"/>
                  </a:lnTo>
                  <a:lnTo>
                    <a:pt x="122" y="73"/>
                  </a:lnTo>
                  <a:lnTo>
                    <a:pt x="123" y="73"/>
                  </a:lnTo>
                  <a:lnTo>
                    <a:pt x="123" y="73"/>
                  </a:lnTo>
                  <a:lnTo>
                    <a:pt x="123" y="74"/>
                  </a:lnTo>
                  <a:lnTo>
                    <a:pt x="126" y="73"/>
                  </a:lnTo>
                  <a:lnTo>
                    <a:pt x="128" y="72"/>
                  </a:lnTo>
                  <a:lnTo>
                    <a:pt x="130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28" y="71"/>
                  </a:lnTo>
                  <a:lnTo>
                    <a:pt x="128" y="71"/>
                  </a:lnTo>
                  <a:lnTo>
                    <a:pt x="122" y="70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20" y="66"/>
                  </a:lnTo>
                  <a:lnTo>
                    <a:pt x="122" y="66"/>
                  </a:lnTo>
                  <a:lnTo>
                    <a:pt x="123" y="65"/>
                  </a:lnTo>
                  <a:lnTo>
                    <a:pt x="122" y="66"/>
                  </a:lnTo>
                  <a:lnTo>
                    <a:pt x="122" y="66"/>
                  </a:lnTo>
                  <a:lnTo>
                    <a:pt x="126" y="65"/>
                  </a:lnTo>
                  <a:lnTo>
                    <a:pt x="129" y="64"/>
                  </a:lnTo>
                  <a:lnTo>
                    <a:pt x="133" y="64"/>
                  </a:lnTo>
                  <a:lnTo>
                    <a:pt x="134" y="63"/>
                  </a:lnTo>
                  <a:lnTo>
                    <a:pt x="136" y="63"/>
                  </a:lnTo>
                  <a:lnTo>
                    <a:pt x="138" y="62"/>
                  </a:lnTo>
                  <a:lnTo>
                    <a:pt x="141" y="61"/>
                  </a:lnTo>
                  <a:lnTo>
                    <a:pt x="143" y="61"/>
                  </a:lnTo>
                  <a:lnTo>
                    <a:pt x="145" y="60"/>
                  </a:lnTo>
                  <a:lnTo>
                    <a:pt x="146" y="61"/>
                  </a:lnTo>
                  <a:lnTo>
                    <a:pt x="146" y="61"/>
                  </a:lnTo>
                  <a:lnTo>
                    <a:pt x="148" y="61"/>
                  </a:lnTo>
                  <a:lnTo>
                    <a:pt x="150" y="61"/>
                  </a:lnTo>
                  <a:lnTo>
                    <a:pt x="150" y="61"/>
                  </a:lnTo>
                  <a:lnTo>
                    <a:pt x="151" y="60"/>
                  </a:lnTo>
                  <a:lnTo>
                    <a:pt x="149" y="59"/>
                  </a:lnTo>
                  <a:lnTo>
                    <a:pt x="150" y="59"/>
                  </a:lnTo>
                  <a:lnTo>
                    <a:pt x="151" y="59"/>
                  </a:lnTo>
                  <a:lnTo>
                    <a:pt x="157" y="58"/>
                  </a:lnTo>
                  <a:lnTo>
                    <a:pt x="159" y="57"/>
                  </a:lnTo>
                  <a:lnTo>
                    <a:pt x="161" y="57"/>
                  </a:lnTo>
                  <a:lnTo>
                    <a:pt x="166" y="56"/>
                  </a:lnTo>
                  <a:lnTo>
                    <a:pt x="168" y="56"/>
                  </a:lnTo>
                  <a:lnTo>
                    <a:pt x="172" y="55"/>
                  </a:lnTo>
                  <a:lnTo>
                    <a:pt x="175" y="55"/>
                  </a:lnTo>
                  <a:lnTo>
                    <a:pt x="175" y="56"/>
                  </a:lnTo>
                  <a:lnTo>
                    <a:pt x="174" y="56"/>
                  </a:lnTo>
                  <a:lnTo>
                    <a:pt x="173" y="56"/>
                  </a:lnTo>
                  <a:lnTo>
                    <a:pt x="173" y="56"/>
                  </a:lnTo>
                  <a:lnTo>
                    <a:pt x="173" y="56"/>
                  </a:lnTo>
                  <a:lnTo>
                    <a:pt x="173" y="57"/>
                  </a:lnTo>
                  <a:lnTo>
                    <a:pt x="170" y="58"/>
                  </a:lnTo>
                  <a:lnTo>
                    <a:pt x="169" y="59"/>
                  </a:lnTo>
                  <a:lnTo>
                    <a:pt x="167" y="59"/>
                  </a:lnTo>
                  <a:lnTo>
                    <a:pt x="166" y="60"/>
                  </a:lnTo>
                  <a:lnTo>
                    <a:pt x="167" y="61"/>
                  </a:lnTo>
                  <a:lnTo>
                    <a:pt x="172" y="61"/>
                  </a:lnTo>
                  <a:lnTo>
                    <a:pt x="175" y="61"/>
                  </a:lnTo>
                  <a:lnTo>
                    <a:pt x="175" y="62"/>
                  </a:lnTo>
                  <a:lnTo>
                    <a:pt x="177" y="62"/>
                  </a:lnTo>
                  <a:lnTo>
                    <a:pt x="180" y="62"/>
                  </a:lnTo>
                  <a:lnTo>
                    <a:pt x="182" y="62"/>
                  </a:lnTo>
                  <a:lnTo>
                    <a:pt x="183" y="62"/>
                  </a:lnTo>
                  <a:lnTo>
                    <a:pt x="190" y="59"/>
                  </a:lnTo>
                  <a:lnTo>
                    <a:pt x="191" y="59"/>
                  </a:lnTo>
                  <a:lnTo>
                    <a:pt x="192" y="59"/>
                  </a:lnTo>
                  <a:lnTo>
                    <a:pt x="193" y="60"/>
                  </a:lnTo>
                  <a:lnTo>
                    <a:pt x="194" y="60"/>
                  </a:lnTo>
                  <a:lnTo>
                    <a:pt x="194" y="60"/>
                  </a:lnTo>
                  <a:lnTo>
                    <a:pt x="195" y="59"/>
                  </a:lnTo>
                  <a:lnTo>
                    <a:pt x="195" y="58"/>
                  </a:lnTo>
                  <a:lnTo>
                    <a:pt x="192" y="58"/>
                  </a:lnTo>
                  <a:lnTo>
                    <a:pt x="189" y="58"/>
                  </a:lnTo>
                  <a:lnTo>
                    <a:pt x="189" y="58"/>
                  </a:lnTo>
                  <a:lnTo>
                    <a:pt x="191" y="57"/>
                  </a:lnTo>
                  <a:lnTo>
                    <a:pt x="191" y="54"/>
                  </a:lnTo>
                  <a:lnTo>
                    <a:pt x="191" y="54"/>
                  </a:lnTo>
                  <a:lnTo>
                    <a:pt x="189" y="54"/>
                  </a:lnTo>
                  <a:lnTo>
                    <a:pt x="190" y="53"/>
                  </a:lnTo>
                  <a:lnTo>
                    <a:pt x="191" y="52"/>
                  </a:lnTo>
                  <a:lnTo>
                    <a:pt x="192" y="52"/>
                  </a:lnTo>
                  <a:lnTo>
                    <a:pt x="194" y="51"/>
                  </a:lnTo>
                  <a:lnTo>
                    <a:pt x="194" y="52"/>
                  </a:lnTo>
                  <a:lnTo>
                    <a:pt x="193" y="53"/>
                  </a:lnTo>
                  <a:lnTo>
                    <a:pt x="194" y="53"/>
                  </a:lnTo>
                  <a:lnTo>
                    <a:pt x="192" y="55"/>
                  </a:lnTo>
                  <a:lnTo>
                    <a:pt x="192" y="56"/>
                  </a:lnTo>
                  <a:lnTo>
                    <a:pt x="193" y="57"/>
                  </a:lnTo>
                  <a:lnTo>
                    <a:pt x="196" y="57"/>
                  </a:lnTo>
                  <a:lnTo>
                    <a:pt x="197" y="57"/>
                  </a:lnTo>
                  <a:lnTo>
                    <a:pt x="198" y="57"/>
                  </a:lnTo>
                  <a:lnTo>
                    <a:pt x="199" y="58"/>
                  </a:lnTo>
                  <a:lnTo>
                    <a:pt x="200" y="58"/>
                  </a:lnTo>
                  <a:lnTo>
                    <a:pt x="204" y="57"/>
                  </a:lnTo>
                  <a:lnTo>
                    <a:pt x="206" y="56"/>
                  </a:lnTo>
                  <a:lnTo>
                    <a:pt x="206" y="56"/>
                  </a:lnTo>
                  <a:lnTo>
                    <a:pt x="206" y="55"/>
                  </a:lnTo>
                  <a:lnTo>
                    <a:pt x="204" y="55"/>
                  </a:lnTo>
                  <a:lnTo>
                    <a:pt x="203" y="55"/>
                  </a:lnTo>
                  <a:lnTo>
                    <a:pt x="201" y="55"/>
                  </a:lnTo>
                  <a:lnTo>
                    <a:pt x="196" y="56"/>
                  </a:lnTo>
                  <a:lnTo>
                    <a:pt x="195" y="55"/>
                  </a:lnTo>
                  <a:lnTo>
                    <a:pt x="195" y="55"/>
                  </a:lnTo>
                  <a:lnTo>
                    <a:pt x="194" y="54"/>
                  </a:lnTo>
                  <a:lnTo>
                    <a:pt x="196" y="53"/>
                  </a:lnTo>
                  <a:lnTo>
                    <a:pt x="199" y="52"/>
                  </a:lnTo>
                  <a:lnTo>
                    <a:pt x="201" y="51"/>
                  </a:lnTo>
                  <a:lnTo>
                    <a:pt x="200" y="50"/>
                  </a:lnTo>
                  <a:lnTo>
                    <a:pt x="199" y="50"/>
                  </a:lnTo>
                  <a:lnTo>
                    <a:pt x="194" y="50"/>
                  </a:lnTo>
                  <a:lnTo>
                    <a:pt x="195" y="50"/>
                  </a:lnTo>
                  <a:lnTo>
                    <a:pt x="196" y="50"/>
                  </a:lnTo>
                  <a:lnTo>
                    <a:pt x="193" y="51"/>
                  </a:lnTo>
                  <a:lnTo>
                    <a:pt x="191" y="50"/>
                  </a:lnTo>
                  <a:lnTo>
                    <a:pt x="189" y="50"/>
                  </a:lnTo>
                  <a:lnTo>
                    <a:pt x="185" y="50"/>
                  </a:lnTo>
                  <a:lnTo>
                    <a:pt x="185" y="48"/>
                  </a:lnTo>
                  <a:lnTo>
                    <a:pt x="185" y="48"/>
                  </a:lnTo>
                  <a:lnTo>
                    <a:pt x="188" y="45"/>
                  </a:lnTo>
                  <a:lnTo>
                    <a:pt x="189" y="44"/>
                  </a:lnTo>
                  <a:lnTo>
                    <a:pt x="184" y="39"/>
                  </a:lnTo>
                  <a:lnTo>
                    <a:pt x="180" y="37"/>
                  </a:lnTo>
                  <a:lnTo>
                    <a:pt x="180" y="36"/>
                  </a:lnTo>
                  <a:lnTo>
                    <a:pt x="179" y="36"/>
                  </a:lnTo>
                  <a:lnTo>
                    <a:pt x="178" y="35"/>
                  </a:lnTo>
                  <a:lnTo>
                    <a:pt x="177" y="35"/>
                  </a:lnTo>
                  <a:lnTo>
                    <a:pt x="179" y="34"/>
                  </a:lnTo>
                  <a:lnTo>
                    <a:pt x="180" y="34"/>
                  </a:lnTo>
                  <a:lnTo>
                    <a:pt x="178" y="35"/>
                  </a:lnTo>
                  <a:lnTo>
                    <a:pt x="178" y="35"/>
                  </a:lnTo>
                  <a:lnTo>
                    <a:pt x="180" y="35"/>
                  </a:lnTo>
                  <a:lnTo>
                    <a:pt x="181" y="34"/>
                  </a:lnTo>
                  <a:lnTo>
                    <a:pt x="184" y="32"/>
                  </a:lnTo>
                  <a:lnTo>
                    <a:pt x="190" y="29"/>
                  </a:lnTo>
                  <a:lnTo>
                    <a:pt x="191" y="28"/>
                  </a:lnTo>
                  <a:lnTo>
                    <a:pt x="197" y="28"/>
                  </a:lnTo>
                  <a:lnTo>
                    <a:pt x="201" y="28"/>
                  </a:lnTo>
                  <a:lnTo>
                    <a:pt x="203" y="28"/>
                  </a:lnTo>
                  <a:lnTo>
                    <a:pt x="209" y="27"/>
                  </a:lnTo>
                  <a:lnTo>
                    <a:pt x="210" y="27"/>
                  </a:lnTo>
                  <a:lnTo>
                    <a:pt x="214" y="26"/>
                  </a:lnTo>
                  <a:lnTo>
                    <a:pt x="219" y="25"/>
                  </a:lnTo>
                  <a:lnTo>
                    <a:pt x="225" y="23"/>
                  </a:lnTo>
                  <a:lnTo>
                    <a:pt x="227" y="22"/>
                  </a:lnTo>
                  <a:lnTo>
                    <a:pt x="226" y="22"/>
                  </a:lnTo>
                  <a:lnTo>
                    <a:pt x="227" y="22"/>
                  </a:lnTo>
                  <a:lnTo>
                    <a:pt x="228" y="22"/>
                  </a:lnTo>
                  <a:lnTo>
                    <a:pt x="231" y="20"/>
                  </a:lnTo>
                  <a:lnTo>
                    <a:pt x="235" y="18"/>
                  </a:lnTo>
                  <a:lnTo>
                    <a:pt x="245" y="14"/>
                  </a:lnTo>
                  <a:lnTo>
                    <a:pt x="250" y="13"/>
                  </a:lnTo>
                  <a:lnTo>
                    <a:pt x="252" y="12"/>
                  </a:lnTo>
                  <a:lnTo>
                    <a:pt x="253" y="12"/>
                  </a:lnTo>
                  <a:lnTo>
                    <a:pt x="253" y="12"/>
                  </a:lnTo>
                  <a:lnTo>
                    <a:pt x="253" y="12"/>
                  </a:lnTo>
                  <a:lnTo>
                    <a:pt x="253" y="12"/>
                  </a:lnTo>
                  <a:lnTo>
                    <a:pt x="252" y="13"/>
                  </a:lnTo>
                  <a:lnTo>
                    <a:pt x="251" y="13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50" y="13"/>
                  </a:lnTo>
                  <a:lnTo>
                    <a:pt x="252" y="13"/>
                  </a:lnTo>
                  <a:lnTo>
                    <a:pt x="254" y="13"/>
                  </a:lnTo>
                  <a:lnTo>
                    <a:pt x="261" y="12"/>
                  </a:lnTo>
                  <a:lnTo>
                    <a:pt x="266" y="11"/>
                  </a:lnTo>
                  <a:lnTo>
                    <a:pt x="267" y="10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5" y="9"/>
                  </a:lnTo>
                  <a:lnTo>
                    <a:pt x="272" y="10"/>
                  </a:lnTo>
                  <a:lnTo>
                    <a:pt x="272" y="10"/>
                  </a:lnTo>
                  <a:lnTo>
                    <a:pt x="270" y="12"/>
                  </a:lnTo>
                  <a:lnTo>
                    <a:pt x="271" y="12"/>
                  </a:lnTo>
                  <a:lnTo>
                    <a:pt x="271" y="12"/>
                  </a:lnTo>
                  <a:lnTo>
                    <a:pt x="271" y="12"/>
                  </a:lnTo>
                  <a:lnTo>
                    <a:pt x="273" y="11"/>
                  </a:lnTo>
                  <a:lnTo>
                    <a:pt x="274" y="10"/>
                  </a:lnTo>
                  <a:lnTo>
                    <a:pt x="275" y="10"/>
                  </a:lnTo>
                  <a:lnTo>
                    <a:pt x="275" y="10"/>
                  </a:lnTo>
                  <a:lnTo>
                    <a:pt x="279" y="9"/>
                  </a:lnTo>
                  <a:lnTo>
                    <a:pt x="276" y="9"/>
                  </a:lnTo>
                  <a:lnTo>
                    <a:pt x="276" y="8"/>
                  </a:lnTo>
                  <a:lnTo>
                    <a:pt x="275" y="8"/>
                  </a:lnTo>
                  <a:lnTo>
                    <a:pt x="281" y="6"/>
                  </a:lnTo>
                  <a:lnTo>
                    <a:pt x="285" y="5"/>
                  </a:lnTo>
                  <a:lnTo>
                    <a:pt x="286" y="5"/>
                  </a:lnTo>
                  <a:lnTo>
                    <a:pt x="286" y="6"/>
                  </a:lnTo>
                  <a:lnTo>
                    <a:pt x="286" y="6"/>
                  </a:lnTo>
                  <a:lnTo>
                    <a:pt x="285" y="6"/>
                  </a:lnTo>
                  <a:lnTo>
                    <a:pt x="283" y="7"/>
                  </a:lnTo>
                  <a:lnTo>
                    <a:pt x="283" y="7"/>
                  </a:lnTo>
                  <a:lnTo>
                    <a:pt x="284" y="7"/>
                  </a:lnTo>
                  <a:lnTo>
                    <a:pt x="286" y="7"/>
                  </a:lnTo>
                  <a:lnTo>
                    <a:pt x="287" y="6"/>
                  </a:lnTo>
                  <a:lnTo>
                    <a:pt x="290" y="6"/>
                  </a:lnTo>
                  <a:lnTo>
                    <a:pt x="291" y="6"/>
                  </a:lnTo>
                  <a:lnTo>
                    <a:pt x="293" y="6"/>
                  </a:lnTo>
                  <a:lnTo>
                    <a:pt x="297" y="6"/>
                  </a:lnTo>
                  <a:lnTo>
                    <a:pt x="298" y="6"/>
                  </a:lnTo>
                  <a:lnTo>
                    <a:pt x="302" y="5"/>
                  </a:lnTo>
                  <a:lnTo>
                    <a:pt x="306" y="4"/>
                  </a:lnTo>
                  <a:lnTo>
                    <a:pt x="308" y="3"/>
                  </a:lnTo>
                  <a:lnTo>
                    <a:pt x="312" y="2"/>
                  </a:lnTo>
                  <a:lnTo>
                    <a:pt x="315" y="1"/>
                  </a:lnTo>
                  <a:lnTo>
                    <a:pt x="319" y="0"/>
                  </a:lnTo>
                  <a:lnTo>
                    <a:pt x="320" y="0"/>
                  </a:lnTo>
                  <a:lnTo>
                    <a:pt x="318" y="0"/>
                  </a:lnTo>
                  <a:lnTo>
                    <a:pt x="317" y="0"/>
                  </a:lnTo>
                  <a:lnTo>
                    <a:pt x="317" y="1"/>
                  </a:lnTo>
                  <a:lnTo>
                    <a:pt x="321" y="2"/>
                  </a:lnTo>
                  <a:lnTo>
                    <a:pt x="322" y="2"/>
                  </a:lnTo>
                  <a:lnTo>
                    <a:pt x="322" y="3"/>
                  </a:lnTo>
                  <a:lnTo>
                    <a:pt x="320" y="3"/>
                  </a:lnTo>
                  <a:lnTo>
                    <a:pt x="318" y="4"/>
                  </a:lnTo>
                  <a:lnTo>
                    <a:pt x="314" y="5"/>
                  </a:lnTo>
                  <a:lnTo>
                    <a:pt x="314" y="5"/>
                  </a:lnTo>
                  <a:lnTo>
                    <a:pt x="314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9" name="Google Shape;1319;p77"/>
            <p:cNvSpPr/>
            <p:nvPr/>
          </p:nvSpPr>
          <p:spPr>
            <a:xfrm>
              <a:off x="3228975" y="1314451"/>
              <a:ext cx="7938" cy="14288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2" y="8"/>
                  </a:moveTo>
                  <a:lnTo>
                    <a:pt x="4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2" y="8"/>
                  </a:lnTo>
                  <a:close/>
                  <a:moveTo>
                    <a:pt x="5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close/>
                  <a:moveTo>
                    <a:pt x="2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0" name="Google Shape;1320;p77"/>
            <p:cNvSpPr/>
            <p:nvPr/>
          </p:nvSpPr>
          <p:spPr>
            <a:xfrm>
              <a:off x="4341813" y="427038"/>
              <a:ext cx="161925" cy="193675"/>
            </a:xfrm>
            <a:custGeom>
              <a:avLst/>
              <a:gdLst/>
              <a:ahLst/>
              <a:cxnLst/>
              <a:rect l="l" t="t" r="r" b="b"/>
              <a:pathLst>
                <a:path w="102" h="122" extrusionOk="0">
                  <a:moveTo>
                    <a:pt x="73" y="113"/>
                  </a:moveTo>
                  <a:lnTo>
                    <a:pt x="72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0" y="114"/>
                  </a:lnTo>
                  <a:lnTo>
                    <a:pt x="68" y="113"/>
                  </a:lnTo>
                  <a:lnTo>
                    <a:pt x="67" y="113"/>
                  </a:lnTo>
                  <a:lnTo>
                    <a:pt x="68" y="113"/>
                  </a:lnTo>
                  <a:lnTo>
                    <a:pt x="69" y="112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3" y="113"/>
                  </a:lnTo>
                  <a:close/>
                  <a:moveTo>
                    <a:pt x="41" y="78"/>
                  </a:moveTo>
                  <a:lnTo>
                    <a:pt x="42" y="78"/>
                  </a:lnTo>
                  <a:lnTo>
                    <a:pt x="43" y="78"/>
                  </a:lnTo>
                  <a:lnTo>
                    <a:pt x="42" y="79"/>
                  </a:lnTo>
                  <a:lnTo>
                    <a:pt x="41" y="79"/>
                  </a:lnTo>
                  <a:lnTo>
                    <a:pt x="40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7" y="79"/>
                  </a:lnTo>
                  <a:lnTo>
                    <a:pt x="37" y="77"/>
                  </a:lnTo>
                  <a:lnTo>
                    <a:pt x="38" y="77"/>
                  </a:lnTo>
                  <a:lnTo>
                    <a:pt x="40" y="77"/>
                  </a:lnTo>
                  <a:lnTo>
                    <a:pt x="41" y="78"/>
                  </a:lnTo>
                  <a:close/>
                  <a:moveTo>
                    <a:pt x="19" y="52"/>
                  </a:moveTo>
                  <a:lnTo>
                    <a:pt x="21" y="53"/>
                  </a:lnTo>
                  <a:lnTo>
                    <a:pt x="22" y="53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7"/>
                  </a:lnTo>
                  <a:lnTo>
                    <a:pt x="26" y="58"/>
                  </a:lnTo>
                  <a:lnTo>
                    <a:pt x="26" y="59"/>
                  </a:lnTo>
                  <a:lnTo>
                    <a:pt x="25" y="59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4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2"/>
                  </a:lnTo>
                  <a:lnTo>
                    <a:pt x="26" y="64"/>
                  </a:lnTo>
                  <a:lnTo>
                    <a:pt x="26" y="65"/>
                  </a:lnTo>
                  <a:lnTo>
                    <a:pt x="27" y="65"/>
                  </a:lnTo>
                  <a:lnTo>
                    <a:pt x="26" y="66"/>
                  </a:lnTo>
                  <a:lnTo>
                    <a:pt x="25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3" y="68"/>
                  </a:lnTo>
                  <a:lnTo>
                    <a:pt x="22" y="69"/>
                  </a:lnTo>
                  <a:lnTo>
                    <a:pt x="21" y="69"/>
                  </a:lnTo>
                  <a:lnTo>
                    <a:pt x="20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7" y="69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2" y="64"/>
                  </a:lnTo>
                  <a:lnTo>
                    <a:pt x="11" y="65"/>
                  </a:lnTo>
                  <a:lnTo>
                    <a:pt x="10" y="65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9" y="67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8" y="68"/>
                  </a:lnTo>
                  <a:lnTo>
                    <a:pt x="7" y="68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3" y="67"/>
                  </a:lnTo>
                  <a:lnTo>
                    <a:pt x="3" y="66"/>
                  </a:lnTo>
                  <a:lnTo>
                    <a:pt x="2" y="6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1" y="62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2" y="55"/>
                  </a:lnTo>
                  <a:lnTo>
                    <a:pt x="13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6" y="53"/>
                  </a:lnTo>
                  <a:lnTo>
                    <a:pt x="18" y="52"/>
                  </a:lnTo>
                  <a:lnTo>
                    <a:pt x="19" y="52"/>
                  </a:lnTo>
                  <a:close/>
                  <a:moveTo>
                    <a:pt x="32" y="50"/>
                  </a:moveTo>
                  <a:lnTo>
                    <a:pt x="31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29" y="48"/>
                  </a:lnTo>
                  <a:lnTo>
                    <a:pt x="29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1" y="46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2" y="48"/>
                  </a:lnTo>
                  <a:lnTo>
                    <a:pt x="32" y="49"/>
                  </a:lnTo>
                  <a:lnTo>
                    <a:pt x="32" y="50"/>
                  </a:lnTo>
                  <a:close/>
                  <a:moveTo>
                    <a:pt x="22" y="44"/>
                  </a:moveTo>
                  <a:lnTo>
                    <a:pt x="22" y="45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1" y="47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2" y="44"/>
                  </a:lnTo>
                  <a:close/>
                  <a:moveTo>
                    <a:pt x="24" y="45"/>
                  </a:move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2"/>
                  </a:lnTo>
                  <a:lnTo>
                    <a:pt x="25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5" y="43"/>
                  </a:lnTo>
                  <a:lnTo>
                    <a:pt x="24" y="45"/>
                  </a:lnTo>
                  <a:close/>
                  <a:moveTo>
                    <a:pt x="26" y="38"/>
                  </a:moveTo>
                  <a:lnTo>
                    <a:pt x="22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2" y="37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4" y="36"/>
                  </a:lnTo>
                  <a:lnTo>
                    <a:pt x="25" y="36"/>
                  </a:lnTo>
                  <a:lnTo>
                    <a:pt x="26" y="37"/>
                  </a:lnTo>
                  <a:lnTo>
                    <a:pt x="26" y="38"/>
                  </a:lnTo>
                  <a:close/>
                  <a:moveTo>
                    <a:pt x="18" y="35"/>
                  </a:moveTo>
                  <a:lnTo>
                    <a:pt x="17" y="36"/>
                  </a:lnTo>
                  <a:lnTo>
                    <a:pt x="17" y="35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8" y="35"/>
                  </a:lnTo>
                  <a:close/>
                  <a:moveTo>
                    <a:pt x="10" y="31"/>
                  </a:move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21" y="31"/>
                  </a:moveTo>
                  <a:lnTo>
                    <a:pt x="21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1"/>
                  </a:lnTo>
                  <a:close/>
                  <a:moveTo>
                    <a:pt x="12" y="29"/>
                  </a:moveTo>
                  <a:lnTo>
                    <a:pt x="11" y="29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29"/>
                  </a:lnTo>
                  <a:close/>
                  <a:moveTo>
                    <a:pt x="23" y="23"/>
                  </a:moveTo>
                  <a:lnTo>
                    <a:pt x="23" y="23"/>
                  </a:lnTo>
                  <a:lnTo>
                    <a:pt x="22" y="24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5" y="29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0" y="26"/>
                  </a:lnTo>
                  <a:lnTo>
                    <a:pt x="20" y="25"/>
                  </a:lnTo>
                  <a:lnTo>
                    <a:pt x="18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3" y="23"/>
                  </a:lnTo>
                  <a:close/>
                  <a:moveTo>
                    <a:pt x="13" y="21"/>
                  </a:moveTo>
                  <a:lnTo>
                    <a:pt x="14" y="21"/>
                  </a:lnTo>
                  <a:lnTo>
                    <a:pt x="13" y="23"/>
                  </a:lnTo>
                  <a:lnTo>
                    <a:pt x="11" y="23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1"/>
                  </a:lnTo>
                  <a:close/>
                  <a:moveTo>
                    <a:pt x="23" y="12"/>
                  </a:moveTo>
                  <a:lnTo>
                    <a:pt x="21" y="14"/>
                  </a:lnTo>
                  <a:lnTo>
                    <a:pt x="21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19" y="17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close/>
                  <a:moveTo>
                    <a:pt x="54" y="10"/>
                  </a:moveTo>
                  <a:lnTo>
                    <a:pt x="54" y="11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2" y="13"/>
                  </a:lnTo>
                  <a:lnTo>
                    <a:pt x="51" y="14"/>
                  </a:lnTo>
                  <a:lnTo>
                    <a:pt x="47" y="16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4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4" y="21"/>
                  </a:lnTo>
                  <a:lnTo>
                    <a:pt x="43" y="22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8" y="21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5" y="21"/>
                  </a:lnTo>
                  <a:lnTo>
                    <a:pt x="56" y="21"/>
                  </a:lnTo>
                  <a:lnTo>
                    <a:pt x="62" y="21"/>
                  </a:lnTo>
                  <a:lnTo>
                    <a:pt x="63" y="20"/>
                  </a:lnTo>
                  <a:lnTo>
                    <a:pt x="65" y="21"/>
                  </a:lnTo>
                  <a:lnTo>
                    <a:pt x="65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5" y="25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3" y="27"/>
                  </a:lnTo>
                  <a:lnTo>
                    <a:pt x="63" y="29"/>
                  </a:lnTo>
                  <a:lnTo>
                    <a:pt x="61" y="32"/>
                  </a:lnTo>
                  <a:lnTo>
                    <a:pt x="60" y="34"/>
                  </a:lnTo>
                  <a:lnTo>
                    <a:pt x="59" y="35"/>
                  </a:lnTo>
                  <a:lnTo>
                    <a:pt x="58" y="36"/>
                  </a:lnTo>
                  <a:lnTo>
                    <a:pt x="57" y="36"/>
                  </a:lnTo>
                  <a:lnTo>
                    <a:pt x="56" y="37"/>
                  </a:lnTo>
                  <a:lnTo>
                    <a:pt x="54" y="37"/>
                  </a:lnTo>
                  <a:lnTo>
                    <a:pt x="53" y="37"/>
                  </a:lnTo>
                  <a:lnTo>
                    <a:pt x="52" y="38"/>
                  </a:lnTo>
                  <a:lnTo>
                    <a:pt x="51" y="38"/>
                  </a:lnTo>
                  <a:lnTo>
                    <a:pt x="52" y="38"/>
                  </a:lnTo>
                  <a:lnTo>
                    <a:pt x="53" y="38"/>
                  </a:lnTo>
                  <a:lnTo>
                    <a:pt x="55" y="38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2" y="42"/>
                  </a:lnTo>
                  <a:lnTo>
                    <a:pt x="51" y="42"/>
                  </a:lnTo>
                  <a:lnTo>
                    <a:pt x="50" y="43"/>
                  </a:lnTo>
                  <a:lnTo>
                    <a:pt x="49" y="42"/>
                  </a:lnTo>
                  <a:lnTo>
                    <a:pt x="47" y="42"/>
                  </a:lnTo>
                  <a:lnTo>
                    <a:pt x="46" y="42"/>
                  </a:lnTo>
                  <a:lnTo>
                    <a:pt x="47" y="42"/>
                  </a:lnTo>
                  <a:lnTo>
                    <a:pt x="48" y="43"/>
                  </a:lnTo>
                  <a:lnTo>
                    <a:pt x="53" y="43"/>
                  </a:lnTo>
                  <a:lnTo>
                    <a:pt x="54" y="43"/>
                  </a:lnTo>
                  <a:lnTo>
                    <a:pt x="56" y="43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4" y="45"/>
                  </a:lnTo>
                  <a:lnTo>
                    <a:pt x="65" y="47"/>
                  </a:lnTo>
                  <a:lnTo>
                    <a:pt x="66" y="48"/>
                  </a:lnTo>
                  <a:lnTo>
                    <a:pt x="67" y="48"/>
                  </a:lnTo>
                  <a:lnTo>
                    <a:pt x="68" y="49"/>
                  </a:lnTo>
                  <a:lnTo>
                    <a:pt x="68" y="52"/>
                  </a:lnTo>
                  <a:lnTo>
                    <a:pt x="69" y="55"/>
                  </a:lnTo>
                  <a:lnTo>
                    <a:pt x="71" y="58"/>
                  </a:lnTo>
                  <a:lnTo>
                    <a:pt x="71" y="59"/>
                  </a:lnTo>
                  <a:lnTo>
                    <a:pt x="72" y="60"/>
                  </a:lnTo>
                  <a:lnTo>
                    <a:pt x="77" y="61"/>
                  </a:lnTo>
                  <a:lnTo>
                    <a:pt x="78" y="62"/>
                  </a:lnTo>
                  <a:lnTo>
                    <a:pt x="79" y="64"/>
                  </a:lnTo>
                  <a:lnTo>
                    <a:pt x="81" y="66"/>
                  </a:lnTo>
                  <a:lnTo>
                    <a:pt x="82" y="67"/>
                  </a:lnTo>
                  <a:lnTo>
                    <a:pt x="84" y="68"/>
                  </a:lnTo>
                  <a:lnTo>
                    <a:pt x="83" y="68"/>
                  </a:lnTo>
                  <a:lnTo>
                    <a:pt x="82" y="69"/>
                  </a:lnTo>
                  <a:lnTo>
                    <a:pt x="83" y="70"/>
                  </a:lnTo>
                  <a:lnTo>
                    <a:pt x="83" y="71"/>
                  </a:lnTo>
                  <a:lnTo>
                    <a:pt x="85" y="73"/>
                  </a:lnTo>
                  <a:lnTo>
                    <a:pt x="86" y="74"/>
                  </a:lnTo>
                  <a:lnTo>
                    <a:pt x="85" y="74"/>
                  </a:lnTo>
                  <a:lnTo>
                    <a:pt x="85" y="74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3" y="73"/>
                  </a:lnTo>
                  <a:lnTo>
                    <a:pt x="82" y="73"/>
                  </a:lnTo>
                  <a:lnTo>
                    <a:pt x="80" y="73"/>
                  </a:lnTo>
                  <a:lnTo>
                    <a:pt x="79" y="73"/>
                  </a:lnTo>
                  <a:lnTo>
                    <a:pt x="78" y="73"/>
                  </a:lnTo>
                  <a:lnTo>
                    <a:pt x="80" y="73"/>
                  </a:lnTo>
                  <a:lnTo>
                    <a:pt x="82" y="73"/>
                  </a:lnTo>
                  <a:lnTo>
                    <a:pt x="86" y="76"/>
                  </a:lnTo>
                  <a:lnTo>
                    <a:pt x="87" y="78"/>
                  </a:lnTo>
                  <a:lnTo>
                    <a:pt x="88" y="80"/>
                  </a:lnTo>
                  <a:lnTo>
                    <a:pt x="88" y="81"/>
                  </a:lnTo>
                  <a:lnTo>
                    <a:pt x="87" y="82"/>
                  </a:lnTo>
                  <a:lnTo>
                    <a:pt x="86" y="83"/>
                  </a:lnTo>
                  <a:lnTo>
                    <a:pt x="85" y="83"/>
                  </a:lnTo>
                  <a:lnTo>
                    <a:pt x="87" y="85"/>
                  </a:lnTo>
                  <a:lnTo>
                    <a:pt x="88" y="85"/>
                  </a:lnTo>
                  <a:lnTo>
                    <a:pt x="88" y="84"/>
                  </a:lnTo>
                  <a:lnTo>
                    <a:pt x="89" y="84"/>
                  </a:lnTo>
                  <a:lnTo>
                    <a:pt x="90" y="83"/>
                  </a:lnTo>
                  <a:lnTo>
                    <a:pt x="90" y="83"/>
                  </a:lnTo>
                  <a:lnTo>
                    <a:pt x="92" y="82"/>
                  </a:lnTo>
                  <a:lnTo>
                    <a:pt x="93" y="83"/>
                  </a:lnTo>
                  <a:lnTo>
                    <a:pt x="94" y="83"/>
                  </a:lnTo>
                  <a:lnTo>
                    <a:pt x="95" y="83"/>
                  </a:lnTo>
                  <a:lnTo>
                    <a:pt x="97" y="83"/>
                  </a:lnTo>
                  <a:lnTo>
                    <a:pt x="99" y="84"/>
                  </a:lnTo>
                  <a:lnTo>
                    <a:pt x="101" y="85"/>
                  </a:lnTo>
                  <a:lnTo>
                    <a:pt x="102" y="86"/>
                  </a:lnTo>
                  <a:lnTo>
                    <a:pt x="102" y="88"/>
                  </a:lnTo>
                  <a:lnTo>
                    <a:pt x="102" y="89"/>
                  </a:lnTo>
                  <a:lnTo>
                    <a:pt x="102" y="90"/>
                  </a:lnTo>
                  <a:lnTo>
                    <a:pt x="101" y="91"/>
                  </a:lnTo>
                  <a:lnTo>
                    <a:pt x="101" y="93"/>
                  </a:lnTo>
                  <a:lnTo>
                    <a:pt x="101" y="94"/>
                  </a:lnTo>
                  <a:lnTo>
                    <a:pt x="100" y="94"/>
                  </a:lnTo>
                  <a:lnTo>
                    <a:pt x="99" y="95"/>
                  </a:lnTo>
                  <a:lnTo>
                    <a:pt x="98" y="96"/>
                  </a:lnTo>
                  <a:lnTo>
                    <a:pt x="98" y="95"/>
                  </a:lnTo>
                  <a:lnTo>
                    <a:pt x="97" y="95"/>
                  </a:lnTo>
                  <a:lnTo>
                    <a:pt x="97" y="96"/>
                  </a:lnTo>
                  <a:lnTo>
                    <a:pt x="98" y="96"/>
                  </a:lnTo>
                  <a:lnTo>
                    <a:pt x="98" y="97"/>
                  </a:lnTo>
                  <a:lnTo>
                    <a:pt x="97" y="99"/>
                  </a:lnTo>
                  <a:lnTo>
                    <a:pt x="96" y="99"/>
                  </a:lnTo>
                  <a:lnTo>
                    <a:pt x="94" y="99"/>
                  </a:lnTo>
                  <a:lnTo>
                    <a:pt x="92" y="100"/>
                  </a:lnTo>
                  <a:lnTo>
                    <a:pt x="94" y="100"/>
                  </a:lnTo>
                  <a:lnTo>
                    <a:pt x="94" y="101"/>
                  </a:lnTo>
                  <a:lnTo>
                    <a:pt x="94" y="102"/>
                  </a:lnTo>
                  <a:lnTo>
                    <a:pt x="93" y="102"/>
                  </a:lnTo>
                  <a:lnTo>
                    <a:pt x="92" y="102"/>
                  </a:lnTo>
                  <a:lnTo>
                    <a:pt x="91" y="102"/>
                  </a:lnTo>
                  <a:lnTo>
                    <a:pt x="90" y="103"/>
                  </a:lnTo>
                  <a:lnTo>
                    <a:pt x="89" y="103"/>
                  </a:lnTo>
                  <a:lnTo>
                    <a:pt x="90" y="103"/>
                  </a:lnTo>
                  <a:lnTo>
                    <a:pt x="91" y="103"/>
                  </a:lnTo>
                  <a:lnTo>
                    <a:pt x="91" y="104"/>
                  </a:lnTo>
                  <a:lnTo>
                    <a:pt x="92" y="104"/>
                  </a:lnTo>
                  <a:lnTo>
                    <a:pt x="94" y="104"/>
                  </a:lnTo>
                  <a:lnTo>
                    <a:pt x="95" y="104"/>
                  </a:lnTo>
                  <a:lnTo>
                    <a:pt x="97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9" y="107"/>
                  </a:lnTo>
                  <a:lnTo>
                    <a:pt x="99" y="107"/>
                  </a:lnTo>
                  <a:lnTo>
                    <a:pt x="95" y="108"/>
                  </a:lnTo>
                  <a:lnTo>
                    <a:pt x="95" y="109"/>
                  </a:lnTo>
                  <a:lnTo>
                    <a:pt x="94" y="110"/>
                  </a:lnTo>
                  <a:lnTo>
                    <a:pt x="93" y="110"/>
                  </a:lnTo>
                  <a:lnTo>
                    <a:pt x="92" y="111"/>
                  </a:lnTo>
                  <a:lnTo>
                    <a:pt x="90" y="111"/>
                  </a:lnTo>
                  <a:lnTo>
                    <a:pt x="89" y="111"/>
                  </a:lnTo>
                  <a:lnTo>
                    <a:pt x="88" y="112"/>
                  </a:lnTo>
                  <a:lnTo>
                    <a:pt x="87" y="112"/>
                  </a:lnTo>
                  <a:lnTo>
                    <a:pt x="82" y="111"/>
                  </a:lnTo>
                  <a:lnTo>
                    <a:pt x="80" y="111"/>
                  </a:lnTo>
                  <a:lnTo>
                    <a:pt x="76" y="112"/>
                  </a:lnTo>
                  <a:lnTo>
                    <a:pt x="76" y="112"/>
                  </a:lnTo>
                  <a:lnTo>
                    <a:pt x="73" y="111"/>
                  </a:lnTo>
                  <a:lnTo>
                    <a:pt x="72" y="111"/>
                  </a:lnTo>
                  <a:lnTo>
                    <a:pt x="70" y="111"/>
                  </a:lnTo>
                  <a:lnTo>
                    <a:pt x="69" y="110"/>
                  </a:lnTo>
                  <a:lnTo>
                    <a:pt x="70" y="111"/>
                  </a:lnTo>
                  <a:lnTo>
                    <a:pt x="68" y="112"/>
                  </a:lnTo>
                  <a:lnTo>
                    <a:pt x="67" y="112"/>
                  </a:lnTo>
                  <a:lnTo>
                    <a:pt x="66" y="112"/>
                  </a:lnTo>
                  <a:lnTo>
                    <a:pt x="64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7" y="114"/>
                  </a:lnTo>
                  <a:lnTo>
                    <a:pt x="56" y="113"/>
                  </a:lnTo>
                  <a:lnTo>
                    <a:pt x="55" y="113"/>
                  </a:lnTo>
                  <a:lnTo>
                    <a:pt x="54" y="113"/>
                  </a:lnTo>
                  <a:lnTo>
                    <a:pt x="53" y="113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7" y="116"/>
                  </a:lnTo>
                  <a:lnTo>
                    <a:pt x="47" y="118"/>
                  </a:lnTo>
                  <a:lnTo>
                    <a:pt x="46" y="119"/>
                  </a:lnTo>
                  <a:lnTo>
                    <a:pt x="44" y="119"/>
                  </a:lnTo>
                  <a:lnTo>
                    <a:pt x="43" y="118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0" y="117"/>
                  </a:lnTo>
                  <a:lnTo>
                    <a:pt x="40" y="117"/>
                  </a:lnTo>
                  <a:lnTo>
                    <a:pt x="38" y="117"/>
                  </a:lnTo>
                  <a:lnTo>
                    <a:pt x="37" y="117"/>
                  </a:lnTo>
                  <a:lnTo>
                    <a:pt x="36" y="118"/>
                  </a:lnTo>
                  <a:lnTo>
                    <a:pt x="34" y="118"/>
                  </a:lnTo>
                  <a:lnTo>
                    <a:pt x="33" y="119"/>
                  </a:lnTo>
                  <a:lnTo>
                    <a:pt x="31" y="120"/>
                  </a:lnTo>
                  <a:lnTo>
                    <a:pt x="30" y="120"/>
                  </a:lnTo>
                  <a:lnTo>
                    <a:pt x="30" y="122"/>
                  </a:lnTo>
                  <a:lnTo>
                    <a:pt x="29" y="122"/>
                  </a:lnTo>
                  <a:lnTo>
                    <a:pt x="28" y="121"/>
                  </a:lnTo>
                  <a:lnTo>
                    <a:pt x="26" y="121"/>
                  </a:lnTo>
                  <a:lnTo>
                    <a:pt x="25" y="121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4" y="120"/>
                  </a:lnTo>
                  <a:lnTo>
                    <a:pt x="25" y="119"/>
                  </a:lnTo>
                  <a:lnTo>
                    <a:pt x="27" y="119"/>
                  </a:lnTo>
                  <a:lnTo>
                    <a:pt x="30" y="117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3" y="114"/>
                  </a:lnTo>
                  <a:lnTo>
                    <a:pt x="35" y="112"/>
                  </a:lnTo>
                  <a:lnTo>
                    <a:pt x="36" y="111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8" y="109"/>
                  </a:lnTo>
                  <a:lnTo>
                    <a:pt x="41" y="107"/>
                  </a:lnTo>
                  <a:lnTo>
                    <a:pt x="41" y="106"/>
                  </a:lnTo>
                  <a:lnTo>
                    <a:pt x="44" y="106"/>
                  </a:lnTo>
                  <a:lnTo>
                    <a:pt x="47" y="106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1" y="106"/>
                  </a:lnTo>
                  <a:lnTo>
                    <a:pt x="52" y="106"/>
                  </a:lnTo>
                  <a:lnTo>
                    <a:pt x="54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7" y="101"/>
                  </a:lnTo>
                  <a:lnTo>
                    <a:pt x="59" y="99"/>
                  </a:lnTo>
                  <a:lnTo>
                    <a:pt x="58" y="100"/>
                  </a:lnTo>
                  <a:lnTo>
                    <a:pt x="56" y="101"/>
                  </a:lnTo>
                  <a:lnTo>
                    <a:pt x="56" y="102"/>
                  </a:lnTo>
                  <a:lnTo>
                    <a:pt x="53" y="102"/>
                  </a:lnTo>
                  <a:lnTo>
                    <a:pt x="52" y="103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47" y="104"/>
                  </a:lnTo>
                  <a:lnTo>
                    <a:pt x="45" y="102"/>
                  </a:lnTo>
                  <a:lnTo>
                    <a:pt x="44" y="101"/>
                  </a:lnTo>
                  <a:lnTo>
                    <a:pt x="43" y="101"/>
                  </a:lnTo>
                  <a:lnTo>
                    <a:pt x="43" y="102"/>
                  </a:lnTo>
                  <a:lnTo>
                    <a:pt x="42" y="102"/>
                  </a:lnTo>
                  <a:lnTo>
                    <a:pt x="40" y="102"/>
                  </a:lnTo>
                  <a:lnTo>
                    <a:pt x="41" y="101"/>
                  </a:lnTo>
                  <a:lnTo>
                    <a:pt x="42" y="100"/>
                  </a:lnTo>
                  <a:lnTo>
                    <a:pt x="40" y="100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4" y="100"/>
                  </a:lnTo>
                  <a:lnTo>
                    <a:pt x="32" y="101"/>
                  </a:lnTo>
                  <a:lnTo>
                    <a:pt x="30" y="100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30" y="97"/>
                  </a:lnTo>
                  <a:lnTo>
                    <a:pt x="29" y="97"/>
                  </a:lnTo>
                  <a:lnTo>
                    <a:pt x="30" y="96"/>
                  </a:lnTo>
                  <a:lnTo>
                    <a:pt x="31" y="95"/>
                  </a:lnTo>
                  <a:lnTo>
                    <a:pt x="33" y="95"/>
                  </a:lnTo>
                  <a:lnTo>
                    <a:pt x="36" y="93"/>
                  </a:lnTo>
                  <a:lnTo>
                    <a:pt x="38" y="93"/>
                  </a:lnTo>
                  <a:lnTo>
                    <a:pt x="41" y="91"/>
                  </a:lnTo>
                  <a:lnTo>
                    <a:pt x="41" y="91"/>
                  </a:lnTo>
                  <a:lnTo>
                    <a:pt x="42" y="90"/>
                  </a:lnTo>
                  <a:lnTo>
                    <a:pt x="42" y="89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43" y="86"/>
                  </a:lnTo>
                  <a:lnTo>
                    <a:pt x="42" y="85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3"/>
                  </a:lnTo>
                  <a:lnTo>
                    <a:pt x="41" y="83"/>
                  </a:lnTo>
                  <a:lnTo>
                    <a:pt x="38" y="83"/>
                  </a:lnTo>
                  <a:lnTo>
                    <a:pt x="37" y="84"/>
                  </a:lnTo>
                  <a:lnTo>
                    <a:pt x="36" y="85"/>
                  </a:lnTo>
                  <a:lnTo>
                    <a:pt x="35" y="85"/>
                  </a:lnTo>
                  <a:lnTo>
                    <a:pt x="35" y="84"/>
                  </a:lnTo>
                  <a:lnTo>
                    <a:pt x="36" y="84"/>
                  </a:lnTo>
                  <a:lnTo>
                    <a:pt x="37" y="83"/>
                  </a:lnTo>
                  <a:lnTo>
                    <a:pt x="38" y="82"/>
                  </a:lnTo>
                  <a:lnTo>
                    <a:pt x="38" y="81"/>
                  </a:lnTo>
                  <a:lnTo>
                    <a:pt x="40" y="81"/>
                  </a:lnTo>
                  <a:lnTo>
                    <a:pt x="40" y="80"/>
                  </a:lnTo>
                  <a:lnTo>
                    <a:pt x="42" y="79"/>
                  </a:lnTo>
                  <a:lnTo>
                    <a:pt x="45" y="78"/>
                  </a:lnTo>
                  <a:lnTo>
                    <a:pt x="46" y="78"/>
                  </a:lnTo>
                  <a:lnTo>
                    <a:pt x="47" y="78"/>
                  </a:lnTo>
                  <a:lnTo>
                    <a:pt x="48" y="78"/>
                  </a:lnTo>
                  <a:lnTo>
                    <a:pt x="49" y="78"/>
                  </a:lnTo>
                  <a:lnTo>
                    <a:pt x="50" y="78"/>
                  </a:lnTo>
                  <a:lnTo>
                    <a:pt x="52" y="79"/>
                  </a:lnTo>
                  <a:lnTo>
                    <a:pt x="52" y="77"/>
                  </a:lnTo>
                  <a:lnTo>
                    <a:pt x="53" y="77"/>
                  </a:lnTo>
                  <a:lnTo>
                    <a:pt x="54" y="78"/>
                  </a:lnTo>
                  <a:lnTo>
                    <a:pt x="55" y="78"/>
                  </a:lnTo>
                  <a:lnTo>
                    <a:pt x="56" y="78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3" y="76"/>
                  </a:lnTo>
                  <a:lnTo>
                    <a:pt x="53" y="75"/>
                  </a:lnTo>
                  <a:lnTo>
                    <a:pt x="53" y="74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3" y="72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7"/>
                  </a:lnTo>
                  <a:lnTo>
                    <a:pt x="54" y="67"/>
                  </a:lnTo>
                  <a:lnTo>
                    <a:pt x="53" y="67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0" y="66"/>
                  </a:lnTo>
                  <a:lnTo>
                    <a:pt x="49" y="65"/>
                  </a:lnTo>
                  <a:lnTo>
                    <a:pt x="48" y="62"/>
                  </a:lnTo>
                  <a:lnTo>
                    <a:pt x="48" y="61"/>
                  </a:lnTo>
                  <a:lnTo>
                    <a:pt x="49" y="58"/>
                  </a:lnTo>
                  <a:lnTo>
                    <a:pt x="51" y="57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49" y="56"/>
                  </a:lnTo>
                  <a:lnTo>
                    <a:pt x="48" y="56"/>
                  </a:lnTo>
                  <a:lnTo>
                    <a:pt x="47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4" y="58"/>
                  </a:lnTo>
                  <a:lnTo>
                    <a:pt x="43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1" y="57"/>
                  </a:lnTo>
                  <a:lnTo>
                    <a:pt x="41" y="58"/>
                  </a:lnTo>
                  <a:lnTo>
                    <a:pt x="40" y="58"/>
                  </a:lnTo>
                  <a:lnTo>
                    <a:pt x="38" y="59"/>
                  </a:lnTo>
                  <a:lnTo>
                    <a:pt x="36" y="58"/>
                  </a:lnTo>
                  <a:lnTo>
                    <a:pt x="35" y="57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2" y="59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1" y="56"/>
                  </a:lnTo>
                  <a:lnTo>
                    <a:pt x="32" y="55"/>
                  </a:lnTo>
                  <a:lnTo>
                    <a:pt x="32" y="56"/>
                  </a:lnTo>
                  <a:lnTo>
                    <a:pt x="33" y="54"/>
                  </a:lnTo>
                  <a:lnTo>
                    <a:pt x="35" y="51"/>
                  </a:lnTo>
                  <a:lnTo>
                    <a:pt x="36" y="50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6" y="43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4" y="42"/>
                  </a:lnTo>
                  <a:lnTo>
                    <a:pt x="34" y="43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2" y="41"/>
                  </a:lnTo>
                  <a:lnTo>
                    <a:pt x="33" y="40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5"/>
                  </a:lnTo>
                  <a:lnTo>
                    <a:pt x="29" y="46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6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2"/>
                  </a:lnTo>
                  <a:lnTo>
                    <a:pt x="28" y="41"/>
                  </a:lnTo>
                  <a:lnTo>
                    <a:pt x="28" y="40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5"/>
                  </a:lnTo>
                  <a:lnTo>
                    <a:pt x="31" y="34"/>
                  </a:lnTo>
                  <a:lnTo>
                    <a:pt x="32" y="33"/>
                  </a:lnTo>
                  <a:lnTo>
                    <a:pt x="31" y="33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5" y="36"/>
                  </a:lnTo>
                  <a:lnTo>
                    <a:pt x="24" y="35"/>
                  </a:lnTo>
                  <a:lnTo>
                    <a:pt x="24" y="34"/>
                  </a:lnTo>
                  <a:lnTo>
                    <a:pt x="23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7" y="23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5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10"/>
                  </a:lnTo>
                  <a:close/>
                  <a:moveTo>
                    <a:pt x="55" y="7"/>
                  </a:moveTo>
                  <a:lnTo>
                    <a:pt x="55" y="7"/>
                  </a:lnTo>
                  <a:lnTo>
                    <a:pt x="55" y="7"/>
                  </a:lnTo>
                  <a:lnTo>
                    <a:pt x="54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5" y="7"/>
                  </a:lnTo>
                  <a:close/>
                  <a:moveTo>
                    <a:pt x="53" y="7"/>
                  </a:moveTo>
                  <a:lnTo>
                    <a:pt x="53" y="7"/>
                  </a:lnTo>
                  <a:lnTo>
                    <a:pt x="52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close/>
                  <a:moveTo>
                    <a:pt x="54" y="4"/>
                  </a:moveTo>
                  <a:lnTo>
                    <a:pt x="54" y="4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4"/>
                  </a:lnTo>
                  <a:close/>
                  <a:moveTo>
                    <a:pt x="59" y="1"/>
                  </a:moveTo>
                  <a:lnTo>
                    <a:pt x="58" y="1"/>
                  </a:lnTo>
                  <a:lnTo>
                    <a:pt x="59" y="1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59" y="1"/>
                  </a:lnTo>
                  <a:close/>
                  <a:moveTo>
                    <a:pt x="57" y="2"/>
                  </a:moveTo>
                  <a:lnTo>
                    <a:pt x="57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1" name="Google Shape;1321;p77"/>
            <p:cNvSpPr/>
            <p:nvPr/>
          </p:nvSpPr>
          <p:spPr>
            <a:xfrm>
              <a:off x="5453063" y="1144588"/>
              <a:ext cx="90488" cy="76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9" y="26"/>
                  </a:moveTo>
                  <a:lnTo>
                    <a:pt x="29" y="26"/>
                  </a:lnTo>
                  <a:lnTo>
                    <a:pt x="28" y="26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8" y="25"/>
                  </a:lnTo>
                  <a:lnTo>
                    <a:pt x="29" y="26"/>
                  </a:lnTo>
                  <a:close/>
                  <a:moveTo>
                    <a:pt x="13" y="24"/>
                  </a:moveTo>
                  <a:lnTo>
                    <a:pt x="13" y="24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3" y="24"/>
                  </a:lnTo>
                  <a:close/>
                  <a:moveTo>
                    <a:pt x="22" y="25"/>
                  </a:moveTo>
                  <a:lnTo>
                    <a:pt x="21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5"/>
                  </a:lnTo>
                  <a:close/>
                  <a:moveTo>
                    <a:pt x="35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close/>
                  <a:moveTo>
                    <a:pt x="54" y="6"/>
                  </a:move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6" y="7"/>
                  </a:lnTo>
                  <a:lnTo>
                    <a:pt x="57" y="14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51" y="16"/>
                  </a:lnTo>
                  <a:lnTo>
                    <a:pt x="50" y="16"/>
                  </a:lnTo>
                  <a:lnTo>
                    <a:pt x="51" y="18"/>
                  </a:lnTo>
                  <a:lnTo>
                    <a:pt x="51" y="19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49" y="33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7" y="37"/>
                  </a:lnTo>
                  <a:lnTo>
                    <a:pt x="46" y="40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6" y="47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3" y="47"/>
                  </a:lnTo>
                  <a:lnTo>
                    <a:pt x="41" y="47"/>
                  </a:lnTo>
                  <a:lnTo>
                    <a:pt x="39" y="47"/>
                  </a:lnTo>
                  <a:lnTo>
                    <a:pt x="37" y="47"/>
                  </a:lnTo>
                  <a:lnTo>
                    <a:pt x="34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7" y="45"/>
                  </a:lnTo>
                  <a:lnTo>
                    <a:pt x="24" y="45"/>
                  </a:lnTo>
                  <a:lnTo>
                    <a:pt x="22" y="45"/>
                  </a:lnTo>
                  <a:lnTo>
                    <a:pt x="20" y="44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3" y="42"/>
                  </a:lnTo>
                  <a:lnTo>
                    <a:pt x="12" y="41"/>
                  </a:lnTo>
                  <a:lnTo>
                    <a:pt x="11" y="40"/>
                  </a:lnTo>
                  <a:lnTo>
                    <a:pt x="11" y="39"/>
                  </a:lnTo>
                  <a:lnTo>
                    <a:pt x="10" y="38"/>
                  </a:lnTo>
                  <a:lnTo>
                    <a:pt x="9" y="38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9"/>
                  </a:lnTo>
                  <a:lnTo>
                    <a:pt x="9" y="28"/>
                  </a:lnTo>
                  <a:lnTo>
                    <a:pt x="12" y="27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8" y="27"/>
                  </a:lnTo>
                  <a:lnTo>
                    <a:pt x="31" y="26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5" y="23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6" y="18"/>
                  </a:lnTo>
                  <a:lnTo>
                    <a:pt x="37" y="17"/>
                  </a:lnTo>
                  <a:lnTo>
                    <a:pt x="41" y="14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51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4" y="6"/>
                  </a:lnTo>
                  <a:close/>
                  <a:moveTo>
                    <a:pt x="55" y="12"/>
                  </a:moveTo>
                  <a:lnTo>
                    <a:pt x="55" y="12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2" name="Google Shape;1322;p77"/>
            <p:cNvSpPr/>
            <p:nvPr/>
          </p:nvSpPr>
          <p:spPr>
            <a:xfrm>
              <a:off x="4854575" y="571501"/>
              <a:ext cx="304800" cy="169863"/>
            </a:xfrm>
            <a:custGeom>
              <a:avLst/>
              <a:gdLst/>
              <a:ahLst/>
              <a:cxnLst/>
              <a:rect l="l" t="t" r="r" b="b"/>
              <a:pathLst>
                <a:path w="192" h="107" extrusionOk="0">
                  <a:moveTo>
                    <a:pt x="111" y="83"/>
                  </a:moveTo>
                  <a:lnTo>
                    <a:pt x="112" y="84"/>
                  </a:lnTo>
                  <a:lnTo>
                    <a:pt x="111" y="83"/>
                  </a:lnTo>
                  <a:lnTo>
                    <a:pt x="107" y="83"/>
                  </a:lnTo>
                  <a:lnTo>
                    <a:pt x="106" y="82"/>
                  </a:lnTo>
                  <a:lnTo>
                    <a:pt x="105" y="82"/>
                  </a:lnTo>
                  <a:lnTo>
                    <a:pt x="105" y="81"/>
                  </a:lnTo>
                  <a:lnTo>
                    <a:pt x="106" y="82"/>
                  </a:lnTo>
                  <a:lnTo>
                    <a:pt x="107" y="82"/>
                  </a:lnTo>
                  <a:lnTo>
                    <a:pt x="111" y="83"/>
                  </a:lnTo>
                  <a:close/>
                  <a:moveTo>
                    <a:pt x="112" y="0"/>
                  </a:moveTo>
                  <a:lnTo>
                    <a:pt x="113" y="0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7" y="1"/>
                  </a:lnTo>
                  <a:lnTo>
                    <a:pt x="118" y="2"/>
                  </a:lnTo>
                  <a:lnTo>
                    <a:pt x="119" y="4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20" y="10"/>
                  </a:lnTo>
                  <a:lnTo>
                    <a:pt x="121" y="10"/>
                  </a:lnTo>
                  <a:lnTo>
                    <a:pt x="121" y="11"/>
                  </a:lnTo>
                  <a:lnTo>
                    <a:pt x="121" y="12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5" y="15"/>
                  </a:lnTo>
                  <a:lnTo>
                    <a:pt x="126" y="15"/>
                  </a:lnTo>
                  <a:lnTo>
                    <a:pt x="127" y="16"/>
                  </a:lnTo>
                  <a:lnTo>
                    <a:pt x="128" y="16"/>
                  </a:lnTo>
                  <a:lnTo>
                    <a:pt x="129" y="16"/>
                  </a:lnTo>
                  <a:lnTo>
                    <a:pt x="130" y="15"/>
                  </a:lnTo>
                  <a:lnTo>
                    <a:pt x="131" y="15"/>
                  </a:lnTo>
                  <a:lnTo>
                    <a:pt x="131" y="16"/>
                  </a:lnTo>
                  <a:lnTo>
                    <a:pt x="132" y="16"/>
                  </a:lnTo>
                  <a:lnTo>
                    <a:pt x="132" y="17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4" y="17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4" y="19"/>
                  </a:lnTo>
                  <a:lnTo>
                    <a:pt x="135" y="19"/>
                  </a:lnTo>
                  <a:lnTo>
                    <a:pt x="135" y="21"/>
                  </a:lnTo>
                  <a:lnTo>
                    <a:pt x="136" y="21"/>
                  </a:lnTo>
                  <a:lnTo>
                    <a:pt x="136" y="22"/>
                  </a:lnTo>
                  <a:lnTo>
                    <a:pt x="136" y="22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4"/>
                  </a:lnTo>
                  <a:lnTo>
                    <a:pt x="137" y="25"/>
                  </a:lnTo>
                  <a:lnTo>
                    <a:pt x="139" y="25"/>
                  </a:lnTo>
                  <a:lnTo>
                    <a:pt x="140" y="26"/>
                  </a:lnTo>
                  <a:lnTo>
                    <a:pt x="140" y="27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4" y="26"/>
                  </a:lnTo>
                  <a:lnTo>
                    <a:pt x="145" y="26"/>
                  </a:lnTo>
                  <a:lnTo>
                    <a:pt x="146" y="26"/>
                  </a:lnTo>
                  <a:lnTo>
                    <a:pt x="146" y="27"/>
                  </a:lnTo>
                  <a:lnTo>
                    <a:pt x="147" y="27"/>
                  </a:lnTo>
                  <a:lnTo>
                    <a:pt x="148" y="27"/>
                  </a:lnTo>
                  <a:lnTo>
                    <a:pt x="149" y="27"/>
                  </a:lnTo>
                  <a:lnTo>
                    <a:pt x="150" y="28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52" y="27"/>
                  </a:lnTo>
                  <a:lnTo>
                    <a:pt x="154" y="27"/>
                  </a:lnTo>
                  <a:lnTo>
                    <a:pt x="155" y="26"/>
                  </a:lnTo>
                  <a:lnTo>
                    <a:pt x="156" y="26"/>
                  </a:lnTo>
                  <a:lnTo>
                    <a:pt x="157" y="26"/>
                  </a:lnTo>
                  <a:lnTo>
                    <a:pt x="157" y="26"/>
                  </a:lnTo>
                  <a:lnTo>
                    <a:pt x="158" y="26"/>
                  </a:lnTo>
                  <a:lnTo>
                    <a:pt x="159" y="27"/>
                  </a:lnTo>
                  <a:lnTo>
                    <a:pt x="160" y="27"/>
                  </a:lnTo>
                  <a:lnTo>
                    <a:pt x="161" y="28"/>
                  </a:lnTo>
                  <a:lnTo>
                    <a:pt x="162" y="30"/>
                  </a:lnTo>
                  <a:lnTo>
                    <a:pt x="165" y="32"/>
                  </a:lnTo>
                  <a:lnTo>
                    <a:pt x="166" y="32"/>
                  </a:lnTo>
                  <a:lnTo>
                    <a:pt x="167" y="32"/>
                  </a:lnTo>
                  <a:lnTo>
                    <a:pt x="167" y="32"/>
                  </a:lnTo>
                  <a:lnTo>
                    <a:pt x="167" y="32"/>
                  </a:lnTo>
                  <a:lnTo>
                    <a:pt x="167" y="31"/>
                  </a:lnTo>
                  <a:lnTo>
                    <a:pt x="167" y="30"/>
                  </a:lnTo>
                  <a:lnTo>
                    <a:pt x="168" y="30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2" y="32"/>
                  </a:lnTo>
                  <a:lnTo>
                    <a:pt x="175" y="33"/>
                  </a:lnTo>
                  <a:lnTo>
                    <a:pt x="176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9" y="33"/>
                  </a:lnTo>
                  <a:lnTo>
                    <a:pt x="179" y="33"/>
                  </a:lnTo>
                  <a:lnTo>
                    <a:pt x="180" y="34"/>
                  </a:lnTo>
                  <a:lnTo>
                    <a:pt x="181" y="34"/>
                  </a:lnTo>
                  <a:lnTo>
                    <a:pt x="181" y="35"/>
                  </a:lnTo>
                  <a:lnTo>
                    <a:pt x="182" y="35"/>
                  </a:lnTo>
                  <a:lnTo>
                    <a:pt x="184" y="36"/>
                  </a:lnTo>
                  <a:lnTo>
                    <a:pt x="186" y="37"/>
                  </a:lnTo>
                  <a:lnTo>
                    <a:pt x="187" y="37"/>
                  </a:lnTo>
                  <a:lnTo>
                    <a:pt x="188" y="36"/>
                  </a:lnTo>
                  <a:lnTo>
                    <a:pt x="189" y="36"/>
                  </a:lnTo>
                  <a:lnTo>
                    <a:pt x="189" y="37"/>
                  </a:lnTo>
                  <a:lnTo>
                    <a:pt x="189" y="37"/>
                  </a:lnTo>
                  <a:lnTo>
                    <a:pt x="189" y="38"/>
                  </a:lnTo>
                  <a:lnTo>
                    <a:pt x="189" y="38"/>
                  </a:lnTo>
                  <a:lnTo>
                    <a:pt x="190" y="39"/>
                  </a:lnTo>
                  <a:lnTo>
                    <a:pt x="190" y="40"/>
                  </a:lnTo>
                  <a:lnTo>
                    <a:pt x="190" y="41"/>
                  </a:lnTo>
                  <a:lnTo>
                    <a:pt x="190" y="43"/>
                  </a:lnTo>
                  <a:lnTo>
                    <a:pt x="189" y="43"/>
                  </a:lnTo>
                  <a:lnTo>
                    <a:pt x="189" y="44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7" y="46"/>
                  </a:lnTo>
                  <a:lnTo>
                    <a:pt x="188" y="46"/>
                  </a:lnTo>
                  <a:lnTo>
                    <a:pt x="189" y="47"/>
                  </a:lnTo>
                  <a:lnTo>
                    <a:pt x="190" y="47"/>
                  </a:lnTo>
                  <a:lnTo>
                    <a:pt x="190" y="47"/>
                  </a:lnTo>
                  <a:lnTo>
                    <a:pt x="190" y="48"/>
                  </a:lnTo>
                  <a:lnTo>
                    <a:pt x="189" y="48"/>
                  </a:lnTo>
                  <a:lnTo>
                    <a:pt x="188" y="48"/>
                  </a:lnTo>
                  <a:lnTo>
                    <a:pt x="188" y="48"/>
                  </a:lnTo>
                  <a:lnTo>
                    <a:pt x="188" y="49"/>
                  </a:lnTo>
                  <a:lnTo>
                    <a:pt x="187" y="50"/>
                  </a:lnTo>
                  <a:lnTo>
                    <a:pt x="187" y="50"/>
                  </a:lnTo>
                  <a:lnTo>
                    <a:pt x="189" y="51"/>
                  </a:lnTo>
                  <a:lnTo>
                    <a:pt x="189" y="51"/>
                  </a:lnTo>
                  <a:lnTo>
                    <a:pt x="190" y="52"/>
                  </a:lnTo>
                  <a:lnTo>
                    <a:pt x="190" y="53"/>
                  </a:lnTo>
                  <a:lnTo>
                    <a:pt x="191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1" y="55"/>
                  </a:lnTo>
                  <a:lnTo>
                    <a:pt x="191" y="55"/>
                  </a:lnTo>
                  <a:lnTo>
                    <a:pt x="192" y="55"/>
                  </a:lnTo>
                  <a:lnTo>
                    <a:pt x="191" y="56"/>
                  </a:lnTo>
                  <a:lnTo>
                    <a:pt x="191" y="58"/>
                  </a:lnTo>
                  <a:lnTo>
                    <a:pt x="190" y="59"/>
                  </a:lnTo>
                  <a:lnTo>
                    <a:pt x="191" y="60"/>
                  </a:lnTo>
                  <a:lnTo>
                    <a:pt x="190" y="60"/>
                  </a:lnTo>
                  <a:lnTo>
                    <a:pt x="190" y="60"/>
                  </a:lnTo>
                  <a:lnTo>
                    <a:pt x="187" y="60"/>
                  </a:lnTo>
                  <a:lnTo>
                    <a:pt x="184" y="60"/>
                  </a:lnTo>
                  <a:lnTo>
                    <a:pt x="183" y="60"/>
                  </a:lnTo>
                  <a:lnTo>
                    <a:pt x="182" y="60"/>
                  </a:lnTo>
                  <a:lnTo>
                    <a:pt x="181" y="60"/>
                  </a:lnTo>
                  <a:lnTo>
                    <a:pt x="180" y="62"/>
                  </a:lnTo>
                  <a:lnTo>
                    <a:pt x="179" y="63"/>
                  </a:lnTo>
                  <a:lnTo>
                    <a:pt x="178" y="63"/>
                  </a:lnTo>
                  <a:lnTo>
                    <a:pt x="177" y="63"/>
                  </a:lnTo>
                  <a:lnTo>
                    <a:pt x="176" y="64"/>
                  </a:lnTo>
                  <a:lnTo>
                    <a:pt x="176" y="65"/>
                  </a:lnTo>
                  <a:lnTo>
                    <a:pt x="176" y="66"/>
                  </a:lnTo>
                  <a:lnTo>
                    <a:pt x="176" y="67"/>
                  </a:lnTo>
                  <a:lnTo>
                    <a:pt x="176" y="67"/>
                  </a:lnTo>
                  <a:lnTo>
                    <a:pt x="176" y="67"/>
                  </a:lnTo>
                  <a:lnTo>
                    <a:pt x="176" y="68"/>
                  </a:lnTo>
                  <a:lnTo>
                    <a:pt x="176" y="68"/>
                  </a:lnTo>
                  <a:lnTo>
                    <a:pt x="177" y="68"/>
                  </a:lnTo>
                  <a:lnTo>
                    <a:pt x="177" y="68"/>
                  </a:lnTo>
                  <a:lnTo>
                    <a:pt x="176" y="68"/>
                  </a:lnTo>
                  <a:lnTo>
                    <a:pt x="176" y="69"/>
                  </a:lnTo>
                  <a:lnTo>
                    <a:pt x="176" y="69"/>
                  </a:lnTo>
                  <a:lnTo>
                    <a:pt x="176" y="70"/>
                  </a:lnTo>
                  <a:lnTo>
                    <a:pt x="176" y="70"/>
                  </a:lnTo>
                  <a:lnTo>
                    <a:pt x="176" y="70"/>
                  </a:lnTo>
                  <a:lnTo>
                    <a:pt x="171" y="70"/>
                  </a:lnTo>
                  <a:lnTo>
                    <a:pt x="168" y="70"/>
                  </a:lnTo>
                  <a:lnTo>
                    <a:pt x="167" y="72"/>
                  </a:lnTo>
                  <a:lnTo>
                    <a:pt x="165" y="72"/>
                  </a:lnTo>
                  <a:lnTo>
                    <a:pt x="164" y="73"/>
                  </a:lnTo>
                  <a:lnTo>
                    <a:pt x="162" y="74"/>
                  </a:lnTo>
                  <a:lnTo>
                    <a:pt x="161" y="75"/>
                  </a:lnTo>
                  <a:lnTo>
                    <a:pt x="160" y="75"/>
                  </a:lnTo>
                  <a:lnTo>
                    <a:pt x="159" y="75"/>
                  </a:lnTo>
                  <a:lnTo>
                    <a:pt x="157" y="75"/>
                  </a:lnTo>
                  <a:lnTo>
                    <a:pt x="156" y="76"/>
                  </a:lnTo>
                  <a:lnTo>
                    <a:pt x="155" y="76"/>
                  </a:lnTo>
                  <a:lnTo>
                    <a:pt x="153" y="76"/>
                  </a:lnTo>
                  <a:lnTo>
                    <a:pt x="151" y="76"/>
                  </a:lnTo>
                  <a:lnTo>
                    <a:pt x="147" y="81"/>
                  </a:lnTo>
                  <a:lnTo>
                    <a:pt x="146" y="83"/>
                  </a:lnTo>
                  <a:lnTo>
                    <a:pt x="146" y="83"/>
                  </a:lnTo>
                  <a:lnTo>
                    <a:pt x="145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6" y="83"/>
                  </a:lnTo>
                  <a:lnTo>
                    <a:pt x="146" y="82"/>
                  </a:lnTo>
                  <a:lnTo>
                    <a:pt x="146" y="81"/>
                  </a:lnTo>
                  <a:lnTo>
                    <a:pt x="146" y="81"/>
                  </a:lnTo>
                  <a:lnTo>
                    <a:pt x="145" y="80"/>
                  </a:lnTo>
                  <a:lnTo>
                    <a:pt x="144" y="82"/>
                  </a:lnTo>
                  <a:lnTo>
                    <a:pt x="143" y="82"/>
                  </a:lnTo>
                  <a:lnTo>
                    <a:pt x="142" y="83"/>
                  </a:lnTo>
                  <a:lnTo>
                    <a:pt x="142" y="85"/>
                  </a:lnTo>
                  <a:lnTo>
                    <a:pt x="142" y="86"/>
                  </a:lnTo>
                  <a:lnTo>
                    <a:pt x="143" y="87"/>
                  </a:lnTo>
                  <a:lnTo>
                    <a:pt x="145" y="90"/>
                  </a:lnTo>
                  <a:lnTo>
                    <a:pt x="148" y="93"/>
                  </a:lnTo>
                  <a:lnTo>
                    <a:pt x="149" y="94"/>
                  </a:lnTo>
                  <a:lnTo>
                    <a:pt x="150" y="95"/>
                  </a:lnTo>
                  <a:lnTo>
                    <a:pt x="151" y="95"/>
                  </a:lnTo>
                  <a:lnTo>
                    <a:pt x="153" y="94"/>
                  </a:lnTo>
                  <a:lnTo>
                    <a:pt x="154" y="94"/>
                  </a:lnTo>
                  <a:lnTo>
                    <a:pt x="156" y="94"/>
                  </a:lnTo>
                  <a:lnTo>
                    <a:pt x="157" y="93"/>
                  </a:lnTo>
                  <a:lnTo>
                    <a:pt x="158" y="93"/>
                  </a:lnTo>
                  <a:lnTo>
                    <a:pt x="159" y="93"/>
                  </a:lnTo>
                  <a:lnTo>
                    <a:pt x="160" y="93"/>
                  </a:lnTo>
                  <a:lnTo>
                    <a:pt x="162" y="94"/>
                  </a:lnTo>
                  <a:lnTo>
                    <a:pt x="162" y="95"/>
                  </a:lnTo>
                  <a:lnTo>
                    <a:pt x="161" y="96"/>
                  </a:lnTo>
                  <a:lnTo>
                    <a:pt x="161" y="97"/>
                  </a:lnTo>
                  <a:lnTo>
                    <a:pt x="161" y="98"/>
                  </a:lnTo>
                  <a:lnTo>
                    <a:pt x="159" y="98"/>
                  </a:lnTo>
                  <a:lnTo>
                    <a:pt x="157" y="98"/>
                  </a:lnTo>
                  <a:lnTo>
                    <a:pt x="155" y="99"/>
                  </a:lnTo>
                  <a:lnTo>
                    <a:pt x="155" y="98"/>
                  </a:lnTo>
                  <a:lnTo>
                    <a:pt x="154" y="98"/>
                  </a:lnTo>
                  <a:lnTo>
                    <a:pt x="153" y="98"/>
                  </a:lnTo>
                  <a:lnTo>
                    <a:pt x="152" y="97"/>
                  </a:lnTo>
                  <a:lnTo>
                    <a:pt x="151" y="98"/>
                  </a:lnTo>
                  <a:lnTo>
                    <a:pt x="150" y="99"/>
                  </a:lnTo>
                  <a:lnTo>
                    <a:pt x="148" y="100"/>
                  </a:lnTo>
                  <a:lnTo>
                    <a:pt x="148" y="101"/>
                  </a:lnTo>
                  <a:lnTo>
                    <a:pt x="145" y="101"/>
                  </a:lnTo>
                  <a:lnTo>
                    <a:pt x="144" y="101"/>
                  </a:lnTo>
                  <a:lnTo>
                    <a:pt x="141" y="103"/>
                  </a:lnTo>
                  <a:lnTo>
                    <a:pt x="140" y="105"/>
                  </a:lnTo>
                  <a:lnTo>
                    <a:pt x="137" y="106"/>
                  </a:lnTo>
                  <a:lnTo>
                    <a:pt x="135" y="107"/>
                  </a:lnTo>
                  <a:lnTo>
                    <a:pt x="133" y="107"/>
                  </a:lnTo>
                  <a:lnTo>
                    <a:pt x="132" y="106"/>
                  </a:lnTo>
                  <a:lnTo>
                    <a:pt x="130" y="105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0" y="103"/>
                  </a:lnTo>
                  <a:lnTo>
                    <a:pt x="131" y="100"/>
                  </a:lnTo>
                  <a:lnTo>
                    <a:pt x="130" y="99"/>
                  </a:lnTo>
                  <a:lnTo>
                    <a:pt x="130" y="98"/>
                  </a:lnTo>
                  <a:lnTo>
                    <a:pt x="128" y="96"/>
                  </a:lnTo>
                  <a:lnTo>
                    <a:pt x="126" y="97"/>
                  </a:lnTo>
                  <a:lnTo>
                    <a:pt x="125" y="96"/>
                  </a:lnTo>
                  <a:lnTo>
                    <a:pt x="122" y="94"/>
                  </a:lnTo>
                  <a:lnTo>
                    <a:pt x="121" y="94"/>
                  </a:lnTo>
                  <a:lnTo>
                    <a:pt x="119" y="95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21" y="91"/>
                  </a:lnTo>
                  <a:lnTo>
                    <a:pt x="124" y="89"/>
                  </a:lnTo>
                  <a:lnTo>
                    <a:pt x="125" y="89"/>
                  </a:lnTo>
                  <a:lnTo>
                    <a:pt x="127" y="88"/>
                  </a:lnTo>
                  <a:lnTo>
                    <a:pt x="129" y="86"/>
                  </a:lnTo>
                  <a:lnTo>
                    <a:pt x="128" y="85"/>
                  </a:lnTo>
                  <a:lnTo>
                    <a:pt x="128" y="84"/>
                  </a:lnTo>
                  <a:lnTo>
                    <a:pt x="127" y="85"/>
                  </a:lnTo>
                  <a:lnTo>
                    <a:pt x="126" y="85"/>
                  </a:lnTo>
                  <a:lnTo>
                    <a:pt x="124" y="84"/>
                  </a:lnTo>
                  <a:lnTo>
                    <a:pt x="124" y="83"/>
                  </a:lnTo>
                  <a:lnTo>
                    <a:pt x="121" y="84"/>
                  </a:lnTo>
                  <a:lnTo>
                    <a:pt x="119" y="84"/>
                  </a:lnTo>
                  <a:lnTo>
                    <a:pt x="116" y="85"/>
                  </a:lnTo>
                  <a:lnTo>
                    <a:pt x="114" y="84"/>
                  </a:lnTo>
                  <a:lnTo>
                    <a:pt x="111" y="82"/>
                  </a:lnTo>
                  <a:lnTo>
                    <a:pt x="110" y="82"/>
                  </a:lnTo>
                  <a:lnTo>
                    <a:pt x="109" y="82"/>
                  </a:lnTo>
                  <a:lnTo>
                    <a:pt x="108" y="81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10" y="81"/>
                  </a:lnTo>
                  <a:lnTo>
                    <a:pt x="110" y="80"/>
                  </a:lnTo>
                  <a:lnTo>
                    <a:pt x="110" y="80"/>
                  </a:lnTo>
                  <a:lnTo>
                    <a:pt x="109" y="80"/>
                  </a:lnTo>
                  <a:lnTo>
                    <a:pt x="107" y="79"/>
                  </a:lnTo>
                  <a:lnTo>
                    <a:pt x="106" y="79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9" y="79"/>
                  </a:lnTo>
                  <a:lnTo>
                    <a:pt x="111" y="79"/>
                  </a:lnTo>
                  <a:lnTo>
                    <a:pt x="114" y="79"/>
                  </a:lnTo>
                  <a:lnTo>
                    <a:pt x="114" y="79"/>
                  </a:lnTo>
                  <a:lnTo>
                    <a:pt x="116" y="78"/>
                  </a:lnTo>
                  <a:lnTo>
                    <a:pt x="116" y="76"/>
                  </a:lnTo>
                  <a:lnTo>
                    <a:pt x="114" y="78"/>
                  </a:lnTo>
                  <a:lnTo>
                    <a:pt x="111" y="78"/>
                  </a:lnTo>
                  <a:lnTo>
                    <a:pt x="110" y="76"/>
                  </a:lnTo>
                  <a:lnTo>
                    <a:pt x="109" y="75"/>
                  </a:lnTo>
                  <a:lnTo>
                    <a:pt x="109" y="74"/>
                  </a:lnTo>
                  <a:lnTo>
                    <a:pt x="109" y="73"/>
                  </a:lnTo>
                  <a:lnTo>
                    <a:pt x="108" y="72"/>
                  </a:lnTo>
                  <a:lnTo>
                    <a:pt x="107" y="70"/>
                  </a:lnTo>
                  <a:lnTo>
                    <a:pt x="107" y="69"/>
                  </a:lnTo>
                  <a:lnTo>
                    <a:pt x="106" y="69"/>
                  </a:lnTo>
                  <a:lnTo>
                    <a:pt x="107" y="70"/>
                  </a:lnTo>
                  <a:lnTo>
                    <a:pt x="108" y="71"/>
                  </a:lnTo>
                  <a:lnTo>
                    <a:pt x="108" y="72"/>
                  </a:lnTo>
                  <a:lnTo>
                    <a:pt x="109" y="75"/>
                  </a:lnTo>
                  <a:lnTo>
                    <a:pt x="108" y="76"/>
                  </a:lnTo>
                  <a:lnTo>
                    <a:pt x="107" y="76"/>
                  </a:lnTo>
                  <a:lnTo>
                    <a:pt x="106" y="76"/>
                  </a:lnTo>
                  <a:lnTo>
                    <a:pt x="105" y="76"/>
                  </a:lnTo>
                  <a:lnTo>
                    <a:pt x="105" y="74"/>
                  </a:lnTo>
                  <a:lnTo>
                    <a:pt x="104" y="75"/>
                  </a:lnTo>
                  <a:lnTo>
                    <a:pt x="104" y="76"/>
                  </a:lnTo>
                  <a:lnTo>
                    <a:pt x="102" y="78"/>
                  </a:lnTo>
                  <a:lnTo>
                    <a:pt x="100" y="76"/>
                  </a:lnTo>
                  <a:lnTo>
                    <a:pt x="96" y="78"/>
                  </a:lnTo>
                  <a:lnTo>
                    <a:pt x="96" y="79"/>
                  </a:lnTo>
                  <a:lnTo>
                    <a:pt x="96" y="81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94" y="84"/>
                  </a:lnTo>
                  <a:lnTo>
                    <a:pt x="94" y="84"/>
                  </a:lnTo>
                  <a:lnTo>
                    <a:pt x="91" y="87"/>
                  </a:lnTo>
                  <a:lnTo>
                    <a:pt x="91" y="88"/>
                  </a:lnTo>
                  <a:lnTo>
                    <a:pt x="89" y="88"/>
                  </a:lnTo>
                  <a:lnTo>
                    <a:pt x="88" y="89"/>
                  </a:lnTo>
                  <a:lnTo>
                    <a:pt x="88" y="89"/>
                  </a:lnTo>
                  <a:lnTo>
                    <a:pt x="86" y="89"/>
                  </a:lnTo>
                  <a:lnTo>
                    <a:pt x="85" y="89"/>
                  </a:lnTo>
                  <a:lnTo>
                    <a:pt x="85" y="90"/>
                  </a:lnTo>
                  <a:lnTo>
                    <a:pt x="85" y="91"/>
                  </a:lnTo>
                  <a:lnTo>
                    <a:pt x="86" y="92"/>
                  </a:lnTo>
                  <a:lnTo>
                    <a:pt x="87" y="94"/>
                  </a:lnTo>
                  <a:lnTo>
                    <a:pt x="87" y="95"/>
                  </a:lnTo>
                  <a:lnTo>
                    <a:pt x="87" y="95"/>
                  </a:lnTo>
                  <a:lnTo>
                    <a:pt x="86" y="94"/>
                  </a:lnTo>
                  <a:lnTo>
                    <a:pt x="84" y="93"/>
                  </a:lnTo>
                  <a:lnTo>
                    <a:pt x="82" y="94"/>
                  </a:lnTo>
                  <a:lnTo>
                    <a:pt x="80" y="95"/>
                  </a:lnTo>
                  <a:lnTo>
                    <a:pt x="79" y="95"/>
                  </a:lnTo>
                  <a:lnTo>
                    <a:pt x="78" y="95"/>
                  </a:lnTo>
                  <a:lnTo>
                    <a:pt x="77" y="95"/>
                  </a:lnTo>
                  <a:lnTo>
                    <a:pt x="77" y="95"/>
                  </a:lnTo>
                  <a:lnTo>
                    <a:pt x="77" y="95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4" y="95"/>
                  </a:lnTo>
                  <a:lnTo>
                    <a:pt x="72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92"/>
                  </a:lnTo>
                  <a:lnTo>
                    <a:pt x="74" y="92"/>
                  </a:lnTo>
                  <a:lnTo>
                    <a:pt x="74" y="92"/>
                  </a:lnTo>
                  <a:lnTo>
                    <a:pt x="74" y="92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5" y="88"/>
                  </a:lnTo>
                  <a:lnTo>
                    <a:pt x="76" y="88"/>
                  </a:lnTo>
                  <a:lnTo>
                    <a:pt x="76" y="86"/>
                  </a:lnTo>
                  <a:lnTo>
                    <a:pt x="77" y="86"/>
                  </a:lnTo>
                  <a:lnTo>
                    <a:pt x="78" y="85"/>
                  </a:lnTo>
                  <a:lnTo>
                    <a:pt x="78" y="84"/>
                  </a:lnTo>
                  <a:lnTo>
                    <a:pt x="78" y="83"/>
                  </a:lnTo>
                  <a:lnTo>
                    <a:pt x="77" y="82"/>
                  </a:lnTo>
                  <a:lnTo>
                    <a:pt x="77" y="81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8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80" y="81"/>
                  </a:lnTo>
                  <a:lnTo>
                    <a:pt x="80" y="81"/>
                  </a:lnTo>
                  <a:lnTo>
                    <a:pt x="80" y="80"/>
                  </a:lnTo>
                  <a:lnTo>
                    <a:pt x="81" y="79"/>
                  </a:lnTo>
                  <a:lnTo>
                    <a:pt x="81" y="80"/>
                  </a:lnTo>
                  <a:lnTo>
                    <a:pt x="82" y="80"/>
                  </a:lnTo>
                  <a:lnTo>
                    <a:pt x="82" y="80"/>
                  </a:lnTo>
                  <a:lnTo>
                    <a:pt x="82" y="80"/>
                  </a:lnTo>
                  <a:lnTo>
                    <a:pt x="83" y="80"/>
                  </a:lnTo>
                  <a:lnTo>
                    <a:pt x="83" y="80"/>
                  </a:lnTo>
                  <a:lnTo>
                    <a:pt x="84" y="80"/>
                  </a:lnTo>
                  <a:lnTo>
                    <a:pt x="85" y="80"/>
                  </a:lnTo>
                  <a:lnTo>
                    <a:pt x="85" y="80"/>
                  </a:lnTo>
                  <a:lnTo>
                    <a:pt x="85" y="80"/>
                  </a:lnTo>
                  <a:lnTo>
                    <a:pt x="86" y="81"/>
                  </a:lnTo>
                  <a:lnTo>
                    <a:pt x="87" y="81"/>
                  </a:lnTo>
                  <a:lnTo>
                    <a:pt x="89" y="81"/>
                  </a:lnTo>
                  <a:lnTo>
                    <a:pt x="89" y="80"/>
                  </a:lnTo>
                  <a:lnTo>
                    <a:pt x="89" y="80"/>
                  </a:lnTo>
                  <a:lnTo>
                    <a:pt x="87" y="78"/>
                  </a:lnTo>
                  <a:lnTo>
                    <a:pt x="87" y="76"/>
                  </a:lnTo>
                  <a:lnTo>
                    <a:pt x="87" y="75"/>
                  </a:lnTo>
                  <a:lnTo>
                    <a:pt x="86" y="74"/>
                  </a:lnTo>
                  <a:lnTo>
                    <a:pt x="86" y="74"/>
                  </a:lnTo>
                  <a:lnTo>
                    <a:pt x="84" y="73"/>
                  </a:lnTo>
                  <a:lnTo>
                    <a:pt x="83" y="72"/>
                  </a:lnTo>
                  <a:lnTo>
                    <a:pt x="82" y="72"/>
                  </a:lnTo>
                  <a:lnTo>
                    <a:pt x="82" y="71"/>
                  </a:lnTo>
                  <a:lnTo>
                    <a:pt x="82" y="71"/>
                  </a:lnTo>
                  <a:lnTo>
                    <a:pt x="82" y="70"/>
                  </a:lnTo>
                  <a:lnTo>
                    <a:pt x="81" y="70"/>
                  </a:lnTo>
                  <a:lnTo>
                    <a:pt x="82" y="69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0" y="67"/>
                  </a:lnTo>
                  <a:lnTo>
                    <a:pt x="79" y="66"/>
                  </a:lnTo>
                  <a:lnTo>
                    <a:pt x="78" y="66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1"/>
                  </a:lnTo>
                  <a:lnTo>
                    <a:pt x="77" y="60"/>
                  </a:lnTo>
                  <a:lnTo>
                    <a:pt x="76" y="59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73" y="58"/>
                  </a:lnTo>
                  <a:lnTo>
                    <a:pt x="72" y="57"/>
                  </a:lnTo>
                  <a:lnTo>
                    <a:pt x="70" y="56"/>
                  </a:lnTo>
                  <a:lnTo>
                    <a:pt x="69" y="56"/>
                  </a:lnTo>
                  <a:lnTo>
                    <a:pt x="69" y="57"/>
                  </a:lnTo>
                  <a:lnTo>
                    <a:pt x="67" y="57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4" y="55"/>
                  </a:lnTo>
                  <a:lnTo>
                    <a:pt x="63" y="55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2" y="54"/>
                  </a:lnTo>
                  <a:lnTo>
                    <a:pt x="61" y="53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6" y="52"/>
                  </a:lnTo>
                  <a:lnTo>
                    <a:pt x="56" y="53"/>
                  </a:lnTo>
                  <a:lnTo>
                    <a:pt x="55" y="53"/>
                  </a:lnTo>
                  <a:lnTo>
                    <a:pt x="54" y="53"/>
                  </a:lnTo>
                  <a:lnTo>
                    <a:pt x="52" y="53"/>
                  </a:lnTo>
                  <a:lnTo>
                    <a:pt x="51" y="53"/>
                  </a:lnTo>
                  <a:lnTo>
                    <a:pt x="50" y="53"/>
                  </a:lnTo>
                  <a:lnTo>
                    <a:pt x="48" y="54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6" y="55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4" y="57"/>
                  </a:lnTo>
                  <a:lnTo>
                    <a:pt x="44" y="58"/>
                  </a:lnTo>
                  <a:lnTo>
                    <a:pt x="41" y="59"/>
                  </a:lnTo>
                  <a:lnTo>
                    <a:pt x="39" y="59"/>
                  </a:lnTo>
                  <a:lnTo>
                    <a:pt x="37" y="59"/>
                  </a:lnTo>
                  <a:lnTo>
                    <a:pt x="34" y="61"/>
                  </a:lnTo>
                  <a:lnTo>
                    <a:pt x="33" y="62"/>
                  </a:lnTo>
                  <a:lnTo>
                    <a:pt x="31" y="62"/>
                  </a:lnTo>
                  <a:lnTo>
                    <a:pt x="30" y="62"/>
                  </a:lnTo>
                  <a:lnTo>
                    <a:pt x="29" y="61"/>
                  </a:lnTo>
                  <a:lnTo>
                    <a:pt x="27" y="60"/>
                  </a:lnTo>
                  <a:lnTo>
                    <a:pt x="26" y="59"/>
                  </a:lnTo>
                  <a:lnTo>
                    <a:pt x="25" y="59"/>
                  </a:lnTo>
                  <a:lnTo>
                    <a:pt x="24" y="59"/>
                  </a:lnTo>
                  <a:lnTo>
                    <a:pt x="23" y="59"/>
                  </a:lnTo>
                  <a:lnTo>
                    <a:pt x="22" y="60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0" y="59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2" y="57"/>
                  </a:lnTo>
                  <a:lnTo>
                    <a:pt x="11" y="57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5" y="57"/>
                  </a:lnTo>
                  <a:lnTo>
                    <a:pt x="4" y="56"/>
                  </a:lnTo>
                  <a:lnTo>
                    <a:pt x="3" y="55"/>
                  </a:lnTo>
                  <a:lnTo>
                    <a:pt x="2" y="55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1" y="49"/>
                  </a:lnTo>
                  <a:lnTo>
                    <a:pt x="1" y="48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1"/>
                  </a:lnTo>
                  <a:lnTo>
                    <a:pt x="5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7" y="32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1" y="28"/>
                  </a:lnTo>
                  <a:lnTo>
                    <a:pt x="12" y="27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6" y="22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5" y="19"/>
                  </a:lnTo>
                  <a:lnTo>
                    <a:pt x="14" y="18"/>
                  </a:lnTo>
                  <a:lnTo>
                    <a:pt x="13" y="16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5" y="9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9" y="5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3" y="11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4" y="12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6" y="11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9" y="11"/>
                  </a:lnTo>
                  <a:lnTo>
                    <a:pt x="70" y="12"/>
                  </a:lnTo>
                  <a:lnTo>
                    <a:pt x="70" y="13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5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1" y="13"/>
                  </a:lnTo>
                  <a:lnTo>
                    <a:pt x="81" y="14"/>
                  </a:lnTo>
                  <a:lnTo>
                    <a:pt x="82" y="15"/>
                  </a:lnTo>
                  <a:lnTo>
                    <a:pt x="83" y="15"/>
                  </a:lnTo>
                  <a:lnTo>
                    <a:pt x="84" y="14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2"/>
                  </a:lnTo>
                  <a:lnTo>
                    <a:pt x="83" y="11"/>
                  </a:lnTo>
                  <a:lnTo>
                    <a:pt x="83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6"/>
                  </a:lnTo>
                  <a:lnTo>
                    <a:pt x="84" y="5"/>
                  </a:lnTo>
                  <a:lnTo>
                    <a:pt x="85" y="5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2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3" name="Google Shape;1323;p77"/>
            <p:cNvSpPr/>
            <p:nvPr/>
          </p:nvSpPr>
          <p:spPr>
            <a:xfrm>
              <a:off x="3097213" y="1235076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0" y="1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close/>
                  <a:moveTo>
                    <a:pt x="8" y="2"/>
                  </a:moveTo>
                  <a:lnTo>
                    <a:pt x="8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close/>
                  <a:moveTo>
                    <a:pt x="5" y="1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4" name="Google Shape;1324;p77"/>
            <p:cNvSpPr/>
            <p:nvPr/>
          </p:nvSpPr>
          <p:spPr>
            <a:xfrm>
              <a:off x="5410200" y="776288"/>
              <a:ext cx="273050" cy="166688"/>
            </a:xfrm>
            <a:custGeom>
              <a:avLst/>
              <a:gdLst/>
              <a:ahLst/>
              <a:cxnLst/>
              <a:rect l="l" t="t" r="r" b="b"/>
              <a:pathLst>
                <a:path w="172" h="105" extrusionOk="0">
                  <a:moveTo>
                    <a:pt x="15" y="56"/>
                  </a:moveTo>
                  <a:lnTo>
                    <a:pt x="15" y="56"/>
                  </a:lnTo>
                  <a:lnTo>
                    <a:pt x="14" y="53"/>
                  </a:lnTo>
                  <a:lnTo>
                    <a:pt x="13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5" y="56"/>
                  </a:lnTo>
                  <a:close/>
                  <a:moveTo>
                    <a:pt x="65" y="2"/>
                  </a:moveTo>
                  <a:lnTo>
                    <a:pt x="67" y="3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3" y="6"/>
                  </a:lnTo>
                  <a:lnTo>
                    <a:pt x="74" y="6"/>
                  </a:lnTo>
                  <a:lnTo>
                    <a:pt x="75" y="7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2" y="8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2" y="10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5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5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7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20"/>
                  </a:lnTo>
                  <a:lnTo>
                    <a:pt x="87" y="21"/>
                  </a:lnTo>
                  <a:lnTo>
                    <a:pt x="90" y="22"/>
                  </a:lnTo>
                  <a:lnTo>
                    <a:pt x="91" y="22"/>
                  </a:lnTo>
                  <a:lnTo>
                    <a:pt x="93" y="22"/>
                  </a:lnTo>
                  <a:lnTo>
                    <a:pt x="94" y="22"/>
                  </a:lnTo>
                  <a:lnTo>
                    <a:pt x="95" y="22"/>
                  </a:lnTo>
                  <a:lnTo>
                    <a:pt x="97" y="22"/>
                  </a:lnTo>
                  <a:lnTo>
                    <a:pt x="98" y="23"/>
                  </a:lnTo>
                  <a:lnTo>
                    <a:pt x="99" y="23"/>
                  </a:lnTo>
                  <a:lnTo>
                    <a:pt x="100" y="23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1" y="22"/>
                  </a:lnTo>
                  <a:lnTo>
                    <a:pt x="101" y="21"/>
                  </a:lnTo>
                  <a:lnTo>
                    <a:pt x="103" y="22"/>
                  </a:lnTo>
                  <a:lnTo>
                    <a:pt x="106" y="23"/>
                  </a:lnTo>
                  <a:lnTo>
                    <a:pt x="107" y="24"/>
                  </a:lnTo>
                  <a:lnTo>
                    <a:pt x="108" y="25"/>
                  </a:lnTo>
                  <a:lnTo>
                    <a:pt x="109" y="27"/>
                  </a:lnTo>
                  <a:lnTo>
                    <a:pt x="111" y="29"/>
                  </a:lnTo>
                  <a:lnTo>
                    <a:pt x="112" y="31"/>
                  </a:lnTo>
                  <a:lnTo>
                    <a:pt x="114" y="32"/>
                  </a:lnTo>
                  <a:lnTo>
                    <a:pt x="115" y="34"/>
                  </a:lnTo>
                  <a:lnTo>
                    <a:pt x="117" y="38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20" y="40"/>
                  </a:lnTo>
                  <a:lnTo>
                    <a:pt x="123" y="42"/>
                  </a:lnTo>
                  <a:lnTo>
                    <a:pt x="125" y="43"/>
                  </a:lnTo>
                  <a:lnTo>
                    <a:pt x="128" y="45"/>
                  </a:lnTo>
                  <a:lnTo>
                    <a:pt x="131" y="47"/>
                  </a:lnTo>
                  <a:lnTo>
                    <a:pt x="134" y="49"/>
                  </a:lnTo>
                  <a:lnTo>
                    <a:pt x="134" y="50"/>
                  </a:lnTo>
                  <a:lnTo>
                    <a:pt x="137" y="51"/>
                  </a:lnTo>
                  <a:lnTo>
                    <a:pt x="141" y="53"/>
                  </a:lnTo>
                  <a:lnTo>
                    <a:pt x="142" y="52"/>
                  </a:lnTo>
                  <a:lnTo>
                    <a:pt x="145" y="55"/>
                  </a:lnTo>
                  <a:lnTo>
                    <a:pt x="146" y="56"/>
                  </a:lnTo>
                  <a:lnTo>
                    <a:pt x="147" y="56"/>
                  </a:lnTo>
                  <a:lnTo>
                    <a:pt x="149" y="57"/>
                  </a:lnTo>
                  <a:lnTo>
                    <a:pt x="152" y="59"/>
                  </a:lnTo>
                  <a:lnTo>
                    <a:pt x="156" y="62"/>
                  </a:lnTo>
                  <a:lnTo>
                    <a:pt x="159" y="63"/>
                  </a:lnTo>
                  <a:lnTo>
                    <a:pt x="160" y="63"/>
                  </a:lnTo>
                  <a:lnTo>
                    <a:pt x="160" y="63"/>
                  </a:lnTo>
                  <a:lnTo>
                    <a:pt x="161" y="63"/>
                  </a:lnTo>
                  <a:lnTo>
                    <a:pt x="162" y="63"/>
                  </a:lnTo>
                  <a:lnTo>
                    <a:pt x="163" y="63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7" y="65"/>
                  </a:lnTo>
                  <a:lnTo>
                    <a:pt x="168" y="65"/>
                  </a:lnTo>
                  <a:lnTo>
                    <a:pt x="168" y="66"/>
                  </a:lnTo>
                  <a:lnTo>
                    <a:pt x="170" y="66"/>
                  </a:lnTo>
                  <a:lnTo>
                    <a:pt x="171" y="67"/>
                  </a:lnTo>
                  <a:lnTo>
                    <a:pt x="171" y="67"/>
                  </a:lnTo>
                  <a:lnTo>
                    <a:pt x="171" y="67"/>
                  </a:lnTo>
                  <a:lnTo>
                    <a:pt x="171" y="69"/>
                  </a:lnTo>
                  <a:lnTo>
                    <a:pt x="171" y="72"/>
                  </a:lnTo>
                  <a:lnTo>
                    <a:pt x="172" y="74"/>
                  </a:lnTo>
                  <a:lnTo>
                    <a:pt x="172" y="75"/>
                  </a:lnTo>
                  <a:lnTo>
                    <a:pt x="172" y="75"/>
                  </a:lnTo>
                  <a:lnTo>
                    <a:pt x="170" y="75"/>
                  </a:lnTo>
                  <a:lnTo>
                    <a:pt x="167" y="74"/>
                  </a:lnTo>
                  <a:lnTo>
                    <a:pt x="165" y="73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62" y="73"/>
                  </a:lnTo>
                  <a:lnTo>
                    <a:pt x="162" y="74"/>
                  </a:lnTo>
                  <a:lnTo>
                    <a:pt x="162" y="75"/>
                  </a:lnTo>
                  <a:lnTo>
                    <a:pt x="162" y="76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5" y="77"/>
                  </a:lnTo>
                  <a:lnTo>
                    <a:pt x="154" y="78"/>
                  </a:lnTo>
                  <a:lnTo>
                    <a:pt x="154" y="79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3" y="86"/>
                  </a:lnTo>
                  <a:lnTo>
                    <a:pt x="153" y="88"/>
                  </a:lnTo>
                  <a:lnTo>
                    <a:pt x="153" y="90"/>
                  </a:lnTo>
                  <a:lnTo>
                    <a:pt x="152" y="91"/>
                  </a:lnTo>
                  <a:lnTo>
                    <a:pt x="150" y="92"/>
                  </a:lnTo>
                  <a:lnTo>
                    <a:pt x="149" y="93"/>
                  </a:lnTo>
                  <a:lnTo>
                    <a:pt x="149" y="93"/>
                  </a:lnTo>
                  <a:lnTo>
                    <a:pt x="149" y="94"/>
                  </a:lnTo>
                  <a:lnTo>
                    <a:pt x="148" y="94"/>
                  </a:lnTo>
                  <a:lnTo>
                    <a:pt x="148" y="94"/>
                  </a:lnTo>
                  <a:lnTo>
                    <a:pt x="147" y="94"/>
                  </a:lnTo>
                  <a:lnTo>
                    <a:pt x="145" y="95"/>
                  </a:lnTo>
                  <a:lnTo>
                    <a:pt x="143" y="95"/>
                  </a:lnTo>
                  <a:lnTo>
                    <a:pt x="141" y="96"/>
                  </a:lnTo>
                  <a:lnTo>
                    <a:pt x="140" y="96"/>
                  </a:lnTo>
                  <a:lnTo>
                    <a:pt x="138" y="96"/>
                  </a:lnTo>
                  <a:lnTo>
                    <a:pt x="138" y="97"/>
                  </a:lnTo>
                  <a:lnTo>
                    <a:pt x="138" y="97"/>
                  </a:lnTo>
                  <a:lnTo>
                    <a:pt x="140" y="98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38" y="100"/>
                  </a:lnTo>
                  <a:lnTo>
                    <a:pt x="138" y="102"/>
                  </a:lnTo>
                  <a:lnTo>
                    <a:pt x="138" y="102"/>
                  </a:lnTo>
                  <a:lnTo>
                    <a:pt x="136" y="103"/>
                  </a:lnTo>
                  <a:lnTo>
                    <a:pt x="135" y="104"/>
                  </a:lnTo>
                  <a:lnTo>
                    <a:pt x="135" y="104"/>
                  </a:lnTo>
                  <a:lnTo>
                    <a:pt x="134" y="105"/>
                  </a:lnTo>
                  <a:lnTo>
                    <a:pt x="133" y="105"/>
                  </a:lnTo>
                  <a:lnTo>
                    <a:pt x="132" y="104"/>
                  </a:lnTo>
                  <a:lnTo>
                    <a:pt x="132" y="105"/>
                  </a:lnTo>
                  <a:lnTo>
                    <a:pt x="131" y="105"/>
                  </a:lnTo>
                  <a:lnTo>
                    <a:pt x="130" y="105"/>
                  </a:lnTo>
                  <a:lnTo>
                    <a:pt x="130" y="104"/>
                  </a:lnTo>
                  <a:lnTo>
                    <a:pt x="129" y="104"/>
                  </a:lnTo>
                  <a:lnTo>
                    <a:pt x="128" y="103"/>
                  </a:lnTo>
                  <a:lnTo>
                    <a:pt x="126" y="102"/>
                  </a:lnTo>
                  <a:lnTo>
                    <a:pt x="126" y="102"/>
                  </a:lnTo>
                  <a:lnTo>
                    <a:pt x="125" y="102"/>
                  </a:lnTo>
                  <a:lnTo>
                    <a:pt x="123" y="102"/>
                  </a:lnTo>
                  <a:lnTo>
                    <a:pt x="122" y="102"/>
                  </a:lnTo>
                  <a:lnTo>
                    <a:pt x="121" y="102"/>
                  </a:lnTo>
                  <a:lnTo>
                    <a:pt x="120" y="100"/>
                  </a:lnTo>
                  <a:lnTo>
                    <a:pt x="119" y="100"/>
                  </a:lnTo>
                  <a:lnTo>
                    <a:pt x="119" y="99"/>
                  </a:lnTo>
                  <a:lnTo>
                    <a:pt x="118" y="99"/>
                  </a:lnTo>
                  <a:lnTo>
                    <a:pt x="117" y="99"/>
                  </a:lnTo>
                  <a:lnTo>
                    <a:pt x="117" y="98"/>
                  </a:lnTo>
                  <a:lnTo>
                    <a:pt x="117" y="98"/>
                  </a:lnTo>
                  <a:lnTo>
                    <a:pt x="117" y="96"/>
                  </a:lnTo>
                  <a:lnTo>
                    <a:pt x="116" y="95"/>
                  </a:lnTo>
                  <a:lnTo>
                    <a:pt x="116" y="95"/>
                  </a:lnTo>
                  <a:lnTo>
                    <a:pt x="116" y="94"/>
                  </a:lnTo>
                  <a:lnTo>
                    <a:pt x="116" y="94"/>
                  </a:lnTo>
                  <a:lnTo>
                    <a:pt x="116" y="93"/>
                  </a:lnTo>
                  <a:lnTo>
                    <a:pt x="116" y="92"/>
                  </a:lnTo>
                  <a:lnTo>
                    <a:pt x="115" y="90"/>
                  </a:lnTo>
                  <a:lnTo>
                    <a:pt x="114" y="87"/>
                  </a:lnTo>
                  <a:lnTo>
                    <a:pt x="114" y="86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103" y="84"/>
                  </a:lnTo>
                  <a:lnTo>
                    <a:pt x="101" y="82"/>
                  </a:lnTo>
                  <a:lnTo>
                    <a:pt x="99" y="80"/>
                  </a:lnTo>
                  <a:lnTo>
                    <a:pt x="98" y="79"/>
                  </a:lnTo>
                  <a:lnTo>
                    <a:pt x="95" y="78"/>
                  </a:lnTo>
                  <a:lnTo>
                    <a:pt x="93" y="77"/>
                  </a:lnTo>
                  <a:lnTo>
                    <a:pt x="92" y="76"/>
                  </a:lnTo>
                  <a:lnTo>
                    <a:pt x="91" y="75"/>
                  </a:lnTo>
                  <a:lnTo>
                    <a:pt x="90" y="74"/>
                  </a:lnTo>
                  <a:lnTo>
                    <a:pt x="90" y="73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82" y="71"/>
                  </a:lnTo>
                  <a:lnTo>
                    <a:pt x="82" y="71"/>
                  </a:lnTo>
                  <a:lnTo>
                    <a:pt x="81" y="71"/>
                  </a:lnTo>
                  <a:lnTo>
                    <a:pt x="79" y="71"/>
                  </a:lnTo>
                  <a:lnTo>
                    <a:pt x="79" y="71"/>
                  </a:lnTo>
                  <a:lnTo>
                    <a:pt x="78" y="71"/>
                  </a:lnTo>
                  <a:lnTo>
                    <a:pt x="77" y="71"/>
                  </a:lnTo>
                  <a:lnTo>
                    <a:pt x="75" y="69"/>
                  </a:lnTo>
                  <a:lnTo>
                    <a:pt x="74" y="69"/>
                  </a:lnTo>
                  <a:lnTo>
                    <a:pt x="73" y="68"/>
                  </a:lnTo>
                  <a:lnTo>
                    <a:pt x="71" y="68"/>
                  </a:lnTo>
                  <a:lnTo>
                    <a:pt x="67" y="67"/>
                  </a:lnTo>
                  <a:lnTo>
                    <a:pt x="66" y="67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5" y="66"/>
                  </a:lnTo>
                  <a:lnTo>
                    <a:pt x="65" y="65"/>
                  </a:lnTo>
                  <a:lnTo>
                    <a:pt x="64" y="65"/>
                  </a:lnTo>
                  <a:lnTo>
                    <a:pt x="64" y="64"/>
                  </a:lnTo>
                  <a:lnTo>
                    <a:pt x="63" y="63"/>
                  </a:lnTo>
                  <a:lnTo>
                    <a:pt x="62" y="64"/>
                  </a:lnTo>
                  <a:lnTo>
                    <a:pt x="60" y="64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6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3" y="64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48" y="65"/>
                  </a:lnTo>
                  <a:lnTo>
                    <a:pt x="45" y="65"/>
                  </a:lnTo>
                  <a:lnTo>
                    <a:pt x="43" y="66"/>
                  </a:lnTo>
                  <a:lnTo>
                    <a:pt x="42" y="67"/>
                  </a:lnTo>
                  <a:lnTo>
                    <a:pt x="40" y="68"/>
                  </a:lnTo>
                  <a:lnTo>
                    <a:pt x="39" y="69"/>
                  </a:lnTo>
                  <a:lnTo>
                    <a:pt x="38" y="70"/>
                  </a:lnTo>
                  <a:lnTo>
                    <a:pt x="38" y="73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6" y="74"/>
                  </a:lnTo>
                  <a:lnTo>
                    <a:pt x="35" y="74"/>
                  </a:lnTo>
                  <a:lnTo>
                    <a:pt x="32" y="75"/>
                  </a:lnTo>
                  <a:lnTo>
                    <a:pt x="31" y="75"/>
                  </a:lnTo>
                  <a:lnTo>
                    <a:pt x="28" y="75"/>
                  </a:lnTo>
                  <a:lnTo>
                    <a:pt x="28" y="74"/>
                  </a:lnTo>
                  <a:lnTo>
                    <a:pt x="26" y="71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5" y="63"/>
                  </a:lnTo>
                  <a:lnTo>
                    <a:pt x="24" y="61"/>
                  </a:lnTo>
                  <a:lnTo>
                    <a:pt x="24" y="59"/>
                  </a:lnTo>
                  <a:lnTo>
                    <a:pt x="24" y="58"/>
                  </a:lnTo>
                  <a:lnTo>
                    <a:pt x="24" y="56"/>
                  </a:lnTo>
                  <a:lnTo>
                    <a:pt x="23" y="55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6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4" y="48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4" y="44"/>
                  </a:lnTo>
                  <a:lnTo>
                    <a:pt x="15" y="44"/>
                  </a:lnTo>
                  <a:lnTo>
                    <a:pt x="16" y="45"/>
                  </a:lnTo>
                  <a:lnTo>
                    <a:pt x="17" y="45"/>
                  </a:lnTo>
                  <a:lnTo>
                    <a:pt x="18" y="45"/>
                  </a:lnTo>
                  <a:lnTo>
                    <a:pt x="18" y="44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6" y="42"/>
                  </a:lnTo>
                  <a:lnTo>
                    <a:pt x="16" y="41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10" y="40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7" y="36"/>
                  </a:lnTo>
                  <a:lnTo>
                    <a:pt x="6" y="33"/>
                  </a:lnTo>
                  <a:lnTo>
                    <a:pt x="6" y="31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7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4" y="27"/>
                  </a:lnTo>
                  <a:lnTo>
                    <a:pt x="15" y="28"/>
                  </a:lnTo>
                  <a:lnTo>
                    <a:pt x="16" y="29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8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6"/>
                  </a:lnTo>
                  <a:lnTo>
                    <a:pt x="26" y="25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3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7"/>
                  </a:lnTo>
                  <a:lnTo>
                    <a:pt x="17" y="16"/>
                  </a:lnTo>
                  <a:lnTo>
                    <a:pt x="16" y="14"/>
                  </a:lnTo>
                  <a:lnTo>
                    <a:pt x="15" y="13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6" y="8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6"/>
                  </a:lnTo>
                  <a:lnTo>
                    <a:pt x="29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5" y="21"/>
                  </a:lnTo>
                  <a:lnTo>
                    <a:pt x="49" y="21"/>
                  </a:lnTo>
                  <a:lnTo>
                    <a:pt x="50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1" y="19"/>
                  </a:lnTo>
                  <a:lnTo>
                    <a:pt x="50" y="15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50" y="11"/>
                  </a:lnTo>
                  <a:lnTo>
                    <a:pt x="51" y="10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6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60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6"/>
                  </a:lnTo>
                  <a:lnTo>
                    <a:pt x="63" y="5"/>
                  </a:lnTo>
                  <a:lnTo>
                    <a:pt x="61" y="4"/>
                  </a:lnTo>
                  <a:lnTo>
                    <a:pt x="60" y="3"/>
                  </a:lnTo>
                  <a:lnTo>
                    <a:pt x="59" y="3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5" name="Google Shape;1325;p77"/>
            <p:cNvSpPr/>
            <p:nvPr/>
          </p:nvSpPr>
          <p:spPr>
            <a:xfrm>
              <a:off x="4935538" y="792163"/>
              <a:ext cx="354013" cy="138113"/>
            </a:xfrm>
            <a:custGeom>
              <a:avLst/>
              <a:gdLst/>
              <a:ahLst/>
              <a:cxnLst/>
              <a:rect l="l" t="t" r="r" b="b"/>
              <a:pathLst>
                <a:path w="223" h="87" extrusionOk="0">
                  <a:moveTo>
                    <a:pt x="3" y="27"/>
                  </a:moveTo>
                  <a:lnTo>
                    <a:pt x="1" y="27"/>
                  </a:lnTo>
                  <a:lnTo>
                    <a:pt x="0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7"/>
                  </a:lnTo>
                  <a:close/>
                  <a:moveTo>
                    <a:pt x="103" y="1"/>
                  </a:moveTo>
                  <a:lnTo>
                    <a:pt x="103" y="2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9" y="6"/>
                  </a:lnTo>
                  <a:lnTo>
                    <a:pt x="112" y="5"/>
                  </a:lnTo>
                  <a:lnTo>
                    <a:pt x="113" y="5"/>
                  </a:lnTo>
                  <a:lnTo>
                    <a:pt x="114" y="5"/>
                  </a:lnTo>
                  <a:lnTo>
                    <a:pt x="116" y="9"/>
                  </a:lnTo>
                  <a:lnTo>
                    <a:pt x="117" y="11"/>
                  </a:lnTo>
                  <a:lnTo>
                    <a:pt x="119" y="12"/>
                  </a:lnTo>
                  <a:lnTo>
                    <a:pt x="120" y="12"/>
                  </a:lnTo>
                  <a:lnTo>
                    <a:pt x="120" y="11"/>
                  </a:lnTo>
                  <a:lnTo>
                    <a:pt x="121" y="10"/>
                  </a:lnTo>
                  <a:lnTo>
                    <a:pt x="123" y="10"/>
                  </a:lnTo>
                  <a:lnTo>
                    <a:pt x="126" y="11"/>
                  </a:lnTo>
                  <a:lnTo>
                    <a:pt x="127" y="13"/>
                  </a:lnTo>
                  <a:lnTo>
                    <a:pt x="131" y="14"/>
                  </a:lnTo>
                  <a:lnTo>
                    <a:pt x="135" y="14"/>
                  </a:lnTo>
                  <a:lnTo>
                    <a:pt x="137" y="15"/>
                  </a:lnTo>
                  <a:lnTo>
                    <a:pt x="142" y="16"/>
                  </a:lnTo>
                  <a:lnTo>
                    <a:pt x="144" y="16"/>
                  </a:lnTo>
                  <a:lnTo>
                    <a:pt x="147" y="15"/>
                  </a:lnTo>
                  <a:lnTo>
                    <a:pt x="153" y="14"/>
                  </a:lnTo>
                  <a:lnTo>
                    <a:pt x="158" y="15"/>
                  </a:lnTo>
                  <a:lnTo>
                    <a:pt x="160" y="16"/>
                  </a:lnTo>
                  <a:lnTo>
                    <a:pt x="160" y="15"/>
                  </a:lnTo>
                  <a:lnTo>
                    <a:pt x="162" y="16"/>
                  </a:lnTo>
                  <a:lnTo>
                    <a:pt x="163" y="16"/>
                  </a:lnTo>
                  <a:lnTo>
                    <a:pt x="168" y="14"/>
                  </a:lnTo>
                  <a:lnTo>
                    <a:pt x="169" y="13"/>
                  </a:lnTo>
                  <a:lnTo>
                    <a:pt x="170" y="12"/>
                  </a:lnTo>
                  <a:lnTo>
                    <a:pt x="172" y="12"/>
                  </a:lnTo>
                  <a:lnTo>
                    <a:pt x="175" y="10"/>
                  </a:lnTo>
                  <a:lnTo>
                    <a:pt x="176" y="7"/>
                  </a:lnTo>
                  <a:lnTo>
                    <a:pt x="176" y="9"/>
                  </a:lnTo>
                  <a:lnTo>
                    <a:pt x="178" y="9"/>
                  </a:lnTo>
                  <a:lnTo>
                    <a:pt x="179" y="9"/>
                  </a:lnTo>
                  <a:lnTo>
                    <a:pt x="179" y="9"/>
                  </a:lnTo>
                  <a:lnTo>
                    <a:pt x="180" y="9"/>
                  </a:lnTo>
                  <a:lnTo>
                    <a:pt x="182" y="9"/>
                  </a:lnTo>
                  <a:lnTo>
                    <a:pt x="183" y="9"/>
                  </a:lnTo>
                  <a:lnTo>
                    <a:pt x="184" y="9"/>
                  </a:lnTo>
                  <a:lnTo>
                    <a:pt x="185" y="9"/>
                  </a:lnTo>
                  <a:lnTo>
                    <a:pt x="186" y="9"/>
                  </a:lnTo>
                  <a:lnTo>
                    <a:pt x="187" y="9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87" y="6"/>
                  </a:lnTo>
                  <a:lnTo>
                    <a:pt x="188" y="6"/>
                  </a:lnTo>
                  <a:lnTo>
                    <a:pt x="189" y="6"/>
                  </a:lnTo>
                  <a:lnTo>
                    <a:pt x="189" y="7"/>
                  </a:lnTo>
                  <a:lnTo>
                    <a:pt x="190" y="9"/>
                  </a:lnTo>
                  <a:lnTo>
                    <a:pt x="191" y="9"/>
                  </a:lnTo>
                  <a:lnTo>
                    <a:pt x="194" y="10"/>
                  </a:lnTo>
                  <a:lnTo>
                    <a:pt x="195" y="11"/>
                  </a:lnTo>
                  <a:lnTo>
                    <a:pt x="195" y="11"/>
                  </a:lnTo>
                  <a:lnTo>
                    <a:pt x="195" y="12"/>
                  </a:lnTo>
                  <a:lnTo>
                    <a:pt x="195" y="12"/>
                  </a:lnTo>
                  <a:lnTo>
                    <a:pt x="196" y="13"/>
                  </a:lnTo>
                  <a:lnTo>
                    <a:pt x="197" y="13"/>
                  </a:lnTo>
                  <a:lnTo>
                    <a:pt x="198" y="13"/>
                  </a:lnTo>
                  <a:lnTo>
                    <a:pt x="198" y="13"/>
                  </a:lnTo>
                  <a:lnTo>
                    <a:pt x="199" y="13"/>
                  </a:lnTo>
                  <a:lnTo>
                    <a:pt x="199" y="13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200" y="15"/>
                  </a:lnTo>
                  <a:lnTo>
                    <a:pt x="201" y="16"/>
                  </a:lnTo>
                  <a:lnTo>
                    <a:pt x="201" y="16"/>
                  </a:lnTo>
                  <a:lnTo>
                    <a:pt x="202" y="18"/>
                  </a:lnTo>
                  <a:lnTo>
                    <a:pt x="203" y="19"/>
                  </a:lnTo>
                  <a:lnTo>
                    <a:pt x="203" y="20"/>
                  </a:lnTo>
                  <a:lnTo>
                    <a:pt x="203" y="21"/>
                  </a:lnTo>
                  <a:lnTo>
                    <a:pt x="202" y="22"/>
                  </a:lnTo>
                  <a:lnTo>
                    <a:pt x="202" y="23"/>
                  </a:lnTo>
                  <a:lnTo>
                    <a:pt x="202" y="23"/>
                  </a:lnTo>
                  <a:lnTo>
                    <a:pt x="202" y="24"/>
                  </a:lnTo>
                  <a:lnTo>
                    <a:pt x="204" y="25"/>
                  </a:lnTo>
                  <a:lnTo>
                    <a:pt x="204" y="26"/>
                  </a:lnTo>
                  <a:lnTo>
                    <a:pt x="204" y="27"/>
                  </a:lnTo>
                  <a:lnTo>
                    <a:pt x="204" y="27"/>
                  </a:lnTo>
                  <a:lnTo>
                    <a:pt x="205" y="28"/>
                  </a:lnTo>
                  <a:lnTo>
                    <a:pt x="207" y="28"/>
                  </a:lnTo>
                  <a:lnTo>
                    <a:pt x="208" y="28"/>
                  </a:lnTo>
                  <a:lnTo>
                    <a:pt x="209" y="28"/>
                  </a:lnTo>
                  <a:lnTo>
                    <a:pt x="211" y="28"/>
                  </a:lnTo>
                  <a:lnTo>
                    <a:pt x="212" y="29"/>
                  </a:lnTo>
                  <a:lnTo>
                    <a:pt x="214" y="30"/>
                  </a:lnTo>
                  <a:lnTo>
                    <a:pt x="216" y="32"/>
                  </a:lnTo>
                  <a:lnTo>
                    <a:pt x="217" y="33"/>
                  </a:lnTo>
                  <a:lnTo>
                    <a:pt x="217" y="33"/>
                  </a:lnTo>
                  <a:lnTo>
                    <a:pt x="217" y="33"/>
                  </a:lnTo>
                  <a:lnTo>
                    <a:pt x="217" y="33"/>
                  </a:lnTo>
                  <a:lnTo>
                    <a:pt x="216" y="33"/>
                  </a:lnTo>
                  <a:lnTo>
                    <a:pt x="215" y="32"/>
                  </a:lnTo>
                  <a:lnTo>
                    <a:pt x="214" y="32"/>
                  </a:lnTo>
                  <a:lnTo>
                    <a:pt x="213" y="33"/>
                  </a:lnTo>
                  <a:lnTo>
                    <a:pt x="213" y="36"/>
                  </a:lnTo>
                  <a:lnTo>
                    <a:pt x="213" y="37"/>
                  </a:lnTo>
                  <a:lnTo>
                    <a:pt x="212" y="37"/>
                  </a:lnTo>
                  <a:lnTo>
                    <a:pt x="210" y="37"/>
                  </a:lnTo>
                  <a:lnTo>
                    <a:pt x="210" y="37"/>
                  </a:lnTo>
                  <a:lnTo>
                    <a:pt x="209" y="37"/>
                  </a:lnTo>
                  <a:lnTo>
                    <a:pt x="210" y="37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10" y="39"/>
                  </a:lnTo>
                  <a:lnTo>
                    <a:pt x="211" y="40"/>
                  </a:lnTo>
                  <a:lnTo>
                    <a:pt x="212" y="40"/>
                  </a:lnTo>
                  <a:lnTo>
                    <a:pt x="212" y="41"/>
                  </a:lnTo>
                  <a:lnTo>
                    <a:pt x="212" y="41"/>
                  </a:lnTo>
                  <a:lnTo>
                    <a:pt x="212" y="42"/>
                  </a:lnTo>
                  <a:lnTo>
                    <a:pt x="212" y="42"/>
                  </a:lnTo>
                  <a:lnTo>
                    <a:pt x="212" y="43"/>
                  </a:lnTo>
                  <a:lnTo>
                    <a:pt x="213" y="45"/>
                  </a:lnTo>
                  <a:lnTo>
                    <a:pt x="213" y="45"/>
                  </a:lnTo>
                  <a:lnTo>
                    <a:pt x="214" y="47"/>
                  </a:lnTo>
                  <a:lnTo>
                    <a:pt x="214" y="48"/>
                  </a:lnTo>
                  <a:lnTo>
                    <a:pt x="214" y="49"/>
                  </a:lnTo>
                  <a:lnTo>
                    <a:pt x="215" y="51"/>
                  </a:lnTo>
                  <a:lnTo>
                    <a:pt x="215" y="51"/>
                  </a:lnTo>
                  <a:lnTo>
                    <a:pt x="215" y="51"/>
                  </a:lnTo>
                  <a:lnTo>
                    <a:pt x="216" y="51"/>
                  </a:lnTo>
                  <a:lnTo>
                    <a:pt x="216" y="52"/>
                  </a:lnTo>
                  <a:lnTo>
                    <a:pt x="217" y="52"/>
                  </a:lnTo>
                  <a:lnTo>
                    <a:pt x="217" y="52"/>
                  </a:lnTo>
                  <a:lnTo>
                    <a:pt x="216" y="53"/>
                  </a:lnTo>
                  <a:lnTo>
                    <a:pt x="216" y="54"/>
                  </a:lnTo>
                  <a:lnTo>
                    <a:pt x="216" y="54"/>
                  </a:lnTo>
                  <a:lnTo>
                    <a:pt x="216" y="55"/>
                  </a:lnTo>
                  <a:lnTo>
                    <a:pt x="215" y="56"/>
                  </a:lnTo>
                  <a:lnTo>
                    <a:pt x="215" y="57"/>
                  </a:lnTo>
                  <a:lnTo>
                    <a:pt x="215" y="58"/>
                  </a:lnTo>
                  <a:lnTo>
                    <a:pt x="215" y="58"/>
                  </a:lnTo>
                  <a:lnTo>
                    <a:pt x="216" y="58"/>
                  </a:lnTo>
                  <a:lnTo>
                    <a:pt x="217" y="59"/>
                  </a:lnTo>
                  <a:lnTo>
                    <a:pt x="219" y="60"/>
                  </a:lnTo>
                  <a:lnTo>
                    <a:pt x="219" y="60"/>
                  </a:lnTo>
                  <a:lnTo>
                    <a:pt x="219" y="61"/>
                  </a:lnTo>
                  <a:lnTo>
                    <a:pt x="219" y="61"/>
                  </a:lnTo>
                  <a:lnTo>
                    <a:pt x="219" y="62"/>
                  </a:lnTo>
                  <a:lnTo>
                    <a:pt x="220" y="62"/>
                  </a:lnTo>
                  <a:lnTo>
                    <a:pt x="220" y="63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2" y="65"/>
                  </a:lnTo>
                  <a:lnTo>
                    <a:pt x="223" y="66"/>
                  </a:lnTo>
                  <a:lnTo>
                    <a:pt x="223" y="66"/>
                  </a:lnTo>
                  <a:lnTo>
                    <a:pt x="222" y="67"/>
                  </a:lnTo>
                  <a:lnTo>
                    <a:pt x="223" y="68"/>
                  </a:lnTo>
                  <a:lnTo>
                    <a:pt x="223" y="68"/>
                  </a:lnTo>
                  <a:lnTo>
                    <a:pt x="222" y="68"/>
                  </a:lnTo>
                  <a:lnTo>
                    <a:pt x="222" y="68"/>
                  </a:lnTo>
                  <a:lnTo>
                    <a:pt x="221" y="67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19" y="69"/>
                  </a:lnTo>
                  <a:lnTo>
                    <a:pt x="218" y="70"/>
                  </a:lnTo>
                  <a:lnTo>
                    <a:pt x="218" y="70"/>
                  </a:lnTo>
                  <a:lnTo>
                    <a:pt x="217" y="70"/>
                  </a:lnTo>
                  <a:lnTo>
                    <a:pt x="217" y="70"/>
                  </a:lnTo>
                  <a:lnTo>
                    <a:pt x="217" y="69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6" y="66"/>
                  </a:lnTo>
                  <a:lnTo>
                    <a:pt x="215" y="66"/>
                  </a:lnTo>
                  <a:lnTo>
                    <a:pt x="215" y="66"/>
                  </a:lnTo>
                  <a:lnTo>
                    <a:pt x="214" y="66"/>
                  </a:lnTo>
                  <a:lnTo>
                    <a:pt x="213" y="66"/>
                  </a:lnTo>
                  <a:lnTo>
                    <a:pt x="212" y="67"/>
                  </a:lnTo>
                  <a:lnTo>
                    <a:pt x="210" y="67"/>
                  </a:lnTo>
                  <a:lnTo>
                    <a:pt x="209" y="67"/>
                  </a:lnTo>
                  <a:lnTo>
                    <a:pt x="209" y="67"/>
                  </a:lnTo>
                  <a:lnTo>
                    <a:pt x="206" y="66"/>
                  </a:lnTo>
                  <a:lnTo>
                    <a:pt x="206" y="66"/>
                  </a:lnTo>
                  <a:lnTo>
                    <a:pt x="205" y="65"/>
                  </a:lnTo>
                  <a:lnTo>
                    <a:pt x="204" y="65"/>
                  </a:lnTo>
                  <a:lnTo>
                    <a:pt x="202" y="65"/>
                  </a:lnTo>
                  <a:lnTo>
                    <a:pt x="201" y="65"/>
                  </a:lnTo>
                  <a:lnTo>
                    <a:pt x="200" y="65"/>
                  </a:lnTo>
                  <a:lnTo>
                    <a:pt x="200" y="65"/>
                  </a:lnTo>
                  <a:lnTo>
                    <a:pt x="199" y="67"/>
                  </a:lnTo>
                  <a:lnTo>
                    <a:pt x="197" y="68"/>
                  </a:lnTo>
                  <a:lnTo>
                    <a:pt x="196" y="68"/>
                  </a:lnTo>
                  <a:lnTo>
                    <a:pt x="195" y="67"/>
                  </a:lnTo>
                  <a:lnTo>
                    <a:pt x="195" y="66"/>
                  </a:lnTo>
                  <a:lnTo>
                    <a:pt x="194" y="66"/>
                  </a:lnTo>
                  <a:lnTo>
                    <a:pt x="194" y="66"/>
                  </a:lnTo>
                  <a:lnTo>
                    <a:pt x="193" y="66"/>
                  </a:lnTo>
                  <a:lnTo>
                    <a:pt x="191" y="67"/>
                  </a:lnTo>
                  <a:lnTo>
                    <a:pt x="190" y="68"/>
                  </a:lnTo>
                  <a:lnTo>
                    <a:pt x="188" y="68"/>
                  </a:lnTo>
                  <a:lnTo>
                    <a:pt x="186" y="69"/>
                  </a:lnTo>
                  <a:lnTo>
                    <a:pt x="184" y="69"/>
                  </a:lnTo>
                  <a:lnTo>
                    <a:pt x="183" y="69"/>
                  </a:lnTo>
                  <a:lnTo>
                    <a:pt x="181" y="69"/>
                  </a:lnTo>
                  <a:lnTo>
                    <a:pt x="179" y="68"/>
                  </a:lnTo>
                  <a:lnTo>
                    <a:pt x="178" y="68"/>
                  </a:lnTo>
                  <a:lnTo>
                    <a:pt x="177" y="69"/>
                  </a:lnTo>
                  <a:lnTo>
                    <a:pt x="174" y="70"/>
                  </a:lnTo>
                  <a:lnTo>
                    <a:pt x="169" y="72"/>
                  </a:lnTo>
                  <a:lnTo>
                    <a:pt x="166" y="73"/>
                  </a:lnTo>
                  <a:lnTo>
                    <a:pt x="164" y="74"/>
                  </a:lnTo>
                  <a:lnTo>
                    <a:pt x="162" y="74"/>
                  </a:lnTo>
                  <a:lnTo>
                    <a:pt x="160" y="74"/>
                  </a:lnTo>
                  <a:lnTo>
                    <a:pt x="156" y="74"/>
                  </a:lnTo>
                  <a:lnTo>
                    <a:pt x="155" y="74"/>
                  </a:lnTo>
                  <a:lnTo>
                    <a:pt x="154" y="74"/>
                  </a:lnTo>
                  <a:lnTo>
                    <a:pt x="153" y="73"/>
                  </a:lnTo>
                  <a:lnTo>
                    <a:pt x="151" y="72"/>
                  </a:lnTo>
                  <a:lnTo>
                    <a:pt x="150" y="71"/>
                  </a:lnTo>
                  <a:lnTo>
                    <a:pt x="149" y="71"/>
                  </a:lnTo>
                  <a:lnTo>
                    <a:pt x="148" y="71"/>
                  </a:lnTo>
                  <a:lnTo>
                    <a:pt x="145" y="73"/>
                  </a:lnTo>
                  <a:lnTo>
                    <a:pt x="144" y="73"/>
                  </a:lnTo>
                  <a:lnTo>
                    <a:pt x="143" y="73"/>
                  </a:lnTo>
                  <a:lnTo>
                    <a:pt x="141" y="74"/>
                  </a:lnTo>
                  <a:lnTo>
                    <a:pt x="140" y="75"/>
                  </a:lnTo>
                  <a:lnTo>
                    <a:pt x="139" y="75"/>
                  </a:lnTo>
                  <a:lnTo>
                    <a:pt x="137" y="74"/>
                  </a:lnTo>
                  <a:lnTo>
                    <a:pt x="136" y="74"/>
                  </a:lnTo>
                  <a:lnTo>
                    <a:pt x="135" y="74"/>
                  </a:lnTo>
                  <a:lnTo>
                    <a:pt x="134" y="73"/>
                  </a:lnTo>
                  <a:lnTo>
                    <a:pt x="132" y="73"/>
                  </a:lnTo>
                  <a:lnTo>
                    <a:pt x="131" y="72"/>
                  </a:lnTo>
                  <a:lnTo>
                    <a:pt x="131" y="73"/>
                  </a:lnTo>
                  <a:lnTo>
                    <a:pt x="131" y="74"/>
                  </a:lnTo>
                  <a:lnTo>
                    <a:pt x="130" y="76"/>
                  </a:lnTo>
                  <a:lnTo>
                    <a:pt x="130" y="77"/>
                  </a:lnTo>
                  <a:lnTo>
                    <a:pt x="132" y="81"/>
                  </a:lnTo>
                  <a:lnTo>
                    <a:pt x="132" y="81"/>
                  </a:lnTo>
                  <a:lnTo>
                    <a:pt x="131" y="81"/>
                  </a:lnTo>
                  <a:lnTo>
                    <a:pt x="130" y="81"/>
                  </a:lnTo>
                  <a:lnTo>
                    <a:pt x="130" y="82"/>
                  </a:lnTo>
                  <a:lnTo>
                    <a:pt x="129" y="82"/>
                  </a:lnTo>
                  <a:lnTo>
                    <a:pt x="129" y="84"/>
                  </a:lnTo>
                  <a:lnTo>
                    <a:pt x="128" y="85"/>
                  </a:lnTo>
                  <a:lnTo>
                    <a:pt x="128" y="85"/>
                  </a:lnTo>
                  <a:lnTo>
                    <a:pt x="127" y="87"/>
                  </a:lnTo>
                  <a:lnTo>
                    <a:pt x="127" y="87"/>
                  </a:lnTo>
                  <a:lnTo>
                    <a:pt x="125" y="86"/>
                  </a:lnTo>
                  <a:lnTo>
                    <a:pt x="124" y="85"/>
                  </a:lnTo>
                  <a:lnTo>
                    <a:pt x="125" y="84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3" y="78"/>
                  </a:lnTo>
                  <a:lnTo>
                    <a:pt x="125" y="76"/>
                  </a:lnTo>
                  <a:lnTo>
                    <a:pt x="126" y="74"/>
                  </a:lnTo>
                  <a:lnTo>
                    <a:pt x="126" y="73"/>
                  </a:lnTo>
                  <a:lnTo>
                    <a:pt x="126" y="72"/>
                  </a:lnTo>
                  <a:lnTo>
                    <a:pt x="125" y="72"/>
                  </a:lnTo>
                  <a:lnTo>
                    <a:pt x="124" y="71"/>
                  </a:lnTo>
                  <a:lnTo>
                    <a:pt x="123" y="72"/>
                  </a:lnTo>
                  <a:lnTo>
                    <a:pt x="121" y="73"/>
                  </a:lnTo>
                  <a:lnTo>
                    <a:pt x="120" y="73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8" y="75"/>
                  </a:lnTo>
                  <a:lnTo>
                    <a:pt x="116" y="76"/>
                  </a:lnTo>
                  <a:lnTo>
                    <a:pt x="114" y="75"/>
                  </a:lnTo>
                  <a:lnTo>
                    <a:pt x="111" y="74"/>
                  </a:lnTo>
                  <a:lnTo>
                    <a:pt x="110" y="73"/>
                  </a:lnTo>
                  <a:lnTo>
                    <a:pt x="108" y="72"/>
                  </a:lnTo>
                  <a:lnTo>
                    <a:pt x="107" y="73"/>
                  </a:lnTo>
                  <a:lnTo>
                    <a:pt x="104" y="75"/>
                  </a:lnTo>
                  <a:lnTo>
                    <a:pt x="102" y="80"/>
                  </a:lnTo>
                  <a:lnTo>
                    <a:pt x="101" y="80"/>
                  </a:lnTo>
                  <a:lnTo>
                    <a:pt x="98" y="82"/>
                  </a:lnTo>
                  <a:lnTo>
                    <a:pt x="96" y="82"/>
                  </a:lnTo>
                  <a:lnTo>
                    <a:pt x="95" y="82"/>
                  </a:lnTo>
                  <a:lnTo>
                    <a:pt x="92" y="83"/>
                  </a:lnTo>
                  <a:lnTo>
                    <a:pt x="90" y="83"/>
                  </a:lnTo>
                  <a:lnTo>
                    <a:pt x="88" y="84"/>
                  </a:lnTo>
                  <a:lnTo>
                    <a:pt x="84" y="83"/>
                  </a:lnTo>
                  <a:lnTo>
                    <a:pt x="82" y="82"/>
                  </a:lnTo>
                  <a:lnTo>
                    <a:pt x="81" y="81"/>
                  </a:lnTo>
                  <a:lnTo>
                    <a:pt x="79" y="77"/>
                  </a:lnTo>
                  <a:lnTo>
                    <a:pt x="78" y="76"/>
                  </a:lnTo>
                  <a:lnTo>
                    <a:pt x="75" y="75"/>
                  </a:lnTo>
                  <a:lnTo>
                    <a:pt x="70" y="72"/>
                  </a:lnTo>
                  <a:lnTo>
                    <a:pt x="69" y="72"/>
                  </a:lnTo>
                  <a:lnTo>
                    <a:pt x="65" y="72"/>
                  </a:lnTo>
                  <a:lnTo>
                    <a:pt x="62" y="72"/>
                  </a:lnTo>
                  <a:lnTo>
                    <a:pt x="61" y="73"/>
                  </a:lnTo>
                  <a:lnTo>
                    <a:pt x="62" y="76"/>
                  </a:lnTo>
                  <a:lnTo>
                    <a:pt x="61" y="77"/>
                  </a:lnTo>
                  <a:lnTo>
                    <a:pt x="61" y="80"/>
                  </a:lnTo>
                  <a:lnTo>
                    <a:pt x="61" y="81"/>
                  </a:lnTo>
                  <a:lnTo>
                    <a:pt x="60" y="81"/>
                  </a:lnTo>
                  <a:lnTo>
                    <a:pt x="59" y="80"/>
                  </a:lnTo>
                  <a:lnTo>
                    <a:pt x="58" y="80"/>
                  </a:lnTo>
                  <a:lnTo>
                    <a:pt x="57" y="81"/>
                  </a:lnTo>
                  <a:lnTo>
                    <a:pt x="53" y="82"/>
                  </a:lnTo>
                  <a:lnTo>
                    <a:pt x="51" y="82"/>
                  </a:lnTo>
                  <a:lnTo>
                    <a:pt x="47" y="81"/>
                  </a:lnTo>
                  <a:lnTo>
                    <a:pt x="46" y="80"/>
                  </a:lnTo>
                  <a:lnTo>
                    <a:pt x="45" y="78"/>
                  </a:lnTo>
                  <a:lnTo>
                    <a:pt x="44" y="76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3" y="74"/>
                  </a:lnTo>
                  <a:lnTo>
                    <a:pt x="43" y="74"/>
                  </a:lnTo>
                  <a:lnTo>
                    <a:pt x="42" y="74"/>
                  </a:lnTo>
                  <a:lnTo>
                    <a:pt x="41" y="74"/>
                  </a:lnTo>
                  <a:lnTo>
                    <a:pt x="40" y="74"/>
                  </a:lnTo>
                  <a:lnTo>
                    <a:pt x="37" y="72"/>
                  </a:lnTo>
                  <a:lnTo>
                    <a:pt x="35" y="72"/>
                  </a:lnTo>
                  <a:lnTo>
                    <a:pt x="34" y="74"/>
                  </a:lnTo>
                  <a:lnTo>
                    <a:pt x="33" y="75"/>
                  </a:lnTo>
                  <a:lnTo>
                    <a:pt x="32" y="75"/>
                  </a:lnTo>
                  <a:lnTo>
                    <a:pt x="32" y="74"/>
                  </a:lnTo>
                  <a:lnTo>
                    <a:pt x="33" y="73"/>
                  </a:lnTo>
                  <a:lnTo>
                    <a:pt x="29" y="73"/>
                  </a:lnTo>
                  <a:lnTo>
                    <a:pt x="28" y="74"/>
                  </a:lnTo>
                  <a:lnTo>
                    <a:pt x="27" y="74"/>
                  </a:lnTo>
                  <a:lnTo>
                    <a:pt x="26" y="74"/>
                  </a:lnTo>
                  <a:lnTo>
                    <a:pt x="26" y="73"/>
                  </a:lnTo>
                  <a:lnTo>
                    <a:pt x="27" y="73"/>
                  </a:lnTo>
                  <a:lnTo>
                    <a:pt x="28" y="73"/>
                  </a:lnTo>
                  <a:lnTo>
                    <a:pt x="31" y="72"/>
                  </a:lnTo>
                  <a:lnTo>
                    <a:pt x="32" y="72"/>
                  </a:lnTo>
                  <a:lnTo>
                    <a:pt x="32" y="71"/>
                  </a:lnTo>
                  <a:lnTo>
                    <a:pt x="34" y="70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8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3" y="70"/>
                  </a:lnTo>
                  <a:lnTo>
                    <a:pt x="23" y="69"/>
                  </a:lnTo>
                  <a:lnTo>
                    <a:pt x="23" y="68"/>
                  </a:lnTo>
                  <a:lnTo>
                    <a:pt x="24" y="68"/>
                  </a:lnTo>
                  <a:lnTo>
                    <a:pt x="26" y="68"/>
                  </a:lnTo>
                  <a:lnTo>
                    <a:pt x="26" y="67"/>
                  </a:lnTo>
                  <a:lnTo>
                    <a:pt x="24" y="66"/>
                  </a:lnTo>
                  <a:lnTo>
                    <a:pt x="24" y="65"/>
                  </a:lnTo>
                  <a:lnTo>
                    <a:pt x="23" y="65"/>
                  </a:lnTo>
                  <a:lnTo>
                    <a:pt x="22" y="65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22" y="60"/>
                  </a:lnTo>
                  <a:lnTo>
                    <a:pt x="22" y="58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6" y="55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2" y="54"/>
                  </a:lnTo>
                  <a:lnTo>
                    <a:pt x="11" y="54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1" y="50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1" y="48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3" y="50"/>
                  </a:lnTo>
                  <a:lnTo>
                    <a:pt x="13" y="51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5" y="51"/>
                  </a:lnTo>
                  <a:lnTo>
                    <a:pt x="16" y="51"/>
                  </a:lnTo>
                  <a:lnTo>
                    <a:pt x="19" y="51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6" y="46"/>
                  </a:lnTo>
                  <a:lnTo>
                    <a:pt x="18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3" y="37"/>
                  </a:lnTo>
                  <a:lnTo>
                    <a:pt x="14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9" y="35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4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5" y="23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9" y="23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7" y="22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42" y="19"/>
                  </a:lnTo>
                  <a:lnTo>
                    <a:pt x="46" y="19"/>
                  </a:lnTo>
                  <a:lnTo>
                    <a:pt x="46" y="18"/>
                  </a:lnTo>
                  <a:lnTo>
                    <a:pt x="45" y="18"/>
                  </a:lnTo>
                  <a:lnTo>
                    <a:pt x="41" y="18"/>
                  </a:lnTo>
                  <a:lnTo>
                    <a:pt x="39" y="17"/>
                  </a:lnTo>
                  <a:lnTo>
                    <a:pt x="38" y="16"/>
                  </a:lnTo>
                  <a:lnTo>
                    <a:pt x="37" y="16"/>
                  </a:lnTo>
                  <a:lnTo>
                    <a:pt x="37" y="15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46" y="13"/>
                  </a:lnTo>
                  <a:lnTo>
                    <a:pt x="51" y="13"/>
                  </a:lnTo>
                  <a:lnTo>
                    <a:pt x="57" y="14"/>
                  </a:lnTo>
                  <a:lnTo>
                    <a:pt x="62" y="14"/>
                  </a:lnTo>
                  <a:lnTo>
                    <a:pt x="63" y="13"/>
                  </a:lnTo>
                  <a:lnTo>
                    <a:pt x="64" y="11"/>
                  </a:lnTo>
                  <a:lnTo>
                    <a:pt x="70" y="6"/>
                  </a:lnTo>
                  <a:lnTo>
                    <a:pt x="72" y="4"/>
                  </a:lnTo>
                  <a:lnTo>
                    <a:pt x="74" y="3"/>
                  </a:lnTo>
                  <a:lnTo>
                    <a:pt x="79" y="2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93" y="1"/>
                  </a:lnTo>
                  <a:lnTo>
                    <a:pt x="99" y="1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1"/>
                  </a:lnTo>
                  <a:lnTo>
                    <a:pt x="103" y="1"/>
                  </a:lnTo>
                  <a:close/>
                  <a:moveTo>
                    <a:pt x="16" y="0"/>
                  </a:move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4" y="1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35" y="12"/>
                  </a:lnTo>
                  <a:lnTo>
                    <a:pt x="37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2" y="22"/>
                  </a:lnTo>
                  <a:lnTo>
                    <a:pt x="9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7" y="26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11" y="21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6" name="Google Shape;1326;p77"/>
            <p:cNvSpPr/>
            <p:nvPr/>
          </p:nvSpPr>
          <p:spPr>
            <a:xfrm>
              <a:off x="4613275" y="895351"/>
              <a:ext cx="76200" cy="157163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0" y="51"/>
                  </a:moveTo>
                  <a:lnTo>
                    <a:pt x="40" y="5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1"/>
                  </a:lnTo>
                  <a:lnTo>
                    <a:pt x="40" y="51"/>
                  </a:lnTo>
                  <a:close/>
                  <a:moveTo>
                    <a:pt x="43" y="36"/>
                  </a:moveTo>
                  <a:lnTo>
                    <a:pt x="42" y="37"/>
                  </a:lnTo>
                  <a:lnTo>
                    <a:pt x="42" y="36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6"/>
                  </a:lnTo>
                  <a:close/>
                  <a:moveTo>
                    <a:pt x="25" y="2"/>
                  </a:moveTo>
                  <a:lnTo>
                    <a:pt x="26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2" y="7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39" y="8"/>
                  </a:lnTo>
                  <a:lnTo>
                    <a:pt x="37" y="12"/>
                  </a:lnTo>
                  <a:lnTo>
                    <a:pt x="35" y="13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4" y="19"/>
                  </a:lnTo>
                  <a:lnTo>
                    <a:pt x="35" y="21"/>
                  </a:lnTo>
                  <a:lnTo>
                    <a:pt x="36" y="22"/>
                  </a:lnTo>
                  <a:lnTo>
                    <a:pt x="37" y="22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40" y="28"/>
                  </a:lnTo>
                  <a:lnTo>
                    <a:pt x="41" y="30"/>
                  </a:lnTo>
                  <a:lnTo>
                    <a:pt x="40" y="32"/>
                  </a:lnTo>
                  <a:lnTo>
                    <a:pt x="39" y="34"/>
                  </a:lnTo>
                  <a:lnTo>
                    <a:pt x="37" y="37"/>
                  </a:lnTo>
                  <a:lnTo>
                    <a:pt x="35" y="39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30" y="43"/>
                  </a:lnTo>
                  <a:lnTo>
                    <a:pt x="30" y="44"/>
                  </a:lnTo>
                  <a:lnTo>
                    <a:pt x="30" y="45"/>
                  </a:lnTo>
                  <a:lnTo>
                    <a:pt x="31" y="48"/>
                  </a:lnTo>
                  <a:lnTo>
                    <a:pt x="33" y="51"/>
                  </a:lnTo>
                  <a:lnTo>
                    <a:pt x="35" y="52"/>
                  </a:lnTo>
                  <a:lnTo>
                    <a:pt x="37" y="51"/>
                  </a:lnTo>
                  <a:lnTo>
                    <a:pt x="37" y="53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0" y="52"/>
                  </a:lnTo>
                  <a:lnTo>
                    <a:pt x="42" y="53"/>
                  </a:lnTo>
                  <a:lnTo>
                    <a:pt x="43" y="56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3" y="57"/>
                  </a:lnTo>
                  <a:lnTo>
                    <a:pt x="45" y="58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8" y="58"/>
                  </a:lnTo>
                  <a:lnTo>
                    <a:pt x="48" y="59"/>
                  </a:lnTo>
                  <a:lnTo>
                    <a:pt x="47" y="61"/>
                  </a:lnTo>
                  <a:lnTo>
                    <a:pt x="47" y="62"/>
                  </a:lnTo>
                  <a:lnTo>
                    <a:pt x="47" y="64"/>
                  </a:lnTo>
                  <a:lnTo>
                    <a:pt x="47" y="66"/>
                  </a:lnTo>
                  <a:lnTo>
                    <a:pt x="48" y="67"/>
                  </a:lnTo>
                  <a:lnTo>
                    <a:pt x="48" y="68"/>
                  </a:lnTo>
                  <a:lnTo>
                    <a:pt x="48" y="69"/>
                  </a:lnTo>
                  <a:lnTo>
                    <a:pt x="46" y="70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3"/>
                  </a:lnTo>
                  <a:lnTo>
                    <a:pt x="39" y="74"/>
                  </a:lnTo>
                  <a:lnTo>
                    <a:pt x="38" y="75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6" y="77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3" y="78"/>
                  </a:lnTo>
                  <a:lnTo>
                    <a:pt x="33" y="80"/>
                  </a:lnTo>
                  <a:lnTo>
                    <a:pt x="32" y="80"/>
                  </a:lnTo>
                  <a:lnTo>
                    <a:pt x="32" y="81"/>
                  </a:lnTo>
                  <a:lnTo>
                    <a:pt x="32" y="85"/>
                  </a:lnTo>
                  <a:lnTo>
                    <a:pt x="33" y="88"/>
                  </a:lnTo>
                  <a:lnTo>
                    <a:pt x="33" y="89"/>
                  </a:lnTo>
                  <a:lnTo>
                    <a:pt x="34" y="91"/>
                  </a:lnTo>
                  <a:lnTo>
                    <a:pt x="33" y="92"/>
                  </a:lnTo>
                  <a:lnTo>
                    <a:pt x="32" y="93"/>
                  </a:lnTo>
                  <a:lnTo>
                    <a:pt x="31" y="94"/>
                  </a:lnTo>
                  <a:lnTo>
                    <a:pt x="30" y="96"/>
                  </a:lnTo>
                  <a:lnTo>
                    <a:pt x="30" y="97"/>
                  </a:lnTo>
                  <a:lnTo>
                    <a:pt x="29" y="98"/>
                  </a:lnTo>
                  <a:lnTo>
                    <a:pt x="27" y="98"/>
                  </a:lnTo>
                  <a:lnTo>
                    <a:pt x="25" y="99"/>
                  </a:lnTo>
                  <a:lnTo>
                    <a:pt x="25" y="96"/>
                  </a:lnTo>
                  <a:lnTo>
                    <a:pt x="24" y="93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2" y="83"/>
                  </a:lnTo>
                  <a:lnTo>
                    <a:pt x="21" y="79"/>
                  </a:lnTo>
                  <a:lnTo>
                    <a:pt x="20" y="76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3" y="69"/>
                  </a:lnTo>
                  <a:lnTo>
                    <a:pt x="11" y="67"/>
                  </a:lnTo>
                  <a:lnTo>
                    <a:pt x="11" y="65"/>
                  </a:lnTo>
                  <a:lnTo>
                    <a:pt x="10" y="62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2" y="53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5"/>
                  </a:lnTo>
                  <a:lnTo>
                    <a:pt x="3" y="43"/>
                  </a:lnTo>
                  <a:lnTo>
                    <a:pt x="4" y="41"/>
                  </a:lnTo>
                  <a:lnTo>
                    <a:pt x="5" y="40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10" y="33"/>
                  </a:lnTo>
                  <a:lnTo>
                    <a:pt x="10" y="32"/>
                  </a:lnTo>
                  <a:lnTo>
                    <a:pt x="11" y="30"/>
                  </a:lnTo>
                  <a:lnTo>
                    <a:pt x="10" y="29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5" y="5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7" name="Google Shape;1327;p77"/>
            <p:cNvSpPr/>
            <p:nvPr/>
          </p:nvSpPr>
          <p:spPr>
            <a:xfrm>
              <a:off x="3276600" y="146843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1" y="17"/>
                  </a:moveTo>
                  <a:lnTo>
                    <a:pt x="9" y="18"/>
                  </a:lnTo>
                  <a:lnTo>
                    <a:pt x="3" y="18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7"/>
                  </a:lnTo>
                  <a:close/>
                  <a:moveTo>
                    <a:pt x="15" y="2"/>
                  </a:moveTo>
                  <a:lnTo>
                    <a:pt x="14" y="2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8" name="Google Shape;1328;p77"/>
            <p:cNvSpPr/>
            <p:nvPr/>
          </p:nvSpPr>
          <p:spPr>
            <a:xfrm>
              <a:off x="4473575" y="1473201"/>
              <a:ext cx="36513" cy="111125"/>
            </a:xfrm>
            <a:custGeom>
              <a:avLst/>
              <a:gdLst/>
              <a:ahLst/>
              <a:cxnLst/>
              <a:rect l="l" t="t" r="r" b="b"/>
              <a:pathLst>
                <a:path w="23" h="70" extrusionOk="0">
                  <a:moveTo>
                    <a:pt x="12" y="3"/>
                  </a:moveTo>
                  <a:lnTo>
                    <a:pt x="12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20" y="28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1" y="35"/>
                  </a:lnTo>
                  <a:lnTo>
                    <a:pt x="21" y="40"/>
                  </a:lnTo>
                  <a:lnTo>
                    <a:pt x="21" y="44"/>
                  </a:lnTo>
                  <a:lnTo>
                    <a:pt x="21" y="48"/>
                  </a:lnTo>
                  <a:lnTo>
                    <a:pt x="21" y="52"/>
                  </a:lnTo>
                  <a:lnTo>
                    <a:pt x="21" y="57"/>
                  </a:lnTo>
                  <a:lnTo>
                    <a:pt x="20" y="58"/>
                  </a:lnTo>
                  <a:lnTo>
                    <a:pt x="20" y="59"/>
                  </a:lnTo>
                  <a:lnTo>
                    <a:pt x="20" y="60"/>
                  </a:lnTo>
                  <a:lnTo>
                    <a:pt x="21" y="61"/>
                  </a:lnTo>
                  <a:lnTo>
                    <a:pt x="20" y="62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2" y="65"/>
                  </a:lnTo>
                  <a:lnTo>
                    <a:pt x="23" y="67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17" y="69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5" y="69"/>
                  </a:lnTo>
                  <a:lnTo>
                    <a:pt x="14" y="69"/>
                  </a:lnTo>
                  <a:lnTo>
                    <a:pt x="14" y="68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2" y="66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9" y="61"/>
                  </a:lnTo>
                  <a:lnTo>
                    <a:pt x="8" y="60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7" y="51"/>
                  </a:lnTo>
                  <a:lnTo>
                    <a:pt x="8" y="50"/>
                  </a:lnTo>
                  <a:lnTo>
                    <a:pt x="9" y="48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9" y="37"/>
                  </a:lnTo>
                  <a:lnTo>
                    <a:pt x="7" y="35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2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9" name="Google Shape;1329;p77"/>
            <p:cNvSpPr/>
            <p:nvPr/>
          </p:nvSpPr>
          <p:spPr>
            <a:xfrm>
              <a:off x="6342063" y="1268413"/>
              <a:ext cx="166688" cy="327025"/>
            </a:xfrm>
            <a:custGeom>
              <a:avLst/>
              <a:gdLst/>
              <a:ahLst/>
              <a:cxnLst/>
              <a:rect l="l" t="t" r="r" b="b"/>
              <a:pathLst>
                <a:path w="105" h="206" extrusionOk="0">
                  <a:moveTo>
                    <a:pt x="43" y="193"/>
                  </a:moveTo>
                  <a:lnTo>
                    <a:pt x="43" y="193"/>
                  </a:lnTo>
                  <a:lnTo>
                    <a:pt x="42" y="192"/>
                  </a:lnTo>
                  <a:lnTo>
                    <a:pt x="43" y="190"/>
                  </a:lnTo>
                  <a:lnTo>
                    <a:pt x="45" y="192"/>
                  </a:lnTo>
                  <a:lnTo>
                    <a:pt x="43" y="193"/>
                  </a:lnTo>
                  <a:close/>
                  <a:moveTo>
                    <a:pt x="35" y="178"/>
                  </a:moveTo>
                  <a:lnTo>
                    <a:pt x="36" y="180"/>
                  </a:lnTo>
                  <a:lnTo>
                    <a:pt x="35" y="180"/>
                  </a:lnTo>
                  <a:lnTo>
                    <a:pt x="35" y="179"/>
                  </a:lnTo>
                  <a:lnTo>
                    <a:pt x="35" y="178"/>
                  </a:lnTo>
                  <a:lnTo>
                    <a:pt x="35" y="178"/>
                  </a:lnTo>
                  <a:lnTo>
                    <a:pt x="35" y="178"/>
                  </a:lnTo>
                  <a:close/>
                  <a:moveTo>
                    <a:pt x="29" y="174"/>
                  </a:moveTo>
                  <a:lnTo>
                    <a:pt x="29" y="174"/>
                  </a:lnTo>
                  <a:lnTo>
                    <a:pt x="29" y="171"/>
                  </a:lnTo>
                  <a:lnTo>
                    <a:pt x="29" y="172"/>
                  </a:lnTo>
                  <a:lnTo>
                    <a:pt x="29" y="174"/>
                  </a:lnTo>
                  <a:close/>
                  <a:moveTo>
                    <a:pt x="27" y="174"/>
                  </a:moveTo>
                  <a:lnTo>
                    <a:pt x="27" y="175"/>
                  </a:lnTo>
                  <a:lnTo>
                    <a:pt x="27" y="175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26" y="174"/>
                  </a:lnTo>
                  <a:lnTo>
                    <a:pt x="26" y="171"/>
                  </a:lnTo>
                  <a:lnTo>
                    <a:pt x="26" y="171"/>
                  </a:lnTo>
                  <a:lnTo>
                    <a:pt x="26" y="171"/>
                  </a:lnTo>
                  <a:lnTo>
                    <a:pt x="27" y="172"/>
                  </a:lnTo>
                  <a:lnTo>
                    <a:pt x="27" y="173"/>
                  </a:lnTo>
                  <a:lnTo>
                    <a:pt x="27" y="174"/>
                  </a:lnTo>
                  <a:close/>
                  <a:moveTo>
                    <a:pt x="25" y="158"/>
                  </a:moveTo>
                  <a:lnTo>
                    <a:pt x="25" y="158"/>
                  </a:lnTo>
                  <a:lnTo>
                    <a:pt x="25" y="157"/>
                  </a:lnTo>
                  <a:lnTo>
                    <a:pt x="25" y="157"/>
                  </a:lnTo>
                  <a:lnTo>
                    <a:pt x="25" y="157"/>
                  </a:lnTo>
                  <a:lnTo>
                    <a:pt x="25" y="157"/>
                  </a:lnTo>
                  <a:lnTo>
                    <a:pt x="25" y="158"/>
                  </a:lnTo>
                  <a:close/>
                  <a:moveTo>
                    <a:pt x="47" y="151"/>
                  </a:moveTo>
                  <a:lnTo>
                    <a:pt x="47" y="151"/>
                  </a:lnTo>
                  <a:lnTo>
                    <a:pt x="47" y="152"/>
                  </a:lnTo>
                  <a:lnTo>
                    <a:pt x="45" y="153"/>
                  </a:lnTo>
                  <a:lnTo>
                    <a:pt x="45" y="152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6" y="151"/>
                  </a:lnTo>
                  <a:lnTo>
                    <a:pt x="47" y="151"/>
                  </a:lnTo>
                  <a:close/>
                  <a:moveTo>
                    <a:pt x="47" y="149"/>
                  </a:moveTo>
                  <a:lnTo>
                    <a:pt x="46" y="149"/>
                  </a:lnTo>
                  <a:lnTo>
                    <a:pt x="46" y="149"/>
                  </a:lnTo>
                  <a:lnTo>
                    <a:pt x="46" y="148"/>
                  </a:lnTo>
                  <a:lnTo>
                    <a:pt x="45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7" y="149"/>
                  </a:lnTo>
                  <a:close/>
                  <a:moveTo>
                    <a:pt x="74" y="121"/>
                  </a:moveTo>
                  <a:lnTo>
                    <a:pt x="74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4" y="121"/>
                  </a:lnTo>
                  <a:close/>
                  <a:moveTo>
                    <a:pt x="72" y="117"/>
                  </a:moveTo>
                  <a:lnTo>
                    <a:pt x="72" y="117"/>
                  </a:lnTo>
                  <a:lnTo>
                    <a:pt x="71" y="117"/>
                  </a:lnTo>
                  <a:lnTo>
                    <a:pt x="71" y="117"/>
                  </a:lnTo>
                  <a:lnTo>
                    <a:pt x="70" y="117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6"/>
                  </a:lnTo>
                  <a:lnTo>
                    <a:pt x="72" y="117"/>
                  </a:lnTo>
                  <a:lnTo>
                    <a:pt x="72" y="117"/>
                  </a:lnTo>
                  <a:close/>
                  <a:moveTo>
                    <a:pt x="28" y="1"/>
                  </a:moveTo>
                  <a:lnTo>
                    <a:pt x="29" y="2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6" y="12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3" y="12"/>
                  </a:lnTo>
                  <a:lnTo>
                    <a:pt x="45" y="12"/>
                  </a:lnTo>
                  <a:lnTo>
                    <a:pt x="45" y="13"/>
                  </a:lnTo>
                  <a:lnTo>
                    <a:pt x="45" y="15"/>
                  </a:lnTo>
                  <a:lnTo>
                    <a:pt x="46" y="17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46" y="27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9"/>
                  </a:lnTo>
                  <a:lnTo>
                    <a:pt x="46" y="29"/>
                  </a:lnTo>
                  <a:lnTo>
                    <a:pt x="46" y="30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4"/>
                  </a:lnTo>
                  <a:lnTo>
                    <a:pt x="46" y="37"/>
                  </a:lnTo>
                  <a:lnTo>
                    <a:pt x="45" y="40"/>
                  </a:lnTo>
                  <a:lnTo>
                    <a:pt x="46" y="40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50" y="39"/>
                  </a:lnTo>
                  <a:lnTo>
                    <a:pt x="51" y="38"/>
                  </a:lnTo>
                  <a:lnTo>
                    <a:pt x="52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4" y="34"/>
                  </a:lnTo>
                  <a:lnTo>
                    <a:pt x="55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7" y="32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60" y="32"/>
                  </a:lnTo>
                  <a:lnTo>
                    <a:pt x="61" y="33"/>
                  </a:lnTo>
                  <a:lnTo>
                    <a:pt x="63" y="34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5" y="36"/>
                  </a:lnTo>
                  <a:lnTo>
                    <a:pt x="65" y="37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6" y="36"/>
                  </a:lnTo>
                  <a:lnTo>
                    <a:pt x="67" y="35"/>
                  </a:lnTo>
                  <a:lnTo>
                    <a:pt x="68" y="3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70" y="32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1" y="30"/>
                  </a:lnTo>
                  <a:lnTo>
                    <a:pt x="72" y="30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2" y="28"/>
                  </a:lnTo>
                  <a:lnTo>
                    <a:pt x="74" y="28"/>
                  </a:lnTo>
                  <a:lnTo>
                    <a:pt x="76" y="29"/>
                  </a:lnTo>
                  <a:lnTo>
                    <a:pt x="78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2" y="31"/>
                  </a:lnTo>
                  <a:lnTo>
                    <a:pt x="84" y="34"/>
                  </a:lnTo>
                  <a:lnTo>
                    <a:pt x="86" y="37"/>
                  </a:lnTo>
                  <a:lnTo>
                    <a:pt x="87" y="38"/>
                  </a:lnTo>
                  <a:lnTo>
                    <a:pt x="89" y="39"/>
                  </a:lnTo>
                  <a:lnTo>
                    <a:pt x="90" y="40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2" y="47"/>
                  </a:lnTo>
                  <a:lnTo>
                    <a:pt x="93" y="49"/>
                  </a:lnTo>
                  <a:lnTo>
                    <a:pt x="93" y="52"/>
                  </a:lnTo>
                  <a:lnTo>
                    <a:pt x="94" y="55"/>
                  </a:lnTo>
                  <a:lnTo>
                    <a:pt x="96" y="56"/>
                  </a:lnTo>
                  <a:lnTo>
                    <a:pt x="97" y="58"/>
                  </a:lnTo>
                  <a:lnTo>
                    <a:pt x="97" y="59"/>
                  </a:lnTo>
                  <a:lnTo>
                    <a:pt x="99" y="61"/>
                  </a:lnTo>
                  <a:lnTo>
                    <a:pt x="101" y="62"/>
                  </a:lnTo>
                  <a:lnTo>
                    <a:pt x="102" y="62"/>
                  </a:lnTo>
                  <a:lnTo>
                    <a:pt x="102" y="63"/>
                  </a:lnTo>
                  <a:lnTo>
                    <a:pt x="102" y="64"/>
                  </a:lnTo>
                  <a:lnTo>
                    <a:pt x="102" y="64"/>
                  </a:lnTo>
                  <a:lnTo>
                    <a:pt x="103" y="65"/>
                  </a:lnTo>
                  <a:lnTo>
                    <a:pt x="104" y="66"/>
                  </a:lnTo>
                  <a:lnTo>
                    <a:pt x="105" y="66"/>
                  </a:lnTo>
                  <a:lnTo>
                    <a:pt x="105" y="67"/>
                  </a:lnTo>
                  <a:lnTo>
                    <a:pt x="105" y="68"/>
                  </a:lnTo>
                  <a:lnTo>
                    <a:pt x="105" y="69"/>
                  </a:lnTo>
                  <a:lnTo>
                    <a:pt x="105" y="70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4" y="72"/>
                  </a:lnTo>
                  <a:lnTo>
                    <a:pt x="104" y="74"/>
                  </a:lnTo>
                  <a:lnTo>
                    <a:pt x="105" y="75"/>
                  </a:lnTo>
                  <a:lnTo>
                    <a:pt x="105" y="76"/>
                  </a:lnTo>
                  <a:lnTo>
                    <a:pt x="105" y="78"/>
                  </a:lnTo>
                  <a:lnTo>
                    <a:pt x="105" y="80"/>
                  </a:lnTo>
                  <a:lnTo>
                    <a:pt x="105" y="81"/>
                  </a:lnTo>
                  <a:lnTo>
                    <a:pt x="105" y="82"/>
                  </a:lnTo>
                  <a:lnTo>
                    <a:pt x="105" y="83"/>
                  </a:lnTo>
                  <a:lnTo>
                    <a:pt x="104" y="83"/>
                  </a:lnTo>
                  <a:lnTo>
                    <a:pt x="103" y="84"/>
                  </a:lnTo>
                  <a:lnTo>
                    <a:pt x="102" y="84"/>
                  </a:lnTo>
                  <a:lnTo>
                    <a:pt x="102" y="84"/>
                  </a:lnTo>
                  <a:lnTo>
                    <a:pt x="102" y="85"/>
                  </a:lnTo>
                  <a:lnTo>
                    <a:pt x="101" y="86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100" y="85"/>
                  </a:lnTo>
                  <a:lnTo>
                    <a:pt x="100" y="84"/>
                  </a:lnTo>
                  <a:lnTo>
                    <a:pt x="98" y="84"/>
                  </a:lnTo>
                  <a:lnTo>
                    <a:pt x="97" y="83"/>
                  </a:lnTo>
                  <a:lnTo>
                    <a:pt x="95" y="84"/>
                  </a:lnTo>
                  <a:lnTo>
                    <a:pt x="93" y="84"/>
                  </a:lnTo>
                  <a:lnTo>
                    <a:pt x="91" y="84"/>
                  </a:lnTo>
                  <a:lnTo>
                    <a:pt x="89" y="84"/>
                  </a:lnTo>
                  <a:lnTo>
                    <a:pt x="88" y="84"/>
                  </a:lnTo>
                  <a:lnTo>
                    <a:pt x="87" y="84"/>
                  </a:lnTo>
                  <a:lnTo>
                    <a:pt x="86" y="84"/>
                  </a:lnTo>
                  <a:lnTo>
                    <a:pt x="85" y="84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81" y="84"/>
                  </a:lnTo>
                  <a:lnTo>
                    <a:pt x="80" y="84"/>
                  </a:lnTo>
                  <a:lnTo>
                    <a:pt x="78" y="85"/>
                  </a:lnTo>
                  <a:lnTo>
                    <a:pt x="76" y="86"/>
                  </a:lnTo>
                  <a:lnTo>
                    <a:pt x="75" y="87"/>
                  </a:lnTo>
                  <a:lnTo>
                    <a:pt x="74" y="88"/>
                  </a:lnTo>
                  <a:lnTo>
                    <a:pt x="74" y="89"/>
                  </a:lnTo>
                  <a:lnTo>
                    <a:pt x="73" y="91"/>
                  </a:lnTo>
                  <a:lnTo>
                    <a:pt x="72" y="93"/>
                  </a:lnTo>
                  <a:lnTo>
                    <a:pt x="71" y="94"/>
                  </a:lnTo>
                  <a:lnTo>
                    <a:pt x="71" y="94"/>
                  </a:lnTo>
                  <a:lnTo>
                    <a:pt x="71" y="96"/>
                  </a:lnTo>
                  <a:lnTo>
                    <a:pt x="70" y="96"/>
                  </a:lnTo>
                  <a:lnTo>
                    <a:pt x="69" y="96"/>
                  </a:lnTo>
                  <a:lnTo>
                    <a:pt x="68" y="96"/>
                  </a:lnTo>
                  <a:lnTo>
                    <a:pt x="69" y="100"/>
                  </a:lnTo>
                  <a:lnTo>
                    <a:pt x="69" y="101"/>
                  </a:lnTo>
                  <a:lnTo>
                    <a:pt x="70" y="102"/>
                  </a:lnTo>
                  <a:lnTo>
                    <a:pt x="71" y="103"/>
                  </a:lnTo>
                  <a:lnTo>
                    <a:pt x="71" y="106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4" y="110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4"/>
                  </a:lnTo>
                  <a:lnTo>
                    <a:pt x="75" y="116"/>
                  </a:lnTo>
                  <a:lnTo>
                    <a:pt x="78" y="121"/>
                  </a:lnTo>
                  <a:lnTo>
                    <a:pt x="78" y="121"/>
                  </a:lnTo>
                  <a:lnTo>
                    <a:pt x="78" y="121"/>
                  </a:lnTo>
                  <a:lnTo>
                    <a:pt x="78" y="120"/>
                  </a:lnTo>
                  <a:lnTo>
                    <a:pt x="76" y="119"/>
                  </a:lnTo>
                  <a:lnTo>
                    <a:pt x="76" y="117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2" y="115"/>
                  </a:lnTo>
                  <a:lnTo>
                    <a:pt x="71" y="114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8" y="111"/>
                  </a:lnTo>
                  <a:lnTo>
                    <a:pt x="66" y="110"/>
                  </a:lnTo>
                  <a:lnTo>
                    <a:pt x="65" y="109"/>
                  </a:lnTo>
                  <a:lnTo>
                    <a:pt x="65" y="109"/>
                  </a:lnTo>
                  <a:lnTo>
                    <a:pt x="64" y="108"/>
                  </a:lnTo>
                  <a:lnTo>
                    <a:pt x="63" y="108"/>
                  </a:lnTo>
                  <a:lnTo>
                    <a:pt x="59" y="109"/>
                  </a:lnTo>
                  <a:lnTo>
                    <a:pt x="55" y="108"/>
                  </a:lnTo>
                  <a:lnTo>
                    <a:pt x="54" y="109"/>
                  </a:lnTo>
                  <a:lnTo>
                    <a:pt x="53" y="108"/>
                  </a:lnTo>
                  <a:lnTo>
                    <a:pt x="52" y="107"/>
                  </a:lnTo>
                  <a:lnTo>
                    <a:pt x="53" y="106"/>
                  </a:lnTo>
                  <a:lnTo>
                    <a:pt x="52" y="103"/>
                  </a:lnTo>
                  <a:lnTo>
                    <a:pt x="53" y="101"/>
                  </a:lnTo>
                  <a:lnTo>
                    <a:pt x="52" y="99"/>
                  </a:lnTo>
                  <a:lnTo>
                    <a:pt x="53" y="99"/>
                  </a:lnTo>
                  <a:lnTo>
                    <a:pt x="53" y="98"/>
                  </a:lnTo>
                  <a:lnTo>
                    <a:pt x="52" y="97"/>
                  </a:lnTo>
                  <a:lnTo>
                    <a:pt x="49" y="96"/>
                  </a:lnTo>
                  <a:lnTo>
                    <a:pt x="48" y="96"/>
                  </a:lnTo>
                  <a:lnTo>
                    <a:pt x="47" y="97"/>
                  </a:lnTo>
                  <a:lnTo>
                    <a:pt x="43" y="97"/>
                  </a:lnTo>
                  <a:lnTo>
                    <a:pt x="42" y="98"/>
                  </a:lnTo>
                  <a:lnTo>
                    <a:pt x="41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2" y="103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12"/>
                  </a:lnTo>
                  <a:lnTo>
                    <a:pt x="42" y="115"/>
                  </a:lnTo>
                  <a:lnTo>
                    <a:pt x="41" y="116"/>
                  </a:lnTo>
                  <a:lnTo>
                    <a:pt x="40" y="118"/>
                  </a:lnTo>
                  <a:lnTo>
                    <a:pt x="40" y="120"/>
                  </a:lnTo>
                  <a:lnTo>
                    <a:pt x="39" y="122"/>
                  </a:lnTo>
                  <a:lnTo>
                    <a:pt x="38" y="124"/>
                  </a:lnTo>
                  <a:lnTo>
                    <a:pt x="38" y="128"/>
                  </a:lnTo>
                  <a:lnTo>
                    <a:pt x="37" y="129"/>
                  </a:lnTo>
                  <a:lnTo>
                    <a:pt x="37" y="133"/>
                  </a:lnTo>
                  <a:lnTo>
                    <a:pt x="35" y="137"/>
                  </a:lnTo>
                  <a:lnTo>
                    <a:pt x="35" y="140"/>
                  </a:lnTo>
                  <a:lnTo>
                    <a:pt x="34" y="141"/>
                  </a:lnTo>
                  <a:lnTo>
                    <a:pt x="34" y="141"/>
                  </a:lnTo>
                  <a:lnTo>
                    <a:pt x="35" y="143"/>
                  </a:lnTo>
                  <a:lnTo>
                    <a:pt x="35" y="146"/>
                  </a:lnTo>
                  <a:lnTo>
                    <a:pt x="35" y="149"/>
                  </a:lnTo>
                  <a:lnTo>
                    <a:pt x="35" y="150"/>
                  </a:lnTo>
                  <a:lnTo>
                    <a:pt x="36" y="153"/>
                  </a:lnTo>
                  <a:lnTo>
                    <a:pt x="36" y="154"/>
                  </a:lnTo>
                  <a:lnTo>
                    <a:pt x="36" y="155"/>
                  </a:lnTo>
                  <a:lnTo>
                    <a:pt x="37" y="155"/>
                  </a:lnTo>
                  <a:lnTo>
                    <a:pt x="38" y="156"/>
                  </a:lnTo>
                  <a:lnTo>
                    <a:pt x="42" y="154"/>
                  </a:lnTo>
                  <a:lnTo>
                    <a:pt x="43" y="155"/>
                  </a:lnTo>
                  <a:lnTo>
                    <a:pt x="45" y="156"/>
                  </a:lnTo>
                  <a:lnTo>
                    <a:pt x="45" y="157"/>
                  </a:lnTo>
                  <a:lnTo>
                    <a:pt x="46" y="163"/>
                  </a:lnTo>
                  <a:lnTo>
                    <a:pt x="47" y="164"/>
                  </a:lnTo>
                  <a:lnTo>
                    <a:pt x="47" y="166"/>
                  </a:lnTo>
                  <a:lnTo>
                    <a:pt x="48" y="167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9" y="166"/>
                  </a:lnTo>
                  <a:lnTo>
                    <a:pt x="50" y="167"/>
                  </a:lnTo>
                  <a:lnTo>
                    <a:pt x="50" y="169"/>
                  </a:lnTo>
                  <a:lnTo>
                    <a:pt x="53" y="180"/>
                  </a:lnTo>
                  <a:lnTo>
                    <a:pt x="54" y="182"/>
                  </a:lnTo>
                  <a:lnTo>
                    <a:pt x="54" y="183"/>
                  </a:lnTo>
                  <a:lnTo>
                    <a:pt x="53" y="183"/>
                  </a:lnTo>
                  <a:lnTo>
                    <a:pt x="52" y="180"/>
                  </a:lnTo>
                  <a:lnTo>
                    <a:pt x="52" y="179"/>
                  </a:lnTo>
                  <a:lnTo>
                    <a:pt x="52" y="179"/>
                  </a:lnTo>
                  <a:lnTo>
                    <a:pt x="51" y="179"/>
                  </a:lnTo>
                  <a:lnTo>
                    <a:pt x="51" y="179"/>
                  </a:lnTo>
                  <a:lnTo>
                    <a:pt x="51" y="178"/>
                  </a:lnTo>
                  <a:lnTo>
                    <a:pt x="51" y="177"/>
                  </a:lnTo>
                  <a:lnTo>
                    <a:pt x="50" y="176"/>
                  </a:lnTo>
                  <a:lnTo>
                    <a:pt x="49" y="177"/>
                  </a:lnTo>
                  <a:lnTo>
                    <a:pt x="49" y="178"/>
                  </a:lnTo>
                  <a:lnTo>
                    <a:pt x="50" y="180"/>
                  </a:lnTo>
                  <a:lnTo>
                    <a:pt x="52" y="183"/>
                  </a:lnTo>
                  <a:lnTo>
                    <a:pt x="53" y="184"/>
                  </a:lnTo>
                  <a:lnTo>
                    <a:pt x="54" y="184"/>
                  </a:lnTo>
                  <a:lnTo>
                    <a:pt x="55" y="184"/>
                  </a:lnTo>
                  <a:lnTo>
                    <a:pt x="56" y="185"/>
                  </a:lnTo>
                  <a:lnTo>
                    <a:pt x="57" y="186"/>
                  </a:lnTo>
                  <a:lnTo>
                    <a:pt x="60" y="188"/>
                  </a:lnTo>
                  <a:lnTo>
                    <a:pt x="62" y="188"/>
                  </a:lnTo>
                  <a:lnTo>
                    <a:pt x="63" y="188"/>
                  </a:lnTo>
                  <a:lnTo>
                    <a:pt x="65" y="188"/>
                  </a:lnTo>
                  <a:lnTo>
                    <a:pt x="66" y="188"/>
                  </a:lnTo>
                  <a:lnTo>
                    <a:pt x="67" y="190"/>
                  </a:lnTo>
                  <a:lnTo>
                    <a:pt x="70" y="194"/>
                  </a:lnTo>
                  <a:lnTo>
                    <a:pt x="73" y="197"/>
                  </a:lnTo>
                  <a:lnTo>
                    <a:pt x="73" y="197"/>
                  </a:lnTo>
                  <a:lnTo>
                    <a:pt x="73" y="199"/>
                  </a:lnTo>
                  <a:lnTo>
                    <a:pt x="72" y="201"/>
                  </a:lnTo>
                  <a:lnTo>
                    <a:pt x="71" y="202"/>
                  </a:lnTo>
                  <a:lnTo>
                    <a:pt x="71" y="203"/>
                  </a:lnTo>
                  <a:lnTo>
                    <a:pt x="70" y="204"/>
                  </a:lnTo>
                  <a:lnTo>
                    <a:pt x="69" y="204"/>
                  </a:lnTo>
                  <a:lnTo>
                    <a:pt x="69" y="204"/>
                  </a:lnTo>
                  <a:lnTo>
                    <a:pt x="68" y="204"/>
                  </a:lnTo>
                  <a:lnTo>
                    <a:pt x="68" y="203"/>
                  </a:lnTo>
                  <a:lnTo>
                    <a:pt x="67" y="202"/>
                  </a:lnTo>
                  <a:lnTo>
                    <a:pt x="67" y="202"/>
                  </a:lnTo>
                  <a:lnTo>
                    <a:pt x="65" y="203"/>
                  </a:lnTo>
                  <a:lnTo>
                    <a:pt x="64" y="204"/>
                  </a:lnTo>
                  <a:lnTo>
                    <a:pt x="63" y="205"/>
                  </a:lnTo>
                  <a:lnTo>
                    <a:pt x="63" y="205"/>
                  </a:lnTo>
                  <a:lnTo>
                    <a:pt x="62" y="206"/>
                  </a:lnTo>
                  <a:lnTo>
                    <a:pt x="62" y="206"/>
                  </a:lnTo>
                  <a:lnTo>
                    <a:pt x="62" y="205"/>
                  </a:lnTo>
                  <a:lnTo>
                    <a:pt x="61" y="205"/>
                  </a:lnTo>
                  <a:lnTo>
                    <a:pt x="60" y="204"/>
                  </a:lnTo>
                  <a:lnTo>
                    <a:pt x="60" y="203"/>
                  </a:lnTo>
                  <a:lnTo>
                    <a:pt x="61" y="202"/>
                  </a:lnTo>
                  <a:lnTo>
                    <a:pt x="61" y="199"/>
                  </a:lnTo>
                  <a:lnTo>
                    <a:pt x="61" y="198"/>
                  </a:lnTo>
                  <a:lnTo>
                    <a:pt x="61" y="197"/>
                  </a:lnTo>
                  <a:lnTo>
                    <a:pt x="61" y="197"/>
                  </a:lnTo>
                  <a:lnTo>
                    <a:pt x="60" y="196"/>
                  </a:lnTo>
                  <a:lnTo>
                    <a:pt x="59" y="197"/>
                  </a:lnTo>
                  <a:lnTo>
                    <a:pt x="58" y="195"/>
                  </a:lnTo>
                  <a:lnTo>
                    <a:pt x="58" y="194"/>
                  </a:lnTo>
                  <a:lnTo>
                    <a:pt x="57" y="194"/>
                  </a:lnTo>
                  <a:lnTo>
                    <a:pt x="57" y="193"/>
                  </a:lnTo>
                  <a:lnTo>
                    <a:pt x="56" y="194"/>
                  </a:lnTo>
                  <a:lnTo>
                    <a:pt x="55" y="194"/>
                  </a:lnTo>
                  <a:lnTo>
                    <a:pt x="52" y="192"/>
                  </a:lnTo>
                  <a:lnTo>
                    <a:pt x="51" y="191"/>
                  </a:lnTo>
                  <a:lnTo>
                    <a:pt x="51" y="191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50" y="193"/>
                  </a:lnTo>
                  <a:lnTo>
                    <a:pt x="50" y="194"/>
                  </a:lnTo>
                  <a:lnTo>
                    <a:pt x="47" y="190"/>
                  </a:lnTo>
                  <a:lnTo>
                    <a:pt x="43" y="188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2" y="184"/>
                  </a:lnTo>
                  <a:lnTo>
                    <a:pt x="41" y="184"/>
                  </a:lnTo>
                  <a:lnTo>
                    <a:pt x="42" y="182"/>
                  </a:lnTo>
                  <a:lnTo>
                    <a:pt x="41" y="182"/>
                  </a:lnTo>
                  <a:lnTo>
                    <a:pt x="40" y="182"/>
                  </a:lnTo>
                  <a:lnTo>
                    <a:pt x="39" y="181"/>
                  </a:lnTo>
                  <a:lnTo>
                    <a:pt x="38" y="179"/>
                  </a:lnTo>
                  <a:lnTo>
                    <a:pt x="38" y="178"/>
                  </a:lnTo>
                  <a:lnTo>
                    <a:pt x="37" y="177"/>
                  </a:lnTo>
                  <a:lnTo>
                    <a:pt x="35" y="177"/>
                  </a:lnTo>
                  <a:lnTo>
                    <a:pt x="35" y="176"/>
                  </a:lnTo>
                  <a:lnTo>
                    <a:pt x="35" y="174"/>
                  </a:lnTo>
                  <a:lnTo>
                    <a:pt x="34" y="173"/>
                  </a:lnTo>
                  <a:lnTo>
                    <a:pt x="33" y="173"/>
                  </a:lnTo>
                  <a:lnTo>
                    <a:pt x="32" y="172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9" y="168"/>
                  </a:lnTo>
                  <a:lnTo>
                    <a:pt x="28" y="169"/>
                  </a:lnTo>
                  <a:lnTo>
                    <a:pt x="28" y="170"/>
                  </a:lnTo>
                  <a:lnTo>
                    <a:pt x="27" y="171"/>
                  </a:lnTo>
                  <a:lnTo>
                    <a:pt x="27" y="170"/>
                  </a:lnTo>
                  <a:lnTo>
                    <a:pt x="26" y="170"/>
                  </a:lnTo>
                  <a:lnTo>
                    <a:pt x="25" y="167"/>
                  </a:lnTo>
                  <a:lnTo>
                    <a:pt x="25" y="166"/>
                  </a:lnTo>
                  <a:lnTo>
                    <a:pt x="25" y="162"/>
                  </a:lnTo>
                  <a:lnTo>
                    <a:pt x="25" y="159"/>
                  </a:lnTo>
                  <a:lnTo>
                    <a:pt x="26" y="155"/>
                  </a:lnTo>
                  <a:lnTo>
                    <a:pt x="26" y="152"/>
                  </a:lnTo>
                  <a:lnTo>
                    <a:pt x="27" y="151"/>
                  </a:lnTo>
                  <a:lnTo>
                    <a:pt x="27" y="147"/>
                  </a:lnTo>
                  <a:lnTo>
                    <a:pt x="29" y="142"/>
                  </a:lnTo>
                  <a:lnTo>
                    <a:pt x="29" y="141"/>
                  </a:lnTo>
                  <a:lnTo>
                    <a:pt x="29" y="140"/>
                  </a:lnTo>
                  <a:lnTo>
                    <a:pt x="29" y="139"/>
                  </a:lnTo>
                  <a:lnTo>
                    <a:pt x="29" y="137"/>
                  </a:lnTo>
                  <a:lnTo>
                    <a:pt x="29" y="137"/>
                  </a:lnTo>
                  <a:lnTo>
                    <a:pt x="29" y="136"/>
                  </a:lnTo>
                  <a:lnTo>
                    <a:pt x="29" y="135"/>
                  </a:lnTo>
                  <a:lnTo>
                    <a:pt x="30" y="134"/>
                  </a:lnTo>
                  <a:lnTo>
                    <a:pt x="32" y="133"/>
                  </a:lnTo>
                  <a:lnTo>
                    <a:pt x="34" y="129"/>
                  </a:lnTo>
                  <a:lnTo>
                    <a:pt x="35" y="125"/>
                  </a:lnTo>
                  <a:lnTo>
                    <a:pt x="36" y="123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7" y="121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6" y="116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4" y="111"/>
                  </a:lnTo>
                  <a:lnTo>
                    <a:pt x="34" y="110"/>
                  </a:lnTo>
                  <a:lnTo>
                    <a:pt x="34" y="109"/>
                  </a:lnTo>
                  <a:lnTo>
                    <a:pt x="33" y="108"/>
                  </a:lnTo>
                  <a:lnTo>
                    <a:pt x="32" y="107"/>
                  </a:lnTo>
                  <a:lnTo>
                    <a:pt x="31" y="105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30" y="102"/>
                  </a:lnTo>
                  <a:lnTo>
                    <a:pt x="30" y="101"/>
                  </a:lnTo>
                  <a:lnTo>
                    <a:pt x="31" y="100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0" y="93"/>
                  </a:lnTo>
                  <a:lnTo>
                    <a:pt x="29" y="91"/>
                  </a:lnTo>
                  <a:lnTo>
                    <a:pt x="28" y="90"/>
                  </a:lnTo>
                  <a:lnTo>
                    <a:pt x="27" y="88"/>
                  </a:lnTo>
                  <a:lnTo>
                    <a:pt x="24" y="86"/>
                  </a:lnTo>
                  <a:lnTo>
                    <a:pt x="22" y="84"/>
                  </a:lnTo>
                  <a:lnTo>
                    <a:pt x="21" y="83"/>
                  </a:lnTo>
                  <a:lnTo>
                    <a:pt x="20" y="81"/>
                  </a:lnTo>
                  <a:lnTo>
                    <a:pt x="19" y="80"/>
                  </a:lnTo>
                  <a:lnTo>
                    <a:pt x="18" y="78"/>
                  </a:lnTo>
                  <a:lnTo>
                    <a:pt x="17" y="76"/>
                  </a:lnTo>
                  <a:lnTo>
                    <a:pt x="16" y="74"/>
                  </a:lnTo>
                  <a:lnTo>
                    <a:pt x="16" y="73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8" y="72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0"/>
                  </a:lnTo>
                  <a:lnTo>
                    <a:pt x="20" y="68"/>
                  </a:lnTo>
                  <a:lnTo>
                    <a:pt x="20" y="65"/>
                  </a:lnTo>
                  <a:lnTo>
                    <a:pt x="20" y="63"/>
                  </a:lnTo>
                  <a:lnTo>
                    <a:pt x="20" y="61"/>
                  </a:lnTo>
                  <a:lnTo>
                    <a:pt x="22" y="59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19" y="54"/>
                  </a:lnTo>
                  <a:lnTo>
                    <a:pt x="18" y="53"/>
                  </a:lnTo>
                  <a:lnTo>
                    <a:pt x="18" y="52"/>
                  </a:lnTo>
                  <a:lnTo>
                    <a:pt x="17" y="51"/>
                  </a:lnTo>
                  <a:lnTo>
                    <a:pt x="17" y="49"/>
                  </a:lnTo>
                  <a:lnTo>
                    <a:pt x="16" y="48"/>
                  </a:lnTo>
                  <a:lnTo>
                    <a:pt x="14" y="46"/>
                  </a:lnTo>
                  <a:lnTo>
                    <a:pt x="13" y="44"/>
                  </a:lnTo>
                  <a:lnTo>
                    <a:pt x="11" y="43"/>
                  </a:lnTo>
                  <a:lnTo>
                    <a:pt x="8" y="40"/>
                  </a:lnTo>
                  <a:lnTo>
                    <a:pt x="6" y="38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8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0" name="Google Shape;1330;p77"/>
            <p:cNvSpPr/>
            <p:nvPr/>
          </p:nvSpPr>
          <p:spPr>
            <a:xfrm>
              <a:off x="5689600" y="815976"/>
              <a:ext cx="150813" cy="93663"/>
            </a:xfrm>
            <a:custGeom>
              <a:avLst/>
              <a:gdLst/>
              <a:ahLst/>
              <a:cxnLst/>
              <a:rect l="l" t="t" r="r" b="b"/>
              <a:pathLst>
                <a:path w="95" h="59" extrusionOk="0">
                  <a:moveTo>
                    <a:pt x="35" y="16"/>
                  </a:moveTo>
                  <a:lnTo>
                    <a:pt x="35" y="16"/>
                  </a:lnTo>
                  <a:lnTo>
                    <a:pt x="34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5" y="16"/>
                  </a:lnTo>
                  <a:close/>
                  <a:moveTo>
                    <a:pt x="30" y="1"/>
                  </a:moveTo>
                  <a:lnTo>
                    <a:pt x="29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30" y="1"/>
                  </a:lnTo>
                  <a:close/>
                  <a:moveTo>
                    <a:pt x="31" y="5"/>
                  </a:moveTo>
                  <a:lnTo>
                    <a:pt x="30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29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9" y="18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5" y="19"/>
                  </a:lnTo>
                  <a:lnTo>
                    <a:pt x="27" y="20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31" y="20"/>
                  </a:lnTo>
                  <a:lnTo>
                    <a:pt x="32" y="19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8" y="22"/>
                  </a:lnTo>
                  <a:lnTo>
                    <a:pt x="40" y="21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50" y="23"/>
                  </a:lnTo>
                  <a:lnTo>
                    <a:pt x="51" y="22"/>
                  </a:lnTo>
                  <a:lnTo>
                    <a:pt x="52" y="22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2" y="22"/>
                  </a:lnTo>
                  <a:lnTo>
                    <a:pt x="64" y="22"/>
                  </a:lnTo>
                  <a:lnTo>
                    <a:pt x="65" y="22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7" y="21"/>
                  </a:lnTo>
                  <a:lnTo>
                    <a:pt x="69" y="21"/>
                  </a:lnTo>
                  <a:lnTo>
                    <a:pt x="70" y="21"/>
                  </a:lnTo>
                  <a:lnTo>
                    <a:pt x="70" y="22"/>
                  </a:lnTo>
                  <a:lnTo>
                    <a:pt x="71" y="23"/>
                  </a:lnTo>
                  <a:lnTo>
                    <a:pt x="71" y="24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4" y="28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73" y="30"/>
                  </a:lnTo>
                  <a:lnTo>
                    <a:pt x="74" y="30"/>
                  </a:lnTo>
                  <a:lnTo>
                    <a:pt x="74" y="32"/>
                  </a:lnTo>
                  <a:lnTo>
                    <a:pt x="75" y="33"/>
                  </a:lnTo>
                  <a:lnTo>
                    <a:pt x="76" y="34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80" y="33"/>
                  </a:lnTo>
                  <a:lnTo>
                    <a:pt x="83" y="33"/>
                  </a:lnTo>
                  <a:lnTo>
                    <a:pt x="86" y="35"/>
                  </a:lnTo>
                  <a:lnTo>
                    <a:pt x="87" y="35"/>
                  </a:lnTo>
                  <a:lnTo>
                    <a:pt x="88" y="36"/>
                  </a:lnTo>
                  <a:lnTo>
                    <a:pt x="87" y="38"/>
                  </a:lnTo>
                  <a:lnTo>
                    <a:pt x="88" y="39"/>
                  </a:lnTo>
                  <a:lnTo>
                    <a:pt x="88" y="40"/>
                  </a:lnTo>
                  <a:lnTo>
                    <a:pt x="89" y="41"/>
                  </a:lnTo>
                  <a:lnTo>
                    <a:pt x="90" y="42"/>
                  </a:lnTo>
                  <a:lnTo>
                    <a:pt x="90" y="44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1" y="46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3" y="48"/>
                  </a:lnTo>
                  <a:lnTo>
                    <a:pt x="94" y="49"/>
                  </a:lnTo>
                  <a:lnTo>
                    <a:pt x="95" y="50"/>
                  </a:lnTo>
                  <a:lnTo>
                    <a:pt x="94" y="50"/>
                  </a:lnTo>
                  <a:lnTo>
                    <a:pt x="94" y="51"/>
                  </a:lnTo>
                  <a:lnTo>
                    <a:pt x="93" y="52"/>
                  </a:lnTo>
                  <a:lnTo>
                    <a:pt x="93" y="52"/>
                  </a:lnTo>
                  <a:lnTo>
                    <a:pt x="92" y="52"/>
                  </a:lnTo>
                  <a:lnTo>
                    <a:pt x="92" y="51"/>
                  </a:lnTo>
                  <a:lnTo>
                    <a:pt x="90" y="50"/>
                  </a:lnTo>
                  <a:lnTo>
                    <a:pt x="89" y="50"/>
                  </a:lnTo>
                  <a:lnTo>
                    <a:pt x="88" y="50"/>
                  </a:lnTo>
                  <a:lnTo>
                    <a:pt x="87" y="50"/>
                  </a:lnTo>
                  <a:lnTo>
                    <a:pt x="86" y="49"/>
                  </a:lnTo>
                  <a:lnTo>
                    <a:pt x="85" y="49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3" y="51"/>
                  </a:lnTo>
                  <a:lnTo>
                    <a:pt x="82" y="51"/>
                  </a:lnTo>
                  <a:lnTo>
                    <a:pt x="80" y="52"/>
                  </a:lnTo>
                  <a:lnTo>
                    <a:pt x="79" y="52"/>
                  </a:lnTo>
                  <a:lnTo>
                    <a:pt x="78" y="51"/>
                  </a:lnTo>
                  <a:lnTo>
                    <a:pt x="79" y="51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6" y="49"/>
                  </a:lnTo>
                  <a:lnTo>
                    <a:pt x="75" y="49"/>
                  </a:lnTo>
                  <a:lnTo>
                    <a:pt x="73" y="49"/>
                  </a:lnTo>
                  <a:lnTo>
                    <a:pt x="70" y="51"/>
                  </a:lnTo>
                  <a:lnTo>
                    <a:pt x="69" y="53"/>
                  </a:lnTo>
                  <a:lnTo>
                    <a:pt x="67" y="54"/>
                  </a:lnTo>
                  <a:lnTo>
                    <a:pt x="64" y="55"/>
                  </a:lnTo>
                  <a:lnTo>
                    <a:pt x="62" y="56"/>
                  </a:lnTo>
                  <a:lnTo>
                    <a:pt x="60" y="58"/>
                  </a:lnTo>
                  <a:lnTo>
                    <a:pt x="59" y="59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7" y="58"/>
                  </a:lnTo>
                  <a:lnTo>
                    <a:pt x="56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3" y="51"/>
                  </a:lnTo>
                  <a:lnTo>
                    <a:pt x="53" y="49"/>
                  </a:lnTo>
                  <a:lnTo>
                    <a:pt x="53" y="47"/>
                  </a:lnTo>
                  <a:lnTo>
                    <a:pt x="52" y="44"/>
                  </a:lnTo>
                  <a:lnTo>
                    <a:pt x="53" y="43"/>
                  </a:lnTo>
                  <a:lnTo>
                    <a:pt x="52" y="43"/>
                  </a:lnTo>
                  <a:lnTo>
                    <a:pt x="52" y="42"/>
                  </a:lnTo>
                  <a:lnTo>
                    <a:pt x="51" y="42"/>
                  </a:lnTo>
                  <a:lnTo>
                    <a:pt x="50" y="43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9" y="41"/>
                  </a:lnTo>
                  <a:lnTo>
                    <a:pt x="49" y="39"/>
                  </a:lnTo>
                  <a:lnTo>
                    <a:pt x="47" y="37"/>
                  </a:lnTo>
                  <a:lnTo>
                    <a:pt x="45" y="36"/>
                  </a:lnTo>
                  <a:lnTo>
                    <a:pt x="43" y="35"/>
                  </a:lnTo>
                  <a:lnTo>
                    <a:pt x="41" y="36"/>
                  </a:lnTo>
                  <a:lnTo>
                    <a:pt x="40" y="37"/>
                  </a:lnTo>
                  <a:lnTo>
                    <a:pt x="40" y="39"/>
                  </a:lnTo>
                  <a:lnTo>
                    <a:pt x="39" y="40"/>
                  </a:lnTo>
                  <a:lnTo>
                    <a:pt x="38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7" y="43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8" y="47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6" y="47"/>
                  </a:lnTo>
                  <a:lnTo>
                    <a:pt x="35" y="47"/>
                  </a:lnTo>
                  <a:lnTo>
                    <a:pt x="34" y="47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9" y="48"/>
                  </a:lnTo>
                  <a:lnTo>
                    <a:pt x="29" y="49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8" y="53"/>
                  </a:lnTo>
                  <a:lnTo>
                    <a:pt x="27" y="53"/>
                  </a:lnTo>
                  <a:lnTo>
                    <a:pt x="26" y="51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3" y="50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2" y="51"/>
                  </a:lnTo>
                  <a:lnTo>
                    <a:pt x="21" y="51"/>
                  </a:lnTo>
                  <a:lnTo>
                    <a:pt x="21" y="52"/>
                  </a:lnTo>
                  <a:lnTo>
                    <a:pt x="20" y="52"/>
                  </a:lnTo>
                  <a:lnTo>
                    <a:pt x="19" y="53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8" y="55"/>
                  </a:lnTo>
                  <a:lnTo>
                    <a:pt x="17" y="55"/>
                  </a:lnTo>
                  <a:lnTo>
                    <a:pt x="16" y="56"/>
                  </a:lnTo>
                  <a:lnTo>
                    <a:pt x="14" y="55"/>
                  </a:lnTo>
                  <a:lnTo>
                    <a:pt x="13" y="54"/>
                  </a:lnTo>
                  <a:lnTo>
                    <a:pt x="12" y="53"/>
                  </a:lnTo>
                  <a:lnTo>
                    <a:pt x="11" y="53"/>
                  </a:lnTo>
                  <a:lnTo>
                    <a:pt x="12" y="52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2" y="45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5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1" name="Google Shape;1331;p77"/>
            <p:cNvSpPr/>
            <p:nvPr/>
          </p:nvSpPr>
          <p:spPr>
            <a:xfrm>
              <a:off x="6718300" y="1162051"/>
              <a:ext cx="66675" cy="73025"/>
            </a:xfrm>
            <a:custGeom>
              <a:avLst/>
              <a:gdLst/>
              <a:ahLst/>
              <a:cxnLst/>
              <a:rect l="l" t="t" r="r" b="b"/>
              <a:pathLst>
                <a:path w="42" h="46" extrusionOk="0">
                  <a:moveTo>
                    <a:pt x="1" y="10"/>
                  </a:moveTo>
                  <a:lnTo>
                    <a:pt x="2" y="11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0"/>
                  </a:lnTo>
                  <a:close/>
                  <a:moveTo>
                    <a:pt x="38" y="37"/>
                  </a:moveTo>
                  <a:lnTo>
                    <a:pt x="37" y="38"/>
                  </a:lnTo>
                  <a:lnTo>
                    <a:pt x="37" y="40"/>
                  </a:lnTo>
                  <a:lnTo>
                    <a:pt x="37" y="42"/>
                  </a:lnTo>
                  <a:lnTo>
                    <a:pt x="37" y="43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5" y="43"/>
                  </a:lnTo>
                  <a:lnTo>
                    <a:pt x="34" y="41"/>
                  </a:lnTo>
                  <a:lnTo>
                    <a:pt x="33" y="40"/>
                  </a:lnTo>
                  <a:lnTo>
                    <a:pt x="32" y="39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29" y="37"/>
                  </a:lnTo>
                  <a:lnTo>
                    <a:pt x="28" y="35"/>
                  </a:lnTo>
                  <a:lnTo>
                    <a:pt x="27" y="32"/>
                  </a:lnTo>
                  <a:lnTo>
                    <a:pt x="26" y="31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29"/>
                  </a:lnTo>
                  <a:lnTo>
                    <a:pt x="26" y="28"/>
                  </a:lnTo>
                  <a:lnTo>
                    <a:pt x="26" y="26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8" y="11"/>
                  </a:lnTo>
                  <a:lnTo>
                    <a:pt x="29" y="8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1" y="5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2" y="4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2" y="10"/>
                  </a:lnTo>
                  <a:lnTo>
                    <a:pt x="42" y="13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9"/>
                  </a:lnTo>
                  <a:lnTo>
                    <a:pt x="41" y="23"/>
                  </a:lnTo>
                  <a:lnTo>
                    <a:pt x="41" y="26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2"/>
                  </a:lnTo>
                  <a:lnTo>
                    <a:pt x="39" y="35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2" name="Google Shape;1332;p77"/>
            <p:cNvSpPr/>
            <p:nvPr/>
          </p:nvSpPr>
          <p:spPr>
            <a:xfrm>
              <a:off x="5130800" y="896938"/>
              <a:ext cx="115888" cy="109538"/>
            </a:xfrm>
            <a:custGeom>
              <a:avLst/>
              <a:gdLst/>
              <a:ahLst/>
              <a:cxnLst/>
              <a:rect l="l" t="t" r="r" b="b"/>
              <a:pathLst>
                <a:path w="73" h="69" extrusionOk="0">
                  <a:moveTo>
                    <a:pt x="73" y="2"/>
                  </a:moveTo>
                  <a:lnTo>
                    <a:pt x="73" y="3"/>
                  </a:lnTo>
                  <a:lnTo>
                    <a:pt x="73" y="3"/>
                  </a:lnTo>
                  <a:lnTo>
                    <a:pt x="72" y="4"/>
                  </a:lnTo>
                  <a:lnTo>
                    <a:pt x="71" y="6"/>
                  </a:lnTo>
                  <a:lnTo>
                    <a:pt x="68" y="7"/>
                  </a:lnTo>
                  <a:lnTo>
                    <a:pt x="67" y="9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5"/>
                  </a:lnTo>
                  <a:lnTo>
                    <a:pt x="61" y="16"/>
                  </a:lnTo>
                  <a:lnTo>
                    <a:pt x="62" y="17"/>
                  </a:lnTo>
                  <a:lnTo>
                    <a:pt x="63" y="19"/>
                  </a:lnTo>
                  <a:lnTo>
                    <a:pt x="63" y="21"/>
                  </a:lnTo>
                  <a:lnTo>
                    <a:pt x="64" y="22"/>
                  </a:lnTo>
                  <a:lnTo>
                    <a:pt x="64" y="23"/>
                  </a:lnTo>
                  <a:lnTo>
                    <a:pt x="63" y="24"/>
                  </a:lnTo>
                  <a:lnTo>
                    <a:pt x="63" y="26"/>
                  </a:lnTo>
                  <a:lnTo>
                    <a:pt x="63" y="28"/>
                  </a:lnTo>
                  <a:lnTo>
                    <a:pt x="63" y="31"/>
                  </a:lnTo>
                  <a:lnTo>
                    <a:pt x="64" y="34"/>
                  </a:lnTo>
                  <a:lnTo>
                    <a:pt x="64" y="35"/>
                  </a:lnTo>
                  <a:lnTo>
                    <a:pt x="63" y="37"/>
                  </a:lnTo>
                  <a:lnTo>
                    <a:pt x="62" y="39"/>
                  </a:lnTo>
                  <a:lnTo>
                    <a:pt x="61" y="40"/>
                  </a:lnTo>
                  <a:lnTo>
                    <a:pt x="59" y="41"/>
                  </a:lnTo>
                  <a:lnTo>
                    <a:pt x="56" y="43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9"/>
                  </a:lnTo>
                  <a:lnTo>
                    <a:pt x="44" y="51"/>
                  </a:lnTo>
                  <a:lnTo>
                    <a:pt x="42" y="53"/>
                  </a:lnTo>
                  <a:lnTo>
                    <a:pt x="39" y="55"/>
                  </a:lnTo>
                  <a:lnTo>
                    <a:pt x="36" y="57"/>
                  </a:lnTo>
                  <a:lnTo>
                    <a:pt x="32" y="58"/>
                  </a:lnTo>
                  <a:lnTo>
                    <a:pt x="30" y="60"/>
                  </a:lnTo>
                  <a:lnTo>
                    <a:pt x="27" y="62"/>
                  </a:lnTo>
                  <a:lnTo>
                    <a:pt x="25" y="63"/>
                  </a:lnTo>
                  <a:lnTo>
                    <a:pt x="23" y="65"/>
                  </a:lnTo>
                  <a:lnTo>
                    <a:pt x="20" y="67"/>
                  </a:lnTo>
                  <a:lnTo>
                    <a:pt x="17" y="69"/>
                  </a:lnTo>
                  <a:lnTo>
                    <a:pt x="13" y="68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10" y="67"/>
                  </a:lnTo>
                  <a:lnTo>
                    <a:pt x="8" y="66"/>
                  </a:lnTo>
                  <a:lnTo>
                    <a:pt x="7" y="64"/>
                  </a:lnTo>
                  <a:lnTo>
                    <a:pt x="6" y="64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6" y="62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5" y="59"/>
                  </a:lnTo>
                  <a:lnTo>
                    <a:pt x="6" y="58"/>
                  </a:lnTo>
                  <a:lnTo>
                    <a:pt x="5" y="57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6" y="53"/>
                  </a:lnTo>
                  <a:lnTo>
                    <a:pt x="6" y="52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6" y="51"/>
                  </a:lnTo>
                  <a:lnTo>
                    <a:pt x="5" y="51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2" y="42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9" y="37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8" y="6"/>
                  </a:lnTo>
                  <a:lnTo>
                    <a:pt x="30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7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7"/>
                  </a:lnTo>
                  <a:lnTo>
                    <a:pt x="46" y="6"/>
                  </a:lnTo>
                  <a:lnTo>
                    <a:pt x="51" y="4"/>
                  </a:lnTo>
                  <a:lnTo>
                    <a:pt x="54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8" y="3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5" y="2"/>
                  </a:lnTo>
                  <a:lnTo>
                    <a:pt x="67" y="2"/>
                  </a:lnTo>
                  <a:lnTo>
                    <a:pt x="68" y="1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3" name="Google Shape;1333;p77"/>
            <p:cNvSpPr/>
            <p:nvPr/>
          </p:nvSpPr>
          <p:spPr>
            <a:xfrm>
              <a:off x="4579938" y="668338"/>
              <a:ext cx="76200" cy="42863"/>
            </a:xfrm>
            <a:custGeom>
              <a:avLst/>
              <a:gdLst/>
              <a:ahLst/>
              <a:cxnLst/>
              <a:rect l="l" t="t" r="r" b="b"/>
              <a:pathLst>
                <a:path w="48" h="27" extrusionOk="0">
                  <a:moveTo>
                    <a:pt x="38" y="4"/>
                  </a:moveTo>
                  <a:lnTo>
                    <a:pt x="38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8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7" y="17"/>
                  </a:lnTo>
                  <a:lnTo>
                    <a:pt x="46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5" y="20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1" y="20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5"/>
                  </a:lnTo>
                  <a:lnTo>
                    <a:pt x="33" y="26"/>
                  </a:lnTo>
                  <a:lnTo>
                    <a:pt x="34" y="26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0" y="25"/>
                  </a:lnTo>
                  <a:lnTo>
                    <a:pt x="19" y="26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2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6" y="3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4" name="Google Shape;1334;p77"/>
            <p:cNvSpPr/>
            <p:nvPr/>
          </p:nvSpPr>
          <p:spPr>
            <a:xfrm>
              <a:off x="4651375" y="236538"/>
              <a:ext cx="177800" cy="271463"/>
            </a:xfrm>
            <a:custGeom>
              <a:avLst/>
              <a:gdLst/>
              <a:ahLst/>
              <a:cxnLst/>
              <a:rect l="l" t="t" r="r" b="b"/>
              <a:pathLst>
                <a:path w="112" h="171" extrusionOk="0">
                  <a:moveTo>
                    <a:pt x="57" y="159"/>
                  </a:moveTo>
                  <a:lnTo>
                    <a:pt x="57" y="160"/>
                  </a:lnTo>
                  <a:lnTo>
                    <a:pt x="56" y="160"/>
                  </a:lnTo>
                  <a:lnTo>
                    <a:pt x="56" y="159"/>
                  </a:lnTo>
                  <a:lnTo>
                    <a:pt x="56" y="157"/>
                  </a:lnTo>
                  <a:lnTo>
                    <a:pt x="56" y="156"/>
                  </a:lnTo>
                  <a:lnTo>
                    <a:pt x="57" y="152"/>
                  </a:lnTo>
                  <a:lnTo>
                    <a:pt x="58" y="151"/>
                  </a:lnTo>
                  <a:lnTo>
                    <a:pt x="59" y="149"/>
                  </a:lnTo>
                  <a:lnTo>
                    <a:pt x="60" y="147"/>
                  </a:lnTo>
                  <a:lnTo>
                    <a:pt x="60" y="146"/>
                  </a:lnTo>
                  <a:lnTo>
                    <a:pt x="60" y="145"/>
                  </a:lnTo>
                  <a:lnTo>
                    <a:pt x="61" y="145"/>
                  </a:lnTo>
                  <a:lnTo>
                    <a:pt x="61" y="145"/>
                  </a:lnTo>
                  <a:lnTo>
                    <a:pt x="61" y="145"/>
                  </a:lnTo>
                  <a:lnTo>
                    <a:pt x="61" y="146"/>
                  </a:lnTo>
                  <a:lnTo>
                    <a:pt x="61" y="146"/>
                  </a:lnTo>
                  <a:lnTo>
                    <a:pt x="61" y="147"/>
                  </a:lnTo>
                  <a:lnTo>
                    <a:pt x="60" y="150"/>
                  </a:lnTo>
                  <a:lnTo>
                    <a:pt x="59" y="152"/>
                  </a:lnTo>
                  <a:lnTo>
                    <a:pt x="59" y="153"/>
                  </a:lnTo>
                  <a:lnTo>
                    <a:pt x="57" y="159"/>
                  </a:lnTo>
                  <a:close/>
                  <a:moveTo>
                    <a:pt x="80" y="139"/>
                  </a:moveTo>
                  <a:lnTo>
                    <a:pt x="79" y="139"/>
                  </a:lnTo>
                  <a:lnTo>
                    <a:pt x="79" y="140"/>
                  </a:lnTo>
                  <a:lnTo>
                    <a:pt x="78" y="140"/>
                  </a:lnTo>
                  <a:lnTo>
                    <a:pt x="77" y="140"/>
                  </a:lnTo>
                  <a:lnTo>
                    <a:pt x="78" y="143"/>
                  </a:lnTo>
                  <a:lnTo>
                    <a:pt x="79" y="144"/>
                  </a:lnTo>
                  <a:lnTo>
                    <a:pt x="78" y="144"/>
                  </a:lnTo>
                  <a:lnTo>
                    <a:pt x="78" y="145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6" y="147"/>
                  </a:lnTo>
                  <a:lnTo>
                    <a:pt x="75" y="147"/>
                  </a:lnTo>
                  <a:lnTo>
                    <a:pt x="74" y="149"/>
                  </a:lnTo>
                  <a:lnTo>
                    <a:pt x="74" y="150"/>
                  </a:lnTo>
                  <a:lnTo>
                    <a:pt x="73" y="151"/>
                  </a:lnTo>
                  <a:lnTo>
                    <a:pt x="72" y="151"/>
                  </a:lnTo>
                  <a:lnTo>
                    <a:pt x="73" y="150"/>
                  </a:lnTo>
                  <a:lnTo>
                    <a:pt x="73" y="149"/>
                  </a:lnTo>
                  <a:lnTo>
                    <a:pt x="72" y="149"/>
                  </a:lnTo>
                  <a:lnTo>
                    <a:pt x="72" y="147"/>
                  </a:lnTo>
                  <a:lnTo>
                    <a:pt x="71" y="146"/>
                  </a:lnTo>
                  <a:lnTo>
                    <a:pt x="72" y="145"/>
                  </a:lnTo>
                  <a:lnTo>
                    <a:pt x="71" y="144"/>
                  </a:lnTo>
                  <a:lnTo>
                    <a:pt x="71" y="142"/>
                  </a:lnTo>
                  <a:lnTo>
                    <a:pt x="72" y="142"/>
                  </a:lnTo>
                  <a:lnTo>
                    <a:pt x="72" y="141"/>
                  </a:lnTo>
                  <a:lnTo>
                    <a:pt x="73" y="140"/>
                  </a:lnTo>
                  <a:lnTo>
                    <a:pt x="75" y="139"/>
                  </a:lnTo>
                  <a:lnTo>
                    <a:pt x="76" y="138"/>
                  </a:lnTo>
                  <a:lnTo>
                    <a:pt x="77" y="139"/>
                  </a:lnTo>
                  <a:lnTo>
                    <a:pt x="77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80" y="139"/>
                  </a:lnTo>
                  <a:close/>
                  <a:moveTo>
                    <a:pt x="80" y="138"/>
                  </a:moveTo>
                  <a:lnTo>
                    <a:pt x="80" y="138"/>
                  </a:lnTo>
                  <a:lnTo>
                    <a:pt x="80" y="138"/>
                  </a:lnTo>
                  <a:lnTo>
                    <a:pt x="79" y="138"/>
                  </a:lnTo>
                  <a:lnTo>
                    <a:pt x="80" y="137"/>
                  </a:lnTo>
                  <a:lnTo>
                    <a:pt x="81" y="137"/>
                  </a:lnTo>
                  <a:lnTo>
                    <a:pt x="82" y="137"/>
                  </a:lnTo>
                  <a:lnTo>
                    <a:pt x="80" y="138"/>
                  </a:lnTo>
                  <a:close/>
                  <a:moveTo>
                    <a:pt x="71" y="124"/>
                  </a:moveTo>
                  <a:lnTo>
                    <a:pt x="71" y="124"/>
                  </a:lnTo>
                  <a:lnTo>
                    <a:pt x="71" y="124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2" y="123"/>
                  </a:lnTo>
                  <a:lnTo>
                    <a:pt x="72" y="123"/>
                  </a:lnTo>
                  <a:lnTo>
                    <a:pt x="71" y="124"/>
                  </a:lnTo>
                  <a:close/>
                  <a:moveTo>
                    <a:pt x="72" y="118"/>
                  </a:moveTo>
                  <a:lnTo>
                    <a:pt x="72" y="119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72" y="117"/>
                  </a:lnTo>
                  <a:lnTo>
                    <a:pt x="73" y="118"/>
                  </a:lnTo>
                  <a:lnTo>
                    <a:pt x="73" y="118"/>
                  </a:lnTo>
                  <a:lnTo>
                    <a:pt x="73" y="118"/>
                  </a:lnTo>
                  <a:lnTo>
                    <a:pt x="72" y="118"/>
                  </a:lnTo>
                  <a:close/>
                  <a:moveTo>
                    <a:pt x="95" y="9"/>
                  </a:moveTo>
                  <a:lnTo>
                    <a:pt x="96" y="9"/>
                  </a:lnTo>
                  <a:lnTo>
                    <a:pt x="97" y="10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1" y="13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2" y="17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2" y="18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3" y="19"/>
                  </a:lnTo>
                  <a:lnTo>
                    <a:pt x="104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4" y="23"/>
                  </a:lnTo>
                  <a:lnTo>
                    <a:pt x="105" y="23"/>
                  </a:lnTo>
                  <a:lnTo>
                    <a:pt x="105" y="24"/>
                  </a:lnTo>
                  <a:lnTo>
                    <a:pt x="106" y="25"/>
                  </a:lnTo>
                  <a:lnTo>
                    <a:pt x="107" y="25"/>
                  </a:lnTo>
                  <a:lnTo>
                    <a:pt x="108" y="26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8"/>
                  </a:lnTo>
                  <a:lnTo>
                    <a:pt x="108" y="29"/>
                  </a:lnTo>
                  <a:lnTo>
                    <a:pt x="108" y="30"/>
                  </a:lnTo>
                  <a:lnTo>
                    <a:pt x="107" y="30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7" y="32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8" y="34"/>
                  </a:lnTo>
                  <a:lnTo>
                    <a:pt x="109" y="35"/>
                  </a:lnTo>
                  <a:lnTo>
                    <a:pt x="110" y="36"/>
                  </a:lnTo>
                  <a:lnTo>
                    <a:pt x="111" y="36"/>
                  </a:lnTo>
                  <a:lnTo>
                    <a:pt x="112" y="39"/>
                  </a:lnTo>
                  <a:lnTo>
                    <a:pt x="110" y="39"/>
                  </a:lnTo>
                  <a:lnTo>
                    <a:pt x="108" y="38"/>
                  </a:lnTo>
                  <a:lnTo>
                    <a:pt x="107" y="39"/>
                  </a:lnTo>
                  <a:lnTo>
                    <a:pt x="106" y="39"/>
                  </a:lnTo>
                  <a:lnTo>
                    <a:pt x="104" y="39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1" y="39"/>
                  </a:lnTo>
                  <a:lnTo>
                    <a:pt x="100" y="38"/>
                  </a:lnTo>
                  <a:lnTo>
                    <a:pt x="99" y="39"/>
                  </a:lnTo>
                  <a:lnTo>
                    <a:pt x="98" y="39"/>
                  </a:lnTo>
                  <a:lnTo>
                    <a:pt x="97" y="38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6" y="40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5" y="41"/>
                  </a:lnTo>
                  <a:lnTo>
                    <a:pt x="95" y="43"/>
                  </a:lnTo>
                  <a:lnTo>
                    <a:pt x="94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1" y="44"/>
                  </a:lnTo>
                  <a:lnTo>
                    <a:pt x="89" y="44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91" y="46"/>
                  </a:lnTo>
                  <a:lnTo>
                    <a:pt x="91" y="46"/>
                  </a:lnTo>
                  <a:lnTo>
                    <a:pt x="89" y="46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8" y="46"/>
                  </a:lnTo>
                  <a:lnTo>
                    <a:pt x="89" y="46"/>
                  </a:lnTo>
                  <a:lnTo>
                    <a:pt x="89" y="47"/>
                  </a:lnTo>
                  <a:lnTo>
                    <a:pt x="91" y="47"/>
                  </a:lnTo>
                  <a:lnTo>
                    <a:pt x="91" y="48"/>
                  </a:lnTo>
                  <a:lnTo>
                    <a:pt x="88" y="49"/>
                  </a:lnTo>
                  <a:lnTo>
                    <a:pt x="87" y="50"/>
                  </a:lnTo>
                  <a:lnTo>
                    <a:pt x="87" y="51"/>
                  </a:lnTo>
                  <a:lnTo>
                    <a:pt x="86" y="51"/>
                  </a:lnTo>
                  <a:lnTo>
                    <a:pt x="87" y="52"/>
                  </a:lnTo>
                  <a:lnTo>
                    <a:pt x="88" y="52"/>
                  </a:lnTo>
                  <a:lnTo>
                    <a:pt x="88" y="54"/>
                  </a:lnTo>
                  <a:lnTo>
                    <a:pt x="89" y="55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88" y="58"/>
                  </a:lnTo>
                  <a:lnTo>
                    <a:pt x="86" y="59"/>
                  </a:lnTo>
                  <a:lnTo>
                    <a:pt x="85" y="63"/>
                  </a:lnTo>
                  <a:lnTo>
                    <a:pt x="84" y="63"/>
                  </a:lnTo>
                  <a:lnTo>
                    <a:pt x="82" y="64"/>
                  </a:lnTo>
                  <a:lnTo>
                    <a:pt x="81" y="64"/>
                  </a:lnTo>
                  <a:lnTo>
                    <a:pt x="80" y="65"/>
                  </a:lnTo>
                  <a:lnTo>
                    <a:pt x="77" y="66"/>
                  </a:lnTo>
                  <a:lnTo>
                    <a:pt x="76" y="67"/>
                  </a:lnTo>
                  <a:lnTo>
                    <a:pt x="76" y="68"/>
                  </a:lnTo>
                  <a:lnTo>
                    <a:pt x="75" y="68"/>
                  </a:lnTo>
                  <a:lnTo>
                    <a:pt x="75" y="67"/>
                  </a:lnTo>
                  <a:lnTo>
                    <a:pt x="74" y="67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3" y="67"/>
                  </a:lnTo>
                  <a:lnTo>
                    <a:pt x="72" y="68"/>
                  </a:lnTo>
                  <a:lnTo>
                    <a:pt x="72" y="69"/>
                  </a:lnTo>
                  <a:lnTo>
                    <a:pt x="70" y="70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7" y="71"/>
                  </a:lnTo>
                  <a:lnTo>
                    <a:pt x="66" y="71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5" y="73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6" y="73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3" y="75"/>
                  </a:lnTo>
                  <a:lnTo>
                    <a:pt x="63" y="75"/>
                  </a:lnTo>
                  <a:lnTo>
                    <a:pt x="63" y="76"/>
                  </a:lnTo>
                  <a:lnTo>
                    <a:pt x="62" y="76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1" y="75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1" y="76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9"/>
                  </a:lnTo>
                  <a:lnTo>
                    <a:pt x="62" y="79"/>
                  </a:lnTo>
                  <a:lnTo>
                    <a:pt x="62" y="79"/>
                  </a:lnTo>
                  <a:lnTo>
                    <a:pt x="61" y="79"/>
                  </a:lnTo>
                  <a:lnTo>
                    <a:pt x="60" y="80"/>
                  </a:lnTo>
                  <a:lnTo>
                    <a:pt x="59" y="80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7" y="80"/>
                  </a:lnTo>
                  <a:lnTo>
                    <a:pt x="56" y="80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7" y="82"/>
                  </a:lnTo>
                  <a:lnTo>
                    <a:pt x="58" y="83"/>
                  </a:lnTo>
                  <a:lnTo>
                    <a:pt x="59" y="83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7" y="86"/>
                  </a:lnTo>
                  <a:lnTo>
                    <a:pt x="57" y="87"/>
                  </a:lnTo>
                  <a:lnTo>
                    <a:pt x="57" y="88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8" y="90"/>
                  </a:lnTo>
                  <a:lnTo>
                    <a:pt x="57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4" y="91"/>
                  </a:lnTo>
                  <a:lnTo>
                    <a:pt x="54" y="92"/>
                  </a:lnTo>
                  <a:lnTo>
                    <a:pt x="56" y="93"/>
                  </a:lnTo>
                  <a:lnTo>
                    <a:pt x="54" y="94"/>
                  </a:lnTo>
                  <a:lnTo>
                    <a:pt x="56" y="94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7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60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5" y="104"/>
                  </a:lnTo>
                  <a:lnTo>
                    <a:pt x="67" y="106"/>
                  </a:lnTo>
                  <a:lnTo>
                    <a:pt x="68" y="106"/>
                  </a:lnTo>
                  <a:lnTo>
                    <a:pt x="69" y="107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1" y="109"/>
                  </a:lnTo>
                  <a:lnTo>
                    <a:pt x="73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5" y="112"/>
                  </a:lnTo>
                  <a:lnTo>
                    <a:pt x="76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3" y="116"/>
                  </a:lnTo>
                  <a:lnTo>
                    <a:pt x="73" y="117"/>
                  </a:lnTo>
                  <a:lnTo>
                    <a:pt x="72" y="117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68" y="119"/>
                  </a:lnTo>
                  <a:lnTo>
                    <a:pt x="66" y="120"/>
                  </a:lnTo>
                  <a:lnTo>
                    <a:pt x="65" y="119"/>
                  </a:lnTo>
                  <a:lnTo>
                    <a:pt x="65" y="119"/>
                  </a:lnTo>
                  <a:lnTo>
                    <a:pt x="65" y="117"/>
                  </a:lnTo>
                  <a:lnTo>
                    <a:pt x="64" y="117"/>
                  </a:lnTo>
                  <a:lnTo>
                    <a:pt x="64" y="117"/>
                  </a:lnTo>
                  <a:lnTo>
                    <a:pt x="63" y="117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8"/>
                  </a:lnTo>
                  <a:lnTo>
                    <a:pt x="58" y="117"/>
                  </a:lnTo>
                  <a:lnTo>
                    <a:pt x="57" y="117"/>
                  </a:lnTo>
                  <a:lnTo>
                    <a:pt x="54" y="117"/>
                  </a:lnTo>
                  <a:lnTo>
                    <a:pt x="54" y="117"/>
                  </a:lnTo>
                  <a:lnTo>
                    <a:pt x="53" y="117"/>
                  </a:lnTo>
                  <a:lnTo>
                    <a:pt x="52" y="117"/>
                  </a:lnTo>
                  <a:lnTo>
                    <a:pt x="51" y="118"/>
                  </a:lnTo>
                  <a:lnTo>
                    <a:pt x="49" y="118"/>
                  </a:lnTo>
                  <a:lnTo>
                    <a:pt x="47" y="118"/>
                  </a:lnTo>
                  <a:lnTo>
                    <a:pt x="48" y="119"/>
                  </a:lnTo>
                  <a:lnTo>
                    <a:pt x="52" y="119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0" y="121"/>
                  </a:lnTo>
                  <a:lnTo>
                    <a:pt x="61" y="120"/>
                  </a:lnTo>
                  <a:lnTo>
                    <a:pt x="62" y="121"/>
                  </a:lnTo>
                  <a:lnTo>
                    <a:pt x="63" y="121"/>
                  </a:lnTo>
                  <a:lnTo>
                    <a:pt x="66" y="121"/>
                  </a:lnTo>
                  <a:lnTo>
                    <a:pt x="67" y="120"/>
                  </a:lnTo>
                  <a:lnTo>
                    <a:pt x="68" y="120"/>
                  </a:lnTo>
                  <a:lnTo>
                    <a:pt x="69" y="120"/>
                  </a:lnTo>
                  <a:lnTo>
                    <a:pt x="69" y="120"/>
                  </a:lnTo>
                  <a:lnTo>
                    <a:pt x="70" y="119"/>
                  </a:lnTo>
                  <a:lnTo>
                    <a:pt x="71" y="120"/>
                  </a:lnTo>
                  <a:lnTo>
                    <a:pt x="71" y="119"/>
                  </a:lnTo>
                  <a:lnTo>
                    <a:pt x="72" y="119"/>
                  </a:lnTo>
                  <a:lnTo>
                    <a:pt x="72" y="119"/>
                  </a:lnTo>
                  <a:lnTo>
                    <a:pt x="73" y="120"/>
                  </a:lnTo>
                  <a:lnTo>
                    <a:pt x="72" y="121"/>
                  </a:lnTo>
                  <a:lnTo>
                    <a:pt x="71" y="121"/>
                  </a:lnTo>
                  <a:lnTo>
                    <a:pt x="71" y="122"/>
                  </a:lnTo>
                  <a:lnTo>
                    <a:pt x="70" y="123"/>
                  </a:lnTo>
                  <a:lnTo>
                    <a:pt x="70" y="123"/>
                  </a:lnTo>
                  <a:lnTo>
                    <a:pt x="68" y="123"/>
                  </a:lnTo>
                  <a:lnTo>
                    <a:pt x="67" y="124"/>
                  </a:lnTo>
                  <a:lnTo>
                    <a:pt x="66" y="125"/>
                  </a:lnTo>
                  <a:lnTo>
                    <a:pt x="65" y="125"/>
                  </a:lnTo>
                  <a:lnTo>
                    <a:pt x="64" y="125"/>
                  </a:lnTo>
                  <a:lnTo>
                    <a:pt x="62" y="126"/>
                  </a:lnTo>
                  <a:lnTo>
                    <a:pt x="61" y="127"/>
                  </a:lnTo>
                  <a:lnTo>
                    <a:pt x="59" y="128"/>
                  </a:lnTo>
                  <a:lnTo>
                    <a:pt x="58" y="128"/>
                  </a:lnTo>
                  <a:lnTo>
                    <a:pt x="54" y="129"/>
                  </a:lnTo>
                  <a:lnTo>
                    <a:pt x="51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2" y="129"/>
                  </a:lnTo>
                  <a:lnTo>
                    <a:pt x="52" y="129"/>
                  </a:lnTo>
                  <a:lnTo>
                    <a:pt x="54" y="129"/>
                  </a:lnTo>
                  <a:lnTo>
                    <a:pt x="56" y="129"/>
                  </a:lnTo>
                  <a:lnTo>
                    <a:pt x="58" y="131"/>
                  </a:lnTo>
                  <a:lnTo>
                    <a:pt x="57" y="131"/>
                  </a:lnTo>
                  <a:lnTo>
                    <a:pt x="54" y="131"/>
                  </a:lnTo>
                  <a:lnTo>
                    <a:pt x="56" y="133"/>
                  </a:lnTo>
                  <a:lnTo>
                    <a:pt x="57" y="134"/>
                  </a:lnTo>
                  <a:lnTo>
                    <a:pt x="56" y="135"/>
                  </a:lnTo>
                  <a:lnTo>
                    <a:pt x="56" y="138"/>
                  </a:lnTo>
                  <a:lnTo>
                    <a:pt x="56" y="138"/>
                  </a:lnTo>
                  <a:lnTo>
                    <a:pt x="54" y="139"/>
                  </a:lnTo>
                  <a:lnTo>
                    <a:pt x="56" y="140"/>
                  </a:lnTo>
                  <a:lnTo>
                    <a:pt x="56" y="141"/>
                  </a:lnTo>
                  <a:lnTo>
                    <a:pt x="56" y="142"/>
                  </a:lnTo>
                  <a:lnTo>
                    <a:pt x="57" y="143"/>
                  </a:lnTo>
                  <a:lnTo>
                    <a:pt x="57" y="144"/>
                  </a:lnTo>
                  <a:lnTo>
                    <a:pt x="54" y="146"/>
                  </a:lnTo>
                  <a:lnTo>
                    <a:pt x="54" y="147"/>
                  </a:lnTo>
                  <a:lnTo>
                    <a:pt x="56" y="147"/>
                  </a:lnTo>
                  <a:lnTo>
                    <a:pt x="56" y="149"/>
                  </a:lnTo>
                  <a:lnTo>
                    <a:pt x="56" y="151"/>
                  </a:lnTo>
                  <a:lnTo>
                    <a:pt x="54" y="153"/>
                  </a:lnTo>
                  <a:lnTo>
                    <a:pt x="54" y="154"/>
                  </a:lnTo>
                  <a:lnTo>
                    <a:pt x="53" y="155"/>
                  </a:lnTo>
                  <a:lnTo>
                    <a:pt x="52" y="157"/>
                  </a:lnTo>
                  <a:lnTo>
                    <a:pt x="51" y="160"/>
                  </a:lnTo>
                  <a:lnTo>
                    <a:pt x="50" y="161"/>
                  </a:lnTo>
                  <a:lnTo>
                    <a:pt x="50" y="161"/>
                  </a:lnTo>
                  <a:lnTo>
                    <a:pt x="48" y="16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45" y="161"/>
                  </a:lnTo>
                  <a:lnTo>
                    <a:pt x="42" y="161"/>
                  </a:lnTo>
                  <a:lnTo>
                    <a:pt x="39" y="161"/>
                  </a:lnTo>
                  <a:lnTo>
                    <a:pt x="39" y="161"/>
                  </a:lnTo>
                  <a:lnTo>
                    <a:pt x="39" y="162"/>
                  </a:lnTo>
                  <a:lnTo>
                    <a:pt x="38" y="163"/>
                  </a:lnTo>
                  <a:lnTo>
                    <a:pt x="37" y="162"/>
                  </a:lnTo>
                  <a:lnTo>
                    <a:pt x="36" y="163"/>
                  </a:lnTo>
                  <a:lnTo>
                    <a:pt x="36" y="163"/>
                  </a:lnTo>
                  <a:lnTo>
                    <a:pt x="34" y="164"/>
                  </a:lnTo>
                  <a:lnTo>
                    <a:pt x="34" y="165"/>
                  </a:lnTo>
                  <a:lnTo>
                    <a:pt x="34" y="166"/>
                  </a:lnTo>
                  <a:lnTo>
                    <a:pt x="35" y="167"/>
                  </a:lnTo>
                  <a:lnTo>
                    <a:pt x="36" y="169"/>
                  </a:lnTo>
                  <a:lnTo>
                    <a:pt x="34" y="171"/>
                  </a:lnTo>
                  <a:lnTo>
                    <a:pt x="33" y="171"/>
                  </a:lnTo>
                  <a:lnTo>
                    <a:pt x="30" y="170"/>
                  </a:lnTo>
                  <a:lnTo>
                    <a:pt x="26" y="171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2" y="169"/>
                  </a:lnTo>
                  <a:lnTo>
                    <a:pt x="22" y="168"/>
                  </a:lnTo>
                  <a:lnTo>
                    <a:pt x="22" y="167"/>
                  </a:lnTo>
                  <a:lnTo>
                    <a:pt x="22" y="166"/>
                  </a:lnTo>
                  <a:lnTo>
                    <a:pt x="21" y="165"/>
                  </a:lnTo>
                  <a:lnTo>
                    <a:pt x="19" y="164"/>
                  </a:lnTo>
                  <a:lnTo>
                    <a:pt x="17" y="161"/>
                  </a:lnTo>
                  <a:lnTo>
                    <a:pt x="16" y="160"/>
                  </a:lnTo>
                  <a:lnTo>
                    <a:pt x="15" y="159"/>
                  </a:lnTo>
                  <a:lnTo>
                    <a:pt x="16" y="159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19" y="160"/>
                  </a:lnTo>
                  <a:lnTo>
                    <a:pt x="18" y="158"/>
                  </a:lnTo>
                  <a:lnTo>
                    <a:pt x="17" y="158"/>
                  </a:lnTo>
                  <a:lnTo>
                    <a:pt x="17" y="157"/>
                  </a:lnTo>
                  <a:lnTo>
                    <a:pt x="18" y="157"/>
                  </a:lnTo>
                  <a:lnTo>
                    <a:pt x="19" y="157"/>
                  </a:lnTo>
                  <a:lnTo>
                    <a:pt x="19" y="156"/>
                  </a:lnTo>
                  <a:lnTo>
                    <a:pt x="19" y="155"/>
                  </a:lnTo>
                  <a:lnTo>
                    <a:pt x="18" y="155"/>
                  </a:lnTo>
                  <a:lnTo>
                    <a:pt x="17" y="154"/>
                  </a:lnTo>
                  <a:lnTo>
                    <a:pt x="16" y="152"/>
                  </a:lnTo>
                  <a:lnTo>
                    <a:pt x="14" y="151"/>
                  </a:lnTo>
                  <a:lnTo>
                    <a:pt x="11" y="146"/>
                  </a:lnTo>
                  <a:lnTo>
                    <a:pt x="10" y="144"/>
                  </a:lnTo>
                  <a:lnTo>
                    <a:pt x="9" y="144"/>
                  </a:lnTo>
                  <a:lnTo>
                    <a:pt x="9" y="143"/>
                  </a:lnTo>
                  <a:lnTo>
                    <a:pt x="8" y="142"/>
                  </a:lnTo>
                  <a:lnTo>
                    <a:pt x="8" y="141"/>
                  </a:lnTo>
                  <a:lnTo>
                    <a:pt x="7" y="140"/>
                  </a:lnTo>
                  <a:lnTo>
                    <a:pt x="6" y="140"/>
                  </a:lnTo>
                  <a:lnTo>
                    <a:pt x="6" y="137"/>
                  </a:lnTo>
                  <a:lnTo>
                    <a:pt x="4" y="137"/>
                  </a:lnTo>
                  <a:lnTo>
                    <a:pt x="3" y="135"/>
                  </a:lnTo>
                  <a:lnTo>
                    <a:pt x="3" y="132"/>
                  </a:lnTo>
                  <a:lnTo>
                    <a:pt x="2" y="132"/>
                  </a:lnTo>
                  <a:lnTo>
                    <a:pt x="1" y="132"/>
                  </a:lnTo>
                  <a:lnTo>
                    <a:pt x="1" y="131"/>
                  </a:lnTo>
                  <a:lnTo>
                    <a:pt x="1" y="131"/>
                  </a:lnTo>
                  <a:lnTo>
                    <a:pt x="1" y="128"/>
                  </a:lnTo>
                  <a:lnTo>
                    <a:pt x="0" y="126"/>
                  </a:lnTo>
                  <a:lnTo>
                    <a:pt x="0" y="125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2" y="124"/>
                  </a:lnTo>
                  <a:lnTo>
                    <a:pt x="3" y="125"/>
                  </a:lnTo>
                  <a:lnTo>
                    <a:pt x="4" y="126"/>
                  </a:lnTo>
                  <a:lnTo>
                    <a:pt x="4" y="125"/>
                  </a:lnTo>
                  <a:lnTo>
                    <a:pt x="5" y="124"/>
                  </a:lnTo>
                  <a:lnTo>
                    <a:pt x="5" y="122"/>
                  </a:lnTo>
                  <a:lnTo>
                    <a:pt x="6" y="121"/>
                  </a:lnTo>
                  <a:lnTo>
                    <a:pt x="5" y="119"/>
                  </a:lnTo>
                  <a:lnTo>
                    <a:pt x="4" y="117"/>
                  </a:lnTo>
                  <a:lnTo>
                    <a:pt x="4" y="117"/>
                  </a:lnTo>
                  <a:lnTo>
                    <a:pt x="5" y="116"/>
                  </a:lnTo>
                  <a:lnTo>
                    <a:pt x="6" y="114"/>
                  </a:lnTo>
                  <a:lnTo>
                    <a:pt x="6" y="112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8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1" y="109"/>
                  </a:lnTo>
                  <a:lnTo>
                    <a:pt x="11" y="108"/>
                  </a:lnTo>
                  <a:lnTo>
                    <a:pt x="11" y="107"/>
                  </a:lnTo>
                  <a:lnTo>
                    <a:pt x="12" y="106"/>
                  </a:lnTo>
                  <a:lnTo>
                    <a:pt x="12" y="105"/>
                  </a:lnTo>
                  <a:lnTo>
                    <a:pt x="11" y="104"/>
                  </a:lnTo>
                  <a:lnTo>
                    <a:pt x="10" y="102"/>
                  </a:lnTo>
                  <a:lnTo>
                    <a:pt x="9" y="100"/>
                  </a:lnTo>
                  <a:lnTo>
                    <a:pt x="8" y="98"/>
                  </a:lnTo>
                  <a:lnTo>
                    <a:pt x="9" y="98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3" y="95"/>
                  </a:lnTo>
                  <a:lnTo>
                    <a:pt x="14" y="94"/>
                  </a:lnTo>
                  <a:lnTo>
                    <a:pt x="12" y="93"/>
                  </a:lnTo>
                  <a:lnTo>
                    <a:pt x="11" y="92"/>
                  </a:lnTo>
                  <a:lnTo>
                    <a:pt x="10" y="91"/>
                  </a:lnTo>
                  <a:lnTo>
                    <a:pt x="8" y="90"/>
                  </a:lnTo>
                  <a:lnTo>
                    <a:pt x="6" y="90"/>
                  </a:lnTo>
                  <a:lnTo>
                    <a:pt x="7" y="87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5" y="79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5" y="75"/>
                  </a:lnTo>
                  <a:lnTo>
                    <a:pt x="4" y="74"/>
                  </a:lnTo>
                  <a:lnTo>
                    <a:pt x="5" y="74"/>
                  </a:lnTo>
                  <a:lnTo>
                    <a:pt x="5" y="73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3" y="70"/>
                  </a:lnTo>
                  <a:lnTo>
                    <a:pt x="5" y="67"/>
                  </a:lnTo>
                  <a:lnTo>
                    <a:pt x="4" y="66"/>
                  </a:lnTo>
                  <a:lnTo>
                    <a:pt x="5" y="65"/>
                  </a:lnTo>
                  <a:lnTo>
                    <a:pt x="7" y="63"/>
                  </a:lnTo>
                  <a:lnTo>
                    <a:pt x="8" y="62"/>
                  </a:lnTo>
                  <a:lnTo>
                    <a:pt x="9" y="62"/>
                  </a:lnTo>
                  <a:lnTo>
                    <a:pt x="10" y="61"/>
                  </a:lnTo>
                  <a:lnTo>
                    <a:pt x="11" y="61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8" y="61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22" y="60"/>
                  </a:lnTo>
                  <a:lnTo>
                    <a:pt x="23" y="59"/>
                  </a:lnTo>
                  <a:lnTo>
                    <a:pt x="23" y="58"/>
                  </a:lnTo>
                  <a:lnTo>
                    <a:pt x="22" y="57"/>
                  </a:lnTo>
                  <a:lnTo>
                    <a:pt x="22" y="56"/>
                  </a:lnTo>
                  <a:lnTo>
                    <a:pt x="19" y="55"/>
                  </a:lnTo>
                  <a:lnTo>
                    <a:pt x="17" y="54"/>
                  </a:lnTo>
                  <a:lnTo>
                    <a:pt x="19" y="52"/>
                  </a:lnTo>
                  <a:lnTo>
                    <a:pt x="21" y="50"/>
                  </a:lnTo>
                  <a:lnTo>
                    <a:pt x="23" y="47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1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8" y="34"/>
                  </a:lnTo>
                  <a:lnTo>
                    <a:pt x="29" y="34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1" y="31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5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38" y="22"/>
                  </a:lnTo>
                  <a:lnTo>
                    <a:pt x="37" y="21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7" y="19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17"/>
                  </a:lnTo>
                  <a:lnTo>
                    <a:pt x="41" y="14"/>
                  </a:lnTo>
                  <a:lnTo>
                    <a:pt x="44" y="13"/>
                  </a:lnTo>
                  <a:lnTo>
                    <a:pt x="45" y="12"/>
                  </a:lnTo>
                  <a:lnTo>
                    <a:pt x="47" y="13"/>
                  </a:lnTo>
                  <a:lnTo>
                    <a:pt x="51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8" y="6"/>
                  </a:lnTo>
                  <a:lnTo>
                    <a:pt x="59" y="6"/>
                  </a:lnTo>
                  <a:lnTo>
                    <a:pt x="61" y="6"/>
                  </a:lnTo>
                  <a:lnTo>
                    <a:pt x="62" y="8"/>
                  </a:lnTo>
                  <a:lnTo>
                    <a:pt x="66" y="9"/>
                  </a:lnTo>
                  <a:lnTo>
                    <a:pt x="68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71" y="8"/>
                  </a:lnTo>
                  <a:lnTo>
                    <a:pt x="68" y="6"/>
                  </a:lnTo>
                  <a:lnTo>
                    <a:pt x="70" y="5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0" y="1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2" y="5"/>
                  </a:lnTo>
                  <a:lnTo>
                    <a:pt x="84" y="5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94" y="9"/>
                  </a:lnTo>
                  <a:lnTo>
                    <a:pt x="95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5" name="Google Shape;1335;p77"/>
            <p:cNvSpPr/>
            <p:nvPr/>
          </p:nvSpPr>
          <p:spPr>
            <a:xfrm>
              <a:off x="5056188" y="2286001"/>
              <a:ext cx="25400" cy="34925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15" y="3"/>
                  </a:moveTo>
                  <a:lnTo>
                    <a:pt x="15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6" name="Google Shape;1336;p77"/>
            <p:cNvSpPr/>
            <p:nvPr/>
          </p:nvSpPr>
          <p:spPr>
            <a:xfrm>
              <a:off x="3348038" y="1587501"/>
              <a:ext cx="77788" cy="90488"/>
            </a:xfrm>
            <a:custGeom>
              <a:avLst/>
              <a:gdLst/>
              <a:ahLst/>
              <a:cxnLst/>
              <a:rect l="l" t="t" r="r" b="b"/>
              <a:pathLst>
                <a:path w="49" h="57" extrusionOk="0">
                  <a:moveTo>
                    <a:pt x="47" y="9"/>
                  </a:moveTo>
                  <a:lnTo>
                    <a:pt x="46" y="10"/>
                  </a:lnTo>
                  <a:lnTo>
                    <a:pt x="45" y="11"/>
                  </a:lnTo>
                  <a:lnTo>
                    <a:pt x="44" y="13"/>
                  </a:lnTo>
                  <a:lnTo>
                    <a:pt x="44" y="14"/>
                  </a:lnTo>
                  <a:lnTo>
                    <a:pt x="43" y="15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4" y="20"/>
                  </a:lnTo>
                  <a:lnTo>
                    <a:pt x="44" y="21"/>
                  </a:lnTo>
                  <a:lnTo>
                    <a:pt x="44" y="22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5" y="26"/>
                  </a:lnTo>
                  <a:lnTo>
                    <a:pt x="46" y="28"/>
                  </a:lnTo>
                  <a:lnTo>
                    <a:pt x="46" y="29"/>
                  </a:lnTo>
                  <a:lnTo>
                    <a:pt x="47" y="30"/>
                  </a:lnTo>
                  <a:lnTo>
                    <a:pt x="48" y="31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9" y="33"/>
                  </a:lnTo>
                  <a:lnTo>
                    <a:pt x="49" y="35"/>
                  </a:lnTo>
                  <a:lnTo>
                    <a:pt x="48" y="37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47" y="41"/>
                  </a:lnTo>
                  <a:lnTo>
                    <a:pt x="46" y="43"/>
                  </a:lnTo>
                  <a:lnTo>
                    <a:pt x="46" y="44"/>
                  </a:lnTo>
                  <a:lnTo>
                    <a:pt x="45" y="45"/>
                  </a:lnTo>
                  <a:lnTo>
                    <a:pt x="44" y="49"/>
                  </a:lnTo>
                  <a:lnTo>
                    <a:pt x="43" y="49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49"/>
                  </a:lnTo>
                  <a:lnTo>
                    <a:pt x="39" y="49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6" y="47"/>
                  </a:lnTo>
                  <a:lnTo>
                    <a:pt x="35" y="48"/>
                  </a:lnTo>
                  <a:lnTo>
                    <a:pt x="35" y="47"/>
                  </a:lnTo>
                  <a:lnTo>
                    <a:pt x="34" y="47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7" y="49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2"/>
                  </a:lnTo>
                  <a:lnTo>
                    <a:pt x="23" y="53"/>
                  </a:lnTo>
                  <a:lnTo>
                    <a:pt x="24" y="54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23" y="57"/>
                  </a:lnTo>
                  <a:lnTo>
                    <a:pt x="21" y="56"/>
                  </a:lnTo>
                  <a:lnTo>
                    <a:pt x="19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6" y="55"/>
                  </a:lnTo>
                  <a:lnTo>
                    <a:pt x="15" y="54"/>
                  </a:lnTo>
                  <a:lnTo>
                    <a:pt x="15" y="53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2" y="1"/>
                  </a:lnTo>
                  <a:lnTo>
                    <a:pt x="25" y="3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2" y="1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5" y="1"/>
                  </a:lnTo>
                  <a:lnTo>
                    <a:pt x="48" y="2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8" y="7"/>
                  </a:lnTo>
                  <a:lnTo>
                    <a:pt x="47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7" name="Google Shape;1337;p77"/>
            <p:cNvSpPr/>
            <p:nvPr/>
          </p:nvSpPr>
          <p:spPr>
            <a:xfrm>
              <a:off x="4897438" y="1228726"/>
              <a:ext cx="319088" cy="298450"/>
            </a:xfrm>
            <a:custGeom>
              <a:avLst/>
              <a:gdLst/>
              <a:ahLst/>
              <a:cxnLst/>
              <a:rect l="l" t="t" r="r" b="b"/>
              <a:pathLst>
                <a:path w="201" h="188" extrusionOk="0">
                  <a:moveTo>
                    <a:pt x="112" y="2"/>
                  </a:moveTo>
                  <a:lnTo>
                    <a:pt x="112" y="3"/>
                  </a:lnTo>
                  <a:lnTo>
                    <a:pt x="114" y="3"/>
                  </a:lnTo>
                  <a:lnTo>
                    <a:pt x="118" y="3"/>
                  </a:lnTo>
                  <a:lnTo>
                    <a:pt x="122" y="3"/>
                  </a:lnTo>
                  <a:lnTo>
                    <a:pt x="126" y="3"/>
                  </a:lnTo>
                  <a:lnTo>
                    <a:pt x="130" y="3"/>
                  </a:lnTo>
                  <a:lnTo>
                    <a:pt x="133" y="3"/>
                  </a:lnTo>
                  <a:lnTo>
                    <a:pt x="137" y="3"/>
                  </a:lnTo>
                  <a:lnTo>
                    <a:pt x="141" y="3"/>
                  </a:lnTo>
                  <a:lnTo>
                    <a:pt x="145" y="3"/>
                  </a:lnTo>
                  <a:lnTo>
                    <a:pt x="150" y="3"/>
                  </a:lnTo>
                  <a:lnTo>
                    <a:pt x="154" y="3"/>
                  </a:lnTo>
                  <a:lnTo>
                    <a:pt x="157" y="3"/>
                  </a:lnTo>
                  <a:lnTo>
                    <a:pt x="161" y="3"/>
                  </a:lnTo>
                  <a:lnTo>
                    <a:pt x="165" y="3"/>
                  </a:lnTo>
                  <a:lnTo>
                    <a:pt x="169" y="3"/>
                  </a:lnTo>
                  <a:lnTo>
                    <a:pt x="173" y="3"/>
                  </a:lnTo>
                  <a:lnTo>
                    <a:pt x="176" y="3"/>
                  </a:lnTo>
                  <a:lnTo>
                    <a:pt x="177" y="6"/>
                  </a:lnTo>
                  <a:lnTo>
                    <a:pt x="177" y="9"/>
                  </a:lnTo>
                  <a:lnTo>
                    <a:pt x="179" y="12"/>
                  </a:lnTo>
                  <a:lnTo>
                    <a:pt x="182" y="14"/>
                  </a:lnTo>
                  <a:lnTo>
                    <a:pt x="183" y="16"/>
                  </a:lnTo>
                  <a:lnTo>
                    <a:pt x="183" y="17"/>
                  </a:lnTo>
                  <a:lnTo>
                    <a:pt x="183" y="17"/>
                  </a:lnTo>
                  <a:lnTo>
                    <a:pt x="182" y="17"/>
                  </a:lnTo>
                  <a:lnTo>
                    <a:pt x="180" y="16"/>
                  </a:lnTo>
                  <a:lnTo>
                    <a:pt x="180" y="18"/>
                  </a:lnTo>
                  <a:lnTo>
                    <a:pt x="182" y="19"/>
                  </a:lnTo>
                  <a:lnTo>
                    <a:pt x="182" y="21"/>
                  </a:lnTo>
                  <a:lnTo>
                    <a:pt x="183" y="24"/>
                  </a:lnTo>
                  <a:lnTo>
                    <a:pt x="182" y="26"/>
                  </a:lnTo>
                  <a:lnTo>
                    <a:pt x="183" y="29"/>
                  </a:lnTo>
                  <a:lnTo>
                    <a:pt x="184" y="34"/>
                  </a:lnTo>
                  <a:lnTo>
                    <a:pt x="184" y="37"/>
                  </a:lnTo>
                  <a:lnTo>
                    <a:pt x="185" y="43"/>
                  </a:lnTo>
                  <a:lnTo>
                    <a:pt x="187" y="47"/>
                  </a:lnTo>
                  <a:lnTo>
                    <a:pt x="188" y="48"/>
                  </a:lnTo>
                  <a:lnTo>
                    <a:pt x="188" y="48"/>
                  </a:lnTo>
                  <a:lnTo>
                    <a:pt x="190" y="49"/>
                  </a:lnTo>
                  <a:lnTo>
                    <a:pt x="192" y="52"/>
                  </a:lnTo>
                  <a:lnTo>
                    <a:pt x="194" y="54"/>
                  </a:lnTo>
                  <a:lnTo>
                    <a:pt x="195" y="55"/>
                  </a:lnTo>
                  <a:lnTo>
                    <a:pt x="196" y="56"/>
                  </a:lnTo>
                  <a:lnTo>
                    <a:pt x="196" y="55"/>
                  </a:lnTo>
                  <a:lnTo>
                    <a:pt x="197" y="55"/>
                  </a:lnTo>
                  <a:lnTo>
                    <a:pt x="197" y="56"/>
                  </a:lnTo>
                  <a:lnTo>
                    <a:pt x="200" y="58"/>
                  </a:lnTo>
                  <a:lnTo>
                    <a:pt x="201" y="59"/>
                  </a:lnTo>
                  <a:lnTo>
                    <a:pt x="200" y="60"/>
                  </a:lnTo>
                  <a:lnTo>
                    <a:pt x="199" y="61"/>
                  </a:lnTo>
                  <a:lnTo>
                    <a:pt x="199" y="62"/>
                  </a:lnTo>
                  <a:lnTo>
                    <a:pt x="198" y="62"/>
                  </a:lnTo>
                  <a:lnTo>
                    <a:pt x="198" y="63"/>
                  </a:lnTo>
                  <a:lnTo>
                    <a:pt x="198" y="63"/>
                  </a:lnTo>
                  <a:lnTo>
                    <a:pt x="197" y="64"/>
                  </a:lnTo>
                  <a:lnTo>
                    <a:pt x="197" y="64"/>
                  </a:lnTo>
                  <a:lnTo>
                    <a:pt x="197" y="65"/>
                  </a:lnTo>
                  <a:lnTo>
                    <a:pt x="197" y="65"/>
                  </a:lnTo>
                  <a:lnTo>
                    <a:pt x="196" y="65"/>
                  </a:lnTo>
                  <a:lnTo>
                    <a:pt x="196" y="65"/>
                  </a:lnTo>
                  <a:lnTo>
                    <a:pt x="195" y="65"/>
                  </a:lnTo>
                  <a:lnTo>
                    <a:pt x="194" y="65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92" y="66"/>
                  </a:lnTo>
                  <a:lnTo>
                    <a:pt x="192" y="66"/>
                  </a:lnTo>
                  <a:lnTo>
                    <a:pt x="192" y="66"/>
                  </a:lnTo>
                  <a:lnTo>
                    <a:pt x="191" y="67"/>
                  </a:lnTo>
                  <a:lnTo>
                    <a:pt x="190" y="68"/>
                  </a:lnTo>
                  <a:lnTo>
                    <a:pt x="189" y="68"/>
                  </a:lnTo>
                  <a:lnTo>
                    <a:pt x="189" y="68"/>
                  </a:lnTo>
                  <a:lnTo>
                    <a:pt x="188" y="69"/>
                  </a:lnTo>
                  <a:lnTo>
                    <a:pt x="188" y="71"/>
                  </a:lnTo>
                  <a:lnTo>
                    <a:pt x="187" y="72"/>
                  </a:lnTo>
                  <a:lnTo>
                    <a:pt x="187" y="72"/>
                  </a:lnTo>
                  <a:lnTo>
                    <a:pt x="186" y="72"/>
                  </a:lnTo>
                  <a:lnTo>
                    <a:pt x="185" y="72"/>
                  </a:lnTo>
                  <a:lnTo>
                    <a:pt x="183" y="72"/>
                  </a:lnTo>
                  <a:lnTo>
                    <a:pt x="183" y="72"/>
                  </a:lnTo>
                  <a:lnTo>
                    <a:pt x="183" y="72"/>
                  </a:lnTo>
                  <a:lnTo>
                    <a:pt x="182" y="74"/>
                  </a:lnTo>
                  <a:lnTo>
                    <a:pt x="183" y="75"/>
                  </a:lnTo>
                  <a:lnTo>
                    <a:pt x="182" y="76"/>
                  </a:lnTo>
                  <a:lnTo>
                    <a:pt x="182" y="78"/>
                  </a:lnTo>
                  <a:lnTo>
                    <a:pt x="182" y="80"/>
                  </a:lnTo>
                  <a:lnTo>
                    <a:pt x="182" y="82"/>
                  </a:lnTo>
                  <a:lnTo>
                    <a:pt x="180" y="86"/>
                  </a:lnTo>
                  <a:lnTo>
                    <a:pt x="180" y="87"/>
                  </a:lnTo>
                  <a:lnTo>
                    <a:pt x="179" y="90"/>
                  </a:lnTo>
                  <a:lnTo>
                    <a:pt x="179" y="91"/>
                  </a:lnTo>
                  <a:lnTo>
                    <a:pt x="178" y="96"/>
                  </a:lnTo>
                  <a:lnTo>
                    <a:pt x="177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7" y="104"/>
                  </a:lnTo>
                  <a:lnTo>
                    <a:pt x="177" y="107"/>
                  </a:lnTo>
                  <a:lnTo>
                    <a:pt x="178" y="111"/>
                  </a:lnTo>
                  <a:lnTo>
                    <a:pt x="177" y="114"/>
                  </a:lnTo>
                  <a:lnTo>
                    <a:pt x="177" y="116"/>
                  </a:lnTo>
                  <a:lnTo>
                    <a:pt x="176" y="119"/>
                  </a:lnTo>
                  <a:lnTo>
                    <a:pt x="176" y="121"/>
                  </a:lnTo>
                  <a:lnTo>
                    <a:pt x="176" y="122"/>
                  </a:lnTo>
                  <a:lnTo>
                    <a:pt x="175" y="123"/>
                  </a:lnTo>
                  <a:lnTo>
                    <a:pt x="175" y="125"/>
                  </a:lnTo>
                  <a:lnTo>
                    <a:pt x="174" y="127"/>
                  </a:lnTo>
                  <a:lnTo>
                    <a:pt x="174" y="130"/>
                  </a:lnTo>
                  <a:lnTo>
                    <a:pt x="174" y="131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2" y="132"/>
                  </a:lnTo>
                  <a:lnTo>
                    <a:pt x="170" y="133"/>
                  </a:lnTo>
                  <a:lnTo>
                    <a:pt x="169" y="133"/>
                  </a:lnTo>
                  <a:lnTo>
                    <a:pt x="168" y="134"/>
                  </a:lnTo>
                  <a:lnTo>
                    <a:pt x="168" y="135"/>
                  </a:lnTo>
                  <a:lnTo>
                    <a:pt x="166" y="138"/>
                  </a:lnTo>
                  <a:lnTo>
                    <a:pt x="165" y="140"/>
                  </a:lnTo>
                  <a:lnTo>
                    <a:pt x="164" y="143"/>
                  </a:lnTo>
                  <a:lnTo>
                    <a:pt x="162" y="144"/>
                  </a:lnTo>
                  <a:lnTo>
                    <a:pt x="162" y="145"/>
                  </a:lnTo>
                  <a:lnTo>
                    <a:pt x="162" y="147"/>
                  </a:lnTo>
                  <a:lnTo>
                    <a:pt x="161" y="150"/>
                  </a:lnTo>
                  <a:lnTo>
                    <a:pt x="161" y="152"/>
                  </a:lnTo>
                  <a:lnTo>
                    <a:pt x="161" y="153"/>
                  </a:lnTo>
                  <a:lnTo>
                    <a:pt x="160" y="157"/>
                  </a:lnTo>
                  <a:lnTo>
                    <a:pt x="160" y="158"/>
                  </a:lnTo>
                  <a:lnTo>
                    <a:pt x="160" y="159"/>
                  </a:lnTo>
                  <a:lnTo>
                    <a:pt x="159" y="160"/>
                  </a:lnTo>
                  <a:lnTo>
                    <a:pt x="159" y="160"/>
                  </a:lnTo>
                  <a:lnTo>
                    <a:pt x="157" y="159"/>
                  </a:lnTo>
                  <a:lnTo>
                    <a:pt x="157" y="158"/>
                  </a:lnTo>
                  <a:lnTo>
                    <a:pt x="156" y="158"/>
                  </a:lnTo>
                  <a:lnTo>
                    <a:pt x="155" y="159"/>
                  </a:lnTo>
                  <a:lnTo>
                    <a:pt x="155" y="159"/>
                  </a:lnTo>
                  <a:lnTo>
                    <a:pt x="154" y="161"/>
                  </a:lnTo>
                  <a:lnTo>
                    <a:pt x="153" y="163"/>
                  </a:lnTo>
                  <a:lnTo>
                    <a:pt x="153" y="167"/>
                  </a:lnTo>
                  <a:lnTo>
                    <a:pt x="153" y="167"/>
                  </a:lnTo>
                  <a:lnTo>
                    <a:pt x="153" y="168"/>
                  </a:lnTo>
                  <a:lnTo>
                    <a:pt x="152" y="171"/>
                  </a:lnTo>
                  <a:lnTo>
                    <a:pt x="152" y="172"/>
                  </a:lnTo>
                  <a:lnTo>
                    <a:pt x="151" y="174"/>
                  </a:lnTo>
                  <a:lnTo>
                    <a:pt x="151" y="177"/>
                  </a:lnTo>
                  <a:lnTo>
                    <a:pt x="151" y="177"/>
                  </a:lnTo>
                  <a:lnTo>
                    <a:pt x="151" y="177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8" y="177"/>
                  </a:lnTo>
                  <a:lnTo>
                    <a:pt x="148" y="177"/>
                  </a:lnTo>
                  <a:lnTo>
                    <a:pt x="148" y="176"/>
                  </a:lnTo>
                  <a:lnTo>
                    <a:pt x="148" y="175"/>
                  </a:lnTo>
                  <a:lnTo>
                    <a:pt x="149" y="174"/>
                  </a:lnTo>
                  <a:lnTo>
                    <a:pt x="149" y="172"/>
                  </a:lnTo>
                  <a:lnTo>
                    <a:pt x="149" y="172"/>
                  </a:lnTo>
                  <a:lnTo>
                    <a:pt x="149" y="172"/>
                  </a:lnTo>
                  <a:lnTo>
                    <a:pt x="149" y="172"/>
                  </a:lnTo>
                  <a:lnTo>
                    <a:pt x="149" y="171"/>
                  </a:lnTo>
                  <a:lnTo>
                    <a:pt x="149" y="171"/>
                  </a:lnTo>
                  <a:lnTo>
                    <a:pt x="149" y="171"/>
                  </a:lnTo>
                  <a:lnTo>
                    <a:pt x="149" y="170"/>
                  </a:lnTo>
                  <a:lnTo>
                    <a:pt x="149" y="170"/>
                  </a:lnTo>
                  <a:lnTo>
                    <a:pt x="149" y="169"/>
                  </a:lnTo>
                  <a:lnTo>
                    <a:pt x="149" y="169"/>
                  </a:lnTo>
                  <a:lnTo>
                    <a:pt x="149" y="168"/>
                  </a:lnTo>
                  <a:lnTo>
                    <a:pt x="148" y="167"/>
                  </a:lnTo>
                  <a:lnTo>
                    <a:pt x="142" y="163"/>
                  </a:lnTo>
                  <a:lnTo>
                    <a:pt x="141" y="161"/>
                  </a:lnTo>
                  <a:lnTo>
                    <a:pt x="141" y="161"/>
                  </a:lnTo>
                  <a:lnTo>
                    <a:pt x="141" y="161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39" y="159"/>
                  </a:lnTo>
                  <a:lnTo>
                    <a:pt x="139" y="159"/>
                  </a:lnTo>
                  <a:lnTo>
                    <a:pt x="139" y="158"/>
                  </a:lnTo>
                  <a:lnTo>
                    <a:pt x="137" y="148"/>
                  </a:lnTo>
                  <a:lnTo>
                    <a:pt x="137" y="147"/>
                  </a:lnTo>
                  <a:lnTo>
                    <a:pt x="137" y="147"/>
                  </a:lnTo>
                  <a:lnTo>
                    <a:pt x="137" y="147"/>
                  </a:lnTo>
                  <a:lnTo>
                    <a:pt x="137" y="147"/>
                  </a:lnTo>
                  <a:lnTo>
                    <a:pt x="138" y="147"/>
                  </a:lnTo>
                  <a:lnTo>
                    <a:pt x="138" y="146"/>
                  </a:lnTo>
                  <a:lnTo>
                    <a:pt x="138" y="146"/>
                  </a:lnTo>
                  <a:lnTo>
                    <a:pt x="138" y="144"/>
                  </a:lnTo>
                  <a:lnTo>
                    <a:pt x="138" y="143"/>
                  </a:lnTo>
                  <a:lnTo>
                    <a:pt x="138" y="140"/>
                  </a:lnTo>
                  <a:lnTo>
                    <a:pt x="138" y="139"/>
                  </a:lnTo>
                  <a:lnTo>
                    <a:pt x="133" y="139"/>
                  </a:lnTo>
                  <a:lnTo>
                    <a:pt x="133" y="139"/>
                  </a:lnTo>
                  <a:lnTo>
                    <a:pt x="133" y="139"/>
                  </a:lnTo>
                  <a:lnTo>
                    <a:pt x="133" y="139"/>
                  </a:lnTo>
                  <a:lnTo>
                    <a:pt x="133" y="139"/>
                  </a:lnTo>
                  <a:lnTo>
                    <a:pt x="133" y="139"/>
                  </a:lnTo>
                  <a:lnTo>
                    <a:pt x="133" y="140"/>
                  </a:lnTo>
                  <a:lnTo>
                    <a:pt x="133" y="140"/>
                  </a:lnTo>
                  <a:lnTo>
                    <a:pt x="133" y="140"/>
                  </a:lnTo>
                  <a:lnTo>
                    <a:pt x="133" y="141"/>
                  </a:lnTo>
                  <a:lnTo>
                    <a:pt x="133" y="141"/>
                  </a:lnTo>
                  <a:lnTo>
                    <a:pt x="133" y="141"/>
                  </a:lnTo>
                  <a:lnTo>
                    <a:pt x="133" y="142"/>
                  </a:lnTo>
                  <a:lnTo>
                    <a:pt x="133" y="142"/>
                  </a:lnTo>
                  <a:lnTo>
                    <a:pt x="125" y="142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9" y="148"/>
                  </a:lnTo>
                  <a:lnTo>
                    <a:pt x="128" y="150"/>
                  </a:lnTo>
                  <a:lnTo>
                    <a:pt x="129" y="151"/>
                  </a:lnTo>
                  <a:lnTo>
                    <a:pt x="129" y="152"/>
                  </a:lnTo>
                  <a:lnTo>
                    <a:pt x="130" y="154"/>
                  </a:lnTo>
                  <a:lnTo>
                    <a:pt x="130" y="154"/>
                  </a:lnTo>
                  <a:lnTo>
                    <a:pt x="129" y="156"/>
                  </a:lnTo>
                  <a:lnTo>
                    <a:pt x="124" y="161"/>
                  </a:lnTo>
                  <a:lnTo>
                    <a:pt x="124" y="161"/>
                  </a:lnTo>
                  <a:lnTo>
                    <a:pt x="123" y="164"/>
                  </a:lnTo>
                  <a:lnTo>
                    <a:pt x="122" y="165"/>
                  </a:lnTo>
                  <a:lnTo>
                    <a:pt x="122" y="165"/>
                  </a:lnTo>
                  <a:lnTo>
                    <a:pt x="121" y="167"/>
                  </a:lnTo>
                  <a:lnTo>
                    <a:pt x="116" y="173"/>
                  </a:lnTo>
                  <a:lnTo>
                    <a:pt x="115" y="173"/>
                  </a:lnTo>
                  <a:lnTo>
                    <a:pt x="113" y="173"/>
                  </a:lnTo>
                  <a:lnTo>
                    <a:pt x="110" y="173"/>
                  </a:lnTo>
                  <a:lnTo>
                    <a:pt x="110" y="173"/>
                  </a:lnTo>
                  <a:lnTo>
                    <a:pt x="110" y="173"/>
                  </a:lnTo>
                  <a:lnTo>
                    <a:pt x="110" y="174"/>
                  </a:lnTo>
                  <a:lnTo>
                    <a:pt x="109" y="174"/>
                  </a:lnTo>
                  <a:lnTo>
                    <a:pt x="109" y="174"/>
                  </a:lnTo>
                  <a:lnTo>
                    <a:pt x="109" y="173"/>
                  </a:lnTo>
                  <a:lnTo>
                    <a:pt x="106" y="170"/>
                  </a:lnTo>
                  <a:lnTo>
                    <a:pt x="100" y="166"/>
                  </a:lnTo>
                  <a:lnTo>
                    <a:pt x="100" y="167"/>
                  </a:lnTo>
                  <a:lnTo>
                    <a:pt x="97" y="168"/>
                  </a:lnTo>
                  <a:lnTo>
                    <a:pt x="96" y="169"/>
                  </a:lnTo>
                  <a:lnTo>
                    <a:pt x="96" y="169"/>
                  </a:lnTo>
                  <a:lnTo>
                    <a:pt x="96" y="171"/>
                  </a:lnTo>
                  <a:lnTo>
                    <a:pt x="95" y="172"/>
                  </a:lnTo>
                  <a:lnTo>
                    <a:pt x="94" y="173"/>
                  </a:lnTo>
                  <a:lnTo>
                    <a:pt x="91" y="174"/>
                  </a:lnTo>
                  <a:lnTo>
                    <a:pt x="90" y="174"/>
                  </a:lnTo>
                  <a:lnTo>
                    <a:pt x="89" y="175"/>
                  </a:lnTo>
                  <a:lnTo>
                    <a:pt x="88" y="175"/>
                  </a:lnTo>
                  <a:lnTo>
                    <a:pt x="88" y="176"/>
                  </a:lnTo>
                  <a:lnTo>
                    <a:pt x="87" y="177"/>
                  </a:lnTo>
                  <a:lnTo>
                    <a:pt x="87" y="178"/>
                  </a:lnTo>
                  <a:lnTo>
                    <a:pt x="87" y="179"/>
                  </a:lnTo>
                  <a:lnTo>
                    <a:pt x="77" y="179"/>
                  </a:lnTo>
                  <a:lnTo>
                    <a:pt x="77" y="178"/>
                  </a:lnTo>
                  <a:lnTo>
                    <a:pt x="74" y="175"/>
                  </a:lnTo>
                  <a:lnTo>
                    <a:pt x="74" y="175"/>
                  </a:lnTo>
                  <a:lnTo>
                    <a:pt x="73" y="176"/>
                  </a:lnTo>
                  <a:lnTo>
                    <a:pt x="65" y="175"/>
                  </a:lnTo>
                  <a:lnTo>
                    <a:pt x="63" y="176"/>
                  </a:lnTo>
                  <a:lnTo>
                    <a:pt x="61" y="177"/>
                  </a:lnTo>
                  <a:lnTo>
                    <a:pt x="60" y="177"/>
                  </a:lnTo>
                  <a:lnTo>
                    <a:pt x="59" y="176"/>
                  </a:lnTo>
                  <a:lnTo>
                    <a:pt x="54" y="170"/>
                  </a:lnTo>
                  <a:lnTo>
                    <a:pt x="53" y="170"/>
                  </a:lnTo>
                  <a:lnTo>
                    <a:pt x="53" y="169"/>
                  </a:lnTo>
                  <a:lnTo>
                    <a:pt x="52" y="168"/>
                  </a:lnTo>
                  <a:lnTo>
                    <a:pt x="51" y="168"/>
                  </a:lnTo>
                  <a:lnTo>
                    <a:pt x="51" y="167"/>
                  </a:lnTo>
                  <a:lnTo>
                    <a:pt x="50" y="167"/>
                  </a:lnTo>
                  <a:lnTo>
                    <a:pt x="50" y="165"/>
                  </a:lnTo>
                  <a:lnTo>
                    <a:pt x="50" y="164"/>
                  </a:lnTo>
                  <a:lnTo>
                    <a:pt x="49" y="164"/>
                  </a:lnTo>
                  <a:lnTo>
                    <a:pt x="43" y="166"/>
                  </a:lnTo>
                  <a:lnTo>
                    <a:pt x="4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39" y="167"/>
                  </a:lnTo>
                  <a:lnTo>
                    <a:pt x="39" y="168"/>
                  </a:lnTo>
                  <a:lnTo>
                    <a:pt x="39" y="168"/>
                  </a:lnTo>
                  <a:lnTo>
                    <a:pt x="39" y="169"/>
                  </a:lnTo>
                  <a:lnTo>
                    <a:pt x="39" y="170"/>
                  </a:lnTo>
                  <a:lnTo>
                    <a:pt x="37" y="172"/>
                  </a:lnTo>
                  <a:lnTo>
                    <a:pt x="37" y="173"/>
                  </a:lnTo>
                  <a:lnTo>
                    <a:pt x="37" y="175"/>
                  </a:lnTo>
                  <a:lnTo>
                    <a:pt x="37" y="176"/>
                  </a:lnTo>
                  <a:lnTo>
                    <a:pt x="36" y="177"/>
                  </a:lnTo>
                  <a:lnTo>
                    <a:pt x="36" y="178"/>
                  </a:lnTo>
                  <a:lnTo>
                    <a:pt x="35" y="178"/>
                  </a:lnTo>
                  <a:lnTo>
                    <a:pt x="35" y="179"/>
                  </a:lnTo>
                  <a:lnTo>
                    <a:pt x="35" y="180"/>
                  </a:lnTo>
                  <a:lnTo>
                    <a:pt x="35" y="181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1" y="186"/>
                  </a:lnTo>
                  <a:lnTo>
                    <a:pt x="30" y="187"/>
                  </a:lnTo>
                  <a:lnTo>
                    <a:pt x="29" y="188"/>
                  </a:lnTo>
                  <a:lnTo>
                    <a:pt x="29" y="188"/>
                  </a:lnTo>
                  <a:lnTo>
                    <a:pt x="28" y="188"/>
                  </a:lnTo>
                  <a:lnTo>
                    <a:pt x="26" y="187"/>
                  </a:lnTo>
                  <a:lnTo>
                    <a:pt x="24" y="187"/>
                  </a:lnTo>
                  <a:lnTo>
                    <a:pt x="22" y="187"/>
                  </a:lnTo>
                  <a:lnTo>
                    <a:pt x="22" y="186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4"/>
                  </a:lnTo>
                  <a:lnTo>
                    <a:pt x="21" y="183"/>
                  </a:lnTo>
                  <a:lnTo>
                    <a:pt x="21" y="182"/>
                  </a:lnTo>
                  <a:lnTo>
                    <a:pt x="23" y="180"/>
                  </a:lnTo>
                  <a:lnTo>
                    <a:pt x="23" y="179"/>
                  </a:lnTo>
                  <a:lnTo>
                    <a:pt x="23" y="175"/>
                  </a:lnTo>
                  <a:lnTo>
                    <a:pt x="23" y="174"/>
                  </a:lnTo>
                  <a:lnTo>
                    <a:pt x="23" y="172"/>
                  </a:lnTo>
                  <a:lnTo>
                    <a:pt x="22" y="170"/>
                  </a:lnTo>
                  <a:lnTo>
                    <a:pt x="21" y="168"/>
                  </a:lnTo>
                  <a:lnTo>
                    <a:pt x="19" y="165"/>
                  </a:lnTo>
                  <a:lnTo>
                    <a:pt x="18" y="164"/>
                  </a:lnTo>
                  <a:lnTo>
                    <a:pt x="15" y="160"/>
                  </a:lnTo>
                  <a:lnTo>
                    <a:pt x="14" y="159"/>
                  </a:lnTo>
                  <a:lnTo>
                    <a:pt x="13" y="158"/>
                  </a:lnTo>
                  <a:lnTo>
                    <a:pt x="14" y="156"/>
                  </a:lnTo>
                  <a:lnTo>
                    <a:pt x="14" y="153"/>
                  </a:lnTo>
                  <a:lnTo>
                    <a:pt x="14" y="152"/>
                  </a:lnTo>
                  <a:lnTo>
                    <a:pt x="14" y="151"/>
                  </a:lnTo>
                  <a:lnTo>
                    <a:pt x="13" y="150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1" y="149"/>
                  </a:lnTo>
                  <a:lnTo>
                    <a:pt x="11" y="149"/>
                  </a:lnTo>
                  <a:lnTo>
                    <a:pt x="10" y="148"/>
                  </a:lnTo>
                  <a:lnTo>
                    <a:pt x="10" y="146"/>
                  </a:lnTo>
                  <a:lnTo>
                    <a:pt x="10" y="142"/>
                  </a:lnTo>
                  <a:lnTo>
                    <a:pt x="10" y="142"/>
                  </a:lnTo>
                  <a:lnTo>
                    <a:pt x="9" y="141"/>
                  </a:lnTo>
                  <a:lnTo>
                    <a:pt x="8" y="141"/>
                  </a:lnTo>
                  <a:lnTo>
                    <a:pt x="9" y="140"/>
                  </a:lnTo>
                  <a:lnTo>
                    <a:pt x="8" y="138"/>
                  </a:lnTo>
                  <a:lnTo>
                    <a:pt x="7" y="136"/>
                  </a:lnTo>
                  <a:lnTo>
                    <a:pt x="8" y="135"/>
                  </a:lnTo>
                  <a:lnTo>
                    <a:pt x="7" y="133"/>
                  </a:lnTo>
                  <a:lnTo>
                    <a:pt x="4" y="132"/>
                  </a:lnTo>
                  <a:lnTo>
                    <a:pt x="3" y="133"/>
                  </a:lnTo>
                  <a:lnTo>
                    <a:pt x="2" y="133"/>
                  </a:lnTo>
                  <a:lnTo>
                    <a:pt x="1" y="133"/>
                  </a:lnTo>
                  <a:lnTo>
                    <a:pt x="0" y="133"/>
                  </a:lnTo>
                  <a:lnTo>
                    <a:pt x="0" y="132"/>
                  </a:lnTo>
                  <a:lnTo>
                    <a:pt x="0" y="131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1" y="127"/>
                  </a:lnTo>
                  <a:lnTo>
                    <a:pt x="3" y="126"/>
                  </a:lnTo>
                  <a:lnTo>
                    <a:pt x="4" y="125"/>
                  </a:lnTo>
                  <a:lnTo>
                    <a:pt x="4" y="124"/>
                  </a:lnTo>
                  <a:lnTo>
                    <a:pt x="4" y="123"/>
                  </a:lnTo>
                  <a:lnTo>
                    <a:pt x="4" y="122"/>
                  </a:lnTo>
                  <a:lnTo>
                    <a:pt x="4" y="121"/>
                  </a:lnTo>
                  <a:lnTo>
                    <a:pt x="3" y="119"/>
                  </a:lnTo>
                  <a:lnTo>
                    <a:pt x="3" y="118"/>
                  </a:lnTo>
                  <a:lnTo>
                    <a:pt x="3" y="117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9" y="112"/>
                  </a:lnTo>
                  <a:lnTo>
                    <a:pt x="9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7" y="109"/>
                  </a:lnTo>
                  <a:lnTo>
                    <a:pt x="7" y="108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6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10" y="105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10" y="102"/>
                  </a:lnTo>
                  <a:lnTo>
                    <a:pt x="11" y="101"/>
                  </a:lnTo>
                  <a:lnTo>
                    <a:pt x="11" y="100"/>
                  </a:lnTo>
                  <a:lnTo>
                    <a:pt x="12" y="99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1"/>
                  </a:lnTo>
                  <a:lnTo>
                    <a:pt x="16" y="91"/>
                  </a:lnTo>
                  <a:lnTo>
                    <a:pt x="19" y="91"/>
                  </a:lnTo>
                  <a:lnTo>
                    <a:pt x="21" y="90"/>
                  </a:lnTo>
                  <a:lnTo>
                    <a:pt x="22" y="90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5" y="88"/>
                  </a:lnTo>
                  <a:lnTo>
                    <a:pt x="25" y="81"/>
                  </a:lnTo>
                  <a:lnTo>
                    <a:pt x="25" y="75"/>
                  </a:lnTo>
                  <a:lnTo>
                    <a:pt x="24" y="69"/>
                  </a:lnTo>
                  <a:lnTo>
                    <a:pt x="24" y="63"/>
                  </a:lnTo>
                  <a:lnTo>
                    <a:pt x="24" y="57"/>
                  </a:lnTo>
                  <a:lnTo>
                    <a:pt x="24" y="51"/>
                  </a:lnTo>
                  <a:lnTo>
                    <a:pt x="24" y="44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3" y="31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24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44" y="3"/>
                  </a:lnTo>
                  <a:lnTo>
                    <a:pt x="48" y="3"/>
                  </a:lnTo>
                  <a:lnTo>
                    <a:pt x="53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6" y="3"/>
                  </a:lnTo>
                  <a:lnTo>
                    <a:pt x="70" y="3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4" y="3"/>
                  </a:lnTo>
                  <a:lnTo>
                    <a:pt x="98" y="3"/>
                  </a:lnTo>
                  <a:lnTo>
                    <a:pt x="103" y="3"/>
                  </a:lnTo>
                  <a:lnTo>
                    <a:pt x="107" y="3"/>
                  </a:lnTo>
                  <a:lnTo>
                    <a:pt x="108" y="3"/>
                  </a:lnTo>
                  <a:lnTo>
                    <a:pt x="109" y="3"/>
                  </a:lnTo>
                  <a:lnTo>
                    <a:pt x="110" y="1"/>
                  </a:lnTo>
                  <a:lnTo>
                    <a:pt x="110" y="0"/>
                  </a:lnTo>
                  <a:lnTo>
                    <a:pt x="112" y="1"/>
                  </a:lnTo>
                  <a:lnTo>
                    <a:pt x="113" y="1"/>
                  </a:lnTo>
                  <a:lnTo>
                    <a:pt x="11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8" name="Google Shape;1338;p77"/>
            <p:cNvSpPr/>
            <p:nvPr/>
          </p:nvSpPr>
          <p:spPr>
            <a:xfrm>
              <a:off x="6022975" y="1503363"/>
              <a:ext cx="42863" cy="85725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1" y="10"/>
                  </a:moveTo>
                  <a:lnTo>
                    <a:pt x="2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close/>
                  <a:moveTo>
                    <a:pt x="2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2"/>
                  </a:lnTo>
                  <a:close/>
                  <a:moveTo>
                    <a:pt x="2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11" y="6"/>
                  </a:lnTo>
                  <a:lnTo>
                    <a:pt x="13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7" y="15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9" y="19"/>
                  </a:lnTo>
                  <a:lnTo>
                    <a:pt x="20" y="19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5" y="32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7" y="38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4" y="46"/>
                  </a:lnTo>
                  <a:lnTo>
                    <a:pt x="21" y="49"/>
                  </a:lnTo>
                  <a:lnTo>
                    <a:pt x="20" y="49"/>
                  </a:lnTo>
                  <a:lnTo>
                    <a:pt x="16" y="51"/>
                  </a:lnTo>
                  <a:lnTo>
                    <a:pt x="13" y="53"/>
                  </a:lnTo>
                  <a:lnTo>
                    <a:pt x="11" y="54"/>
                  </a:lnTo>
                  <a:lnTo>
                    <a:pt x="8" y="53"/>
                  </a:lnTo>
                  <a:lnTo>
                    <a:pt x="6" y="50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3" y="41"/>
                  </a:lnTo>
                  <a:lnTo>
                    <a:pt x="1" y="31"/>
                  </a:lnTo>
                  <a:lnTo>
                    <a:pt x="1" y="28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1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9" name="Google Shape;1339;p77"/>
            <p:cNvSpPr/>
            <p:nvPr/>
          </p:nvSpPr>
          <p:spPr>
            <a:xfrm>
              <a:off x="4313238" y="755651"/>
              <a:ext cx="239713" cy="169863"/>
            </a:xfrm>
            <a:custGeom>
              <a:avLst/>
              <a:gdLst/>
              <a:ahLst/>
              <a:cxnLst/>
              <a:rect l="l" t="t" r="r" b="b"/>
              <a:pathLst>
                <a:path w="151" h="107" extrusionOk="0">
                  <a:moveTo>
                    <a:pt x="120" y="70"/>
                  </a:moveTo>
                  <a:lnTo>
                    <a:pt x="120" y="71"/>
                  </a:lnTo>
                  <a:lnTo>
                    <a:pt x="119" y="70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8" y="69"/>
                  </a:lnTo>
                  <a:lnTo>
                    <a:pt x="118" y="69"/>
                  </a:lnTo>
                  <a:lnTo>
                    <a:pt x="119" y="70"/>
                  </a:lnTo>
                  <a:lnTo>
                    <a:pt x="120" y="70"/>
                  </a:lnTo>
                  <a:lnTo>
                    <a:pt x="120" y="70"/>
                  </a:lnTo>
                  <a:close/>
                  <a:moveTo>
                    <a:pt x="118" y="66"/>
                  </a:moveTo>
                  <a:lnTo>
                    <a:pt x="118" y="68"/>
                  </a:lnTo>
                  <a:lnTo>
                    <a:pt x="116" y="68"/>
                  </a:lnTo>
                  <a:lnTo>
                    <a:pt x="116" y="66"/>
                  </a:lnTo>
                  <a:lnTo>
                    <a:pt x="116" y="65"/>
                  </a:lnTo>
                  <a:lnTo>
                    <a:pt x="117" y="65"/>
                  </a:lnTo>
                  <a:lnTo>
                    <a:pt x="117" y="65"/>
                  </a:lnTo>
                  <a:lnTo>
                    <a:pt x="117" y="64"/>
                  </a:lnTo>
                  <a:lnTo>
                    <a:pt x="120" y="63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19" y="66"/>
                  </a:lnTo>
                  <a:lnTo>
                    <a:pt x="118" y="66"/>
                  </a:lnTo>
                  <a:close/>
                  <a:moveTo>
                    <a:pt x="138" y="54"/>
                  </a:moveTo>
                  <a:lnTo>
                    <a:pt x="139" y="55"/>
                  </a:lnTo>
                  <a:lnTo>
                    <a:pt x="140" y="54"/>
                  </a:lnTo>
                  <a:lnTo>
                    <a:pt x="141" y="55"/>
                  </a:lnTo>
                  <a:lnTo>
                    <a:pt x="141" y="55"/>
                  </a:lnTo>
                  <a:lnTo>
                    <a:pt x="142" y="56"/>
                  </a:lnTo>
                  <a:lnTo>
                    <a:pt x="141" y="57"/>
                  </a:lnTo>
                  <a:lnTo>
                    <a:pt x="140" y="58"/>
                  </a:lnTo>
                  <a:lnTo>
                    <a:pt x="140" y="59"/>
                  </a:lnTo>
                  <a:lnTo>
                    <a:pt x="139" y="60"/>
                  </a:lnTo>
                  <a:lnTo>
                    <a:pt x="138" y="61"/>
                  </a:lnTo>
                  <a:lnTo>
                    <a:pt x="137" y="61"/>
                  </a:lnTo>
                  <a:lnTo>
                    <a:pt x="136" y="60"/>
                  </a:lnTo>
                  <a:lnTo>
                    <a:pt x="134" y="60"/>
                  </a:lnTo>
                  <a:lnTo>
                    <a:pt x="134" y="59"/>
                  </a:lnTo>
                  <a:lnTo>
                    <a:pt x="134" y="58"/>
                  </a:lnTo>
                  <a:lnTo>
                    <a:pt x="133" y="58"/>
                  </a:lnTo>
                  <a:lnTo>
                    <a:pt x="133" y="58"/>
                  </a:lnTo>
                  <a:lnTo>
                    <a:pt x="132" y="58"/>
                  </a:lnTo>
                  <a:lnTo>
                    <a:pt x="131" y="59"/>
                  </a:lnTo>
                  <a:lnTo>
                    <a:pt x="131" y="58"/>
                  </a:lnTo>
                  <a:lnTo>
                    <a:pt x="130" y="58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4" y="53"/>
                  </a:lnTo>
                  <a:lnTo>
                    <a:pt x="135" y="53"/>
                  </a:lnTo>
                  <a:lnTo>
                    <a:pt x="138" y="52"/>
                  </a:lnTo>
                  <a:lnTo>
                    <a:pt x="139" y="52"/>
                  </a:lnTo>
                  <a:lnTo>
                    <a:pt x="138" y="53"/>
                  </a:lnTo>
                  <a:lnTo>
                    <a:pt x="138" y="53"/>
                  </a:lnTo>
                  <a:lnTo>
                    <a:pt x="139" y="53"/>
                  </a:lnTo>
                  <a:lnTo>
                    <a:pt x="139" y="53"/>
                  </a:lnTo>
                  <a:lnTo>
                    <a:pt x="138" y="54"/>
                  </a:lnTo>
                  <a:lnTo>
                    <a:pt x="138" y="54"/>
                  </a:lnTo>
                  <a:close/>
                  <a:moveTo>
                    <a:pt x="151" y="54"/>
                  </a:moveTo>
                  <a:lnTo>
                    <a:pt x="151" y="54"/>
                  </a:lnTo>
                  <a:lnTo>
                    <a:pt x="147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1"/>
                  </a:lnTo>
                  <a:lnTo>
                    <a:pt x="146" y="51"/>
                  </a:lnTo>
                  <a:lnTo>
                    <a:pt x="148" y="51"/>
                  </a:lnTo>
                  <a:lnTo>
                    <a:pt x="150" y="51"/>
                  </a:lnTo>
                  <a:lnTo>
                    <a:pt x="151" y="53"/>
                  </a:lnTo>
                  <a:lnTo>
                    <a:pt x="151" y="53"/>
                  </a:lnTo>
                  <a:lnTo>
                    <a:pt x="151" y="54"/>
                  </a:lnTo>
                  <a:close/>
                  <a:moveTo>
                    <a:pt x="17" y="0"/>
                  </a:move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6" y="4"/>
                  </a:lnTo>
                  <a:lnTo>
                    <a:pt x="52" y="5"/>
                  </a:lnTo>
                  <a:lnTo>
                    <a:pt x="54" y="5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9" y="6"/>
                  </a:lnTo>
                  <a:lnTo>
                    <a:pt x="70" y="5"/>
                  </a:lnTo>
                  <a:lnTo>
                    <a:pt x="71" y="4"/>
                  </a:lnTo>
                  <a:lnTo>
                    <a:pt x="73" y="5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9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9" y="10"/>
                  </a:lnTo>
                  <a:lnTo>
                    <a:pt x="91" y="11"/>
                  </a:lnTo>
                  <a:lnTo>
                    <a:pt x="93" y="11"/>
                  </a:lnTo>
                  <a:lnTo>
                    <a:pt x="94" y="11"/>
                  </a:lnTo>
                  <a:lnTo>
                    <a:pt x="95" y="12"/>
                  </a:lnTo>
                  <a:lnTo>
                    <a:pt x="96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8" y="13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1" y="14"/>
                  </a:lnTo>
                  <a:lnTo>
                    <a:pt x="102" y="14"/>
                  </a:lnTo>
                  <a:lnTo>
                    <a:pt x="102" y="15"/>
                  </a:lnTo>
                  <a:lnTo>
                    <a:pt x="105" y="14"/>
                  </a:lnTo>
                  <a:lnTo>
                    <a:pt x="105" y="15"/>
                  </a:lnTo>
                  <a:lnTo>
                    <a:pt x="106" y="15"/>
                  </a:lnTo>
                  <a:lnTo>
                    <a:pt x="107" y="14"/>
                  </a:lnTo>
                  <a:lnTo>
                    <a:pt x="108" y="15"/>
                  </a:lnTo>
                  <a:lnTo>
                    <a:pt x="109" y="15"/>
                  </a:lnTo>
                  <a:lnTo>
                    <a:pt x="110" y="14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1" y="13"/>
                  </a:lnTo>
                  <a:lnTo>
                    <a:pt x="114" y="13"/>
                  </a:lnTo>
                  <a:lnTo>
                    <a:pt x="115" y="14"/>
                  </a:lnTo>
                  <a:lnTo>
                    <a:pt x="116" y="14"/>
                  </a:lnTo>
                  <a:lnTo>
                    <a:pt x="117" y="14"/>
                  </a:lnTo>
                  <a:lnTo>
                    <a:pt x="117" y="15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19" y="18"/>
                  </a:lnTo>
                  <a:lnTo>
                    <a:pt x="119" y="18"/>
                  </a:lnTo>
                  <a:lnTo>
                    <a:pt x="120" y="18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6" y="18"/>
                  </a:lnTo>
                  <a:lnTo>
                    <a:pt x="129" y="19"/>
                  </a:lnTo>
                  <a:lnTo>
                    <a:pt x="131" y="19"/>
                  </a:lnTo>
                  <a:lnTo>
                    <a:pt x="132" y="19"/>
                  </a:lnTo>
                  <a:lnTo>
                    <a:pt x="132" y="19"/>
                  </a:lnTo>
                  <a:lnTo>
                    <a:pt x="133" y="19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4" y="18"/>
                  </a:lnTo>
                  <a:lnTo>
                    <a:pt x="135" y="18"/>
                  </a:lnTo>
                  <a:lnTo>
                    <a:pt x="136" y="18"/>
                  </a:lnTo>
                  <a:lnTo>
                    <a:pt x="137" y="18"/>
                  </a:lnTo>
                  <a:lnTo>
                    <a:pt x="138" y="18"/>
                  </a:lnTo>
                  <a:lnTo>
                    <a:pt x="138" y="18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9" y="20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39" y="22"/>
                  </a:lnTo>
                  <a:lnTo>
                    <a:pt x="139" y="23"/>
                  </a:lnTo>
                  <a:lnTo>
                    <a:pt x="139" y="25"/>
                  </a:lnTo>
                  <a:lnTo>
                    <a:pt x="138" y="26"/>
                  </a:lnTo>
                  <a:lnTo>
                    <a:pt x="136" y="27"/>
                  </a:lnTo>
                  <a:lnTo>
                    <a:pt x="129" y="32"/>
                  </a:lnTo>
                  <a:lnTo>
                    <a:pt x="126" y="34"/>
                  </a:lnTo>
                  <a:lnTo>
                    <a:pt x="125" y="34"/>
                  </a:lnTo>
                  <a:lnTo>
                    <a:pt x="120" y="36"/>
                  </a:lnTo>
                  <a:lnTo>
                    <a:pt x="116" y="37"/>
                  </a:lnTo>
                  <a:lnTo>
                    <a:pt x="114" y="37"/>
                  </a:lnTo>
                  <a:lnTo>
                    <a:pt x="112" y="40"/>
                  </a:lnTo>
                  <a:lnTo>
                    <a:pt x="110" y="41"/>
                  </a:lnTo>
                  <a:lnTo>
                    <a:pt x="111" y="41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0" y="43"/>
                  </a:lnTo>
                  <a:lnTo>
                    <a:pt x="110" y="43"/>
                  </a:lnTo>
                  <a:lnTo>
                    <a:pt x="109" y="43"/>
                  </a:lnTo>
                  <a:lnTo>
                    <a:pt x="109" y="43"/>
                  </a:lnTo>
                  <a:lnTo>
                    <a:pt x="107" y="47"/>
                  </a:lnTo>
                  <a:lnTo>
                    <a:pt x="104" y="50"/>
                  </a:lnTo>
                  <a:lnTo>
                    <a:pt x="103" y="51"/>
                  </a:lnTo>
                  <a:lnTo>
                    <a:pt x="102" y="53"/>
                  </a:lnTo>
                  <a:lnTo>
                    <a:pt x="99" y="58"/>
                  </a:lnTo>
                  <a:lnTo>
                    <a:pt x="99" y="59"/>
                  </a:lnTo>
                  <a:lnTo>
                    <a:pt x="100" y="64"/>
                  </a:lnTo>
                  <a:lnTo>
                    <a:pt x="101" y="65"/>
                  </a:lnTo>
                  <a:lnTo>
                    <a:pt x="102" y="66"/>
                  </a:lnTo>
                  <a:lnTo>
                    <a:pt x="104" y="68"/>
                  </a:lnTo>
                  <a:lnTo>
                    <a:pt x="105" y="69"/>
                  </a:lnTo>
                  <a:lnTo>
                    <a:pt x="104" y="70"/>
                  </a:lnTo>
                  <a:lnTo>
                    <a:pt x="102" y="7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6" y="77"/>
                  </a:lnTo>
                  <a:lnTo>
                    <a:pt x="95" y="77"/>
                  </a:lnTo>
                  <a:lnTo>
                    <a:pt x="95" y="80"/>
                  </a:lnTo>
                  <a:lnTo>
                    <a:pt x="94" y="81"/>
                  </a:lnTo>
                  <a:lnTo>
                    <a:pt x="94" y="81"/>
                  </a:lnTo>
                  <a:lnTo>
                    <a:pt x="93" y="82"/>
                  </a:lnTo>
                  <a:lnTo>
                    <a:pt x="93" y="83"/>
                  </a:lnTo>
                  <a:lnTo>
                    <a:pt x="95" y="84"/>
                  </a:lnTo>
                  <a:lnTo>
                    <a:pt x="94" y="85"/>
                  </a:lnTo>
                  <a:lnTo>
                    <a:pt x="93" y="85"/>
                  </a:lnTo>
                  <a:lnTo>
                    <a:pt x="91" y="85"/>
                  </a:lnTo>
                  <a:lnTo>
                    <a:pt x="87" y="85"/>
                  </a:lnTo>
                  <a:lnTo>
                    <a:pt x="83" y="88"/>
                  </a:lnTo>
                  <a:lnTo>
                    <a:pt x="82" y="90"/>
                  </a:lnTo>
                  <a:lnTo>
                    <a:pt x="80" y="94"/>
                  </a:lnTo>
                  <a:lnTo>
                    <a:pt x="78" y="96"/>
                  </a:lnTo>
                  <a:lnTo>
                    <a:pt x="77" y="96"/>
                  </a:lnTo>
                  <a:lnTo>
                    <a:pt x="76" y="95"/>
                  </a:lnTo>
                  <a:lnTo>
                    <a:pt x="74" y="95"/>
                  </a:lnTo>
                  <a:lnTo>
                    <a:pt x="73" y="95"/>
                  </a:lnTo>
                  <a:lnTo>
                    <a:pt x="72" y="96"/>
                  </a:lnTo>
                  <a:lnTo>
                    <a:pt x="70" y="97"/>
                  </a:lnTo>
                  <a:lnTo>
                    <a:pt x="69" y="96"/>
                  </a:lnTo>
                  <a:lnTo>
                    <a:pt x="66" y="96"/>
                  </a:lnTo>
                  <a:lnTo>
                    <a:pt x="65" y="96"/>
                  </a:lnTo>
                  <a:lnTo>
                    <a:pt x="63" y="97"/>
                  </a:lnTo>
                  <a:lnTo>
                    <a:pt x="62" y="96"/>
                  </a:lnTo>
                  <a:lnTo>
                    <a:pt x="59" y="96"/>
                  </a:lnTo>
                  <a:lnTo>
                    <a:pt x="52" y="97"/>
                  </a:lnTo>
                  <a:lnTo>
                    <a:pt x="51" y="97"/>
                  </a:lnTo>
                  <a:lnTo>
                    <a:pt x="50" y="98"/>
                  </a:lnTo>
                  <a:lnTo>
                    <a:pt x="48" y="99"/>
                  </a:lnTo>
                  <a:lnTo>
                    <a:pt x="45" y="100"/>
                  </a:lnTo>
                  <a:lnTo>
                    <a:pt x="43" y="101"/>
                  </a:lnTo>
                  <a:lnTo>
                    <a:pt x="42" y="101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8" y="107"/>
                  </a:lnTo>
                  <a:lnTo>
                    <a:pt x="36" y="106"/>
                  </a:lnTo>
                  <a:lnTo>
                    <a:pt x="34" y="105"/>
                  </a:lnTo>
                  <a:lnTo>
                    <a:pt x="33" y="105"/>
                  </a:lnTo>
                  <a:lnTo>
                    <a:pt x="32" y="103"/>
                  </a:lnTo>
                  <a:lnTo>
                    <a:pt x="31" y="101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1" y="98"/>
                  </a:lnTo>
                  <a:lnTo>
                    <a:pt x="29" y="98"/>
                  </a:lnTo>
                  <a:lnTo>
                    <a:pt x="29" y="96"/>
                  </a:lnTo>
                  <a:lnTo>
                    <a:pt x="30" y="95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0" y="94"/>
                  </a:lnTo>
                  <a:lnTo>
                    <a:pt x="29" y="95"/>
                  </a:lnTo>
                  <a:lnTo>
                    <a:pt x="28" y="93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4" y="89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0" y="90"/>
                  </a:lnTo>
                  <a:lnTo>
                    <a:pt x="17" y="90"/>
                  </a:lnTo>
                  <a:lnTo>
                    <a:pt x="17" y="87"/>
                  </a:lnTo>
                  <a:lnTo>
                    <a:pt x="16" y="86"/>
                  </a:lnTo>
                  <a:lnTo>
                    <a:pt x="16" y="85"/>
                  </a:lnTo>
                  <a:lnTo>
                    <a:pt x="17" y="83"/>
                  </a:lnTo>
                  <a:lnTo>
                    <a:pt x="18" y="82"/>
                  </a:lnTo>
                  <a:lnTo>
                    <a:pt x="19" y="81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3" y="79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1" y="77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9" y="70"/>
                  </a:lnTo>
                  <a:lnTo>
                    <a:pt x="20" y="69"/>
                  </a:lnTo>
                  <a:lnTo>
                    <a:pt x="21" y="68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0" y="63"/>
                  </a:lnTo>
                  <a:lnTo>
                    <a:pt x="19" y="60"/>
                  </a:lnTo>
                  <a:lnTo>
                    <a:pt x="19" y="59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21" y="56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3" y="50"/>
                  </a:lnTo>
                  <a:lnTo>
                    <a:pt x="23" y="49"/>
                  </a:lnTo>
                  <a:lnTo>
                    <a:pt x="24" y="49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6" y="47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6" y="45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6" y="40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7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2" y="29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7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2"/>
                  </a:lnTo>
                  <a:lnTo>
                    <a:pt x="4" y="21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0" name="Google Shape;1340;p77"/>
            <p:cNvSpPr/>
            <p:nvPr/>
          </p:nvSpPr>
          <p:spPr>
            <a:xfrm>
              <a:off x="4943475" y="1449388"/>
              <a:ext cx="217488" cy="193675"/>
            </a:xfrm>
            <a:custGeom>
              <a:avLst/>
              <a:gdLst/>
              <a:ahLst/>
              <a:cxnLst/>
              <a:rect l="l" t="t" r="r" b="b"/>
              <a:pathLst>
                <a:path w="137" h="122" extrusionOk="0">
                  <a:moveTo>
                    <a:pt x="120" y="33"/>
                  </a:moveTo>
                  <a:lnTo>
                    <a:pt x="120" y="35"/>
                  </a:lnTo>
                  <a:lnTo>
                    <a:pt x="119" y="36"/>
                  </a:lnTo>
                  <a:lnTo>
                    <a:pt x="119" y="37"/>
                  </a:lnTo>
                  <a:lnTo>
                    <a:pt x="119" y="38"/>
                  </a:lnTo>
                  <a:lnTo>
                    <a:pt x="119" y="38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9"/>
                  </a:lnTo>
                  <a:lnTo>
                    <a:pt x="122" y="42"/>
                  </a:lnTo>
                  <a:lnTo>
                    <a:pt x="122" y="44"/>
                  </a:lnTo>
                  <a:lnTo>
                    <a:pt x="122" y="48"/>
                  </a:lnTo>
                  <a:lnTo>
                    <a:pt x="122" y="49"/>
                  </a:lnTo>
                  <a:lnTo>
                    <a:pt x="122" y="50"/>
                  </a:lnTo>
                  <a:lnTo>
                    <a:pt x="122" y="52"/>
                  </a:lnTo>
                  <a:lnTo>
                    <a:pt x="121" y="52"/>
                  </a:lnTo>
                  <a:lnTo>
                    <a:pt x="121" y="53"/>
                  </a:lnTo>
                  <a:lnTo>
                    <a:pt x="119" y="53"/>
                  </a:lnTo>
                  <a:lnTo>
                    <a:pt x="116" y="53"/>
                  </a:lnTo>
                  <a:lnTo>
                    <a:pt x="115" y="53"/>
                  </a:lnTo>
                  <a:lnTo>
                    <a:pt x="113" y="53"/>
                  </a:lnTo>
                  <a:lnTo>
                    <a:pt x="112" y="53"/>
                  </a:lnTo>
                  <a:lnTo>
                    <a:pt x="111" y="54"/>
                  </a:lnTo>
                  <a:lnTo>
                    <a:pt x="110" y="56"/>
                  </a:lnTo>
                  <a:lnTo>
                    <a:pt x="109" y="58"/>
                  </a:lnTo>
                  <a:lnTo>
                    <a:pt x="109" y="60"/>
                  </a:lnTo>
                  <a:lnTo>
                    <a:pt x="108" y="60"/>
                  </a:lnTo>
                  <a:lnTo>
                    <a:pt x="109" y="61"/>
                  </a:lnTo>
                  <a:lnTo>
                    <a:pt x="109" y="61"/>
                  </a:lnTo>
                  <a:lnTo>
                    <a:pt x="111" y="62"/>
                  </a:lnTo>
                  <a:lnTo>
                    <a:pt x="113" y="63"/>
                  </a:lnTo>
                  <a:lnTo>
                    <a:pt x="115" y="63"/>
                  </a:lnTo>
                  <a:lnTo>
                    <a:pt x="116" y="63"/>
                  </a:lnTo>
                  <a:lnTo>
                    <a:pt x="116" y="63"/>
                  </a:lnTo>
                  <a:lnTo>
                    <a:pt x="120" y="66"/>
                  </a:lnTo>
                  <a:lnTo>
                    <a:pt x="121" y="67"/>
                  </a:lnTo>
                  <a:lnTo>
                    <a:pt x="122" y="67"/>
                  </a:lnTo>
                  <a:lnTo>
                    <a:pt x="122" y="68"/>
                  </a:lnTo>
                  <a:lnTo>
                    <a:pt x="122" y="69"/>
                  </a:lnTo>
                  <a:lnTo>
                    <a:pt x="124" y="71"/>
                  </a:lnTo>
                  <a:lnTo>
                    <a:pt x="125" y="72"/>
                  </a:lnTo>
                  <a:lnTo>
                    <a:pt x="127" y="74"/>
                  </a:lnTo>
                  <a:lnTo>
                    <a:pt x="128" y="75"/>
                  </a:lnTo>
                  <a:lnTo>
                    <a:pt x="129" y="76"/>
                  </a:lnTo>
                  <a:lnTo>
                    <a:pt x="130" y="77"/>
                  </a:lnTo>
                  <a:lnTo>
                    <a:pt x="131" y="78"/>
                  </a:lnTo>
                  <a:lnTo>
                    <a:pt x="132" y="82"/>
                  </a:lnTo>
                  <a:lnTo>
                    <a:pt x="132" y="84"/>
                  </a:lnTo>
                  <a:lnTo>
                    <a:pt x="133" y="85"/>
                  </a:lnTo>
                  <a:lnTo>
                    <a:pt x="134" y="89"/>
                  </a:lnTo>
                  <a:lnTo>
                    <a:pt x="134" y="90"/>
                  </a:lnTo>
                  <a:lnTo>
                    <a:pt x="135" y="91"/>
                  </a:lnTo>
                  <a:lnTo>
                    <a:pt x="136" y="93"/>
                  </a:lnTo>
                  <a:lnTo>
                    <a:pt x="137" y="94"/>
                  </a:lnTo>
                  <a:lnTo>
                    <a:pt x="137" y="94"/>
                  </a:lnTo>
                  <a:lnTo>
                    <a:pt x="135" y="96"/>
                  </a:lnTo>
                  <a:lnTo>
                    <a:pt x="132" y="99"/>
                  </a:lnTo>
                  <a:lnTo>
                    <a:pt x="130" y="102"/>
                  </a:lnTo>
                  <a:lnTo>
                    <a:pt x="127" y="106"/>
                  </a:lnTo>
                  <a:lnTo>
                    <a:pt x="124" y="108"/>
                  </a:lnTo>
                  <a:lnTo>
                    <a:pt x="122" y="111"/>
                  </a:lnTo>
                  <a:lnTo>
                    <a:pt x="119" y="114"/>
                  </a:lnTo>
                  <a:lnTo>
                    <a:pt x="116" y="116"/>
                  </a:lnTo>
                  <a:lnTo>
                    <a:pt x="116" y="117"/>
                  </a:lnTo>
                  <a:lnTo>
                    <a:pt x="115" y="117"/>
                  </a:lnTo>
                  <a:lnTo>
                    <a:pt x="113" y="117"/>
                  </a:lnTo>
                  <a:lnTo>
                    <a:pt x="111" y="117"/>
                  </a:lnTo>
                  <a:lnTo>
                    <a:pt x="109" y="116"/>
                  </a:lnTo>
                  <a:lnTo>
                    <a:pt x="107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4" y="117"/>
                  </a:lnTo>
                  <a:lnTo>
                    <a:pt x="101" y="118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99" y="120"/>
                  </a:lnTo>
                  <a:lnTo>
                    <a:pt x="99" y="120"/>
                  </a:lnTo>
                  <a:lnTo>
                    <a:pt x="99" y="120"/>
                  </a:lnTo>
                  <a:lnTo>
                    <a:pt x="98" y="120"/>
                  </a:lnTo>
                  <a:lnTo>
                    <a:pt x="97" y="119"/>
                  </a:lnTo>
                  <a:lnTo>
                    <a:pt x="96" y="118"/>
                  </a:lnTo>
                  <a:lnTo>
                    <a:pt x="96" y="117"/>
                  </a:lnTo>
                  <a:lnTo>
                    <a:pt x="95" y="117"/>
                  </a:lnTo>
                  <a:lnTo>
                    <a:pt x="93" y="118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90" y="117"/>
                  </a:lnTo>
                  <a:lnTo>
                    <a:pt x="88" y="117"/>
                  </a:lnTo>
                  <a:lnTo>
                    <a:pt x="87" y="117"/>
                  </a:lnTo>
                  <a:lnTo>
                    <a:pt x="86" y="118"/>
                  </a:lnTo>
                  <a:lnTo>
                    <a:pt x="85" y="119"/>
                  </a:lnTo>
                  <a:lnTo>
                    <a:pt x="84" y="120"/>
                  </a:lnTo>
                  <a:lnTo>
                    <a:pt x="84" y="122"/>
                  </a:lnTo>
                  <a:lnTo>
                    <a:pt x="83" y="120"/>
                  </a:lnTo>
                  <a:lnTo>
                    <a:pt x="83" y="120"/>
                  </a:lnTo>
                  <a:lnTo>
                    <a:pt x="83" y="119"/>
                  </a:lnTo>
                  <a:lnTo>
                    <a:pt x="81" y="119"/>
                  </a:lnTo>
                  <a:lnTo>
                    <a:pt x="80" y="119"/>
                  </a:lnTo>
                  <a:lnTo>
                    <a:pt x="80" y="119"/>
                  </a:lnTo>
                  <a:lnTo>
                    <a:pt x="79" y="119"/>
                  </a:lnTo>
                  <a:lnTo>
                    <a:pt x="79" y="118"/>
                  </a:lnTo>
                  <a:lnTo>
                    <a:pt x="79" y="117"/>
                  </a:lnTo>
                  <a:lnTo>
                    <a:pt x="79" y="116"/>
                  </a:lnTo>
                  <a:lnTo>
                    <a:pt x="78" y="115"/>
                  </a:lnTo>
                  <a:lnTo>
                    <a:pt x="75" y="114"/>
                  </a:lnTo>
                  <a:lnTo>
                    <a:pt x="73" y="112"/>
                  </a:lnTo>
                  <a:lnTo>
                    <a:pt x="72" y="110"/>
                  </a:lnTo>
                  <a:lnTo>
                    <a:pt x="71" y="109"/>
                  </a:lnTo>
                  <a:lnTo>
                    <a:pt x="70" y="107"/>
                  </a:lnTo>
                  <a:lnTo>
                    <a:pt x="69" y="106"/>
                  </a:lnTo>
                  <a:lnTo>
                    <a:pt x="67" y="105"/>
                  </a:lnTo>
                  <a:lnTo>
                    <a:pt x="66" y="106"/>
                  </a:lnTo>
                  <a:lnTo>
                    <a:pt x="65" y="107"/>
                  </a:lnTo>
                  <a:lnTo>
                    <a:pt x="63" y="109"/>
                  </a:lnTo>
                  <a:lnTo>
                    <a:pt x="62" y="109"/>
                  </a:lnTo>
                  <a:lnTo>
                    <a:pt x="61" y="108"/>
                  </a:lnTo>
                  <a:lnTo>
                    <a:pt x="60" y="107"/>
                  </a:lnTo>
                  <a:lnTo>
                    <a:pt x="57" y="107"/>
                  </a:lnTo>
                  <a:lnTo>
                    <a:pt x="56" y="108"/>
                  </a:lnTo>
                  <a:lnTo>
                    <a:pt x="55" y="109"/>
                  </a:lnTo>
                  <a:lnTo>
                    <a:pt x="54" y="110"/>
                  </a:lnTo>
                  <a:lnTo>
                    <a:pt x="53" y="110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1" y="109"/>
                  </a:lnTo>
                  <a:lnTo>
                    <a:pt x="50" y="108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48" y="106"/>
                  </a:lnTo>
                  <a:lnTo>
                    <a:pt x="46" y="106"/>
                  </a:lnTo>
                  <a:lnTo>
                    <a:pt x="45" y="105"/>
                  </a:lnTo>
                  <a:lnTo>
                    <a:pt x="45" y="104"/>
                  </a:lnTo>
                  <a:lnTo>
                    <a:pt x="44" y="103"/>
                  </a:lnTo>
                  <a:lnTo>
                    <a:pt x="44" y="102"/>
                  </a:lnTo>
                  <a:lnTo>
                    <a:pt x="42" y="101"/>
                  </a:lnTo>
                  <a:lnTo>
                    <a:pt x="41" y="100"/>
                  </a:lnTo>
                  <a:lnTo>
                    <a:pt x="41" y="99"/>
                  </a:lnTo>
                  <a:lnTo>
                    <a:pt x="40" y="98"/>
                  </a:lnTo>
                  <a:lnTo>
                    <a:pt x="39" y="97"/>
                  </a:lnTo>
                  <a:lnTo>
                    <a:pt x="38" y="94"/>
                  </a:lnTo>
                  <a:lnTo>
                    <a:pt x="38" y="93"/>
                  </a:lnTo>
                  <a:lnTo>
                    <a:pt x="38" y="92"/>
                  </a:lnTo>
                  <a:lnTo>
                    <a:pt x="38" y="91"/>
                  </a:lnTo>
                  <a:lnTo>
                    <a:pt x="37" y="91"/>
                  </a:lnTo>
                  <a:lnTo>
                    <a:pt x="37" y="90"/>
                  </a:lnTo>
                  <a:lnTo>
                    <a:pt x="35" y="89"/>
                  </a:lnTo>
                  <a:lnTo>
                    <a:pt x="33" y="88"/>
                  </a:lnTo>
                  <a:lnTo>
                    <a:pt x="32" y="87"/>
                  </a:lnTo>
                  <a:lnTo>
                    <a:pt x="31" y="87"/>
                  </a:lnTo>
                  <a:lnTo>
                    <a:pt x="30" y="85"/>
                  </a:lnTo>
                  <a:lnTo>
                    <a:pt x="29" y="83"/>
                  </a:lnTo>
                  <a:lnTo>
                    <a:pt x="29" y="82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7" y="80"/>
                  </a:lnTo>
                  <a:lnTo>
                    <a:pt x="28" y="77"/>
                  </a:lnTo>
                  <a:lnTo>
                    <a:pt x="27" y="76"/>
                  </a:lnTo>
                  <a:lnTo>
                    <a:pt x="26" y="75"/>
                  </a:lnTo>
                  <a:lnTo>
                    <a:pt x="25" y="74"/>
                  </a:lnTo>
                  <a:lnTo>
                    <a:pt x="24" y="73"/>
                  </a:lnTo>
                  <a:lnTo>
                    <a:pt x="22" y="72"/>
                  </a:lnTo>
                  <a:lnTo>
                    <a:pt x="18" y="69"/>
                  </a:lnTo>
                  <a:lnTo>
                    <a:pt x="16" y="68"/>
                  </a:lnTo>
                  <a:lnTo>
                    <a:pt x="15" y="67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4" y="62"/>
                  </a:lnTo>
                  <a:lnTo>
                    <a:pt x="11" y="59"/>
                  </a:lnTo>
                  <a:lnTo>
                    <a:pt x="9" y="57"/>
                  </a:lnTo>
                  <a:lnTo>
                    <a:pt x="7" y="56"/>
                  </a:lnTo>
                  <a:lnTo>
                    <a:pt x="4" y="56"/>
                  </a:lnTo>
                  <a:lnTo>
                    <a:pt x="3" y="55"/>
                  </a:lnTo>
                  <a:lnTo>
                    <a:pt x="2" y="55"/>
                  </a:lnTo>
                  <a:lnTo>
                    <a:pt x="1" y="54"/>
                  </a:lnTo>
                  <a:lnTo>
                    <a:pt x="1" y="53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" y="48"/>
                  </a:lnTo>
                  <a:lnTo>
                    <a:pt x="2" y="47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8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4" y="30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30" y="37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4" y="37"/>
                  </a:lnTo>
                  <a:lnTo>
                    <a:pt x="36" y="36"/>
                  </a:lnTo>
                  <a:lnTo>
                    <a:pt x="44" y="37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8" y="39"/>
                  </a:lnTo>
                  <a:lnTo>
                    <a:pt x="48" y="40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60" y="36"/>
                  </a:lnTo>
                  <a:lnTo>
                    <a:pt x="61" y="35"/>
                  </a:lnTo>
                  <a:lnTo>
                    <a:pt x="62" y="35"/>
                  </a:lnTo>
                  <a:lnTo>
                    <a:pt x="65" y="34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8" y="29"/>
                  </a:lnTo>
                  <a:lnTo>
                    <a:pt x="71" y="28"/>
                  </a:lnTo>
                  <a:lnTo>
                    <a:pt x="71" y="27"/>
                  </a:lnTo>
                  <a:lnTo>
                    <a:pt x="77" y="31"/>
                  </a:lnTo>
                  <a:lnTo>
                    <a:pt x="80" y="34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1" y="35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4" y="34"/>
                  </a:lnTo>
                  <a:lnTo>
                    <a:pt x="86" y="34"/>
                  </a:lnTo>
                  <a:lnTo>
                    <a:pt x="87" y="34"/>
                  </a:lnTo>
                  <a:lnTo>
                    <a:pt x="92" y="28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4" y="25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100" y="17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0" y="13"/>
                  </a:lnTo>
                  <a:lnTo>
                    <a:pt x="100" y="12"/>
                  </a:lnTo>
                  <a:lnTo>
                    <a:pt x="99" y="11"/>
                  </a:lnTo>
                  <a:lnTo>
                    <a:pt x="100" y="9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6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09" y="1"/>
                  </a:lnTo>
                  <a:lnTo>
                    <a:pt x="109" y="4"/>
                  </a:lnTo>
                  <a:lnTo>
                    <a:pt x="109" y="5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9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9" y="28"/>
                  </a:lnTo>
                  <a:lnTo>
                    <a:pt x="120" y="29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20" y="31"/>
                  </a:lnTo>
                  <a:lnTo>
                    <a:pt x="120" y="31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3"/>
                  </a:lnTo>
                  <a:lnTo>
                    <a:pt x="120" y="33"/>
                  </a:lnTo>
                  <a:lnTo>
                    <a:pt x="120" y="33"/>
                  </a:lnTo>
                  <a:lnTo>
                    <a:pt x="120" y="3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1" name="Google Shape;1341;p77"/>
            <p:cNvSpPr/>
            <p:nvPr/>
          </p:nvSpPr>
          <p:spPr>
            <a:xfrm>
              <a:off x="4783138" y="2208213"/>
              <a:ext cx="312738" cy="277813"/>
            </a:xfrm>
            <a:custGeom>
              <a:avLst/>
              <a:gdLst/>
              <a:ahLst/>
              <a:cxnLst/>
              <a:rect l="l" t="t" r="r" b="b"/>
              <a:pathLst>
                <a:path w="197" h="175" extrusionOk="0">
                  <a:moveTo>
                    <a:pt x="168" y="2"/>
                  </a:moveTo>
                  <a:lnTo>
                    <a:pt x="171" y="2"/>
                  </a:lnTo>
                  <a:lnTo>
                    <a:pt x="174" y="2"/>
                  </a:lnTo>
                  <a:lnTo>
                    <a:pt x="177" y="2"/>
                  </a:lnTo>
                  <a:lnTo>
                    <a:pt x="179" y="2"/>
                  </a:lnTo>
                  <a:lnTo>
                    <a:pt x="180" y="2"/>
                  </a:lnTo>
                  <a:lnTo>
                    <a:pt x="181" y="3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2" y="6"/>
                  </a:lnTo>
                  <a:lnTo>
                    <a:pt x="182" y="9"/>
                  </a:lnTo>
                  <a:lnTo>
                    <a:pt x="184" y="11"/>
                  </a:lnTo>
                  <a:lnTo>
                    <a:pt x="184" y="15"/>
                  </a:lnTo>
                  <a:lnTo>
                    <a:pt x="184" y="17"/>
                  </a:lnTo>
                  <a:lnTo>
                    <a:pt x="184" y="18"/>
                  </a:lnTo>
                  <a:lnTo>
                    <a:pt x="185" y="19"/>
                  </a:lnTo>
                  <a:lnTo>
                    <a:pt x="186" y="20"/>
                  </a:lnTo>
                  <a:lnTo>
                    <a:pt x="186" y="21"/>
                  </a:lnTo>
                  <a:lnTo>
                    <a:pt x="186" y="22"/>
                  </a:lnTo>
                  <a:lnTo>
                    <a:pt x="187" y="23"/>
                  </a:lnTo>
                  <a:lnTo>
                    <a:pt x="188" y="25"/>
                  </a:lnTo>
                  <a:lnTo>
                    <a:pt x="188" y="28"/>
                  </a:lnTo>
                  <a:lnTo>
                    <a:pt x="188" y="29"/>
                  </a:lnTo>
                  <a:lnTo>
                    <a:pt x="189" y="31"/>
                  </a:lnTo>
                  <a:lnTo>
                    <a:pt x="189" y="32"/>
                  </a:lnTo>
                  <a:lnTo>
                    <a:pt x="189" y="34"/>
                  </a:lnTo>
                  <a:lnTo>
                    <a:pt x="188" y="37"/>
                  </a:lnTo>
                  <a:lnTo>
                    <a:pt x="188" y="40"/>
                  </a:lnTo>
                  <a:lnTo>
                    <a:pt x="188" y="43"/>
                  </a:lnTo>
                  <a:lnTo>
                    <a:pt x="188" y="44"/>
                  </a:lnTo>
                  <a:lnTo>
                    <a:pt x="188" y="48"/>
                  </a:lnTo>
                  <a:lnTo>
                    <a:pt x="187" y="50"/>
                  </a:lnTo>
                  <a:lnTo>
                    <a:pt x="187" y="51"/>
                  </a:lnTo>
                  <a:lnTo>
                    <a:pt x="187" y="52"/>
                  </a:lnTo>
                  <a:lnTo>
                    <a:pt x="187" y="52"/>
                  </a:lnTo>
                  <a:lnTo>
                    <a:pt x="186" y="52"/>
                  </a:lnTo>
                  <a:lnTo>
                    <a:pt x="184" y="51"/>
                  </a:lnTo>
                  <a:lnTo>
                    <a:pt x="180" y="49"/>
                  </a:lnTo>
                  <a:lnTo>
                    <a:pt x="180" y="49"/>
                  </a:lnTo>
                  <a:lnTo>
                    <a:pt x="179" y="49"/>
                  </a:lnTo>
                  <a:lnTo>
                    <a:pt x="178" y="50"/>
                  </a:lnTo>
                  <a:lnTo>
                    <a:pt x="176" y="52"/>
                  </a:lnTo>
                  <a:lnTo>
                    <a:pt x="175" y="54"/>
                  </a:lnTo>
                  <a:lnTo>
                    <a:pt x="174" y="56"/>
                  </a:lnTo>
                  <a:lnTo>
                    <a:pt x="172" y="58"/>
                  </a:lnTo>
                  <a:lnTo>
                    <a:pt x="172" y="59"/>
                  </a:lnTo>
                  <a:lnTo>
                    <a:pt x="172" y="61"/>
                  </a:lnTo>
                  <a:lnTo>
                    <a:pt x="172" y="63"/>
                  </a:lnTo>
                  <a:lnTo>
                    <a:pt x="172" y="63"/>
                  </a:lnTo>
                  <a:lnTo>
                    <a:pt x="173" y="63"/>
                  </a:lnTo>
                  <a:lnTo>
                    <a:pt x="174" y="66"/>
                  </a:lnTo>
                  <a:lnTo>
                    <a:pt x="175" y="69"/>
                  </a:lnTo>
                  <a:lnTo>
                    <a:pt x="177" y="70"/>
                  </a:lnTo>
                  <a:lnTo>
                    <a:pt x="179" y="71"/>
                  </a:lnTo>
                  <a:lnTo>
                    <a:pt x="182" y="71"/>
                  </a:lnTo>
                  <a:lnTo>
                    <a:pt x="186" y="71"/>
                  </a:lnTo>
                  <a:lnTo>
                    <a:pt x="186" y="69"/>
                  </a:lnTo>
                  <a:lnTo>
                    <a:pt x="186" y="66"/>
                  </a:lnTo>
                  <a:lnTo>
                    <a:pt x="187" y="64"/>
                  </a:lnTo>
                  <a:lnTo>
                    <a:pt x="187" y="64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9" y="64"/>
                  </a:lnTo>
                  <a:lnTo>
                    <a:pt x="191" y="64"/>
                  </a:lnTo>
                  <a:lnTo>
                    <a:pt x="192" y="64"/>
                  </a:lnTo>
                  <a:lnTo>
                    <a:pt x="194" y="64"/>
                  </a:lnTo>
                  <a:lnTo>
                    <a:pt x="196" y="64"/>
                  </a:lnTo>
                  <a:lnTo>
                    <a:pt x="197" y="64"/>
                  </a:lnTo>
                  <a:lnTo>
                    <a:pt x="196" y="68"/>
                  </a:lnTo>
                  <a:lnTo>
                    <a:pt x="194" y="73"/>
                  </a:lnTo>
                  <a:lnTo>
                    <a:pt x="194" y="75"/>
                  </a:lnTo>
                  <a:lnTo>
                    <a:pt x="192" y="83"/>
                  </a:lnTo>
                  <a:lnTo>
                    <a:pt x="189" y="87"/>
                  </a:lnTo>
                  <a:lnTo>
                    <a:pt x="188" y="89"/>
                  </a:lnTo>
                  <a:lnTo>
                    <a:pt x="185" y="92"/>
                  </a:lnTo>
                  <a:lnTo>
                    <a:pt x="184" y="92"/>
                  </a:lnTo>
                  <a:lnTo>
                    <a:pt x="182" y="93"/>
                  </a:lnTo>
                  <a:lnTo>
                    <a:pt x="181" y="93"/>
                  </a:lnTo>
                  <a:lnTo>
                    <a:pt x="176" y="99"/>
                  </a:lnTo>
                  <a:lnTo>
                    <a:pt x="173" y="103"/>
                  </a:lnTo>
                  <a:lnTo>
                    <a:pt x="171" y="107"/>
                  </a:lnTo>
                  <a:lnTo>
                    <a:pt x="170" y="109"/>
                  </a:lnTo>
                  <a:lnTo>
                    <a:pt x="167" y="114"/>
                  </a:lnTo>
                  <a:lnTo>
                    <a:pt x="164" y="118"/>
                  </a:lnTo>
                  <a:lnTo>
                    <a:pt x="162" y="122"/>
                  </a:lnTo>
                  <a:lnTo>
                    <a:pt x="158" y="126"/>
                  </a:lnTo>
                  <a:lnTo>
                    <a:pt x="156" y="128"/>
                  </a:lnTo>
                  <a:lnTo>
                    <a:pt x="155" y="128"/>
                  </a:lnTo>
                  <a:lnTo>
                    <a:pt x="152" y="131"/>
                  </a:lnTo>
                  <a:lnTo>
                    <a:pt x="146" y="137"/>
                  </a:lnTo>
                  <a:lnTo>
                    <a:pt x="143" y="140"/>
                  </a:lnTo>
                  <a:lnTo>
                    <a:pt x="138" y="145"/>
                  </a:lnTo>
                  <a:lnTo>
                    <a:pt x="135" y="147"/>
                  </a:lnTo>
                  <a:lnTo>
                    <a:pt x="131" y="151"/>
                  </a:lnTo>
                  <a:lnTo>
                    <a:pt x="130" y="151"/>
                  </a:lnTo>
                  <a:lnTo>
                    <a:pt x="125" y="155"/>
                  </a:lnTo>
                  <a:lnTo>
                    <a:pt x="121" y="157"/>
                  </a:lnTo>
                  <a:lnTo>
                    <a:pt x="116" y="160"/>
                  </a:lnTo>
                  <a:lnTo>
                    <a:pt x="114" y="160"/>
                  </a:lnTo>
                  <a:lnTo>
                    <a:pt x="108" y="160"/>
                  </a:lnTo>
                  <a:lnTo>
                    <a:pt x="106" y="160"/>
                  </a:lnTo>
                  <a:lnTo>
                    <a:pt x="104" y="161"/>
                  </a:lnTo>
                  <a:lnTo>
                    <a:pt x="104" y="164"/>
                  </a:lnTo>
                  <a:lnTo>
                    <a:pt x="103" y="164"/>
                  </a:lnTo>
                  <a:lnTo>
                    <a:pt x="102" y="164"/>
                  </a:lnTo>
                  <a:lnTo>
                    <a:pt x="98" y="163"/>
                  </a:lnTo>
                  <a:lnTo>
                    <a:pt x="97" y="163"/>
                  </a:lnTo>
                  <a:lnTo>
                    <a:pt x="95" y="164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7" y="164"/>
                  </a:lnTo>
                  <a:lnTo>
                    <a:pt x="82" y="163"/>
                  </a:lnTo>
                  <a:lnTo>
                    <a:pt x="80" y="163"/>
                  </a:lnTo>
                  <a:lnTo>
                    <a:pt x="78" y="164"/>
                  </a:lnTo>
                  <a:lnTo>
                    <a:pt x="76" y="165"/>
                  </a:lnTo>
                  <a:lnTo>
                    <a:pt x="72" y="164"/>
                  </a:lnTo>
                  <a:lnTo>
                    <a:pt x="70" y="164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64" y="164"/>
                  </a:lnTo>
                  <a:lnTo>
                    <a:pt x="59" y="169"/>
                  </a:lnTo>
                  <a:lnTo>
                    <a:pt x="56" y="169"/>
                  </a:lnTo>
                  <a:lnTo>
                    <a:pt x="54" y="169"/>
                  </a:lnTo>
                  <a:lnTo>
                    <a:pt x="53" y="169"/>
                  </a:lnTo>
                  <a:lnTo>
                    <a:pt x="51" y="168"/>
                  </a:lnTo>
                  <a:lnTo>
                    <a:pt x="50" y="168"/>
                  </a:lnTo>
                  <a:lnTo>
                    <a:pt x="49" y="169"/>
                  </a:lnTo>
                  <a:lnTo>
                    <a:pt x="47" y="169"/>
                  </a:lnTo>
                  <a:lnTo>
                    <a:pt x="45" y="171"/>
                  </a:lnTo>
                  <a:lnTo>
                    <a:pt x="44" y="171"/>
                  </a:lnTo>
                  <a:lnTo>
                    <a:pt x="38" y="175"/>
                  </a:lnTo>
                  <a:lnTo>
                    <a:pt x="37" y="175"/>
                  </a:lnTo>
                  <a:lnTo>
                    <a:pt x="36" y="175"/>
                  </a:lnTo>
                  <a:lnTo>
                    <a:pt x="33" y="175"/>
                  </a:lnTo>
                  <a:lnTo>
                    <a:pt x="31" y="173"/>
                  </a:lnTo>
                  <a:lnTo>
                    <a:pt x="30" y="173"/>
                  </a:lnTo>
                  <a:lnTo>
                    <a:pt x="30" y="172"/>
                  </a:lnTo>
                  <a:lnTo>
                    <a:pt x="30" y="171"/>
                  </a:lnTo>
                  <a:lnTo>
                    <a:pt x="30" y="169"/>
                  </a:lnTo>
                  <a:lnTo>
                    <a:pt x="29" y="169"/>
                  </a:lnTo>
                  <a:lnTo>
                    <a:pt x="28" y="169"/>
                  </a:lnTo>
                  <a:lnTo>
                    <a:pt x="28" y="168"/>
                  </a:lnTo>
                  <a:lnTo>
                    <a:pt x="26" y="168"/>
                  </a:lnTo>
                  <a:lnTo>
                    <a:pt x="25" y="168"/>
                  </a:lnTo>
                  <a:lnTo>
                    <a:pt x="25" y="168"/>
                  </a:lnTo>
                  <a:lnTo>
                    <a:pt x="25" y="167"/>
                  </a:lnTo>
                  <a:lnTo>
                    <a:pt x="25" y="167"/>
                  </a:lnTo>
                  <a:lnTo>
                    <a:pt x="25" y="166"/>
                  </a:lnTo>
                  <a:lnTo>
                    <a:pt x="25" y="165"/>
                  </a:lnTo>
                  <a:lnTo>
                    <a:pt x="24" y="165"/>
                  </a:lnTo>
                  <a:lnTo>
                    <a:pt x="23" y="164"/>
                  </a:lnTo>
                  <a:lnTo>
                    <a:pt x="22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6"/>
                  </a:lnTo>
                  <a:lnTo>
                    <a:pt x="20" y="168"/>
                  </a:lnTo>
                  <a:lnTo>
                    <a:pt x="20" y="167"/>
                  </a:lnTo>
                  <a:lnTo>
                    <a:pt x="19" y="166"/>
                  </a:lnTo>
                  <a:lnTo>
                    <a:pt x="19" y="164"/>
                  </a:lnTo>
                  <a:lnTo>
                    <a:pt x="20" y="163"/>
                  </a:lnTo>
                  <a:lnTo>
                    <a:pt x="21" y="162"/>
                  </a:lnTo>
                  <a:lnTo>
                    <a:pt x="21" y="161"/>
                  </a:lnTo>
                  <a:lnTo>
                    <a:pt x="21" y="160"/>
                  </a:lnTo>
                  <a:lnTo>
                    <a:pt x="19" y="157"/>
                  </a:lnTo>
                  <a:lnTo>
                    <a:pt x="19" y="156"/>
                  </a:lnTo>
                  <a:lnTo>
                    <a:pt x="18" y="155"/>
                  </a:lnTo>
                  <a:lnTo>
                    <a:pt x="17" y="153"/>
                  </a:lnTo>
                  <a:lnTo>
                    <a:pt x="16" y="152"/>
                  </a:lnTo>
                  <a:lnTo>
                    <a:pt x="16" y="151"/>
                  </a:lnTo>
                  <a:lnTo>
                    <a:pt x="15" y="149"/>
                  </a:lnTo>
                  <a:lnTo>
                    <a:pt x="15" y="148"/>
                  </a:lnTo>
                  <a:lnTo>
                    <a:pt x="15" y="147"/>
                  </a:lnTo>
                  <a:lnTo>
                    <a:pt x="16" y="146"/>
                  </a:lnTo>
                  <a:lnTo>
                    <a:pt x="17" y="147"/>
                  </a:lnTo>
                  <a:lnTo>
                    <a:pt x="18" y="147"/>
                  </a:lnTo>
                  <a:lnTo>
                    <a:pt x="19" y="145"/>
                  </a:lnTo>
                  <a:lnTo>
                    <a:pt x="20" y="143"/>
                  </a:lnTo>
                  <a:lnTo>
                    <a:pt x="21" y="140"/>
                  </a:lnTo>
                  <a:lnTo>
                    <a:pt x="20" y="138"/>
                  </a:lnTo>
                  <a:lnTo>
                    <a:pt x="20" y="132"/>
                  </a:lnTo>
                  <a:lnTo>
                    <a:pt x="19" y="131"/>
                  </a:lnTo>
                  <a:lnTo>
                    <a:pt x="17" y="127"/>
                  </a:lnTo>
                  <a:lnTo>
                    <a:pt x="14" y="122"/>
                  </a:lnTo>
                  <a:lnTo>
                    <a:pt x="11" y="115"/>
                  </a:lnTo>
                  <a:lnTo>
                    <a:pt x="9" y="110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1" y="89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3" y="87"/>
                  </a:lnTo>
                  <a:lnTo>
                    <a:pt x="3" y="87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6"/>
                  </a:lnTo>
                  <a:lnTo>
                    <a:pt x="5" y="85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9" y="81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3"/>
                  </a:lnTo>
                  <a:lnTo>
                    <a:pt x="11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5" y="91"/>
                  </a:lnTo>
                  <a:lnTo>
                    <a:pt x="16" y="91"/>
                  </a:lnTo>
                  <a:lnTo>
                    <a:pt x="17" y="91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3" y="93"/>
                  </a:lnTo>
                  <a:lnTo>
                    <a:pt x="26" y="92"/>
                  </a:lnTo>
                  <a:lnTo>
                    <a:pt x="29" y="92"/>
                  </a:lnTo>
                  <a:lnTo>
                    <a:pt x="31" y="93"/>
                  </a:lnTo>
                  <a:lnTo>
                    <a:pt x="32" y="93"/>
                  </a:lnTo>
                  <a:lnTo>
                    <a:pt x="33" y="93"/>
                  </a:lnTo>
                  <a:lnTo>
                    <a:pt x="34" y="92"/>
                  </a:lnTo>
                  <a:lnTo>
                    <a:pt x="34" y="91"/>
                  </a:lnTo>
                  <a:lnTo>
                    <a:pt x="34" y="90"/>
                  </a:lnTo>
                  <a:lnTo>
                    <a:pt x="35" y="90"/>
                  </a:lnTo>
                  <a:lnTo>
                    <a:pt x="36" y="89"/>
                  </a:lnTo>
                  <a:lnTo>
                    <a:pt x="37" y="88"/>
                  </a:lnTo>
                  <a:lnTo>
                    <a:pt x="39" y="87"/>
                  </a:lnTo>
                  <a:lnTo>
                    <a:pt x="41" y="87"/>
                  </a:lnTo>
                  <a:lnTo>
                    <a:pt x="43" y="87"/>
                  </a:lnTo>
                  <a:lnTo>
                    <a:pt x="43" y="85"/>
                  </a:lnTo>
                  <a:lnTo>
                    <a:pt x="44" y="79"/>
                  </a:lnTo>
                  <a:lnTo>
                    <a:pt x="44" y="73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5" y="54"/>
                  </a:lnTo>
                  <a:lnTo>
                    <a:pt x="45" y="48"/>
                  </a:lnTo>
                  <a:lnTo>
                    <a:pt x="45" y="42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9" y="39"/>
                  </a:lnTo>
                  <a:lnTo>
                    <a:pt x="50" y="41"/>
                  </a:lnTo>
                  <a:lnTo>
                    <a:pt x="51" y="42"/>
                  </a:lnTo>
                  <a:lnTo>
                    <a:pt x="52" y="46"/>
                  </a:lnTo>
                  <a:lnTo>
                    <a:pt x="53" y="49"/>
                  </a:lnTo>
                  <a:lnTo>
                    <a:pt x="54" y="51"/>
                  </a:lnTo>
                  <a:lnTo>
                    <a:pt x="54" y="53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5"/>
                  </a:lnTo>
                  <a:lnTo>
                    <a:pt x="53" y="56"/>
                  </a:lnTo>
                  <a:lnTo>
                    <a:pt x="53" y="57"/>
                  </a:lnTo>
                  <a:lnTo>
                    <a:pt x="52" y="59"/>
                  </a:lnTo>
                  <a:lnTo>
                    <a:pt x="52" y="60"/>
                  </a:lnTo>
                  <a:lnTo>
                    <a:pt x="52" y="63"/>
                  </a:lnTo>
                  <a:lnTo>
                    <a:pt x="52" y="64"/>
                  </a:lnTo>
                  <a:lnTo>
                    <a:pt x="53" y="64"/>
                  </a:lnTo>
                  <a:lnTo>
                    <a:pt x="54" y="63"/>
                  </a:lnTo>
                  <a:lnTo>
                    <a:pt x="55" y="64"/>
                  </a:lnTo>
                  <a:lnTo>
                    <a:pt x="57" y="64"/>
                  </a:lnTo>
                  <a:lnTo>
                    <a:pt x="61" y="64"/>
                  </a:lnTo>
                  <a:lnTo>
                    <a:pt x="62" y="64"/>
                  </a:lnTo>
                  <a:lnTo>
                    <a:pt x="63" y="64"/>
                  </a:lnTo>
                  <a:lnTo>
                    <a:pt x="64" y="64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6" y="62"/>
                  </a:lnTo>
                  <a:lnTo>
                    <a:pt x="67" y="62"/>
                  </a:lnTo>
                  <a:lnTo>
                    <a:pt x="68" y="61"/>
                  </a:lnTo>
                  <a:lnTo>
                    <a:pt x="69" y="60"/>
                  </a:lnTo>
                  <a:lnTo>
                    <a:pt x="70" y="58"/>
                  </a:lnTo>
                  <a:lnTo>
                    <a:pt x="73" y="56"/>
                  </a:lnTo>
                  <a:lnTo>
                    <a:pt x="74" y="55"/>
                  </a:lnTo>
                  <a:lnTo>
                    <a:pt x="75" y="54"/>
                  </a:lnTo>
                  <a:lnTo>
                    <a:pt x="75" y="54"/>
                  </a:lnTo>
                  <a:lnTo>
                    <a:pt x="76" y="51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79" y="45"/>
                  </a:lnTo>
                  <a:lnTo>
                    <a:pt x="80" y="44"/>
                  </a:lnTo>
                  <a:lnTo>
                    <a:pt x="81" y="43"/>
                  </a:lnTo>
                  <a:lnTo>
                    <a:pt x="82" y="43"/>
                  </a:lnTo>
                  <a:lnTo>
                    <a:pt x="83" y="43"/>
                  </a:lnTo>
                  <a:lnTo>
                    <a:pt x="84" y="43"/>
                  </a:lnTo>
                  <a:lnTo>
                    <a:pt x="85" y="43"/>
                  </a:lnTo>
                  <a:lnTo>
                    <a:pt x="87" y="44"/>
                  </a:lnTo>
                  <a:lnTo>
                    <a:pt x="89" y="45"/>
                  </a:lnTo>
                  <a:lnTo>
                    <a:pt x="90" y="46"/>
                  </a:lnTo>
                  <a:lnTo>
                    <a:pt x="91" y="47"/>
                  </a:lnTo>
                  <a:lnTo>
                    <a:pt x="92" y="48"/>
                  </a:lnTo>
                  <a:lnTo>
                    <a:pt x="94" y="48"/>
                  </a:lnTo>
                  <a:lnTo>
                    <a:pt x="95" y="48"/>
                  </a:lnTo>
                  <a:lnTo>
                    <a:pt x="96" y="49"/>
                  </a:lnTo>
                  <a:lnTo>
                    <a:pt x="97" y="49"/>
                  </a:lnTo>
                  <a:lnTo>
                    <a:pt x="99" y="50"/>
                  </a:lnTo>
                  <a:lnTo>
                    <a:pt x="101" y="50"/>
                  </a:lnTo>
                  <a:lnTo>
                    <a:pt x="102" y="50"/>
                  </a:lnTo>
                  <a:lnTo>
                    <a:pt x="104" y="49"/>
                  </a:lnTo>
                  <a:lnTo>
                    <a:pt x="105" y="49"/>
                  </a:lnTo>
                  <a:lnTo>
                    <a:pt x="106" y="49"/>
                  </a:lnTo>
                  <a:lnTo>
                    <a:pt x="108" y="49"/>
                  </a:lnTo>
                  <a:lnTo>
                    <a:pt x="109" y="49"/>
                  </a:lnTo>
                  <a:lnTo>
                    <a:pt x="110" y="48"/>
                  </a:lnTo>
                  <a:lnTo>
                    <a:pt x="111" y="47"/>
                  </a:lnTo>
                  <a:lnTo>
                    <a:pt x="112" y="45"/>
                  </a:lnTo>
                  <a:lnTo>
                    <a:pt x="112" y="43"/>
                  </a:lnTo>
                  <a:lnTo>
                    <a:pt x="114" y="41"/>
                  </a:lnTo>
                  <a:lnTo>
                    <a:pt x="115" y="38"/>
                  </a:lnTo>
                  <a:lnTo>
                    <a:pt x="116" y="36"/>
                  </a:lnTo>
                  <a:lnTo>
                    <a:pt x="116" y="36"/>
                  </a:lnTo>
                  <a:lnTo>
                    <a:pt x="117" y="35"/>
                  </a:lnTo>
                  <a:lnTo>
                    <a:pt x="119" y="35"/>
                  </a:lnTo>
                  <a:lnTo>
                    <a:pt x="122" y="34"/>
                  </a:lnTo>
                  <a:lnTo>
                    <a:pt x="122" y="33"/>
                  </a:lnTo>
                  <a:lnTo>
                    <a:pt x="123" y="33"/>
                  </a:lnTo>
                  <a:lnTo>
                    <a:pt x="124" y="31"/>
                  </a:lnTo>
                  <a:lnTo>
                    <a:pt x="126" y="29"/>
                  </a:lnTo>
                  <a:lnTo>
                    <a:pt x="127" y="28"/>
                  </a:lnTo>
                  <a:lnTo>
                    <a:pt x="129" y="21"/>
                  </a:lnTo>
                  <a:lnTo>
                    <a:pt x="129" y="21"/>
                  </a:lnTo>
                  <a:lnTo>
                    <a:pt x="130" y="19"/>
                  </a:lnTo>
                  <a:lnTo>
                    <a:pt x="131" y="18"/>
                  </a:lnTo>
                  <a:lnTo>
                    <a:pt x="132" y="18"/>
                  </a:lnTo>
                  <a:lnTo>
                    <a:pt x="132" y="18"/>
                  </a:lnTo>
                  <a:lnTo>
                    <a:pt x="133" y="17"/>
                  </a:lnTo>
                  <a:lnTo>
                    <a:pt x="134" y="16"/>
                  </a:lnTo>
                  <a:lnTo>
                    <a:pt x="135" y="16"/>
                  </a:lnTo>
                  <a:lnTo>
                    <a:pt x="136" y="15"/>
                  </a:lnTo>
                  <a:lnTo>
                    <a:pt x="136" y="14"/>
                  </a:lnTo>
                  <a:lnTo>
                    <a:pt x="137" y="14"/>
                  </a:lnTo>
                  <a:lnTo>
                    <a:pt x="138" y="14"/>
                  </a:lnTo>
                  <a:lnTo>
                    <a:pt x="138" y="14"/>
                  </a:lnTo>
                  <a:lnTo>
                    <a:pt x="139" y="13"/>
                  </a:lnTo>
                  <a:lnTo>
                    <a:pt x="139" y="13"/>
                  </a:lnTo>
                  <a:lnTo>
                    <a:pt x="140" y="12"/>
                  </a:lnTo>
                  <a:lnTo>
                    <a:pt x="141" y="12"/>
                  </a:lnTo>
                  <a:lnTo>
                    <a:pt x="141" y="11"/>
                  </a:lnTo>
                  <a:lnTo>
                    <a:pt x="142" y="9"/>
                  </a:lnTo>
                  <a:lnTo>
                    <a:pt x="144" y="7"/>
                  </a:lnTo>
                  <a:lnTo>
                    <a:pt x="146" y="6"/>
                  </a:lnTo>
                  <a:lnTo>
                    <a:pt x="149" y="5"/>
                  </a:lnTo>
                  <a:lnTo>
                    <a:pt x="151" y="5"/>
                  </a:lnTo>
                  <a:lnTo>
                    <a:pt x="152" y="4"/>
                  </a:lnTo>
                  <a:lnTo>
                    <a:pt x="154" y="3"/>
                  </a:lnTo>
                  <a:lnTo>
                    <a:pt x="155" y="1"/>
                  </a:lnTo>
                  <a:lnTo>
                    <a:pt x="156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2" y="0"/>
                  </a:lnTo>
                  <a:lnTo>
                    <a:pt x="165" y="0"/>
                  </a:lnTo>
                  <a:lnTo>
                    <a:pt x="168" y="2"/>
                  </a:lnTo>
                  <a:close/>
                  <a:moveTo>
                    <a:pt x="135" y="93"/>
                  </a:moveTo>
                  <a:lnTo>
                    <a:pt x="134" y="93"/>
                  </a:lnTo>
                  <a:lnTo>
                    <a:pt x="133" y="95"/>
                  </a:lnTo>
                  <a:lnTo>
                    <a:pt x="132" y="96"/>
                  </a:lnTo>
                  <a:lnTo>
                    <a:pt x="131" y="97"/>
                  </a:lnTo>
                  <a:lnTo>
                    <a:pt x="131" y="98"/>
                  </a:lnTo>
                  <a:lnTo>
                    <a:pt x="130" y="98"/>
                  </a:lnTo>
                  <a:lnTo>
                    <a:pt x="130" y="99"/>
                  </a:lnTo>
                  <a:lnTo>
                    <a:pt x="129" y="101"/>
                  </a:lnTo>
                  <a:lnTo>
                    <a:pt x="128" y="102"/>
                  </a:lnTo>
                  <a:lnTo>
                    <a:pt x="127" y="102"/>
                  </a:lnTo>
                  <a:lnTo>
                    <a:pt x="126" y="103"/>
                  </a:lnTo>
                  <a:lnTo>
                    <a:pt x="125" y="103"/>
                  </a:lnTo>
                  <a:lnTo>
                    <a:pt x="125" y="104"/>
                  </a:lnTo>
                  <a:lnTo>
                    <a:pt x="126" y="105"/>
                  </a:lnTo>
                  <a:lnTo>
                    <a:pt x="126" y="106"/>
                  </a:lnTo>
                  <a:lnTo>
                    <a:pt x="127" y="108"/>
                  </a:lnTo>
                  <a:lnTo>
                    <a:pt x="127" y="109"/>
                  </a:lnTo>
                  <a:lnTo>
                    <a:pt x="128" y="110"/>
                  </a:lnTo>
                  <a:lnTo>
                    <a:pt x="128" y="111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8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3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5"/>
                  </a:lnTo>
                  <a:lnTo>
                    <a:pt x="131" y="116"/>
                  </a:lnTo>
                  <a:lnTo>
                    <a:pt x="132" y="117"/>
                  </a:lnTo>
                  <a:lnTo>
                    <a:pt x="134" y="117"/>
                  </a:lnTo>
                  <a:lnTo>
                    <a:pt x="135" y="117"/>
                  </a:lnTo>
                  <a:lnTo>
                    <a:pt x="136" y="117"/>
                  </a:lnTo>
                  <a:lnTo>
                    <a:pt x="136" y="116"/>
                  </a:lnTo>
                  <a:lnTo>
                    <a:pt x="137" y="116"/>
                  </a:lnTo>
                  <a:lnTo>
                    <a:pt x="137" y="115"/>
                  </a:lnTo>
                  <a:lnTo>
                    <a:pt x="137" y="114"/>
                  </a:lnTo>
                  <a:lnTo>
                    <a:pt x="139" y="111"/>
                  </a:lnTo>
                  <a:lnTo>
                    <a:pt x="140" y="111"/>
                  </a:lnTo>
                  <a:lnTo>
                    <a:pt x="141" y="110"/>
                  </a:lnTo>
                  <a:lnTo>
                    <a:pt x="141" y="11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3" y="110"/>
                  </a:lnTo>
                  <a:lnTo>
                    <a:pt x="144" y="110"/>
                  </a:lnTo>
                  <a:lnTo>
                    <a:pt x="146" y="109"/>
                  </a:lnTo>
                  <a:lnTo>
                    <a:pt x="147" y="109"/>
                  </a:lnTo>
                  <a:lnTo>
                    <a:pt x="149" y="108"/>
                  </a:lnTo>
                  <a:lnTo>
                    <a:pt x="149" y="107"/>
                  </a:lnTo>
                  <a:lnTo>
                    <a:pt x="150" y="106"/>
                  </a:lnTo>
                  <a:lnTo>
                    <a:pt x="150" y="104"/>
                  </a:lnTo>
                  <a:lnTo>
                    <a:pt x="151" y="104"/>
                  </a:lnTo>
                  <a:lnTo>
                    <a:pt x="151" y="103"/>
                  </a:lnTo>
                  <a:lnTo>
                    <a:pt x="152" y="103"/>
                  </a:lnTo>
                  <a:lnTo>
                    <a:pt x="153" y="101"/>
                  </a:lnTo>
                  <a:lnTo>
                    <a:pt x="153" y="98"/>
                  </a:lnTo>
                  <a:lnTo>
                    <a:pt x="153" y="98"/>
                  </a:lnTo>
                  <a:lnTo>
                    <a:pt x="153" y="97"/>
                  </a:lnTo>
                  <a:lnTo>
                    <a:pt x="153" y="96"/>
                  </a:lnTo>
                  <a:lnTo>
                    <a:pt x="153" y="95"/>
                  </a:lnTo>
                  <a:lnTo>
                    <a:pt x="152" y="95"/>
                  </a:lnTo>
                  <a:lnTo>
                    <a:pt x="151" y="95"/>
                  </a:lnTo>
                  <a:lnTo>
                    <a:pt x="150" y="93"/>
                  </a:lnTo>
                  <a:lnTo>
                    <a:pt x="149" y="92"/>
                  </a:lnTo>
                  <a:lnTo>
                    <a:pt x="147" y="91"/>
                  </a:lnTo>
                  <a:lnTo>
                    <a:pt x="146" y="91"/>
                  </a:lnTo>
                  <a:lnTo>
                    <a:pt x="145" y="90"/>
                  </a:lnTo>
                  <a:lnTo>
                    <a:pt x="145" y="89"/>
                  </a:lnTo>
                  <a:lnTo>
                    <a:pt x="145" y="89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3" y="89"/>
                  </a:lnTo>
                  <a:lnTo>
                    <a:pt x="140" y="90"/>
                  </a:lnTo>
                  <a:lnTo>
                    <a:pt x="138" y="91"/>
                  </a:lnTo>
                  <a:lnTo>
                    <a:pt x="136" y="92"/>
                  </a:lnTo>
                  <a:lnTo>
                    <a:pt x="135" y="9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2" name="Google Shape;1342;p77"/>
            <p:cNvSpPr/>
            <p:nvPr/>
          </p:nvSpPr>
          <p:spPr>
            <a:xfrm>
              <a:off x="5302250" y="1465263"/>
              <a:ext cx="122238" cy="77788"/>
            </a:xfrm>
            <a:custGeom>
              <a:avLst/>
              <a:gdLst/>
              <a:ahLst/>
              <a:cxnLst/>
              <a:rect l="l" t="t" r="r" b="b"/>
              <a:pathLst>
                <a:path w="77" h="49" extrusionOk="0">
                  <a:moveTo>
                    <a:pt x="76" y="3"/>
                  </a:moveTo>
                  <a:lnTo>
                    <a:pt x="76" y="8"/>
                  </a:lnTo>
                  <a:lnTo>
                    <a:pt x="76" y="11"/>
                  </a:lnTo>
                  <a:lnTo>
                    <a:pt x="77" y="15"/>
                  </a:lnTo>
                  <a:lnTo>
                    <a:pt x="77" y="21"/>
                  </a:lnTo>
                  <a:lnTo>
                    <a:pt x="77" y="24"/>
                  </a:lnTo>
                  <a:lnTo>
                    <a:pt x="77" y="27"/>
                  </a:lnTo>
                  <a:lnTo>
                    <a:pt x="77" y="28"/>
                  </a:lnTo>
                  <a:lnTo>
                    <a:pt x="75" y="31"/>
                  </a:lnTo>
                  <a:lnTo>
                    <a:pt x="74" y="35"/>
                  </a:lnTo>
                  <a:lnTo>
                    <a:pt x="71" y="39"/>
                  </a:lnTo>
                  <a:lnTo>
                    <a:pt x="70" y="43"/>
                  </a:lnTo>
                  <a:lnTo>
                    <a:pt x="68" y="46"/>
                  </a:lnTo>
                  <a:lnTo>
                    <a:pt x="65" y="49"/>
                  </a:lnTo>
                  <a:lnTo>
                    <a:pt x="61" y="49"/>
                  </a:lnTo>
                  <a:lnTo>
                    <a:pt x="57" y="49"/>
                  </a:lnTo>
                  <a:lnTo>
                    <a:pt x="53" y="49"/>
                  </a:lnTo>
                  <a:lnTo>
                    <a:pt x="53" y="49"/>
                  </a:lnTo>
                  <a:lnTo>
                    <a:pt x="49" y="47"/>
                  </a:lnTo>
                  <a:lnTo>
                    <a:pt x="45" y="46"/>
                  </a:lnTo>
                  <a:lnTo>
                    <a:pt x="40" y="44"/>
                  </a:lnTo>
                  <a:lnTo>
                    <a:pt x="36" y="42"/>
                  </a:lnTo>
                  <a:lnTo>
                    <a:pt x="32" y="40"/>
                  </a:lnTo>
                  <a:lnTo>
                    <a:pt x="27" y="38"/>
                  </a:lnTo>
                  <a:lnTo>
                    <a:pt x="24" y="37"/>
                  </a:lnTo>
                  <a:lnTo>
                    <a:pt x="20" y="36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5" y="32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9" y="28"/>
                  </a:lnTo>
                  <a:lnTo>
                    <a:pt x="8" y="26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7"/>
                  </a:lnTo>
                  <a:lnTo>
                    <a:pt x="14" y="10"/>
                  </a:lnTo>
                  <a:lnTo>
                    <a:pt x="18" y="14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7" y="15"/>
                  </a:lnTo>
                  <a:lnTo>
                    <a:pt x="33" y="12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52" y="8"/>
                  </a:lnTo>
                  <a:lnTo>
                    <a:pt x="55" y="5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70" y="3"/>
                  </a:lnTo>
                  <a:lnTo>
                    <a:pt x="72" y="2"/>
                  </a:lnTo>
                  <a:lnTo>
                    <a:pt x="73" y="2"/>
                  </a:lnTo>
                  <a:lnTo>
                    <a:pt x="76" y="3"/>
                  </a:lnTo>
                  <a:lnTo>
                    <a:pt x="76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3" name="Google Shape;1343;p77"/>
            <p:cNvSpPr/>
            <p:nvPr/>
          </p:nvSpPr>
          <p:spPr>
            <a:xfrm>
              <a:off x="5272088" y="1454151"/>
              <a:ext cx="200025" cy="303213"/>
            </a:xfrm>
            <a:custGeom>
              <a:avLst/>
              <a:gdLst/>
              <a:ahLst/>
              <a:cxnLst/>
              <a:rect l="l" t="t" r="r" b="b"/>
              <a:pathLst>
                <a:path w="126" h="191" extrusionOk="0">
                  <a:moveTo>
                    <a:pt x="7" y="191"/>
                  </a:moveTo>
                  <a:lnTo>
                    <a:pt x="7" y="190"/>
                  </a:lnTo>
                  <a:lnTo>
                    <a:pt x="7" y="188"/>
                  </a:lnTo>
                  <a:lnTo>
                    <a:pt x="6" y="186"/>
                  </a:lnTo>
                  <a:lnTo>
                    <a:pt x="4" y="183"/>
                  </a:lnTo>
                  <a:lnTo>
                    <a:pt x="2" y="181"/>
                  </a:lnTo>
                  <a:lnTo>
                    <a:pt x="1" y="179"/>
                  </a:lnTo>
                  <a:lnTo>
                    <a:pt x="1" y="177"/>
                  </a:lnTo>
                  <a:lnTo>
                    <a:pt x="1" y="171"/>
                  </a:lnTo>
                  <a:lnTo>
                    <a:pt x="1" y="160"/>
                  </a:lnTo>
                  <a:lnTo>
                    <a:pt x="1" y="147"/>
                  </a:lnTo>
                  <a:lnTo>
                    <a:pt x="0" y="136"/>
                  </a:lnTo>
                  <a:lnTo>
                    <a:pt x="0" y="130"/>
                  </a:lnTo>
                  <a:lnTo>
                    <a:pt x="0" y="128"/>
                  </a:lnTo>
                  <a:lnTo>
                    <a:pt x="0" y="127"/>
                  </a:lnTo>
                  <a:lnTo>
                    <a:pt x="2" y="125"/>
                  </a:lnTo>
                  <a:lnTo>
                    <a:pt x="5" y="123"/>
                  </a:lnTo>
                  <a:lnTo>
                    <a:pt x="8" y="116"/>
                  </a:lnTo>
                  <a:lnTo>
                    <a:pt x="10" y="114"/>
                  </a:lnTo>
                  <a:lnTo>
                    <a:pt x="11" y="111"/>
                  </a:lnTo>
                  <a:lnTo>
                    <a:pt x="11" y="110"/>
                  </a:lnTo>
                  <a:lnTo>
                    <a:pt x="13" y="109"/>
                  </a:lnTo>
                  <a:lnTo>
                    <a:pt x="16" y="108"/>
                  </a:lnTo>
                  <a:lnTo>
                    <a:pt x="18" y="108"/>
                  </a:lnTo>
                  <a:lnTo>
                    <a:pt x="23" y="107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5" y="103"/>
                  </a:lnTo>
                  <a:lnTo>
                    <a:pt x="27" y="102"/>
                  </a:lnTo>
                  <a:lnTo>
                    <a:pt x="29" y="101"/>
                  </a:lnTo>
                  <a:lnTo>
                    <a:pt x="32" y="100"/>
                  </a:lnTo>
                  <a:lnTo>
                    <a:pt x="32" y="99"/>
                  </a:lnTo>
                  <a:lnTo>
                    <a:pt x="35" y="99"/>
                  </a:lnTo>
                  <a:lnTo>
                    <a:pt x="36" y="98"/>
                  </a:lnTo>
                  <a:lnTo>
                    <a:pt x="37" y="98"/>
                  </a:lnTo>
                  <a:lnTo>
                    <a:pt x="37" y="98"/>
                  </a:lnTo>
                  <a:lnTo>
                    <a:pt x="41" y="98"/>
                  </a:lnTo>
                  <a:lnTo>
                    <a:pt x="45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51" y="96"/>
                  </a:lnTo>
                  <a:lnTo>
                    <a:pt x="55" y="91"/>
                  </a:lnTo>
                  <a:lnTo>
                    <a:pt x="57" y="88"/>
                  </a:lnTo>
                  <a:lnTo>
                    <a:pt x="61" y="84"/>
                  </a:lnTo>
                  <a:lnTo>
                    <a:pt x="63" y="80"/>
                  </a:lnTo>
                  <a:lnTo>
                    <a:pt x="66" y="76"/>
                  </a:lnTo>
                  <a:lnTo>
                    <a:pt x="69" y="73"/>
                  </a:lnTo>
                  <a:lnTo>
                    <a:pt x="73" y="69"/>
                  </a:lnTo>
                  <a:lnTo>
                    <a:pt x="75" y="67"/>
                  </a:lnTo>
                  <a:lnTo>
                    <a:pt x="78" y="63"/>
                  </a:lnTo>
                  <a:lnTo>
                    <a:pt x="81" y="59"/>
                  </a:lnTo>
                  <a:lnTo>
                    <a:pt x="84" y="56"/>
                  </a:lnTo>
                  <a:lnTo>
                    <a:pt x="87" y="53"/>
                  </a:lnTo>
                  <a:lnTo>
                    <a:pt x="89" y="50"/>
                  </a:lnTo>
                  <a:lnTo>
                    <a:pt x="90" y="46"/>
                  </a:lnTo>
                  <a:lnTo>
                    <a:pt x="93" y="42"/>
                  </a:lnTo>
                  <a:lnTo>
                    <a:pt x="94" y="38"/>
                  </a:lnTo>
                  <a:lnTo>
                    <a:pt x="96" y="35"/>
                  </a:lnTo>
                  <a:lnTo>
                    <a:pt x="96" y="34"/>
                  </a:lnTo>
                  <a:lnTo>
                    <a:pt x="96" y="31"/>
                  </a:lnTo>
                  <a:lnTo>
                    <a:pt x="96" y="28"/>
                  </a:lnTo>
                  <a:lnTo>
                    <a:pt x="96" y="22"/>
                  </a:lnTo>
                  <a:lnTo>
                    <a:pt x="95" y="18"/>
                  </a:lnTo>
                  <a:lnTo>
                    <a:pt x="95" y="15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100" y="9"/>
                  </a:lnTo>
                  <a:lnTo>
                    <a:pt x="103" y="7"/>
                  </a:lnTo>
                  <a:lnTo>
                    <a:pt x="109" y="6"/>
                  </a:lnTo>
                  <a:lnTo>
                    <a:pt x="113" y="4"/>
                  </a:lnTo>
                  <a:lnTo>
                    <a:pt x="114" y="2"/>
                  </a:lnTo>
                  <a:lnTo>
                    <a:pt x="115" y="1"/>
                  </a:lnTo>
                  <a:lnTo>
                    <a:pt x="117" y="0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3" y="3"/>
                  </a:lnTo>
                  <a:lnTo>
                    <a:pt x="123" y="5"/>
                  </a:lnTo>
                  <a:lnTo>
                    <a:pt x="122" y="7"/>
                  </a:lnTo>
                  <a:lnTo>
                    <a:pt x="122" y="9"/>
                  </a:lnTo>
                  <a:lnTo>
                    <a:pt x="122" y="12"/>
                  </a:lnTo>
                  <a:lnTo>
                    <a:pt x="123" y="19"/>
                  </a:lnTo>
                  <a:lnTo>
                    <a:pt x="123" y="20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22" y="22"/>
                  </a:lnTo>
                  <a:lnTo>
                    <a:pt x="120" y="22"/>
                  </a:lnTo>
                  <a:lnTo>
                    <a:pt x="122" y="22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23" y="20"/>
                  </a:lnTo>
                  <a:lnTo>
                    <a:pt x="125" y="21"/>
                  </a:lnTo>
                  <a:lnTo>
                    <a:pt x="125" y="22"/>
                  </a:lnTo>
                  <a:lnTo>
                    <a:pt x="126" y="22"/>
                  </a:lnTo>
                  <a:lnTo>
                    <a:pt x="126" y="23"/>
                  </a:lnTo>
                  <a:lnTo>
                    <a:pt x="124" y="23"/>
                  </a:lnTo>
                  <a:lnTo>
                    <a:pt x="124" y="22"/>
                  </a:lnTo>
                  <a:lnTo>
                    <a:pt x="122" y="23"/>
                  </a:lnTo>
                  <a:lnTo>
                    <a:pt x="119" y="23"/>
                  </a:lnTo>
                  <a:lnTo>
                    <a:pt x="119" y="25"/>
                  </a:lnTo>
                  <a:lnTo>
                    <a:pt x="119" y="29"/>
                  </a:lnTo>
                  <a:lnTo>
                    <a:pt x="118" y="32"/>
                  </a:lnTo>
                  <a:lnTo>
                    <a:pt x="118" y="36"/>
                  </a:lnTo>
                  <a:lnTo>
                    <a:pt x="117" y="38"/>
                  </a:lnTo>
                  <a:lnTo>
                    <a:pt x="116" y="40"/>
                  </a:lnTo>
                  <a:lnTo>
                    <a:pt x="114" y="44"/>
                  </a:lnTo>
                  <a:lnTo>
                    <a:pt x="113" y="47"/>
                  </a:lnTo>
                  <a:lnTo>
                    <a:pt x="113" y="49"/>
                  </a:lnTo>
                  <a:lnTo>
                    <a:pt x="110" y="53"/>
                  </a:lnTo>
                  <a:lnTo>
                    <a:pt x="108" y="56"/>
                  </a:lnTo>
                  <a:lnTo>
                    <a:pt x="107" y="61"/>
                  </a:lnTo>
                  <a:lnTo>
                    <a:pt x="106" y="63"/>
                  </a:lnTo>
                  <a:lnTo>
                    <a:pt x="104" y="65"/>
                  </a:lnTo>
                  <a:lnTo>
                    <a:pt x="102" y="70"/>
                  </a:lnTo>
                  <a:lnTo>
                    <a:pt x="101" y="72"/>
                  </a:lnTo>
                  <a:lnTo>
                    <a:pt x="99" y="77"/>
                  </a:lnTo>
                  <a:lnTo>
                    <a:pt x="99" y="81"/>
                  </a:lnTo>
                  <a:lnTo>
                    <a:pt x="94" y="91"/>
                  </a:lnTo>
                  <a:lnTo>
                    <a:pt x="89" y="98"/>
                  </a:lnTo>
                  <a:lnTo>
                    <a:pt x="85" y="104"/>
                  </a:lnTo>
                  <a:lnTo>
                    <a:pt x="80" y="111"/>
                  </a:lnTo>
                  <a:lnTo>
                    <a:pt x="73" y="122"/>
                  </a:lnTo>
                  <a:lnTo>
                    <a:pt x="63" y="132"/>
                  </a:lnTo>
                  <a:lnTo>
                    <a:pt x="60" y="135"/>
                  </a:lnTo>
                  <a:lnTo>
                    <a:pt x="49" y="141"/>
                  </a:lnTo>
                  <a:lnTo>
                    <a:pt x="42" y="147"/>
                  </a:lnTo>
                  <a:lnTo>
                    <a:pt x="38" y="151"/>
                  </a:lnTo>
                  <a:lnTo>
                    <a:pt x="34" y="155"/>
                  </a:lnTo>
                  <a:lnTo>
                    <a:pt x="31" y="158"/>
                  </a:lnTo>
                  <a:lnTo>
                    <a:pt x="22" y="169"/>
                  </a:lnTo>
                  <a:lnTo>
                    <a:pt x="21" y="170"/>
                  </a:lnTo>
                  <a:lnTo>
                    <a:pt x="21" y="171"/>
                  </a:lnTo>
                  <a:lnTo>
                    <a:pt x="19" y="173"/>
                  </a:lnTo>
                  <a:lnTo>
                    <a:pt x="19" y="174"/>
                  </a:lnTo>
                  <a:lnTo>
                    <a:pt x="17" y="177"/>
                  </a:lnTo>
                  <a:lnTo>
                    <a:pt x="14" y="178"/>
                  </a:lnTo>
                  <a:lnTo>
                    <a:pt x="13" y="180"/>
                  </a:lnTo>
                  <a:lnTo>
                    <a:pt x="12" y="181"/>
                  </a:lnTo>
                  <a:lnTo>
                    <a:pt x="12" y="182"/>
                  </a:lnTo>
                  <a:lnTo>
                    <a:pt x="11" y="183"/>
                  </a:lnTo>
                  <a:lnTo>
                    <a:pt x="10" y="186"/>
                  </a:lnTo>
                  <a:lnTo>
                    <a:pt x="8" y="188"/>
                  </a:lnTo>
                  <a:lnTo>
                    <a:pt x="7" y="19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4" name="Google Shape;1344;p77"/>
            <p:cNvSpPr/>
            <p:nvPr/>
          </p:nvSpPr>
          <p:spPr>
            <a:xfrm>
              <a:off x="7497763" y="1863726"/>
              <a:ext cx="207963" cy="115888"/>
            </a:xfrm>
            <a:custGeom>
              <a:avLst/>
              <a:gdLst/>
              <a:ahLst/>
              <a:cxnLst/>
              <a:rect l="l" t="t" r="r" b="b"/>
              <a:pathLst>
                <a:path w="131" h="73" extrusionOk="0">
                  <a:moveTo>
                    <a:pt x="131" y="70"/>
                  </a:moveTo>
                  <a:lnTo>
                    <a:pt x="130" y="70"/>
                  </a:lnTo>
                  <a:lnTo>
                    <a:pt x="129" y="70"/>
                  </a:lnTo>
                  <a:lnTo>
                    <a:pt x="129" y="69"/>
                  </a:lnTo>
                  <a:lnTo>
                    <a:pt x="129" y="69"/>
                  </a:lnTo>
                  <a:lnTo>
                    <a:pt x="130" y="69"/>
                  </a:lnTo>
                  <a:lnTo>
                    <a:pt x="130" y="70"/>
                  </a:lnTo>
                  <a:lnTo>
                    <a:pt x="131" y="70"/>
                  </a:lnTo>
                  <a:close/>
                  <a:moveTo>
                    <a:pt x="52" y="73"/>
                  </a:moveTo>
                  <a:lnTo>
                    <a:pt x="52" y="73"/>
                  </a:lnTo>
                  <a:lnTo>
                    <a:pt x="51" y="73"/>
                  </a:lnTo>
                  <a:lnTo>
                    <a:pt x="50" y="73"/>
                  </a:lnTo>
                  <a:lnTo>
                    <a:pt x="50" y="72"/>
                  </a:lnTo>
                  <a:lnTo>
                    <a:pt x="49" y="70"/>
                  </a:lnTo>
                  <a:lnTo>
                    <a:pt x="48" y="70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7" y="68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2" y="73"/>
                  </a:lnTo>
                  <a:close/>
                  <a:moveTo>
                    <a:pt x="122" y="58"/>
                  </a:moveTo>
                  <a:lnTo>
                    <a:pt x="121" y="58"/>
                  </a:lnTo>
                  <a:lnTo>
                    <a:pt x="121" y="58"/>
                  </a:lnTo>
                  <a:lnTo>
                    <a:pt x="120" y="58"/>
                  </a:lnTo>
                  <a:lnTo>
                    <a:pt x="119" y="59"/>
                  </a:lnTo>
                  <a:lnTo>
                    <a:pt x="119" y="59"/>
                  </a:lnTo>
                  <a:lnTo>
                    <a:pt x="118" y="59"/>
                  </a:lnTo>
                  <a:lnTo>
                    <a:pt x="118" y="58"/>
                  </a:lnTo>
                  <a:lnTo>
                    <a:pt x="118" y="58"/>
                  </a:lnTo>
                  <a:lnTo>
                    <a:pt x="119" y="58"/>
                  </a:lnTo>
                  <a:lnTo>
                    <a:pt x="119" y="57"/>
                  </a:lnTo>
                  <a:lnTo>
                    <a:pt x="120" y="57"/>
                  </a:lnTo>
                  <a:lnTo>
                    <a:pt x="121" y="57"/>
                  </a:lnTo>
                  <a:lnTo>
                    <a:pt x="122" y="57"/>
                  </a:lnTo>
                  <a:lnTo>
                    <a:pt x="123" y="57"/>
                  </a:lnTo>
                  <a:lnTo>
                    <a:pt x="122" y="58"/>
                  </a:lnTo>
                  <a:lnTo>
                    <a:pt x="122" y="58"/>
                  </a:lnTo>
                  <a:close/>
                  <a:moveTo>
                    <a:pt x="69" y="53"/>
                  </a:moveTo>
                  <a:lnTo>
                    <a:pt x="71" y="54"/>
                  </a:lnTo>
                  <a:lnTo>
                    <a:pt x="72" y="54"/>
                  </a:lnTo>
                  <a:lnTo>
                    <a:pt x="73" y="54"/>
                  </a:lnTo>
                  <a:lnTo>
                    <a:pt x="74" y="54"/>
                  </a:lnTo>
                  <a:lnTo>
                    <a:pt x="75" y="55"/>
                  </a:lnTo>
                  <a:lnTo>
                    <a:pt x="76" y="57"/>
                  </a:lnTo>
                  <a:lnTo>
                    <a:pt x="76" y="58"/>
                  </a:lnTo>
                  <a:lnTo>
                    <a:pt x="77" y="59"/>
                  </a:lnTo>
                  <a:lnTo>
                    <a:pt x="76" y="59"/>
                  </a:lnTo>
                  <a:lnTo>
                    <a:pt x="75" y="59"/>
                  </a:lnTo>
                  <a:lnTo>
                    <a:pt x="74" y="59"/>
                  </a:lnTo>
                  <a:lnTo>
                    <a:pt x="73" y="58"/>
                  </a:lnTo>
                  <a:lnTo>
                    <a:pt x="71" y="58"/>
                  </a:lnTo>
                  <a:lnTo>
                    <a:pt x="70" y="57"/>
                  </a:lnTo>
                  <a:lnTo>
                    <a:pt x="67" y="55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3"/>
                  </a:lnTo>
                  <a:lnTo>
                    <a:pt x="66" y="52"/>
                  </a:lnTo>
                  <a:lnTo>
                    <a:pt x="65" y="52"/>
                  </a:lnTo>
                  <a:lnTo>
                    <a:pt x="65" y="52"/>
                  </a:lnTo>
                  <a:lnTo>
                    <a:pt x="65" y="51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3"/>
                  </a:lnTo>
                  <a:close/>
                  <a:moveTo>
                    <a:pt x="69" y="43"/>
                  </a:moveTo>
                  <a:lnTo>
                    <a:pt x="69" y="44"/>
                  </a:lnTo>
                  <a:lnTo>
                    <a:pt x="69" y="45"/>
                  </a:lnTo>
                  <a:lnTo>
                    <a:pt x="68" y="44"/>
                  </a:lnTo>
                  <a:lnTo>
                    <a:pt x="67" y="44"/>
                  </a:lnTo>
                  <a:lnTo>
                    <a:pt x="67" y="43"/>
                  </a:lnTo>
                  <a:lnTo>
                    <a:pt x="67" y="42"/>
                  </a:lnTo>
                  <a:lnTo>
                    <a:pt x="67" y="41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3"/>
                  </a:lnTo>
                  <a:close/>
                  <a:moveTo>
                    <a:pt x="47" y="38"/>
                  </a:moveTo>
                  <a:lnTo>
                    <a:pt x="49" y="40"/>
                  </a:lnTo>
                  <a:lnTo>
                    <a:pt x="50" y="40"/>
                  </a:lnTo>
                  <a:lnTo>
                    <a:pt x="55" y="40"/>
                  </a:lnTo>
                  <a:lnTo>
                    <a:pt x="57" y="41"/>
                  </a:lnTo>
                  <a:lnTo>
                    <a:pt x="58" y="42"/>
                  </a:lnTo>
                  <a:lnTo>
                    <a:pt x="58" y="44"/>
                  </a:lnTo>
                  <a:lnTo>
                    <a:pt x="59" y="44"/>
                  </a:lnTo>
                  <a:lnTo>
                    <a:pt x="60" y="45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58" y="47"/>
                  </a:lnTo>
                  <a:lnTo>
                    <a:pt x="58" y="47"/>
                  </a:lnTo>
                  <a:lnTo>
                    <a:pt x="56" y="46"/>
                  </a:lnTo>
                  <a:lnTo>
                    <a:pt x="54" y="45"/>
                  </a:lnTo>
                  <a:lnTo>
                    <a:pt x="49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6" y="44"/>
                  </a:lnTo>
                  <a:lnTo>
                    <a:pt x="46" y="43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6" y="38"/>
                  </a:lnTo>
                  <a:lnTo>
                    <a:pt x="47" y="38"/>
                  </a:lnTo>
                  <a:close/>
                  <a:moveTo>
                    <a:pt x="52" y="33"/>
                  </a:moveTo>
                  <a:lnTo>
                    <a:pt x="54" y="33"/>
                  </a:lnTo>
                  <a:lnTo>
                    <a:pt x="54" y="33"/>
                  </a:lnTo>
                  <a:lnTo>
                    <a:pt x="55" y="34"/>
                  </a:lnTo>
                  <a:lnTo>
                    <a:pt x="56" y="35"/>
                  </a:lnTo>
                  <a:lnTo>
                    <a:pt x="55" y="37"/>
                  </a:lnTo>
                  <a:lnTo>
                    <a:pt x="55" y="35"/>
                  </a:lnTo>
                  <a:lnTo>
                    <a:pt x="54" y="37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2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2" y="33"/>
                  </a:lnTo>
                  <a:close/>
                  <a:moveTo>
                    <a:pt x="40" y="35"/>
                  </a:moveTo>
                  <a:lnTo>
                    <a:pt x="40" y="35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0" y="35"/>
                  </a:lnTo>
                  <a:close/>
                  <a:moveTo>
                    <a:pt x="23" y="30"/>
                  </a:moveTo>
                  <a:lnTo>
                    <a:pt x="23" y="31"/>
                  </a:lnTo>
                  <a:lnTo>
                    <a:pt x="22" y="30"/>
                  </a:lnTo>
                  <a:lnTo>
                    <a:pt x="21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30"/>
                  </a:lnTo>
                  <a:lnTo>
                    <a:pt x="23" y="30"/>
                  </a:lnTo>
                  <a:close/>
                  <a:moveTo>
                    <a:pt x="29" y="31"/>
                  </a:moveTo>
                  <a:lnTo>
                    <a:pt x="29" y="31"/>
                  </a:lnTo>
                  <a:lnTo>
                    <a:pt x="29" y="30"/>
                  </a:lnTo>
                  <a:lnTo>
                    <a:pt x="30" y="29"/>
                  </a:lnTo>
                  <a:lnTo>
                    <a:pt x="30" y="30"/>
                  </a:lnTo>
                  <a:lnTo>
                    <a:pt x="30" y="31"/>
                  </a:lnTo>
                  <a:lnTo>
                    <a:pt x="29" y="31"/>
                  </a:lnTo>
                  <a:close/>
                  <a:moveTo>
                    <a:pt x="28" y="29"/>
                  </a:moveTo>
                  <a:lnTo>
                    <a:pt x="27" y="30"/>
                  </a:lnTo>
                  <a:lnTo>
                    <a:pt x="26" y="30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9"/>
                  </a:lnTo>
                  <a:lnTo>
                    <a:pt x="28" y="29"/>
                  </a:lnTo>
                  <a:close/>
                  <a:moveTo>
                    <a:pt x="20" y="29"/>
                  </a:moveTo>
                  <a:lnTo>
                    <a:pt x="20" y="30"/>
                  </a:lnTo>
                  <a:lnTo>
                    <a:pt x="19" y="29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0" y="26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20" y="29"/>
                  </a:lnTo>
                  <a:close/>
                  <a:moveTo>
                    <a:pt x="47" y="27"/>
                  </a:moveTo>
                  <a:lnTo>
                    <a:pt x="47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7" y="27"/>
                  </a:lnTo>
                  <a:close/>
                  <a:moveTo>
                    <a:pt x="61" y="24"/>
                  </a:moveTo>
                  <a:lnTo>
                    <a:pt x="64" y="28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4" y="31"/>
                  </a:lnTo>
                  <a:lnTo>
                    <a:pt x="65" y="33"/>
                  </a:lnTo>
                  <a:lnTo>
                    <a:pt x="65" y="34"/>
                  </a:lnTo>
                  <a:lnTo>
                    <a:pt x="65" y="35"/>
                  </a:lnTo>
                  <a:lnTo>
                    <a:pt x="66" y="37"/>
                  </a:lnTo>
                  <a:lnTo>
                    <a:pt x="66" y="39"/>
                  </a:lnTo>
                  <a:lnTo>
                    <a:pt x="67" y="41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6" y="42"/>
                  </a:lnTo>
                  <a:lnTo>
                    <a:pt x="65" y="40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0" y="28"/>
                  </a:lnTo>
                  <a:lnTo>
                    <a:pt x="60" y="27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24"/>
                  </a:lnTo>
                  <a:close/>
                  <a:moveTo>
                    <a:pt x="25" y="23"/>
                  </a:moveTo>
                  <a:lnTo>
                    <a:pt x="25" y="24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2" y="26"/>
                  </a:lnTo>
                  <a:lnTo>
                    <a:pt x="22" y="24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0" y="23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1" y="20"/>
                  </a:lnTo>
                  <a:lnTo>
                    <a:pt x="22" y="19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5" y="23"/>
                  </a:lnTo>
                  <a:close/>
                  <a:moveTo>
                    <a:pt x="10" y="22"/>
                  </a:moveTo>
                  <a:lnTo>
                    <a:pt x="10" y="22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0" y="22"/>
                  </a:lnTo>
                  <a:close/>
                  <a:moveTo>
                    <a:pt x="17" y="21"/>
                  </a:moveTo>
                  <a:lnTo>
                    <a:pt x="17" y="21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7" y="21"/>
                  </a:lnTo>
                  <a:close/>
                  <a:moveTo>
                    <a:pt x="11" y="19"/>
                  </a:moveTo>
                  <a:lnTo>
                    <a:pt x="11" y="19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2" y="18"/>
                  </a:lnTo>
                  <a:lnTo>
                    <a:pt x="11" y="19"/>
                  </a:lnTo>
                  <a:close/>
                  <a:moveTo>
                    <a:pt x="50" y="27"/>
                  </a:moveTo>
                  <a:lnTo>
                    <a:pt x="50" y="27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41" y="21"/>
                  </a:lnTo>
                  <a:lnTo>
                    <a:pt x="39" y="20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6" y="17"/>
                  </a:lnTo>
                  <a:lnTo>
                    <a:pt x="35" y="17"/>
                  </a:lnTo>
                  <a:lnTo>
                    <a:pt x="35" y="15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2" y="19"/>
                  </a:lnTo>
                  <a:lnTo>
                    <a:pt x="43" y="19"/>
                  </a:lnTo>
                  <a:lnTo>
                    <a:pt x="44" y="20"/>
                  </a:lnTo>
                  <a:lnTo>
                    <a:pt x="45" y="20"/>
                  </a:lnTo>
                  <a:lnTo>
                    <a:pt x="49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50" y="27"/>
                  </a:lnTo>
                  <a:close/>
                  <a:moveTo>
                    <a:pt x="2" y="8"/>
                  </a:move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7"/>
                  </a:lnTo>
                  <a:lnTo>
                    <a:pt x="2" y="8"/>
                  </a:lnTo>
                  <a:close/>
                  <a:moveTo>
                    <a:pt x="23" y="11"/>
                  </a:moveTo>
                  <a:lnTo>
                    <a:pt x="23" y="11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5" y="9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5" name="Google Shape;1345;p77"/>
            <p:cNvSpPr/>
            <p:nvPr/>
          </p:nvSpPr>
          <p:spPr>
            <a:xfrm>
              <a:off x="4706938" y="687388"/>
              <a:ext cx="53975" cy="31750"/>
            </a:xfrm>
            <a:custGeom>
              <a:avLst/>
              <a:gdLst/>
              <a:ahLst/>
              <a:cxnLst/>
              <a:rect l="l" t="t" r="r" b="b"/>
              <a:pathLst>
                <a:path w="34" h="20" extrusionOk="0">
                  <a:moveTo>
                    <a:pt x="34" y="6"/>
                  </a:move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2" y="7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5"/>
                  </a:lnTo>
                  <a:lnTo>
                    <a:pt x="24" y="15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6" y="20"/>
                  </a:lnTo>
                  <a:lnTo>
                    <a:pt x="15" y="19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6" name="Google Shape;1346;p77"/>
            <p:cNvSpPr/>
            <p:nvPr/>
          </p:nvSpPr>
          <p:spPr>
            <a:xfrm>
              <a:off x="4764088" y="628651"/>
              <a:ext cx="95250" cy="39688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60" y="8"/>
                  </a:moveTo>
                  <a:lnTo>
                    <a:pt x="60" y="9"/>
                  </a:lnTo>
                  <a:lnTo>
                    <a:pt x="60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8" y="12"/>
                  </a:lnTo>
                  <a:lnTo>
                    <a:pt x="58" y="13"/>
                  </a:lnTo>
                  <a:lnTo>
                    <a:pt x="57" y="15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8" y="15"/>
                  </a:lnTo>
                  <a:lnTo>
                    <a:pt x="46" y="16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2" y="15"/>
                  </a:lnTo>
                  <a:lnTo>
                    <a:pt x="40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7" y="18"/>
                  </a:lnTo>
                  <a:lnTo>
                    <a:pt x="35" y="19"/>
                  </a:lnTo>
                  <a:lnTo>
                    <a:pt x="33" y="20"/>
                  </a:lnTo>
                  <a:lnTo>
                    <a:pt x="33" y="21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19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28" y="21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17" y="25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3" y="7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6" y="7"/>
                  </a:lnTo>
                  <a:lnTo>
                    <a:pt x="59" y="8"/>
                  </a:lnTo>
                  <a:lnTo>
                    <a:pt x="60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7" name="Google Shape;1347;p77"/>
            <p:cNvSpPr/>
            <p:nvPr/>
          </p:nvSpPr>
          <p:spPr>
            <a:xfrm>
              <a:off x="6492875" y="1685926"/>
              <a:ext cx="6350" cy="476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2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8" name="Google Shape;1348;p77"/>
            <p:cNvSpPr/>
            <p:nvPr/>
          </p:nvSpPr>
          <p:spPr>
            <a:xfrm>
              <a:off x="4217988" y="1498601"/>
              <a:ext cx="57150" cy="68263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9" y="36"/>
                  </a:moveTo>
                  <a:lnTo>
                    <a:pt x="9" y="36"/>
                  </a:lnTo>
                  <a:lnTo>
                    <a:pt x="8" y="35"/>
                  </a:lnTo>
                  <a:lnTo>
                    <a:pt x="4" y="34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6"/>
                  </a:lnTo>
                  <a:close/>
                  <a:moveTo>
                    <a:pt x="26" y="1"/>
                  </a:moveTo>
                  <a:lnTo>
                    <a:pt x="27" y="2"/>
                  </a:lnTo>
                  <a:lnTo>
                    <a:pt x="28" y="3"/>
                  </a:lnTo>
                  <a:lnTo>
                    <a:pt x="29" y="5"/>
                  </a:lnTo>
                  <a:lnTo>
                    <a:pt x="30" y="7"/>
                  </a:lnTo>
                  <a:lnTo>
                    <a:pt x="31" y="8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1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3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2" y="21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4" y="26"/>
                  </a:lnTo>
                  <a:lnTo>
                    <a:pt x="33" y="27"/>
                  </a:lnTo>
                  <a:lnTo>
                    <a:pt x="32" y="29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29" y="34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6" y="37"/>
                  </a:lnTo>
                  <a:lnTo>
                    <a:pt x="25" y="38"/>
                  </a:lnTo>
                  <a:lnTo>
                    <a:pt x="23" y="40"/>
                  </a:lnTo>
                  <a:lnTo>
                    <a:pt x="22" y="42"/>
                  </a:lnTo>
                  <a:lnTo>
                    <a:pt x="22" y="43"/>
                  </a:lnTo>
                  <a:lnTo>
                    <a:pt x="21" y="42"/>
                  </a:lnTo>
                  <a:lnTo>
                    <a:pt x="19" y="40"/>
                  </a:lnTo>
                  <a:lnTo>
                    <a:pt x="17" y="39"/>
                  </a:lnTo>
                  <a:lnTo>
                    <a:pt x="11" y="37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10" y="34"/>
                  </a:lnTo>
                  <a:lnTo>
                    <a:pt x="9" y="32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2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3" y="25"/>
                  </a:lnTo>
                  <a:lnTo>
                    <a:pt x="1" y="25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5" y="2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9" name="Google Shape;1349;p77"/>
            <p:cNvSpPr/>
            <p:nvPr/>
          </p:nvSpPr>
          <p:spPr>
            <a:xfrm>
              <a:off x="4803775" y="703263"/>
              <a:ext cx="77788" cy="85725"/>
            </a:xfrm>
            <a:custGeom>
              <a:avLst/>
              <a:gdLst/>
              <a:ahLst/>
              <a:cxnLst/>
              <a:rect l="l" t="t" r="r" b="b"/>
              <a:pathLst>
                <a:path w="49" h="54" extrusionOk="0">
                  <a:moveTo>
                    <a:pt x="9" y="1"/>
                  </a:moveTo>
                  <a:lnTo>
                    <a:pt x="10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5" y="20"/>
                  </a:lnTo>
                  <a:lnTo>
                    <a:pt x="36" y="21"/>
                  </a:lnTo>
                  <a:lnTo>
                    <a:pt x="37" y="22"/>
                  </a:lnTo>
                  <a:lnTo>
                    <a:pt x="38" y="22"/>
                  </a:lnTo>
                  <a:lnTo>
                    <a:pt x="40" y="20"/>
                  </a:lnTo>
                  <a:lnTo>
                    <a:pt x="41" y="20"/>
                  </a:lnTo>
                  <a:lnTo>
                    <a:pt x="43" y="20"/>
                  </a:lnTo>
                  <a:lnTo>
                    <a:pt x="44" y="21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3" y="22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4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8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3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3" y="37"/>
                  </a:lnTo>
                  <a:lnTo>
                    <a:pt x="44" y="37"/>
                  </a:lnTo>
                  <a:lnTo>
                    <a:pt x="45" y="38"/>
                  </a:lnTo>
                  <a:lnTo>
                    <a:pt x="46" y="39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9" y="41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7" y="43"/>
                  </a:lnTo>
                  <a:lnTo>
                    <a:pt x="47" y="44"/>
                  </a:lnTo>
                  <a:lnTo>
                    <a:pt x="46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3" y="48"/>
                  </a:lnTo>
                  <a:lnTo>
                    <a:pt x="44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5" y="51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3" y="53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0" y="53"/>
                  </a:lnTo>
                  <a:lnTo>
                    <a:pt x="39" y="53"/>
                  </a:lnTo>
                  <a:lnTo>
                    <a:pt x="38" y="52"/>
                  </a:lnTo>
                  <a:lnTo>
                    <a:pt x="38" y="53"/>
                  </a:lnTo>
                  <a:lnTo>
                    <a:pt x="37" y="53"/>
                  </a:lnTo>
                  <a:lnTo>
                    <a:pt x="36" y="53"/>
                  </a:lnTo>
                  <a:lnTo>
                    <a:pt x="35" y="54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5" y="52"/>
                  </a:lnTo>
                  <a:lnTo>
                    <a:pt x="35" y="51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5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1" y="45"/>
                  </a:lnTo>
                  <a:lnTo>
                    <a:pt x="30" y="45"/>
                  </a:lnTo>
                  <a:lnTo>
                    <a:pt x="30" y="44"/>
                  </a:lnTo>
                  <a:lnTo>
                    <a:pt x="28" y="43"/>
                  </a:lnTo>
                  <a:lnTo>
                    <a:pt x="27" y="42"/>
                  </a:lnTo>
                  <a:lnTo>
                    <a:pt x="26" y="42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3" y="40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2" y="43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17" y="44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2" y="41"/>
                  </a:lnTo>
                  <a:lnTo>
                    <a:pt x="11" y="41"/>
                  </a:lnTo>
                  <a:lnTo>
                    <a:pt x="10" y="41"/>
                  </a:lnTo>
                  <a:lnTo>
                    <a:pt x="9" y="39"/>
                  </a:lnTo>
                  <a:lnTo>
                    <a:pt x="8" y="38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4"/>
                  </a:lnTo>
                  <a:lnTo>
                    <a:pt x="8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9" y="28"/>
                  </a:lnTo>
                  <a:lnTo>
                    <a:pt x="8" y="27"/>
                  </a:lnTo>
                  <a:lnTo>
                    <a:pt x="7" y="26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0" name="Google Shape;1350;p77"/>
            <p:cNvSpPr/>
            <p:nvPr/>
          </p:nvSpPr>
          <p:spPr>
            <a:xfrm>
              <a:off x="4138613" y="1350963"/>
              <a:ext cx="117475" cy="96838"/>
            </a:xfrm>
            <a:custGeom>
              <a:avLst/>
              <a:gdLst/>
              <a:ahLst/>
              <a:cxnLst/>
              <a:rect l="l" t="t" r="r" b="b"/>
              <a:pathLst>
                <a:path w="74" h="61" extrusionOk="0">
                  <a:moveTo>
                    <a:pt x="64" y="26"/>
                  </a:moveTo>
                  <a:lnTo>
                    <a:pt x="65" y="28"/>
                  </a:lnTo>
                  <a:lnTo>
                    <a:pt x="65" y="29"/>
                  </a:lnTo>
                  <a:lnTo>
                    <a:pt x="64" y="31"/>
                  </a:lnTo>
                  <a:lnTo>
                    <a:pt x="65" y="32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7" y="37"/>
                  </a:lnTo>
                  <a:lnTo>
                    <a:pt x="67" y="38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40"/>
                  </a:lnTo>
                  <a:lnTo>
                    <a:pt x="66" y="41"/>
                  </a:lnTo>
                  <a:lnTo>
                    <a:pt x="66" y="42"/>
                  </a:lnTo>
                  <a:lnTo>
                    <a:pt x="67" y="45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70" y="46"/>
                  </a:lnTo>
                  <a:lnTo>
                    <a:pt x="71" y="46"/>
                  </a:lnTo>
                  <a:lnTo>
                    <a:pt x="71" y="47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9"/>
                  </a:lnTo>
                  <a:lnTo>
                    <a:pt x="73" y="50"/>
                  </a:lnTo>
                  <a:lnTo>
                    <a:pt x="73" y="51"/>
                  </a:lnTo>
                  <a:lnTo>
                    <a:pt x="73" y="52"/>
                  </a:lnTo>
                  <a:lnTo>
                    <a:pt x="74" y="52"/>
                  </a:lnTo>
                  <a:lnTo>
                    <a:pt x="74" y="54"/>
                  </a:lnTo>
                  <a:lnTo>
                    <a:pt x="74" y="55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8"/>
                  </a:lnTo>
                  <a:lnTo>
                    <a:pt x="74" y="59"/>
                  </a:lnTo>
                  <a:lnTo>
                    <a:pt x="74" y="60"/>
                  </a:lnTo>
                  <a:lnTo>
                    <a:pt x="73" y="59"/>
                  </a:lnTo>
                  <a:lnTo>
                    <a:pt x="72" y="59"/>
                  </a:lnTo>
                  <a:lnTo>
                    <a:pt x="69" y="60"/>
                  </a:lnTo>
                  <a:lnTo>
                    <a:pt x="68" y="60"/>
                  </a:lnTo>
                  <a:lnTo>
                    <a:pt x="66" y="60"/>
                  </a:lnTo>
                  <a:lnTo>
                    <a:pt x="65" y="60"/>
                  </a:lnTo>
                  <a:lnTo>
                    <a:pt x="63" y="61"/>
                  </a:lnTo>
                  <a:lnTo>
                    <a:pt x="61" y="60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59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6"/>
                  </a:lnTo>
                  <a:lnTo>
                    <a:pt x="52" y="56"/>
                  </a:lnTo>
                  <a:lnTo>
                    <a:pt x="51" y="56"/>
                  </a:lnTo>
                  <a:lnTo>
                    <a:pt x="49" y="56"/>
                  </a:lnTo>
                  <a:lnTo>
                    <a:pt x="49" y="56"/>
                  </a:lnTo>
                  <a:lnTo>
                    <a:pt x="45" y="56"/>
                  </a:lnTo>
                  <a:lnTo>
                    <a:pt x="41" y="56"/>
                  </a:lnTo>
                  <a:lnTo>
                    <a:pt x="38" y="56"/>
                  </a:lnTo>
                  <a:lnTo>
                    <a:pt x="34" y="56"/>
                  </a:lnTo>
                  <a:lnTo>
                    <a:pt x="31" y="56"/>
                  </a:lnTo>
                  <a:lnTo>
                    <a:pt x="28" y="56"/>
                  </a:lnTo>
                  <a:lnTo>
                    <a:pt x="25" y="57"/>
                  </a:lnTo>
                  <a:lnTo>
                    <a:pt x="22" y="58"/>
                  </a:lnTo>
                  <a:lnTo>
                    <a:pt x="19" y="59"/>
                  </a:lnTo>
                  <a:lnTo>
                    <a:pt x="16" y="59"/>
                  </a:lnTo>
                  <a:lnTo>
                    <a:pt x="14" y="59"/>
                  </a:lnTo>
                  <a:lnTo>
                    <a:pt x="13" y="60"/>
                  </a:lnTo>
                  <a:lnTo>
                    <a:pt x="12" y="60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8" y="60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1" y="56"/>
                  </a:lnTo>
                  <a:lnTo>
                    <a:pt x="10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9" y="50"/>
                  </a:lnTo>
                  <a:lnTo>
                    <a:pt x="10" y="49"/>
                  </a:lnTo>
                  <a:lnTo>
                    <a:pt x="12" y="49"/>
                  </a:lnTo>
                  <a:lnTo>
                    <a:pt x="15" y="49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2" y="47"/>
                  </a:lnTo>
                  <a:lnTo>
                    <a:pt x="24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0" y="45"/>
                  </a:lnTo>
                  <a:lnTo>
                    <a:pt x="31" y="45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4" y="47"/>
                  </a:lnTo>
                  <a:lnTo>
                    <a:pt x="37" y="48"/>
                  </a:lnTo>
                  <a:lnTo>
                    <a:pt x="39" y="48"/>
                  </a:lnTo>
                  <a:lnTo>
                    <a:pt x="42" y="48"/>
                  </a:lnTo>
                  <a:lnTo>
                    <a:pt x="44" y="47"/>
                  </a:lnTo>
                  <a:lnTo>
                    <a:pt x="44" y="46"/>
                  </a:lnTo>
                  <a:lnTo>
                    <a:pt x="44" y="45"/>
                  </a:lnTo>
                  <a:lnTo>
                    <a:pt x="42" y="44"/>
                  </a:lnTo>
                  <a:lnTo>
                    <a:pt x="40" y="44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8" y="45"/>
                  </a:lnTo>
                  <a:lnTo>
                    <a:pt x="37" y="45"/>
                  </a:lnTo>
                  <a:lnTo>
                    <a:pt x="36" y="44"/>
                  </a:lnTo>
                  <a:lnTo>
                    <a:pt x="35" y="42"/>
                  </a:lnTo>
                  <a:lnTo>
                    <a:pt x="34" y="42"/>
                  </a:lnTo>
                  <a:lnTo>
                    <a:pt x="33" y="41"/>
                  </a:lnTo>
                  <a:lnTo>
                    <a:pt x="31" y="40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24" y="41"/>
                  </a:lnTo>
                  <a:lnTo>
                    <a:pt x="23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4" y="42"/>
                  </a:lnTo>
                  <a:lnTo>
                    <a:pt x="11" y="44"/>
                  </a:lnTo>
                  <a:lnTo>
                    <a:pt x="11" y="41"/>
                  </a:lnTo>
                  <a:lnTo>
                    <a:pt x="10" y="40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7" y="34"/>
                  </a:lnTo>
                  <a:lnTo>
                    <a:pt x="6" y="32"/>
                  </a:lnTo>
                  <a:lnTo>
                    <a:pt x="5" y="30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1" y="26"/>
                  </a:lnTo>
                  <a:lnTo>
                    <a:pt x="4" y="25"/>
                  </a:lnTo>
                  <a:lnTo>
                    <a:pt x="8" y="20"/>
                  </a:lnTo>
                  <a:lnTo>
                    <a:pt x="11" y="14"/>
                  </a:lnTo>
                  <a:lnTo>
                    <a:pt x="12" y="12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1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7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6" y="19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60" y="23"/>
                  </a:lnTo>
                  <a:lnTo>
                    <a:pt x="61" y="24"/>
                  </a:lnTo>
                  <a:lnTo>
                    <a:pt x="61" y="25"/>
                  </a:lnTo>
                  <a:lnTo>
                    <a:pt x="63" y="26"/>
                  </a:lnTo>
                  <a:lnTo>
                    <a:pt x="64" y="2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1" name="Google Shape;1351;p77"/>
            <p:cNvSpPr/>
            <p:nvPr/>
          </p:nvSpPr>
          <p:spPr>
            <a:xfrm>
              <a:off x="5126038" y="1011238"/>
              <a:ext cx="409575" cy="346075"/>
            </a:xfrm>
            <a:custGeom>
              <a:avLst/>
              <a:gdLst/>
              <a:ahLst/>
              <a:cxnLst/>
              <a:rect l="l" t="t" r="r" b="b"/>
              <a:pathLst>
                <a:path w="258" h="218" extrusionOk="0">
                  <a:moveTo>
                    <a:pt x="99" y="213"/>
                  </a:moveTo>
                  <a:lnTo>
                    <a:pt x="99" y="213"/>
                  </a:lnTo>
                  <a:lnTo>
                    <a:pt x="99" y="213"/>
                  </a:lnTo>
                  <a:lnTo>
                    <a:pt x="99" y="213"/>
                  </a:lnTo>
                  <a:lnTo>
                    <a:pt x="99" y="212"/>
                  </a:lnTo>
                  <a:lnTo>
                    <a:pt x="101" y="213"/>
                  </a:lnTo>
                  <a:lnTo>
                    <a:pt x="101" y="215"/>
                  </a:lnTo>
                  <a:lnTo>
                    <a:pt x="101" y="215"/>
                  </a:lnTo>
                  <a:lnTo>
                    <a:pt x="100" y="215"/>
                  </a:lnTo>
                  <a:lnTo>
                    <a:pt x="100" y="215"/>
                  </a:lnTo>
                  <a:lnTo>
                    <a:pt x="100" y="214"/>
                  </a:lnTo>
                  <a:lnTo>
                    <a:pt x="100" y="214"/>
                  </a:lnTo>
                  <a:lnTo>
                    <a:pt x="98" y="214"/>
                  </a:lnTo>
                  <a:lnTo>
                    <a:pt x="97" y="214"/>
                  </a:lnTo>
                  <a:lnTo>
                    <a:pt x="96" y="213"/>
                  </a:lnTo>
                  <a:lnTo>
                    <a:pt x="96" y="212"/>
                  </a:lnTo>
                  <a:lnTo>
                    <a:pt x="96" y="211"/>
                  </a:lnTo>
                  <a:lnTo>
                    <a:pt x="97" y="211"/>
                  </a:lnTo>
                  <a:lnTo>
                    <a:pt x="97" y="210"/>
                  </a:lnTo>
                  <a:lnTo>
                    <a:pt x="97" y="210"/>
                  </a:lnTo>
                  <a:lnTo>
                    <a:pt x="97" y="210"/>
                  </a:lnTo>
                  <a:lnTo>
                    <a:pt x="98" y="210"/>
                  </a:lnTo>
                  <a:lnTo>
                    <a:pt x="98" y="212"/>
                  </a:lnTo>
                  <a:lnTo>
                    <a:pt x="98" y="213"/>
                  </a:lnTo>
                  <a:lnTo>
                    <a:pt x="98" y="213"/>
                  </a:lnTo>
                  <a:lnTo>
                    <a:pt x="99" y="213"/>
                  </a:lnTo>
                  <a:close/>
                  <a:moveTo>
                    <a:pt x="30" y="93"/>
                  </a:moveTo>
                  <a:lnTo>
                    <a:pt x="30" y="93"/>
                  </a:lnTo>
                  <a:lnTo>
                    <a:pt x="29" y="93"/>
                  </a:lnTo>
                  <a:lnTo>
                    <a:pt x="28" y="92"/>
                  </a:lnTo>
                  <a:lnTo>
                    <a:pt x="28" y="91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5" y="89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8" y="91"/>
                  </a:lnTo>
                  <a:lnTo>
                    <a:pt x="30" y="93"/>
                  </a:lnTo>
                  <a:lnTo>
                    <a:pt x="31" y="93"/>
                  </a:lnTo>
                  <a:lnTo>
                    <a:pt x="30" y="93"/>
                  </a:lnTo>
                  <a:close/>
                  <a:moveTo>
                    <a:pt x="26" y="89"/>
                  </a:moveTo>
                  <a:lnTo>
                    <a:pt x="26" y="89"/>
                  </a:lnTo>
                  <a:lnTo>
                    <a:pt x="25" y="89"/>
                  </a:lnTo>
                  <a:lnTo>
                    <a:pt x="25" y="88"/>
                  </a:lnTo>
                  <a:lnTo>
                    <a:pt x="26" y="87"/>
                  </a:lnTo>
                  <a:lnTo>
                    <a:pt x="26" y="88"/>
                  </a:lnTo>
                  <a:lnTo>
                    <a:pt x="26" y="89"/>
                  </a:lnTo>
                  <a:lnTo>
                    <a:pt x="26" y="89"/>
                  </a:lnTo>
                  <a:close/>
                  <a:moveTo>
                    <a:pt x="118" y="40"/>
                  </a:moveTo>
                  <a:lnTo>
                    <a:pt x="122" y="40"/>
                  </a:lnTo>
                  <a:lnTo>
                    <a:pt x="127" y="41"/>
                  </a:lnTo>
                  <a:lnTo>
                    <a:pt x="133" y="41"/>
                  </a:lnTo>
                  <a:lnTo>
                    <a:pt x="137" y="42"/>
                  </a:lnTo>
                  <a:lnTo>
                    <a:pt x="139" y="41"/>
                  </a:lnTo>
                  <a:lnTo>
                    <a:pt x="141" y="42"/>
                  </a:lnTo>
                  <a:lnTo>
                    <a:pt x="145" y="42"/>
                  </a:lnTo>
                  <a:lnTo>
                    <a:pt x="147" y="42"/>
                  </a:lnTo>
                  <a:lnTo>
                    <a:pt x="151" y="43"/>
                  </a:lnTo>
                  <a:lnTo>
                    <a:pt x="152" y="45"/>
                  </a:lnTo>
                  <a:lnTo>
                    <a:pt x="152" y="47"/>
                  </a:lnTo>
                  <a:lnTo>
                    <a:pt x="153" y="49"/>
                  </a:lnTo>
                  <a:lnTo>
                    <a:pt x="154" y="50"/>
                  </a:lnTo>
                  <a:lnTo>
                    <a:pt x="156" y="50"/>
                  </a:lnTo>
                  <a:lnTo>
                    <a:pt x="158" y="50"/>
                  </a:lnTo>
                  <a:lnTo>
                    <a:pt x="161" y="50"/>
                  </a:lnTo>
                  <a:lnTo>
                    <a:pt x="163" y="50"/>
                  </a:lnTo>
                  <a:lnTo>
                    <a:pt x="164" y="51"/>
                  </a:lnTo>
                  <a:lnTo>
                    <a:pt x="164" y="52"/>
                  </a:lnTo>
                  <a:lnTo>
                    <a:pt x="166" y="55"/>
                  </a:lnTo>
                  <a:lnTo>
                    <a:pt x="168" y="58"/>
                  </a:lnTo>
                  <a:lnTo>
                    <a:pt x="168" y="59"/>
                  </a:lnTo>
                  <a:lnTo>
                    <a:pt x="169" y="60"/>
                  </a:lnTo>
                  <a:lnTo>
                    <a:pt x="168" y="60"/>
                  </a:lnTo>
                  <a:lnTo>
                    <a:pt x="168" y="61"/>
                  </a:lnTo>
                  <a:lnTo>
                    <a:pt x="170" y="62"/>
                  </a:lnTo>
                  <a:lnTo>
                    <a:pt x="172" y="63"/>
                  </a:lnTo>
                  <a:lnTo>
                    <a:pt x="173" y="64"/>
                  </a:lnTo>
                  <a:lnTo>
                    <a:pt x="174" y="64"/>
                  </a:lnTo>
                  <a:lnTo>
                    <a:pt x="173" y="65"/>
                  </a:lnTo>
                  <a:lnTo>
                    <a:pt x="175" y="66"/>
                  </a:lnTo>
                  <a:lnTo>
                    <a:pt x="176" y="68"/>
                  </a:lnTo>
                  <a:lnTo>
                    <a:pt x="179" y="69"/>
                  </a:lnTo>
                  <a:lnTo>
                    <a:pt x="181" y="71"/>
                  </a:lnTo>
                  <a:lnTo>
                    <a:pt x="184" y="73"/>
                  </a:lnTo>
                  <a:lnTo>
                    <a:pt x="186" y="75"/>
                  </a:lnTo>
                  <a:lnTo>
                    <a:pt x="186" y="75"/>
                  </a:lnTo>
                  <a:lnTo>
                    <a:pt x="186" y="75"/>
                  </a:lnTo>
                  <a:lnTo>
                    <a:pt x="185" y="75"/>
                  </a:lnTo>
                  <a:lnTo>
                    <a:pt x="185" y="75"/>
                  </a:lnTo>
                  <a:lnTo>
                    <a:pt x="185" y="76"/>
                  </a:lnTo>
                  <a:lnTo>
                    <a:pt x="185" y="77"/>
                  </a:lnTo>
                  <a:lnTo>
                    <a:pt x="186" y="78"/>
                  </a:lnTo>
                  <a:lnTo>
                    <a:pt x="187" y="79"/>
                  </a:lnTo>
                  <a:lnTo>
                    <a:pt x="188" y="80"/>
                  </a:lnTo>
                  <a:lnTo>
                    <a:pt x="187" y="84"/>
                  </a:lnTo>
                  <a:lnTo>
                    <a:pt x="187" y="84"/>
                  </a:lnTo>
                  <a:lnTo>
                    <a:pt x="187" y="84"/>
                  </a:lnTo>
                  <a:lnTo>
                    <a:pt x="186" y="83"/>
                  </a:lnTo>
                  <a:lnTo>
                    <a:pt x="186" y="84"/>
                  </a:lnTo>
                  <a:lnTo>
                    <a:pt x="187" y="86"/>
                  </a:lnTo>
                  <a:lnTo>
                    <a:pt x="187" y="87"/>
                  </a:lnTo>
                  <a:lnTo>
                    <a:pt x="188" y="88"/>
                  </a:lnTo>
                  <a:lnTo>
                    <a:pt x="189" y="90"/>
                  </a:lnTo>
                  <a:lnTo>
                    <a:pt x="190" y="91"/>
                  </a:lnTo>
                  <a:lnTo>
                    <a:pt x="192" y="93"/>
                  </a:lnTo>
                  <a:lnTo>
                    <a:pt x="193" y="95"/>
                  </a:lnTo>
                  <a:lnTo>
                    <a:pt x="193" y="98"/>
                  </a:lnTo>
                  <a:lnTo>
                    <a:pt x="195" y="99"/>
                  </a:lnTo>
                  <a:lnTo>
                    <a:pt x="196" y="100"/>
                  </a:lnTo>
                  <a:lnTo>
                    <a:pt x="197" y="101"/>
                  </a:lnTo>
                  <a:lnTo>
                    <a:pt x="197" y="103"/>
                  </a:lnTo>
                  <a:lnTo>
                    <a:pt x="198" y="104"/>
                  </a:lnTo>
                  <a:lnTo>
                    <a:pt x="199" y="104"/>
                  </a:lnTo>
                  <a:lnTo>
                    <a:pt x="199" y="104"/>
                  </a:lnTo>
                  <a:lnTo>
                    <a:pt x="200" y="105"/>
                  </a:lnTo>
                  <a:lnTo>
                    <a:pt x="201" y="104"/>
                  </a:lnTo>
                  <a:lnTo>
                    <a:pt x="202" y="104"/>
                  </a:lnTo>
                  <a:lnTo>
                    <a:pt x="203" y="105"/>
                  </a:lnTo>
                  <a:lnTo>
                    <a:pt x="204" y="104"/>
                  </a:lnTo>
                  <a:lnTo>
                    <a:pt x="204" y="105"/>
                  </a:lnTo>
                  <a:lnTo>
                    <a:pt x="204" y="106"/>
                  </a:lnTo>
                  <a:lnTo>
                    <a:pt x="203" y="108"/>
                  </a:lnTo>
                  <a:lnTo>
                    <a:pt x="204" y="108"/>
                  </a:lnTo>
                  <a:lnTo>
                    <a:pt x="205" y="108"/>
                  </a:lnTo>
                  <a:lnTo>
                    <a:pt x="206" y="108"/>
                  </a:lnTo>
                  <a:lnTo>
                    <a:pt x="206" y="108"/>
                  </a:lnTo>
                  <a:lnTo>
                    <a:pt x="206" y="109"/>
                  </a:lnTo>
                  <a:lnTo>
                    <a:pt x="206" y="110"/>
                  </a:lnTo>
                  <a:lnTo>
                    <a:pt x="207" y="111"/>
                  </a:lnTo>
                  <a:lnTo>
                    <a:pt x="207" y="112"/>
                  </a:lnTo>
                  <a:lnTo>
                    <a:pt x="208" y="113"/>
                  </a:lnTo>
                  <a:lnTo>
                    <a:pt x="209" y="113"/>
                  </a:lnTo>
                  <a:lnTo>
                    <a:pt x="209" y="114"/>
                  </a:lnTo>
                  <a:lnTo>
                    <a:pt x="210" y="115"/>
                  </a:lnTo>
                  <a:lnTo>
                    <a:pt x="211" y="117"/>
                  </a:lnTo>
                  <a:lnTo>
                    <a:pt x="211" y="118"/>
                  </a:lnTo>
                  <a:lnTo>
                    <a:pt x="212" y="119"/>
                  </a:lnTo>
                  <a:lnTo>
                    <a:pt x="214" y="120"/>
                  </a:lnTo>
                  <a:lnTo>
                    <a:pt x="215" y="121"/>
                  </a:lnTo>
                  <a:lnTo>
                    <a:pt x="215" y="122"/>
                  </a:lnTo>
                  <a:lnTo>
                    <a:pt x="216" y="122"/>
                  </a:lnTo>
                  <a:lnTo>
                    <a:pt x="217" y="123"/>
                  </a:lnTo>
                  <a:lnTo>
                    <a:pt x="217" y="124"/>
                  </a:lnTo>
                  <a:lnTo>
                    <a:pt x="218" y="125"/>
                  </a:lnTo>
                  <a:lnTo>
                    <a:pt x="219" y="126"/>
                  </a:lnTo>
                  <a:lnTo>
                    <a:pt x="220" y="127"/>
                  </a:lnTo>
                  <a:lnTo>
                    <a:pt x="220" y="128"/>
                  </a:lnTo>
                  <a:lnTo>
                    <a:pt x="221" y="128"/>
                  </a:lnTo>
                  <a:lnTo>
                    <a:pt x="222" y="128"/>
                  </a:lnTo>
                  <a:lnTo>
                    <a:pt x="222" y="128"/>
                  </a:lnTo>
                  <a:lnTo>
                    <a:pt x="224" y="128"/>
                  </a:lnTo>
                  <a:lnTo>
                    <a:pt x="226" y="128"/>
                  </a:lnTo>
                  <a:lnTo>
                    <a:pt x="228" y="129"/>
                  </a:lnTo>
                  <a:lnTo>
                    <a:pt x="230" y="129"/>
                  </a:lnTo>
                  <a:lnTo>
                    <a:pt x="233" y="129"/>
                  </a:lnTo>
                  <a:lnTo>
                    <a:pt x="235" y="130"/>
                  </a:lnTo>
                  <a:lnTo>
                    <a:pt x="238" y="130"/>
                  </a:lnTo>
                  <a:lnTo>
                    <a:pt x="240" y="130"/>
                  </a:lnTo>
                  <a:lnTo>
                    <a:pt x="243" y="131"/>
                  </a:lnTo>
                  <a:lnTo>
                    <a:pt x="245" y="131"/>
                  </a:lnTo>
                  <a:lnTo>
                    <a:pt x="247" y="131"/>
                  </a:lnTo>
                  <a:lnTo>
                    <a:pt x="249" y="131"/>
                  </a:lnTo>
                  <a:lnTo>
                    <a:pt x="250" y="132"/>
                  </a:lnTo>
                  <a:lnTo>
                    <a:pt x="250" y="132"/>
                  </a:lnTo>
                  <a:lnTo>
                    <a:pt x="251" y="132"/>
                  </a:lnTo>
                  <a:lnTo>
                    <a:pt x="251" y="132"/>
                  </a:lnTo>
                  <a:lnTo>
                    <a:pt x="252" y="131"/>
                  </a:lnTo>
                  <a:lnTo>
                    <a:pt x="253" y="132"/>
                  </a:lnTo>
                  <a:lnTo>
                    <a:pt x="254" y="133"/>
                  </a:lnTo>
                  <a:lnTo>
                    <a:pt x="255" y="135"/>
                  </a:lnTo>
                  <a:lnTo>
                    <a:pt x="256" y="137"/>
                  </a:lnTo>
                  <a:lnTo>
                    <a:pt x="257" y="139"/>
                  </a:lnTo>
                  <a:lnTo>
                    <a:pt x="258" y="140"/>
                  </a:lnTo>
                  <a:lnTo>
                    <a:pt x="258" y="141"/>
                  </a:lnTo>
                  <a:lnTo>
                    <a:pt x="258" y="143"/>
                  </a:lnTo>
                  <a:lnTo>
                    <a:pt x="257" y="144"/>
                  </a:lnTo>
                  <a:lnTo>
                    <a:pt x="257" y="146"/>
                  </a:lnTo>
                  <a:lnTo>
                    <a:pt x="257" y="147"/>
                  </a:lnTo>
                  <a:lnTo>
                    <a:pt x="257" y="149"/>
                  </a:lnTo>
                  <a:lnTo>
                    <a:pt x="256" y="150"/>
                  </a:lnTo>
                  <a:lnTo>
                    <a:pt x="256" y="153"/>
                  </a:lnTo>
                  <a:lnTo>
                    <a:pt x="256" y="154"/>
                  </a:lnTo>
                  <a:lnTo>
                    <a:pt x="255" y="156"/>
                  </a:lnTo>
                  <a:lnTo>
                    <a:pt x="255" y="157"/>
                  </a:lnTo>
                  <a:lnTo>
                    <a:pt x="255" y="159"/>
                  </a:lnTo>
                  <a:lnTo>
                    <a:pt x="254" y="160"/>
                  </a:lnTo>
                  <a:lnTo>
                    <a:pt x="254" y="162"/>
                  </a:lnTo>
                  <a:lnTo>
                    <a:pt x="254" y="163"/>
                  </a:lnTo>
                  <a:lnTo>
                    <a:pt x="254" y="165"/>
                  </a:lnTo>
                  <a:lnTo>
                    <a:pt x="253" y="166"/>
                  </a:lnTo>
                  <a:lnTo>
                    <a:pt x="253" y="168"/>
                  </a:lnTo>
                  <a:lnTo>
                    <a:pt x="252" y="169"/>
                  </a:lnTo>
                  <a:lnTo>
                    <a:pt x="250" y="169"/>
                  </a:lnTo>
                  <a:lnTo>
                    <a:pt x="247" y="170"/>
                  </a:lnTo>
                  <a:lnTo>
                    <a:pt x="245" y="171"/>
                  </a:lnTo>
                  <a:lnTo>
                    <a:pt x="243" y="172"/>
                  </a:lnTo>
                  <a:lnTo>
                    <a:pt x="241" y="172"/>
                  </a:lnTo>
                  <a:lnTo>
                    <a:pt x="239" y="173"/>
                  </a:lnTo>
                  <a:lnTo>
                    <a:pt x="237" y="174"/>
                  </a:lnTo>
                  <a:lnTo>
                    <a:pt x="235" y="175"/>
                  </a:lnTo>
                  <a:lnTo>
                    <a:pt x="233" y="176"/>
                  </a:lnTo>
                  <a:lnTo>
                    <a:pt x="231" y="176"/>
                  </a:lnTo>
                  <a:lnTo>
                    <a:pt x="229" y="177"/>
                  </a:lnTo>
                  <a:lnTo>
                    <a:pt x="227" y="178"/>
                  </a:lnTo>
                  <a:lnTo>
                    <a:pt x="225" y="179"/>
                  </a:lnTo>
                  <a:lnTo>
                    <a:pt x="223" y="179"/>
                  </a:lnTo>
                  <a:lnTo>
                    <a:pt x="221" y="180"/>
                  </a:lnTo>
                  <a:lnTo>
                    <a:pt x="219" y="181"/>
                  </a:lnTo>
                  <a:lnTo>
                    <a:pt x="218" y="182"/>
                  </a:lnTo>
                  <a:lnTo>
                    <a:pt x="215" y="182"/>
                  </a:lnTo>
                  <a:lnTo>
                    <a:pt x="211" y="182"/>
                  </a:lnTo>
                  <a:lnTo>
                    <a:pt x="209" y="183"/>
                  </a:lnTo>
                  <a:lnTo>
                    <a:pt x="205" y="183"/>
                  </a:lnTo>
                  <a:lnTo>
                    <a:pt x="202" y="184"/>
                  </a:lnTo>
                  <a:lnTo>
                    <a:pt x="198" y="185"/>
                  </a:lnTo>
                  <a:lnTo>
                    <a:pt x="194" y="185"/>
                  </a:lnTo>
                  <a:lnTo>
                    <a:pt x="191" y="186"/>
                  </a:lnTo>
                  <a:lnTo>
                    <a:pt x="187" y="186"/>
                  </a:lnTo>
                  <a:lnTo>
                    <a:pt x="185" y="188"/>
                  </a:lnTo>
                  <a:lnTo>
                    <a:pt x="183" y="188"/>
                  </a:lnTo>
                  <a:lnTo>
                    <a:pt x="181" y="189"/>
                  </a:lnTo>
                  <a:lnTo>
                    <a:pt x="177" y="191"/>
                  </a:lnTo>
                  <a:lnTo>
                    <a:pt x="174" y="193"/>
                  </a:lnTo>
                  <a:lnTo>
                    <a:pt x="172" y="194"/>
                  </a:lnTo>
                  <a:lnTo>
                    <a:pt x="170" y="196"/>
                  </a:lnTo>
                  <a:lnTo>
                    <a:pt x="170" y="198"/>
                  </a:lnTo>
                  <a:lnTo>
                    <a:pt x="168" y="200"/>
                  </a:lnTo>
                  <a:lnTo>
                    <a:pt x="167" y="202"/>
                  </a:lnTo>
                  <a:lnTo>
                    <a:pt x="166" y="204"/>
                  </a:lnTo>
                  <a:lnTo>
                    <a:pt x="165" y="205"/>
                  </a:lnTo>
                  <a:lnTo>
                    <a:pt x="164" y="208"/>
                  </a:lnTo>
                  <a:lnTo>
                    <a:pt x="164" y="209"/>
                  </a:lnTo>
                  <a:lnTo>
                    <a:pt x="162" y="210"/>
                  </a:lnTo>
                  <a:lnTo>
                    <a:pt x="161" y="210"/>
                  </a:lnTo>
                  <a:lnTo>
                    <a:pt x="159" y="210"/>
                  </a:lnTo>
                  <a:lnTo>
                    <a:pt x="158" y="209"/>
                  </a:lnTo>
                  <a:lnTo>
                    <a:pt x="156" y="207"/>
                  </a:lnTo>
                  <a:lnTo>
                    <a:pt x="156" y="206"/>
                  </a:lnTo>
                  <a:lnTo>
                    <a:pt x="155" y="206"/>
                  </a:lnTo>
                  <a:lnTo>
                    <a:pt x="153" y="206"/>
                  </a:lnTo>
                  <a:lnTo>
                    <a:pt x="151" y="206"/>
                  </a:lnTo>
                  <a:lnTo>
                    <a:pt x="148" y="206"/>
                  </a:lnTo>
                  <a:lnTo>
                    <a:pt x="145" y="206"/>
                  </a:lnTo>
                  <a:lnTo>
                    <a:pt x="141" y="205"/>
                  </a:lnTo>
                  <a:lnTo>
                    <a:pt x="139" y="205"/>
                  </a:lnTo>
                  <a:lnTo>
                    <a:pt x="137" y="204"/>
                  </a:lnTo>
                  <a:lnTo>
                    <a:pt x="137" y="204"/>
                  </a:lnTo>
                  <a:lnTo>
                    <a:pt x="136" y="204"/>
                  </a:lnTo>
                  <a:lnTo>
                    <a:pt x="134" y="204"/>
                  </a:lnTo>
                  <a:lnTo>
                    <a:pt x="131" y="204"/>
                  </a:lnTo>
                  <a:lnTo>
                    <a:pt x="129" y="204"/>
                  </a:lnTo>
                  <a:lnTo>
                    <a:pt x="127" y="204"/>
                  </a:lnTo>
                  <a:lnTo>
                    <a:pt x="125" y="204"/>
                  </a:lnTo>
                  <a:lnTo>
                    <a:pt x="124" y="205"/>
                  </a:lnTo>
                  <a:lnTo>
                    <a:pt x="123" y="205"/>
                  </a:lnTo>
                  <a:lnTo>
                    <a:pt x="122" y="205"/>
                  </a:lnTo>
                  <a:lnTo>
                    <a:pt x="122" y="205"/>
                  </a:lnTo>
                  <a:lnTo>
                    <a:pt x="121" y="205"/>
                  </a:lnTo>
                  <a:lnTo>
                    <a:pt x="120" y="205"/>
                  </a:lnTo>
                  <a:lnTo>
                    <a:pt x="119" y="205"/>
                  </a:lnTo>
                  <a:lnTo>
                    <a:pt x="119" y="204"/>
                  </a:lnTo>
                  <a:lnTo>
                    <a:pt x="118" y="203"/>
                  </a:lnTo>
                  <a:lnTo>
                    <a:pt x="117" y="203"/>
                  </a:lnTo>
                  <a:lnTo>
                    <a:pt x="116" y="203"/>
                  </a:lnTo>
                  <a:lnTo>
                    <a:pt x="116" y="203"/>
                  </a:lnTo>
                  <a:lnTo>
                    <a:pt x="115" y="203"/>
                  </a:lnTo>
                  <a:lnTo>
                    <a:pt x="114" y="203"/>
                  </a:lnTo>
                  <a:lnTo>
                    <a:pt x="113" y="205"/>
                  </a:lnTo>
                  <a:lnTo>
                    <a:pt x="113" y="205"/>
                  </a:lnTo>
                  <a:lnTo>
                    <a:pt x="114" y="206"/>
                  </a:lnTo>
                  <a:lnTo>
                    <a:pt x="114" y="206"/>
                  </a:lnTo>
                  <a:lnTo>
                    <a:pt x="113" y="207"/>
                  </a:lnTo>
                  <a:lnTo>
                    <a:pt x="113" y="208"/>
                  </a:lnTo>
                  <a:lnTo>
                    <a:pt x="113" y="209"/>
                  </a:lnTo>
                  <a:lnTo>
                    <a:pt x="113" y="210"/>
                  </a:lnTo>
                  <a:lnTo>
                    <a:pt x="113" y="212"/>
                  </a:lnTo>
                  <a:lnTo>
                    <a:pt x="114" y="212"/>
                  </a:lnTo>
                  <a:lnTo>
                    <a:pt x="114" y="213"/>
                  </a:lnTo>
                  <a:lnTo>
                    <a:pt x="113" y="214"/>
                  </a:lnTo>
                  <a:lnTo>
                    <a:pt x="113" y="214"/>
                  </a:lnTo>
                  <a:lnTo>
                    <a:pt x="112" y="215"/>
                  </a:lnTo>
                  <a:lnTo>
                    <a:pt x="112" y="216"/>
                  </a:lnTo>
                  <a:lnTo>
                    <a:pt x="111" y="216"/>
                  </a:lnTo>
                  <a:lnTo>
                    <a:pt x="109" y="218"/>
                  </a:lnTo>
                  <a:lnTo>
                    <a:pt x="109" y="217"/>
                  </a:lnTo>
                  <a:lnTo>
                    <a:pt x="108" y="215"/>
                  </a:lnTo>
                  <a:lnTo>
                    <a:pt x="108" y="214"/>
                  </a:lnTo>
                  <a:lnTo>
                    <a:pt x="108" y="213"/>
                  </a:lnTo>
                  <a:lnTo>
                    <a:pt x="106" y="212"/>
                  </a:lnTo>
                  <a:lnTo>
                    <a:pt x="105" y="211"/>
                  </a:lnTo>
                  <a:lnTo>
                    <a:pt x="105" y="210"/>
                  </a:lnTo>
                  <a:lnTo>
                    <a:pt x="104" y="209"/>
                  </a:lnTo>
                  <a:lnTo>
                    <a:pt x="103" y="208"/>
                  </a:lnTo>
                  <a:lnTo>
                    <a:pt x="102" y="206"/>
                  </a:lnTo>
                  <a:lnTo>
                    <a:pt x="102" y="204"/>
                  </a:lnTo>
                  <a:lnTo>
                    <a:pt x="99" y="201"/>
                  </a:lnTo>
                  <a:lnTo>
                    <a:pt x="95" y="198"/>
                  </a:lnTo>
                  <a:lnTo>
                    <a:pt x="94" y="196"/>
                  </a:lnTo>
                  <a:lnTo>
                    <a:pt x="92" y="193"/>
                  </a:lnTo>
                  <a:lnTo>
                    <a:pt x="91" y="190"/>
                  </a:lnTo>
                  <a:lnTo>
                    <a:pt x="88" y="186"/>
                  </a:lnTo>
                  <a:lnTo>
                    <a:pt x="88" y="185"/>
                  </a:lnTo>
                  <a:lnTo>
                    <a:pt x="87" y="183"/>
                  </a:lnTo>
                  <a:lnTo>
                    <a:pt x="87" y="182"/>
                  </a:lnTo>
                  <a:lnTo>
                    <a:pt x="86" y="180"/>
                  </a:lnTo>
                  <a:lnTo>
                    <a:pt x="84" y="175"/>
                  </a:lnTo>
                  <a:lnTo>
                    <a:pt x="83" y="174"/>
                  </a:lnTo>
                  <a:lnTo>
                    <a:pt x="82" y="173"/>
                  </a:lnTo>
                  <a:lnTo>
                    <a:pt x="82" y="172"/>
                  </a:lnTo>
                  <a:lnTo>
                    <a:pt x="82" y="171"/>
                  </a:lnTo>
                  <a:lnTo>
                    <a:pt x="80" y="170"/>
                  </a:lnTo>
                  <a:lnTo>
                    <a:pt x="78" y="168"/>
                  </a:lnTo>
                  <a:lnTo>
                    <a:pt x="73" y="164"/>
                  </a:lnTo>
                  <a:lnTo>
                    <a:pt x="70" y="164"/>
                  </a:lnTo>
                  <a:lnTo>
                    <a:pt x="68" y="163"/>
                  </a:lnTo>
                  <a:lnTo>
                    <a:pt x="67" y="161"/>
                  </a:lnTo>
                  <a:lnTo>
                    <a:pt x="65" y="158"/>
                  </a:lnTo>
                  <a:lnTo>
                    <a:pt x="62" y="155"/>
                  </a:lnTo>
                  <a:lnTo>
                    <a:pt x="60" y="149"/>
                  </a:lnTo>
                  <a:lnTo>
                    <a:pt x="60" y="148"/>
                  </a:lnTo>
                  <a:lnTo>
                    <a:pt x="60" y="147"/>
                  </a:lnTo>
                  <a:lnTo>
                    <a:pt x="60" y="145"/>
                  </a:lnTo>
                  <a:lnTo>
                    <a:pt x="59" y="143"/>
                  </a:lnTo>
                  <a:lnTo>
                    <a:pt x="58" y="142"/>
                  </a:lnTo>
                  <a:lnTo>
                    <a:pt x="58" y="140"/>
                  </a:lnTo>
                  <a:lnTo>
                    <a:pt x="58" y="137"/>
                  </a:lnTo>
                  <a:lnTo>
                    <a:pt x="59" y="136"/>
                  </a:lnTo>
                  <a:lnTo>
                    <a:pt x="59" y="135"/>
                  </a:lnTo>
                  <a:lnTo>
                    <a:pt x="58" y="132"/>
                  </a:lnTo>
                  <a:lnTo>
                    <a:pt x="58" y="131"/>
                  </a:lnTo>
                  <a:lnTo>
                    <a:pt x="58" y="130"/>
                  </a:lnTo>
                  <a:lnTo>
                    <a:pt x="57" y="129"/>
                  </a:lnTo>
                  <a:lnTo>
                    <a:pt x="56" y="128"/>
                  </a:lnTo>
                  <a:lnTo>
                    <a:pt x="57" y="128"/>
                  </a:lnTo>
                  <a:lnTo>
                    <a:pt x="56" y="127"/>
                  </a:lnTo>
                  <a:lnTo>
                    <a:pt x="55" y="126"/>
                  </a:lnTo>
                  <a:lnTo>
                    <a:pt x="54" y="124"/>
                  </a:lnTo>
                  <a:lnTo>
                    <a:pt x="54" y="123"/>
                  </a:lnTo>
                  <a:lnTo>
                    <a:pt x="52" y="119"/>
                  </a:lnTo>
                  <a:lnTo>
                    <a:pt x="51" y="117"/>
                  </a:lnTo>
                  <a:lnTo>
                    <a:pt x="48" y="113"/>
                  </a:lnTo>
                  <a:lnTo>
                    <a:pt x="46" y="111"/>
                  </a:lnTo>
                  <a:lnTo>
                    <a:pt x="45" y="110"/>
                  </a:lnTo>
                  <a:lnTo>
                    <a:pt x="44" y="110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40" y="108"/>
                  </a:lnTo>
                  <a:lnTo>
                    <a:pt x="39" y="108"/>
                  </a:lnTo>
                  <a:lnTo>
                    <a:pt x="38" y="106"/>
                  </a:lnTo>
                  <a:lnTo>
                    <a:pt x="36" y="104"/>
                  </a:lnTo>
                  <a:lnTo>
                    <a:pt x="34" y="101"/>
                  </a:lnTo>
                  <a:lnTo>
                    <a:pt x="34" y="100"/>
                  </a:lnTo>
                  <a:lnTo>
                    <a:pt x="35" y="99"/>
                  </a:lnTo>
                  <a:lnTo>
                    <a:pt x="34" y="98"/>
                  </a:lnTo>
                  <a:lnTo>
                    <a:pt x="34" y="97"/>
                  </a:lnTo>
                  <a:lnTo>
                    <a:pt x="33" y="95"/>
                  </a:lnTo>
                  <a:lnTo>
                    <a:pt x="30" y="90"/>
                  </a:lnTo>
                  <a:lnTo>
                    <a:pt x="29" y="89"/>
                  </a:lnTo>
                  <a:lnTo>
                    <a:pt x="28" y="89"/>
                  </a:lnTo>
                  <a:lnTo>
                    <a:pt x="27" y="86"/>
                  </a:lnTo>
                  <a:lnTo>
                    <a:pt x="27" y="85"/>
                  </a:lnTo>
                  <a:lnTo>
                    <a:pt x="25" y="84"/>
                  </a:lnTo>
                  <a:lnTo>
                    <a:pt x="21" y="76"/>
                  </a:lnTo>
                  <a:lnTo>
                    <a:pt x="19" y="74"/>
                  </a:lnTo>
                  <a:lnTo>
                    <a:pt x="18" y="72"/>
                  </a:lnTo>
                  <a:lnTo>
                    <a:pt x="16" y="70"/>
                  </a:lnTo>
                  <a:lnTo>
                    <a:pt x="15" y="67"/>
                  </a:lnTo>
                  <a:lnTo>
                    <a:pt x="12" y="65"/>
                  </a:lnTo>
                  <a:lnTo>
                    <a:pt x="10" y="61"/>
                  </a:lnTo>
                  <a:lnTo>
                    <a:pt x="7" y="57"/>
                  </a:lnTo>
                  <a:lnTo>
                    <a:pt x="6" y="56"/>
                  </a:lnTo>
                  <a:lnTo>
                    <a:pt x="3" y="56"/>
                  </a:lnTo>
                  <a:lnTo>
                    <a:pt x="1" y="55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1" y="50"/>
                  </a:lnTo>
                  <a:lnTo>
                    <a:pt x="1" y="47"/>
                  </a:lnTo>
                  <a:lnTo>
                    <a:pt x="3" y="38"/>
                  </a:lnTo>
                  <a:lnTo>
                    <a:pt x="6" y="38"/>
                  </a:lnTo>
                  <a:lnTo>
                    <a:pt x="8" y="39"/>
                  </a:lnTo>
                  <a:lnTo>
                    <a:pt x="11" y="39"/>
                  </a:lnTo>
                  <a:lnTo>
                    <a:pt x="14" y="40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8" y="38"/>
                  </a:lnTo>
                  <a:lnTo>
                    <a:pt x="20" y="36"/>
                  </a:lnTo>
                  <a:lnTo>
                    <a:pt x="21" y="34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8" y="3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2" y="27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5" y="23"/>
                  </a:lnTo>
                  <a:lnTo>
                    <a:pt x="36" y="22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0" y="16"/>
                  </a:lnTo>
                  <a:lnTo>
                    <a:pt x="28" y="14"/>
                  </a:lnTo>
                  <a:lnTo>
                    <a:pt x="25" y="10"/>
                  </a:lnTo>
                  <a:lnTo>
                    <a:pt x="23" y="8"/>
                  </a:lnTo>
                  <a:lnTo>
                    <a:pt x="26" y="7"/>
                  </a:lnTo>
                  <a:lnTo>
                    <a:pt x="29" y="6"/>
                  </a:lnTo>
                  <a:lnTo>
                    <a:pt x="32" y="5"/>
                  </a:lnTo>
                  <a:lnTo>
                    <a:pt x="36" y="4"/>
                  </a:lnTo>
                  <a:lnTo>
                    <a:pt x="40" y="3"/>
                  </a:lnTo>
                  <a:lnTo>
                    <a:pt x="44" y="2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5" y="1"/>
                  </a:lnTo>
                  <a:lnTo>
                    <a:pt x="58" y="1"/>
                  </a:lnTo>
                  <a:lnTo>
                    <a:pt x="62" y="2"/>
                  </a:lnTo>
                  <a:lnTo>
                    <a:pt x="64" y="3"/>
                  </a:lnTo>
                  <a:lnTo>
                    <a:pt x="68" y="5"/>
                  </a:lnTo>
                  <a:lnTo>
                    <a:pt x="70" y="6"/>
                  </a:lnTo>
                  <a:lnTo>
                    <a:pt x="74" y="8"/>
                  </a:lnTo>
                  <a:lnTo>
                    <a:pt x="78" y="10"/>
                  </a:lnTo>
                  <a:lnTo>
                    <a:pt x="81" y="13"/>
                  </a:lnTo>
                  <a:lnTo>
                    <a:pt x="84" y="15"/>
                  </a:lnTo>
                  <a:lnTo>
                    <a:pt x="87" y="17"/>
                  </a:lnTo>
                  <a:lnTo>
                    <a:pt x="90" y="20"/>
                  </a:lnTo>
                  <a:lnTo>
                    <a:pt x="94" y="23"/>
                  </a:lnTo>
                  <a:lnTo>
                    <a:pt x="97" y="25"/>
                  </a:lnTo>
                  <a:lnTo>
                    <a:pt x="101" y="28"/>
                  </a:lnTo>
                  <a:lnTo>
                    <a:pt x="105" y="31"/>
                  </a:lnTo>
                  <a:lnTo>
                    <a:pt x="110" y="34"/>
                  </a:lnTo>
                  <a:lnTo>
                    <a:pt x="114" y="37"/>
                  </a:lnTo>
                  <a:lnTo>
                    <a:pt x="118" y="40"/>
                  </a:lnTo>
                  <a:lnTo>
                    <a:pt x="118" y="4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2" name="Google Shape;1352;p77"/>
            <p:cNvSpPr/>
            <p:nvPr/>
          </p:nvSpPr>
          <p:spPr>
            <a:xfrm>
              <a:off x="4602163" y="1681163"/>
              <a:ext cx="17463" cy="36513"/>
            </a:xfrm>
            <a:custGeom>
              <a:avLst/>
              <a:gdLst/>
              <a:ahLst/>
              <a:cxnLst/>
              <a:rect l="l" t="t" r="r" b="b"/>
              <a:pathLst>
                <a:path w="11" h="23" extrusionOk="0">
                  <a:moveTo>
                    <a:pt x="2" y="22"/>
                  </a:moveTo>
                  <a:lnTo>
                    <a:pt x="1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2" y="22"/>
                  </a:lnTo>
                  <a:close/>
                  <a:moveTo>
                    <a:pt x="11" y="2"/>
                  </a:moveTo>
                  <a:lnTo>
                    <a:pt x="11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3" name="Google Shape;1353;p77"/>
            <p:cNvSpPr/>
            <p:nvPr/>
          </p:nvSpPr>
          <p:spPr>
            <a:xfrm>
              <a:off x="4694238" y="750888"/>
              <a:ext cx="1588" cy="317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4" name="Google Shape;1354;p77"/>
            <p:cNvSpPr/>
            <p:nvPr/>
          </p:nvSpPr>
          <p:spPr>
            <a:xfrm>
              <a:off x="3290888" y="1425576"/>
              <a:ext cx="4763" cy="14288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close/>
                  <a:moveTo>
                    <a:pt x="2" y="5"/>
                  </a:moveTo>
                  <a:lnTo>
                    <a:pt x="1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close/>
                  <a:moveTo>
                    <a:pt x="2" y="2"/>
                  </a:moveTo>
                  <a:lnTo>
                    <a:pt x="2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5" name="Google Shape;1355;p77"/>
            <p:cNvSpPr/>
            <p:nvPr/>
          </p:nvSpPr>
          <p:spPr>
            <a:xfrm>
              <a:off x="3502025" y="682626"/>
              <a:ext cx="4763" cy="7938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5"/>
                  </a:move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close/>
                  <a:moveTo>
                    <a:pt x="2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6" name="Google Shape;1356;p77"/>
            <p:cNvSpPr/>
            <p:nvPr/>
          </p:nvSpPr>
          <p:spPr>
            <a:xfrm>
              <a:off x="3263900" y="1320801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7" name="Google Shape;1357;p77"/>
            <p:cNvSpPr/>
            <p:nvPr/>
          </p:nvSpPr>
          <p:spPr>
            <a:xfrm>
              <a:off x="3297238" y="1408113"/>
              <a:ext cx="4763" cy="7938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2" y="3"/>
                  </a:move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8" name="Google Shape;1358;p77"/>
            <p:cNvSpPr/>
            <p:nvPr/>
          </p:nvSpPr>
          <p:spPr>
            <a:xfrm>
              <a:off x="3268663" y="1335088"/>
              <a:ext cx="4763" cy="635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close/>
                  <a:moveTo>
                    <a:pt x="2" y="2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9" name="Google Shape;1359;p77"/>
            <p:cNvSpPr/>
            <p:nvPr/>
          </p:nvSpPr>
          <p:spPr>
            <a:xfrm>
              <a:off x="3268663" y="1323976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0" name="Google Shape;1360;p77"/>
            <p:cNvSpPr/>
            <p:nvPr/>
          </p:nvSpPr>
          <p:spPr>
            <a:xfrm>
              <a:off x="5037138" y="1741488"/>
              <a:ext cx="39688" cy="39688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0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2" y="5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5" y="10"/>
                  </a:lnTo>
                  <a:lnTo>
                    <a:pt x="24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19" y="18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1"/>
                  </a:lnTo>
                  <a:lnTo>
                    <a:pt x="13" y="23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1" name="Google Shape;1361;p77"/>
            <p:cNvSpPr/>
            <p:nvPr/>
          </p:nvSpPr>
          <p:spPr>
            <a:xfrm>
              <a:off x="4826000" y="658813"/>
              <a:ext cx="166688" cy="100013"/>
            </a:xfrm>
            <a:custGeom>
              <a:avLst/>
              <a:gdLst/>
              <a:ahLst/>
              <a:cxnLst/>
              <a:rect l="l" t="t" r="r" b="b"/>
              <a:pathLst>
                <a:path w="105" h="63" extrusionOk="0">
                  <a:moveTo>
                    <a:pt x="89" y="38"/>
                  </a:moveTo>
                  <a:lnTo>
                    <a:pt x="90" y="39"/>
                  </a:lnTo>
                  <a:lnTo>
                    <a:pt x="92" y="40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5" y="40"/>
                  </a:lnTo>
                  <a:lnTo>
                    <a:pt x="95" y="40"/>
                  </a:lnTo>
                  <a:lnTo>
                    <a:pt x="95" y="40"/>
                  </a:lnTo>
                  <a:lnTo>
                    <a:pt x="96" y="40"/>
                  </a:lnTo>
                  <a:lnTo>
                    <a:pt x="97" y="40"/>
                  </a:lnTo>
                  <a:lnTo>
                    <a:pt x="98" y="40"/>
                  </a:lnTo>
                  <a:lnTo>
                    <a:pt x="100" y="39"/>
                  </a:lnTo>
                  <a:lnTo>
                    <a:pt x="102" y="38"/>
                  </a:lnTo>
                  <a:lnTo>
                    <a:pt x="104" y="39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5" y="41"/>
                  </a:lnTo>
                  <a:lnTo>
                    <a:pt x="105" y="42"/>
                  </a:lnTo>
                  <a:lnTo>
                    <a:pt x="105" y="44"/>
                  </a:lnTo>
                  <a:lnTo>
                    <a:pt x="105" y="45"/>
                  </a:lnTo>
                  <a:lnTo>
                    <a:pt x="104" y="46"/>
                  </a:lnTo>
                  <a:lnTo>
                    <a:pt x="99" y="47"/>
                  </a:lnTo>
                  <a:lnTo>
                    <a:pt x="99" y="47"/>
                  </a:lnTo>
                  <a:lnTo>
                    <a:pt x="99" y="46"/>
                  </a:lnTo>
                  <a:lnTo>
                    <a:pt x="99" y="45"/>
                  </a:lnTo>
                  <a:lnTo>
                    <a:pt x="99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7" y="45"/>
                  </a:lnTo>
                  <a:lnTo>
                    <a:pt x="98" y="46"/>
                  </a:lnTo>
                  <a:lnTo>
                    <a:pt x="97" y="47"/>
                  </a:lnTo>
                  <a:lnTo>
                    <a:pt x="97" y="48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8" y="49"/>
                  </a:lnTo>
                  <a:lnTo>
                    <a:pt x="98" y="50"/>
                  </a:lnTo>
                  <a:lnTo>
                    <a:pt x="96" y="52"/>
                  </a:lnTo>
                  <a:lnTo>
                    <a:pt x="96" y="53"/>
                  </a:lnTo>
                  <a:lnTo>
                    <a:pt x="96" y="58"/>
                  </a:lnTo>
                  <a:lnTo>
                    <a:pt x="96" y="61"/>
                  </a:lnTo>
                  <a:lnTo>
                    <a:pt x="96" y="62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2" y="61"/>
                  </a:lnTo>
                  <a:lnTo>
                    <a:pt x="90" y="61"/>
                  </a:lnTo>
                  <a:lnTo>
                    <a:pt x="89" y="59"/>
                  </a:lnTo>
                  <a:lnTo>
                    <a:pt x="88" y="58"/>
                  </a:lnTo>
                  <a:lnTo>
                    <a:pt x="87" y="59"/>
                  </a:lnTo>
                  <a:lnTo>
                    <a:pt x="85" y="59"/>
                  </a:lnTo>
                  <a:lnTo>
                    <a:pt x="85" y="58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8" y="55"/>
                  </a:lnTo>
                  <a:lnTo>
                    <a:pt x="76" y="55"/>
                  </a:lnTo>
                  <a:lnTo>
                    <a:pt x="72" y="56"/>
                  </a:lnTo>
                  <a:lnTo>
                    <a:pt x="69" y="58"/>
                  </a:lnTo>
                  <a:lnTo>
                    <a:pt x="66" y="60"/>
                  </a:lnTo>
                  <a:lnTo>
                    <a:pt x="65" y="61"/>
                  </a:lnTo>
                  <a:lnTo>
                    <a:pt x="64" y="62"/>
                  </a:lnTo>
                  <a:lnTo>
                    <a:pt x="62" y="63"/>
                  </a:lnTo>
                  <a:lnTo>
                    <a:pt x="58" y="62"/>
                  </a:lnTo>
                  <a:lnTo>
                    <a:pt x="54" y="62"/>
                  </a:lnTo>
                  <a:lnTo>
                    <a:pt x="49" y="61"/>
                  </a:lnTo>
                  <a:lnTo>
                    <a:pt x="47" y="61"/>
                  </a:lnTo>
                  <a:lnTo>
                    <a:pt x="44" y="61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4" y="58"/>
                  </a:lnTo>
                  <a:lnTo>
                    <a:pt x="34" y="56"/>
                  </a:lnTo>
                  <a:lnTo>
                    <a:pt x="33" y="55"/>
                  </a:lnTo>
                  <a:lnTo>
                    <a:pt x="31" y="55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8" y="52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29" y="48"/>
                  </a:lnTo>
                  <a:lnTo>
                    <a:pt x="27" y="48"/>
                  </a:lnTo>
                  <a:lnTo>
                    <a:pt x="26" y="48"/>
                  </a:lnTo>
                  <a:lnTo>
                    <a:pt x="24" y="50"/>
                  </a:lnTo>
                  <a:lnTo>
                    <a:pt x="23" y="50"/>
                  </a:lnTo>
                  <a:lnTo>
                    <a:pt x="22" y="49"/>
                  </a:lnTo>
                  <a:lnTo>
                    <a:pt x="21" y="48"/>
                  </a:lnTo>
                  <a:lnTo>
                    <a:pt x="19" y="48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2" y="41"/>
                  </a:lnTo>
                  <a:lnTo>
                    <a:pt x="11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9" y="39"/>
                  </a:lnTo>
                  <a:lnTo>
                    <a:pt x="8" y="38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7" y="35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2" y="31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3" y="28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0" y="24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4" y="17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40" y="5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5" y="5"/>
                  </a:lnTo>
                  <a:lnTo>
                    <a:pt x="47" y="6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51" y="7"/>
                  </a:lnTo>
                  <a:lnTo>
                    <a:pt x="52" y="6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2" y="3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0" y="1"/>
                  </a:lnTo>
                  <a:lnTo>
                    <a:pt x="70" y="2"/>
                  </a:lnTo>
                  <a:lnTo>
                    <a:pt x="71" y="3"/>
                  </a:lnTo>
                  <a:lnTo>
                    <a:pt x="72" y="4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4" y="7"/>
                  </a:lnTo>
                  <a:lnTo>
                    <a:pt x="75" y="8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7" y="10"/>
                  </a:lnTo>
                  <a:lnTo>
                    <a:pt x="78" y="12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80" y="14"/>
                  </a:lnTo>
                  <a:lnTo>
                    <a:pt x="81" y="15"/>
                  </a:lnTo>
                  <a:lnTo>
                    <a:pt x="82" y="16"/>
                  </a:lnTo>
                  <a:lnTo>
                    <a:pt x="84" y="17"/>
                  </a:lnTo>
                  <a:lnTo>
                    <a:pt x="85" y="19"/>
                  </a:lnTo>
                  <a:lnTo>
                    <a:pt x="87" y="20"/>
                  </a:lnTo>
                  <a:lnTo>
                    <a:pt x="87" y="21"/>
                  </a:lnTo>
                  <a:lnTo>
                    <a:pt x="87" y="24"/>
                  </a:lnTo>
                  <a:lnTo>
                    <a:pt x="87" y="25"/>
                  </a:lnTo>
                  <a:lnTo>
                    <a:pt x="87" y="26"/>
                  </a:lnTo>
                  <a:lnTo>
                    <a:pt x="87" y="29"/>
                  </a:lnTo>
                  <a:lnTo>
                    <a:pt x="87" y="31"/>
                  </a:lnTo>
                  <a:lnTo>
                    <a:pt x="87" y="32"/>
                  </a:lnTo>
                  <a:lnTo>
                    <a:pt x="87" y="33"/>
                  </a:lnTo>
                  <a:lnTo>
                    <a:pt x="88" y="33"/>
                  </a:lnTo>
                  <a:lnTo>
                    <a:pt x="88" y="34"/>
                  </a:lnTo>
                  <a:lnTo>
                    <a:pt x="88" y="35"/>
                  </a:lnTo>
                  <a:lnTo>
                    <a:pt x="88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8" y="36"/>
                  </a:lnTo>
                  <a:lnTo>
                    <a:pt x="88" y="37"/>
                  </a:lnTo>
                  <a:lnTo>
                    <a:pt x="89" y="3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2" name="Google Shape;1362;p77"/>
            <p:cNvSpPr/>
            <p:nvPr/>
          </p:nvSpPr>
          <p:spPr>
            <a:xfrm>
              <a:off x="5435600" y="1143001"/>
              <a:ext cx="17463" cy="34925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7" y="21"/>
                  </a:moveTo>
                  <a:lnTo>
                    <a:pt x="6" y="21"/>
                  </a:lnTo>
                  <a:lnTo>
                    <a:pt x="5" y="22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0" y="17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3" name="Google Shape;1363;p77"/>
            <p:cNvSpPr/>
            <p:nvPr/>
          </p:nvSpPr>
          <p:spPr>
            <a:xfrm>
              <a:off x="3171825" y="1311276"/>
              <a:ext cx="50800" cy="12700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1" y="6"/>
                  </a:move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close/>
                  <a:moveTo>
                    <a:pt x="31" y="6"/>
                  </a:moveTo>
                  <a:lnTo>
                    <a:pt x="30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1" y="6"/>
                  </a:lnTo>
                  <a:close/>
                  <a:moveTo>
                    <a:pt x="23" y="1"/>
                  </a:move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4" y="7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4" name="Google Shape;1364;p77"/>
            <p:cNvSpPr/>
            <p:nvPr/>
          </p:nvSpPr>
          <p:spPr>
            <a:xfrm>
              <a:off x="4305300" y="790576"/>
              <a:ext cx="60325" cy="112713"/>
            </a:xfrm>
            <a:custGeom>
              <a:avLst/>
              <a:gdLst/>
              <a:ahLst/>
              <a:cxnLst/>
              <a:rect l="l" t="t" r="r" b="b"/>
              <a:pathLst>
                <a:path w="38" h="71" extrusionOk="0">
                  <a:moveTo>
                    <a:pt x="16" y="4"/>
                  </a:moveTo>
                  <a:lnTo>
                    <a:pt x="16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7" y="10"/>
                  </a:lnTo>
                  <a:lnTo>
                    <a:pt x="36" y="11"/>
                  </a:lnTo>
                  <a:lnTo>
                    <a:pt x="34" y="12"/>
                  </a:lnTo>
                  <a:lnTo>
                    <a:pt x="33" y="13"/>
                  </a:lnTo>
                  <a:lnTo>
                    <a:pt x="32" y="15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0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30"/>
                  </a:lnTo>
                  <a:lnTo>
                    <a:pt x="29" y="32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6" y="34"/>
                  </a:lnTo>
                  <a:lnTo>
                    <a:pt x="23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3" y="36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4" y="38"/>
                  </a:lnTo>
                  <a:lnTo>
                    <a:pt x="25" y="41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3"/>
                  </a:lnTo>
                  <a:lnTo>
                    <a:pt x="28" y="44"/>
                  </a:lnTo>
                  <a:lnTo>
                    <a:pt x="26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4" y="50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6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6" y="57"/>
                  </a:lnTo>
                  <a:lnTo>
                    <a:pt x="25" y="57"/>
                  </a:lnTo>
                  <a:lnTo>
                    <a:pt x="24" y="59"/>
                  </a:lnTo>
                  <a:lnTo>
                    <a:pt x="23" y="60"/>
                  </a:lnTo>
                  <a:lnTo>
                    <a:pt x="22" y="61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8"/>
                  </a:lnTo>
                  <a:lnTo>
                    <a:pt x="21" y="69"/>
                  </a:lnTo>
                  <a:lnTo>
                    <a:pt x="17" y="71"/>
                  </a:lnTo>
                  <a:lnTo>
                    <a:pt x="16" y="71"/>
                  </a:lnTo>
                  <a:lnTo>
                    <a:pt x="14" y="70"/>
                  </a:lnTo>
                  <a:lnTo>
                    <a:pt x="10" y="70"/>
                  </a:lnTo>
                  <a:lnTo>
                    <a:pt x="9" y="69"/>
                  </a:lnTo>
                  <a:lnTo>
                    <a:pt x="7" y="70"/>
                  </a:lnTo>
                  <a:lnTo>
                    <a:pt x="6" y="70"/>
                  </a:lnTo>
                  <a:lnTo>
                    <a:pt x="5" y="71"/>
                  </a:lnTo>
                  <a:lnTo>
                    <a:pt x="4" y="70"/>
                  </a:lnTo>
                  <a:lnTo>
                    <a:pt x="5" y="69"/>
                  </a:lnTo>
                  <a:lnTo>
                    <a:pt x="7" y="65"/>
                  </a:lnTo>
                  <a:lnTo>
                    <a:pt x="7" y="63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6" y="58"/>
                  </a:lnTo>
                  <a:lnTo>
                    <a:pt x="7" y="55"/>
                  </a:lnTo>
                  <a:lnTo>
                    <a:pt x="7" y="53"/>
                  </a:lnTo>
                  <a:lnTo>
                    <a:pt x="6" y="51"/>
                  </a:lnTo>
                  <a:lnTo>
                    <a:pt x="9" y="52"/>
                  </a:lnTo>
                  <a:lnTo>
                    <a:pt x="8" y="51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4" y="51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50"/>
                  </a:lnTo>
                  <a:lnTo>
                    <a:pt x="2" y="49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8" y="42"/>
                  </a:lnTo>
                  <a:lnTo>
                    <a:pt x="7" y="42"/>
                  </a:lnTo>
                  <a:lnTo>
                    <a:pt x="6" y="43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2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3" y="37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8" y="28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9" y="12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5" name="Google Shape;1365;p77"/>
            <p:cNvSpPr/>
            <p:nvPr/>
          </p:nvSpPr>
          <p:spPr>
            <a:xfrm>
              <a:off x="4708525" y="519113"/>
              <a:ext cx="173038" cy="123825"/>
            </a:xfrm>
            <a:custGeom>
              <a:avLst/>
              <a:gdLst/>
              <a:ahLst/>
              <a:cxnLst/>
              <a:rect l="l" t="t" r="r" b="b"/>
              <a:pathLst>
                <a:path w="109" h="78" extrusionOk="0">
                  <a:moveTo>
                    <a:pt x="55" y="4"/>
                  </a:moveTo>
                  <a:lnTo>
                    <a:pt x="56" y="6"/>
                  </a:lnTo>
                  <a:lnTo>
                    <a:pt x="59" y="6"/>
                  </a:lnTo>
                  <a:lnTo>
                    <a:pt x="62" y="6"/>
                  </a:lnTo>
                  <a:lnTo>
                    <a:pt x="66" y="6"/>
                  </a:lnTo>
                  <a:lnTo>
                    <a:pt x="71" y="6"/>
                  </a:lnTo>
                  <a:lnTo>
                    <a:pt x="76" y="7"/>
                  </a:lnTo>
                  <a:lnTo>
                    <a:pt x="81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2" y="8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6" y="10"/>
                  </a:lnTo>
                  <a:lnTo>
                    <a:pt x="96" y="11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8" y="16"/>
                  </a:lnTo>
                  <a:lnTo>
                    <a:pt x="101" y="21"/>
                  </a:lnTo>
                  <a:lnTo>
                    <a:pt x="102" y="23"/>
                  </a:lnTo>
                  <a:lnTo>
                    <a:pt x="102" y="24"/>
                  </a:lnTo>
                  <a:lnTo>
                    <a:pt x="102" y="25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3" y="28"/>
                  </a:lnTo>
                  <a:lnTo>
                    <a:pt x="102" y="28"/>
                  </a:lnTo>
                  <a:lnTo>
                    <a:pt x="99" y="30"/>
                  </a:lnTo>
                  <a:lnTo>
                    <a:pt x="98" y="30"/>
                  </a:lnTo>
                  <a:lnTo>
                    <a:pt x="97" y="32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4"/>
                  </a:lnTo>
                  <a:lnTo>
                    <a:pt x="98" y="34"/>
                  </a:lnTo>
                  <a:lnTo>
                    <a:pt x="99" y="35"/>
                  </a:lnTo>
                  <a:lnTo>
                    <a:pt x="100" y="35"/>
                  </a:lnTo>
                  <a:lnTo>
                    <a:pt x="101" y="36"/>
                  </a:lnTo>
                  <a:lnTo>
                    <a:pt x="101" y="36"/>
                  </a:lnTo>
                  <a:lnTo>
                    <a:pt x="101" y="37"/>
                  </a:lnTo>
                  <a:lnTo>
                    <a:pt x="102" y="37"/>
                  </a:lnTo>
                  <a:lnTo>
                    <a:pt x="101" y="39"/>
                  </a:lnTo>
                  <a:lnTo>
                    <a:pt x="102" y="41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1" y="43"/>
                  </a:lnTo>
                  <a:lnTo>
                    <a:pt x="102" y="44"/>
                  </a:lnTo>
                  <a:lnTo>
                    <a:pt x="103" y="45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103" y="47"/>
                  </a:lnTo>
                  <a:lnTo>
                    <a:pt x="103" y="48"/>
                  </a:lnTo>
                  <a:lnTo>
                    <a:pt x="105" y="49"/>
                  </a:lnTo>
                  <a:lnTo>
                    <a:pt x="106" y="51"/>
                  </a:lnTo>
                  <a:lnTo>
                    <a:pt x="107" y="52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07" y="53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08" y="55"/>
                  </a:lnTo>
                  <a:lnTo>
                    <a:pt x="109" y="56"/>
                  </a:lnTo>
                  <a:lnTo>
                    <a:pt x="109" y="57"/>
                  </a:lnTo>
                  <a:lnTo>
                    <a:pt x="108" y="57"/>
                  </a:lnTo>
                  <a:lnTo>
                    <a:pt x="108" y="58"/>
                  </a:lnTo>
                  <a:lnTo>
                    <a:pt x="108" y="59"/>
                  </a:lnTo>
                  <a:lnTo>
                    <a:pt x="105" y="59"/>
                  </a:lnTo>
                  <a:lnTo>
                    <a:pt x="104" y="60"/>
                  </a:lnTo>
                  <a:lnTo>
                    <a:pt x="103" y="61"/>
                  </a:lnTo>
                  <a:lnTo>
                    <a:pt x="102" y="62"/>
                  </a:lnTo>
                  <a:lnTo>
                    <a:pt x="101" y="63"/>
                  </a:lnTo>
                  <a:lnTo>
                    <a:pt x="99" y="65"/>
                  </a:lnTo>
                  <a:lnTo>
                    <a:pt x="98" y="66"/>
                  </a:lnTo>
                  <a:lnTo>
                    <a:pt x="98" y="67"/>
                  </a:lnTo>
                  <a:lnTo>
                    <a:pt x="96" y="69"/>
                  </a:lnTo>
                  <a:lnTo>
                    <a:pt x="95" y="70"/>
                  </a:lnTo>
                  <a:lnTo>
                    <a:pt x="96" y="71"/>
                  </a:lnTo>
                  <a:lnTo>
                    <a:pt x="96" y="73"/>
                  </a:lnTo>
                  <a:lnTo>
                    <a:pt x="97" y="73"/>
                  </a:lnTo>
                  <a:lnTo>
                    <a:pt x="97" y="74"/>
                  </a:lnTo>
                  <a:lnTo>
                    <a:pt x="97" y="76"/>
                  </a:lnTo>
                  <a:lnTo>
                    <a:pt x="97" y="76"/>
                  </a:lnTo>
                  <a:lnTo>
                    <a:pt x="97" y="76"/>
                  </a:lnTo>
                  <a:lnTo>
                    <a:pt x="98" y="77"/>
                  </a:lnTo>
                  <a:lnTo>
                    <a:pt x="98" y="77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97" y="78"/>
                  </a:lnTo>
                  <a:lnTo>
                    <a:pt x="95" y="77"/>
                  </a:lnTo>
                  <a:lnTo>
                    <a:pt x="95" y="77"/>
                  </a:lnTo>
                  <a:lnTo>
                    <a:pt x="94" y="77"/>
                  </a:lnTo>
                  <a:lnTo>
                    <a:pt x="91" y="76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8" y="73"/>
                  </a:lnTo>
                  <a:lnTo>
                    <a:pt x="87" y="73"/>
                  </a:lnTo>
                  <a:lnTo>
                    <a:pt x="85" y="72"/>
                  </a:lnTo>
                  <a:lnTo>
                    <a:pt x="84" y="72"/>
                  </a:lnTo>
                  <a:lnTo>
                    <a:pt x="81" y="72"/>
                  </a:lnTo>
                  <a:lnTo>
                    <a:pt x="80" y="72"/>
                  </a:lnTo>
                  <a:lnTo>
                    <a:pt x="79" y="72"/>
                  </a:lnTo>
                  <a:lnTo>
                    <a:pt x="78" y="72"/>
                  </a:lnTo>
                  <a:lnTo>
                    <a:pt x="78" y="73"/>
                  </a:lnTo>
                  <a:lnTo>
                    <a:pt x="77" y="73"/>
                  </a:lnTo>
                  <a:lnTo>
                    <a:pt x="76" y="73"/>
                  </a:lnTo>
                  <a:lnTo>
                    <a:pt x="76" y="73"/>
                  </a:lnTo>
                  <a:lnTo>
                    <a:pt x="75" y="72"/>
                  </a:lnTo>
                  <a:lnTo>
                    <a:pt x="74" y="72"/>
                  </a:lnTo>
                  <a:lnTo>
                    <a:pt x="73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71" y="72"/>
                  </a:lnTo>
                  <a:lnTo>
                    <a:pt x="70" y="72"/>
                  </a:lnTo>
                  <a:lnTo>
                    <a:pt x="70" y="73"/>
                  </a:lnTo>
                  <a:lnTo>
                    <a:pt x="69" y="73"/>
                  </a:lnTo>
                  <a:lnTo>
                    <a:pt x="69" y="74"/>
                  </a:lnTo>
                  <a:lnTo>
                    <a:pt x="68" y="76"/>
                  </a:lnTo>
                  <a:lnTo>
                    <a:pt x="67" y="74"/>
                  </a:lnTo>
                  <a:lnTo>
                    <a:pt x="66" y="74"/>
                  </a:lnTo>
                  <a:lnTo>
                    <a:pt x="65" y="76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5" y="73"/>
                  </a:lnTo>
                  <a:lnTo>
                    <a:pt x="65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3" y="71"/>
                  </a:lnTo>
                  <a:lnTo>
                    <a:pt x="62" y="71"/>
                  </a:lnTo>
                  <a:lnTo>
                    <a:pt x="62" y="70"/>
                  </a:lnTo>
                  <a:lnTo>
                    <a:pt x="61" y="69"/>
                  </a:lnTo>
                  <a:lnTo>
                    <a:pt x="61" y="70"/>
                  </a:lnTo>
                  <a:lnTo>
                    <a:pt x="60" y="70"/>
                  </a:lnTo>
                  <a:lnTo>
                    <a:pt x="59" y="70"/>
                  </a:lnTo>
                  <a:lnTo>
                    <a:pt x="58" y="72"/>
                  </a:lnTo>
                  <a:lnTo>
                    <a:pt x="56" y="72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5" y="69"/>
                  </a:lnTo>
                  <a:lnTo>
                    <a:pt x="51" y="67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0" y="65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4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1" y="63"/>
                  </a:lnTo>
                  <a:lnTo>
                    <a:pt x="41" y="63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1" y="62"/>
                  </a:lnTo>
                  <a:lnTo>
                    <a:pt x="42" y="61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0" y="61"/>
                  </a:lnTo>
                  <a:lnTo>
                    <a:pt x="39" y="61"/>
                  </a:lnTo>
                  <a:lnTo>
                    <a:pt x="38" y="61"/>
                  </a:lnTo>
                  <a:lnTo>
                    <a:pt x="35" y="59"/>
                  </a:lnTo>
                  <a:lnTo>
                    <a:pt x="34" y="59"/>
                  </a:lnTo>
                  <a:lnTo>
                    <a:pt x="33" y="58"/>
                  </a:lnTo>
                  <a:lnTo>
                    <a:pt x="32" y="59"/>
                  </a:lnTo>
                  <a:lnTo>
                    <a:pt x="33" y="60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3" y="61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0" y="63"/>
                  </a:lnTo>
                  <a:lnTo>
                    <a:pt x="30" y="62"/>
                  </a:lnTo>
                  <a:lnTo>
                    <a:pt x="29" y="61"/>
                  </a:lnTo>
                  <a:lnTo>
                    <a:pt x="27" y="60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4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20" y="54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4" y="52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11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1" y="51"/>
                  </a:lnTo>
                  <a:lnTo>
                    <a:pt x="11" y="50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7" y="42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5" y="11"/>
                  </a:lnTo>
                  <a:lnTo>
                    <a:pt x="11" y="10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28" y="2"/>
                  </a:lnTo>
                  <a:lnTo>
                    <a:pt x="31" y="1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4" y="4"/>
                  </a:lnTo>
                  <a:lnTo>
                    <a:pt x="45" y="6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53" y="6"/>
                  </a:lnTo>
                  <a:lnTo>
                    <a:pt x="55" y="6"/>
                  </a:lnTo>
                  <a:lnTo>
                    <a:pt x="55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6" name="Google Shape;1366;p77"/>
            <p:cNvSpPr/>
            <p:nvPr/>
          </p:nvSpPr>
          <p:spPr>
            <a:xfrm>
              <a:off x="6745288" y="1260476"/>
              <a:ext cx="188913" cy="347663"/>
            </a:xfrm>
            <a:custGeom>
              <a:avLst/>
              <a:gdLst/>
              <a:ahLst/>
              <a:cxnLst/>
              <a:rect l="l" t="t" r="r" b="b"/>
              <a:pathLst>
                <a:path w="119" h="219" extrusionOk="0">
                  <a:moveTo>
                    <a:pt x="43" y="216"/>
                  </a:moveTo>
                  <a:lnTo>
                    <a:pt x="43" y="217"/>
                  </a:lnTo>
                  <a:lnTo>
                    <a:pt x="42" y="217"/>
                  </a:lnTo>
                  <a:lnTo>
                    <a:pt x="42" y="217"/>
                  </a:lnTo>
                  <a:lnTo>
                    <a:pt x="41" y="217"/>
                  </a:lnTo>
                  <a:lnTo>
                    <a:pt x="41" y="217"/>
                  </a:lnTo>
                  <a:lnTo>
                    <a:pt x="40" y="217"/>
                  </a:lnTo>
                  <a:lnTo>
                    <a:pt x="40" y="218"/>
                  </a:lnTo>
                  <a:lnTo>
                    <a:pt x="39" y="219"/>
                  </a:lnTo>
                  <a:lnTo>
                    <a:pt x="38" y="219"/>
                  </a:lnTo>
                  <a:lnTo>
                    <a:pt x="38" y="218"/>
                  </a:lnTo>
                  <a:lnTo>
                    <a:pt x="40" y="216"/>
                  </a:lnTo>
                  <a:lnTo>
                    <a:pt x="41" y="216"/>
                  </a:lnTo>
                  <a:lnTo>
                    <a:pt x="42" y="215"/>
                  </a:lnTo>
                  <a:lnTo>
                    <a:pt x="42" y="215"/>
                  </a:lnTo>
                  <a:lnTo>
                    <a:pt x="43" y="216"/>
                  </a:lnTo>
                  <a:lnTo>
                    <a:pt x="43" y="216"/>
                  </a:lnTo>
                  <a:close/>
                  <a:moveTo>
                    <a:pt x="53" y="204"/>
                  </a:moveTo>
                  <a:lnTo>
                    <a:pt x="54" y="206"/>
                  </a:lnTo>
                  <a:lnTo>
                    <a:pt x="55" y="206"/>
                  </a:lnTo>
                  <a:lnTo>
                    <a:pt x="56" y="206"/>
                  </a:lnTo>
                  <a:lnTo>
                    <a:pt x="56" y="206"/>
                  </a:lnTo>
                  <a:lnTo>
                    <a:pt x="56" y="207"/>
                  </a:lnTo>
                  <a:lnTo>
                    <a:pt x="55" y="208"/>
                  </a:lnTo>
                  <a:lnTo>
                    <a:pt x="54" y="207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1" y="207"/>
                  </a:lnTo>
                  <a:lnTo>
                    <a:pt x="50" y="207"/>
                  </a:lnTo>
                  <a:lnTo>
                    <a:pt x="50" y="206"/>
                  </a:lnTo>
                  <a:lnTo>
                    <a:pt x="52" y="204"/>
                  </a:lnTo>
                  <a:lnTo>
                    <a:pt x="53" y="204"/>
                  </a:lnTo>
                  <a:close/>
                  <a:moveTo>
                    <a:pt x="64" y="199"/>
                  </a:moveTo>
                  <a:lnTo>
                    <a:pt x="63" y="199"/>
                  </a:lnTo>
                  <a:lnTo>
                    <a:pt x="62" y="199"/>
                  </a:lnTo>
                  <a:lnTo>
                    <a:pt x="61" y="198"/>
                  </a:lnTo>
                  <a:lnTo>
                    <a:pt x="61" y="197"/>
                  </a:lnTo>
                  <a:lnTo>
                    <a:pt x="60" y="197"/>
                  </a:lnTo>
                  <a:lnTo>
                    <a:pt x="61" y="196"/>
                  </a:lnTo>
                  <a:lnTo>
                    <a:pt x="62" y="196"/>
                  </a:lnTo>
                  <a:lnTo>
                    <a:pt x="63" y="195"/>
                  </a:lnTo>
                  <a:lnTo>
                    <a:pt x="66" y="196"/>
                  </a:lnTo>
                  <a:lnTo>
                    <a:pt x="67" y="197"/>
                  </a:lnTo>
                  <a:lnTo>
                    <a:pt x="66" y="197"/>
                  </a:lnTo>
                  <a:lnTo>
                    <a:pt x="65" y="198"/>
                  </a:lnTo>
                  <a:lnTo>
                    <a:pt x="64" y="199"/>
                  </a:lnTo>
                  <a:close/>
                  <a:moveTo>
                    <a:pt x="109" y="192"/>
                  </a:moveTo>
                  <a:lnTo>
                    <a:pt x="109" y="193"/>
                  </a:lnTo>
                  <a:lnTo>
                    <a:pt x="108" y="191"/>
                  </a:lnTo>
                  <a:lnTo>
                    <a:pt x="108" y="190"/>
                  </a:lnTo>
                  <a:lnTo>
                    <a:pt x="108" y="189"/>
                  </a:lnTo>
                  <a:lnTo>
                    <a:pt x="109" y="190"/>
                  </a:lnTo>
                  <a:lnTo>
                    <a:pt x="109" y="192"/>
                  </a:lnTo>
                  <a:close/>
                  <a:moveTo>
                    <a:pt x="74" y="186"/>
                  </a:moveTo>
                  <a:lnTo>
                    <a:pt x="74" y="186"/>
                  </a:lnTo>
                  <a:lnTo>
                    <a:pt x="74" y="187"/>
                  </a:lnTo>
                  <a:lnTo>
                    <a:pt x="73" y="187"/>
                  </a:lnTo>
                  <a:lnTo>
                    <a:pt x="73" y="187"/>
                  </a:lnTo>
                  <a:lnTo>
                    <a:pt x="72" y="186"/>
                  </a:lnTo>
                  <a:lnTo>
                    <a:pt x="73" y="186"/>
                  </a:lnTo>
                  <a:lnTo>
                    <a:pt x="73" y="186"/>
                  </a:lnTo>
                  <a:lnTo>
                    <a:pt x="74" y="186"/>
                  </a:lnTo>
                  <a:lnTo>
                    <a:pt x="74" y="186"/>
                  </a:lnTo>
                  <a:close/>
                  <a:moveTo>
                    <a:pt x="2" y="180"/>
                  </a:moveTo>
                  <a:lnTo>
                    <a:pt x="2" y="181"/>
                  </a:lnTo>
                  <a:lnTo>
                    <a:pt x="0" y="179"/>
                  </a:lnTo>
                  <a:lnTo>
                    <a:pt x="0" y="178"/>
                  </a:lnTo>
                  <a:lnTo>
                    <a:pt x="0" y="177"/>
                  </a:lnTo>
                  <a:lnTo>
                    <a:pt x="2" y="177"/>
                  </a:lnTo>
                  <a:lnTo>
                    <a:pt x="2" y="180"/>
                  </a:lnTo>
                  <a:close/>
                  <a:moveTo>
                    <a:pt x="5" y="175"/>
                  </a:moveTo>
                  <a:lnTo>
                    <a:pt x="4" y="175"/>
                  </a:lnTo>
                  <a:lnTo>
                    <a:pt x="4" y="175"/>
                  </a:lnTo>
                  <a:lnTo>
                    <a:pt x="4" y="174"/>
                  </a:lnTo>
                  <a:lnTo>
                    <a:pt x="5" y="174"/>
                  </a:lnTo>
                  <a:lnTo>
                    <a:pt x="5" y="174"/>
                  </a:lnTo>
                  <a:lnTo>
                    <a:pt x="5" y="175"/>
                  </a:lnTo>
                  <a:close/>
                  <a:moveTo>
                    <a:pt x="95" y="162"/>
                  </a:moveTo>
                  <a:lnTo>
                    <a:pt x="94" y="162"/>
                  </a:lnTo>
                  <a:lnTo>
                    <a:pt x="93" y="162"/>
                  </a:lnTo>
                  <a:lnTo>
                    <a:pt x="92" y="161"/>
                  </a:lnTo>
                  <a:lnTo>
                    <a:pt x="93" y="160"/>
                  </a:lnTo>
                  <a:lnTo>
                    <a:pt x="93" y="160"/>
                  </a:lnTo>
                  <a:lnTo>
                    <a:pt x="94" y="160"/>
                  </a:lnTo>
                  <a:lnTo>
                    <a:pt x="94" y="161"/>
                  </a:lnTo>
                  <a:lnTo>
                    <a:pt x="95" y="162"/>
                  </a:lnTo>
                  <a:close/>
                  <a:moveTo>
                    <a:pt x="81" y="160"/>
                  </a:moveTo>
                  <a:lnTo>
                    <a:pt x="81" y="162"/>
                  </a:lnTo>
                  <a:lnTo>
                    <a:pt x="80" y="162"/>
                  </a:lnTo>
                  <a:lnTo>
                    <a:pt x="80" y="162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80" y="160"/>
                  </a:lnTo>
                  <a:lnTo>
                    <a:pt x="81" y="160"/>
                  </a:lnTo>
                  <a:lnTo>
                    <a:pt x="81" y="160"/>
                  </a:lnTo>
                  <a:close/>
                  <a:moveTo>
                    <a:pt x="109" y="155"/>
                  </a:moveTo>
                  <a:lnTo>
                    <a:pt x="109" y="156"/>
                  </a:lnTo>
                  <a:lnTo>
                    <a:pt x="108" y="155"/>
                  </a:lnTo>
                  <a:lnTo>
                    <a:pt x="108" y="153"/>
                  </a:lnTo>
                  <a:lnTo>
                    <a:pt x="109" y="153"/>
                  </a:lnTo>
                  <a:lnTo>
                    <a:pt x="109" y="154"/>
                  </a:lnTo>
                  <a:lnTo>
                    <a:pt x="109" y="155"/>
                  </a:lnTo>
                  <a:close/>
                  <a:moveTo>
                    <a:pt x="110" y="159"/>
                  </a:moveTo>
                  <a:lnTo>
                    <a:pt x="111" y="160"/>
                  </a:lnTo>
                  <a:lnTo>
                    <a:pt x="112" y="160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13" y="164"/>
                  </a:lnTo>
                  <a:lnTo>
                    <a:pt x="114" y="166"/>
                  </a:lnTo>
                  <a:lnTo>
                    <a:pt x="113" y="167"/>
                  </a:lnTo>
                  <a:lnTo>
                    <a:pt x="113" y="168"/>
                  </a:lnTo>
                  <a:lnTo>
                    <a:pt x="112" y="168"/>
                  </a:lnTo>
                  <a:lnTo>
                    <a:pt x="112" y="169"/>
                  </a:lnTo>
                  <a:lnTo>
                    <a:pt x="112" y="169"/>
                  </a:lnTo>
                  <a:lnTo>
                    <a:pt x="114" y="171"/>
                  </a:lnTo>
                  <a:lnTo>
                    <a:pt x="115" y="171"/>
                  </a:lnTo>
                  <a:lnTo>
                    <a:pt x="115" y="174"/>
                  </a:lnTo>
                  <a:lnTo>
                    <a:pt x="116" y="175"/>
                  </a:lnTo>
                  <a:lnTo>
                    <a:pt x="116" y="176"/>
                  </a:lnTo>
                  <a:lnTo>
                    <a:pt x="116" y="179"/>
                  </a:lnTo>
                  <a:lnTo>
                    <a:pt x="116" y="180"/>
                  </a:lnTo>
                  <a:lnTo>
                    <a:pt x="117" y="181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8" y="184"/>
                  </a:lnTo>
                  <a:lnTo>
                    <a:pt x="119" y="187"/>
                  </a:lnTo>
                  <a:lnTo>
                    <a:pt x="119" y="188"/>
                  </a:lnTo>
                  <a:lnTo>
                    <a:pt x="118" y="189"/>
                  </a:lnTo>
                  <a:lnTo>
                    <a:pt x="117" y="191"/>
                  </a:lnTo>
                  <a:lnTo>
                    <a:pt x="115" y="193"/>
                  </a:lnTo>
                  <a:lnTo>
                    <a:pt x="115" y="193"/>
                  </a:lnTo>
                  <a:lnTo>
                    <a:pt x="114" y="193"/>
                  </a:lnTo>
                  <a:lnTo>
                    <a:pt x="115" y="195"/>
                  </a:lnTo>
                  <a:lnTo>
                    <a:pt x="115" y="198"/>
                  </a:lnTo>
                  <a:lnTo>
                    <a:pt x="115" y="201"/>
                  </a:lnTo>
                  <a:lnTo>
                    <a:pt x="114" y="200"/>
                  </a:lnTo>
                  <a:lnTo>
                    <a:pt x="114" y="198"/>
                  </a:lnTo>
                  <a:lnTo>
                    <a:pt x="113" y="195"/>
                  </a:lnTo>
                  <a:lnTo>
                    <a:pt x="112" y="194"/>
                  </a:lnTo>
                  <a:lnTo>
                    <a:pt x="112" y="192"/>
                  </a:lnTo>
                  <a:lnTo>
                    <a:pt x="111" y="191"/>
                  </a:lnTo>
                  <a:lnTo>
                    <a:pt x="111" y="190"/>
                  </a:lnTo>
                  <a:lnTo>
                    <a:pt x="109" y="187"/>
                  </a:lnTo>
                  <a:lnTo>
                    <a:pt x="109" y="187"/>
                  </a:lnTo>
                  <a:lnTo>
                    <a:pt x="108" y="188"/>
                  </a:lnTo>
                  <a:lnTo>
                    <a:pt x="108" y="188"/>
                  </a:lnTo>
                  <a:lnTo>
                    <a:pt x="108" y="189"/>
                  </a:lnTo>
                  <a:lnTo>
                    <a:pt x="107" y="190"/>
                  </a:lnTo>
                  <a:lnTo>
                    <a:pt x="105" y="191"/>
                  </a:lnTo>
                  <a:lnTo>
                    <a:pt x="105" y="193"/>
                  </a:lnTo>
                  <a:lnTo>
                    <a:pt x="104" y="194"/>
                  </a:lnTo>
                  <a:lnTo>
                    <a:pt x="104" y="196"/>
                  </a:lnTo>
                  <a:lnTo>
                    <a:pt x="104" y="197"/>
                  </a:lnTo>
                  <a:lnTo>
                    <a:pt x="105" y="197"/>
                  </a:lnTo>
                  <a:lnTo>
                    <a:pt x="107" y="198"/>
                  </a:lnTo>
                  <a:lnTo>
                    <a:pt x="107" y="199"/>
                  </a:lnTo>
                  <a:lnTo>
                    <a:pt x="109" y="202"/>
                  </a:lnTo>
                  <a:lnTo>
                    <a:pt x="109" y="206"/>
                  </a:lnTo>
                  <a:lnTo>
                    <a:pt x="108" y="208"/>
                  </a:lnTo>
                  <a:lnTo>
                    <a:pt x="105" y="210"/>
                  </a:lnTo>
                  <a:lnTo>
                    <a:pt x="104" y="211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9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101" y="207"/>
                  </a:lnTo>
                  <a:lnTo>
                    <a:pt x="100" y="208"/>
                  </a:lnTo>
                  <a:lnTo>
                    <a:pt x="100" y="208"/>
                  </a:lnTo>
                  <a:lnTo>
                    <a:pt x="99" y="208"/>
                  </a:lnTo>
                  <a:lnTo>
                    <a:pt x="96" y="206"/>
                  </a:lnTo>
                  <a:lnTo>
                    <a:pt x="93" y="203"/>
                  </a:lnTo>
                  <a:lnTo>
                    <a:pt x="90" y="202"/>
                  </a:lnTo>
                  <a:lnTo>
                    <a:pt x="89" y="199"/>
                  </a:lnTo>
                  <a:lnTo>
                    <a:pt x="88" y="198"/>
                  </a:lnTo>
                  <a:lnTo>
                    <a:pt x="88" y="196"/>
                  </a:lnTo>
                  <a:lnTo>
                    <a:pt x="87" y="193"/>
                  </a:lnTo>
                  <a:lnTo>
                    <a:pt x="87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88" y="189"/>
                  </a:lnTo>
                  <a:lnTo>
                    <a:pt x="89" y="189"/>
                  </a:lnTo>
                  <a:lnTo>
                    <a:pt x="89" y="188"/>
                  </a:lnTo>
                  <a:lnTo>
                    <a:pt x="89" y="187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7" y="184"/>
                  </a:lnTo>
                  <a:lnTo>
                    <a:pt x="86" y="182"/>
                  </a:lnTo>
                  <a:lnTo>
                    <a:pt x="84" y="181"/>
                  </a:lnTo>
                  <a:lnTo>
                    <a:pt x="83" y="181"/>
                  </a:lnTo>
                  <a:lnTo>
                    <a:pt x="82" y="180"/>
                  </a:lnTo>
                  <a:lnTo>
                    <a:pt x="82" y="180"/>
                  </a:lnTo>
                  <a:lnTo>
                    <a:pt x="81" y="180"/>
                  </a:lnTo>
                  <a:lnTo>
                    <a:pt x="80" y="181"/>
                  </a:lnTo>
                  <a:lnTo>
                    <a:pt x="80" y="181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86"/>
                  </a:lnTo>
                  <a:lnTo>
                    <a:pt x="78" y="185"/>
                  </a:lnTo>
                  <a:lnTo>
                    <a:pt x="77" y="184"/>
                  </a:lnTo>
                  <a:lnTo>
                    <a:pt x="76" y="184"/>
                  </a:lnTo>
                  <a:lnTo>
                    <a:pt x="76" y="183"/>
                  </a:lnTo>
                  <a:lnTo>
                    <a:pt x="76" y="182"/>
                  </a:lnTo>
                  <a:lnTo>
                    <a:pt x="76" y="182"/>
                  </a:lnTo>
                  <a:lnTo>
                    <a:pt x="75" y="183"/>
                  </a:lnTo>
                  <a:lnTo>
                    <a:pt x="75" y="184"/>
                  </a:lnTo>
                  <a:lnTo>
                    <a:pt x="74" y="184"/>
                  </a:lnTo>
                  <a:lnTo>
                    <a:pt x="73" y="184"/>
                  </a:lnTo>
                  <a:lnTo>
                    <a:pt x="73" y="184"/>
                  </a:lnTo>
                  <a:lnTo>
                    <a:pt x="72" y="182"/>
                  </a:lnTo>
                  <a:lnTo>
                    <a:pt x="70" y="181"/>
                  </a:lnTo>
                  <a:lnTo>
                    <a:pt x="69" y="181"/>
                  </a:lnTo>
                  <a:lnTo>
                    <a:pt x="68" y="182"/>
                  </a:lnTo>
                  <a:lnTo>
                    <a:pt x="67" y="183"/>
                  </a:lnTo>
                  <a:lnTo>
                    <a:pt x="67" y="184"/>
                  </a:lnTo>
                  <a:lnTo>
                    <a:pt x="66" y="187"/>
                  </a:lnTo>
                  <a:lnTo>
                    <a:pt x="65" y="189"/>
                  </a:lnTo>
                  <a:lnTo>
                    <a:pt x="64" y="191"/>
                  </a:lnTo>
                  <a:lnTo>
                    <a:pt x="64" y="192"/>
                  </a:lnTo>
                  <a:lnTo>
                    <a:pt x="64" y="193"/>
                  </a:lnTo>
                  <a:lnTo>
                    <a:pt x="63" y="192"/>
                  </a:lnTo>
                  <a:lnTo>
                    <a:pt x="62" y="192"/>
                  </a:lnTo>
                  <a:lnTo>
                    <a:pt x="61" y="190"/>
                  </a:lnTo>
                  <a:lnTo>
                    <a:pt x="61" y="189"/>
                  </a:lnTo>
                  <a:lnTo>
                    <a:pt x="62" y="188"/>
                  </a:lnTo>
                  <a:lnTo>
                    <a:pt x="63" y="187"/>
                  </a:lnTo>
                  <a:lnTo>
                    <a:pt x="63" y="183"/>
                  </a:lnTo>
                  <a:lnTo>
                    <a:pt x="63" y="181"/>
                  </a:lnTo>
                  <a:lnTo>
                    <a:pt x="63" y="181"/>
                  </a:lnTo>
                  <a:lnTo>
                    <a:pt x="64" y="179"/>
                  </a:lnTo>
                  <a:lnTo>
                    <a:pt x="65" y="178"/>
                  </a:lnTo>
                  <a:lnTo>
                    <a:pt x="66" y="177"/>
                  </a:lnTo>
                  <a:lnTo>
                    <a:pt x="68" y="177"/>
                  </a:lnTo>
                  <a:lnTo>
                    <a:pt x="69" y="176"/>
                  </a:lnTo>
                  <a:lnTo>
                    <a:pt x="72" y="176"/>
                  </a:lnTo>
                  <a:lnTo>
                    <a:pt x="73" y="176"/>
                  </a:lnTo>
                  <a:lnTo>
                    <a:pt x="74" y="175"/>
                  </a:lnTo>
                  <a:lnTo>
                    <a:pt x="74" y="174"/>
                  </a:lnTo>
                  <a:lnTo>
                    <a:pt x="74" y="173"/>
                  </a:lnTo>
                  <a:lnTo>
                    <a:pt x="74" y="173"/>
                  </a:lnTo>
                  <a:lnTo>
                    <a:pt x="74" y="172"/>
                  </a:lnTo>
                  <a:lnTo>
                    <a:pt x="75" y="171"/>
                  </a:lnTo>
                  <a:lnTo>
                    <a:pt x="76" y="171"/>
                  </a:lnTo>
                  <a:lnTo>
                    <a:pt x="77" y="171"/>
                  </a:lnTo>
                  <a:lnTo>
                    <a:pt x="78" y="169"/>
                  </a:lnTo>
                  <a:lnTo>
                    <a:pt x="78" y="169"/>
                  </a:lnTo>
                  <a:lnTo>
                    <a:pt x="79" y="167"/>
                  </a:lnTo>
                  <a:lnTo>
                    <a:pt x="80" y="168"/>
                  </a:lnTo>
                  <a:lnTo>
                    <a:pt x="80" y="168"/>
                  </a:lnTo>
                  <a:lnTo>
                    <a:pt x="82" y="169"/>
                  </a:lnTo>
                  <a:lnTo>
                    <a:pt x="83" y="171"/>
                  </a:lnTo>
                  <a:lnTo>
                    <a:pt x="84" y="172"/>
                  </a:lnTo>
                  <a:lnTo>
                    <a:pt x="84" y="173"/>
                  </a:lnTo>
                  <a:lnTo>
                    <a:pt x="84" y="175"/>
                  </a:lnTo>
                  <a:lnTo>
                    <a:pt x="84" y="176"/>
                  </a:lnTo>
                  <a:lnTo>
                    <a:pt x="83" y="177"/>
                  </a:lnTo>
                  <a:lnTo>
                    <a:pt x="84" y="177"/>
                  </a:lnTo>
                  <a:lnTo>
                    <a:pt x="85" y="176"/>
                  </a:lnTo>
                  <a:lnTo>
                    <a:pt x="86" y="176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89" y="174"/>
                  </a:lnTo>
                  <a:lnTo>
                    <a:pt x="89" y="173"/>
                  </a:lnTo>
                  <a:lnTo>
                    <a:pt x="89" y="171"/>
                  </a:lnTo>
                  <a:lnTo>
                    <a:pt x="90" y="169"/>
                  </a:lnTo>
                  <a:lnTo>
                    <a:pt x="90" y="169"/>
                  </a:lnTo>
                  <a:lnTo>
                    <a:pt x="91" y="169"/>
                  </a:lnTo>
                  <a:lnTo>
                    <a:pt x="93" y="171"/>
                  </a:lnTo>
                  <a:lnTo>
                    <a:pt x="94" y="169"/>
                  </a:lnTo>
                  <a:lnTo>
                    <a:pt x="94" y="168"/>
                  </a:lnTo>
                  <a:lnTo>
                    <a:pt x="95" y="165"/>
                  </a:lnTo>
                  <a:lnTo>
                    <a:pt x="95" y="164"/>
                  </a:lnTo>
                  <a:lnTo>
                    <a:pt x="95" y="164"/>
                  </a:lnTo>
                  <a:lnTo>
                    <a:pt x="96" y="164"/>
                  </a:lnTo>
                  <a:lnTo>
                    <a:pt x="98" y="165"/>
                  </a:lnTo>
                  <a:lnTo>
                    <a:pt x="99" y="165"/>
                  </a:lnTo>
                  <a:lnTo>
                    <a:pt x="99" y="164"/>
                  </a:lnTo>
                  <a:lnTo>
                    <a:pt x="99" y="163"/>
                  </a:lnTo>
                  <a:lnTo>
                    <a:pt x="100" y="163"/>
                  </a:lnTo>
                  <a:lnTo>
                    <a:pt x="101" y="164"/>
                  </a:lnTo>
                  <a:lnTo>
                    <a:pt x="103" y="163"/>
                  </a:lnTo>
                  <a:lnTo>
                    <a:pt x="103" y="162"/>
                  </a:lnTo>
                  <a:lnTo>
                    <a:pt x="103" y="160"/>
                  </a:lnTo>
                  <a:lnTo>
                    <a:pt x="101" y="154"/>
                  </a:lnTo>
                  <a:lnTo>
                    <a:pt x="102" y="153"/>
                  </a:lnTo>
                  <a:lnTo>
                    <a:pt x="102" y="153"/>
                  </a:lnTo>
                  <a:lnTo>
                    <a:pt x="104" y="155"/>
                  </a:lnTo>
                  <a:lnTo>
                    <a:pt x="108" y="157"/>
                  </a:lnTo>
                  <a:lnTo>
                    <a:pt x="109" y="158"/>
                  </a:lnTo>
                  <a:lnTo>
                    <a:pt x="110" y="159"/>
                  </a:lnTo>
                  <a:close/>
                  <a:moveTo>
                    <a:pt x="110" y="153"/>
                  </a:moveTo>
                  <a:lnTo>
                    <a:pt x="109" y="153"/>
                  </a:lnTo>
                  <a:lnTo>
                    <a:pt x="109" y="152"/>
                  </a:lnTo>
                  <a:lnTo>
                    <a:pt x="109" y="151"/>
                  </a:lnTo>
                  <a:lnTo>
                    <a:pt x="109" y="149"/>
                  </a:lnTo>
                  <a:lnTo>
                    <a:pt x="110" y="151"/>
                  </a:lnTo>
                  <a:lnTo>
                    <a:pt x="110" y="151"/>
                  </a:lnTo>
                  <a:lnTo>
                    <a:pt x="110" y="152"/>
                  </a:lnTo>
                  <a:lnTo>
                    <a:pt x="111" y="153"/>
                  </a:lnTo>
                  <a:lnTo>
                    <a:pt x="111" y="153"/>
                  </a:lnTo>
                  <a:lnTo>
                    <a:pt x="110" y="153"/>
                  </a:lnTo>
                  <a:close/>
                  <a:moveTo>
                    <a:pt x="99" y="150"/>
                  </a:moveTo>
                  <a:lnTo>
                    <a:pt x="99" y="151"/>
                  </a:lnTo>
                  <a:lnTo>
                    <a:pt x="98" y="149"/>
                  </a:lnTo>
                  <a:lnTo>
                    <a:pt x="97" y="148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9" y="150"/>
                  </a:lnTo>
                  <a:close/>
                  <a:moveTo>
                    <a:pt x="91" y="153"/>
                  </a:moveTo>
                  <a:lnTo>
                    <a:pt x="91" y="153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89" y="155"/>
                  </a:lnTo>
                  <a:lnTo>
                    <a:pt x="89" y="155"/>
                  </a:lnTo>
                  <a:lnTo>
                    <a:pt x="86" y="155"/>
                  </a:lnTo>
                  <a:lnTo>
                    <a:pt x="84" y="155"/>
                  </a:lnTo>
                  <a:lnTo>
                    <a:pt x="83" y="154"/>
                  </a:lnTo>
                  <a:lnTo>
                    <a:pt x="82" y="153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3" y="151"/>
                  </a:lnTo>
                  <a:lnTo>
                    <a:pt x="85" y="150"/>
                  </a:lnTo>
                  <a:lnTo>
                    <a:pt x="85" y="149"/>
                  </a:lnTo>
                  <a:lnTo>
                    <a:pt x="86" y="148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9" y="148"/>
                  </a:lnTo>
                  <a:lnTo>
                    <a:pt x="90" y="149"/>
                  </a:lnTo>
                  <a:lnTo>
                    <a:pt x="91" y="150"/>
                  </a:lnTo>
                  <a:lnTo>
                    <a:pt x="91" y="152"/>
                  </a:lnTo>
                  <a:lnTo>
                    <a:pt x="91" y="152"/>
                  </a:lnTo>
                  <a:lnTo>
                    <a:pt x="91" y="153"/>
                  </a:lnTo>
                  <a:close/>
                  <a:moveTo>
                    <a:pt x="104" y="151"/>
                  </a:moveTo>
                  <a:lnTo>
                    <a:pt x="104" y="152"/>
                  </a:lnTo>
                  <a:lnTo>
                    <a:pt x="104" y="151"/>
                  </a:lnTo>
                  <a:lnTo>
                    <a:pt x="103" y="150"/>
                  </a:lnTo>
                  <a:lnTo>
                    <a:pt x="102" y="149"/>
                  </a:lnTo>
                  <a:lnTo>
                    <a:pt x="102" y="148"/>
                  </a:lnTo>
                  <a:lnTo>
                    <a:pt x="102" y="147"/>
                  </a:lnTo>
                  <a:lnTo>
                    <a:pt x="102" y="146"/>
                  </a:lnTo>
                  <a:lnTo>
                    <a:pt x="102" y="145"/>
                  </a:lnTo>
                  <a:lnTo>
                    <a:pt x="103" y="145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103" y="145"/>
                  </a:lnTo>
                  <a:lnTo>
                    <a:pt x="103" y="147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4" y="151"/>
                  </a:lnTo>
                  <a:lnTo>
                    <a:pt x="104" y="151"/>
                  </a:lnTo>
                  <a:close/>
                  <a:moveTo>
                    <a:pt x="33" y="143"/>
                  </a:moveTo>
                  <a:lnTo>
                    <a:pt x="31" y="144"/>
                  </a:lnTo>
                  <a:lnTo>
                    <a:pt x="31" y="143"/>
                  </a:lnTo>
                  <a:lnTo>
                    <a:pt x="32" y="141"/>
                  </a:lnTo>
                  <a:lnTo>
                    <a:pt x="33" y="142"/>
                  </a:lnTo>
                  <a:lnTo>
                    <a:pt x="34" y="142"/>
                  </a:lnTo>
                  <a:lnTo>
                    <a:pt x="34" y="143"/>
                  </a:lnTo>
                  <a:lnTo>
                    <a:pt x="33" y="143"/>
                  </a:lnTo>
                  <a:close/>
                  <a:moveTo>
                    <a:pt x="87" y="142"/>
                  </a:moveTo>
                  <a:lnTo>
                    <a:pt x="87" y="142"/>
                  </a:lnTo>
                  <a:lnTo>
                    <a:pt x="87" y="140"/>
                  </a:lnTo>
                  <a:lnTo>
                    <a:pt x="87" y="141"/>
                  </a:lnTo>
                  <a:lnTo>
                    <a:pt x="88" y="141"/>
                  </a:lnTo>
                  <a:lnTo>
                    <a:pt x="88" y="141"/>
                  </a:lnTo>
                  <a:lnTo>
                    <a:pt x="87" y="142"/>
                  </a:lnTo>
                  <a:close/>
                  <a:moveTo>
                    <a:pt x="66" y="144"/>
                  </a:moveTo>
                  <a:lnTo>
                    <a:pt x="66" y="144"/>
                  </a:lnTo>
                  <a:lnTo>
                    <a:pt x="66" y="144"/>
                  </a:lnTo>
                  <a:lnTo>
                    <a:pt x="65" y="144"/>
                  </a:lnTo>
                  <a:lnTo>
                    <a:pt x="65" y="143"/>
                  </a:lnTo>
                  <a:lnTo>
                    <a:pt x="65" y="142"/>
                  </a:lnTo>
                  <a:lnTo>
                    <a:pt x="66" y="141"/>
                  </a:lnTo>
                  <a:lnTo>
                    <a:pt x="66" y="140"/>
                  </a:lnTo>
                  <a:lnTo>
                    <a:pt x="66" y="140"/>
                  </a:lnTo>
                  <a:lnTo>
                    <a:pt x="67" y="140"/>
                  </a:lnTo>
                  <a:lnTo>
                    <a:pt x="67" y="140"/>
                  </a:lnTo>
                  <a:lnTo>
                    <a:pt x="67" y="141"/>
                  </a:lnTo>
                  <a:lnTo>
                    <a:pt x="67" y="143"/>
                  </a:lnTo>
                  <a:lnTo>
                    <a:pt x="66" y="144"/>
                  </a:lnTo>
                  <a:close/>
                  <a:moveTo>
                    <a:pt x="75" y="163"/>
                  </a:moveTo>
                  <a:lnTo>
                    <a:pt x="74" y="163"/>
                  </a:lnTo>
                  <a:lnTo>
                    <a:pt x="73" y="163"/>
                  </a:lnTo>
                  <a:lnTo>
                    <a:pt x="72" y="162"/>
                  </a:lnTo>
                  <a:lnTo>
                    <a:pt x="70" y="159"/>
                  </a:lnTo>
                  <a:lnTo>
                    <a:pt x="69" y="158"/>
                  </a:lnTo>
                  <a:lnTo>
                    <a:pt x="68" y="158"/>
                  </a:lnTo>
                  <a:lnTo>
                    <a:pt x="67" y="158"/>
                  </a:lnTo>
                  <a:lnTo>
                    <a:pt x="66" y="157"/>
                  </a:lnTo>
                  <a:lnTo>
                    <a:pt x="64" y="154"/>
                  </a:lnTo>
                  <a:lnTo>
                    <a:pt x="64" y="152"/>
                  </a:lnTo>
                  <a:lnTo>
                    <a:pt x="64" y="151"/>
                  </a:lnTo>
                  <a:lnTo>
                    <a:pt x="65" y="150"/>
                  </a:lnTo>
                  <a:lnTo>
                    <a:pt x="65" y="150"/>
                  </a:lnTo>
                  <a:lnTo>
                    <a:pt x="67" y="150"/>
                  </a:lnTo>
                  <a:lnTo>
                    <a:pt x="68" y="150"/>
                  </a:lnTo>
                  <a:lnTo>
                    <a:pt x="69" y="149"/>
                  </a:lnTo>
                  <a:lnTo>
                    <a:pt x="69" y="148"/>
                  </a:lnTo>
                  <a:lnTo>
                    <a:pt x="69" y="146"/>
                  </a:lnTo>
                  <a:lnTo>
                    <a:pt x="69" y="145"/>
                  </a:lnTo>
                  <a:lnTo>
                    <a:pt x="68" y="143"/>
                  </a:lnTo>
                  <a:lnTo>
                    <a:pt x="69" y="142"/>
                  </a:lnTo>
                  <a:lnTo>
                    <a:pt x="69" y="142"/>
                  </a:lnTo>
                  <a:lnTo>
                    <a:pt x="70" y="141"/>
                  </a:lnTo>
                  <a:lnTo>
                    <a:pt x="70" y="140"/>
                  </a:lnTo>
                  <a:lnTo>
                    <a:pt x="70" y="139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4" y="137"/>
                  </a:lnTo>
                  <a:lnTo>
                    <a:pt x="77" y="137"/>
                  </a:lnTo>
                  <a:lnTo>
                    <a:pt x="78" y="139"/>
                  </a:lnTo>
                  <a:lnTo>
                    <a:pt x="78" y="139"/>
                  </a:lnTo>
                  <a:lnTo>
                    <a:pt x="77" y="141"/>
                  </a:lnTo>
                  <a:lnTo>
                    <a:pt x="77" y="142"/>
                  </a:lnTo>
                  <a:lnTo>
                    <a:pt x="76" y="144"/>
                  </a:lnTo>
                  <a:lnTo>
                    <a:pt x="76" y="146"/>
                  </a:lnTo>
                  <a:lnTo>
                    <a:pt x="75" y="148"/>
                  </a:lnTo>
                  <a:lnTo>
                    <a:pt x="75" y="149"/>
                  </a:lnTo>
                  <a:lnTo>
                    <a:pt x="74" y="151"/>
                  </a:lnTo>
                  <a:lnTo>
                    <a:pt x="74" y="152"/>
                  </a:lnTo>
                  <a:lnTo>
                    <a:pt x="74" y="154"/>
                  </a:lnTo>
                  <a:lnTo>
                    <a:pt x="74" y="155"/>
                  </a:lnTo>
                  <a:lnTo>
                    <a:pt x="74" y="155"/>
                  </a:lnTo>
                  <a:lnTo>
                    <a:pt x="77" y="159"/>
                  </a:lnTo>
                  <a:lnTo>
                    <a:pt x="77" y="159"/>
                  </a:lnTo>
                  <a:lnTo>
                    <a:pt x="77" y="160"/>
                  </a:lnTo>
                  <a:lnTo>
                    <a:pt x="76" y="161"/>
                  </a:lnTo>
                  <a:lnTo>
                    <a:pt x="76" y="162"/>
                  </a:lnTo>
                  <a:lnTo>
                    <a:pt x="75" y="162"/>
                  </a:lnTo>
                  <a:lnTo>
                    <a:pt x="75" y="163"/>
                  </a:lnTo>
                  <a:close/>
                  <a:moveTo>
                    <a:pt x="77" y="157"/>
                  </a:moveTo>
                  <a:lnTo>
                    <a:pt x="77" y="158"/>
                  </a:lnTo>
                  <a:lnTo>
                    <a:pt x="76" y="157"/>
                  </a:lnTo>
                  <a:lnTo>
                    <a:pt x="76" y="156"/>
                  </a:lnTo>
                  <a:lnTo>
                    <a:pt x="77" y="151"/>
                  </a:lnTo>
                  <a:lnTo>
                    <a:pt x="77" y="150"/>
                  </a:lnTo>
                  <a:lnTo>
                    <a:pt x="78" y="148"/>
                  </a:lnTo>
                  <a:lnTo>
                    <a:pt x="79" y="146"/>
                  </a:lnTo>
                  <a:lnTo>
                    <a:pt x="80" y="144"/>
                  </a:lnTo>
                  <a:lnTo>
                    <a:pt x="80" y="142"/>
                  </a:lnTo>
                  <a:lnTo>
                    <a:pt x="81" y="140"/>
                  </a:lnTo>
                  <a:lnTo>
                    <a:pt x="82" y="137"/>
                  </a:lnTo>
                  <a:lnTo>
                    <a:pt x="82" y="136"/>
                  </a:lnTo>
                  <a:lnTo>
                    <a:pt x="82" y="134"/>
                  </a:lnTo>
                  <a:lnTo>
                    <a:pt x="82" y="134"/>
                  </a:lnTo>
                  <a:lnTo>
                    <a:pt x="82" y="133"/>
                  </a:lnTo>
                  <a:lnTo>
                    <a:pt x="83" y="132"/>
                  </a:lnTo>
                  <a:lnTo>
                    <a:pt x="83" y="133"/>
                  </a:lnTo>
                  <a:lnTo>
                    <a:pt x="83" y="134"/>
                  </a:lnTo>
                  <a:lnTo>
                    <a:pt x="83" y="136"/>
                  </a:lnTo>
                  <a:lnTo>
                    <a:pt x="83" y="136"/>
                  </a:lnTo>
                  <a:lnTo>
                    <a:pt x="83" y="137"/>
                  </a:lnTo>
                  <a:lnTo>
                    <a:pt x="83" y="140"/>
                  </a:lnTo>
                  <a:lnTo>
                    <a:pt x="84" y="142"/>
                  </a:lnTo>
                  <a:lnTo>
                    <a:pt x="83" y="145"/>
                  </a:lnTo>
                  <a:lnTo>
                    <a:pt x="83" y="146"/>
                  </a:lnTo>
                  <a:lnTo>
                    <a:pt x="82" y="146"/>
                  </a:lnTo>
                  <a:lnTo>
                    <a:pt x="81" y="147"/>
                  </a:lnTo>
                  <a:lnTo>
                    <a:pt x="80" y="148"/>
                  </a:lnTo>
                  <a:lnTo>
                    <a:pt x="80" y="150"/>
                  </a:lnTo>
                  <a:lnTo>
                    <a:pt x="80" y="151"/>
                  </a:lnTo>
                  <a:lnTo>
                    <a:pt x="78" y="156"/>
                  </a:lnTo>
                  <a:lnTo>
                    <a:pt x="77" y="157"/>
                  </a:lnTo>
                  <a:close/>
                  <a:moveTo>
                    <a:pt x="79" y="132"/>
                  </a:moveTo>
                  <a:lnTo>
                    <a:pt x="80" y="133"/>
                  </a:lnTo>
                  <a:lnTo>
                    <a:pt x="79" y="133"/>
                  </a:lnTo>
                  <a:lnTo>
                    <a:pt x="79" y="132"/>
                  </a:lnTo>
                  <a:lnTo>
                    <a:pt x="79" y="132"/>
                  </a:lnTo>
                  <a:lnTo>
                    <a:pt x="79" y="132"/>
                  </a:lnTo>
                  <a:close/>
                  <a:moveTo>
                    <a:pt x="4" y="172"/>
                  </a:moveTo>
                  <a:lnTo>
                    <a:pt x="3" y="173"/>
                  </a:lnTo>
                  <a:lnTo>
                    <a:pt x="3" y="172"/>
                  </a:lnTo>
                  <a:lnTo>
                    <a:pt x="3" y="171"/>
                  </a:lnTo>
                  <a:lnTo>
                    <a:pt x="4" y="167"/>
                  </a:lnTo>
                  <a:lnTo>
                    <a:pt x="5" y="167"/>
                  </a:lnTo>
                  <a:lnTo>
                    <a:pt x="6" y="165"/>
                  </a:lnTo>
                  <a:lnTo>
                    <a:pt x="7" y="164"/>
                  </a:lnTo>
                  <a:lnTo>
                    <a:pt x="9" y="162"/>
                  </a:lnTo>
                  <a:lnTo>
                    <a:pt x="10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2" y="160"/>
                  </a:lnTo>
                  <a:lnTo>
                    <a:pt x="13" y="159"/>
                  </a:lnTo>
                  <a:lnTo>
                    <a:pt x="15" y="155"/>
                  </a:lnTo>
                  <a:lnTo>
                    <a:pt x="17" y="153"/>
                  </a:lnTo>
                  <a:lnTo>
                    <a:pt x="19" y="150"/>
                  </a:lnTo>
                  <a:lnTo>
                    <a:pt x="20" y="149"/>
                  </a:lnTo>
                  <a:lnTo>
                    <a:pt x="21" y="148"/>
                  </a:lnTo>
                  <a:lnTo>
                    <a:pt x="23" y="145"/>
                  </a:lnTo>
                  <a:lnTo>
                    <a:pt x="23" y="145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5" y="144"/>
                  </a:lnTo>
                  <a:lnTo>
                    <a:pt x="25" y="142"/>
                  </a:lnTo>
                  <a:lnTo>
                    <a:pt x="26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5" y="137"/>
                  </a:lnTo>
                  <a:lnTo>
                    <a:pt x="25" y="136"/>
                  </a:lnTo>
                  <a:lnTo>
                    <a:pt x="26" y="132"/>
                  </a:lnTo>
                  <a:lnTo>
                    <a:pt x="27" y="131"/>
                  </a:lnTo>
                  <a:lnTo>
                    <a:pt x="27" y="131"/>
                  </a:lnTo>
                  <a:lnTo>
                    <a:pt x="28" y="132"/>
                  </a:lnTo>
                  <a:lnTo>
                    <a:pt x="27" y="133"/>
                  </a:lnTo>
                  <a:lnTo>
                    <a:pt x="28" y="134"/>
                  </a:lnTo>
                  <a:lnTo>
                    <a:pt x="28" y="136"/>
                  </a:lnTo>
                  <a:lnTo>
                    <a:pt x="28" y="137"/>
                  </a:lnTo>
                  <a:lnTo>
                    <a:pt x="29" y="140"/>
                  </a:lnTo>
                  <a:lnTo>
                    <a:pt x="30" y="143"/>
                  </a:lnTo>
                  <a:lnTo>
                    <a:pt x="30" y="143"/>
                  </a:lnTo>
                  <a:lnTo>
                    <a:pt x="29" y="144"/>
                  </a:lnTo>
                  <a:lnTo>
                    <a:pt x="29" y="145"/>
                  </a:lnTo>
                  <a:lnTo>
                    <a:pt x="27" y="145"/>
                  </a:lnTo>
                  <a:lnTo>
                    <a:pt x="27" y="146"/>
                  </a:lnTo>
                  <a:lnTo>
                    <a:pt x="26" y="147"/>
                  </a:lnTo>
                  <a:lnTo>
                    <a:pt x="25" y="148"/>
                  </a:lnTo>
                  <a:lnTo>
                    <a:pt x="25" y="149"/>
                  </a:lnTo>
                  <a:lnTo>
                    <a:pt x="25" y="149"/>
                  </a:lnTo>
                  <a:lnTo>
                    <a:pt x="22" y="150"/>
                  </a:lnTo>
                  <a:lnTo>
                    <a:pt x="21" y="151"/>
                  </a:lnTo>
                  <a:lnTo>
                    <a:pt x="20" y="151"/>
                  </a:lnTo>
                  <a:lnTo>
                    <a:pt x="20" y="152"/>
                  </a:lnTo>
                  <a:lnTo>
                    <a:pt x="20" y="153"/>
                  </a:lnTo>
                  <a:lnTo>
                    <a:pt x="18" y="158"/>
                  </a:lnTo>
                  <a:lnTo>
                    <a:pt x="18" y="159"/>
                  </a:lnTo>
                  <a:lnTo>
                    <a:pt x="17" y="160"/>
                  </a:lnTo>
                  <a:lnTo>
                    <a:pt x="16" y="161"/>
                  </a:lnTo>
                  <a:lnTo>
                    <a:pt x="14" y="161"/>
                  </a:lnTo>
                  <a:lnTo>
                    <a:pt x="13" y="162"/>
                  </a:lnTo>
                  <a:lnTo>
                    <a:pt x="13" y="164"/>
                  </a:lnTo>
                  <a:lnTo>
                    <a:pt x="12" y="165"/>
                  </a:lnTo>
                  <a:lnTo>
                    <a:pt x="11" y="166"/>
                  </a:lnTo>
                  <a:lnTo>
                    <a:pt x="10" y="167"/>
                  </a:lnTo>
                  <a:lnTo>
                    <a:pt x="8" y="168"/>
                  </a:lnTo>
                  <a:lnTo>
                    <a:pt x="7" y="168"/>
                  </a:lnTo>
                  <a:lnTo>
                    <a:pt x="7" y="169"/>
                  </a:lnTo>
                  <a:lnTo>
                    <a:pt x="7" y="171"/>
                  </a:lnTo>
                  <a:lnTo>
                    <a:pt x="6" y="171"/>
                  </a:lnTo>
                  <a:lnTo>
                    <a:pt x="5" y="171"/>
                  </a:lnTo>
                  <a:lnTo>
                    <a:pt x="4" y="172"/>
                  </a:lnTo>
                  <a:close/>
                  <a:moveTo>
                    <a:pt x="31" y="128"/>
                  </a:moveTo>
                  <a:lnTo>
                    <a:pt x="31" y="129"/>
                  </a:lnTo>
                  <a:lnTo>
                    <a:pt x="31" y="130"/>
                  </a:lnTo>
                  <a:lnTo>
                    <a:pt x="31" y="130"/>
                  </a:lnTo>
                  <a:lnTo>
                    <a:pt x="30" y="130"/>
                  </a:lnTo>
                  <a:lnTo>
                    <a:pt x="29" y="130"/>
                  </a:lnTo>
                  <a:lnTo>
                    <a:pt x="29" y="129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31" y="128"/>
                  </a:lnTo>
                  <a:close/>
                  <a:moveTo>
                    <a:pt x="89" y="131"/>
                  </a:moveTo>
                  <a:lnTo>
                    <a:pt x="90" y="131"/>
                  </a:lnTo>
                  <a:lnTo>
                    <a:pt x="91" y="131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94" y="132"/>
                  </a:lnTo>
                  <a:lnTo>
                    <a:pt x="94" y="133"/>
                  </a:lnTo>
                  <a:lnTo>
                    <a:pt x="95" y="134"/>
                  </a:lnTo>
                  <a:lnTo>
                    <a:pt x="95" y="137"/>
                  </a:lnTo>
                  <a:lnTo>
                    <a:pt x="95" y="139"/>
                  </a:lnTo>
                  <a:lnTo>
                    <a:pt x="95" y="140"/>
                  </a:lnTo>
                  <a:lnTo>
                    <a:pt x="96" y="140"/>
                  </a:lnTo>
                  <a:lnTo>
                    <a:pt x="96" y="141"/>
                  </a:lnTo>
                  <a:lnTo>
                    <a:pt x="97" y="141"/>
                  </a:lnTo>
                  <a:lnTo>
                    <a:pt x="97" y="142"/>
                  </a:lnTo>
                  <a:lnTo>
                    <a:pt x="98" y="144"/>
                  </a:lnTo>
                  <a:lnTo>
                    <a:pt x="98" y="145"/>
                  </a:lnTo>
                  <a:lnTo>
                    <a:pt x="99" y="146"/>
                  </a:lnTo>
                  <a:lnTo>
                    <a:pt x="98" y="146"/>
                  </a:lnTo>
                  <a:lnTo>
                    <a:pt x="97" y="146"/>
                  </a:lnTo>
                  <a:lnTo>
                    <a:pt x="97" y="147"/>
                  </a:lnTo>
                  <a:lnTo>
                    <a:pt x="97" y="147"/>
                  </a:lnTo>
                  <a:lnTo>
                    <a:pt x="97" y="147"/>
                  </a:lnTo>
                  <a:lnTo>
                    <a:pt x="96" y="146"/>
                  </a:lnTo>
                  <a:lnTo>
                    <a:pt x="95" y="145"/>
                  </a:lnTo>
                  <a:lnTo>
                    <a:pt x="96" y="147"/>
                  </a:lnTo>
                  <a:lnTo>
                    <a:pt x="96" y="148"/>
                  </a:lnTo>
                  <a:lnTo>
                    <a:pt x="96" y="150"/>
                  </a:lnTo>
                  <a:lnTo>
                    <a:pt x="95" y="149"/>
                  </a:lnTo>
                  <a:lnTo>
                    <a:pt x="93" y="148"/>
                  </a:lnTo>
                  <a:lnTo>
                    <a:pt x="93" y="148"/>
                  </a:lnTo>
                  <a:lnTo>
                    <a:pt x="93" y="146"/>
                  </a:lnTo>
                  <a:lnTo>
                    <a:pt x="93" y="146"/>
                  </a:lnTo>
                  <a:lnTo>
                    <a:pt x="92" y="144"/>
                  </a:lnTo>
                  <a:lnTo>
                    <a:pt x="93" y="141"/>
                  </a:lnTo>
                  <a:lnTo>
                    <a:pt x="92" y="140"/>
                  </a:lnTo>
                  <a:lnTo>
                    <a:pt x="92" y="139"/>
                  </a:lnTo>
                  <a:lnTo>
                    <a:pt x="92" y="138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89" y="138"/>
                  </a:lnTo>
                  <a:lnTo>
                    <a:pt x="88" y="137"/>
                  </a:lnTo>
                  <a:lnTo>
                    <a:pt x="87" y="133"/>
                  </a:lnTo>
                  <a:lnTo>
                    <a:pt x="86" y="131"/>
                  </a:lnTo>
                  <a:lnTo>
                    <a:pt x="86" y="130"/>
                  </a:lnTo>
                  <a:lnTo>
                    <a:pt x="86" y="129"/>
                  </a:lnTo>
                  <a:lnTo>
                    <a:pt x="86" y="128"/>
                  </a:lnTo>
                  <a:lnTo>
                    <a:pt x="86" y="129"/>
                  </a:lnTo>
                  <a:lnTo>
                    <a:pt x="87" y="129"/>
                  </a:lnTo>
                  <a:lnTo>
                    <a:pt x="88" y="130"/>
                  </a:lnTo>
                  <a:lnTo>
                    <a:pt x="89" y="130"/>
                  </a:lnTo>
                  <a:lnTo>
                    <a:pt x="89" y="131"/>
                  </a:lnTo>
                  <a:close/>
                  <a:moveTo>
                    <a:pt x="89" y="129"/>
                  </a:moveTo>
                  <a:lnTo>
                    <a:pt x="88" y="129"/>
                  </a:lnTo>
                  <a:lnTo>
                    <a:pt x="87" y="128"/>
                  </a:lnTo>
                  <a:lnTo>
                    <a:pt x="86" y="127"/>
                  </a:lnTo>
                  <a:lnTo>
                    <a:pt x="87" y="126"/>
                  </a:lnTo>
                  <a:lnTo>
                    <a:pt x="88" y="126"/>
                  </a:lnTo>
                  <a:lnTo>
                    <a:pt x="88" y="127"/>
                  </a:lnTo>
                  <a:lnTo>
                    <a:pt x="89" y="128"/>
                  </a:lnTo>
                  <a:lnTo>
                    <a:pt x="89" y="129"/>
                  </a:lnTo>
                  <a:close/>
                  <a:moveTo>
                    <a:pt x="92" y="127"/>
                  </a:moveTo>
                  <a:lnTo>
                    <a:pt x="92" y="128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0" y="127"/>
                  </a:lnTo>
                  <a:lnTo>
                    <a:pt x="90" y="126"/>
                  </a:lnTo>
                  <a:lnTo>
                    <a:pt x="91" y="126"/>
                  </a:lnTo>
                  <a:lnTo>
                    <a:pt x="91" y="127"/>
                  </a:lnTo>
                  <a:lnTo>
                    <a:pt x="92" y="127"/>
                  </a:lnTo>
                  <a:close/>
                  <a:moveTo>
                    <a:pt x="63" y="127"/>
                  </a:moveTo>
                  <a:lnTo>
                    <a:pt x="64" y="128"/>
                  </a:lnTo>
                  <a:lnTo>
                    <a:pt x="66" y="127"/>
                  </a:lnTo>
                  <a:lnTo>
                    <a:pt x="67" y="127"/>
                  </a:lnTo>
                  <a:lnTo>
                    <a:pt x="68" y="128"/>
                  </a:lnTo>
                  <a:lnTo>
                    <a:pt x="68" y="129"/>
                  </a:lnTo>
                  <a:lnTo>
                    <a:pt x="68" y="130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2" y="130"/>
                  </a:lnTo>
                  <a:lnTo>
                    <a:pt x="72" y="131"/>
                  </a:lnTo>
                  <a:lnTo>
                    <a:pt x="72" y="132"/>
                  </a:lnTo>
                  <a:lnTo>
                    <a:pt x="70" y="133"/>
                  </a:lnTo>
                  <a:lnTo>
                    <a:pt x="70" y="134"/>
                  </a:lnTo>
                  <a:lnTo>
                    <a:pt x="69" y="136"/>
                  </a:lnTo>
                  <a:lnTo>
                    <a:pt x="68" y="136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1"/>
                  </a:lnTo>
                  <a:lnTo>
                    <a:pt x="61" y="142"/>
                  </a:lnTo>
                  <a:lnTo>
                    <a:pt x="60" y="142"/>
                  </a:lnTo>
                  <a:lnTo>
                    <a:pt x="59" y="143"/>
                  </a:lnTo>
                  <a:lnTo>
                    <a:pt x="58" y="144"/>
                  </a:lnTo>
                  <a:lnTo>
                    <a:pt x="58" y="144"/>
                  </a:lnTo>
                  <a:lnTo>
                    <a:pt x="58" y="144"/>
                  </a:lnTo>
                  <a:lnTo>
                    <a:pt x="58" y="143"/>
                  </a:lnTo>
                  <a:lnTo>
                    <a:pt x="58" y="141"/>
                  </a:lnTo>
                  <a:lnTo>
                    <a:pt x="58" y="141"/>
                  </a:lnTo>
                  <a:lnTo>
                    <a:pt x="58" y="140"/>
                  </a:lnTo>
                  <a:lnTo>
                    <a:pt x="58" y="138"/>
                  </a:lnTo>
                  <a:lnTo>
                    <a:pt x="58" y="137"/>
                  </a:lnTo>
                  <a:lnTo>
                    <a:pt x="58" y="134"/>
                  </a:lnTo>
                  <a:lnTo>
                    <a:pt x="58" y="131"/>
                  </a:lnTo>
                  <a:lnTo>
                    <a:pt x="58" y="127"/>
                  </a:lnTo>
                  <a:lnTo>
                    <a:pt x="58" y="126"/>
                  </a:lnTo>
                  <a:lnTo>
                    <a:pt x="58" y="126"/>
                  </a:lnTo>
                  <a:lnTo>
                    <a:pt x="56" y="125"/>
                  </a:lnTo>
                  <a:lnTo>
                    <a:pt x="55" y="125"/>
                  </a:lnTo>
                  <a:lnTo>
                    <a:pt x="56" y="124"/>
                  </a:lnTo>
                  <a:lnTo>
                    <a:pt x="56" y="123"/>
                  </a:lnTo>
                  <a:lnTo>
                    <a:pt x="57" y="123"/>
                  </a:lnTo>
                  <a:lnTo>
                    <a:pt x="58" y="124"/>
                  </a:lnTo>
                  <a:lnTo>
                    <a:pt x="60" y="125"/>
                  </a:lnTo>
                  <a:lnTo>
                    <a:pt x="62" y="126"/>
                  </a:lnTo>
                  <a:lnTo>
                    <a:pt x="63" y="127"/>
                  </a:lnTo>
                  <a:close/>
                  <a:moveTo>
                    <a:pt x="33" y="126"/>
                  </a:moveTo>
                  <a:lnTo>
                    <a:pt x="32" y="126"/>
                  </a:lnTo>
                  <a:lnTo>
                    <a:pt x="32" y="126"/>
                  </a:lnTo>
                  <a:lnTo>
                    <a:pt x="31" y="126"/>
                  </a:lnTo>
                  <a:lnTo>
                    <a:pt x="31" y="125"/>
                  </a:lnTo>
                  <a:lnTo>
                    <a:pt x="30" y="123"/>
                  </a:lnTo>
                  <a:lnTo>
                    <a:pt x="31" y="122"/>
                  </a:lnTo>
                  <a:lnTo>
                    <a:pt x="31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3" y="124"/>
                  </a:lnTo>
                  <a:lnTo>
                    <a:pt x="33" y="124"/>
                  </a:lnTo>
                  <a:lnTo>
                    <a:pt x="33" y="125"/>
                  </a:lnTo>
                  <a:lnTo>
                    <a:pt x="33" y="126"/>
                  </a:lnTo>
                  <a:close/>
                  <a:moveTo>
                    <a:pt x="33" y="120"/>
                  </a:moveTo>
                  <a:lnTo>
                    <a:pt x="33" y="120"/>
                  </a:lnTo>
                  <a:lnTo>
                    <a:pt x="34" y="120"/>
                  </a:lnTo>
                  <a:lnTo>
                    <a:pt x="34" y="119"/>
                  </a:lnTo>
                  <a:lnTo>
                    <a:pt x="35" y="120"/>
                  </a:lnTo>
                  <a:lnTo>
                    <a:pt x="37" y="121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4" y="122"/>
                  </a:lnTo>
                  <a:lnTo>
                    <a:pt x="33" y="122"/>
                  </a:lnTo>
                  <a:lnTo>
                    <a:pt x="32" y="122"/>
                  </a:lnTo>
                  <a:lnTo>
                    <a:pt x="31" y="121"/>
                  </a:lnTo>
                  <a:lnTo>
                    <a:pt x="30" y="120"/>
                  </a:lnTo>
                  <a:lnTo>
                    <a:pt x="30" y="119"/>
                  </a:lnTo>
                  <a:lnTo>
                    <a:pt x="30" y="119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1" y="118"/>
                  </a:lnTo>
                  <a:lnTo>
                    <a:pt x="32" y="119"/>
                  </a:lnTo>
                  <a:lnTo>
                    <a:pt x="33" y="120"/>
                  </a:lnTo>
                  <a:close/>
                  <a:moveTo>
                    <a:pt x="64" y="118"/>
                  </a:moveTo>
                  <a:lnTo>
                    <a:pt x="63" y="118"/>
                  </a:lnTo>
                  <a:lnTo>
                    <a:pt x="62" y="117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3" y="115"/>
                  </a:lnTo>
                  <a:lnTo>
                    <a:pt x="64" y="116"/>
                  </a:lnTo>
                  <a:lnTo>
                    <a:pt x="64" y="117"/>
                  </a:lnTo>
                  <a:lnTo>
                    <a:pt x="64" y="118"/>
                  </a:lnTo>
                  <a:close/>
                  <a:moveTo>
                    <a:pt x="95" y="115"/>
                  </a:moveTo>
                  <a:lnTo>
                    <a:pt x="96" y="116"/>
                  </a:lnTo>
                  <a:lnTo>
                    <a:pt x="96" y="117"/>
                  </a:lnTo>
                  <a:lnTo>
                    <a:pt x="96" y="118"/>
                  </a:lnTo>
                  <a:lnTo>
                    <a:pt x="97" y="118"/>
                  </a:lnTo>
                  <a:lnTo>
                    <a:pt x="97" y="118"/>
                  </a:lnTo>
                  <a:lnTo>
                    <a:pt x="98" y="119"/>
                  </a:lnTo>
                  <a:lnTo>
                    <a:pt x="99" y="119"/>
                  </a:lnTo>
                  <a:lnTo>
                    <a:pt x="99" y="120"/>
                  </a:lnTo>
                  <a:lnTo>
                    <a:pt x="99" y="121"/>
                  </a:lnTo>
                  <a:lnTo>
                    <a:pt x="98" y="123"/>
                  </a:lnTo>
                  <a:lnTo>
                    <a:pt x="99" y="125"/>
                  </a:lnTo>
                  <a:lnTo>
                    <a:pt x="99" y="126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100" y="128"/>
                  </a:lnTo>
                  <a:lnTo>
                    <a:pt x="101" y="130"/>
                  </a:lnTo>
                  <a:lnTo>
                    <a:pt x="101" y="131"/>
                  </a:lnTo>
                  <a:lnTo>
                    <a:pt x="101" y="132"/>
                  </a:lnTo>
                  <a:lnTo>
                    <a:pt x="101" y="132"/>
                  </a:lnTo>
                  <a:lnTo>
                    <a:pt x="102" y="132"/>
                  </a:lnTo>
                  <a:lnTo>
                    <a:pt x="103" y="133"/>
                  </a:lnTo>
                  <a:lnTo>
                    <a:pt x="103" y="136"/>
                  </a:lnTo>
                  <a:lnTo>
                    <a:pt x="103" y="136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99" y="134"/>
                  </a:lnTo>
                  <a:lnTo>
                    <a:pt x="98" y="134"/>
                  </a:lnTo>
                  <a:lnTo>
                    <a:pt x="97" y="134"/>
                  </a:lnTo>
                  <a:lnTo>
                    <a:pt x="96" y="132"/>
                  </a:lnTo>
                  <a:lnTo>
                    <a:pt x="95" y="132"/>
                  </a:lnTo>
                  <a:lnTo>
                    <a:pt x="94" y="131"/>
                  </a:lnTo>
                  <a:lnTo>
                    <a:pt x="93" y="129"/>
                  </a:lnTo>
                  <a:lnTo>
                    <a:pt x="93" y="128"/>
                  </a:lnTo>
                  <a:lnTo>
                    <a:pt x="93" y="127"/>
                  </a:lnTo>
                  <a:lnTo>
                    <a:pt x="93" y="126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92" y="125"/>
                  </a:lnTo>
                  <a:lnTo>
                    <a:pt x="91" y="124"/>
                  </a:lnTo>
                  <a:lnTo>
                    <a:pt x="91" y="123"/>
                  </a:lnTo>
                  <a:lnTo>
                    <a:pt x="90" y="123"/>
                  </a:lnTo>
                  <a:lnTo>
                    <a:pt x="89" y="122"/>
                  </a:lnTo>
                  <a:lnTo>
                    <a:pt x="88" y="121"/>
                  </a:lnTo>
                  <a:lnTo>
                    <a:pt x="87" y="121"/>
                  </a:lnTo>
                  <a:lnTo>
                    <a:pt x="86" y="120"/>
                  </a:lnTo>
                  <a:lnTo>
                    <a:pt x="85" y="119"/>
                  </a:lnTo>
                  <a:lnTo>
                    <a:pt x="84" y="117"/>
                  </a:lnTo>
                  <a:lnTo>
                    <a:pt x="84" y="114"/>
                  </a:lnTo>
                  <a:lnTo>
                    <a:pt x="87" y="115"/>
                  </a:lnTo>
                  <a:lnTo>
                    <a:pt x="90" y="115"/>
                  </a:lnTo>
                  <a:lnTo>
                    <a:pt x="94" y="114"/>
                  </a:lnTo>
                  <a:lnTo>
                    <a:pt x="95" y="115"/>
                  </a:lnTo>
                  <a:close/>
                  <a:moveTo>
                    <a:pt x="77" y="118"/>
                  </a:moveTo>
                  <a:lnTo>
                    <a:pt x="80" y="120"/>
                  </a:lnTo>
                  <a:lnTo>
                    <a:pt x="82" y="122"/>
                  </a:lnTo>
                  <a:lnTo>
                    <a:pt x="82" y="125"/>
                  </a:lnTo>
                  <a:lnTo>
                    <a:pt x="82" y="125"/>
                  </a:lnTo>
                  <a:lnTo>
                    <a:pt x="81" y="124"/>
                  </a:lnTo>
                  <a:lnTo>
                    <a:pt x="79" y="123"/>
                  </a:lnTo>
                  <a:lnTo>
                    <a:pt x="78" y="123"/>
                  </a:lnTo>
                  <a:lnTo>
                    <a:pt x="78" y="123"/>
                  </a:lnTo>
                  <a:lnTo>
                    <a:pt x="78" y="122"/>
                  </a:lnTo>
                  <a:lnTo>
                    <a:pt x="77" y="121"/>
                  </a:lnTo>
                  <a:lnTo>
                    <a:pt x="77" y="121"/>
                  </a:lnTo>
                  <a:lnTo>
                    <a:pt x="76" y="121"/>
                  </a:lnTo>
                  <a:lnTo>
                    <a:pt x="75" y="119"/>
                  </a:lnTo>
                  <a:lnTo>
                    <a:pt x="75" y="119"/>
                  </a:lnTo>
                  <a:lnTo>
                    <a:pt x="74" y="119"/>
                  </a:lnTo>
                  <a:lnTo>
                    <a:pt x="73" y="122"/>
                  </a:lnTo>
                  <a:lnTo>
                    <a:pt x="70" y="123"/>
                  </a:lnTo>
                  <a:lnTo>
                    <a:pt x="70" y="122"/>
                  </a:lnTo>
                  <a:lnTo>
                    <a:pt x="72" y="121"/>
                  </a:lnTo>
                  <a:lnTo>
                    <a:pt x="72" y="118"/>
                  </a:lnTo>
                  <a:lnTo>
                    <a:pt x="72" y="117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2" y="115"/>
                  </a:lnTo>
                  <a:lnTo>
                    <a:pt x="74" y="115"/>
                  </a:lnTo>
                  <a:lnTo>
                    <a:pt x="75" y="116"/>
                  </a:lnTo>
                  <a:lnTo>
                    <a:pt x="75" y="116"/>
                  </a:lnTo>
                  <a:lnTo>
                    <a:pt x="77" y="118"/>
                  </a:lnTo>
                  <a:close/>
                  <a:moveTo>
                    <a:pt x="59" y="115"/>
                  </a:move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close/>
                  <a:moveTo>
                    <a:pt x="57" y="117"/>
                  </a:moveTo>
                  <a:lnTo>
                    <a:pt x="56" y="121"/>
                  </a:lnTo>
                  <a:lnTo>
                    <a:pt x="56" y="119"/>
                  </a:lnTo>
                  <a:lnTo>
                    <a:pt x="56" y="119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5" y="117"/>
                  </a:lnTo>
                  <a:lnTo>
                    <a:pt x="56" y="116"/>
                  </a:lnTo>
                  <a:lnTo>
                    <a:pt x="56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7"/>
                  </a:lnTo>
                  <a:close/>
                  <a:moveTo>
                    <a:pt x="78" y="116"/>
                  </a:moveTo>
                  <a:lnTo>
                    <a:pt x="78" y="117"/>
                  </a:lnTo>
                  <a:lnTo>
                    <a:pt x="77" y="117"/>
                  </a:lnTo>
                  <a:lnTo>
                    <a:pt x="76" y="114"/>
                  </a:lnTo>
                  <a:lnTo>
                    <a:pt x="75" y="113"/>
                  </a:lnTo>
                  <a:lnTo>
                    <a:pt x="76" y="113"/>
                  </a:lnTo>
                  <a:lnTo>
                    <a:pt x="77" y="114"/>
                  </a:lnTo>
                  <a:lnTo>
                    <a:pt x="78" y="116"/>
                  </a:lnTo>
                  <a:close/>
                  <a:moveTo>
                    <a:pt x="70" y="110"/>
                  </a:moveTo>
                  <a:lnTo>
                    <a:pt x="73" y="113"/>
                  </a:lnTo>
                  <a:lnTo>
                    <a:pt x="70" y="111"/>
                  </a:lnTo>
                  <a:lnTo>
                    <a:pt x="69" y="110"/>
                  </a:lnTo>
                  <a:lnTo>
                    <a:pt x="67" y="109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7"/>
                  </a:lnTo>
                  <a:lnTo>
                    <a:pt x="67" y="107"/>
                  </a:lnTo>
                  <a:lnTo>
                    <a:pt x="67" y="107"/>
                  </a:lnTo>
                  <a:lnTo>
                    <a:pt x="69" y="110"/>
                  </a:lnTo>
                  <a:lnTo>
                    <a:pt x="70" y="110"/>
                  </a:lnTo>
                  <a:close/>
                  <a:moveTo>
                    <a:pt x="39" y="102"/>
                  </a:moveTo>
                  <a:lnTo>
                    <a:pt x="39" y="102"/>
                  </a:lnTo>
                  <a:lnTo>
                    <a:pt x="41" y="102"/>
                  </a:lnTo>
                  <a:lnTo>
                    <a:pt x="42" y="102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4" y="103"/>
                  </a:lnTo>
                  <a:lnTo>
                    <a:pt x="45" y="103"/>
                  </a:lnTo>
                  <a:lnTo>
                    <a:pt x="46" y="103"/>
                  </a:lnTo>
                  <a:lnTo>
                    <a:pt x="47" y="105"/>
                  </a:lnTo>
                  <a:lnTo>
                    <a:pt x="48" y="106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49" y="108"/>
                  </a:lnTo>
                  <a:lnTo>
                    <a:pt x="49" y="109"/>
                  </a:lnTo>
                  <a:lnTo>
                    <a:pt x="49" y="111"/>
                  </a:lnTo>
                  <a:lnTo>
                    <a:pt x="50" y="113"/>
                  </a:lnTo>
                  <a:lnTo>
                    <a:pt x="50" y="114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7"/>
                  </a:lnTo>
                  <a:lnTo>
                    <a:pt x="49" y="117"/>
                  </a:lnTo>
                  <a:lnTo>
                    <a:pt x="49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7" y="119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5" y="118"/>
                  </a:lnTo>
                  <a:lnTo>
                    <a:pt x="45" y="117"/>
                  </a:lnTo>
                  <a:lnTo>
                    <a:pt x="45" y="117"/>
                  </a:lnTo>
                  <a:lnTo>
                    <a:pt x="44" y="116"/>
                  </a:lnTo>
                  <a:lnTo>
                    <a:pt x="43" y="115"/>
                  </a:lnTo>
                  <a:lnTo>
                    <a:pt x="43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1" y="112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0" y="109"/>
                  </a:lnTo>
                  <a:lnTo>
                    <a:pt x="39" y="107"/>
                  </a:lnTo>
                  <a:lnTo>
                    <a:pt x="39" y="106"/>
                  </a:lnTo>
                  <a:lnTo>
                    <a:pt x="38" y="106"/>
                  </a:lnTo>
                  <a:lnTo>
                    <a:pt x="37" y="105"/>
                  </a:lnTo>
                  <a:lnTo>
                    <a:pt x="35" y="104"/>
                  </a:lnTo>
                  <a:lnTo>
                    <a:pt x="35" y="103"/>
                  </a:lnTo>
                  <a:lnTo>
                    <a:pt x="35" y="103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5" y="101"/>
                  </a:lnTo>
                  <a:lnTo>
                    <a:pt x="38" y="102"/>
                  </a:lnTo>
                  <a:lnTo>
                    <a:pt x="39" y="102"/>
                  </a:lnTo>
                  <a:close/>
                  <a:moveTo>
                    <a:pt x="53" y="101"/>
                  </a:moveTo>
                  <a:lnTo>
                    <a:pt x="54" y="101"/>
                  </a:lnTo>
                  <a:lnTo>
                    <a:pt x="54" y="101"/>
                  </a:lnTo>
                  <a:lnTo>
                    <a:pt x="55" y="102"/>
                  </a:lnTo>
                  <a:lnTo>
                    <a:pt x="55" y="103"/>
                  </a:lnTo>
                  <a:lnTo>
                    <a:pt x="56" y="104"/>
                  </a:lnTo>
                  <a:lnTo>
                    <a:pt x="55" y="105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3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1"/>
                  </a:lnTo>
                  <a:lnTo>
                    <a:pt x="53" y="101"/>
                  </a:lnTo>
                  <a:close/>
                  <a:moveTo>
                    <a:pt x="32" y="97"/>
                  </a:moveTo>
                  <a:lnTo>
                    <a:pt x="32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1" y="96"/>
                  </a:lnTo>
                  <a:lnTo>
                    <a:pt x="32" y="97"/>
                  </a:lnTo>
                  <a:close/>
                  <a:moveTo>
                    <a:pt x="83" y="99"/>
                  </a:moveTo>
                  <a:lnTo>
                    <a:pt x="82" y="101"/>
                  </a:lnTo>
                  <a:lnTo>
                    <a:pt x="82" y="101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80" y="97"/>
                  </a:lnTo>
                  <a:lnTo>
                    <a:pt x="79" y="94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3" y="96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9"/>
                  </a:lnTo>
                  <a:close/>
                  <a:moveTo>
                    <a:pt x="55" y="93"/>
                  </a:moveTo>
                  <a:lnTo>
                    <a:pt x="55" y="94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5" y="93"/>
                  </a:lnTo>
                  <a:close/>
                  <a:moveTo>
                    <a:pt x="52" y="80"/>
                  </a:moveTo>
                  <a:lnTo>
                    <a:pt x="52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1" y="82"/>
                  </a:lnTo>
                  <a:lnTo>
                    <a:pt x="52" y="84"/>
                  </a:lnTo>
                  <a:lnTo>
                    <a:pt x="52" y="85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1" y="83"/>
                  </a:lnTo>
                  <a:lnTo>
                    <a:pt x="50" y="83"/>
                  </a:lnTo>
                  <a:lnTo>
                    <a:pt x="50" y="82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51" y="80"/>
                  </a:lnTo>
                  <a:lnTo>
                    <a:pt x="52" y="80"/>
                  </a:lnTo>
                  <a:close/>
                  <a:moveTo>
                    <a:pt x="32" y="31"/>
                  </a:moveTo>
                  <a:lnTo>
                    <a:pt x="34" y="31"/>
                  </a:lnTo>
                  <a:lnTo>
                    <a:pt x="39" y="34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7" y="33"/>
                  </a:lnTo>
                  <a:lnTo>
                    <a:pt x="48" y="34"/>
                  </a:lnTo>
                  <a:lnTo>
                    <a:pt x="48" y="35"/>
                  </a:lnTo>
                  <a:lnTo>
                    <a:pt x="48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8" y="44"/>
                  </a:lnTo>
                  <a:lnTo>
                    <a:pt x="48" y="45"/>
                  </a:lnTo>
                  <a:lnTo>
                    <a:pt x="49" y="47"/>
                  </a:lnTo>
                  <a:lnTo>
                    <a:pt x="50" y="47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9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3" y="51"/>
                  </a:lnTo>
                  <a:lnTo>
                    <a:pt x="53" y="52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1" y="60"/>
                  </a:lnTo>
                  <a:lnTo>
                    <a:pt x="51" y="61"/>
                  </a:lnTo>
                  <a:lnTo>
                    <a:pt x="51" y="64"/>
                  </a:lnTo>
                  <a:lnTo>
                    <a:pt x="49" y="64"/>
                  </a:lnTo>
                  <a:lnTo>
                    <a:pt x="47" y="66"/>
                  </a:lnTo>
                  <a:lnTo>
                    <a:pt x="46" y="67"/>
                  </a:lnTo>
                  <a:lnTo>
                    <a:pt x="45" y="68"/>
                  </a:lnTo>
                  <a:lnTo>
                    <a:pt x="45" y="69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5" y="72"/>
                  </a:lnTo>
                  <a:lnTo>
                    <a:pt x="45" y="72"/>
                  </a:lnTo>
                  <a:lnTo>
                    <a:pt x="44" y="74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76"/>
                  </a:lnTo>
                  <a:lnTo>
                    <a:pt x="44" y="77"/>
                  </a:lnTo>
                  <a:lnTo>
                    <a:pt x="44" y="78"/>
                  </a:lnTo>
                  <a:lnTo>
                    <a:pt x="46" y="81"/>
                  </a:lnTo>
                  <a:lnTo>
                    <a:pt x="48" y="83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5"/>
                  </a:lnTo>
                  <a:lnTo>
                    <a:pt x="48" y="86"/>
                  </a:lnTo>
                  <a:lnTo>
                    <a:pt x="48" y="88"/>
                  </a:lnTo>
                  <a:lnTo>
                    <a:pt x="50" y="91"/>
                  </a:lnTo>
                  <a:lnTo>
                    <a:pt x="50" y="92"/>
                  </a:lnTo>
                  <a:lnTo>
                    <a:pt x="51" y="92"/>
                  </a:lnTo>
                  <a:lnTo>
                    <a:pt x="51" y="93"/>
                  </a:lnTo>
                  <a:lnTo>
                    <a:pt x="52" y="94"/>
                  </a:lnTo>
                  <a:lnTo>
                    <a:pt x="54" y="95"/>
                  </a:lnTo>
                  <a:lnTo>
                    <a:pt x="55" y="95"/>
                  </a:lnTo>
                  <a:lnTo>
                    <a:pt x="56" y="95"/>
                  </a:lnTo>
                  <a:lnTo>
                    <a:pt x="56" y="94"/>
                  </a:lnTo>
                  <a:lnTo>
                    <a:pt x="57" y="94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6" y="92"/>
                  </a:lnTo>
                  <a:lnTo>
                    <a:pt x="56" y="91"/>
                  </a:lnTo>
                  <a:lnTo>
                    <a:pt x="57" y="90"/>
                  </a:lnTo>
                  <a:lnTo>
                    <a:pt x="58" y="90"/>
                  </a:lnTo>
                  <a:lnTo>
                    <a:pt x="60" y="90"/>
                  </a:lnTo>
                  <a:lnTo>
                    <a:pt x="62" y="90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3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6" y="96"/>
                  </a:lnTo>
                  <a:lnTo>
                    <a:pt x="66" y="97"/>
                  </a:lnTo>
                  <a:lnTo>
                    <a:pt x="67" y="97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5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9" y="93"/>
                  </a:lnTo>
                  <a:lnTo>
                    <a:pt x="69" y="94"/>
                  </a:lnTo>
                  <a:lnTo>
                    <a:pt x="70" y="94"/>
                  </a:lnTo>
                  <a:lnTo>
                    <a:pt x="74" y="95"/>
                  </a:lnTo>
                  <a:lnTo>
                    <a:pt x="74" y="95"/>
                  </a:lnTo>
                  <a:lnTo>
                    <a:pt x="75" y="96"/>
                  </a:lnTo>
                  <a:lnTo>
                    <a:pt x="76" y="96"/>
                  </a:lnTo>
                  <a:lnTo>
                    <a:pt x="77" y="97"/>
                  </a:lnTo>
                  <a:lnTo>
                    <a:pt x="76" y="98"/>
                  </a:lnTo>
                  <a:lnTo>
                    <a:pt x="74" y="98"/>
                  </a:lnTo>
                  <a:lnTo>
                    <a:pt x="73" y="99"/>
                  </a:lnTo>
                  <a:lnTo>
                    <a:pt x="74" y="101"/>
                  </a:lnTo>
                  <a:lnTo>
                    <a:pt x="75" y="103"/>
                  </a:lnTo>
                  <a:lnTo>
                    <a:pt x="76" y="104"/>
                  </a:lnTo>
                  <a:lnTo>
                    <a:pt x="77" y="105"/>
                  </a:lnTo>
                  <a:lnTo>
                    <a:pt x="77" y="106"/>
                  </a:lnTo>
                  <a:lnTo>
                    <a:pt x="77" y="107"/>
                  </a:lnTo>
                  <a:lnTo>
                    <a:pt x="78" y="107"/>
                  </a:lnTo>
                  <a:lnTo>
                    <a:pt x="79" y="107"/>
                  </a:lnTo>
                  <a:lnTo>
                    <a:pt x="80" y="108"/>
                  </a:lnTo>
                  <a:lnTo>
                    <a:pt x="81" y="108"/>
                  </a:lnTo>
                  <a:lnTo>
                    <a:pt x="81" y="108"/>
                  </a:lnTo>
                  <a:lnTo>
                    <a:pt x="81" y="111"/>
                  </a:lnTo>
                  <a:lnTo>
                    <a:pt x="81" y="114"/>
                  </a:lnTo>
                  <a:lnTo>
                    <a:pt x="80" y="114"/>
                  </a:lnTo>
                  <a:lnTo>
                    <a:pt x="79" y="113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8" y="109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5" y="110"/>
                  </a:lnTo>
                  <a:lnTo>
                    <a:pt x="72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69" y="104"/>
                  </a:lnTo>
                  <a:lnTo>
                    <a:pt x="68" y="103"/>
                  </a:lnTo>
                  <a:lnTo>
                    <a:pt x="68" y="103"/>
                  </a:lnTo>
                  <a:lnTo>
                    <a:pt x="64" y="101"/>
                  </a:lnTo>
                  <a:lnTo>
                    <a:pt x="64" y="99"/>
                  </a:lnTo>
                  <a:lnTo>
                    <a:pt x="63" y="98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60" y="97"/>
                  </a:lnTo>
                  <a:lnTo>
                    <a:pt x="60" y="98"/>
                  </a:lnTo>
                  <a:lnTo>
                    <a:pt x="60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1" y="105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9" y="102"/>
                  </a:lnTo>
                  <a:lnTo>
                    <a:pt x="58" y="102"/>
                  </a:lnTo>
                  <a:lnTo>
                    <a:pt x="56" y="99"/>
                  </a:lnTo>
                  <a:lnTo>
                    <a:pt x="54" y="97"/>
                  </a:lnTo>
                  <a:lnTo>
                    <a:pt x="51" y="95"/>
                  </a:lnTo>
                  <a:lnTo>
                    <a:pt x="50" y="95"/>
                  </a:lnTo>
                  <a:lnTo>
                    <a:pt x="50" y="95"/>
                  </a:lnTo>
                  <a:lnTo>
                    <a:pt x="49" y="95"/>
                  </a:lnTo>
                  <a:lnTo>
                    <a:pt x="48" y="96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6" y="99"/>
                  </a:lnTo>
                  <a:lnTo>
                    <a:pt x="44" y="99"/>
                  </a:lnTo>
                  <a:lnTo>
                    <a:pt x="43" y="98"/>
                  </a:lnTo>
                  <a:lnTo>
                    <a:pt x="42" y="97"/>
                  </a:lnTo>
                  <a:lnTo>
                    <a:pt x="41" y="97"/>
                  </a:lnTo>
                  <a:lnTo>
                    <a:pt x="40" y="96"/>
                  </a:lnTo>
                  <a:lnTo>
                    <a:pt x="38" y="95"/>
                  </a:lnTo>
                  <a:lnTo>
                    <a:pt x="37" y="97"/>
                  </a:lnTo>
                  <a:lnTo>
                    <a:pt x="37" y="94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0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40" y="85"/>
                  </a:lnTo>
                  <a:lnTo>
                    <a:pt x="39" y="84"/>
                  </a:lnTo>
                  <a:lnTo>
                    <a:pt x="38" y="84"/>
                  </a:lnTo>
                  <a:lnTo>
                    <a:pt x="37" y="84"/>
                  </a:lnTo>
                  <a:lnTo>
                    <a:pt x="35" y="83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5" y="87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3" y="88"/>
                  </a:lnTo>
                  <a:lnTo>
                    <a:pt x="32" y="87"/>
                  </a:lnTo>
                  <a:lnTo>
                    <a:pt x="32" y="86"/>
                  </a:lnTo>
                  <a:lnTo>
                    <a:pt x="31" y="85"/>
                  </a:lnTo>
                  <a:lnTo>
                    <a:pt x="30" y="83"/>
                  </a:lnTo>
                  <a:lnTo>
                    <a:pt x="30" y="83"/>
                  </a:lnTo>
                  <a:lnTo>
                    <a:pt x="29" y="83"/>
                  </a:lnTo>
                  <a:lnTo>
                    <a:pt x="28" y="83"/>
                  </a:lnTo>
                  <a:lnTo>
                    <a:pt x="27" y="81"/>
                  </a:lnTo>
                  <a:lnTo>
                    <a:pt x="27" y="79"/>
                  </a:lnTo>
                  <a:lnTo>
                    <a:pt x="26" y="77"/>
                  </a:lnTo>
                  <a:lnTo>
                    <a:pt x="26" y="76"/>
                  </a:lnTo>
                  <a:lnTo>
                    <a:pt x="25" y="75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2" y="67"/>
                  </a:lnTo>
                  <a:lnTo>
                    <a:pt x="22" y="66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3" y="62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4"/>
                  </a:lnTo>
                  <a:lnTo>
                    <a:pt x="26" y="66"/>
                  </a:lnTo>
                  <a:lnTo>
                    <a:pt x="27" y="66"/>
                  </a:lnTo>
                  <a:lnTo>
                    <a:pt x="28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28" y="61"/>
                  </a:lnTo>
                  <a:lnTo>
                    <a:pt x="27" y="59"/>
                  </a:lnTo>
                  <a:lnTo>
                    <a:pt x="27" y="57"/>
                  </a:lnTo>
                  <a:lnTo>
                    <a:pt x="27" y="56"/>
                  </a:lnTo>
                  <a:lnTo>
                    <a:pt x="28" y="53"/>
                  </a:lnTo>
                  <a:lnTo>
                    <a:pt x="27" y="51"/>
                  </a:lnTo>
                  <a:lnTo>
                    <a:pt x="27" y="49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6" y="45"/>
                  </a:lnTo>
                  <a:lnTo>
                    <a:pt x="26" y="44"/>
                  </a:lnTo>
                  <a:lnTo>
                    <a:pt x="26" y="37"/>
                  </a:lnTo>
                  <a:lnTo>
                    <a:pt x="26" y="35"/>
                  </a:lnTo>
                  <a:lnTo>
                    <a:pt x="27" y="34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2" y="31"/>
                  </a:lnTo>
                  <a:close/>
                  <a:moveTo>
                    <a:pt x="42" y="26"/>
                  </a:moveTo>
                  <a:lnTo>
                    <a:pt x="41" y="27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2" y="24"/>
                  </a:lnTo>
                  <a:lnTo>
                    <a:pt x="43" y="25"/>
                  </a:lnTo>
                  <a:lnTo>
                    <a:pt x="42" y="26"/>
                  </a:lnTo>
                  <a:close/>
                  <a:moveTo>
                    <a:pt x="33" y="23"/>
                  </a:moveTo>
                  <a:lnTo>
                    <a:pt x="33" y="24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2"/>
                  </a:lnTo>
                  <a:lnTo>
                    <a:pt x="32" y="23"/>
                  </a:lnTo>
                  <a:lnTo>
                    <a:pt x="33" y="23"/>
                  </a:lnTo>
                  <a:close/>
                  <a:moveTo>
                    <a:pt x="35" y="20"/>
                  </a:moveTo>
                  <a:lnTo>
                    <a:pt x="35" y="21"/>
                  </a:lnTo>
                  <a:lnTo>
                    <a:pt x="35" y="21"/>
                  </a:lnTo>
                  <a:lnTo>
                    <a:pt x="34" y="20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5" y="20"/>
                  </a:lnTo>
                  <a:close/>
                  <a:moveTo>
                    <a:pt x="39" y="6"/>
                  </a:moveTo>
                  <a:lnTo>
                    <a:pt x="38" y="6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close/>
                  <a:moveTo>
                    <a:pt x="37" y="1"/>
                  </a:move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7" name="Google Shape;1367;p77"/>
            <p:cNvSpPr/>
            <p:nvPr/>
          </p:nvSpPr>
          <p:spPr>
            <a:xfrm>
              <a:off x="2894013" y="1719263"/>
              <a:ext cx="257175" cy="403225"/>
            </a:xfrm>
            <a:custGeom>
              <a:avLst/>
              <a:gdLst/>
              <a:ahLst/>
              <a:cxnLst/>
              <a:rect l="l" t="t" r="r" b="b"/>
              <a:pathLst>
                <a:path w="162" h="254" extrusionOk="0">
                  <a:moveTo>
                    <a:pt x="139" y="59"/>
                  </a:moveTo>
                  <a:lnTo>
                    <a:pt x="139" y="60"/>
                  </a:lnTo>
                  <a:lnTo>
                    <a:pt x="139" y="60"/>
                  </a:lnTo>
                  <a:lnTo>
                    <a:pt x="138" y="60"/>
                  </a:lnTo>
                  <a:lnTo>
                    <a:pt x="137" y="60"/>
                  </a:lnTo>
                  <a:lnTo>
                    <a:pt x="136" y="60"/>
                  </a:lnTo>
                  <a:lnTo>
                    <a:pt x="136" y="60"/>
                  </a:lnTo>
                  <a:lnTo>
                    <a:pt x="135" y="59"/>
                  </a:lnTo>
                  <a:lnTo>
                    <a:pt x="134" y="58"/>
                  </a:lnTo>
                  <a:lnTo>
                    <a:pt x="134" y="58"/>
                  </a:lnTo>
                  <a:lnTo>
                    <a:pt x="132" y="58"/>
                  </a:lnTo>
                  <a:lnTo>
                    <a:pt x="131" y="58"/>
                  </a:lnTo>
                  <a:lnTo>
                    <a:pt x="130" y="58"/>
                  </a:lnTo>
                  <a:lnTo>
                    <a:pt x="129" y="58"/>
                  </a:lnTo>
                  <a:lnTo>
                    <a:pt x="128" y="59"/>
                  </a:lnTo>
                  <a:lnTo>
                    <a:pt x="128" y="60"/>
                  </a:lnTo>
                  <a:lnTo>
                    <a:pt x="127" y="61"/>
                  </a:lnTo>
                  <a:lnTo>
                    <a:pt x="125" y="61"/>
                  </a:lnTo>
                  <a:lnTo>
                    <a:pt x="124" y="61"/>
                  </a:lnTo>
                  <a:lnTo>
                    <a:pt x="123" y="62"/>
                  </a:lnTo>
                  <a:lnTo>
                    <a:pt x="121" y="62"/>
                  </a:lnTo>
                  <a:lnTo>
                    <a:pt x="120" y="62"/>
                  </a:lnTo>
                  <a:lnTo>
                    <a:pt x="119" y="62"/>
                  </a:lnTo>
                  <a:lnTo>
                    <a:pt x="117" y="63"/>
                  </a:lnTo>
                  <a:lnTo>
                    <a:pt x="116" y="63"/>
                  </a:lnTo>
                  <a:lnTo>
                    <a:pt x="115" y="64"/>
                  </a:lnTo>
                  <a:lnTo>
                    <a:pt x="114" y="64"/>
                  </a:lnTo>
                  <a:lnTo>
                    <a:pt x="112" y="66"/>
                  </a:lnTo>
                  <a:lnTo>
                    <a:pt x="111" y="66"/>
                  </a:lnTo>
                  <a:lnTo>
                    <a:pt x="109" y="68"/>
                  </a:lnTo>
                  <a:lnTo>
                    <a:pt x="107" y="69"/>
                  </a:lnTo>
                  <a:lnTo>
                    <a:pt x="106" y="70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3" y="71"/>
                  </a:lnTo>
                  <a:lnTo>
                    <a:pt x="103" y="72"/>
                  </a:lnTo>
                  <a:lnTo>
                    <a:pt x="103" y="73"/>
                  </a:lnTo>
                  <a:lnTo>
                    <a:pt x="103" y="76"/>
                  </a:lnTo>
                  <a:lnTo>
                    <a:pt x="103" y="77"/>
                  </a:lnTo>
                  <a:lnTo>
                    <a:pt x="103" y="78"/>
                  </a:lnTo>
                  <a:lnTo>
                    <a:pt x="102" y="80"/>
                  </a:lnTo>
                  <a:lnTo>
                    <a:pt x="101" y="82"/>
                  </a:lnTo>
                  <a:lnTo>
                    <a:pt x="100" y="83"/>
                  </a:lnTo>
                  <a:lnTo>
                    <a:pt x="100" y="84"/>
                  </a:lnTo>
                  <a:lnTo>
                    <a:pt x="100" y="85"/>
                  </a:lnTo>
                  <a:lnTo>
                    <a:pt x="101" y="86"/>
                  </a:lnTo>
                  <a:lnTo>
                    <a:pt x="101" y="87"/>
                  </a:lnTo>
                  <a:lnTo>
                    <a:pt x="101" y="88"/>
                  </a:lnTo>
                  <a:lnTo>
                    <a:pt x="101" y="89"/>
                  </a:lnTo>
                  <a:lnTo>
                    <a:pt x="101" y="90"/>
                  </a:lnTo>
                  <a:lnTo>
                    <a:pt x="100" y="90"/>
                  </a:lnTo>
                  <a:lnTo>
                    <a:pt x="99" y="91"/>
                  </a:lnTo>
                  <a:lnTo>
                    <a:pt x="97" y="93"/>
                  </a:lnTo>
                  <a:lnTo>
                    <a:pt x="95" y="95"/>
                  </a:lnTo>
                  <a:lnTo>
                    <a:pt x="94" y="96"/>
                  </a:lnTo>
                  <a:lnTo>
                    <a:pt x="94" y="97"/>
                  </a:lnTo>
                  <a:lnTo>
                    <a:pt x="94" y="98"/>
                  </a:lnTo>
                  <a:lnTo>
                    <a:pt x="94" y="99"/>
                  </a:lnTo>
                  <a:lnTo>
                    <a:pt x="94" y="100"/>
                  </a:lnTo>
                  <a:lnTo>
                    <a:pt x="95" y="101"/>
                  </a:lnTo>
                  <a:lnTo>
                    <a:pt x="95" y="101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3" y="102"/>
                  </a:lnTo>
                  <a:lnTo>
                    <a:pt x="93" y="102"/>
                  </a:lnTo>
                  <a:lnTo>
                    <a:pt x="92" y="102"/>
                  </a:lnTo>
                  <a:lnTo>
                    <a:pt x="92" y="102"/>
                  </a:lnTo>
                  <a:lnTo>
                    <a:pt x="92" y="103"/>
                  </a:lnTo>
                  <a:lnTo>
                    <a:pt x="92" y="103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1" y="105"/>
                  </a:lnTo>
                  <a:lnTo>
                    <a:pt x="92" y="105"/>
                  </a:lnTo>
                  <a:lnTo>
                    <a:pt x="92" y="106"/>
                  </a:lnTo>
                  <a:lnTo>
                    <a:pt x="93" y="106"/>
                  </a:lnTo>
                  <a:lnTo>
                    <a:pt x="94" y="107"/>
                  </a:lnTo>
                  <a:lnTo>
                    <a:pt x="94" y="107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9"/>
                  </a:lnTo>
                  <a:lnTo>
                    <a:pt x="94" y="109"/>
                  </a:lnTo>
                  <a:lnTo>
                    <a:pt x="94" y="110"/>
                  </a:lnTo>
                  <a:lnTo>
                    <a:pt x="95" y="111"/>
                  </a:lnTo>
                  <a:lnTo>
                    <a:pt x="96" y="111"/>
                  </a:lnTo>
                  <a:lnTo>
                    <a:pt x="96" y="112"/>
                  </a:lnTo>
                  <a:lnTo>
                    <a:pt x="96" y="113"/>
                  </a:lnTo>
                  <a:lnTo>
                    <a:pt x="96" y="113"/>
                  </a:lnTo>
                  <a:lnTo>
                    <a:pt x="97" y="114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8" y="116"/>
                  </a:lnTo>
                  <a:lnTo>
                    <a:pt x="99" y="117"/>
                  </a:lnTo>
                  <a:lnTo>
                    <a:pt x="99" y="117"/>
                  </a:lnTo>
                  <a:lnTo>
                    <a:pt x="100" y="117"/>
                  </a:lnTo>
                  <a:lnTo>
                    <a:pt x="100" y="118"/>
                  </a:lnTo>
                  <a:lnTo>
                    <a:pt x="100" y="118"/>
                  </a:lnTo>
                  <a:lnTo>
                    <a:pt x="100" y="120"/>
                  </a:lnTo>
                  <a:lnTo>
                    <a:pt x="102" y="120"/>
                  </a:lnTo>
                  <a:lnTo>
                    <a:pt x="103" y="122"/>
                  </a:lnTo>
                  <a:lnTo>
                    <a:pt x="103" y="123"/>
                  </a:lnTo>
                  <a:lnTo>
                    <a:pt x="105" y="124"/>
                  </a:lnTo>
                  <a:lnTo>
                    <a:pt x="105" y="126"/>
                  </a:lnTo>
                  <a:lnTo>
                    <a:pt x="103" y="129"/>
                  </a:lnTo>
                  <a:lnTo>
                    <a:pt x="102" y="131"/>
                  </a:lnTo>
                  <a:lnTo>
                    <a:pt x="104" y="131"/>
                  </a:lnTo>
                  <a:lnTo>
                    <a:pt x="107" y="131"/>
                  </a:lnTo>
                  <a:lnTo>
                    <a:pt x="110" y="131"/>
                  </a:lnTo>
                  <a:lnTo>
                    <a:pt x="112" y="132"/>
                  </a:lnTo>
                  <a:lnTo>
                    <a:pt x="113" y="132"/>
                  </a:lnTo>
                  <a:lnTo>
                    <a:pt x="114" y="133"/>
                  </a:lnTo>
                  <a:lnTo>
                    <a:pt x="114" y="134"/>
                  </a:lnTo>
                  <a:lnTo>
                    <a:pt x="114" y="135"/>
                  </a:lnTo>
                  <a:lnTo>
                    <a:pt x="115" y="136"/>
                  </a:lnTo>
                  <a:lnTo>
                    <a:pt x="116" y="137"/>
                  </a:lnTo>
                  <a:lnTo>
                    <a:pt x="116" y="138"/>
                  </a:lnTo>
                  <a:lnTo>
                    <a:pt x="116" y="139"/>
                  </a:lnTo>
                  <a:lnTo>
                    <a:pt x="116" y="139"/>
                  </a:lnTo>
                  <a:lnTo>
                    <a:pt x="119" y="139"/>
                  </a:lnTo>
                  <a:lnTo>
                    <a:pt x="122" y="139"/>
                  </a:lnTo>
                  <a:lnTo>
                    <a:pt x="126" y="139"/>
                  </a:lnTo>
                  <a:lnTo>
                    <a:pt x="127" y="138"/>
                  </a:lnTo>
                  <a:lnTo>
                    <a:pt x="128" y="137"/>
                  </a:lnTo>
                  <a:lnTo>
                    <a:pt x="129" y="136"/>
                  </a:lnTo>
                  <a:lnTo>
                    <a:pt x="130" y="136"/>
                  </a:lnTo>
                  <a:lnTo>
                    <a:pt x="131" y="134"/>
                  </a:lnTo>
                  <a:lnTo>
                    <a:pt x="132" y="134"/>
                  </a:lnTo>
                  <a:lnTo>
                    <a:pt x="132" y="133"/>
                  </a:lnTo>
                  <a:lnTo>
                    <a:pt x="133" y="132"/>
                  </a:lnTo>
                  <a:lnTo>
                    <a:pt x="134" y="132"/>
                  </a:lnTo>
                  <a:lnTo>
                    <a:pt x="134" y="131"/>
                  </a:lnTo>
                  <a:lnTo>
                    <a:pt x="135" y="131"/>
                  </a:lnTo>
                  <a:lnTo>
                    <a:pt x="134" y="132"/>
                  </a:lnTo>
                  <a:lnTo>
                    <a:pt x="134" y="133"/>
                  </a:lnTo>
                  <a:lnTo>
                    <a:pt x="134" y="134"/>
                  </a:lnTo>
                  <a:lnTo>
                    <a:pt x="135" y="135"/>
                  </a:lnTo>
                  <a:lnTo>
                    <a:pt x="134" y="136"/>
                  </a:lnTo>
                  <a:lnTo>
                    <a:pt x="134" y="136"/>
                  </a:lnTo>
                  <a:lnTo>
                    <a:pt x="134" y="138"/>
                  </a:lnTo>
                  <a:lnTo>
                    <a:pt x="134" y="141"/>
                  </a:lnTo>
                  <a:lnTo>
                    <a:pt x="134" y="144"/>
                  </a:lnTo>
                  <a:lnTo>
                    <a:pt x="134" y="147"/>
                  </a:lnTo>
                  <a:lnTo>
                    <a:pt x="135" y="150"/>
                  </a:lnTo>
                  <a:lnTo>
                    <a:pt x="135" y="152"/>
                  </a:lnTo>
                  <a:lnTo>
                    <a:pt x="135" y="152"/>
                  </a:lnTo>
                  <a:lnTo>
                    <a:pt x="136" y="151"/>
                  </a:lnTo>
                  <a:lnTo>
                    <a:pt x="137" y="153"/>
                  </a:lnTo>
                  <a:lnTo>
                    <a:pt x="138" y="153"/>
                  </a:lnTo>
                  <a:lnTo>
                    <a:pt x="138" y="153"/>
                  </a:lnTo>
                  <a:lnTo>
                    <a:pt x="139" y="153"/>
                  </a:lnTo>
                  <a:lnTo>
                    <a:pt x="140" y="153"/>
                  </a:lnTo>
                  <a:lnTo>
                    <a:pt x="141" y="152"/>
                  </a:lnTo>
                  <a:lnTo>
                    <a:pt x="144" y="151"/>
                  </a:lnTo>
                  <a:lnTo>
                    <a:pt x="145" y="151"/>
                  </a:lnTo>
                  <a:lnTo>
                    <a:pt x="147" y="152"/>
                  </a:lnTo>
                  <a:lnTo>
                    <a:pt x="148" y="152"/>
                  </a:lnTo>
                  <a:lnTo>
                    <a:pt x="150" y="154"/>
                  </a:lnTo>
                  <a:lnTo>
                    <a:pt x="151" y="157"/>
                  </a:lnTo>
                  <a:lnTo>
                    <a:pt x="152" y="159"/>
                  </a:lnTo>
                  <a:lnTo>
                    <a:pt x="154" y="161"/>
                  </a:lnTo>
                  <a:lnTo>
                    <a:pt x="155" y="165"/>
                  </a:lnTo>
                  <a:lnTo>
                    <a:pt x="157" y="168"/>
                  </a:lnTo>
                  <a:lnTo>
                    <a:pt x="158" y="170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59" y="175"/>
                  </a:lnTo>
                  <a:lnTo>
                    <a:pt x="159" y="176"/>
                  </a:lnTo>
                  <a:lnTo>
                    <a:pt x="159" y="177"/>
                  </a:lnTo>
                  <a:lnTo>
                    <a:pt x="158" y="177"/>
                  </a:lnTo>
                  <a:lnTo>
                    <a:pt x="157" y="178"/>
                  </a:lnTo>
                  <a:lnTo>
                    <a:pt x="157" y="179"/>
                  </a:lnTo>
                  <a:lnTo>
                    <a:pt x="157" y="180"/>
                  </a:lnTo>
                  <a:lnTo>
                    <a:pt x="157" y="185"/>
                  </a:lnTo>
                  <a:lnTo>
                    <a:pt x="157" y="187"/>
                  </a:lnTo>
                  <a:lnTo>
                    <a:pt x="157" y="188"/>
                  </a:lnTo>
                  <a:lnTo>
                    <a:pt x="157" y="189"/>
                  </a:lnTo>
                  <a:lnTo>
                    <a:pt x="157" y="189"/>
                  </a:lnTo>
                  <a:lnTo>
                    <a:pt x="157" y="191"/>
                  </a:lnTo>
                  <a:lnTo>
                    <a:pt x="158" y="193"/>
                  </a:lnTo>
                  <a:lnTo>
                    <a:pt x="159" y="194"/>
                  </a:lnTo>
                  <a:lnTo>
                    <a:pt x="159" y="195"/>
                  </a:lnTo>
                  <a:lnTo>
                    <a:pt x="159" y="196"/>
                  </a:lnTo>
                  <a:lnTo>
                    <a:pt x="159" y="196"/>
                  </a:lnTo>
                  <a:lnTo>
                    <a:pt x="158" y="198"/>
                  </a:lnTo>
                  <a:lnTo>
                    <a:pt x="158" y="198"/>
                  </a:lnTo>
                  <a:lnTo>
                    <a:pt x="158" y="200"/>
                  </a:lnTo>
                  <a:lnTo>
                    <a:pt x="158" y="200"/>
                  </a:lnTo>
                  <a:lnTo>
                    <a:pt x="157" y="201"/>
                  </a:lnTo>
                  <a:lnTo>
                    <a:pt x="156" y="202"/>
                  </a:lnTo>
                  <a:lnTo>
                    <a:pt x="156" y="202"/>
                  </a:lnTo>
                  <a:lnTo>
                    <a:pt x="156" y="203"/>
                  </a:lnTo>
                  <a:lnTo>
                    <a:pt x="155" y="204"/>
                  </a:lnTo>
                  <a:lnTo>
                    <a:pt x="155" y="205"/>
                  </a:lnTo>
                  <a:lnTo>
                    <a:pt x="154" y="205"/>
                  </a:lnTo>
                  <a:lnTo>
                    <a:pt x="154" y="207"/>
                  </a:lnTo>
                  <a:lnTo>
                    <a:pt x="154" y="208"/>
                  </a:lnTo>
                  <a:lnTo>
                    <a:pt x="155" y="209"/>
                  </a:lnTo>
                  <a:lnTo>
                    <a:pt x="157" y="211"/>
                  </a:lnTo>
                  <a:lnTo>
                    <a:pt x="157" y="211"/>
                  </a:lnTo>
                  <a:lnTo>
                    <a:pt x="156" y="213"/>
                  </a:lnTo>
                  <a:lnTo>
                    <a:pt x="156" y="214"/>
                  </a:lnTo>
                  <a:lnTo>
                    <a:pt x="155" y="216"/>
                  </a:lnTo>
                  <a:lnTo>
                    <a:pt x="155" y="217"/>
                  </a:lnTo>
                  <a:lnTo>
                    <a:pt x="155" y="218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9" y="225"/>
                  </a:lnTo>
                  <a:lnTo>
                    <a:pt x="160" y="225"/>
                  </a:lnTo>
                  <a:lnTo>
                    <a:pt x="161" y="225"/>
                  </a:lnTo>
                  <a:lnTo>
                    <a:pt x="162" y="226"/>
                  </a:lnTo>
                  <a:lnTo>
                    <a:pt x="162" y="226"/>
                  </a:lnTo>
                  <a:lnTo>
                    <a:pt x="162" y="226"/>
                  </a:lnTo>
                  <a:lnTo>
                    <a:pt x="161" y="227"/>
                  </a:lnTo>
                  <a:lnTo>
                    <a:pt x="160" y="228"/>
                  </a:lnTo>
                  <a:lnTo>
                    <a:pt x="160" y="228"/>
                  </a:lnTo>
                  <a:lnTo>
                    <a:pt x="160" y="229"/>
                  </a:lnTo>
                  <a:lnTo>
                    <a:pt x="160" y="230"/>
                  </a:lnTo>
                  <a:lnTo>
                    <a:pt x="160" y="231"/>
                  </a:lnTo>
                  <a:lnTo>
                    <a:pt x="159" y="231"/>
                  </a:lnTo>
                  <a:lnTo>
                    <a:pt x="158" y="233"/>
                  </a:lnTo>
                  <a:lnTo>
                    <a:pt x="158" y="234"/>
                  </a:lnTo>
                  <a:lnTo>
                    <a:pt x="157" y="236"/>
                  </a:lnTo>
                  <a:lnTo>
                    <a:pt x="156" y="237"/>
                  </a:lnTo>
                  <a:lnTo>
                    <a:pt x="156" y="237"/>
                  </a:lnTo>
                  <a:lnTo>
                    <a:pt x="155" y="238"/>
                  </a:lnTo>
                  <a:lnTo>
                    <a:pt x="154" y="239"/>
                  </a:lnTo>
                  <a:lnTo>
                    <a:pt x="154" y="239"/>
                  </a:lnTo>
                  <a:lnTo>
                    <a:pt x="154" y="240"/>
                  </a:lnTo>
                  <a:lnTo>
                    <a:pt x="155" y="241"/>
                  </a:lnTo>
                  <a:lnTo>
                    <a:pt x="155" y="241"/>
                  </a:lnTo>
                  <a:lnTo>
                    <a:pt x="156" y="242"/>
                  </a:lnTo>
                  <a:lnTo>
                    <a:pt x="156" y="243"/>
                  </a:lnTo>
                  <a:lnTo>
                    <a:pt x="155" y="244"/>
                  </a:lnTo>
                  <a:lnTo>
                    <a:pt x="154" y="245"/>
                  </a:lnTo>
                  <a:lnTo>
                    <a:pt x="152" y="245"/>
                  </a:lnTo>
                  <a:lnTo>
                    <a:pt x="152" y="246"/>
                  </a:lnTo>
                  <a:lnTo>
                    <a:pt x="152" y="247"/>
                  </a:lnTo>
                  <a:lnTo>
                    <a:pt x="153" y="248"/>
                  </a:lnTo>
                  <a:lnTo>
                    <a:pt x="153" y="250"/>
                  </a:lnTo>
                  <a:lnTo>
                    <a:pt x="153" y="251"/>
                  </a:lnTo>
                  <a:lnTo>
                    <a:pt x="152" y="252"/>
                  </a:lnTo>
                  <a:lnTo>
                    <a:pt x="150" y="253"/>
                  </a:lnTo>
                  <a:lnTo>
                    <a:pt x="149" y="254"/>
                  </a:lnTo>
                  <a:lnTo>
                    <a:pt x="148" y="254"/>
                  </a:lnTo>
                  <a:lnTo>
                    <a:pt x="147" y="254"/>
                  </a:lnTo>
                  <a:lnTo>
                    <a:pt x="146" y="254"/>
                  </a:lnTo>
                  <a:lnTo>
                    <a:pt x="145" y="253"/>
                  </a:lnTo>
                  <a:lnTo>
                    <a:pt x="140" y="250"/>
                  </a:lnTo>
                  <a:lnTo>
                    <a:pt x="139" y="249"/>
                  </a:lnTo>
                  <a:lnTo>
                    <a:pt x="137" y="248"/>
                  </a:lnTo>
                  <a:lnTo>
                    <a:pt x="134" y="245"/>
                  </a:lnTo>
                  <a:lnTo>
                    <a:pt x="133" y="245"/>
                  </a:lnTo>
                  <a:lnTo>
                    <a:pt x="132" y="242"/>
                  </a:lnTo>
                  <a:lnTo>
                    <a:pt x="132" y="241"/>
                  </a:lnTo>
                  <a:lnTo>
                    <a:pt x="131" y="240"/>
                  </a:lnTo>
                  <a:lnTo>
                    <a:pt x="128" y="239"/>
                  </a:lnTo>
                  <a:lnTo>
                    <a:pt x="127" y="238"/>
                  </a:lnTo>
                  <a:lnTo>
                    <a:pt x="125" y="237"/>
                  </a:lnTo>
                  <a:lnTo>
                    <a:pt x="124" y="236"/>
                  </a:lnTo>
                  <a:lnTo>
                    <a:pt x="122" y="235"/>
                  </a:lnTo>
                  <a:lnTo>
                    <a:pt x="120" y="233"/>
                  </a:lnTo>
                  <a:lnTo>
                    <a:pt x="119" y="231"/>
                  </a:lnTo>
                  <a:lnTo>
                    <a:pt x="115" y="230"/>
                  </a:lnTo>
                  <a:lnTo>
                    <a:pt x="113" y="229"/>
                  </a:lnTo>
                  <a:lnTo>
                    <a:pt x="109" y="227"/>
                  </a:lnTo>
                  <a:lnTo>
                    <a:pt x="106" y="226"/>
                  </a:lnTo>
                  <a:lnTo>
                    <a:pt x="102" y="224"/>
                  </a:lnTo>
                  <a:lnTo>
                    <a:pt x="101" y="224"/>
                  </a:lnTo>
                  <a:lnTo>
                    <a:pt x="97" y="220"/>
                  </a:lnTo>
                  <a:lnTo>
                    <a:pt x="94" y="219"/>
                  </a:lnTo>
                  <a:lnTo>
                    <a:pt x="92" y="218"/>
                  </a:lnTo>
                  <a:lnTo>
                    <a:pt x="85" y="214"/>
                  </a:lnTo>
                  <a:lnTo>
                    <a:pt x="84" y="212"/>
                  </a:lnTo>
                  <a:lnTo>
                    <a:pt x="83" y="211"/>
                  </a:lnTo>
                  <a:lnTo>
                    <a:pt x="81" y="209"/>
                  </a:lnTo>
                  <a:lnTo>
                    <a:pt x="80" y="207"/>
                  </a:lnTo>
                  <a:lnTo>
                    <a:pt x="77" y="205"/>
                  </a:lnTo>
                  <a:lnTo>
                    <a:pt x="75" y="203"/>
                  </a:lnTo>
                  <a:lnTo>
                    <a:pt x="74" y="201"/>
                  </a:lnTo>
                  <a:lnTo>
                    <a:pt x="71" y="199"/>
                  </a:lnTo>
                  <a:lnTo>
                    <a:pt x="70" y="198"/>
                  </a:lnTo>
                  <a:lnTo>
                    <a:pt x="69" y="196"/>
                  </a:lnTo>
                  <a:lnTo>
                    <a:pt x="69" y="193"/>
                  </a:lnTo>
                  <a:lnTo>
                    <a:pt x="68" y="192"/>
                  </a:lnTo>
                  <a:lnTo>
                    <a:pt x="68" y="191"/>
                  </a:lnTo>
                  <a:lnTo>
                    <a:pt x="69" y="191"/>
                  </a:lnTo>
                  <a:lnTo>
                    <a:pt x="69" y="187"/>
                  </a:lnTo>
                  <a:lnTo>
                    <a:pt x="69" y="185"/>
                  </a:lnTo>
                  <a:lnTo>
                    <a:pt x="66" y="182"/>
                  </a:lnTo>
                  <a:lnTo>
                    <a:pt x="65" y="180"/>
                  </a:lnTo>
                  <a:lnTo>
                    <a:pt x="64" y="178"/>
                  </a:lnTo>
                  <a:lnTo>
                    <a:pt x="63" y="177"/>
                  </a:lnTo>
                  <a:lnTo>
                    <a:pt x="62" y="174"/>
                  </a:lnTo>
                  <a:lnTo>
                    <a:pt x="61" y="171"/>
                  </a:lnTo>
                  <a:lnTo>
                    <a:pt x="59" y="170"/>
                  </a:lnTo>
                  <a:lnTo>
                    <a:pt x="58" y="169"/>
                  </a:lnTo>
                  <a:lnTo>
                    <a:pt x="58" y="168"/>
                  </a:lnTo>
                  <a:lnTo>
                    <a:pt x="56" y="168"/>
                  </a:lnTo>
                  <a:lnTo>
                    <a:pt x="56" y="166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50" y="155"/>
                  </a:lnTo>
                  <a:lnTo>
                    <a:pt x="49" y="153"/>
                  </a:lnTo>
                  <a:lnTo>
                    <a:pt x="48" y="150"/>
                  </a:lnTo>
                  <a:lnTo>
                    <a:pt x="44" y="142"/>
                  </a:lnTo>
                  <a:lnTo>
                    <a:pt x="43" y="140"/>
                  </a:lnTo>
                  <a:lnTo>
                    <a:pt x="41" y="136"/>
                  </a:lnTo>
                  <a:lnTo>
                    <a:pt x="40" y="134"/>
                  </a:lnTo>
                  <a:lnTo>
                    <a:pt x="39" y="130"/>
                  </a:lnTo>
                  <a:lnTo>
                    <a:pt x="36" y="126"/>
                  </a:lnTo>
                  <a:lnTo>
                    <a:pt x="35" y="124"/>
                  </a:lnTo>
                  <a:lnTo>
                    <a:pt x="34" y="121"/>
                  </a:lnTo>
                  <a:lnTo>
                    <a:pt x="34" y="119"/>
                  </a:lnTo>
                  <a:lnTo>
                    <a:pt x="32" y="116"/>
                  </a:lnTo>
                  <a:lnTo>
                    <a:pt x="30" y="114"/>
                  </a:lnTo>
                  <a:lnTo>
                    <a:pt x="28" y="111"/>
                  </a:lnTo>
                  <a:lnTo>
                    <a:pt x="27" y="110"/>
                  </a:lnTo>
                  <a:lnTo>
                    <a:pt x="26" y="109"/>
                  </a:lnTo>
                  <a:lnTo>
                    <a:pt x="23" y="103"/>
                  </a:lnTo>
                  <a:lnTo>
                    <a:pt x="23" y="101"/>
                  </a:lnTo>
                  <a:lnTo>
                    <a:pt x="21" y="98"/>
                  </a:lnTo>
                  <a:lnTo>
                    <a:pt x="19" y="96"/>
                  </a:lnTo>
                  <a:lnTo>
                    <a:pt x="18" y="94"/>
                  </a:lnTo>
                  <a:lnTo>
                    <a:pt x="16" y="93"/>
                  </a:lnTo>
                  <a:lnTo>
                    <a:pt x="8" y="87"/>
                  </a:lnTo>
                  <a:lnTo>
                    <a:pt x="5" y="85"/>
                  </a:lnTo>
                  <a:lnTo>
                    <a:pt x="4" y="84"/>
                  </a:lnTo>
                  <a:lnTo>
                    <a:pt x="2" y="82"/>
                  </a:lnTo>
                  <a:lnTo>
                    <a:pt x="2" y="81"/>
                  </a:lnTo>
                  <a:lnTo>
                    <a:pt x="4" y="80"/>
                  </a:lnTo>
                  <a:lnTo>
                    <a:pt x="5" y="81"/>
                  </a:lnTo>
                  <a:lnTo>
                    <a:pt x="6" y="81"/>
                  </a:lnTo>
                  <a:lnTo>
                    <a:pt x="7" y="80"/>
                  </a:lnTo>
                  <a:lnTo>
                    <a:pt x="7" y="78"/>
                  </a:lnTo>
                  <a:lnTo>
                    <a:pt x="6" y="76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4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1" y="59"/>
                  </a:lnTo>
                  <a:lnTo>
                    <a:pt x="6" y="53"/>
                  </a:lnTo>
                  <a:lnTo>
                    <a:pt x="7" y="51"/>
                  </a:lnTo>
                  <a:lnTo>
                    <a:pt x="8" y="50"/>
                  </a:lnTo>
                  <a:lnTo>
                    <a:pt x="10" y="48"/>
                  </a:lnTo>
                  <a:lnTo>
                    <a:pt x="12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49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2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59"/>
                  </a:lnTo>
                  <a:lnTo>
                    <a:pt x="12" y="59"/>
                  </a:lnTo>
                  <a:lnTo>
                    <a:pt x="11" y="60"/>
                  </a:lnTo>
                  <a:lnTo>
                    <a:pt x="11" y="61"/>
                  </a:lnTo>
                  <a:lnTo>
                    <a:pt x="11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4" y="60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7" y="61"/>
                  </a:lnTo>
                  <a:lnTo>
                    <a:pt x="18" y="62"/>
                  </a:lnTo>
                  <a:lnTo>
                    <a:pt x="19" y="62"/>
                  </a:lnTo>
                  <a:lnTo>
                    <a:pt x="20" y="62"/>
                  </a:lnTo>
                  <a:lnTo>
                    <a:pt x="21" y="62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3" y="65"/>
                  </a:lnTo>
                  <a:lnTo>
                    <a:pt x="23" y="66"/>
                  </a:lnTo>
                  <a:lnTo>
                    <a:pt x="24" y="67"/>
                  </a:lnTo>
                  <a:lnTo>
                    <a:pt x="25" y="68"/>
                  </a:lnTo>
                  <a:lnTo>
                    <a:pt x="26" y="69"/>
                  </a:lnTo>
                  <a:lnTo>
                    <a:pt x="27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0" y="66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2" y="64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2" y="61"/>
                  </a:lnTo>
                  <a:lnTo>
                    <a:pt x="32" y="60"/>
                  </a:lnTo>
                  <a:lnTo>
                    <a:pt x="33" y="59"/>
                  </a:lnTo>
                  <a:lnTo>
                    <a:pt x="33" y="58"/>
                  </a:lnTo>
                  <a:lnTo>
                    <a:pt x="33" y="55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5" y="49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39" y="45"/>
                  </a:lnTo>
                  <a:lnTo>
                    <a:pt x="40" y="44"/>
                  </a:lnTo>
                  <a:lnTo>
                    <a:pt x="42" y="42"/>
                  </a:lnTo>
                  <a:lnTo>
                    <a:pt x="43" y="41"/>
                  </a:lnTo>
                  <a:lnTo>
                    <a:pt x="45" y="40"/>
                  </a:lnTo>
                  <a:lnTo>
                    <a:pt x="47" y="39"/>
                  </a:lnTo>
                  <a:lnTo>
                    <a:pt x="48" y="39"/>
                  </a:lnTo>
                  <a:lnTo>
                    <a:pt x="51" y="38"/>
                  </a:lnTo>
                  <a:lnTo>
                    <a:pt x="54" y="36"/>
                  </a:lnTo>
                  <a:lnTo>
                    <a:pt x="56" y="35"/>
                  </a:lnTo>
                  <a:lnTo>
                    <a:pt x="59" y="34"/>
                  </a:lnTo>
                  <a:lnTo>
                    <a:pt x="60" y="32"/>
                  </a:lnTo>
                  <a:lnTo>
                    <a:pt x="62" y="31"/>
                  </a:lnTo>
                  <a:lnTo>
                    <a:pt x="63" y="30"/>
                  </a:lnTo>
                  <a:lnTo>
                    <a:pt x="66" y="26"/>
                  </a:lnTo>
                  <a:lnTo>
                    <a:pt x="67" y="24"/>
                  </a:lnTo>
                  <a:lnTo>
                    <a:pt x="69" y="23"/>
                  </a:lnTo>
                  <a:lnTo>
                    <a:pt x="69" y="21"/>
                  </a:lnTo>
                  <a:lnTo>
                    <a:pt x="70" y="18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4" y="8"/>
                  </a:lnTo>
                  <a:lnTo>
                    <a:pt x="74" y="7"/>
                  </a:lnTo>
                  <a:lnTo>
                    <a:pt x="72" y="7"/>
                  </a:lnTo>
                  <a:lnTo>
                    <a:pt x="71" y="5"/>
                  </a:lnTo>
                  <a:lnTo>
                    <a:pt x="71" y="4"/>
                  </a:lnTo>
                  <a:lnTo>
                    <a:pt x="70" y="3"/>
                  </a:lnTo>
                  <a:lnTo>
                    <a:pt x="69" y="3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4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2" y="5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7"/>
                  </a:lnTo>
                  <a:lnTo>
                    <a:pt x="84" y="8"/>
                  </a:lnTo>
                  <a:lnTo>
                    <a:pt x="85" y="9"/>
                  </a:lnTo>
                  <a:lnTo>
                    <a:pt x="85" y="10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6" y="12"/>
                  </a:lnTo>
                  <a:lnTo>
                    <a:pt x="86" y="13"/>
                  </a:lnTo>
                  <a:lnTo>
                    <a:pt x="87" y="13"/>
                  </a:lnTo>
                  <a:lnTo>
                    <a:pt x="88" y="14"/>
                  </a:lnTo>
                  <a:lnTo>
                    <a:pt x="89" y="15"/>
                  </a:lnTo>
                  <a:lnTo>
                    <a:pt x="90" y="15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2" y="16"/>
                  </a:lnTo>
                  <a:lnTo>
                    <a:pt x="93" y="17"/>
                  </a:lnTo>
                  <a:lnTo>
                    <a:pt x="94" y="18"/>
                  </a:lnTo>
                  <a:lnTo>
                    <a:pt x="94" y="19"/>
                  </a:lnTo>
                  <a:lnTo>
                    <a:pt x="95" y="19"/>
                  </a:lnTo>
                  <a:lnTo>
                    <a:pt x="95" y="21"/>
                  </a:lnTo>
                  <a:lnTo>
                    <a:pt x="95" y="23"/>
                  </a:lnTo>
                  <a:lnTo>
                    <a:pt x="95" y="24"/>
                  </a:lnTo>
                  <a:lnTo>
                    <a:pt x="96" y="24"/>
                  </a:lnTo>
                  <a:lnTo>
                    <a:pt x="97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8"/>
                  </a:lnTo>
                  <a:lnTo>
                    <a:pt x="100" y="29"/>
                  </a:lnTo>
                  <a:lnTo>
                    <a:pt x="99" y="30"/>
                  </a:lnTo>
                  <a:lnTo>
                    <a:pt x="99" y="31"/>
                  </a:lnTo>
                  <a:lnTo>
                    <a:pt x="99" y="32"/>
                  </a:lnTo>
                  <a:lnTo>
                    <a:pt x="100" y="32"/>
                  </a:lnTo>
                  <a:lnTo>
                    <a:pt x="101" y="32"/>
                  </a:lnTo>
                  <a:lnTo>
                    <a:pt x="102" y="33"/>
                  </a:lnTo>
                  <a:lnTo>
                    <a:pt x="103" y="33"/>
                  </a:lnTo>
                  <a:lnTo>
                    <a:pt x="103" y="33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7" y="33"/>
                  </a:lnTo>
                  <a:lnTo>
                    <a:pt x="109" y="34"/>
                  </a:lnTo>
                  <a:lnTo>
                    <a:pt x="111" y="33"/>
                  </a:lnTo>
                  <a:lnTo>
                    <a:pt x="112" y="33"/>
                  </a:lnTo>
                  <a:lnTo>
                    <a:pt x="112" y="33"/>
                  </a:lnTo>
                  <a:lnTo>
                    <a:pt x="113" y="32"/>
                  </a:lnTo>
                  <a:lnTo>
                    <a:pt x="114" y="32"/>
                  </a:lnTo>
                  <a:lnTo>
                    <a:pt x="115" y="32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30"/>
                  </a:lnTo>
                  <a:lnTo>
                    <a:pt x="119" y="31"/>
                  </a:lnTo>
                  <a:lnTo>
                    <a:pt x="120" y="32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2" y="32"/>
                  </a:lnTo>
                  <a:lnTo>
                    <a:pt x="124" y="32"/>
                  </a:lnTo>
                  <a:lnTo>
                    <a:pt x="125" y="31"/>
                  </a:lnTo>
                  <a:lnTo>
                    <a:pt x="126" y="31"/>
                  </a:lnTo>
                  <a:lnTo>
                    <a:pt x="126" y="31"/>
                  </a:lnTo>
                  <a:lnTo>
                    <a:pt x="127" y="31"/>
                  </a:lnTo>
                  <a:lnTo>
                    <a:pt x="130" y="32"/>
                  </a:lnTo>
                  <a:lnTo>
                    <a:pt x="130" y="33"/>
                  </a:lnTo>
                  <a:lnTo>
                    <a:pt x="131" y="33"/>
                  </a:lnTo>
                  <a:lnTo>
                    <a:pt x="132" y="34"/>
                  </a:lnTo>
                  <a:lnTo>
                    <a:pt x="133" y="34"/>
                  </a:lnTo>
                  <a:lnTo>
                    <a:pt x="134" y="35"/>
                  </a:lnTo>
                  <a:lnTo>
                    <a:pt x="134" y="35"/>
                  </a:lnTo>
                  <a:lnTo>
                    <a:pt x="135" y="36"/>
                  </a:lnTo>
                  <a:lnTo>
                    <a:pt x="136" y="36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7" y="38"/>
                  </a:lnTo>
                  <a:lnTo>
                    <a:pt x="137" y="38"/>
                  </a:lnTo>
                  <a:lnTo>
                    <a:pt x="136" y="40"/>
                  </a:lnTo>
                  <a:lnTo>
                    <a:pt x="135" y="42"/>
                  </a:lnTo>
                  <a:lnTo>
                    <a:pt x="133" y="45"/>
                  </a:lnTo>
                  <a:lnTo>
                    <a:pt x="131" y="49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32" y="53"/>
                  </a:lnTo>
                  <a:lnTo>
                    <a:pt x="133" y="53"/>
                  </a:lnTo>
                  <a:lnTo>
                    <a:pt x="133" y="53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5" y="53"/>
                  </a:lnTo>
                  <a:lnTo>
                    <a:pt x="136" y="53"/>
                  </a:lnTo>
                  <a:lnTo>
                    <a:pt x="136" y="55"/>
                  </a:lnTo>
                  <a:lnTo>
                    <a:pt x="136" y="55"/>
                  </a:lnTo>
                  <a:lnTo>
                    <a:pt x="137" y="56"/>
                  </a:lnTo>
                  <a:lnTo>
                    <a:pt x="138" y="58"/>
                  </a:lnTo>
                  <a:lnTo>
                    <a:pt x="139" y="5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8" name="Google Shape;1368;p77"/>
            <p:cNvSpPr/>
            <p:nvPr/>
          </p:nvSpPr>
          <p:spPr>
            <a:xfrm>
              <a:off x="3281363" y="2143126"/>
              <a:ext cx="165100" cy="184150"/>
            </a:xfrm>
            <a:custGeom>
              <a:avLst/>
              <a:gdLst/>
              <a:ahLst/>
              <a:cxnLst/>
              <a:rect l="l" t="t" r="r" b="b"/>
              <a:pathLst>
                <a:path w="104" h="116" extrusionOk="0">
                  <a:moveTo>
                    <a:pt x="52" y="13"/>
                  </a:moveTo>
                  <a:lnTo>
                    <a:pt x="53" y="14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7" y="24"/>
                  </a:lnTo>
                  <a:lnTo>
                    <a:pt x="57" y="26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0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5"/>
                  </a:lnTo>
                  <a:lnTo>
                    <a:pt x="57" y="37"/>
                  </a:lnTo>
                  <a:lnTo>
                    <a:pt x="57" y="37"/>
                  </a:lnTo>
                  <a:lnTo>
                    <a:pt x="57" y="38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8" y="40"/>
                  </a:lnTo>
                  <a:lnTo>
                    <a:pt x="59" y="41"/>
                  </a:lnTo>
                  <a:lnTo>
                    <a:pt x="59" y="40"/>
                  </a:lnTo>
                  <a:lnTo>
                    <a:pt x="60" y="40"/>
                  </a:lnTo>
                  <a:lnTo>
                    <a:pt x="61" y="40"/>
                  </a:lnTo>
                  <a:lnTo>
                    <a:pt x="62" y="41"/>
                  </a:lnTo>
                  <a:lnTo>
                    <a:pt x="63" y="41"/>
                  </a:lnTo>
                  <a:lnTo>
                    <a:pt x="64" y="41"/>
                  </a:lnTo>
                  <a:lnTo>
                    <a:pt x="64" y="42"/>
                  </a:lnTo>
                  <a:lnTo>
                    <a:pt x="65" y="41"/>
                  </a:lnTo>
                  <a:lnTo>
                    <a:pt x="67" y="42"/>
                  </a:lnTo>
                  <a:lnTo>
                    <a:pt x="68" y="42"/>
                  </a:lnTo>
                  <a:lnTo>
                    <a:pt x="69" y="42"/>
                  </a:lnTo>
                  <a:lnTo>
                    <a:pt x="70" y="42"/>
                  </a:lnTo>
                  <a:lnTo>
                    <a:pt x="71" y="42"/>
                  </a:lnTo>
                  <a:lnTo>
                    <a:pt x="72" y="42"/>
                  </a:lnTo>
                  <a:lnTo>
                    <a:pt x="73" y="42"/>
                  </a:lnTo>
                  <a:lnTo>
                    <a:pt x="73" y="41"/>
                  </a:lnTo>
                  <a:lnTo>
                    <a:pt x="73" y="40"/>
                  </a:lnTo>
                  <a:lnTo>
                    <a:pt x="74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7" y="41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9" y="42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2" y="43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4" y="44"/>
                  </a:lnTo>
                  <a:lnTo>
                    <a:pt x="84" y="46"/>
                  </a:lnTo>
                  <a:lnTo>
                    <a:pt x="85" y="47"/>
                  </a:lnTo>
                  <a:lnTo>
                    <a:pt x="86" y="47"/>
                  </a:lnTo>
                  <a:lnTo>
                    <a:pt x="86" y="48"/>
                  </a:lnTo>
                  <a:lnTo>
                    <a:pt x="86" y="49"/>
                  </a:lnTo>
                  <a:lnTo>
                    <a:pt x="86" y="50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2"/>
                  </a:lnTo>
                  <a:lnTo>
                    <a:pt x="87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87" y="56"/>
                  </a:lnTo>
                  <a:lnTo>
                    <a:pt x="88" y="57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8" y="59"/>
                  </a:lnTo>
                  <a:lnTo>
                    <a:pt x="88" y="60"/>
                  </a:lnTo>
                  <a:lnTo>
                    <a:pt x="88" y="61"/>
                  </a:lnTo>
                  <a:lnTo>
                    <a:pt x="89" y="61"/>
                  </a:lnTo>
                  <a:lnTo>
                    <a:pt x="89" y="63"/>
                  </a:lnTo>
                  <a:lnTo>
                    <a:pt x="89" y="64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1" y="66"/>
                  </a:lnTo>
                  <a:lnTo>
                    <a:pt x="93" y="66"/>
                  </a:lnTo>
                  <a:lnTo>
                    <a:pt x="94" y="66"/>
                  </a:lnTo>
                  <a:lnTo>
                    <a:pt x="95" y="65"/>
                  </a:lnTo>
                  <a:lnTo>
                    <a:pt x="96" y="65"/>
                  </a:lnTo>
                  <a:lnTo>
                    <a:pt x="97" y="64"/>
                  </a:lnTo>
                  <a:lnTo>
                    <a:pt x="98" y="64"/>
                  </a:lnTo>
                  <a:lnTo>
                    <a:pt x="98" y="63"/>
                  </a:lnTo>
                  <a:lnTo>
                    <a:pt x="99" y="63"/>
                  </a:lnTo>
                  <a:lnTo>
                    <a:pt x="100" y="64"/>
                  </a:lnTo>
                  <a:lnTo>
                    <a:pt x="101" y="64"/>
                  </a:lnTo>
                  <a:lnTo>
                    <a:pt x="102" y="65"/>
                  </a:lnTo>
                  <a:lnTo>
                    <a:pt x="104" y="66"/>
                  </a:lnTo>
                  <a:lnTo>
                    <a:pt x="103" y="66"/>
                  </a:lnTo>
                  <a:lnTo>
                    <a:pt x="103" y="67"/>
                  </a:lnTo>
                  <a:lnTo>
                    <a:pt x="103" y="68"/>
                  </a:lnTo>
                  <a:lnTo>
                    <a:pt x="104" y="70"/>
                  </a:lnTo>
                  <a:lnTo>
                    <a:pt x="103" y="74"/>
                  </a:lnTo>
                  <a:lnTo>
                    <a:pt x="103" y="78"/>
                  </a:lnTo>
                  <a:lnTo>
                    <a:pt x="102" y="81"/>
                  </a:lnTo>
                  <a:lnTo>
                    <a:pt x="103" y="82"/>
                  </a:lnTo>
                  <a:lnTo>
                    <a:pt x="102" y="83"/>
                  </a:lnTo>
                  <a:lnTo>
                    <a:pt x="101" y="86"/>
                  </a:lnTo>
                  <a:lnTo>
                    <a:pt x="101" y="88"/>
                  </a:lnTo>
                  <a:lnTo>
                    <a:pt x="102" y="94"/>
                  </a:lnTo>
                  <a:lnTo>
                    <a:pt x="102" y="98"/>
                  </a:lnTo>
                  <a:lnTo>
                    <a:pt x="101" y="101"/>
                  </a:lnTo>
                  <a:lnTo>
                    <a:pt x="101" y="102"/>
                  </a:lnTo>
                  <a:lnTo>
                    <a:pt x="100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98" y="105"/>
                  </a:lnTo>
                  <a:lnTo>
                    <a:pt x="97" y="105"/>
                  </a:lnTo>
                  <a:lnTo>
                    <a:pt x="97" y="107"/>
                  </a:lnTo>
                  <a:lnTo>
                    <a:pt x="97" y="107"/>
                  </a:lnTo>
                  <a:lnTo>
                    <a:pt x="95" y="108"/>
                  </a:lnTo>
                  <a:lnTo>
                    <a:pt x="94" y="108"/>
                  </a:lnTo>
                  <a:lnTo>
                    <a:pt x="94" y="109"/>
                  </a:lnTo>
                  <a:lnTo>
                    <a:pt x="94" y="110"/>
                  </a:lnTo>
                  <a:lnTo>
                    <a:pt x="93" y="110"/>
                  </a:lnTo>
                  <a:lnTo>
                    <a:pt x="93" y="111"/>
                  </a:lnTo>
                  <a:lnTo>
                    <a:pt x="93" y="112"/>
                  </a:lnTo>
                  <a:lnTo>
                    <a:pt x="92" y="113"/>
                  </a:lnTo>
                  <a:lnTo>
                    <a:pt x="92" y="114"/>
                  </a:lnTo>
                  <a:lnTo>
                    <a:pt x="91" y="114"/>
                  </a:lnTo>
                  <a:lnTo>
                    <a:pt x="90" y="113"/>
                  </a:lnTo>
                  <a:lnTo>
                    <a:pt x="89" y="112"/>
                  </a:lnTo>
                  <a:lnTo>
                    <a:pt x="87" y="112"/>
                  </a:lnTo>
                  <a:lnTo>
                    <a:pt x="86" y="112"/>
                  </a:lnTo>
                  <a:lnTo>
                    <a:pt x="85" y="113"/>
                  </a:lnTo>
                  <a:lnTo>
                    <a:pt x="85" y="114"/>
                  </a:lnTo>
                  <a:lnTo>
                    <a:pt x="84" y="115"/>
                  </a:lnTo>
                  <a:lnTo>
                    <a:pt x="84" y="116"/>
                  </a:lnTo>
                  <a:lnTo>
                    <a:pt x="83" y="115"/>
                  </a:lnTo>
                  <a:lnTo>
                    <a:pt x="81" y="114"/>
                  </a:lnTo>
                  <a:lnTo>
                    <a:pt x="80" y="115"/>
                  </a:lnTo>
                  <a:lnTo>
                    <a:pt x="79" y="115"/>
                  </a:lnTo>
                  <a:lnTo>
                    <a:pt x="78" y="114"/>
                  </a:lnTo>
                  <a:lnTo>
                    <a:pt x="77" y="114"/>
                  </a:lnTo>
                  <a:lnTo>
                    <a:pt x="76" y="114"/>
                  </a:lnTo>
                  <a:lnTo>
                    <a:pt x="71" y="114"/>
                  </a:lnTo>
                  <a:lnTo>
                    <a:pt x="66" y="112"/>
                  </a:lnTo>
                  <a:lnTo>
                    <a:pt x="62" y="112"/>
                  </a:lnTo>
                  <a:lnTo>
                    <a:pt x="57" y="112"/>
                  </a:lnTo>
                  <a:lnTo>
                    <a:pt x="56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9" y="107"/>
                  </a:lnTo>
                  <a:lnTo>
                    <a:pt x="60" y="105"/>
                  </a:lnTo>
                  <a:lnTo>
                    <a:pt x="59" y="105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2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60" y="100"/>
                  </a:lnTo>
                  <a:lnTo>
                    <a:pt x="60" y="99"/>
                  </a:lnTo>
                  <a:lnTo>
                    <a:pt x="60" y="98"/>
                  </a:lnTo>
                  <a:lnTo>
                    <a:pt x="60" y="97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3" y="94"/>
                  </a:lnTo>
                  <a:lnTo>
                    <a:pt x="63" y="94"/>
                  </a:lnTo>
                  <a:lnTo>
                    <a:pt x="63" y="93"/>
                  </a:lnTo>
                  <a:lnTo>
                    <a:pt x="63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6" y="88"/>
                  </a:lnTo>
                  <a:lnTo>
                    <a:pt x="66" y="87"/>
                  </a:lnTo>
                  <a:lnTo>
                    <a:pt x="66" y="86"/>
                  </a:lnTo>
                  <a:lnTo>
                    <a:pt x="66" y="86"/>
                  </a:lnTo>
                  <a:lnTo>
                    <a:pt x="65" y="84"/>
                  </a:lnTo>
                  <a:lnTo>
                    <a:pt x="63" y="82"/>
                  </a:lnTo>
                  <a:lnTo>
                    <a:pt x="61" y="81"/>
                  </a:lnTo>
                  <a:lnTo>
                    <a:pt x="59" y="80"/>
                  </a:lnTo>
                  <a:lnTo>
                    <a:pt x="57" y="79"/>
                  </a:lnTo>
                  <a:lnTo>
                    <a:pt x="57" y="80"/>
                  </a:lnTo>
                  <a:lnTo>
                    <a:pt x="56" y="79"/>
                  </a:lnTo>
                  <a:lnTo>
                    <a:pt x="55" y="79"/>
                  </a:lnTo>
                  <a:lnTo>
                    <a:pt x="54" y="78"/>
                  </a:lnTo>
                  <a:lnTo>
                    <a:pt x="52" y="77"/>
                  </a:lnTo>
                  <a:lnTo>
                    <a:pt x="46" y="74"/>
                  </a:lnTo>
                  <a:lnTo>
                    <a:pt x="44" y="73"/>
                  </a:lnTo>
                  <a:lnTo>
                    <a:pt x="43" y="72"/>
                  </a:lnTo>
                  <a:lnTo>
                    <a:pt x="41" y="69"/>
                  </a:lnTo>
                  <a:lnTo>
                    <a:pt x="36" y="67"/>
                  </a:lnTo>
                  <a:lnTo>
                    <a:pt x="33" y="66"/>
                  </a:lnTo>
                  <a:lnTo>
                    <a:pt x="32" y="66"/>
                  </a:lnTo>
                  <a:lnTo>
                    <a:pt x="29" y="65"/>
                  </a:lnTo>
                  <a:lnTo>
                    <a:pt x="25" y="64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3" y="55"/>
                  </a:lnTo>
                  <a:lnTo>
                    <a:pt x="11" y="53"/>
                  </a:lnTo>
                  <a:lnTo>
                    <a:pt x="9" y="50"/>
                  </a:lnTo>
                  <a:lnTo>
                    <a:pt x="7" y="47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1" y="38"/>
                  </a:lnTo>
                  <a:lnTo>
                    <a:pt x="2" y="34"/>
                  </a:lnTo>
                  <a:lnTo>
                    <a:pt x="2" y="30"/>
                  </a:lnTo>
                  <a:lnTo>
                    <a:pt x="3" y="25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4" y="15"/>
                  </a:lnTo>
                  <a:lnTo>
                    <a:pt x="6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11" y="5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5" y="4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9" name="Google Shape;1369;p77"/>
            <p:cNvSpPr/>
            <p:nvPr/>
          </p:nvSpPr>
          <p:spPr>
            <a:xfrm>
              <a:off x="7208838" y="1747838"/>
              <a:ext cx="295275" cy="227013"/>
            </a:xfrm>
            <a:custGeom>
              <a:avLst/>
              <a:gdLst/>
              <a:ahLst/>
              <a:cxnLst/>
              <a:rect l="l" t="t" r="r" b="b"/>
              <a:pathLst>
                <a:path w="186" h="143" extrusionOk="0">
                  <a:moveTo>
                    <a:pt x="150" y="141"/>
                  </a:moveTo>
                  <a:lnTo>
                    <a:pt x="152" y="141"/>
                  </a:lnTo>
                  <a:lnTo>
                    <a:pt x="152" y="142"/>
                  </a:lnTo>
                  <a:lnTo>
                    <a:pt x="151" y="142"/>
                  </a:lnTo>
                  <a:lnTo>
                    <a:pt x="150" y="143"/>
                  </a:lnTo>
                  <a:lnTo>
                    <a:pt x="149" y="142"/>
                  </a:lnTo>
                  <a:lnTo>
                    <a:pt x="148" y="142"/>
                  </a:lnTo>
                  <a:lnTo>
                    <a:pt x="147" y="141"/>
                  </a:lnTo>
                  <a:lnTo>
                    <a:pt x="147" y="141"/>
                  </a:lnTo>
                  <a:lnTo>
                    <a:pt x="147" y="141"/>
                  </a:lnTo>
                  <a:lnTo>
                    <a:pt x="146" y="140"/>
                  </a:lnTo>
                  <a:lnTo>
                    <a:pt x="146" y="139"/>
                  </a:lnTo>
                  <a:lnTo>
                    <a:pt x="146" y="139"/>
                  </a:lnTo>
                  <a:lnTo>
                    <a:pt x="147" y="139"/>
                  </a:lnTo>
                  <a:lnTo>
                    <a:pt x="150" y="141"/>
                  </a:lnTo>
                  <a:close/>
                  <a:moveTo>
                    <a:pt x="159" y="139"/>
                  </a:moveTo>
                  <a:lnTo>
                    <a:pt x="158" y="140"/>
                  </a:lnTo>
                  <a:lnTo>
                    <a:pt x="158" y="140"/>
                  </a:lnTo>
                  <a:lnTo>
                    <a:pt x="157" y="140"/>
                  </a:lnTo>
                  <a:lnTo>
                    <a:pt x="156" y="140"/>
                  </a:lnTo>
                  <a:lnTo>
                    <a:pt x="156" y="139"/>
                  </a:lnTo>
                  <a:lnTo>
                    <a:pt x="156" y="139"/>
                  </a:lnTo>
                  <a:lnTo>
                    <a:pt x="157" y="139"/>
                  </a:lnTo>
                  <a:lnTo>
                    <a:pt x="157" y="138"/>
                  </a:lnTo>
                  <a:lnTo>
                    <a:pt x="158" y="139"/>
                  </a:lnTo>
                  <a:lnTo>
                    <a:pt x="159" y="139"/>
                  </a:lnTo>
                  <a:close/>
                  <a:moveTo>
                    <a:pt x="119" y="128"/>
                  </a:moveTo>
                  <a:lnTo>
                    <a:pt x="119" y="129"/>
                  </a:lnTo>
                  <a:lnTo>
                    <a:pt x="118" y="129"/>
                  </a:lnTo>
                  <a:lnTo>
                    <a:pt x="118" y="129"/>
                  </a:lnTo>
                  <a:lnTo>
                    <a:pt x="118" y="128"/>
                  </a:lnTo>
                  <a:lnTo>
                    <a:pt x="119" y="128"/>
                  </a:lnTo>
                  <a:lnTo>
                    <a:pt x="119" y="128"/>
                  </a:lnTo>
                  <a:close/>
                  <a:moveTo>
                    <a:pt x="122" y="121"/>
                  </a:moveTo>
                  <a:lnTo>
                    <a:pt x="123" y="121"/>
                  </a:lnTo>
                  <a:lnTo>
                    <a:pt x="123" y="12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123"/>
                  </a:lnTo>
                  <a:lnTo>
                    <a:pt x="123" y="123"/>
                  </a:lnTo>
                  <a:lnTo>
                    <a:pt x="120" y="122"/>
                  </a:lnTo>
                  <a:lnTo>
                    <a:pt x="121" y="121"/>
                  </a:lnTo>
                  <a:lnTo>
                    <a:pt x="120" y="120"/>
                  </a:lnTo>
                  <a:lnTo>
                    <a:pt x="120" y="119"/>
                  </a:lnTo>
                  <a:lnTo>
                    <a:pt x="119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20" y="118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2" y="121"/>
                  </a:lnTo>
                  <a:close/>
                  <a:moveTo>
                    <a:pt x="116" y="112"/>
                  </a:moveTo>
                  <a:lnTo>
                    <a:pt x="118" y="113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20" y="114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7"/>
                  </a:lnTo>
                  <a:lnTo>
                    <a:pt x="120" y="116"/>
                  </a:lnTo>
                  <a:lnTo>
                    <a:pt x="119" y="116"/>
                  </a:lnTo>
                  <a:lnTo>
                    <a:pt x="118" y="116"/>
                  </a:lnTo>
                  <a:lnTo>
                    <a:pt x="117" y="116"/>
                  </a:lnTo>
                  <a:lnTo>
                    <a:pt x="115" y="116"/>
                  </a:lnTo>
                  <a:lnTo>
                    <a:pt x="116" y="115"/>
                  </a:lnTo>
                  <a:lnTo>
                    <a:pt x="116" y="114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2"/>
                  </a:lnTo>
                  <a:lnTo>
                    <a:pt x="116" y="112"/>
                  </a:lnTo>
                  <a:close/>
                  <a:moveTo>
                    <a:pt x="114" y="114"/>
                  </a:moveTo>
                  <a:lnTo>
                    <a:pt x="114" y="114"/>
                  </a:lnTo>
                  <a:lnTo>
                    <a:pt x="113" y="114"/>
                  </a:lnTo>
                  <a:lnTo>
                    <a:pt x="111" y="112"/>
                  </a:lnTo>
                  <a:lnTo>
                    <a:pt x="112" y="111"/>
                  </a:lnTo>
                  <a:lnTo>
                    <a:pt x="113" y="110"/>
                  </a:lnTo>
                  <a:lnTo>
                    <a:pt x="114" y="111"/>
                  </a:lnTo>
                  <a:lnTo>
                    <a:pt x="114" y="112"/>
                  </a:lnTo>
                  <a:lnTo>
                    <a:pt x="114" y="113"/>
                  </a:lnTo>
                  <a:lnTo>
                    <a:pt x="114" y="114"/>
                  </a:lnTo>
                  <a:close/>
                  <a:moveTo>
                    <a:pt x="143" y="106"/>
                  </a:moveTo>
                  <a:lnTo>
                    <a:pt x="144" y="106"/>
                  </a:lnTo>
                  <a:lnTo>
                    <a:pt x="145" y="106"/>
                  </a:lnTo>
                  <a:lnTo>
                    <a:pt x="145" y="107"/>
                  </a:lnTo>
                  <a:lnTo>
                    <a:pt x="146" y="107"/>
                  </a:lnTo>
                  <a:lnTo>
                    <a:pt x="147" y="107"/>
                  </a:lnTo>
                  <a:lnTo>
                    <a:pt x="147" y="108"/>
                  </a:lnTo>
                  <a:lnTo>
                    <a:pt x="147" y="108"/>
                  </a:lnTo>
                  <a:lnTo>
                    <a:pt x="147" y="108"/>
                  </a:lnTo>
                  <a:lnTo>
                    <a:pt x="147" y="110"/>
                  </a:lnTo>
                  <a:lnTo>
                    <a:pt x="147" y="110"/>
                  </a:lnTo>
                  <a:lnTo>
                    <a:pt x="146" y="110"/>
                  </a:lnTo>
                  <a:lnTo>
                    <a:pt x="145" y="110"/>
                  </a:lnTo>
                  <a:lnTo>
                    <a:pt x="144" y="110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3" y="107"/>
                  </a:lnTo>
                  <a:lnTo>
                    <a:pt x="141" y="106"/>
                  </a:lnTo>
                  <a:lnTo>
                    <a:pt x="142" y="106"/>
                  </a:lnTo>
                  <a:lnTo>
                    <a:pt x="143" y="106"/>
                  </a:lnTo>
                  <a:close/>
                  <a:moveTo>
                    <a:pt x="33" y="101"/>
                  </a:moveTo>
                  <a:lnTo>
                    <a:pt x="33" y="102"/>
                  </a:lnTo>
                  <a:lnTo>
                    <a:pt x="32" y="101"/>
                  </a:lnTo>
                  <a:lnTo>
                    <a:pt x="30" y="100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9"/>
                  </a:lnTo>
                  <a:lnTo>
                    <a:pt x="31" y="100"/>
                  </a:lnTo>
                  <a:lnTo>
                    <a:pt x="33" y="101"/>
                  </a:lnTo>
                  <a:close/>
                  <a:moveTo>
                    <a:pt x="124" y="103"/>
                  </a:moveTo>
                  <a:lnTo>
                    <a:pt x="124" y="104"/>
                  </a:lnTo>
                  <a:lnTo>
                    <a:pt x="123" y="103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4" y="99"/>
                  </a:lnTo>
                  <a:lnTo>
                    <a:pt x="124" y="99"/>
                  </a:lnTo>
                  <a:lnTo>
                    <a:pt x="125" y="98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24" y="103"/>
                  </a:lnTo>
                  <a:close/>
                  <a:moveTo>
                    <a:pt x="33" y="99"/>
                  </a:moveTo>
                  <a:lnTo>
                    <a:pt x="33" y="99"/>
                  </a:lnTo>
                  <a:lnTo>
                    <a:pt x="31" y="98"/>
                  </a:lnTo>
                  <a:lnTo>
                    <a:pt x="30" y="98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3" y="99"/>
                  </a:lnTo>
                  <a:lnTo>
                    <a:pt x="33" y="99"/>
                  </a:lnTo>
                  <a:close/>
                  <a:moveTo>
                    <a:pt x="90" y="62"/>
                  </a:moveTo>
                  <a:lnTo>
                    <a:pt x="89" y="63"/>
                  </a:lnTo>
                  <a:lnTo>
                    <a:pt x="89" y="62"/>
                  </a:lnTo>
                  <a:lnTo>
                    <a:pt x="88" y="61"/>
                  </a:lnTo>
                  <a:lnTo>
                    <a:pt x="87" y="60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1" y="60"/>
                  </a:lnTo>
                  <a:lnTo>
                    <a:pt x="90" y="62"/>
                  </a:lnTo>
                  <a:lnTo>
                    <a:pt x="90" y="62"/>
                  </a:lnTo>
                  <a:close/>
                  <a:moveTo>
                    <a:pt x="186" y="75"/>
                  </a:moveTo>
                  <a:lnTo>
                    <a:pt x="186" y="76"/>
                  </a:lnTo>
                  <a:lnTo>
                    <a:pt x="186" y="77"/>
                  </a:lnTo>
                  <a:lnTo>
                    <a:pt x="185" y="76"/>
                  </a:lnTo>
                  <a:lnTo>
                    <a:pt x="184" y="77"/>
                  </a:lnTo>
                  <a:lnTo>
                    <a:pt x="184" y="77"/>
                  </a:lnTo>
                  <a:lnTo>
                    <a:pt x="183" y="77"/>
                  </a:lnTo>
                  <a:lnTo>
                    <a:pt x="182" y="77"/>
                  </a:lnTo>
                  <a:lnTo>
                    <a:pt x="181" y="77"/>
                  </a:lnTo>
                  <a:lnTo>
                    <a:pt x="180" y="76"/>
                  </a:lnTo>
                  <a:lnTo>
                    <a:pt x="179" y="76"/>
                  </a:lnTo>
                  <a:lnTo>
                    <a:pt x="178" y="73"/>
                  </a:lnTo>
                  <a:lnTo>
                    <a:pt x="177" y="72"/>
                  </a:lnTo>
                  <a:lnTo>
                    <a:pt x="178" y="70"/>
                  </a:lnTo>
                  <a:lnTo>
                    <a:pt x="178" y="69"/>
                  </a:lnTo>
                  <a:lnTo>
                    <a:pt x="176" y="68"/>
                  </a:lnTo>
                  <a:lnTo>
                    <a:pt x="175" y="68"/>
                  </a:lnTo>
                  <a:lnTo>
                    <a:pt x="175" y="66"/>
                  </a:lnTo>
                  <a:lnTo>
                    <a:pt x="174" y="66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2" y="62"/>
                  </a:lnTo>
                  <a:lnTo>
                    <a:pt x="172" y="61"/>
                  </a:lnTo>
                  <a:lnTo>
                    <a:pt x="173" y="59"/>
                  </a:lnTo>
                  <a:lnTo>
                    <a:pt x="173" y="57"/>
                  </a:lnTo>
                  <a:lnTo>
                    <a:pt x="173" y="5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176" y="59"/>
                  </a:lnTo>
                  <a:lnTo>
                    <a:pt x="177" y="60"/>
                  </a:lnTo>
                  <a:lnTo>
                    <a:pt x="178" y="62"/>
                  </a:lnTo>
                  <a:lnTo>
                    <a:pt x="178" y="62"/>
                  </a:lnTo>
                  <a:lnTo>
                    <a:pt x="178" y="63"/>
                  </a:lnTo>
                  <a:lnTo>
                    <a:pt x="179" y="64"/>
                  </a:lnTo>
                  <a:lnTo>
                    <a:pt x="180" y="64"/>
                  </a:lnTo>
                  <a:lnTo>
                    <a:pt x="181" y="67"/>
                  </a:lnTo>
                  <a:lnTo>
                    <a:pt x="182" y="67"/>
                  </a:lnTo>
                  <a:lnTo>
                    <a:pt x="182" y="67"/>
                  </a:lnTo>
                  <a:lnTo>
                    <a:pt x="183" y="68"/>
                  </a:lnTo>
                  <a:lnTo>
                    <a:pt x="184" y="69"/>
                  </a:lnTo>
                  <a:lnTo>
                    <a:pt x="185" y="70"/>
                  </a:lnTo>
                  <a:lnTo>
                    <a:pt x="186" y="71"/>
                  </a:lnTo>
                  <a:lnTo>
                    <a:pt x="186" y="72"/>
                  </a:lnTo>
                  <a:lnTo>
                    <a:pt x="186" y="75"/>
                  </a:lnTo>
                  <a:close/>
                  <a:moveTo>
                    <a:pt x="80" y="57"/>
                  </a:moveTo>
                  <a:lnTo>
                    <a:pt x="79" y="57"/>
                  </a:lnTo>
                  <a:lnTo>
                    <a:pt x="78" y="56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80" y="54"/>
                  </a:lnTo>
                  <a:lnTo>
                    <a:pt x="81" y="55"/>
                  </a:lnTo>
                  <a:lnTo>
                    <a:pt x="81" y="56"/>
                  </a:lnTo>
                  <a:lnTo>
                    <a:pt x="80" y="57"/>
                  </a:lnTo>
                  <a:close/>
                  <a:moveTo>
                    <a:pt x="172" y="57"/>
                  </a:moveTo>
                  <a:lnTo>
                    <a:pt x="172" y="57"/>
                  </a:lnTo>
                  <a:lnTo>
                    <a:pt x="171" y="56"/>
                  </a:lnTo>
                  <a:lnTo>
                    <a:pt x="171" y="54"/>
                  </a:lnTo>
                  <a:lnTo>
                    <a:pt x="171" y="53"/>
                  </a:lnTo>
                  <a:lnTo>
                    <a:pt x="171" y="53"/>
                  </a:lnTo>
                  <a:lnTo>
                    <a:pt x="172" y="52"/>
                  </a:lnTo>
                  <a:lnTo>
                    <a:pt x="172" y="51"/>
                  </a:lnTo>
                  <a:lnTo>
                    <a:pt x="173" y="52"/>
                  </a:lnTo>
                  <a:lnTo>
                    <a:pt x="173" y="53"/>
                  </a:lnTo>
                  <a:lnTo>
                    <a:pt x="173" y="54"/>
                  </a:lnTo>
                  <a:lnTo>
                    <a:pt x="172" y="56"/>
                  </a:lnTo>
                  <a:lnTo>
                    <a:pt x="172" y="57"/>
                  </a:lnTo>
                  <a:close/>
                  <a:moveTo>
                    <a:pt x="67" y="48"/>
                  </a:moveTo>
                  <a:lnTo>
                    <a:pt x="66" y="48"/>
                  </a:lnTo>
                  <a:lnTo>
                    <a:pt x="65" y="48"/>
                  </a:lnTo>
                  <a:lnTo>
                    <a:pt x="65" y="47"/>
                  </a:lnTo>
                  <a:lnTo>
                    <a:pt x="66" y="46"/>
                  </a:lnTo>
                  <a:lnTo>
                    <a:pt x="66" y="45"/>
                  </a:lnTo>
                  <a:lnTo>
                    <a:pt x="67" y="45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8"/>
                  </a:lnTo>
                  <a:close/>
                  <a:moveTo>
                    <a:pt x="139" y="42"/>
                  </a:moveTo>
                  <a:lnTo>
                    <a:pt x="140" y="42"/>
                  </a:lnTo>
                  <a:lnTo>
                    <a:pt x="142" y="41"/>
                  </a:lnTo>
                  <a:lnTo>
                    <a:pt x="143" y="42"/>
                  </a:lnTo>
                  <a:lnTo>
                    <a:pt x="144" y="42"/>
                  </a:lnTo>
                  <a:lnTo>
                    <a:pt x="145" y="42"/>
                  </a:lnTo>
                  <a:lnTo>
                    <a:pt x="145" y="44"/>
                  </a:lnTo>
                  <a:lnTo>
                    <a:pt x="145" y="45"/>
                  </a:lnTo>
                  <a:lnTo>
                    <a:pt x="145" y="46"/>
                  </a:lnTo>
                  <a:lnTo>
                    <a:pt x="145" y="48"/>
                  </a:lnTo>
                  <a:lnTo>
                    <a:pt x="144" y="49"/>
                  </a:lnTo>
                  <a:lnTo>
                    <a:pt x="143" y="51"/>
                  </a:lnTo>
                  <a:lnTo>
                    <a:pt x="142" y="51"/>
                  </a:lnTo>
                  <a:lnTo>
                    <a:pt x="142" y="51"/>
                  </a:lnTo>
                  <a:lnTo>
                    <a:pt x="140" y="51"/>
                  </a:lnTo>
                  <a:lnTo>
                    <a:pt x="140" y="52"/>
                  </a:lnTo>
                  <a:lnTo>
                    <a:pt x="140" y="53"/>
                  </a:lnTo>
                  <a:lnTo>
                    <a:pt x="140" y="55"/>
                  </a:lnTo>
                  <a:lnTo>
                    <a:pt x="141" y="56"/>
                  </a:lnTo>
                  <a:lnTo>
                    <a:pt x="140" y="57"/>
                  </a:lnTo>
                  <a:lnTo>
                    <a:pt x="139" y="58"/>
                  </a:lnTo>
                  <a:lnTo>
                    <a:pt x="138" y="59"/>
                  </a:lnTo>
                  <a:lnTo>
                    <a:pt x="136" y="59"/>
                  </a:lnTo>
                  <a:lnTo>
                    <a:pt x="134" y="59"/>
                  </a:lnTo>
                  <a:lnTo>
                    <a:pt x="133" y="59"/>
                  </a:lnTo>
                  <a:lnTo>
                    <a:pt x="133" y="60"/>
                  </a:lnTo>
                  <a:lnTo>
                    <a:pt x="133" y="61"/>
                  </a:lnTo>
                  <a:lnTo>
                    <a:pt x="132" y="61"/>
                  </a:lnTo>
                  <a:lnTo>
                    <a:pt x="131" y="63"/>
                  </a:lnTo>
                  <a:lnTo>
                    <a:pt x="129" y="64"/>
                  </a:lnTo>
                  <a:lnTo>
                    <a:pt x="127" y="65"/>
                  </a:lnTo>
                  <a:lnTo>
                    <a:pt x="126" y="65"/>
                  </a:lnTo>
                  <a:lnTo>
                    <a:pt x="125" y="65"/>
                  </a:lnTo>
                  <a:lnTo>
                    <a:pt x="124" y="66"/>
                  </a:lnTo>
                  <a:lnTo>
                    <a:pt x="123" y="66"/>
                  </a:lnTo>
                  <a:lnTo>
                    <a:pt x="122" y="67"/>
                  </a:lnTo>
                  <a:lnTo>
                    <a:pt x="121" y="67"/>
                  </a:lnTo>
                  <a:lnTo>
                    <a:pt x="119" y="68"/>
                  </a:lnTo>
                  <a:lnTo>
                    <a:pt x="119" y="69"/>
                  </a:lnTo>
                  <a:lnTo>
                    <a:pt x="116" y="69"/>
                  </a:lnTo>
                  <a:lnTo>
                    <a:pt x="112" y="69"/>
                  </a:lnTo>
                  <a:lnTo>
                    <a:pt x="111" y="69"/>
                  </a:lnTo>
                  <a:lnTo>
                    <a:pt x="110" y="69"/>
                  </a:lnTo>
                  <a:lnTo>
                    <a:pt x="109" y="68"/>
                  </a:lnTo>
                  <a:lnTo>
                    <a:pt x="108" y="66"/>
                  </a:lnTo>
                  <a:lnTo>
                    <a:pt x="107" y="66"/>
                  </a:lnTo>
                  <a:lnTo>
                    <a:pt x="105" y="66"/>
                  </a:lnTo>
                  <a:lnTo>
                    <a:pt x="104" y="67"/>
                  </a:lnTo>
                  <a:lnTo>
                    <a:pt x="103" y="66"/>
                  </a:lnTo>
                  <a:lnTo>
                    <a:pt x="100" y="64"/>
                  </a:lnTo>
                  <a:lnTo>
                    <a:pt x="99" y="63"/>
                  </a:lnTo>
                  <a:lnTo>
                    <a:pt x="98" y="63"/>
                  </a:lnTo>
                  <a:lnTo>
                    <a:pt x="97" y="62"/>
                  </a:lnTo>
                  <a:lnTo>
                    <a:pt x="94" y="62"/>
                  </a:lnTo>
                  <a:lnTo>
                    <a:pt x="94" y="60"/>
                  </a:lnTo>
                  <a:lnTo>
                    <a:pt x="94" y="59"/>
                  </a:lnTo>
                  <a:lnTo>
                    <a:pt x="96" y="58"/>
                  </a:lnTo>
                  <a:lnTo>
                    <a:pt x="97" y="58"/>
                  </a:lnTo>
                  <a:lnTo>
                    <a:pt x="98" y="58"/>
                  </a:lnTo>
                  <a:lnTo>
                    <a:pt x="99" y="58"/>
                  </a:lnTo>
                  <a:lnTo>
                    <a:pt x="99" y="58"/>
                  </a:lnTo>
                  <a:lnTo>
                    <a:pt x="100" y="58"/>
                  </a:lnTo>
                  <a:lnTo>
                    <a:pt x="103" y="58"/>
                  </a:lnTo>
                  <a:lnTo>
                    <a:pt x="104" y="58"/>
                  </a:lnTo>
                  <a:lnTo>
                    <a:pt x="105" y="59"/>
                  </a:lnTo>
                  <a:lnTo>
                    <a:pt x="107" y="59"/>
                  </a:lnTo>
                  <a:lnTo>
                    <a:pt x="108" y="59"/>
                  </a:lnTo>
                  <a:lnTo>
                    <a:pt x="110" y="58"/>
                  </a:lnTo>
                  <a:lnTo>
                    <a:pt x="111" y="58"/>
                  </a:lnTo>
                  <a:lnTo>
                    <a:pt x="113" y="58"/>
                  </a:lnTo>
                  <a:lnTo>
                    <a:pt x="114" y="57"/>
                  </a:lnTo>
                  <a:lnTo>
                    <a:pt x="115" y="53"/>
                  </a:lnTo>
                  <a:lnTo>
                    <a:pt x="115" y="52"/>
                  </a:lnTo>
                  <a:lnTo>
                    <a:pt x="116" y="51"/>
                  </a:lnTo>
                  <a:lnTo>
                    <a:pt x="116" y="52"/>
                  </a:lnTo>
                  <a:lnTo>
                    <a:pt x="117" y="52"/>
                  </a:lnTo>
                  <a:lnTo>
                    <a:pt x="116" y="53"/>
                  </a:lnTo>
                  <a:lnTo>
                    <a:pt x="116" y="54"/>
                  </a:lnTo>
                  <a:lnTo>
                    <a:pt x="116" y="55"/>
                  </a:lnTo>
                  <a:lnTo>
                    <a:pt x="116" y="57"/>
                  </a:lnTo>
                  <a:lnTo>
                    <a:pt x="117" y="58"/>
                  </a:lnTo>
                  <a:lnTo>
                    <a:pt x="118" y="59"/>
                  </a:lnTo>
                  <a:lnTo>
                    <a:pt x="119" y="58"/>
                  </a:lnTo>
                  <a:lnTo>
                    <a:pt x="121" y="57"/>
                  </a:lnTo>
                  <a:lnTo>
                    <a:pt x="122" y="58"/>
                  </a:lnTo>
                  <a:lnTo>
                    <a:pt x="123" y="58"/>
                  </a:lnTo>
                  <a:lnTo>
                    <a:pt x="124" y="58"/>
                  </a:lnTo>
                  <a:lnTo>
                    <a:pt x="125" y="57"/>
                  </a:lnTo>
                  <a:lnTo>
                    <a:pt x="125" y="57"/>
                  </a:lnTo>
                  <a:lnTo>
                    <a:pt x="126" y="57"/>
                  </a:lnTo>
                  <a:lnTo>
                    <a:pt x="127" y="56"/>
                  </a:lnTo>
                  <a:lnTo>
                    <a:pt x="127" y="54"/>
                  </a:lnTo>
                  <a:lnTo>
                    <a:pt x="128" y="53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3" y="50"/>
                  </a:lnTo>
                  <a:lnTo>
                    <a:pt x="135" y="50"/>
                  </a:lnTo>
                  <a:lnTo>
                    <a:pt x="136" y="50"/>
                  </a:lnTo>
                  <a:lnTo>
                    <a:pt x="136" y="48"/>
                  </a:lnTo>
                  <a:lnTo>
                    <a:pt x="136" y="46"/>
                  </a:lnTo>
                  <a:lnTo>
                    <a:pt x="135" y="42"/>
                  </a:lnTo>
                  <a:lnTo>
                    <a:pt x="135" y="42"/>
                  </a:lnTo>
                  <a:lnTo>
                    <a:pt x="135" y="41"/>
                  </a:lnTo>
                  <a:lnTo>
                    <a:pt x="136" y="41"/>
                  </a:lnTo>
                  <a:lnTo>
                    <a:pt x="137" y="41"/>
                  </a:lnTo>
                  <a:lnTo>
                    <a:pt x="138" y="41"/>
                  </a:lnTo>
                  <a:lnTo>
                    <a:pt x="139" y="41"/>
                  </a:lnTo>
                  <a:lnTo>
                    <a:pt x="139" y="42"/>
                  </a:lnTo>
                  <a:close/>
                  <a:moveTo>
                    <a:pt x="160" y="38"/>
                  </a:moveTo>
                  <a:lnTo>
                    <a:pt x="160" y="38"/>
                  </a:lnTo>
                  <a:lnTo>
                    <a:pt x="160" y="38"/>
                  </a:lnTo>
                  <a:lnTo>
                    <a:pt x="160" y="37"/>
                  </a:lnTo>
                  <a:lnTo>
                    <a:pt x="160" y="37"/>
                  </a:lnTo>
                  <a:lnTo>
                    <a:pt x="160" y="38"/>
                  </a:lnTo>
                  <a:close/>
                  <a:moveTo>
                    <a:pt x="149" y="25"/>
                  </a:moveTo>
                  <a:lnTo>
                    <a:pt x="149" y="26"/>
                  </a:lnTo>
                  <a:lnTo>
                    <a:pt x="148" y="26"/>
                  </a:lnTo>
                  <a:lnTo>
                    <a:pt x="148" y="25"/>
                  </a:lnTo>
                  <a:lnTo>
                    <a:pt x="148" y="24"/>
                  </a:lnTo>
                  <a:lnTo>
                    <a:pt x="149" y="24"/>
                  </a:lnTo>
                  <a:lnTo>
                    <a:pt x="149" y="25"/>
                  </a:lnTo>
                  <a:close/>
                  <a:moveTo>
                    <a:pt x="143" y="23"/>
                  </a:moveTo>
                  <a:lnTo>
                    <a:pt x="142" y="23"/>
                  </a:lnTo>
                  <a:lnTo>
                    <a:pt x="142" y="23"/>
                  </a:lnTo>
                  <a:lnTo>
                    <a:pt x="141" y="22"/>
                  </a:lnTo>
                  <a:lnTo>
                    <a:pt x="141" y="22"/>
                  </a:lnTo>
                  <a:lnTo>
                    <a:pt x="141" y="21"/>
                  </a:lnTo>
                  <a:lnTo>
                    <a:pt x="142" y="22"/>
                  </a:lnTo>
                  <a:lnTo>
                    <a:pt x="143" y="23"/>
                  </a:lnTo>
                  <a:close/>
                  <a:moveTo>
                    <a:pt x="141" y="21"/>
                  </a:moveTo>
                  <a:lnTo>
                    <a:pt x="141" y="21"/>
                  </a:lnTo>
                  <a:lnTo>
                    <a:pt x="141" y="20"/>
                  </a:lnTo>
                  <a:lnTo>
                    <a:pt x="141" y="19"/>
                  </a:lnTo>
                  <a:lnTo>
                    <a:pt x="142" y="20"/>
                  </a:lnTo>
                  <a:lnTo>
                    <a:pt x="142" y="21"/>
                  </a:lnTo>
                  <a:lnTo>
                    <a:pt x="141" y="21"/>
                  </a:lnTo>
                  <a:close/>
                  <a:moveTo>
                    <a:pt x="44" y="34"/>
                  </a:moveTo>
                  <a:lnTo>
                    <a:pt x="46" y="34"/>
                  </a:lnTo>
                  <a:lnTo>
                    <a:pt x="47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9" y="35"/>
                  </a:lnTo>
                  <a:lnTo>
                    <a:pt x="49" y="36"/>
                  </a:lnTo>
                  <a:lnTo>
                    <a:pt x="50" y="37"/>
                  </a:lnTo>
                  <a:lnTo>
                    <a:pt x="51" y="37"/>
                  </a:lnTo>
                  <a:lnTo>
                    <a:pt x="52" y="38"/>
                  </a:lnTo>
                  <a:lnTo>
                    <a:pt x="53" y="40"/>
                  </a:lnTo>
                  <a:lnTo>
                    <a:pt x="54" y="42"/>
                  </a:lnTo>
                  <a:lnTo>
                    <a:pt x="55" y="43"/>
                  </a:lnTo>
                  <a:lnTo>
                    <a:pt x="57" y="43"/>
                  </a:lnTo>
                  <a:lnTo>
                    <a:pt x="58" y="43"/>
                  </a:lnTo>
                  <a:lnTo>
                    <a:pt x="64" y="49"/>
                  </a:lnTo>
                  <a:lnTo>
                    <a:pt x="64" y="50"/>
                  </a:lnTo>
                  <a:lnTo>
                    <a:pt x="64" y="54"/>
                  </a:lnTo>
                  <a:lnTo>
                    <a:pt x="63" y="57"/>
                  </a:lnTo>
                  <a:lnTo>
                    <a:pt x="64" y="58"/>
                  </a:lnTo>
                  <a:lnTo>
                    <a:pt x="66" y="58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8" y="64"/>
                  </a:lnTo>
                  <a:lnTo>
                    <a:pt x="79" y="64"/>
                  </a:lnTo>
                  <a:lnTo>
                    <a:pt x="80" y="64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4" y="65"/>
                  </a:lnTo>
                  <a:lnTo>
                    <a:pt x="84" y="66"/>
                  </a:lnTo>
                  <a:lnTo>
                    <a:pt x="85" y="67"/>
                  </a:lnTo>
                  <a:lnTo>
                    <a:pt x="86" y="68"/>
                  </a:lnTo>
                  <a:lnTo>
                    <a:pt x="86" y="69"/>
                  </a:lnTo>
                  <a:lnTo>
                    <a:pt x="87" y="69"/>
                  </a:lnTo>
                  <a:lnTo>
                    <a:pt x="87" y="70"/>
                  </a:lnTo>
                  <a:lnTo>
                    <a:pt x="87" y="72"/>
                  </a:lnTo>
                  <a:lnTo>
                    <a:pt x="87" y="75"/>
                  </a:lnTo>
                  <a:lnTo>
                    <a:pt x="86" y="75"/>
                  </a:lnTo>
                  <a:lnTo>
                    <a:pt x="85" y="76"/>
                  </a:lnTo>
                  <a:lnTo>
                    <a:pt x="81" y="76"/>
                  </a:lnTo>
                  <a:lnTo>
                    <a:pt x="78" y="76"/>
                  </a:lnTo>
                  <a:lnTo>
                    <a:pt x="76" y="77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7" y="82"/>
                  </a:lnTo>
                  <a:lnTo>
                    <a:pt x="78" y="84"/>
                  </a:lnTo>
                  <a:lnTo>
                    <a:pt x="79" y="86"/>
                  </a:lnTo>
                  <a:lnTo>
                    <a:pt x="80" y="86"/>
                  </a:lnTo>
                  <a:lnTo>
                    <a:pt x="81" y="88"/>
                  </a:lnTo>
                  <a:lnTo>
                    <a:pt x="82" y="89"/>
                  </a:lnTo>
                  <a:lnTo>
                    <a:pt x="84" y="91"/>
                  </a:lnTo>
                  <a:lnTo>
                    <a:pt x="85" y="92"/>
                  </a:lnTo>
                  <a:lnTo>
                    <a:pt x="86" y="92"/>
                  </a:lnTo>
                  <a:lnTo>
                    <a:pt x="89" y="94"/>
                  </a:lnTo>
                  <a:lnTo>
                    <a:pt x="89" y="95"/>
                  </a:lnTo>
                  <a:lnTo>
                    <a:pt x="89" y="97"/>
                  </a:lnTo>
                  <a:lnTo>
                    <a:pt x="89" y="99"/>
                  </a:lnTo>
                  <a:lnTo>
                    <a:pt x="89" y="100"/>
                  </a:lnTo>
                  <a:lnTo>
                    <a:pt x="89" y="100"/>
                  </a:lnTo>
                  <a:lnTo>
                    <a:pt x="91" y="102"/>
                  </a:lnTo>
                  <a:lnTo>
                    <a:pt x="92" y="102"/>
                  </a:lnTo>
                  <a:lnTo>
                    <a:pt x="92" y="105"/>
                  </a:lnTo>
                  <a:lnTo>
                    <a:pt x="93" y="107"/>
                  </a:lnTo>
                  <a:lnTo>
                    <a:pt x="94" y="107"/>
                  </a:lnTo>
                  <a:lnTo>
                    <a:pt x="96" y="107"/>
                  </a:lnTo>
                  <a:lnTo>
                    <a:pt x="100" y="106"/>
                  </a:lnTo>
                  <a:lnTo>
                    <a:pt x="100" y="106"/>
                  </a:lnTo>
                  <a:lnTo>
                    <a:pt x="101" y="107"/>
                  </a:lnTo>
                  <a:lnTo>
                    <a:pt x="102" y="107"/>
                  </a:lnTo>
                  <a:lnTo>
                    <a:pt x="102" y="110"/>
                  </a:lnTo>
                  <a:lnTo>
                    <a:pt x="101" y="111"/>
                  </a:lnTo>
                  <a:lnTo>
                    <a:pt x="101" y="113"/>
                  </a:lnTo>
                  <a:lnTo>
                    <a:pt x="101" y="114"/>
                  </a:lnTo>
                  <a:lnTo>
                    <a:pt x="103" y="115"/>
                  </a:lnTo>
                  <a:lnTo>
                    <a:pt x="104" y="115"/>
                  </a:lnTo>
                  <a:lnTo>
                    <a:pt x="107" y="115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10" y="117"/>
                  </a:lnTo>
                  <a:lnTo>
                    <a:pt x="109" y="117"/>
                  </a:lnTo>
                  <a:lnTo>
                    <a:pt x="109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9"/>
                  </a:lnTo>
                  <a:lnTo>
                    <a:pt x="107" y="120"/>
                  </a:lnTo>
                  <a:lnTo>
                    <a:pt x="108" y="121"/>
                  </a:lnTo>
                  <a:lnTo>
                    <a:pt x="108" y="121"/>
                  </a:lnTo>
                  <a:lnTo>
                    <a:pt x="109" y="122"/>
                  </a:lnTo>
                  <a:lnTo>
                    <a:pt x="110" y="122"/>
                  </a:lnTo>
                  <a:lnTo>
                    <a:pt x="112" y="122"/>
                  </a:lnTo>
                  <a:lnTo>
                    <a:pt x="112" y="123"/>
                  </a:lnTo>
                  <a:lnTo>
                    <a:pt x="113" y="123"/>
                  </a:lnTo>
                  <a:lnTo>
                    <a:pt x="115" y="124"/>
                  </a:lnTo>
                  <a:lnTo>
                    <a:pt x="117" y="124"/>
                  </a:lnTo>
                  <a:lnTo>
                    <a:pt x="119" y="124"/>
                  </a:lnTo>
                  <a:lnTo>
                    <a:pt x="117" y="125"/>
                  </a:lnTo>
                  <a:lnTo>
                    <a:pt x="116" y="125"/>
                  </a:lnTo>
                  <a:lnTo>
                    <a:pt x="114" y="125"/>
                  </a:lnTo>
                  <a:lnTo>
                    <a:pt x="114" y="125"/>
                  </a:lnTo>
                  <a:lnTo>
                    <a:pt x="114" y="127"/>
                  </a:lnTo>
                  <a:lnTo>
                    <a:pt x="116" y="127"/>
                  </a:lnTo>
                  <a:lnTo>
                    <a:pt x="116" y="128"/>
                  </a:lnTo>
                  <a:lnTo>
                    <a:pt x="116" y="128"/>
                  </a:lnTo>
                  <a:lnTo>
                    <a:pt x="114" y="129"/>
                  </a:lnTo>
                  <a:lnTo>
                    <a:pt x="113" y="130"/>
                  </a:lnTo>
                  <a:lnTo>
                    <a:pt x="112" y="130"/>
                  </a:lnTo>
                  <a:lnTo>
                    <a:pt x="110" y="129"/>
                  </a:lnTo>
                  <a:lnTo>
                    <a:pt x="109" y="129"/>
                  </a:lnTo>
                  <a:lnTo>
                    <a:pt x="108" y="128"/>
                  </a:lnTo>
                  <a:lnTo>
                    <a:pt x="108" y="127"/>
                  </a:lnTo>
                  <a:lnTo>
                    <a:pt x="107" y="126"/>
                  </a:lnTo>
                  <a:lnTo>
                    <a:pt x="106" y="126"/>
                  </a:lnTo>
                  <a:lnTo>
                    <a:pt x="105" y="125"/>
                  </a:lnTo>
                  <a:lnTo>
                    <a:pt x="103" y="125"/>
                  </a:lnTo>
                  <a:lnTo>
                    <a:pt x="101" y="125"/>
                  </a:lnTo>
                  <a:lnTo>
                    <a:pt x="96" y="124"/>
                  </a:lnTo>
                  <a:lnTo>
                    <a:pt x="94" y="124"/>
                  </a:lnTo>
                  <a:lnTo>
                    <a:pt x="93" y="123"/>
                  </a:lnTo>
                  <a:lnTo>
                    <a:pt x="92" y="123"/>
                  </a:lnTo>
                  <a:lnTo>
                    <a:pt x="91" y="123"/>
                  </a:lnTo>
                  <a:lnTo>
                    <a:pt x="89" y="123"/>
                  </a:lnTo>
                  <a:lnTo>
                    <a:pt x="89" y="123"/>
                  </a:lnTo>
                  <a:lnTo>
                    <a:pt x="88" y="122"/>
                  </a:lnTo>
                  <a:lnTo>
                    <a:pt x="86" y="122"/>
                  </a:lnTo>
                  <a:lnTo>
                    <a:pt x="86" y="122"/>
                  </a:lnTo>
                  <a:lnTo>
                    <a:pt x="85" y="122"/>
                  </a:lnTo>
                  <a:lnTo>
                    <a:pt x="83" y="122"/>
                  </a:lnTo>
                  <a:lnTo>
                    <a:pt x="82" y="122"/>
                  </a:lnTo>
                  <a:lnTo>
                    <a:pt x="81" y="121"/>
                  </a:lnTo>
                  <a:lnTo>
                    <a:pt x="80" y="120"/>
                  </a:lnTo>
                  <a:lnTo>
                    <a:pt x="79" y="120"/>
                  </a:lnTo>
                  <a:lnTo>
                    <a:pt x="79" y="118"/>
                  </a:lnTo>
                  <a:lnTo>
                    <a:pt x="78" y="116"/>
                  </a:lnTo>
                  <a:lnTo>
                    <a:pt x="77" y="115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3" y="111"/>
                  </a:lnTo>
                  <a:lnTo>
                    <a:pt x="73" y="108"/>
                  </a:lnTo>
                  <a:lnTo>
                    <a:pt x="74" y="107"/>
                  </a:lnTo>
                  <a:lnTo>
                    <a:pt x="73" y="107"/>
                  </a:lnTo>
                  <a:lnTo>
                    <a:pt x="72" y="107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69" y="103"/>
                  </a:lnTo>
                  <a:lnTo>
                    <a:pt x="68" y="101"/>
                  </a:lnTo>
                  <a:lnTo>
                    <a:pt x="66" y="99"/>
                  </a:lnTo>
                  <a:lnTo>
                    <a:pt x="66" y="97"/>
                  </a:lnTo>
                  <a:lnTo>
                    <a:pt x="65" y="96"/>
                  </a:lnTo>
                  <a:lnTo>
                    <a:pt x="65" y="96"/>
                  </a:lnTo>
                  <a:lnTo>
                    <a:pt x="65" y="95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61" y="93"/>
                  </a:lnTo>
                  <a:lnTo>
                    <a:pt x="61" y="92"/>
                  </a:lnTo>
                  <a:lnTo>
                    <a:pt x="59" y="92"/>
                  </a:lnTo>
                  <a:lnTo>
                    <a:pt x="57" y="92"/>
                  </a:lnTo>
                  <a:lnTo>
                    <a:pt x="56" y="92"/>
                  </a:lnTo>
                  <a:lnTo>
                    <a:pt x="54" y="91"/>
                  </a:lnTo>
                  <a:lnTo>
                    <a:pt x="53" y="91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49" y="89"/>
                  </a:lnTo>
                  <a:lnTo>
                    <a:pt x="49" y="88"/>
                  </a:lnTo>
                  <a:lnTo>
                    <a:pt x="48" y="88"/>
                  </a:lnTo>
                  <a:lnTo>
                    <a:pt x="47" y="88"/>
                  </a:lnTo>
                  <a:lnTo>
                    <a:pt x="46" y="87"/>
                  </a:lnTo>
                  <a:lnTo>
                    <a:pt x="45" y="87"/>
                  </a:lnTo>
                  <a:lnTo>
                    <a:pt x="44" y="87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2" y="89"/>
                  </a:lnTo>
                  <a:lnTo>
                    <a:pt x="42" y="90"/>
                  </a:lnTo>
                  <a:lnTo>
                    <a:pt x="41" y="89"/>
                  </a:lnTo>
                  <a:lnTo>
                    <a:pt x="39" y="89"/>
                  </a:lnTo>
                  <a:lnTo>
                    <a:pt x="38" y="88"/>
                  </a:lnTo>
                  <a:lnTo>
                    <a:pt x="37" y="88"/>
                  </a:lnTo>
                  <a:lnTo>
                    <a:pt x="37" y="87"/>
                  </a:lnTo>
                  <a:lnTo>
                    <a:pt x="36" y="86"/>
                  </a:lnTo>
                  <a:lnTo>
                    <a:pt x="35" y="85"/>
                  </a:lnTo>
                  <a:lnTo>
                    <a:pt x="36" y="87"/>
                  </a:lnTo>
                  <a:lnTo>
                    <a:pt x="38" y="92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6" y="93"/>
                  </a:lnTo>
                  <a:lnTo>
                    <a:pt x="35" y="93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4" y="94"/>
                  </a:lnTo>
                  <a:lnTo>
                    <a:pt x="34" y="95"/>
                  </a:lnTo>
                  <a:lnTo>
                    <a:pt x="32" y="96"/>
                  </a:lnTo>
                  <a:lnTo>
                    <a:pt x="30" y="96"/>
                  </a:lnTo>
                  <a:lnTo>
                    <a:pt x="28" y="97"/>
                  </a:lnTo>
                  <a:lnTo>
                    <a:pt x="24" y="97"/>
                  </a:lnTo>
                  <a:lnTo>
                    <a:pt x="23" y="97"/>
                  </a:lnTo>
                  <a:lnTo>
                    <a:pt x="22" y="96"/>
                  </a:lnTo>
                  <a:lnTo>
                    <a:pt x="21" y="97"/>
                  </a:lnTo>
                  <a:lnTo>
                    <a:pt x="20" y="97"/>
                  </a:lnTo>
                  <a:lnTo>
                    <a:pt x="19" y="97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7" y="95"/>
                  </a:lnTo>
                  <a:lnTo>
                    <a:pt x="16" y="95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7"/>
                  </a:lnTo>
                  <a:lnTo>
                    <a:pt x="19" y="98"/>
                  </a:lnTo>
                  <a:lnTo>
                    <a:pt x="20" y="97"/>
                  </a:lnTo>
                  <a:lnTo>
                    <a:pt x="23" y="97"/>
                  </a:lnTo>
                  <a:lnTo>
                    <a:pt x="26" y="99"/>
                  </a:lnTo>
                  <a:lnTo>
                    <a:pt x="27" y="99"/>
                  </a:lnTo>
                  <a:lnTo>
                    <a:pt x="28" y="99"/>
                  </a:lnTo>
                  <a:lnTo>
                    <a:pt x="29" y="101"/>
                  </a:lnTo>
                  <a:lnTo>
                    <a:pt x="30" y="102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6"/>
                  </a:lnTo>
                  <a:lnTo>
                    <a:pt x="28" y="107"/>
                  </a:lnTo>
                  <a:lnTo>
                    <a:pt x="26" y="107"/>
                  </a:lnTo>
                  <a:lnTo>
                    <a:pt x="23" y="110"/>
                  </a:lnTo>
                  <a:lnTo>
                    <a:pt x="20" y="112"/>
                  </a:lnTo>
                  <a:lnTo>
                    <a:pt x="19" y="111"/>
                  </a:lnTo>
                  <a:lnTo>
                    <a:pt x="18" y="110"/>
                  </a:lnTo>
                  <a:lnTo>
                    <a:pt x="17" y="110"/>
                  </a:lnTo>
                  <a:lnTo>
                    <a:pt x="16" y="110"/>
                  </a:lnTo>
                  <a:lnTo>
                    <a:pt x="15" y="110"/>
                  </a:lnTo>
                  <a:lnTo>
                    <a:pt x="12" y="110"/>
                  </a:lnTo>
                  <a:lnTo>
                    <a:pt x="9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5" y="108"/>
                  </a:lnTo>
                  <a:lnTo>
                    <a:pt x="4" y="110"/>
                  </a:lnTo>
                  <a:lnTo>
                    <a:pt x="3" y="110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1" y="105"/>
                  </a:lnTo>
                  <a:lnTo>
                    <a:pt x="1" y="102"/>
                  </a:lnTo>
                  <a:lnTo>
                    <a:pt x="1" y="99"/>
                  </a:lnTo>
                  <a:lnTo>
                    <a:pt x="1" y="97"/>
                  </a:lnTo>
                  <a:lnTo>
                    <a:pt x="2" y="94"/>
                  </a:lnTo>
                  <a:lnTo>
                    <a:pt x="2" y="91"/>
                  </a:lnTo>
                  <a:lnTo>
                    <a:pt x="2" y="88"/>
                  </a:lnTo>
                  <a:lnTo>
                    <a:pt x="2" y="86"/>
                  </a:lnTo>
                  <a:lnTo>
                    <a:pt x="3" y="83"/>
                  </a:lnTo>
                  <a:lnTo>
                    <a:pt x="3" y="80"/>
                  </a:lnTo>
                  <a:lnTo>
                    <a:pt x="3" y="78"/>
                  </a:lnTo>
                  <a:lnTo>
                    <a:pt x="2" y="77"/>
                  </a:lnTo>
                  <a:lnTo>
                    <a:pt x="2" y="76"/>
                  </a:lnTo>
                  <a:lnTo>
                    <a:pt x="2" y="73"/>
                  </a:lnTo>
                  <a:lnTo>
                    <a:pt x="3" y="71"/>
                  </a:lnTo>
                  <a:lnTo>
                    <a:pt x="3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5" y="52"/>
                  </a:lnTo>
                  <a:lnTo>
                    <a:pt x="5" y="49"/>
                  </a:lnTo>
                  <a:lnTo>
                    <a:pt x="5" y="46"/>
                  </a:lnTo>
                  <a:lnTo>
                    <a:pt x="5" y="44"/>
                  </a:lnTo>
                  <a:lnTo>
                    <a:pt x="5" y="41"/>
                  </a:lnTo>
                  <a:lnTo>
                    <a:pt x="5" y="37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6" y="29"/>
                  </a:lnTo>
                  <a:lnTo>
                    <a:pt x="6" y="26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15" y="21"/>
                  </a:lnTo>
                  <a:lnTo>
                    <a:pt x="16" y="22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21" y="24"/>
                  </a:lnTo>
                  <a:lnTo>
                    <a:pt x="26" y="26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3" y="28"/>
                  </a:lnTo>
                  <a:lnTo>
                    <a:pt x="35" y="29"/>
                  </a:lnTo>
                  <a:lnTo>
                    <a:pt x="37" y="29"/>
                  </a:lnTo>
                  <a:lnTo>
                    <a:pt x="39" y="31"/>
                  </a:lnTo>
                  <a:lnTo>
                    <a:pt x="40" y="32"/>
                  </a:lnTo>
                  <a:lnTo>
                    <a:pt x="41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4" y="34"/>
                  </a:lnTo>
                  <a:close/>
                  <a:moveTo>
                    <a:pt x="151" y="48"/>
                  </a:moveTo>
                  <a:lnTo>
                    <a:pt x="151" y="49"/>
                  </a:lnTo>
                  <a:lnTo>
                    <a:pt x="150" y="48"/>
                  </a:lnTo>
                  <a:lnTo>
                    <a:pt x="149" y="47"/>
                  </a:lnTo>
                  <a:lnTo>
                    <a:pt x="149" y="46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9" y="43"/>
                  </a:lnTo>
                  <a:lnTo>
                    <a:pt x="149" y="42"/>
                  </a:lnTo>
                  <a:lnTo>
                    <a:pt x="148" y="40"/>
                  </a:lnTo>
                  <a:lnTo>
                    <a:pt x="148" y="37"/>
                  </a:lnTo>
                  <a:lnTo>
                    <a:pt x="145" y="32"/>
                  </a:lnTo>
                  <a:lnTo>
                    <a:pt x="144" y="31"/>
                  </a:lnTo>
                  <a:lnTo>
                    <a:pt x="143" y="30"/>
                  </a:lnTo>
                  <a:lnTo>
                    <a:pt x="143" y="30"/>
                  </a:lnTo>
                  <a:lnTo>
                    <a:pt x="141" y="30"/>
                  </a:lnTo>
                  <a:lnTo>
                    <a:pt x="141" y="29"/>
                  </a:lnTo>
                  <a:lnTo>
                    <a:pt x="140" y="29"/>
                  </a:lnTo>
                  <a:lnTo>
                    <a:pt x="139" y="28"/>
                  </a:lnTo>
                  <a:lnTo>
                    <a:pt x="136" y="25"/>
                  </a:lnTo>
                  <a:lnTo>
                    <a:pt x="135" y="25"/>
                  </a:lnTo>
                  <a:lnTo>
                    <a:pt x="134" y="24"/>
                  </a:lnTo>
                  <a:lnTo>
                    <a:pt x="129" y="21"/>
                  </a:lnTo>
                  <a:lnTo>
                    <a:pt x="128" y="20"/>
                  </a:lnTo>
                  <a:lnTo>
                    <a:pt x="127" y="20"/>
                  </a:lnTo>
                  <a:lnTo>
                    <a:pt x="126" y="20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7" y="18"/>
                  </a:lnTo>
                  <a:lnTo>
                    <a:pt x="129" y="19"/>
                  </a:lnTo>
                  <a:lnTo>
                    <a:pt x="132" y="21"/>
                  </a:lnTo>
                  <a:lnTo>
                    <a:pt x="132" y="22"/>
                  </a:lnTo>
                  <a:lnTo>
                    <a:pt x="133" y="22"/>
                  </a:lnTo>
                  <a:lnTo>
                    <a:pt x="135" y="23"/>
                  </a:lnTo>
                  <a:lnTo>
                    <a:pt x="136" y="23"/>
                  </a:lnTo>
                  <a:lnTo>
                    <a:pt x="138" y="24"/>
                  </a:lnTo>
                  <a:lnTo>
                    <a:pt x="139" y="26"/>
                  </a:lnTo>
                  <a:lnTo>
                    <a:pt x="142" y="27"/>
                  </a:lnTo>
                  <a:lnTo>
                    <a:pt x="142" y="27"/>
                  </a:lnTo>
                  <a:lnTo>
                    <a:pt x="143" y="29"/>
                  </a:lnTo>
                  <a:lnTo>
                    <a:pt x="145" y="30"/>
                  </a:lnTo>
                  <a:lnTo>
                    <a:pt x="145" y="31"/>
                  </a:lnTo>
                  <a:lnTo>
                    <a:pt x="153" y="38"/>
                  </a:lnTo>
                  <a:lnTo>
                    <a:pt x="154" y="41"/>
                  </a:lnTo>
                  <a:lnTo>
                    <a:pt x="154" y="43"/>
                  </a:lnTo>
                  <a:lnTo>
                    <a:pt x="154" y="43"/>
                  </a:lnTo>
                  <a:lnTo>
                    <a:pt x="153" y="44"/>
                  </a:lnTo>
                  <a:lnTo>
                    <a:pt x="153" y="46"/>
                  </a:lnTo>
                  <a:lnTo>
                    <a:pt x="152" y="47"/>
                  </a:lnTo>
                  <a:lnTo>
                    <a:pt x="151" y="48"/>
                  </a:lnTo>
                  <a:close/>
                  <a:moveTo>
                    <a:pt x="122" y="19"/>
                  </a:moveTo>
                  <a:lnTo>
                    <a:pt x="120" y="19"/>
                  </a:lnTo>
                  <a:lnTo>
                    <a:pt x="119" y="19"/>
                  </a:lnTo>
                  <a:lnTo>
                    <a:pt x="118" y="18"/>
                  </a:lnTo>
                  <a:lnTo>
                    <a:pt x="117" y="17"/>
                  </a:lnTo>
                  <a:lnTo>
                    <a:pt x="117" y="16"/>
                  </a:lnTo>
                  <a:lnTo>
                    <a:pt x="116" y="16"/>
                  </a:lnTo>
                  <a:lnTo>
                    <a:pt x="118" y="15"/>
                  </a:lnTo>
                  <a:lnTo>
                    <a:pt x="120" y="15"/>
                  </a:lnTo>
                  <a:lnTo>
                    <a:pt x="122" y="16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2" y="18"/>
                  </a:lnTo>
                  <a:lnTo>
                    <a:pt x="122" y="19"/>
                  </a:lnTo>
                  <a:close/>
                  <a:moveTo>
                    <a:pt x="91" y="14"/>
                  </a:moveTo>
                  <a:lnTo>
                    <a:pt x="90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90" y="14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1" y="14"/>
                  </a:lnTo>
                  <a:close/>
                  <a:moveTo>
                    <a:pt x="81" y="9"/>
                  </a:moveTo>
                  <a:lnTo>
                    <a:pt x="85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5" y="11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1" y="12"/>
                  </a:lnTo>
                  <a:lnTo>
                    <a:pt x="79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6" y="12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1"/>
                  </a:lnTo>
                  <a:lnTo>
                    <a:pt x="75" y="10"/>
                  </a:lnTo>
                  <a:lnTo>
                    <a:pt x="76" y="9"/>
                  </a:lnTo>
                  <a:lnTo>
                    <a:pt x="77" y="10"/>
                  </a:lnTo>
                  <a:lnTo>
                    <a:pt x="79" y="9"/>
                  </a:lnTo>
                  <a:lnTo>
                    <a:pt x="81" y="9"/>
                  </a:lnTo>
                  <a:close/>
                  <a:moveTo>
                    <a:pt x="114" y="3"/>
                  </a:moveTo>
                  <a:lnTo>
                    <a:pt x="114" y="3"/>
                  </a:lnTo>
                  <a:lnTo>
                    <a:pt x="114" y="3"/>
                  </a:lnTo>
                  <a:lnTo>
                    <a:pt x="113" y="3"/>
                  </a:lnTo>
                  <a:lnTo>
                    <a:pt x="112" y="2"/>
                  </a:lnTo>
                  <a:lnTo>
                    <a:pt x="112" y="1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4" y="1"/>
                  </a:lnTo>
                  <a:lnTo>
                    <a:pt x="114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0" name="Google Shape;1370;p77"/>
            <p:cNvSpPr/>
            <p:nvPr/>
          </p:nvSpPr>
          <p:spPr>
            <a:xfrm>
              <a:off x="2865438" y="1506538"/>
              <a:ext cx="112713" cy="52388"/>
            </a:xfrm>
            <a:custGeom>
              <a:avLst/>
              <a:gdLst/>
              <a:ahLst/>
              <a:cxnLst/>
              <a:rect l="l" t="t" r="r" b="b"/>
              <a:pathLst>
                <a:path w="71" h="33" extrusionOk="0">
                  <a:moveTo>
                    <a:pt x="16" y="32"/>
                  </a:moveTo>
                  <a:lnTo>
                    <a:pt x="15" y="32"/>
                  </a:lnTo>
                  <a:lnTo>
                    <a:pt x="14" y="31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2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8" y="19"/>
                  </a:lnTo>
                  <a:lnTo>
                    <a:pt x="48" y="20"/>
                  </a:lnTo>
                  <a:close/>
                  <a:moveTo>
                    <a:pt x="50" y="19"/>
                  </a:moveTo>
                  <a:lnTo>
                    <a:pt x="49" y="20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49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1" y="18"/>
                  </a:lnTo>
                  <a:lnTo>
                    <a:pt x="50" y="19"/>
                  </a:lnTo>
                  <a:lnTo>
                    <a:pt x="50" y="19"/>
                  </a:lnTo>
                  <a:close/>
                  <a:moveTo>
                    <a:pt x="10" y="3"/>
                  </a:moveTo>
                  <a:lnTo>
                    <a:pt x="10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close/>
                  <a:moveTo>
                    <a:pt x="45" y="1"/>
                  </a:moveTo>
                  <a:lnTo>
                    <a:pt x="47" y="1"/>
                  </a:lnTo>
                  <a:lnTo>
                    <a:pt x="48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3" y="3"/>
                  </a:lnTo>
                  <a:lnTo>
                    <a:pt x="55" y="3"/>
                  </a:lnTo>
                  <a:lnTo>
                    <a:pt x="61" y="5"/>
                  </a:lnTo>
                  <a:lnTo>
                    <a:pt x="64" y="8"/>
                  </a:lnTo>
                  <a:lnTo>
                    <a:pt x="65" y="10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8" y="14"/>
                  </a:lnTo>
                  <a:lnTo>
                    <a:pt x="68" y="16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69" y="25"/>
                  </a:lnTo>
                  <a:lnTo>
                    <a:pt x="69" y="26"/>
                  </a:lnTo>
                  <a:lnTo>
                    <a:pt x="69" y="27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5" y="29"/>
                  </a:lnTo>
                  <a:lnTo>
                    <a:pt x="65" y="28"/>
                  </a:lnTo>
                  <a:lnTo>
                    <a:pt x="65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30"/>
                  </a:lnTo>
                  <a:lnTo>
                    <a:pt x="63" y="30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59" y="29"/>
                  </a:lnTo>
                  <a:lnTo>
                    <a:pt x="57" y="24"/>
                  </a:lnTo>
                  <a:lnTo>
                    <a:pt x="55" y="22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1" y="19"/>
                  </a:lnTo>
                  <a:lnTo>
                    <a:pt x="62" y="20"/>
                  </a:lnTo>
                  <a:lnTo>
                    <a:pt x="63" y="21"/>
                  </a:lnTo>
                  <a:lnTo>
                    <a:pt x="64" y="21"/>
                  </a:lnTo>
                  <a:lnTo>
                    <a:pt x="63" y="20"/>
                  </a:lnTo>
                  <a:lnTo>
                    <a:pt x="61" y="19"/>
                  </a:lnTo>
                  <a:lnTo>
                    <a:pt x="61" y="18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9" y="18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3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1" y="11"/>
                  </a:lnTo>
                  <a:lnTo>
                    <a:pt x="50" y="9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39" y="13"/>
                  </a:lnTo>
                  <a:lnTo>
                    <a:pt x="40" y="14"/>
                  </a:lnTo>
                  <a:lnTo>
                    <a:pt x="35" y="18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3" y="25"/>
                  </a:lnTo>
                  <a:lnTo>
                    <a:pt x="35" y="27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5" y="30"/>
                  </a:lnTo>
                  <a:lnTo>
                    <a:pt x="35" y="31"/>
                  </a:lnTo>
                  <a:lnTo>
                    <a:pt x="33" y="31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28" y="33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4" y="27"/>
                  </a:lnTo>
                  <a:lnTo>
                    <a:pt x="24" y="24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19" y="27"/>
                  </a:lnTo>
                  <a:lnTo>
                    <a:pt x="17" y="27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31" y="7"/>
                  </a:lnTo>
                  <a:lnTo>
                    <a:pt x="36" y="6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3"/>
                  </a:lnTo>
                  <a:lnTo>
                    <a:pt x="41" y="2"/>
                  </a:lnTo>
                  <a:lnTo>
                    <a:pt x="42" y="1"/>
                  </a:lnTo>
                  <a:lnTo>
                    <a:pt x="43" y="0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1" name="Google Shape;1371;p77"/>
            <p:cNvSpPr/>
            <p:nvPr/>
          </p:nvSpPr>
          <p:spPr>
            <a:xfrm>
              <a:off x="7027863" y="165258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2" name="Google Shape;1372;p77"/>
            <p:cNvSpPr/>
            <p:nvPr/>
          </p:nvSpPr>
          <p:spPr>
            <a:xfrm>
              <a:off x="5613400" y="901701"/>
              <a:ext cx="274638" cy="292100"/>
            </a:xfrm>
            <a:custGeom>
              <a:avLst/>
              <a:gdLst/>
              <a:ahLst/>
              <a:cxnLst/>
              <a:rect l="l" t="t" r="r" b="b"/>
              <a:pathLst>
                <a:path w="173" h="184" extrusionOk="0">
                  <a:moveTo>
                    <a:pt x="168" y="20"/>
                  </a:moveTo>
                  <a:lnTo>
                    <a:pt x="169" y="21"/>
                  </a:lnTo>
                  <a:lnTo>
                    <a:pt x="170" y="23"/>
                  </a:lnTo>
                  <a:lnTo>
                    <a:pt x="171" y="24"/>
                  </a:lnTo>
                  <a:lnTo>
                    <a:pt x="172" y="25"/>
                  </a:lnTo>
                  <a:lnTo>
                    <a:pt x="173" y="26"/>
                  </a:lnTo>
                  <a:lnTo>
                    <a:pt x="173" y="27"/>
                  </a:lnTo>
                  <a:lnTo>
                    <a:pt x="173" y="28"/>
                  </a:lnTo>
                  <a:lnTo>
                    <a:pt x="173" y="29"/>
                  </a:lnTo>
                  <a:lnTo>
                    <a:pt x="172" y="30"/>
                  </a:lnTo>
                  <a:lnTo>
                    <a:pt x="171" y="30"/>
                  </a:lnTo>
                  <a:lnTo>
                    <a:pt x="171" y="30"/>
                  </a:lnTo>
                  <a:lnTo>
                    <a:pt x="171" y="31"/>
                  </a:lnTo>
                  <a:lnTo>
                    <a:pt x="171" y="32"/>
                  </a:lnTo>
                  <a:lnTo>
                    <a:pt x="170" y="32"/>
                  </a:lnTo>
                  <a:lnTo>
                    <a:pt x="169" y="32"/>
                  </a:lnTo>
                  <a:lnTo>
                    <a:pt x="168" y="32"/>
                  </a:lnTo>
                  <a:lnTo>
                    <a:pt x="165" y="33"/>
                  </a:lnTo>
                  <a:lnTo>
                    <a:pt x="164" y="33"/>
                  </a:lnTo>
                  <a:lnTo>
                    <a:pt x="163" y="34"/>
                  </a:lnTo>
                  <a:lnTo>
                    <a:pt x="162" y="35"/>
                  </a:lnTo>
                  <a:lnTo>
                    <a:pt x="160" y="35"/>
                  </a:lnTo>
                  <a:lnTo>
                    <a:pt x="159" y="35"/>
                  </a:lnTo>
                  <a:lnTo>
                    <a:pt x="158" y="35"/>
                  </a:lnTo>
                  <a:lnTo>
                    <a:pt x="155" y="34"/>
                  </a:lnTo>
                  <a:lnTo>
                    <a:pt x="154" y="34"/>
                  </a:lnTo>
                  <a:lnTo>
                    <a:pt x="153" y="34"/>
                  </a:lnTo>
                  <a:lnTo>
                    <a:pt x="151" y="34"/>
                  </a:lnTo>
                  <a:lnTo>
                    <a:pt x="149" y="33"/>
                  </a:lnTo>
                  <a:lnTo>
                    <a:pt x="146" y="33"/>
                  </a:lnTo>
                  <a:lnTo>
                    <a:pt x="145" y="32"/>
                  </a:lnTo>
                  <a:lnTo>
                    <a:pt x="143" y="32"/>
                  </a:lnTo>
                  <a:lnTo>
                    <a:pt x="141" y="33"/>
                  </a:lnTo>
                  <a:lnTo>
                    <a:pt x="140" y="33"/>
                  </a:lnTo>
                  <a:lnTo>
                    <a:pt x="139" y="33"/>
                  </a:lnTo>
                  <a:lnTo>
                    <a:pt x="139" y="35"/>
                  </a:lnTo>
                  <a:lnTo>
                    <a:pt x="139" y="36"/>
                  </a:lnTo>
                  <a:lnTo>
                    <a:pt x="138" y="37"/>
                  </a:lnTo>
                  <a:lnTo>
                    <a:pt x="138" y="37"/>
                  </a:lnTo>
                  <a:lnTo>
                    <a:pt x="139" y="38"/>
                  </a:lnTo>
                  <a:lnTo>
                    <a:pt x="140" y="38"/>
                  </a:lnTo>
                  <a:lnTo>
                    <a:pt x="141" y="39"/>
                  </a:lnTo>
                  <a:lnTo>
                    <a:pt x="141" y="40"/>
                  </a:lnTo>
                  <a:lnTo>
                    <a:pt x="141" y="40"/>
                  </a:lnTo>
                  <a:lnTo>
                    <a:pt x="140" y="41"/>
                  </a:lnTo>
                  <a:lnTo>
                    <a:pt x="141" y="41"/>
                  </a:lnTo>
                  <a:lnTo>
                    <a:pt x="141" y="42"/>
                  </a:lnTo>
                  <a:lnTo>
                    <a:pt x="141" y="42"/>
                  </a:lnTo>
                  <a:lnTo>
                    <a:pt x="143" y="42"/>
                  </a:lnTo>
                  <a:lnTo>
                    <a:pt x="144" y="42"/>
                  </a:lnTo>
                  <a:lnTo>
                    <a:pt x="145" y="42"/>
                  </a:lnTo>
                  <a:lnTo>
                    <a:pt x="145" y="43"/>
                  </a:lnTo>
                  <a:lnTo>
                    <a:pt x="145" y="44"/>
                  </a:lnTo>
                  <a:lnTo>
                    <a:pt x="143" y="44"/>
                  </a:lnTo>
                  <a:lnTo>
                    <a:pt x="143" y="46"/>
                  </a:lnTo>
                  <a:lnTo>
                    <a:pt x="143" y="47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144" y="49"/>
                  </a:lnTo>
                  <a:lnTo>
                    <a:pt x="145" y="49"/>
                  </a:lnTo>
                  <a:lnTo>
                    <a:pt x="145" y="50"/>
                  </a:lnTo>
                  <a:lnTo>
                    <a:pt x="145" y="51"/>
                  </a:lnTo>
                  <a:lnTo>
                    <a:pt x="145" y="52"/>
                  </a:lnTo>
                  <a:lnTo>
                    <a:pt x="145" y="53"/>
                  </a:lnTo>
                  <a:lnTo>
                    <a:pt x="144" y="53"/>
                  </a:lnTo>
                  <a:lnTo>
                    <a:pt x="144" y="54"/>
                  </a:lnTo>
                  <a:lnTo>
                    <a:pt x="145" y="54"/>
                  </a:lnTo>
                  <a:lnTo>
                    <a:pt x="145" y="55"/>
                  </a:lnTo>
                  <a:lnTo>
                    <a:pt x="146" y="56"/>
                  </a:lnTo>
                  <a:lnTo>
                    <a:pt x="148" y="56"/>
                  </a:lnTo>
                  <a:lnTo>
                    <a:pt x="148" y="57"/>
                  </a:lnTo>
                  <a:lnTo>
                    <a:pt x="149" y="57"/>
                  </a:lnTo>
                  <a:lnTo>
                    <a:pt x="149" y="58"/>
                  </a:lnTo>
                  <a:lnTo>
                    <a:pt x="149" y="59"/>
                  </a:lnTo>
                  <a:lnTo>
                    <a:pt x="149" y="59"/>
                  </a:lnTo>
                  <a:lnTo>
                    <a:pt x="150" y="60"/>
                  </a:lnTo>
                  <a:lnTo>
                    <a:pt x="151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55" y="62"/>
                  </a:lnTo>
                  <a:lnTo>
                    <a:pt x="155" y="63"/>
                  </a:lnTo>
                  <a:lnTo>
                    <a:pt x="155" y="64"/>
                  </a:lnTo>
                  <a:lnTo>
                    <a:pt x="157" y="64"/>
                  </a:lnTo>
                  <a:lnTo>
                    <a:pt x="159" y="64"/>
                  </a:lnTo>
                  <a:lnTo>
                    <a:pt x="160" y="65"/>
                  </a:lnTo>
                  <a:lnTo>
                    <a:pt x="162" y="65"/>
                  </a:lnTo>
                  <a:lnTo>
                    <a:pt x="163" y="66"/>
                  </a:lnTo>
                  <a:lnTo>
                    <a:pt x="163" y="66"/>
                  </a:lnTo>
                  <a:lnTo>
                    <a:pt x="164" y="67"/>
                  </a:lnTo>
                  <a:lnTo>
                    <a:pt x="163" y="68"/>
                  </a:lnTo>
                  <a:lnTo>
                    <a:pt x="162" y="69"/>
                  </a:lnTo>
                  <a:lnTo>
                    <a:pt x="161" y="69"/>
                  </a:lnTo>
                  <a:lnTo>
                    <a:pt x="158" y="71"/>
                  </a:lnTo>
                  <a:lnTo>
                    <a:pt x="157" y="72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4"/>
                  </a:lnTo>
                  <a:lnTo>
                    <a:pt x="157" y="77"/>
                  </a:lnTo>
                  <a:lnTo>
                    <a:pt x="158" y="77"/>
                  </a:lnTo>
                  <a:lnTo>
                    <a:pt x="157" y="81"/>
                  </a:lnTo>
                  <a:lnTo>
                    <a:pt x="157" y="82"/>
                  </a:lnTo>
                  <a:lnTo>
                    <a:pt x="158" y="83"/>
                  </a:lnTo>
                  <a:lnTo>
                    <a:pt x="159" y="83"/>
                  </a:lnTo>
                  <a:lnTo>
                    <a:pt x="159" y="84"/>
                  </a:lnTo>
                  <a:lnTo>
                    <a:pt x="159" y="84"/>
                  </a:lnTo>
                  <a:lnTo>
                    <a:pt x="158" y="85"/>
                  </a:lnTo>
                  <a:lnTo>
                    <a:pt x="157" y="86"/>
                  </a:lnTo>
                  <a:lnTo>
                    <a:pt x="156" y="86"/>
                  </a:lnTo>
                  <a:lnTo>
                    <a:pt x="155" y="88"/>
                  </a:lnTo>
                  <a:lnTo>
                    <a:pt x="154" y="91"/>
                  </a:lnTo>
                  <a:lnTo>
                    <a:pt x="153" y="92"/>
                  </a:lnTo>
                  <a:lnTo>
                    <a:pt x="153" y="93"/>
                  </a:lnTo>
                  <a:lnTo>
                    <a:pt x="153" y="93"/>
                  </a:lnTo>
                  <a:lnTo>
                    <a:pt x="153" y="94"/>
                  </a:lnTo>
                  <a:lnTo>
                    <a:pt x="153" y="95"/>
                  </a:lnTo>
                  <a:lnTo>
                    <a:pt x="153" y="96"/>
                  </a:lnTo>
                  <a:lnTo>
                    <a:pt x="151" y="97"/>
                  </a:lnTo>
                  <a:lnTo>
                    <a:pt x="150" y="98"/>
                  </a:lnTo>
                  <a:lnTo>
                    <a:pt x="148" y="99"/>
                  </a:lnTo>
                  <a:lnTo>
                    <a:pt x="147" y="99"/>
                  </a:lnTo>
                  <a:lnTo>
                    <a:pt x="147" y="101"/>
                  </a:lnTo>
                  <a:lnTo>
                    <a:pt x="146" y="103"/>
                  </a:lnTo>
                  <a:lnTo>
                    <a:pt x="146" y="104"/>
                  </a:lnTo>
                  <a:lnTo>
                    <a:pt x="145" y="107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1" y="113"/>
                  </a:lnTo>
                  <a:lnTo>
                    <a:pt x="138" y="116"/>
                  </a:lnTo>
                  <a:lnTo>
                    <a:pt x="138" y="117"/>
                  </a:lnTo>
                  <a:lnTo>
                    <a:pt x="137" y="119"/>
                  </a:lnTo>
                  <a:lnTo>
                    <a:pt x="137" y="120"/>
                  </a:lnTo>
                  <a:lnTo>
                    <a:pt x="136" y="121"/>
                  </a:lnTo>
                  <a:lnTo>
                    <a:pt x="135" y="124"/>
                  </a:lnTo>
                  <a:lnTo>
                    <a:pt x="134" y="126"/>
                  </a:lnTo>
                  <a:lnTo>
                    <a:pt x="134" y="127"/>
                  </a:lnTo>
                  <a:lnTo>
                    <a:pt x="133" y="127"/>
                  </a:lnTo>
                  <a:lnTo>
                    <a:pt x="131" y="128"/>
                  </a:lnTo>
                  <a:lnTo>
                    <a:pt x="128" y="128"/>
                  </a:lnTo>
                  <a:lnTo>
                    <a:pt x="127" y="128"/>
                  </a:lnTo>
                  <a:lnTo>
                    <a:pt x="124" y="130"/>
                  </a:lnTo>
                  <a:lnTo>
                    <a:pt x="123" y="130"/>
                  </a:lnTo>
                  <a:lnTo>
                    <a:pt x="122" y="130"/>
                  </a:lnTo>
                  <a:lnTo>
                    <a:pt x="121" y="129"/>
                  </a:lnTo>
                  <a:lnTo>
                    <a:pt x="121" y="128"/>
                  </a:lnTo>
                  <a:lnTo>
                    <a:pt x="120" y="127"/>
                  </a:lnTo>
                  <a:lnTo>
                    <a:pt x="119" y="126"/>
                  </a:lnTo>
                  <a:lnTo>
                    <a:pt x="118" y="126"/>
                  </a:lnTo>
                  <a:lnTo>
                    <a:pt x="117" y="126"/>
                  </a:lnTo>
                  <a:lnTo>
                    <a:pt x="115" y="126"/>
                  </a:lnTo>
                  <a:lnTo>
                    <a:pt x="115" y="127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13" y="130"/>
                  </a:lnTo>
                  <a:lnTo>
                    <a:pt x="112" y="133"/>
                  </a:lnTo>
                  <a:lnTo>
                    <a:pt x="110" y="135"/>
                  </a:lnTo>
                  <a:lnTo>
                    <a:pt x="109" y="136"/>
                  </a:lnTo>
                  <a:lnTo>
                    <a:pt x="109" y="137"/>
                  </a:lnTo>
                  <a:lnTo>
                    <a:pt x="109" y="137"/>
                  </a:lnTo>
                  <a:lnTo>
                    <a:pt x="108" y="138"/>
                  </a:lnTo>
                  <a:lnTo>
                    <a:pt x="108" y="140"/>
                  </a:lnTo>
                  <a:lnTo>
                    <a:pt x="108" y="142"/>
                  </a:lnTo>
                  <a:lnTo>
                    <a:pt x="108" y="143"/>
                  </a:lnTo>
                  <a:lnTo>
                    <a:pt x="109" y="143"/>
                  </a:lnTo>
                  <a:lnTo>
                    <a:pt x="110" y="144"/>
                  </a:lnTo>
                  <a:lnTo>
                    <a:pt x="112" y="145"/>
                  </a:lnTo>
                  <a:lnTo>
                    <a:pt x="114" y="145"/>
                  </a:lnTo>
                  <a:lnTo>
                    <a:pt x="117" y="145"/>
                  </a:lnTo>
                  <a:lnTo>
                    <a:pt x="117" y="146"/>
                  </a:lnTo>
                  <a:lnTo>
                    <a:pt x="118" y="146"/>
                  </a:lnTo>
                  <a:lnTo>
                    <a:pt x="118" y="147"/>
                  </a:lnTo>
                  <a:lnTo>
                    <a:pt x="118" y="148"/>
                  </a:lnTo>
                  <a:lnTo>
                    <a:pt x="118" y="151"/>
                  </a:lnTo>
                  <a:lnTo>
                    <a:pt x="118" y="153"/>
                  </a:lnTo>
                  <a:lnTo>
                    <a:pt x="118" y="154"/>
                  </a:lnTo>
                  <a:lnTo>
                    <a:pt x="118" y="155"/>
                  </a:lnTo>
                  <a:lnTo>
                    <a:pt x="121" y="158"/>
                  </a:lnTo>
                  <a:lnTo>
                    <a:pt x="121" y="158"/>
                  </a:lnTo>
                  <a:lnTo>
                    <a:pt x="123" y="158"/>
                  </a:lnTo>
                  <a:lnTo>
                    <a:pt x="123" y="158"/>
                  </a:lnTo>
                  <a:lnTo>
                    <a:pt x="124" y="158"/>
                  </a:lnTo>
                  <a:lnTo>
                    <a:pt x="125" y="158"/>
                  </a:lnTo>
                  <a:lnTo>
                    <a:pt x="125" y="159"/>
                  </a:lnTo>
                  <a:lnTo>
                    <a:pt x="125" y="159"/>
                  </a:lnTo>
                  <a:lnTo>
                    <a:pt x="126" y="162"/>
                  </a:lnTo>
                  <a:lnTo>
                    <a:pt x="126" y="163"/>
                  </a:lnTo>
                  <a:lnTo>
                    <a:pt x="128" y="165"/>
                  </a:lnTo>
                  <a:lnTo>
                    <a:pt x="129" y="167"/>
                  </a:lnTo>
                  <a:lnTo>
                    <a:pt x="130" y="169"/>
                  </a:lnTo>
                  <a:lnTo>
                    <a:pt x="131" y="171"/>
                  </a:lnTo>
                  <a:lnTo>
                    <a:pt x="132" y="172"/>
                  </a:lnTo>
                  <a:lnTo>
                    <a:pt x="131" y="172"/>
                  </a:lnTo>
                  <a:lnTo>
                    <a:pt x="131" y="173"/>
                  </a:lnTo>
                  <a:lnTo>
                    <a:pt x="131" y="173"/>
                  </a:lnTo>
                  <a:lnTo>
                    <a:pt x="131" y="174"/>
                  </a:lnTo>
                  <a:lnTo>
                    <a:pt x="131" y="175"/>
                  </a:lnTo>
                  <a:lnTo>
                    <a:pt x="132" y="175"/>
                  </a:lnTo>
                  <a:lnTo>
                    <a:pt x="132" y="175"/>
                  </a:lnTo>
                  <a:lnTo>
                    <a:pt x="132" y="176"/>
                  </a:lnTo>
                  <a:lnTo>
                    <a:pt x="131" y="176"/>
                  </a:lnTo>
                  <a:lnTo>
                    <a:pt x="131" y="176"/>
                  </a:lnTo>
                  <a:lnTo>
                    <a:pt x="130" y="176"/>
                  </a:lnTo>
                  <a:lnTo>
                    <a:pt x="129" y="178"/>
                  </a:lnTo>
                  <a:lnTo>
                    <a:pt x="129" y="178"/>
                  </a:lnTo>
                  <a:lnTo>
                    <a:pt x="129" y="178"/>
                  </a:lnTo>
                  <a:lnTo>
                    <a:pt x="128" y="178"/>
                  </a:lnTo>
                  <a:lnTo>
                    <a:pt x="127" y="177"/>
                  </a:lnTo>
                  <a:lnTo>
                    <a:pt x="126" y="177"/>
                  </a:lnTo>
                  <a:lnTo>
                    <a:pt x="127" y="176"/>
                  </a:lnTo>
                  <a:lnTo>
                    <a:pt x="126" y="175"/>
                  </a:lnTo>
                  <a:lnTo>
                    <a:pt x="126" y="176"/>
                  </a:lnTo>
                  <a:lnTo>
                    <a:pt x="123" y="176"/>
                  </a:lnTo>
                  <a:lnTo>
                    <a:pt x="121" y="177"/>
                  </a:lnTo>
                  <a:lnTo>
                    <a:pt x="121" y="178"/>
                  </a:lnTo>
                  <a:lnTo>
                    <a:pt x="120" y="179"/>
                  </a:lnTo>
                  <a:lnTo>
                    <a:pt x="120" y="179"/>
                  </a:lnTo>
                  <a:lnTo>
                    <a:pt x="118" y="179"/>
                  </a:lnTo>
                  <a:lnTo>
                    <a:pt x="117" y="179"/>
                  </a:lnTo>
                  <a:lnTo>
                    <a:pt x="115" y="178"/>
                  </a:lnTo>
                  <a:lnTo>
                    <a:pt x="114" y="177"/>
                  </a:lnTo>
                  <a:lnTo>
                    <a:pt x="113" y="177"/>
                  </a:lnTo>
                  <a:lnTo>
                    <a:pt x="110" y="178"/>
                  </a:lnTo>
                  <a:lnTo>
                    <a:pt x="109" y="178"/>
                  </a:lnTo>
                  <a:lnTo>
                    <a:pt x="108" y="177"/>
                  </a:lnTo>
                  <a:lnTo>
                    <a:pt x="107" y="177"/>
                  </a:lnTo>
                  <a:lnTo>
                    <a:pt x="106" y="177"/>
                  </a:lnTo>
                  <a:lnTo>
                    <a:pt x="106" y="178"/>
                  </a:lnTo>
                  <a:lnTo>
                    <a:pt x="106" y="178"/>
                  </a:lnTo>
                  <a:lnTo>
                    <a:pt x="105" y="177"/>
                  </a:lnTo>
                  <a:lnTo>
                    <a:pt x="105" y="177"/>
                  </a:lnTo>
                  <a:lnTo>
                    <a:pt x="105" y="177"/>
                  </a:lnTo>
                  <a:lnTo>
                    <a:pt x="104" y="177"/>
                  </a:lnTo>
                  <a:lnTo>
                    <a:pt x="104" y="178"/>
                  </a:lnTo>
                  <a:lnTo>
                    <a:pt x="105" y="182"/>
                  </a:lnTo>
                  <a:lnTo>
                    <a:pt x="103" y="182"/>
                  </a:lnTo>
                  <a:lnTo>
                    <a:pt x="102" y="182"/>
                  </a:lnTo>
                  <a:lnTo>
                    <a:pt x="101" y="182"/>
                  </a:lnTo>
                  <a:lnTo>
                    <a:pt x="100" y="182"/>
                  </a:lnTo>
                  <a:lnTo>
                    <a:pt x="99" y="182"/>
                  </a:lnTo>
                  <a:lnTo>
                    <a:pt x="98" y="183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7" y="184"/>
                  </a:lnTo>
                  <a:lnTo>
                    <a:pt x="97" y="183"/>
                  </a:lnTo>
                  <a:lnTo>
                    <a:pt x="97" y="183"/>
                  </a:lnTo>
                  <a:lnTo>
                    <a:pt x="96" y="183"/>
                  </a:lnTo>
                  <a:lnTo>
                    <a:pt x="95" y="182"/>
                  </a:lnTo>
                  <a:lnTo>
                    <a:pt x="94" y="183"/>
                  </a:lnTo>
                  <a:lnTo>
                    <a:pt x="93" y="184"/>
                  </a:lnTo>
                  <a:lnTo>
                    <a:pt x="92" y="183"/>
                  </a:lnTo>
                  <a:lnTo>
                    <a:pt x="92" y="182"/>
                  </a:lnTo>
                  <a:lnTo>
                    <a:pt x="91" y="183"/>
                  </a:lnTo>
                  <a:lnTo>
                    <a:pt x="91" y="182"/>
                  </a:lnTo>
                  <a:lnTo>
                    <a:pt x="90" y="181"/>
                  </a:lnTo>
                  <a:lnTo>
                    <a:pt x="90" y="181"/>
                  </a:lnTo>
                  <a:lnTo>
                    <a:pt x="90" y="180"/>
                  </a:lnTo>
                  <a:lnTo>
                    <a:pt x="89" y="180"/>
                  </a:lnTo>
                  <a:lnTo>
                    <a:pt x="88" y="179"/>
                  </a:lnTo>
                  <a:lnTo>
                    <a:pt x="88" y="178"/>
                  </a:lnTo>
                  <a:lnTo>
                    <a:pt x="87" y="176"/>
                  </a:lnTo>
                  <a:lnTo>
                    <a:pt x="86" y="171"/>
                  </a:lnTo>
                  <a:lnTo>
                    <a:pt x="85" y="170"/>
                  </a:lnTo>
                  <a:lnTo>
                    <a:pt x="79" y="169"/>
                  </a:lnTo>
                  <a:lnTo>
                    <a:pt x="79" y="169"/>
                  </a:lnTo>
                  <a:lnTo>
                    <a:pt x="79" y="166"/>
                  </a:lnTo>
                  <a:lnTo>
                    <a:pt x="78" y="165"/>
                  </a:lnTo>
                  <a:lnTo>
                    <a:pt x="77" y="163"/>
                  </a:lnTo>
                  <a:lnTo>
                    <a:pt x="76" y="161"/>
                  </a:lnTo>
                  <a:lnTo>
                    <a:pt x="75" y="160"/>
                  </a:lnTo>
                  <a:lnTo>
                    <a:pt x="73" y="160"/>
                  </a:lnTo>
                  <a:lnTo>
                    <a:pt x="72" y="160"/>
                  </a:lnTo>
                  <a:lnTo>
                    <a:pt x="71" y="160"/>
                  </a:lnTo>
                  <a:lnTo>
                    <a:pt x="71" y="161"/>
                  </a:lnTo>
                  <a:lnTo>
                    <a:pt x="74" y="161"/>
                  </a:lnTo>
                  <a:lnTo>
                    <a:pt x="74" y="161"/>
                  </a:lnTo>
                  <a:lnTo>
                    <a:pt x="75" y="162"/>
                  </a:lnTo>
                  <a:lnTo>
                    <a:pt x="74" y="162"/>
                  </a:lnTo>
                  <a:lnTo>
                    <a:pt x="74" y="161"/>
                  </a:lnTo>
                  <a:lnTo>
                    <a:pt x="72" y="161"/>
                  </a:lnTo>
                  <a:lnTo>
                    <a:pt x="68" y="162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9" y="163"/>
                  </a:lnTo>
                  <a:lnTo>
                    <a:pt x="56" y="164"/>
                  </a:lnTo>
                  <a:lnTo>
                    <a:pt x="55" y="165"/>
                  </a:lnTo>
                  <a:lnTo>
                    <a:pt x="54" y="165"/>
                  </a:lnTo>
                  <a:lnTo>
                    <a:pt x="53" y="164"/>
                  </a:lnTo>
                  <a:lnTo>
                    <a:pt x="49" y="163"/>
                  </a:lnTo>
                  <a:lnTo>
                    <a:pt x="48" y="163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5" y="163"/>
                  </a:lnTo>
                  <a:lnTo>
                    <a:pt x="42" y="162"/>
                  </a:lnTo>
                  <a:lnTo>
                    <a:pt x="41" y="163"/>
                  </a:lnTo>
                  <a:lnTo>
                    <a:pt x="40" y="164"/>
                  </a:lnTo>
                  <a:lnTo>
                    <a:pt x="40" y="165"/>
                  </a:lnTo>
                  <a:lnTo>
                    <a:pt x="38" y="165"/>
                  </a:lnTo>
                  <a:lnTo>
                    <a:pt x="36" y="164"/>
                  </a:lnTo>
                  <a:lnTo>
                    <a:pt x="35" y="165"/>
                  </a:lnTo>
                  <a:lnTo>
                    <a:pt x="30" y="164"/>
                  </a:lnTo>
                  <a:lnTo>
                    <a:pt x="29" y="164"/>
                  </a:lnTo>
                  <a:lnTo>
                    <a:pt x="28" y="165"/>
                  </a:lnTo>
                  <a:lnTo>
                    <a:pt x="27" y="166"/>
                  </a:lnTo>
                  <a:lnTo>
                    <a:pt x="27" y="166"/>
                  </a:lnTo>
                  <a:lnTo>
                    <a:pt x="26" y="165"/>
                  </a:lnTo>
                  <a:lnTo>
                    <a:pt x="25" y="165"/>
                  </a:lnTo>
                  <a:lnTo>
                    <a:pt x="25" y="165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20" y="166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4"/>
                  </a:lnTo>
                  <a:lnTo>
                    <a:pt x="18" y="160"/>
                  </a:lnTo>
                  <a:lnTo>
                    <a:pt x="18" y="158"/>
                  </a:lnTo>
                  <a:lnTo>
                    <a:pt x="18" y="158"/>
                  </a:lnTo>
                  <a:lnTo>
                    <a:pt x="18" y="157"/>
                  </a:lnTo>
                  <a:lnTo>
                    <a:pt x="19" y="157"/>
                  </a:lnTo>
                  <a:lnTo>
                    <a:pt x="19" y="156"/>
                  </a:lnTo>
                  <a:lnTo>
                    <a:pt x="19" y="154"/>
                  </a:lnTo>
                  <a:lnTo>
                    <a:pt x="19" y="152"/>
                  </a:lnTo>
                  <a:lnTo>
                    <a:pt x="19" y="151"/>
                  </a:lnTo>
                  <a:lnTo>
                    <a:pt x="20" y="151"/>
                  </a:lnTo>
                  <a:lnTo>
                    <a:pt x="22" y="149"/>
                  </a:lnTo>
                  <a:lnTo>
                    <a:pt x="22" y="148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5" y="146"/>
                  </a:lnTo>
                  <a:lnTo>
                    <a:pt x="26" y="146"/>
                  </a:lnTo>
                  <a:lnTo>
                    <a:pt x="28" y="145"/>
                  </a:lnTo>
                  <a:lnTo>
                    <a:pt x="29" y="145"/>
                  </a:lnTo>
                  <a:lnTo>
                    <a:pt x="29" y="144"/>
                  </a:lnTo>
                  <a:lnTo>
                    <a:pt x="33" y="145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4" y="142"/>
                  </a:lnTo>
                  <a:lnTo>
                    <a:pt x="34" y="141"/>
                  </a:lnTo>
                  <a:lnTo>
                    <a:pt x="34" y="141"/>
                  </a:lnTo>
                  <a:lnTo>
                    <a:pt x="34" y="140"/>
                  </a:lnTo>
                  <a:lnTo>
                    <a:pt x="34" y="139"/>
                  </a:lnTo>
                  <a:lnTo>
                    <a:pt x="34" y="138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3" y="136"/>
                  </a:lnTo>
                  <a:lnTo>
                    <a:pt x="33" y="136"/>
                  </a:lnTo>
                  <a:lnTo>
                    <a:pt x="30" y="137"/>
                  </a:lnTo>
                  <a:lnTo>
                    <a:pt x="29" y="137"/>
                  </a:lnTo>
                  <a:lnTo>
                    <a:pt x="28" y="136"/>
                  </a:lnTo>
                  <a:lnTo>
                    <a:pt x="28" y="136"/>
                  </a:lnTo>
                  <a:lnTo>
                    <a:pt x="28" y="136"/>
                  </a:lnTo>
                  <a:lnTo>
                    <a:pt x="28" y="135"/>
                  </a:lnTo>
                  <a:lnTo>
                    <a:pt x="28" y="134"/>
                  </a:lnTo>
                  <a:lnTo>
                    <a:pt x="28" y="133"/>
                  </a:lnTo>
                  <a:lnTo>
                    <a:pt x="27" y="129"/>
                  </a:lnTo>
                  <a:lnTo>
                    <a:pt x="26" y="126"/>
                  </a:lnTo>
                  <a:lnTo>
                    <a:pt x="26" y="123"/>
                  </a:lnTo>
                  <a:lnTo>
                    <a:pt x="26" y="123"/>
                  </a:lnTo>
                  <a:lnTo>
                    <a:pt x="26" y="123"/>
                  </a:lnTo>
                  <a:lnTo>
                    <a:pt x="26" y="123"/>
                  </a:lnTo>
                  <a:lnTo>
                    <a:pt x="24" y="123"/>
                  </a:lnTo>
                  <a:lnTo>
                    <a:pt x="22" y="121"/>
                  </a:lnTo>
                  <a:lnTo>
                    <a:pt x="21" y="121"/>
                  </a:lnTo>
                  <a:lnTo>
                    <a:pt x="18" y="120"/>
                  </a:lnTo>
                  <a:lnTo>
                    <a:pt x="17" y="120"/>
                  </a:lnTo>
                  <a:lnTo>
                    <a:pt x="15" y="119"/>
                  </a:lnTo>
                  <a:lnTo>
                    <a:pt x="14" y="117"/>
                  </a:lnTo>
                  <a:lnTo>
                    <a:pt x="12" y="114"/>
                  </a:lnTo>
                  <a:lnTo>
                    <a:pt x="10" y="113"/>
                  </a:lnTo>
                  <a:lnTo>
                    <a:pt x="9" y="112"/>
                  </a:lnTo>
                  <a:lnTo>
                    <a:pt x="7" y="108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4" y="104"/>
                  </a:lnTo>
                  <a:lnTo>
                    <a:pt x="2" y="103"/>
                  </a:lnTo>
                  <a:lnTo>
                    <a:pt x="0" y="100"/>
                  </a:lnTo>
                  <a:lnTo>
                    <a:pt x="4" y="102"/>
                  </a:lnTo>
                  <a:lnTo>
                    <a:pt x="8" y="103"/>
                  </a:lnTo>
                  <a:lnTo>
                    <a:pt x="15" y="105"/>
                  </a:lnTo>
                  <a:lnTo>
                    <a:pt x="19" y="106"/>
                  </a:lnTo>
                  <a:lnTo>
                    <a:pt x="20" y="106"/>
                  </a:lnTo>
                  <a:lnTo>
                    <a:pt x="33" y="105"/>
                  </a:lnTo>
                  <a:lnTo>
                    <a:pt x="37" y="106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40" y="105"/>
                  </a:lnTo>
                  <a:lnTo>
                    <a:pt x="41" y="105"/>
                  </a:lnTo>
                  <a:lnTo>
                    <a:pt x="42" y="104"/>
                  </a:lnTo>
                  <a:lnTo>
                    <a:pt x="43" y="104"/>
                  </a:lnTo>
                  <a:lnTo>
                    <a:pt x="47" y="104"/>
                  </a:lnTo>
                  <a:lnTo>
                    <a:pt x="48" y="104"/>
                  </a:lnTo>
                  <a:lnTo>
                    <a:pt x="49" y="104"/>
                  </a:lnTo>
                  <a:lnTo>
                    <a:pt x="51" y="104"/>
                  </a:lnTo>
                  <a:lnTo>
                    <a:pt x="52" y="104"/>
                  </a:lnTo>
                  <a:lnTo>
                    <a:pt x="55" y="103"/>
                  </a:lnTo>
                  <a:lnTo>
                    <a:pt x="57" y="102"/>
                  </a:lnTo>
                  <a:lnTo>
                    <a:pt x="60" y="101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3" y="98"/>
                  </a:lnTo>
                  <a:lnTo>
                    <a:pt x="63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1"/>
                  </a:lnTo>
                  <a:lnTo>
                    <a:pt x="62" y="90"/>
                  </a:lnTo>
                  <a:lnTo>
                    <a:pt x="62" y="87"/>
                  </a:lnTo>
                  <a:lnTo>
                    <a:pt x="63" y="86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6" y="82"/>
                  </a:lnTo>
                  <a:lnTo>
                    <a:pt x="67" y="81"/>
                  </a:lnTo>
                  <a:lnTo>
                    <a:pt x="68" y="81"/>
                  </a:lnTo>
                  <a:lnTo>
                    <a:pt x="69" y="81"/>
                  </a:lnTo>
                  <a:lnTo>
                    <a:pt x="70" y="81"/>
                  </a:lnTo>
                  <a:lnTo>
                    <a:pt x="72" y="82"/>
                  </a:lnTo>
                  <a:lnTo>
                    <a:pt x="74" y="82"/>
                  </a:lnTo>
                  <a:lnTo>
                    <a:pt x="75" y="81"/>
                  </a:lnTo>
                  <a:lnTo>
                    <a:pt x="76" y="81"/>
                  </a:lnTo>
                  <a:lnTo>
                    <a:pt x="77" y="79"/>
                  </a:lnTo>
                  <a:lnTo>
                    <a:pt x="77" y="79"/>
                  </a:lnTo>
                  <a:lnTo>
                    <a:pt x="76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6"/>
                  </a:lnTo>
                  <a:lnTo>
                    <a:pt x="76" y="76"/>
                  </a:lnTo>
                  <a:lnTo>
                    <a:pt x="79" y="75"/>
                  </a:lnTo>
                  <a:lnTo>
                    <a:pt x="80" y="73"/>
                  </a:lnTo>
                  <a:lnTo>
                    <a:pt x="80" y="73"/>
                  </a:lnTo>
                  <a:lnTo>
                    <a:pt x="82" y="73"/>
                  </a:lnTo>
                  <a:lnTo>
                    <a:pt x="83" y="73"/>
                  </a:lnTo>
                  <a:lnTo>
                    <a:pt x="85" y="74"/>
                  </a:lnTo>
                  <a:lnTo>
                    <a:pt x="85" y="73"/>
                  </a:lnTo>
                  <a:lnTo>
                    <a:pt x="86" y="73"/>
                  </a:lnTo>
                  <a:lnTo>
                    <a:pt x="87" y="73"/>
                  </a:lnTo>
                  <a:lnTo>
                    <a:pt x="88" y="74"/>
                  </a:lnTo>
                  <a:lnTo>
                    <a:pt x="89" y="75"/>
                  </a:lnTo>
                  <a:lnTo>
                    <a:pt x="90" y="75"/>
                  </a:lnTo>
                  <a:lnTo>
                    <a:pt x="91" y="75"/>
                  </a:lnTo>
                  <a:lnTo>
                    <a:pt x="92" y="74"/>
                  </a:lnTo>
                  <a:lnTo>
                    <a:pt x="93" y="72"/>
                  </a:lnTo>
                  <a:lnTo>
                    <a:pt x="94" y="71"/>
                  </a:lnTo>
                  <a:lnTo>
                    <a:pt x="93" y="67"/>
                  </a:lnTo>
                  <a:lnTo>
                    <a:pt x="92" y="64"/>
                  </a:lnTo>
                  <a:lnTo>
                    <a:pt x="92" y="63"/>
                  </a:lnTo>
                  <a:lnTo>
                    <a:pt x="93" y="62"/>
                  </a:lnTo>
                  <a:lnTo>
                    <a:pt x="93" y="61"/>
                  </a:lnTo>
                  <a:lnTo>
                    <a:pt x="93" y="60"/>
                  </a:lnTo>
                  <a:lnTo>
                    <a:pt x="93" y="59"/>
                  </a:lnTo>
                  <a:lnTo>
                    <a:pt x="93" y="56"/>
                  </a:lnTo>
                  <a:lnTo>
                    <a:pt x="94" y="56"/>
                  </a:lnTo>
                  <a:lnTo>
                    <a:pt x="95" y="55"/>
                  </a:lnTo>
                  <a:lnTo>
                    <a:pt x="98" y="55"/>
                  </a:lnTo>
                  <a:lnTo>
                    <a:pt x="99" y="54"/>
                  </a:lnTo>
                  <a:lnTo>
                    <a:pt x="101" y="53"/>
                  </a:lnTo>
                  <a:lnTo>
                    <a:pt x="101" y="52"/>
                  </a:lnTo>
                  <a:lnTo>
                    <a:pt x="100" y="51"/>
                  </a:lnTo>
                  <a:lnTo>
                    <a:pt x="99" y="48"/>
                  </a:lnTo>
                  <a:lnTo>
                    <a:pt x="97" y="47"/>
                  </a:lnTo>
                  <a:lnTo>
                    <a:pt x="95" y="44"/>
                  </a:lnTo>
                  <a:lnTo>
                    <a:pt x="95" y="42"/>
                  </a:lnTo>
                  <a:lnTo>
                    <a:pt x="96" y="42"/>
                  </a:lnTo>
                  <a:lnTo>
                    <a:pt x="99" y="43"/>
                  </a:lnTo>
                  <a:lnTo>
                    <a:pt x="100" y="43"/>
                  </a:lnTo>
                  <a:lnTo>
                    <a:pt x="101" y="43"/>
                  </a:lnTo>
                  <a:lnTo>
                    <a:pt x="103" y="43"/>
                  </a:lnTo>
                  <a:lnTo>
                    <a:pt x="105" y="42"/>
                  </a:lnTo>
                  <a:lnTo>
                    <a:pt x="108" y="42"/>
                  </a:lnTo>
                  <a:lnTo>
                    <a:pt x="108" y="41"/>
                  </a:lnTo>
                  <a:lnTo>
                    <a:pt x="107" y="39"/>
                  </a:lnTo>
                  <a:lnTo>
                    <a:pt x="107" y="39"/>
                  </a:lnTo>
                  <a:lnTo>
                    <a:pt x="107" y="37"/>
                  </a:lnTo>
                  <a:lnTo>
                    <a:pt x="106" y="36"/>
                  </a:lnTo>
                  <a:lnTo>
                    <a:pt x="105" y="36"/>
                  </a:lnTo>
                  <a:lnTo>
                    <a:pt x="105" y="35"/>
                  </a:lnTo>
                  <a:lnTo>
                    <a:pt x="106" y="35"/>
                  </a:lnTo>
                  <a:lnTo>
                    <a:pt x="106" y="34"/>
                  </a:lnTo>
                  <a:lnTo>
                    <a:pt x="106" y="33"/>
                  </a:lnTo>
                  <a:lnTo>
                    <a:pt x="107" y="32"/>
                  </a:lnTo>
                  <a:lnTo>
                    <a:pt x="108" y="31"/>
                  </a:lnTo>
                  <a:lnTo>
                    <a:pt x="108" y="30"/>
                  </a:lnTo>
                  <a:lnTo>
                    <a:pt x="109" y="29"/>
                  </a:lnTo>
                  <a:lnTo>
                    <a:pt x="110" y="28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5"/>
                  </a:lnTo>
                  <a:lnTo>
                    <a:pt x="109" y="25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7" y="19"/>
                  </a:lnTo>
                  <a:lnTo>
                    <a:pt x="106" y="18"/>
                  </a:lnTo>
                  <a:lnTo>
                    <a:pt x="105" y="17"/>
                  </a:lnTo>
                  <a:lnTo>
                    <a:pt x="105" y="16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4"/>
                  </a:lnTo>
                  <a:lnTo>
                    <a:pt x="104" y="13"/>
                  </a:lnTo>
                  <a:lnTo>
                    <a:pt x="105" y="11"/>
                  </a:lnTo>
                  <a:lnTo>
                    <a:pt x="105" y="9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9" y="7"/>
                  </a:lnTo>
                  <a:lnTo>
                    <a:pt x="111" y="6"/>
                  </a:lnTo>
                  <a:lnTo>
                    <a:pt x="111" y="5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14" y="4"/>
                  </a:lnTo>
                  <a:lnTo>
                    <a:pt x="115" y="3"/>
                  </a:lnTo>
                  <a:lnTo>
                    <a:pt x="117" y="3"/>
                  </a:lnTo>
                  <a:lnTo>
                    <a:pt x="118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5" y="2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31" y="3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4" y="2"/>
                  </a:lnTo>
                  <a:lnTo>
                    <a:pt x="136" y="1"/>
                  </a:lnTo>
                  <a:lnTo>
                    <a:pt x="137" y="1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0" y="1"/>
                  </a:lnTo>
                  <a:lnTo>
                    <a:pt x="141" y="1"/>
                  </a:lnTo>
                  <a:lnTo>
                    <a:pt x="142" y="2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4" y="1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8" y="4"/>
                  </a:lnTo>
                  <a:lnTo>
                    <a:pt x="149" y="5"/>
                  </a:lnTo>
                  <a:lnTo>
                    <a:pt x="150" y="4"/>
                  </a:lnTo>
                  <a:lnTo>
                    <a:pt x="151" y="4"/>
                  </a:lnTo>
                  <a:lnTo>
                    <a:pt x="153" y="5"/>
                  </a:lnTo>
                  <a:lnTo>
                    <a:pt x="154" y="6"/>
                  </a:lnTo>
                  <a:lnTo>
                    <a:pt x="155" y="6"/>
                  </a:lnTo>
                  <a:lnTo>
                    <a:pt x="156" y="7"/>
                  </a:lnTo>
                  <a:lnTo>
                    <a:pt x="156" y="8"/>
                  </a:lnTo>
                  <a:lnTo>
                    <a:pt x="157" y="9"/>
                  </a:lnTo>
                  <a:lnTo>
                    <a:pt x="158" y="13"/>
                  </a:lnTo>
                  <a:lnTo>
                    <a:pt x="157" y="13"/>
                  </a:lnTo>
                  <a:lnTo>
                    <a:pt x="157" y="14"/>
                  </a:lnTo>
                  <a:lnTo>
                    <a:pt x="157" y="15"/>
                  </a:lnTo>
                  <a:lnTo>
                    <a:pt x="158" y="15"/>
                  </a:lnTo>
                  <a:lnTo>
                    <a:pt x="159" y="15"/>
                  </a:lnTo>
                  <a:lnTo>
                    <a:pt x="159" y="16"/>
                  </a:lnTo>
                  <a:lnTo>
                    <a:pt x="160" y="16"/>
                  </a:lnTo>
                  <a:lnTo>
                    <a:pt x="161" y="18"/>
                  </a:lnTo>
                  <a:lnTo>
                    <a:pt x="161" y="18"/>
                  </a:lnTo>
                  <a:lnTo>
                    <a:pt x="162" y="18"/>
                  </a:lnTo>
                  <a:lnTo>
                    <a:pt x="163" y="17"/>
                  </a:lnTo>
                  <a:lnTo>
                    <a:pt x="165" y="17"/>
                  </a:lnTo>
                  <a:lnTo>
                    <a:pt x="165" y="17"/>
                  </a:lnTo>
                  <a:lnTo>
                    <a:pt x="166" y="18"/>
                  </a:lnTo>
                  <a:lnTo>
                    <a:pt x="167" y="19"/>
                  </a:lnTo>
                  <a:lnTo>
                    <a:pt x="168" y="20"/>
                  </a:lnTo>
                  <a:lnTo>
                    <a:pt x="168" y="2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3" name="Google Shape;1373;p77"/>
            <p:cNvSpPr/>
            <p:nvPr/>
          </p:nvSpPr>
          <p:spPr>
            <a:xfrm>
              <a:off x="5472113" y="1136651"/>
              <a:ext cx="142875" cy="214313"/>
            </a:xfrm>
            <a:custGeom>
              <a:avLst/>
              <a:gdLst/>
              <a:ahLst/>
              <a:cxnLst/>
              <a:rect l="l" t="t" r="r" b="b"/>
              <a:pathLst>
                <a:path w="90" h="135" extrusionOk="0">
                  <a:moveTo>
                    <a:pt x="79" y="86"/>
                  </a:moveTo>
                  <a:lnTo>
                    <a:pt x="79" y="86"/>
                  </a:lnTo>
                  <a:lnTo>
                    <a:pt x="78" y="86"/>
                  </a:lnTo>
                  <a:lnTo>
                    <a:pt x="78" y="85"/>
                  </a:lnTo>
                  <a:lnTo>
                    <a:pt x="80" y="82"/>
                  </a:lnTo>
                  <a:lnTo>
                    <a:pt x="81" y="80"/>
                  </a:lnTo>
                  <a:lnTo>
                    <a:pt x="82" y="82"/>
                  </a:lnTo>
                  <a:lnTo>
                    <a:pt x="80" y="83"/>
                  </a:lnTo>
                  <a:lnTo>
                    <a:pt x="80" y="85"/>
                  </a:lnTo>
                  <a:lnTo>
                    <a:pt x="79" y="86"/>
                  </a:lnTo>
                  <a:close/>
                  <a:moveTo>
                    <a:pt x="45" y="20"/>
                  </a:moveTo>
                  <a:lnTo>
                    <a:pt x="47" y="23"/>
                  </a:lnTo>
                  <a:lnTo>
                    <a:pt x="49" y="27"/>
                  </a:lnTo>
                  <a:lnTo>
                    <a:pt x="50" y="29"/>
                  </a:lnTo>
                  <a:lnTo>
                    <a:pt x="52" y="31"/>
                  </a:lnTo>
                  <a:lnTo>
                    <a:pt x="55" y="33"/>
                  </a:lnTo>
                  <a:lnTo>
                    <a:pt x="56" y="34"/>
                  </a:lnTo>
                  <a:lnTo>
                    <a:pt x="61" y="36"/>
                  </a:lnTo>
                  <a:lnTo>
                    <a:pt x="63" y="36"/>
                  </a:lnTo>
                  <a:lnTo>
                    <a:pt x="68" y="38"/>
                  </a:lnTo>
                  <a:lnTo>
                    <a:pt x="70" y="39"/>
                  </a:lnTo>
                  <a:lnTo>
                    <a:pt x="71" y="39"/>
                  </a:lnTo>
                  <a:lnTo>
                    <a:pt x="72" y="39"/>
                  </a:lnTo>
                  <a:lnTo>
                    <a:pt x="73" y="39"/>
                  </a:lnTo>
                  <a:lnTo>
                    <a:pt x="76" y="41"/>
                  </a:lnTo>
                  <a:lnTo>
                    <a:pt x="77" y="42"/>
                  </a:lnTo>
                  <a:lnTo>
                    <a:pt x="78" y="43"/>
                  </a:lnTo>
                  <a:lnTo>
                    <a:pt x="79" y="44"/>
                  </a:lnTo>
                  <a:lnTo>
                    <a:pt x="79" y="46"/>
                  </a:lnTo>
                  <a:lnTo>
                    <a:pt x="81" y="48"/>
                  </a:lnTo>
                  <a:lnTo>
                    <a:pt x="83" y="50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89" y="54"/>
                  </a:lnTo>
                  <a:lnTo>
                    <a:pt x="90" y="55"/>
                  </a:lnTo>
                  <a:lnTo>
                    <a:pt x="90" y="57"/>
                  </a:lnTo>
                  <a:lnTo>
                    <a:pt x="89" y="58"/>
                  </a:lnTo>
                  <a:lnTo>
                    <a:pt x="88" y="60"/>
                  </a:lnTo>
                  <a:lnTo>
                    <a:pt x="88" y="62"/>
                  </a:lnTo>
                  <a:lnTo>
                    <a:pt x="87" y="64"/>
                  </a:lnTo>
                  <a:lnTo>
                    <a:pt x="85" y="68"/>
                  </a:lnTo>
                  <a:lnTo>
                    <a:pt x="85" y="69"/>
                  </a:lnTo>
                  <a:lnTo>
                    <a:pt x="82" y="71"/>
                  </a:lnTo>
                  <a:lnTo>
                    <a:pt x="80" y="74"/>
                  </a:lnTo>
                  <a:lnTo>
                    <a:pt x="78" y="78"/>
                  </a:lnTo>
                  <a:lnTo>
                    <a:pt x="77" y="82"/>
                  </a:lnTo>
                  <a:lnTo>
                    <a:pt x="76" y="84"/>
                  </a:lnTo>
                  <a:lnTo>
                    <a:pt x="75" y="84"/>
                  </a:lnTo>
                  <a:lnTo>
                    <a:pt x="74" y="84"/>
                  </a:lnTo>
                  <a:lnTo>
                    <a:pt x="73" y="83"/>
                  </a:lnTo>
                  <a:lnTo>
                    <a:pt x="73" y="82"/>
                  </a:lnTo>
                  <a:lnTo>
                    <a:pt x="73" y="81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70" y="84"/>
                  </a:lnTo>
                  <a:lnTo>
                    <a:pt x="69" y="86"/>
                  </a:lnTo>
                  <a:lnTo>
                    <a:pt x="69" y="87"/>
                  </a:lnTo>
                  <a:lnTo>
                    <a:pt x="69" y="90"/>
                  </a:lnTo>
                  <a:lnTo>
                    <a:pt x="68" y="92"/>
                  </a:lnTo>
                  <a:lnTo>
                    <a:pt x="68" y="93"/>
                  </a:lnTo>
                  <a:lnTo>
                    <a:pt x="68" y="94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70" y="101"/>
                  </a:lnTo>
                  <a:lnTo>
                    <a:pt x="70" y="102"/>
                  </a:lnTo>
                  <a:lnTo>
                    <a:pt x="69" y="103"/>
                  </a:lnTo>
                  <a:lnTo>
                    <a:pt x="69" y="103"/>
                  </a:lnTo>
                  <a:lnTo>
                    <a:pt x="66" y="103"/>
                  </a:lnTo>
                  <a:lnTo>
                    <a:pt x="62" y="104"/>
                  </a:lnTo>
                  <a:lnTo>
                    <a:pt x="59" y="105"/>
                  </a:lnTo>
                  <a:lnTo>
                    <a:pt x="58" y="106"/>
                  </a:lnTo>
                  <a:lnTo>
                    <a:pt x="56" y="109"/>
                  </a:lnTo>
                  <a:lnTo>
                    <a:pt x="55" y="115"/>
                  </a:lnTo>
                  <a:lnTo>
                    <a:pt x="54" y="117"/>
                  </a:lnTo>
                  <a:lnTo>
                    <a:pt x="52" y="118"/>
                  </a:lnTo>
                  <a:lnTo>
                    <a:pt x="49" y="118"/>
                  </a:lnTo>
                  <a:lnTo>
                    <a:pt x="45" y="119"/>
                  </a:lnTo>
                  <a:lnTo>
                    <a:pt x="43" y="119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41" y="126"/>
                  </a:lnTo>
                  <a:lnTo>
                    <a:pt x="40" y="128"/>
                  </a:lnTo>
                  <a:lnTo>
                    <a:pt x="39" y="130"/>
                  </a:lnTo>
                  <a:lnTo>
                    <a:pt x="36" y="131"/>
                  </a:lnTo>
                  <a:lnTo>
                    <a:pt x="34" y="130"/>
                  </a:lnTo>
                  <a:lnTo>
                    <a:pt x="33" y="130"/>
                  </a:lnTo>
                  <a:lnTo>
                    <a:pt x="31" y="130"/>
                  </a:lnTo>
                  <a:lnTo>
                    <a:pt x="26" y="131"/>
                  </a:lnTo>
                  <a:lnTo>
                    <a:pt x="25" y="132"/>
                  </a:lnTo>
                  <a:lnTo>
                    <a:pt x="23" y="132"/>
                  </a:lnTo>
                  <a:lnTo>
                    <a:pt x="21" y="134"/>
                  </a:lnTo>
                  <a:lnTo>
                    <a:pt x="18" y="134"/>
                  </a:lnTo>
                  <a:lnTo>
                    <a:pt x="15" y="135"/>
                  </a:lnTo>
                  <a:lnTo>
                    <a:pt x="14" y="133"/>
                  </a:lnTo>
                  <a:lnTo>
                    <a:pt x="14" y="132"/>
                  </a:lnTo>
                  <a:lnTo>
                    <a:pt x="13" y="130"/>
                  </a:lnTo>
                  <a:lnTo>
                    <a:pt x="12" y="128"/>
                  </a:lnTo>
                  <a:lnTo>
                    <a:pt x="11" y="127"/>
                  </a:lnTo>
                  <a:lnTo>
                    <a:pt x="10" y="127"/>
                  </a:lnTo>
                  <a:lnTo>
                    <a:pt x="10" y="125"/>
                  </a:lnTo>
                  <a:lnTo>
                    <a:pt x="9" y="124"/>
                  </a:lnTo>
                  <a:lnTo>
                    <a:pt x="9" y="123"/>
                  </a:lnTo>
                  <a:lnTo>
                    <a:pt x="8" y="121"/>
                  </a:lnTo>
                  <a:lnTo>
                    <a:pt x="7" y="120"/>
                  </a:lnTo>
                  <a:lnTo>
                    <a:pt x="7" y="118"/>
                  </a:lnTo>
                  <a:lnTo>
                    <a:pt x="6" y="117"/>
                  </a:lnTo>
                  <a:lnTo>
                    <a:pt x="5" y="116"/>
                  </a:lnTo>
                  <a:lnTo>
                    <a:pt x="5" y="114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3" y="110"/>
                  </a:lnTo>
                  <a:lnTo>
                    <a:pt x="2" y="109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1" y="102"/>
                  </a:lnTo>
                  <a:lnTo>
                    <a:pt x="3" y="101"/>
                  </a:lnTo>
                  <a:lnTo>
                    <a:pt x="5" y="100"/>
                  </a:lnTo>
                  <a:lnTo>
                    <a:pt x="7" y="100"/>
                  </a:lnTo>
                  <a:lnTo>
                    <a:pt x="9" y="99"/>
                  </a:lnTo>
                  <a:lnTo>
                    <a:pt x="11" y="98"/>
                  </a:lnTo>
                  <a:lnTo>
                    <a:pt x="13" y="97"/>
                  </a:lnTo>
                  <a:lnTo>
                    <a:pt x="15" y="97"/>
                  </a:lnTo>
                  <a:lnTo>
                    <a:pt x="17" y="96"/>
                  </a:lnTo>
                  <a:lnTo>
                    <a:pt x="19" y="95"/>
                  </a:lnTo>
                  <a:lnTo>
                    <a:pt x="21" y="94"/>
                  </a:lnTo>
                  <a:lnTo>
                    <a:pt x="23" y="93"/>
                  </a:lnTo>
                  <a:lnTo>
                    <a:pt x="25" y="93"/>
                  </a:lnTo>
                  <a:lnTo>
                    <a:pt x="27" y="92"/>
                  </a:lnTo>
                  <a:lnTo>
                    <a:pt x="29" y="91"/>
                  </a:lnTo>
                  <a:lnTo>
                    <a:pt x="32" y="90"/>
                  </a:lnTo>
                  <a:lnTo>
                    <a:pt x="34" y="90"/>
                  </a:lnTo>
                  <a:lnTo>
                    <a:pt x="35" y="89"/>
                  </a:lnTo>
                  <a:lnTo>
                    <a:pt x="35" y="87"/>
                  </a:lnTo>
                  <a:lnTo>
                    <a:pt x="36" y="86"/>
                  </a:lnTo>
                  <a:lnTo>
                    <a:pt x="36" y="84"/>
                  </a:lnTo>
                  <a:lnTo>
                    <a:pt x="36" y="83"/>
                  </a:lnTo>
                  <a:lnTo>
                    <a:pt x="36" y="81"/>
                  </a:lnTo>
                  <a:lnTo>
                    <a:pt x="37" y="80"/>
                  </a:lnTo>
                  <a:lnTo>
                    <a:pt x="37" y="78"/>
                  </a:lnTo>
                  <a:lnTo>
                    <a:pt x="37" y="77"/>
                  </a:lnTo>
                  <a:lnTo>
                    <a:pt x="38" y="75"/>
                  </a:lnTo>
                  <a:lnTo>
                    <a:pt x="38" y="74"/>
                  </a:lnTo>
                  <a:lnTo>
                    <a:pt x="38" y="71"/>
                  </a:lnTo>
                  <a:lnTo>
                    <a:pt x="39" y="70"/>
                  </a:lnTo>
                  <a:lnTo>
                    <a:pt x="39" y="68"/>
                  </a:lnTo>
                  <a:lnTo>
                    <a:pt x="39" y="67"/>
                  </a:lnTo>
                  <a:lnTo>
                    <a:pt x="39" y="65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40" y="61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7" y="56"/>
                  </a:lnTo>
                  <a:lnTo>
                    <a:pt x="36" y="54"/>
                  </a:lnTo>
                  <a:lnTo>
                    <a:pt x="35" y="53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4" y="49"/>
                  </a:lnTo>
                  <a:lnTo>
                    <a:pt x="34" y="47"/>
                  </a:lnTo>
                  <a:lnTo>
                    <a:pt x="34" y="45"/>
                  </a:lnTo>
                  <a:lnTo>
                    <a:pt x="35" y="42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6"/>
                  </a:lnTo>
                  <a:lnTo>
                    <a:pt x="37" y="35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7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41" y="33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5" y="20"/>
                  </a:lnTo>
                  <a:lnTo>
                    <a:pt x="45" y="20"/>
                  </a:lnTo>
                  <a:close/>
                  <a:moveTo>
                    <a:pt x="44" y="16"/>
                  </a:moveTo>
                  <a:lnTo>
                    <a:pt x="43" y="17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4" y="16"/>
                  </a:lnTo>
                  <a:lnTo>
                    <a:pt x="44" y="16"/>
                  </a:lnTo>
                  <a:close/>
                  <a:moveTo>
                    <a:pt x="44" y="1"/>
                  </a:moveTo>
                  <a:lnTo>
                    <a:pt x="44" y="3"/>
                  </a:lnTo>
                  <a:lnTo>
                    <a:pt x="44" y="5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4" name="Google Shape;1374;p77"/>
            <p:cNvSpPr/>
            <p:nvPr/>
          </p:nvSpPr>
          <p:spPr>
            <a:xfrm>
              <a:off x="4549775" y="200026"/>
              <a:ext cx="360363" cy="252413"/>
            </a:xfrm>
            <a:custGeom>
              <a:avLst/>
              <a:gdLst/>
              <a:ahLst/>
              <a:cxnLst/>
              <a:rect l="l" t="t" r="r" b="b"/>
              <a:pathLst>
                <a:path w="227" h="159" extrusionOk="0">
                  <a:moveTo>
                    <a:pt x="3" y="130"/>
                  </a:moveTo>
                  <a:lnTo>
                    <a:pt x="3" y="131"/>
                  </a:lnTo>
                  <a:lnTo>
                    <a:pt x="2" y="131"/>
                  </a:lnTo>
                  <a:lnTo>
                    <a:pt x="2" y="131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1" y="129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9"/>
                  </a:lnTo>
                  <a:lnTo>
                    <a:pt x="3" y="130"/>
                  </a:lnTo>
                  <a:close/>
                  <a:moveTo>
                    <a:pt x="1" y="120"/>
                  </a:moveTo>
                  <a:lnTo>
                    <a:pt x="0" y="121"/>
                  </a:lnTo>
                  <a:lnTo>
                    <a:pt x="0" y="12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" y="119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30" y="92"/>
                  </a:moveTo>
                  <a:lnTo>
                    <a:pt x="29" y="92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7" y="91"/>
                  </a:lnTo>
                  <a:lnTo>
                    <a:pt x="29" y="91"/>
                  </a:lnTo>
                  <a:lnTo>
                    <a:pt x="30" y="90"/>
                  </a:lnTo>
                  <a:lnTo>
                    <a:pt x="30" y="91"/>
                  </a:lnTo>
                  <a:lnTo>
                    <a:pt x="30" y="92"/>
                  </a:lnTo>
                  <a:lnTo>
                    <a:pt x="30" y="92"/>
                  </a:lnTo>
                  <a:close/>
                  <a:moveTo>
                    <a:pt x="33" y="88"/>
                  </a:moveTo>
                  <a:lnTo>
                    <a:pt x="32" y="88"/>
                  </a:lnTo>
                  <a:lnTo>
                    <a:pt x="32" y="88"/>
                  </a:lnTo>
                  <a:lnTo>
                    <a:pt x="33" y="87"/>
                  </a:lnTo>
                  <a:lnTo>
                    <a:pt x="35" y="87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6" y="88"/>
                  </a:lnTo>
                  <a:lnTo>
                    <a:pt x="33" y="88"/>
                  </a:lnTo>
                  <a:close/>
                  <a:moveTo>
                    <a:pt x="58" y="74"/>
                  </a:moveTo>
                  <a:lnTo>
                    <a:pt x="58" y="74"/>
                  </a:lnTo>
                  <a:lnTo>
                    <a:pt x="57" y="74"/>
                  </a:lnTo>
                  <a:lnTo>
                    <a:pt x="55" y="74"/>
                  </a:lnTo>
                  <a:lnTo>
                    <a:pt x="54" y="74"/>
                  </a:lnTo>
                  <a:lnTo>
                    <a:pt x="54" y="73"/>
                  </a:lnTo>
                  <a:lnTo>
                    <a:pt x="56" y="72"/>
                  </a:lnTo>
                  <a:lnTo>
                    <a:pt x="57" y="72"/>
                  </a:lnTo>
                  <a:lnTo>
                    <a:pt x="58" y="73"/>
                  </a:lnTo>
                  <a:lnTo>
                    <a:pt x="58" y="74"/>
                  </a:lnTo>
                  <a:close/>
                  <a:moveTo>
                    <a:pt x="64" y="64"/>
                  </a:moveTo>
                  <a:lnTo>
                    <a:pt x="64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64"/>
                  </a:lnTo>
                  <a:close/>
                  <a:moveTo>
                    <a:pt x="69" y="61"/>
                  </a:moveTo>
                  <a:lnTo>
                    <a:pt x="68" y="61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0" y="60"/>
                  </a:lnTo>
                  <a:lnTo>
                    <a:pt x="69" y="61"/>
                  </a:lnTo>
                  <a:close/>
                  <a:moveTo>
                    <a:pt x="68" y="59"/>
                  </a:moveTo>
                  <a:lnTo>
                    <a:pt x="67" y="59"/>
                  </a:lnTo>
                  <a:lnTo>
                    <a:pt x="67" y="58"/>
                  </a:lnTo>
                  <a:lnTo>
                    <a:pt x="68" y="58"/>
                  </a:lnTo>
                  <a:lnTo>
                    <a:pt x="68" y="58"/>
                  </a:lnTo>
                  <a:lnTo>
                    <a:pt x="68" y="57"/>
                  </a:lnTo>
                  <a:lnTo>
                    <a:pt x="68" y="57"/>
                  </a:lnTo>
                  <a:lnTo>
                    <a:pt x="69" y="57"/>
                  </a:lnTo>
                  <a:lnTo>
                    <a:pt x="69" y="58"/>
                  </a:lnTo>
                  <a:lnTo>
                    <a:pt x="69" y="59"/>
                  </a:lnTo>
                  <a:lnTo>
                    <a:pt x="68" y="59"/>
                  </a:lnTo>
                  <a:close/>
                  <a:moveTo>
                    <a:pt x="70" y="38"/>
                  </a:moveTo>
                  <a:lnTo>
                    <a:pt x="69" y="38"/>
                  </a:lnTo>
                  <a:lnTo>
                    <a:pt x="69" y="37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0" y="38"/>
                  </a:lnTo>
                  <a:close/>
                  <a:moveTo>
                    <a:pt x="78" y="33"/>
                  </a:moveTo>
                  <a:lnTo>
                    <a:pt x="78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4"/>
                  </a:lnTo>
                  <a:lnTo>
                    <a:pt x="79" y="34"/>
                  </a:lnTo>
                  <a:lnTo>
                    <a:pt x="78" y="34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6" y="35"/>
                  </a:lnTo>
                  <a:lnTo>
                    <a:pt x="75" y="35"/>
                  </a:lnTo>
                  <a:lnTo>
                    <a:pt x="75" y="36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4" y="36"/>
                  </a:lnTo>
                  <a:lnTo>
                    <a:pt x="73" y="36"/>
                  </a:lnTo>
                  <a:lnTo>
                    <a:pt x="72" y="36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4" y="34"/>
                  </a:lnTo>
                  <a:lnTo>
                    <a:pt x="75" y="33"/>
                  </a:lnTo>
                  <a:lnTo>
                    <a:pt x="76" y="33"/>
                  </a:lnTo>
                  <a:lnTo>
                    <a:pt x="77" y="33"/>
                  </a:lnTo>
                  <a:lnTo>
                    <a:pt x="78" y="33"/>
                  </a:lnTo>
                  <a:close/>
                  <a:moveTo>
                    <a:pt x="89" y="24"/>
                  </a:moveTo>
                  <a:lnTo>
                    <a:pt x="91" y="25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0" y="28"/>
                  </a:lnTo>
                  <a:lnTo>
                    <a:pt x="88" y="28"/>
                  </a:lnTo>
                  <a:lnTo>
                    <a:pt x="87" y="28"/>
                  </a:lnTo>
                  <a:lnTo>
                    <a:pt x="86" y="28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5" y="28"/>
                  </a:lnTo>
                  <a:lnTo>
                    <a:pt x="83" y="28"/>
                  </a:lnTo>
                  <a:lnTo>
                    <a:pt x="82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3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6" y="26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8" y="25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4"/>
                  </a:lnTo>
                  <a:close/>
                  <a:moveTo>
                    <a:pt x="95" y="29"/>
                  </a:moveTo>
                  <a:lnTo>
                    <a:pt x="95" y="29"/>
                  </a:lnTo>
                  <a:lnTo>
                    <a:pt x="96" y="28"/>
                  </a:lnTo>
                  <a:lnTo>
                    <a:pt x="97" y="27"/>
                  </a:lnTo>
                  <a:lnTo>
                    <a:pt x="97" y="27"/>
                  </a:lnTo>
                  <a:lnTo>
                    <a:pt x="98" y="27"/>
                  </a:lnTo>
                  <a:lnTo>
                    <a:pt x="97" y="26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100" y="29"/>
                  </a:lnTo>
                  <a:lnTo>
                    <a:pt x="99" y="29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1"/>
                  </a:lnTo>
                  <a:lnTo>
                    <a:pt x="95" y="31"/>
                  </a:lnTo>
                  <a:lnTo>
                    <a:pt x="94" y="32"/>
                  </a:lnTo>
                  <a:lnTo>
                    <a:pt x="92" y="33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0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8" y="33"/>
                  </a:lnTo>
                  <a:lnTo>
                    <a:pt x="85" y="34"/>
                  </a:lnTo>
                  <a:lnTo>
                    <a:pt x="82" y="34"/>
                  </a:lnTo>
                  <a:lnTo>
                    <a:pt x="81" y="34"/>
                  </a:lnTo>
                  <a:lnTo>
                    <a:pt x="81" y="33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9" y="31"/>
                  </a:lnTo>
                  <a:lnTo>
                    <a:pt x="92" y="28"/>
                  </a:lnTo>
                  <a:lnTo>
                    <a:pt x="92" y="26"/>
                  </a:lnTo>
                  <a:lnTo>
                    <a:pt x="93" y="25"/>
                  </a:lnTo>
                  <a:lnTo>
                    <a:pt x="92" y="25"/>
                  </a:lnTo>
                  <a:lnTo>
                    <a:pt x="91" y="25"/>
                  </a:lnTo>
                  <a:lnTo>
                    <a:pt x="91" y="24"/>
                  </a:lnTo>
                  <a:lnTo>
                    <a:pt x="92" y="23"/>
                  </a:lnTo>
                  <a:lnTo>
                    <a:pt x="93" y="22"/>
                  </a:lnTo>
                  <a:lnTo>
                    <a:pt x="94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6" y="20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6" y="22"/>
                  </a:lnTo>
                  <a:lnTo>
                    <a:pt x="94" y="23"/>
                  </a:lnTo>
                  <a:lnTo>
                    <a:pt x="95" y="24"/>
                  </a:lnTo>
                  <a:lnTo>
                    <a:pt x="95" y="25"/>
                  </a:lnTo>
                  <a:lnTo>
                    <a:pt x="96" y="26"/>
                  </a:lnTo>
                  <a:lnTo>
                    <a:pt x="96" y="27"/>
                  </a:lnTo>
                  <a:lnTo>
                    <a:pt x="95" y="28"/>
                  </a:lnTo>
                  <a:lnTo>
                    <a:pt x="95" y="29"/>
                  </a:lnTo>
                  <a:close/>
                  <a:moveTo>
                    <a:pt x="108" y="17"/>
                  </a:moveTo>
                  <a:lnTo>
                    <a:pt x="109" y="18"/>
                  </a:lnTo>
                  <a:lnTo>
                    <a:pt x="110" y="1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2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9"/>
                  </a:lnTo>
                  <a:lnTo>
                    <a:pt x="113" y="20"/>
                  </a:lnTo>
                  <a:lnTo>
                    <a:pt x="112" y="20"/>
                  </a:lnTo>
                  <a:lnTo>
                    <a:pt x="112" y="21"/>
                  </a:lnTo>
                  <a:lnTo>
                    <a:pt x="113" y="21"/>
                  </a:lnTo>
                  <a:lnTo>
                    <a:pt x="111" y="22"/>
                  </a:lnTo>
                  <a:lnTo>
                    <a:pt x="109" y="22"/>
                  </a:lnTo>
                  <a:lnTo>
                    <a:pt x="109" y="21"/>
                  </a:lnTo>
                  <a:lnTo>
                    <a:pt x="107" y="22"/>
                  </a:lnTo>
                  <a:lnTo>
                    <a:pt x="106" y="23"/>
                  </a:lnTo>
                  <a:lnTo>
                    <a:pt x="105" y="24"/>
                  </a:lnTo>
                  <a:lnTo>
                    <a:pt x="105" y="23"/>
                  </a:lnTo>
                  <a:lnTo>
                    <a:pt x="104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2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5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6" y="18"/>
                  </a:lnTo>
                  <a:lnTo>
                    <a:pt x="106" y="18"/>
                  </a:lnTo>
                  <a:lnTo>
                    <a:pt x="107" y="18"/>
                  </a:lnTo>
                  <a:lnTo>
                    <a:pt x="108" y="18"/>
                  </a:lnTo>
                  <a:lnTo>
                    <a:pt x="108" y="17"/>
                  </a:lnTo>
                  <a:lnTo>
                    <a:pt x="108" y="17"/>
                  </a:lnTo>
                  <a:lnTo>
                    <a:pt x="108" y="17"/>
                  </a:lnTo>
                  <a:close/>
                  <a:moveTo>
                    <a:pt x="218" y="15"/>
                  </a:moveTo>
                  <a:lnTo>
                    <a:pt x="216" y="15"/>
                  </a:lnTo>
                  <a:lnTo>
                    <a:pt x="216" y="15"/>
                  </a:lnTo>
                  <a:lnTo>
                    <a:pt x="216" y="14"/>
                  </a:lnTo>
                  <a:lnTo>
                    <a:pt x="216" y="13"/>
                  </a:lnTo>
                  <a:lnTo>
                    <a:pt x="217" y="13"/>
                  </a:lnTo>
                  <a:lnTo>
                    <a:pt x="218" y="14"/>
                  </a:lnTo>
                  <a:lnTo>
                    <a:pt x="218" y="14"/>
                  </a:lnTo>
                  <a:lnTo>
                    <a:pt x="218" y="15"/>
                  </a:lnTo>
                  <a:close/>
                  <a:moveTo>
                    <a:pt x="136" y="11"/>
                  </a:moveTo>
                  <a:lnTo>
                    <a:pt x="136" y="12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4" y="10"/>
                  </a:lnTo>
                  <a:lnTo>
                    <a:pt x="135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1"/>
                  </a:lnTo>
                  <a:close/>
                  <a:moveTo>
                    <a:pt x="123" y="12"/>
                  </a:moveTo>
                  <a:lnTo>
                    <a:pt x="124" y="12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6" y="12"/>
                  </a:lnTo>
                  <a:lnTo>
                    <a:pt x="126" y="13"/>
                  </a:lnTo>
                  <a:lnTo>
                    <a:pt x="125" y="13"/>
                  </a:lnTo>
                  <a:lnTo>
                    <a:pt x="124" y="14"/>
                  </a:lnTo>
                  <a:lnTo>
                    <a:pt x="123" y="15"/>
                  </a:lnTo>
                  <a:lnTo>
                    <a:pt x="123" y="14"/>
                  </a:lnTo>
                  <a:lnTo>
                    <a:pt x="122" y="15"/>
                  </a:lnTo>
                  <a:lnTo>
                    <a:pt x="121" y="16"/>
                  </a:lnTo>
                  <a:lnTo>
                    <a:pt x="120" y="16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16" y="17"/>
                  </a:lnTo>
                  <a:lnTo>
                    <a:pt x="115" y="18"/>
                  </a:lnTo>
                  <a:lnTo>
                    <a:pt x="114" y="1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5"/>
                  </a:lnTo>
                  <a:lnTo>
                    <a:pt x="116" y="15"/>
                  </a:lnTo>
                  <a:lnTo>
                    <a:pt x="116" y="15"/>
                  </a:lnTo>
                  <a:lnTo>
                    <a:pt x="117" y="15"/>
                  </a:lnTo>
                  <a:lnTo>
                    <a:pt x="117" y="14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20" y="13"/>
                  </a:lnTo>
                  <a:lnTo>
                    <a:pt x="120" y="12"/>
                  </a:lnTo>
                  <a:lnTo>
                    <a:pt x="121" y="12"/>
                  </a:lnTo>
                  <a:lnTo>
                    <a:pt x="122" y="12"/>
                  </a:lnTo>
                  <a:lnTo>
                    <a:pt x="122" y="11"/>
                  </a:lnTo>
                  <a:lnTo>
                    <a:pt x="121" y="11"/>
                  </a:lnTo>
                  <a:lnTo>
                    <a:pt x="121" y="10"/>
                  </a:lnTo>
                  <a:lnTo>
                    <a:pt x="122" y="10"/>
                  </a:lnTo>
                  <a:lnTo>
                    <a:pt x="123" y="10"/>
                  </a:lnTo>
                  <a:lnTo>
                    <a:pt x="123" y="10"/>
                  </a:lnTo>
                  <a:lnTo>
                    <a:pt x="123" y="12"/>
                  </a:lnTo>
                  <a:close/>
                  <a:moveTo>
                    <a:pt x="127" y="10"/>
                  </a:moveTo>
                  <a:lnTo>
                    <a:pt x="128" y="10"/>
                  </a:lnTo>
                  <a:lnTo>
                    <a:pt x="128" y="10"/>
                  </a:lnTo>
                  <a:lnTo>
                    <a:pt x="129" y="10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9" y="12"/>
                  </a:lnTo>
                  <a:lnTo>
                    <a:pt x="128" y="11"/>
                  </a:lnTo>
                  <a:lnTo>
                    <a:pt x="127" y="11"/>
                  </a:lnTo>
                  <a:lnTo>
                    <a:pt x="127" y="10"/>
                  </a:lnTo>
                  <a:lnTo>
                    <a:pt x="126" y="10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27" y="10"/>
                  </a:lnTo>
                  <a:close/>
                  <a:moveTo>
                    <a:pt x="160" y="6"/>
                  </a:moveTo>
                  <a:lnTo>
                    <a:pt x="161" y="7"/>
                  </a:lnTo>
                  <a:lnTo>
                    <a:pt x="161" y="7"/>
                  </a:lnTo>
                  <a:lnTo>
                    <a:pt x="160" y="8"/>
                  </a:lnTo>
                  <a:lnTo>
                    <a:pt x="158" y="9"/>
                  </a:lnTo>
                  <a:lnTo>
                    <a:pt x="159" y="9"/>
                  </a:lnTo>
                  <a:lnTo>
                    <a:pt x="158" y="9"/>
                  </a:lnTo>
                  <a:lnTo>
                    <a:pt x="157" y="9"/>
                  </a:lnTo>
                  <a:lnTo>
                    <a:pt x="157" y="9"/>
                  </a:lnTo>
                  <a:lnTo>
                    <a:pt x="157" y="8"/>
                  </a:lnTo>
                  <a:lnTo>
                    <a:pt x="156" y="8"/>
                  </a:lnTo>
                  <a:lnTo>
                    <a:pt x="156" y="8"/>
                  </a:lnTo>
                  <a:lnTo>
                    <a:pt x="155" y="8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5" y="7"/>
                  </a:lnTo>
                  <a:lnTo>
                    <a:pt x="157" y="7"/>
                  </a:lnTo>
                  <a:lnTo>
                    <a:pt x="157" y="7"/>
                  </a:lnTo>
                  <a:lnTo>
                    <a:pt x="160" y="5"/>
                  </a:lnTo>
                  <a:lnTo>
                    <a:pt x="160" y="6"/>
                  </a:lnTo>
                  <a:lnTo>
                    <a:pt x="160" y="6"/>
                  </a:lnTo>
                  <a:close/>
                  <a:moveTo>
                    <a:pt x="164" y="6"/>
                  </a:moveTo>
                  <a:lnTo>
                    <a:pt x="162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0" y="5"/>
                  </a:lnTo>
                  <a:lnTo>
                    <a:pt x="161" y="4"/>
                  </a:lnTo>
                  <a:lnTo>
                    <a:pt x="161" y="4"/>
                  </a:lnTo>
                  <a:lnTo>
                    <a:pt x="162" y="4"/>
                  </a:lnTo>
                  <a:lnTo>
                    <a:pt x="162" y="4"/>
                  </a:lnTo>
                  <a:lnTo>
                    <a:pt x="163" y="4"/>
                  </a:lnTo>
                  <a:lnTo>
                    <a:pt x="164" y="5"/>
                  </a:lnTo>
                  <a:lnTo>
                    <a:pt x="164" y="6"/>
                  </a:lnTo>
                  <a:close/>
                  <a:moveTo>
                    <a:pt x="158" y="3"/>
                  </a:moveTo>
                  <a:lnTo>
                    <a:pt x="158" y="4"/>
                  </a:lnTo>
                  <a:lnTo>
                    <a:pt x="158" y="4"/>
                  </a:lnTo>
                  <a:lnTo>
                    <a:pt x="157" y="4"/>
                  </a:lnTo>
                  <a:lnTo>
                    <a:pt x="156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0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7" y="6"/>
                  </a:lnTo>
                  <a:lnTo>
                    <a:pt x="146" y="5"/>
                  </a:lnTo>
                  <a:lnTo>
                    <a:pt x="145" y="5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8" y="5"/>
                  </a:lnTo>
                  <a:lnTo>
                    <a:pt x="149" y="4"/>
                  </a:lnTo>
                  <a:lnTo>
                    <a:pt x="150" y="4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6" y="3"/>
                  </a:lnTo>
                  <a:lnTo>
                    <a:pt x="157" y="3"/>
                  </a:lnTo>
                  <a:lnTo>
                    <a:pt x="158" y="3"/>
                  </a:lnTo>
                  <a:lnTo>
                    <a:pt x="158" y="3"/>
                  </a:lnTo>
                  <a:close/>
                  <a:moveTo>
                    <a:pt x="197" y="5"/>
                  </a:moveTo>
                  <a:lnTo>
                    <a:pt x="198" y="5"/>
                  </a:lnTo>
                  <a:lnTo>
                    <a:pt x="200" y="4"/>
                  </a:lnTo>
                  <a:lnTo>
                    <a:pt x="201" y="5"/>
                  </a:lnTo>
                  <a:lnTo>
                    <a:pt x="200" y="6"/>
                  </a:lnTo>
                  <a:lnTo>
                    <a:pt x="201" y="7"/>
                  </a:lnTo>
                  <a:lnTo>
                    <a:pt x="201" y="8"/>
                  </a:lnTo>
                  <a:lnTo>
                    <a:pt x="201" y="9"/>
                  </a:lnTo>
                  <a:lnTo>
                    <a:pt x="201" y="10"/>
                  </a:lnTo>
                  <a:lnTo>
                    <a:pt x="201" y="8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3" y="5"/>
                  </a:lnTo>
                  <a:lnTo>
                    <a:pt x="203" y="4"/>
                  </a:lnTo>
                  <a:lnTo>
                    <a:pt x="204" y="3"/>
                  </a:lnTo>
                  <a:lnTo>
                    <a:pt x="205" y="3"/>
                  </a:lnTo>
                  <a:lnTo>
                    <a:pt x="207" y="3"/>
                  </a:lnTo>
                  <a:lnTo>
                    <a:pt x="208" y="3"/>
                  </a:lnTo>
                  <a:lnTo>
                    <a:pt x="209" y="4"/>
                  </a:lnTo>
                  <a:lnTo>
                    <a:pt x="210" y="4"/>
                  </a:lnTo>
                  <a:lnTo>
                    <a:pt x="212" y="4"/>
                  </a:lnTo>
                  <a:lnTo>
                    <a:pt x="213" y="5"/>
                  </a:lnTo>
                  <a:lnTo>
                    <a:pt x="213" y="5"/>
                  </a:lnTo>
                  <a:lnTo>
                    <a:pt x="214" y="5"/>
                  </a:lnTo>
                  <a:lnTo>
                    <a:pt x="215" y="5"/>
                  </a:lnTo>
                  <a:lnTo>
                    <a:pt x="216" y="4"/>
                  </a:lnTo>
                  <a:lnTo>
                    <a:pt x="217" y="5"/>
                  </a:lnTo>
                  <a:lnTo>
                    <a:pt x="217" y="6"/>
                  </a:lnTo>
                  <a:lnTo>
                    <a:pt x="218" y="6"/>
                  </a:lnTo>
                  <a:lnTo>
                    <a:pt x="219" y="6"/>
                  </a:lnTo>
                  <a:lnTo>
                    <a:pt x="221" y="6"/>
                  </a:lnTo>
                  <a:lnTo>
                    <a:pt x="225" y="8"/>
                  </a:lnTo>
                  <a:lnTo>
                    <a:pt x="225" y="8"/>
                  </a:lnTo>
                  <a:lnTo>
                    <a:pt x="226" y="9"/>
                  </a:lnTo>
                  <a:lnTo>
                    <a:pt x="221" y="10"/>
                  </a:lnTo>
                  <a:lnTo>
                    <a:pt x="219" y="11"/>
                  </a:lnTo>
                  <a:lnTo>
                    <a:pt x="216" y="11"/>
                  </a:lnTo>
                  <a:lnTo>
                    <a:pt x="207" y="11"/>
                  </a:lnTo>
                  <a:lnTo>
                    <a:pt x="207" y="11"/>
                  </a:lnTo>
                  <a:lnTo>
                    <a:pt x="214" y="13"/>
                  </a:lnTo>
                  <a:lnTo>
                    <a:pt x="215" y="13"/>
                  </a:lnTo>
                  <a:lnTo>
                    <a:pt x="215" y="14"/>
                  </a:lnTo>
                  <a:lnTo>
                    <a:pt x="215" y="14"/>
                  </a:lnTo>
                  <a:lnTo>
                    <a:pt x="215" y="15"/>
                  </a:lnTo>
                  <a:lnTo>
                    <a:pt x="216" y="15"/>
                  </a:lnTo>
                  <a:lnTo>
                    <a:pt x="216" y="15"/>
                  </a:lnTo>
                  <a:lnTo>
                    <a:pt x="218" y="15"/>
                  </a:lnTo>
                  <a:lnTo>
                    <a:pt x="219" y="16"/>
                  </a:lnTo>
                  <a:lnTo>
                    <a:pt x="219" y="15"/>
                  </a:lnTo>
                  <a:lnTo>
                    <a:pt x="219" y="14"/>
                  </a:lnTo>
                  <a:lnTo>
                    <a:pt x="220" y="14"/>
                  </a:lnTo>
                  <a:lnTo>
                    <a:pt x="221" y="14"/>
                  </a:lnTo>
                  <a:lnTo>
                    <a:pt x="222" y="15"/>
                  </a:lnTo>
                  <a:lnTo>
                    <a:pt x="222" y="15"/>
                  </a:lnTo>
                  <a:lnTo>
                    <a:pt x="222" y="15"/>
                  </a:lnTo>
                  <a:lnTo>
                    <a:pt x="223" y="15"/>
                  </a:lnTo>
                  <a:lnTo>
                    <a:pt x="225" y="15"/>
                  </a:lnTo>
                  <a:lnTo>
                    <a:pt x="226" y="15"/>
                  </a:lnTo>
                  <a:lnTo>
                    <a:pt x="227" y="16"/>
                  </a:lnTo>
                  <a:lnTo>
                    <a:pt x="227" y="17"/>
                  </a:lnTo>
                  <a:lnTo>
                    <a:pt x="227" y="17"/>
                  </a:lnTo>
                  <a:lnTo>
                    <a:pt x="227" y="18"/>
                  </a:lnTo>
                  <a:lnTo>
                    <a:pt x="227" y="18"/>
                  </a:lnTo>
                  <a:lnTo>
                    <a:pt x="225" y="18"/>
                  </a:lnTo>
                  <a:lnTo>
                    <a:pt x="222" y="17"/>
                  </a:lnTo>
                  <a:lnTo>
                    <a:pt x="220" y="16"/>
                  </a:lnTo>
                  <a:lnTo>
                    <a:pt x="220" y="16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8"/>
                  </a:lnTo>
                  <a:lnTo>
                    <a:pt x="220" y="18"/>
                  </a:lnTo>
                  <a:lnTo>
                    <a:pt x="220" y="19"/>
                  </a:lnTo>
                  <a:lnTo>
                    <a:pt x="219" y="19"/>
                  </a:lnTo>
                  <a:lnTo>
                    <a:pt x="218" y="20"/>
                  </a:lnTo>
                  <a:lnTo>
                    <a:pt x="214" y="20"/>
                  </a:lnTo>
                  <a:lnTo>
                    <a:pt x="214" y="21"/>
                  </a:lnTo>
                  <a:lnTo>
                    <a:pt x="213" y="23"/>
                  </a:lnTo>
                  <a:lnTo>
                    <a:pt x="213" y="23"/>
                  </a:lnTo>
                  <a:lnTo>
                    <a:pt x="213" y="23"/>
                  </a:lnTo>
                  <a:lnTo>
                    <a:pt x="211" y="23"/>
                  </a:lnTo>
                  <a:lnTo>
                    <a:pt x="211" y="23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1" y="20"/>
                  </a:lnTo>
                  <a:lnTo>
                    <a:pt x="212" y="20"/>
                  </a:lnTo>
                  <a:lnTo>
                    <a:pt x="213" y="19"/>
                  </a:lnTo>
                  <a:lnTo>
                    <a:pt x="213" y="18"/>
                  </a:lnTo>
                  <a:lnTo>
                    <a:pt x="211" y="16"/>
                  </a:lnTo>
                  <a:lnTo>
                    <a:pt x="208" y="15"/>
                  </a:lnTo>
                  <a:lnTo>
                    <a:pt x="204" y="14"/>
                  </a:lnTo>
                  <a:lnTo>
                    <a:pt x="203" y="14"/>
                  </a:lnTo>
                  <a:lnTo>
                    <a:pt x="201" y="13"/>
                  </a:lnTo>
                  <a:lnTo>
                    <a:pt x="199" y="12"/>
                  </a:lnTo>
                  <a:lnTo>
                    <a:pt x="198" y="12"/>
                  </a:lnTo>
                  <a:lnTo>
                    <a:pt x="197" y="12"/>
                  </a:lnTo>
                  <a:lnTo>
                    <a:pt x="195" y="13"/>
                  </a:lnTo>
                  <a:lnTo>
                    <a:pt x="194" y="13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1" y="13"/>
                  </a:lnTo>
                  <a:lnTo>
                    <a:pt x="190" y="13"/>
                  </a:lnTo>
                  <a:lnTo>
                    <a:pt x="187" y="13"/>
                  </a:lnTo>
                  <a:lnTo>
                    <a:pt x="187" y="13"/>
                  </a:lnTo>
                  <a:lnTo>
                    <a:pt x="185" y="15"/>
                  </a:lnTo>
                  <a:lnTo>
                    <a:pt x="184" y="16"/>
                  </a:lnTo>
                  <a:lnTo>
                    <a:pt x="184" y="16"/>
                  </a:lnTo>
                  <a:lnTo>
                    <a:pt x="183" y="16"/>
                  </a:lnTo>
                  <a:lnTo>
                    <a:pt x="183" y="17"/>
                  </a:lnTo>
                  <a:lnTo>
                    <a:pt x="182" y="20"/>
                  </a:lnTo>
                  <a:lnTo>
                    <a:pt x="182" y="20"/>
                  </a:lnTo>
                  <a:lnTo>
                    <a:pt x="182" y="21"/>
                  </a:lnTo>
                  <a:lnTo>
                    <a:pt x="183" y="23"/>
                  </a:lnTo>
                  <a:lnTo>
                    <a:pt x="183" y="24"/>
                  </a:lnTo>
                  <a:lnTo>
                    <a:pt x="182" y="25"/>
                  </a:lnTo>
                  <a:lnTo>
                    <a:pt x="181" y="25"/>
                  </a:lnTo>
                  <a:lnTo>
                    <a:pt x="181" y="25"/>
                  </a:lnTo>
                  <a:lnTo>
                    <a:pt x="180" y="25"/>
                  </a:lnTo>
                  <a:lnTo>
                    <a:pt x="179" y="26"/>
                  </a:lnTo>
                  <a:lnTo>
                    <a:pt x="178" y="26"/>
                  </a:lnTo>
                  <a:lnTo>
                    <a:pt x="178" y="28"/>
                  </a:lnTo>
                  <a:lnTo>
                    <a:pt x="177" y="28"/>
                  </a:lnTo>
                  <a:lnTo>
                    <a:pt x="175" y="28"/>
                  </a:lnTo>
                  <a:lnTo>
                    <a:pt x="174" y="28"/>
                  </a:lnTo>
                  <a:lnTo>
                    <a:pt x="172" y="27"/>
                  </a:lnTo>
                  <a:lnTo>
                    <a:pt x="171" y="27"/>
                  </a:lnTo>
                  <a:lnTo>
                    <a:pt x="169" y="26"/>
                  </a:lnTo>
                  <a:lnTo>
                    <a:pt x="168" y="26"/>
                  </a:lnTo>
                  <a:lnTo>
                    <a:pt x="167" y="26"/>
                  </a:lnTo>
                  <a:lnTo>
                    <a:pt x="166" y="26"/>
                  </a:lnTo>
                  <a:lnTo>
                    <a:pt x="166" y="27"/>
                  </a:lnTo>
                  <a:lnTo>
                    <a:pt x="164" y="27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60" y="27"/>
                  </a:lnTo>
                  <a:lnTo>
                    <a:pt x="158" y="27"/>
                  </a:lnTo>
                  <a:lnTo>
                    <a:pt x="155" y="27"/>
                  </a:lnTo>
                  <a:lnTo>
                    <a:pt x="153" y="27"/>
                  </a:lnTo>
                  <a:lnTo>
                    <a:pt x="153" y="26"/>
                  </a:lnTo>
                  <a:lnTo>
                    <a:pt x="152" y="25"/>
                  </a:lnTo>
                  <a:lnTo>
                    <a:pt x="150" y="24"/>
                  </a:lnTo>
                  <a:lnTo>
                    <a:pt x="149" y="23"/>
                  </a:lnTo>
                  <a:lnTo>
                    <a:pt x="147" y="22"/>
                  </a:lnTo>
                  <a:lnTo>
                    <a:pt x="145" y="21"/>
                  </a:lnTo>
                  <a:lnTo>
                    <a:pt x="145" y="21"/>
                  </a:lnTo>
                  <a:lnTo>
                    <a:pt x="144" y="21"/>
                  </a:lnTo>
                  <a:lnTo>
                    <a:pt x="142" y="21"/>
                  </a:lnTo>
                  <a:lnTo>
                    <a:pt x="141" y="21"/>
                  </a:lnTo>
                  <a:lnTo>
                    <a:pt x="141" y="21"/>
                  </a:lnTo>
                  <a:lnTo>
                    <a:pt x="141" y="22"/>
                  </a:lnTo>
                  <a:lnTo>
                    <a:pt x="141" y="23"/>
                  </a:lnTo>
                  <a:lnTo>
                    <a:pt x="141" y="23"/>
                  </a:lnTo>
                  <a:lnTo>
                    <a:pt x="141" y="23"/>
                  </a:lnTo>
                  <a:lnTo>
                    <a:pt x="139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6" y="23"/>
                  </a:lnTo>
                  <a:lnTo>
                    <a:pt x="133" y="23"/>
                  </a:lnTo>
                  <a:lnTo>
                    <a:pt x="134" y="24"/>
                  </a:lnTo>
                  <a:lnTo>
                    <a:pt x="135" y="25"/>
                  </a:lnTo>
                  <a:lnTo>
                    <a:pt x="135" y="25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4" y="28"/>
                  </a:lnTo>
                  <a:lnTo>
                    <a:pt x="132" y="29"/>
                  </a:lnTo>
                  <a:lnTo>
                    <a:pt x="135" y="31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2" y="32"/>
                  </a:lnTo>
                  <a:lnTo>
                    <a:pt x="130" y="32"/>
                  </a:lnTo>
                  <a:lnTo>
                    <a:pt x="126" y="31"/>
                  </a:lnTo>
                  <a:lnTo>
                    <a:pt x="125" y="29"/>
                  </a:lnTo>
                  <a:lnTo>
                    <a:pt x="123" y="29"/>
                  </a:lnTo>
                  <a:lnTo>
                    <a:pt x="122" y="29"/>
                  </a:lnTo>
                  <a:lnTo>
                    <a:pt x="117" y="29"/>
                  </a:lnTo>
                  <a:lnTo>
                    <a:pt x="117" y="29"/>
                  </a:lnTo>
                  <a:lnTo>
                    <a:pt x="116" y="29"/>
                  </a:lnTo>
                  <a:lnTo>
                    <a:pt x="116" y="31"/>
                  </a:lnTo>
                  <a:lnTo>
                    <a:pt x="116" y="32"/>
                  </a:lnTo>
                  <a:lnTo>
                    <a:pt x="116" y="34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15" y="37"/>
                  </a:lnTo>
                  <a:lnTo>
                    <a:pt x="111" y="36"/>
                  </a:lnTo>
                  <a:lnTo>
                    <a:pt x="109" y="35"/>
                  </a:lnTo>
                  <a:lnTo>
                    <a:pt x="108" y="36"/>
                  </a:lnTo>
                  <a:lnTo>
                    <a:pt x="105" y="37"/>
                  </a:lnTo>
                  <a:lnTo>
                    <a:pt x="103" y="40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0" y="42"/>
                  </a:lnTo>
                  <a:lnTo>
                    <a:pt x="100" y="43"/>
                  </a:lnTo>
                  <a:lnTo>
                    <a:pt x="101" y="44"/>
                  </a:lnTo>
                  <a:lnTo>
                    <a:pt x="102" y="45"/>
                  </a:lnTo>
                  <a:lnTo>
                    <a:pt x="103" y="46"/>
                  </a:lnTo>
                  <a:lnTo>
                    <a:pt x="103" y="47"/>
                  </a:lnTo>
                  <a:lnTo>
                    <a:pt x="103" y="47"/>
                  </a:lnTo>
                  <a:lnTo>
                    <a:pt x="101" y="48"/>
                  </a:lnTo>
                  <a:lnTo>
                    <a:pt x="99" y="50"/>
                  </a:lnTo>
                  <a:lnTo>
                    <a:pt x="96" y="53"/>
                  </a:lnTo>
                  <a:lnTo>
                    <a:pt x="95" y="54"/>
                  </a:lnTo>
                  <a:lnTo>
                    <a:pt x="96" y="56"/>
                  </a:lnTo>
                  <a:lnTo>
                    <a:pt x="95" y="56"/>
                  </a:lnTo>
                  <a:lnTo>
                    <a:pt x="93" y="57"/>
                  </a:lnTo>
                  <a:lnTo>
                    <a:pt x="92" y="57"/>
                  </a:lnTo>
                  <a:lnTo>
                    <a:pt x="91" y="58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89" y="61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8" y="64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7" y="70"/>
                  </a:lnTo>
                  <a:lnTo>
                    <a:pt x="85" y="73"/>
                  </a:lnTo>
                  <a:lnTo>
                    <a:pt x="83" y="75"/>
                  </a:lnTo>
                  <a:lnTo>
                    <a:pt x="81" y="77"/>
                  </a:lnTo>
                  <a:lnTo>
                    <a:pt x="83" y="78"/>
                  </a:lnTo>
                  <a:lnTo>
                    <a:pt x="86" y="79"/>
                  </a:lnTo>
                  <a:lnTo>
                    <a:pt x="86" y="80"/>
                  </a:lnTo>
                  <a:lnTo>
                    <a:pt x="87" y="81"/>
                  </a:lnTo>
                  <a:lnTo>
                    <a:pt x="87" y="82"/>
                  </a:lnTo>
                  <a:lnTo>
                    <a:pt x="86" y="83"/>
                  </a:lnTo>
                  <a:lnTo>
                    <a:pt x="86" y="84"/>
                  </a:lnTo>
                  <a:lnTo>
                    <a:pt x="85" y="84"/>
                  </a:lnTo>
                  <a:lnTo>
                    <a:pt x="82" y="84"/>
                  </a:lnTo>
                  <a:lnTo>
                    <a:pt x="78" y="83"/>
                  </a:lnTo>
                  <a:lnTo>
                    <a:pt x="77" y="83"/>
                  </a:lnTo>
                  <a:lnTo>
                    <a:pt x="75" y="84"/>
                  </a:lnTo>
                  <a:lnTo>
                    <a:pt x="74" y="84"/>
                  </a:lnTo>
                  <a:lnTo>
                    <a:pt x="73" y="85"/>
                  </a:lnTo>
                  <a:lnTo>
                    <a:pt x="72" y="85"/>
                  </a:lnTo>
                  <a:lnTo>
                    <a:pt x="71" y="86"/>
                  </a:lnTo>
                  <a:lnTo>
                    <a:pt x="69" y="88"/>
                  </a:lnTo>
                  <a:lnTo>
                    <a:pt x="68" y="89"/>
                  </a:lnTo>
                  <a:lnTo>
                    <a:pt x="69" y="90"/>
                  </a:lnTo>
                  <a:lnTo>
                    <a:pt x="67" y="93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8" y="97"/>
                  </a:lnTo>
                  <a:lnTo>
                    <a:pt x="69" y="98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2"/>
                  </a:lnTo>
                  <a:lnTo>
                    <a:pt x="71" y="106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1" y="110"/>
                  </a:lnTo>
                  <a:lnTo>
                    <a:pt x="70" y="113"/>
                  </a:lnTo>
                  <a:lnTo>
                    <a:pt x="72" y="113"/>
                  </a:lnTo>
                  <a:lnTo>
                    <a:pt x="74" y="114"/>
                  </a:lnTo>
                  <a:lnTo>
                    <a:pt x="75" y="115"/>
                  </a:lnTo>
                  <a:lnTo>
                    <a:pt x="76" y="116"/>
                  </a:lnTo>
                  <a:lnTo>
                    <a:pt x="78" y="117"/>
                  </a:lnTo>
                  <a:lnTo>
                    <a:pt x="77" y="118"/>
                  </a:lnTo>
                  <a:lnTo>
                    <a:pt x="77" y="119"/>
                  </a:lnTo>
                  <a:lnTo>
                    <a:pt x="77" y="119"/>
                  </a:lnTo>
                  <a:lnTo>
                    <a:pt x="76" y="120"/>
                  </a:lnTo>
                  <a:lnTo>
                    <a:pt x="76" y="121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1"/>
                  </a:lnTo>
                  <a:lnTo>
                    <a:pt x="72" y="121"/>
                  </a:lnTo>
                  <a:lnTo>
                    <a:pt x="73" y="123"/>
                  </a:lnTo>
                  <a:lnTo>
                    <a:pt x="74" y="125"/>
                  </a:lnTo>
                  <a:lnTo>
                    <a:pt x="75" y="127"/>
                  </a:lnTo>
                  <a:lnTo>
                    <a:pt x="76" y="128"/>
                  </a:lnTo>
                  <a:lnTo>
                    <a:pt x="76" y="129"/>
                  </a:lnTo>
                  <a:lnTo>
                    <a:pt x="75" y="130"/>
                  </a:lnTo>
                  <a:lnTo>
                    <a:pt x="75" y="131"/>
                  </a:lnTo>
                  <a:lnTo>
                    <a:pt x="75" y="132"/>
                  </a:lnTo>
                  <a:lnTo>
                    <a:pt x="74" y="133"/>
                  </a:lnTo>
                  <a:lnTo>
                    <a:pt x="74" y="134"/>
                  </a:lnTo>
                  <a:lnTo>
                    <a:pt x="72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0" y="135"/>
                  </a:lnTo>
                  <a:lnTo>
                    <a:pt x="70" y="137"/>
                  </a:lnTo>
                  <a:lnTo>
                    <a:pt x="69" y="139"/>
                  </a:lnTo>
                  <a:lnTo>
                    <a:pt x="68" y="140"/>
                  </a:lnTo>
                  <a:lnTo>
                    <a:pt x="68" y="140"/>
                  </a:lnTo>
                  <a:lnTo>
                    <a:pt x="69" y="142"/>
                  </a:lnTo>
                  <a:lnTo>
                    <a:pt x="70" y="144"/>
                  </a:lnTo>
                  <a:lnTo>
                    <a:pt x="69" y="145"/>
                  </a:lnTo>
                  <a:lnTo>
                    <a:pt x="69" y="147"/>
                  </a:lnTo>
                  <a:lnTo>
                    <a:pt x="68" y="148"/>
                  </a:lnTo>
                  <a:lnTo>
                    <a:pt x="68" y="149"/>
                  </a:lnTo>
                  <a:lnTo>
                    <a:pt x="67" y="148"/>
                  </a:lnTo>
                  <a:lnTo>
                    <a:pt x="66" y="147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0" y="145"/>
                  </a:lnTo>
                  <a:lnTo>
                    <a:pt x="59" y="143"/>
                  </a:lnTo>
                  <a:lnTo>
                    <a:pt x="58" y="142"/>
                  </a:lnTo>
                  <a:lnTo>
                    <a:pt x="58" y="142"/>
                  </a:lnTo>
                  <a:lnTo>
                    <a:pt x="58" y="140"/>
                  </a:lnTo>
                  <a:lnTo>
                    <a:pt x="58" y="139"/>
                  </a:lnTo>
                  <a:lnTo>
                    <a:pt x="58" y="138"/>
                  </a:lnTo>
                  <a:lnTo>
                    <a:pt x="57" y="139"/>
                  </a:lnTo>
                  <a:lnTo>
                    <a:pt x="58" y="140"/>
                  </a:lnTo>
                  <a:lnTo>
                    <a:pt x="57" y="140"/>
                  </a:lnTo>
                  <a:lnTo>
                    <a:pt x="56" y="141"/>
                  </a:lnTo>
                  <a:lnTo>
                    <a:pt x="56" y="141"/>
                  </a:lnTo>
                  <a:lnTo>
                    <a:pt x="56" y="142"/>
                  </a:lnTo>
                  <a:lnTo>
                    <a:pt x="57" y="142"/>
                  </a:lnTo>
                  <a:lnTo>
                    <a:pt x="56" y="144"/>
                  </a:lnTo>
                  <a:lnTo>
                    <a:pt x="55" y="146"/>
                  </a:lnTo>
                  <a:lnTo>
                    <a:pt x="55" y="147"/>
                  </a:lnTo>
                  <a:lnTo>
                    <a:pt x="54" y="147"/>
                  </a:lnTo>
                  <a:lnTo>
                    <a:pt x="53" y="147"/>
                  </a:lnTo>
                  <a:lnTo>
                    <a:pt x="52" y="148"/>
                  </a:lnTo>
                  <a:lnTo>
                    <a:pt x="51" y="148"/>
                  </a:lnTo>
                  <a:lnTo>
                    <a:pt x="51" y="147"/>
                  </a:lnTo>
                  <a:lnTo>
                    <a:pt x="48" y="146"/>
                  </a:lnTo>
                  <a:lnTo>
                    <a:pt x="47" y="146"/>
                  </a:lnTo>
                  <a:lnTo>
                    <a:pt x="48" y="146"/>
                  </a:lnTo>
                  <a:lnTo>
                    <a:pt x="50" y="147"/>
                  </a:lnTo>
                  <a:lnTo>
                    <a:pt x="48" y="148"/>
                  </a:lnTo>
                  <a:lnTo>
                    <a:pt x="48" y="148"/>
                  </a:lnTo>
                  <a:lnTo>
                    <a:pt x="47" y="148"/>
                  </a:lnTo>
                  <a:lnTo>
                    <a:pt x="45" y="149"/>
                  </a:lnTo>
                  <a:lnTo>
                    <a:pt x="46" y="150"/>
                  </a:lnTo>
                  <a:lnTo>
                    <a:pt x="45" y="150"/>
                  </a:lnTo>
                  <a:lnTo>
                    <a:pt x="44" y="150"/>
                  </a:lnTo>
                  <a:lnTo>
                    <a:pt x="44" y="151"/>
                  </a:lnTo>
                  <a:lnTo>
                    <a:pt x="44" y="151"/>
                  </a:lnTo>
                  <a:lnTo>
                    <a:pt x="42" y="153"/>
                  </a:lnTo>
                  <a:lnTo>
                    <a:pt x="38" y="156"/>
                  </a:lnTo>
                  <a:lnTo>
                    <a:pt x="36" y="157"/>
                  </a:lnTo>
                  <a:lnTo>
                    <a:pt x="35" y="158"/>
                  </a:lnTo>
                  <a:lnTo>
                    <a:pt x="33" y="158"/>
                  </a:lnTo>
                  <a:lnTo>
                    <a:pt x="32" y="159"/>
                  </a:lnTo>
                  <a:lnTo>
                    <a:pt x="28" y="159"/>
                  </a:lnTo>
                  <a:lnTo>
                    <a:pt x="25" y="159"/>
                  </a:lnTo>
                  <a:lnTo>
                    <a:pt x="23" y="159"/>
                  </a:lnTo>
                  <a:lnTo>
                    <a:pt x="22" y="159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21" y="159"/>
                  </a:lnTo>
                  <a:lnTo>
                    <a:pt x="21" y="159"/>
                  </a:lnTo>
                  <a:lnTo>
                    <a:pt x="19" y="158"/>
                  </a:lnTo>
                  <a:lnTo>
                    <a:pt x="19" y="158"/>
                  </a:lnTo>
                  <a:lnTo>
                    <a:pt x="19" y="157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18" y="156"/>
                  </a:lnTo>
                  <a:lnTo>
                    <a:pt x="17" y="156"/>
                  </a:lnTo>
                  <a:lnTo>
                    <a:pt x="13" y="155"/>
                  </a:lnTo>
                  <a:lnTo>
                    <a:pt x="12" y="154"/>
                  </a:lnTo>
                  <a:lnTo>
                    <a:pt x="10" y="153"/>
                  </a:lnTo>
                  <a:lnTo>
                    <a:pt x="8" y="152"/>
                  </a:lnTo>
                  <a:lnTo>
                    <a:pt x="8" y="151"/>
                  </a:lnTo>
                  <a:lnTo>
                    <a:pt x="8" y="149"/>
                  </a:lnTo>
                  <a:lnTo>
                    <a:pt x="8" y="147"/>
                  </a:lnTo>
                  <a:lnTo>
                    <a:pt x="8" y="147"/>
                  </a:lnTo>
                  <a:lnTo>
                    <a:pt x="11" y="148"/>
                  </a:lnTo>
                  <a:lnTo>
                    <a:pt x="13" y="149"/>
                  </a:lnTo>
                  <a:lnTo>
                    <a:pt x="15" y="149"/>
                  </a:lnTo>
                  <a:lnTo>
                    <a:pt x="15" y="148"/>
                  </a:lnTo>
                  <a:lnTo>
                    <a:pt x="17" y="147"/>
                  </a:lnTo>
                  <a:lnTo>
                    <a:pt x="16" y="147"/>
                  </a:lnTo>
                  <a:lnTo>
                    <a:pt x="13" y="148"/>
                  </a:lnTo>
                  <a:lnTo>
                    <a:pt x="12" y="147"/>
                  </a:lnTo>
                  <a:lnTo>
                    <a:pt x="11" y="146"/>
                  </a:lnTo>
                  <a:lnTo>
                    <a:pt x="11" y="146"/>
                  </a:lnTo>
                  <a:lnTo>
                    <a:pt x="12" y="145"/>
                  </a:lnTo>
                  <a:lnTo>
                    <a:pt x="12" y="145"/>
                  </a:lnTo>
                  <a:lnTo>
                    <a:pt x="11" y="144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5" y="142"/>
                  </a:lnTo>
                  <a:lnTo>
                    <a:pt x="16" y="141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6" y="141"/>
                  </a:lnTo>
                  <a:lnTo>
                    <a:pt x="13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8" y="144"/>
                  </a:lnTo>
                  <a:lnTo>
                    <a:pt x="7" y="145"/>
                  </a:lnTo>
                  <a:lnTo>
                    <a:pt x="6" y="145"/>
                  </a:lnTo>
                  <a:lnTo>
                    <a:pt x="4" y="145"/>
                  </a:lnTo>
                  <a:lnTo>
                    <a:pt x="4" y="144"/>
                  </a:lnTo>
                  <a:lnTo>
                    <a:pt x="4" y="142"/>
                  </a:lnTo>
                  <a:lnTo>
                    <a:pt x="5" y="140"/>
                  </a:lnTo>
                  <a:lnTo>
                    <a:pt x="5" y="139"/>
                  </a:lnTo>
                  <a:lnTo>
                    <a:pt x="6" y="139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8" y="139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2" y="138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11" y="137"/>
                  </a:lnTo>
                  <a:lnTo>
                    <a:pt x="10" y="137"/>
                  </a:lnTo>
                  <a:lnTo>
                    <a:pt x="9" y="137"/>
                  </a:lnTo>
                  <a:lnTo>
                    <a:pt x="9" y="135"/>
                  </a:lnTo>
                  <a:lnTo>
                    <a:pt x="10" y="135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3" y="131"/>
                  </a:lnTo>
                  <a:lnTo>
                    <a:pt x="16" y="129"/>
                  </a:lnTo>
                  <a:lnTo>
                    <a:pt x="17" y="129"/>
                  </a:lnTo>
                  <a:lnTo>
                    <a:pt x="18" y="129"/>
                  </a:lnTo>
                  <a:lnTo>
                    <a:pt x="17" y="131"/>
                  </a:lnTo>
                  <a:lnTo>
                    <a:pt x="18" y="132"/>
                  </a:lnTo>
                  <a:lnTo>
                    <a:pt x="19" y="129"/>
                  </a:lnTo>
                  <a:lnTo>
                    <a:pt x="19" y="129"/>
                  </a:lnTo>
                  <a:lnTo>
                    <a:pt x="20" y="128"/>
                  </a:lnTo>
                  <a:lnTo>
                    <a:pt x="21" y="128"/>
                  </a:lnTo>
                  <a:lnTo>
                    <a:pt x="22" y="127"/>
                  </a:lnTo>
                  <a:lnTo>
                    <a:pt x="20" y="128"/>
                  </a:lnTo>
                  <a:lnTo>
                    <a:pt x="16" y="129"/>
                  </a:lnTo>
                  <a:lnTo>
                    <a:pt x="13" y="130"/>
                  </a:lnTo>
                  <a:lnTo>
                    <a:pt x="12" y="130"/>
                  </a:lnTo>
                  <a:lnTo>
                    <a:pt x="11" y="131"/>
                  </a:lnTo>
                  <a:lnTo>
                    <a:pt x="11" y="132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9" y="134"/>
                  </a:lnTo>
                  <a:lnTo>
                    <a:pt x="7" y="135"/>
                  </a:lnTo>
                  <a:lnTo>
                    <a:pt x="7" y="137"/>
                  </a:lnTo>
                  <a:lnTo>
                    <a:pt x="6" y="138"/>
                  </a:lnTo>
                  <a:lnTo>
                    <a:pt x="5" y="138"/>
                  </a:lnTo>
                  <a:lnTo>
                    <a:pt x="5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3" y="139"/>
                  </a:lnTo>
                  <a:lnTo>
                    <a:pt x="3" y="138"/>
                  </a:lnTo>
                  <a:lnTo>
                    <a:pt x="3" y="137"/>
                  </a:lnTo>
                  <a:lnTo>
                    <a:pt x="4" y="135"/>
                  </a:lnTo>
                  <a:lnTo>
                    <a:pt x="4" y="134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5" y="133"/>
                  </a:lnTo>
                  <a:lnTo>
                    <a:pt x="6" y="133"/>
                  </a:lnTo>
                  <a:lnTo>
                    <a:pt x="7" y="133"/>
                  </a:lnTo>
                  <a:lnTo>
                    <a:pt x="9" y="132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6" y="132"/>
                  </a:lnTo>
                  <a:lnTo>
                    <a:pt x="5" y="131"/>
                  </a:lnTo>
                  <a:lnTo>
                    <a:pt x="4" y="130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7" y="126"/>
                  </a:lnTo>
                  <a:lnTo>
                    <a:pt x="8" y="125"/>
                  </a:lnTo>
                  <a:lnTo>
                    <a:pt x="7" y="125"/>
                  </a:lnTo>
                  <a:lnTo>
                    <a:pt x="6" y="126"/>
                  </a:lnTo>
                  <a:lnTo>
                    <a:pt x="4" y="127"/>
                  </a:lnTo>
                  <a:lnTo>
                    <a:pt x="3" y="126"/>
                  </a:lnTo>
                  <a:lnTo>
                    <a:pt x="2" y="125"/>
                  </a:lnTo>
                  <a:lnTo>
                    <a:pt x="2" y="123"/>
                  </a:lnTo>
                  <a:lnTo>
                    <a:pt x="2" y="122"/>
                  </a:lnTo>
                  <a:lnTo>
                    <a:pt x="2" y="121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4" y="121"/>
                  </a:lnTo>
                  <a:lnTo>
                    <a:pt x="6" y="121"/>
                  </a:lnTo>
                  <a:lnTo>
                    <a:pt x="11" y="120"/>
                  </a:lnTo>
                  <a:lnTo>
                    <a:pt x="15" y="120"/>
                  </a:lnTo>
                  <a:lnTo>
                    <a:pt x="16" y="120"/>
                  </a:lnTo>
                  <a:lnTo>
                    <a:pt x="18" y="120"/>
                  </a:lnTo>
                  <a:lnTo>
                    <a:pt x="19" y="120"/>
                  </a:lnTo>
                  <a:lnTo>
                    <a:pt x="21" y="120"/>
                  </a:lnTo>
                  <a:lnTo>
                    <a:pt x="21" y="121"/>
                  </a:lnTo>
                  <a:lnTo>
                    <a:pt x="21" y="122"/>
                  </a:lnTo>
                  <a:lnTo>
                    <a:pt x="22" y="122"/>
                  </a:lnTo>
                  <a:lnTo>
                    <a:pt x="22" y="122"/>
                  </a:lnTo>
                  <a:lnTo>
                    <a:pt x="22" y="121"/>
                  </a:lnTo>
                  <a:lnTo>
                    <a:pt x="22" y="120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5" y="119"/>
                  </a:lnTo>
                  <a:lnTo>
                    <a:pt x="25" y="118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4" y="117"/>
                  </a:lnTo>
                  <a:lnTo>
                    <a:pt x="24" y="118"/>
                  </a:lnTo>
                  <a:lnTo>
                    <a:pt x="24" y="119"/>
                  </a:lnTo>
                  <a:lnTo>
                    <a:pt x="24" y="119"/>
                  </a:lnTo>
                  <a:lnTo>
                    <a:pt x="23" y="119"/>
                  </a:lnTo>
                  <a:lnTo>
                    <a:pt x="21" y="120"/>
                  </a:lnTo>
                  <a:lnTo>
                    <a:pt x="19" y="119"/>
                  </a:lnTo>
                  <a:lnTo>
                    <a:pt x="18" y="119"/>
                  </a:lnTo>
                  <a:lnTo>
                    <a:pt x="18" y="119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17" y="118"/>
                  </a:lnTo>
                  <a:lnTo>
                    <a:pt x="17" y="120"/>
                  </a:lnTo>
                  <a:lnTo>
                    <a:pt x="16" y="120"/>
                  </a:lnTo>
                  <a:lnTo>
                    <a:pt x="12" y="119"/>
                  </a:lnTo>
                  <a:lnTo>
                    <a:pt x="8" y="120"/>
                  </a:lnTo>
                  <a:lnTo>
                    <a:pt x="6" y="120"/>
                  </a:lnTo>
                  <a:lnTo>
                    <a:pt x="5" y="120"/>
                  </a:lnTo>
                  <a:lnTo>
                    <a:pt x="3" y="119"/>
                  </a:lnTo>
                  <a:lnTo>
                    <a:pt x="2" y="118"/>
                  </a:lnTo>
                  <a:lnTo>
                    <a:pt x="1" y="117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4" y="115"/>
                  </a:lnTo>
                  <a:lnTo>
                    <a:pt x="3" y="115"/>
                  </a:lnTo>
                  <a:lnTo>
                    <a:pt x="2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0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1"/>
                  </a:lnTo>
                  <a:lnTo>
                    <a:pt x="6" y="111"/>
                  </a:lnTo>
                  <a:lnTo>
                    <a:pt x="9" y="111"/>
                  </a:lnTo>
                  <a:lnTo>
                    <a:pt x="11" y="112"/>
                  </a:lnTo>
                  <a:lnTo>
                    <a:pt x="16" y="112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5" y="111"/>
                  </a:lnTo>
                  <a:lnTo>
                    <a:pt x="12" y="111"/>
                  </a:lnTo>
                  <a:lnTo>
                    <a:pt x="7" y="110"/>
                  </a:lnTo>
                  <a:lnTo>
                    <a:pt x="6" y="110"/>
                  </a:lnTo>
                  <a:lnTo>
                    <a:pt x="4" y="110"/>
                  </a:lnTo>
                  <a:lnTo>
                    <a:pt x="3" y="110"/>
                  </a:lnTo>
                  <a:lnTo>
                    <a:pt x="2" y="109"/>
                  </a:lnTo>
                  <a:lnTo>
                    <a:pt x="2" y="107"/>
                  </a:lnTo>
                  <a:lnTo>
                    <a:pt x="3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7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9" y="104"/>
                  </a:lnTo>
                  <a:lnTo>
                    <a:pt x="10" y="104"/>
                  </a:lnTo>
                  <a:lnTo>
                    <a:pt x="11" y="105"/>
                  </a:lnTo>
                  <a:lnTo>
                    <a:pt x="11" y="105"/>
                  </a:lnTo>
                  <a:lnTo>
                    <a:pt x="12" y="105"/>
                  </a:lnTo>
                  <a:lnTo>
                    <a:pt x="17" y="104"/>
                  </a:lnTo>
                  <a:lnTo>
                    <a:pt x="17" y="104"/>
                  </a:lnTo>
                  <a:lnTo>
                    <a:pt x="18" y="104"/>
                  </a:lnTo>
                  <a:lnTo>
                    <a:pt x="16" y="104"/>
                  </a:lnTo>
                  <a:lnTo>
                    <a:pt x="13" y="104"/>
                  </a:lnTo>
                  <a:lnTo>
                    <a:pt x="12" y="104"/>
                  </a:lnTo>
                  <a:lnTo>
                    <a:pt x="11" y="104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3" y="102"/>
                  </a:lnTo>
                  <a:lnTo>
                    <a:pt x="15" y="102"/>
                  </a:lnTo>
                  <a:lnTo>
                    <a:pt x="15" y="102"/>
                  </a:lnTo>
                  <a:lnTo>
                    <a:pt x="17" y="102"/>
                  </a:lnTo>
                  <a:lnTo>
                    <a:pt x="18" y="102"/>
                  </a:lnTo>
                  <a:lnTo>
                    <a:pt x="20" y="102"/>
                  </a:lnTo>
                  <a:lnTo>
                    <a:pt x="23" y="102"/>
                  </a:lnTo>
                  <a:lnTo>
                    <a:pt x="25" y="103"/>
                  </a:lnTo>
                  <a:lnTo>
                    <a:pt x="26" y="103"/>
                  </a:lnTo>
                  <a:lnTo>
                    <a:pt x="27" y="102"/>
                  </a:lnTo>
                  <a:lnTo>
                    <a:pt x="27" y="102"/>
                  </a:lnTo>
                  <a:lnTo>
                    <a:pt x="25" y="102"/>
                  </a:lnTo>
                  <a:lnTo>
                    <a:pt x="25" y="101"/>
                  </a:lnTo>
                  <a:lnTo>
                    <a:pt x="25" y="101"/>
                  </a:lnTo>
                  <a:lnTo>
                    <a:pt x="28" y="101"/>
                  </a:lnTo>
                  <a:lnTo>
                    <a:pt x="31" y="99"/>
                  </a:lnTo>
                  <a:lnTo>
                    <a:pt x="30" y="99"/>
                  </a:lnTo>
                  <a:lnTo>
                    <a:pt x="24" y="101"/>
                  </a:lnTo>
                  <a:lnTo>
                    <a:pt x="23" y="9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8" y="99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4" y="96"/>
                  </a:lnTo>
                  <a:lnTo>
                    <a:pt x="25" y="95"/>
                  </a:lnTo>
                  <a:lnTo>
                    <a:pt x="26" y="95"/>
                  </a:lnTo>
                  <a:lnTo>
                    <a:pt x="27" y="95"/>
                  </a:lnTo>
                  <a:lnTo>
                    <a:pt x="28" y="95"/>
                  </a:lnTo>
                  <a:lnTo>
                    <a:pt x="30" y="95"/>
                  </a:lnTo>
                  <a:lnTo>
                    <a:pt x="31" y="96"/>
                  </a:lnTo>
                  <a:lnTo>
                    <a:pt x="32" y="97"/>
                  </a:lnTo>
                  <a:lnTo>
                    <a:pt x="35" y="98"/>
                  </a:lnTo>
                  <a:lnTo>
                    <a:pt x="35" y="98"/>
                  </a:lnTo>
                  <a:lnTo>
                    <a:pt x="33" y="96"/>
                  </a:lnTo>
                  <a:lnTo>
                    <a:pt x="32" y="95"/>
                  </a:lnTo>
                  <a:lnTo>
                    <a:pt x="31" y="94"/>
                  </a:lnTo>
                  <a:lnTo>
                    <a:pt x="31" y="93"/>
                  </a:lnTo>
                  <a:lnTo>
                    <a:pt x="32" y="93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4" y="91"/>
                  </a:lnTo>
                  <a:lnTo>
                    <a:pt x="33" y="91"/>
                  </a:lnTo>
                  <a:lnTo>
                    <a:pt x="32" y="90"/>
                  </a:lnTo>
                  <a:lnTo>
                    <a:pt x="33" y="90"/>
                  </a:lnTo>
                  <a:lnTo>
                    <a:pt x="34" y="89"/>
                  </a:lnTo>
                  <a:lnTo>
                    <a:pt x="35" y="89"/>
                  </a:lnTo>
                  <a:lnTo>
                    <a:pt x="37" y="88"/>
                  </a:lnTo>
                  <a:lnTo>
                    <a:pt x="39" y="89"/>
                  </a:lnTo>
                  <a:lnTo>
                    <a:pt x="40" y="89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40" y="91"/>
                  </a:lnTo>
                  <a:lnTo>
                    <a:pt x="41" y="89"/>
                  </a:lnTo>
                  <a:lnTo>
                    <a:pt x="43" y="89"/>
                  </a:lnTo>
                  <a:lnTo>
                    <a:pt x="44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7" y="90"/>
                  </a:lnTo>
                  <a:lnTo>
                    <a:pt x="47" y="91"/>
                  </a:lnTo>
                  <a:lnTo>
                    <a:pt x="48" y="91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52" y="90"/>
                  </a:lnTo>
                  <a:lnTo>
                    <a:pt x="54" y="91"/>
                  </a:lnTo>
                  <a:lnTo>
                    <a:pt x="55" y="91"/>
                  </a:lnTo>
                  <a:lnTo>
                    <a:pt x="56" y="91"/>
                  </a:lnTo>
                  <a:lnTo>
                    <a:pt x="55" y="90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88"/>
                  </a:lnTo>
                  <a:lnTo>
                    <a:pt x="57" y="88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0" y="86"/>
                  </a:lnTo>
                  <a:lnTo>
                    <a:pt x="59" y="86"/>
                  </a:lnTo>
                  <a:lnTo>
                    <a:pt x="59" y="85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0" y="84"/>
                  </a:lnTo>
                  <a:lnTo>
                    <a:pt x="59" y="84"/>
                  </a:lnTo>
                  <a:lnTo>
                    <a:pt x="58" y="84"/>
                  </a:lnTo>
                  <a:lnTo>
                    <a:pt x="56" y="85"/>
                  </a:lnTo>
                  <a:lnTo>
                    <a:pt x="57" y="85"/>
                  </a:lnTo>
                  <a:lnTo>
                    <a:pt x="58" y="86"/>
                  </a:lnTo>
                  <a:lnTo>
                    <a:pt x="57" y="87"/>
                  </a:lnTo>
                  <a:lnTo>
                    <a:pt x="52" y="89"/>
                  </a:lnTo>
                  <a:lnTo>
                    <a:pt x="48" y="90"/>
                  </a:lnTo>
                  <a:lnTo>
                    <a:pt x="47" y="90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5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3" y="88"/>
                  </a:lnTo>
                  <a:lnTo>
                    <a:pt x="44" y="87"/>
                  </a:lnTo>
                  <a:lnTo>
                    <a:pt x="44" y="86"/>
                  </a:lnTo>
                  <a:lnTo>
                    <a:pt x="46" y="85"/>
                  </a:lnTo>
                  <a:lnTo>
                    <a:pt x="46" y="84"/>
                  </a:lnTo>
                  <a:lnTo>
                    <a:pt x="47" y="83"/>
                  </a:lnTo>
                  <a:lnTo>
                    <a:pt x="50" y="82"/>
                  </a:lnTo>
                  <a:lnTo>
                    <a:pt x="53" y="79"/>
                  </a:lnTo>
                  <a:lnTo>
                    <a:pt x="55" y="78"/>
                  </a:lnTo>
                  <a:lnTo>
                    <a:pt x="56" y="77"/>
                  </a:lnTo>
                  <a:lnTo>
                    <a:pt x="57" y="77"/>
                  </a:lnTo>
                  <a:lnTo>
                    <a:pt x="58" y="76"/>
                  </a:lnTo>
                  <a:lnTo>
                    <a:pt x="59" y="76"/>
                  </a:lnTo>
                  <a:lnTo>
                    <a:pt x="61" y="75"/>
                  </a:lnTo>
                  <a:lnTo>
                    <a:pt x="62" y="74"/>
                  </a:lnTo>
                  <a:lnTo>
                    <a:pt x="61" y="74"/>
                  </a:lnTo>
                  <a:lnTo>
                    <a:pt x="60" y="75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59" y="73"/>
                  </a:lnTo>
                  <a:lnTo>
                    <a:pt x="61" y="72"/>
                  </a:lnTo>
                  <a:lnTo>
                    <a:pt x="66" y="70"/>
                  </a:lnTo>
                  <a:lnTo>
                    <a:pt x="67" y="70"/>
                  </a:lnTo>
                  <a:lnTo>
                    <a:pt x="68" y="71"/>
                  </a:lnTo>
                  <a:lnTo>
                    <a:pt x="70" y="71"/>
                  </a:lnTo>
                  <a:lnTo>
                    <a:pt x="72" y="70"/>
                  </a:lnTo>
                  <a:lnTo>
                    <a:pt x="73" y="68"/>
                  </a:lnTo>
                  <a:lnTo>
                    <a:pt x="72" y="68"/>
                  </a:lnTo>
                  <a:lnTo>
                    <a:pt x="71" y="69"/>
                  </a:lnTo>
                  <a:lnTo>
                    <a:pt x="70" y="70"/>
                  </a:lnTo>
                  <a:lnTo>
                    <a:pt x="69" y="70"/>
                  </a:lnTo>
                  <a:lnTo>
                    <a:pt x="68" y="70"/>
                  </a:lnTo>
                  <a:lnTo>
                    <a:pt x="68" y="69"/>
                  </a:lnTo>
                  <a:lnTo>
                    <a:pt x="67" y="69"/>
                  </a:lnTo>
                  <a:lnTo>
                    <a:pt x="67" y="69"/>
                  </a:lnTo>
                  <a:lnTo>
                    <a:pt x="66" y="69"/>
                  </a:lnTo>
                  <a:lnTo>
                    <a:pt x="66" y="68"/>
                  </a:lnTo>
                  <a:lnTo>
                    <a:pt x="66" y="66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70" y="62"/>
                  </a:lnTo>
                  <a:lnTo>
                    <a:pt x="70" y="61"/>
                  </a:lnTo>
                  <a:lnTo>
                    <a:pt x="71" y="60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3" y="59"/>
                  </a:lnTo>
                  <a:lnTo>
                    <a:pt x="71" y="59"/>
                  </a:lnTo>
                  <a:lnTo>
                    <a:pt x="71" y="58"/>
                  </a:lnTo>
                  <a:lnTo>
                    <a:pt x="76" y="57"/>
                  </a:lnTo>
                  <a:lnTo>
                    <a:pt x="79" y="57"/>
                  </a:lnTo>
                  <a:lnTo>
                    <a:pt x="79" y="57"/>
                  </a:lnTo>
                  <a:lnTo>
                    <a:pt x="81" y="56"/>
                  </a:lnTo>
                  <a:lnTo>
                    <a:pt x="82" y="56"/>
                  </a:lnTo>
                  <a:lnTo>
                    <a:pt x="81" y="56"/>
                  </a:lnTo>
                  <a:lnTo>
                    <a:pt x="79" y="56"/>
                  </a:lnTo>
                  <a:lnTo>
                    <a:pt x="77" y="56"/>
                  </a:lnTo>
                  <a:lnTo>
                    <a:pt x="76" y="56"/>
                  </a:lnTo>
                  <a:lnTo>
                    <a:pt x="76" y="57"/>
                  </a:lnTo>
                  <a:lnTo>
                    <a:pt x="74" y="57"/>
                  </a:lnTo>
                  <a:lnTo>
                    <a:pt x="73" y="54"/>
                  </a:lnTo>
                  <a:lnTo>
                    <a:pt x="73" y="53"/>
                  </a:lnTo>
                  <a:lnTo>
                    <a:pt x="74" y="53"/>
                  </a:lnTo>
                  <a:lnTo>
                    <a:pt x="74" y="52"/>
                  </a:lnTo>
                  <a:lnTo>
                    <a:pt x="75" y="51"/>
                  </a:lnTo>
                  <a:lnTo>
                    <a:pt x="76" y="51"/>
                  </a:lnTo>
                  <a:lnTo>
                    <a:pt x="77" y="51"/>
                  </a:lnTo>
                  <a:lnTo>
                    <a:pt x="77" y="50"/>
                  </a:lnTo>
                  <a:lnTo>
                    <a:pt x="79" y="50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8"/>
                  </a:lnTo>
                  <a:lnTo>
                    <a:pt x="79" y="48"/>
                  </a:lnTo>
                  <a:lnTo>
                    <a:pt x="80" y="48"/>
                  </a:lnTo>
                  <a:lnTo>
                    <a:pt x="81" y="47"/>
                  </a:lnTo>
                  <a:lnTo>
                    <a:pt x="81" y="46"/>
                  </a:lnTo>
                  <a:lnTo>
                    <a:pt x="82" y="46"/>
                  </a:lnTo>
                  <a:lnTo>
                    <a:pt x="83" y="46"/>
                  </a:lnTo>
                  <a:lnTo>
                    <a:pt x="86" y="46"/>
                  </a:lnTo>
                  <a:lnTo>
                    <a:pt x="87" y="46"/>
                  </a:lnTo>
                  <a:lnTo>
                    <a:pt x="88" y="45"/>
                  </a:lnTo>
                  <a:lnTo>
                    <a:pt x="94" y="45"/>
                  </a:lnTo>
                  <a:lnTo>
                    <a:pt x="94" y="45"/>
                  </a:lnTo>
                  <a:lnTo>
                    <a:pt x="93" y="45"/>
                  </a:lnTo>
                  <a:lnTo>
                    <a:pt x="88" y="45"/>
                  </a:lnTo>
                  <a:lnTo>
                    <a:pt x="86" y="45"/>
                  </a:lnTo>
                  <a:lnTo>
                    <a:pt x="85" y="45"/>
                  </a:lnTo>
                  <a:lnTo>
                    <a:pt x="85" y="45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8" y="42"/>
                  </a:lnTo>
                  <a:lnTo>
                    <a:pt x="89" y="41"/>
                  </a:lnTo>
                  <a:lnTo>
                    <a:pt x="91" y="41"/>
                  </a:lnTo>
                  <a:lnTo>
                    <a:pt x="92" y="42"/>
                  </a:lnTo>
                  <a:lnTo>
                    <a:pt x="93" y="42"/>
                  </a:lnTo>
                  <a:lnTo>
                    <a:pt x="94" y="42"/>
                  </a:lnTo>
                  <a:lnTo>
                    <a:pt x="95" y="44"/>
                  </a:lnTo>
                  <a:lnTo>
                    <a:pt x="95" y="44"/>
                  </a:lnTo>
                  <a:lnTo>
                    <a:pt x="95" y="43"/>
                  </a:lnTo>
                  <a:lnTo>
                    <a:pt x="96" y="42"/>
                  </a:lnTo>
                  <a:lnTo>
                    <a:pt x="95" y="41"/>
                  </a:lnTo>
                  <a:lnTo>
                    <a:pt x="94" y="42"/>
                  </a:lnTo>
                  <a:lnTo>
                    <a:pt x="93" y="41"/>
                  </a:lnTo>
                  <a:lnTo>
                    <a:pt x="92" y="41"/>
                  </a:lnTo>
                  <a:lnTo>
                    <a:pt x="91" y="40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0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39"/>
                  </a:lnTo>
                  <a:lnTo>
                    <a:pt x="87" y="38"/>
                  </a:lnTo>
                  <a:lnTo>
                    <a:pt x="89" y="37"/>
                  </a:lnTo>
                  <a:lnTo>
                    <a:pt x="90" y="36"/>
                  </a:lnTo>
                  <a:lnTo>
                    <a:pt x="91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1" y="36"/>
                  </a:lnTo>
                  <a:lnTo>
                    <a:pt x="92" y="35"/>
                  </a:lnTo>
                  <a:lnTo>
                    <a:pt x="93" y="35"/>
                  </a:lnTo>
                  <a:lnTo>
                    <a:pt x="94" y="34"/>
                  </a:lnTo>
                  <a:lnTo>
                    <a:pt x="96" y="34"/>
                  </a:lnTo>
                  <a:lnTo>
                    <a:pt x="97" y="33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9" y="36"/>
                  </a:lnTo>
                  <a:lnTo>
                    <a:pt x="100" y="37"/>
                  </a:lnTo>
                  <a:lnTo>
                    <a:pt x="101" y="37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0" y="35"/>
                  </a:lnTo>
                  <a:lnTo>
                    <a:pt x="100" y="34"/>
                  </a:lnTo>
                  <a:lnTo>
                    <a:pt x="99" y="33"/>
                  </a:lnTo>
                  <a:lnTo>
                    <a:pt x="99" y="32"/>
                  </a:lnTo>
                  <a:lnTo>
                    <a:pt x="100" y="32"/>
                  </a:lnTo>
                  <a:lnTo>
                    <a:pt x="102" y="31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7" y="32"/>
                  </a:lnTo>
                  <a:lnTo>
                    <a:pt x="109" y="31"/>
                  </a:lnTo>
                  <a:lnTo>
                    <a:pt x="110" y="31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09" y="31"/>
                  </a:lnTo>
                  <a:lnTo>
                    <a:pt x="107" y="31"/>
                  </a:lnTo>
                  <a:lnTo>
                    <a:pt x="102" y="31"/>
                  </a:lnTo>
                  <a:lnTo>
                    <a:pt x="101" y="29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2" y="28"/>
                  </a:lnTo>
                  <a:lnTo>
                    <a:pt x="104" y="27"/>
                  </a:lnTo>
                  <a:lnTo>
                    <a:pt x="106" y="27"/>
                  </a:lnTo>
                  <a:lnTo>
                    <a:pt x="109" y="26"/>
                  </a:lnTo>
                  <a:lnTo>
                    <a:pt x="109" y="25"/>
                  </a:lnTo>
                  <a:lnTo>
                    <a:pt x="110" y="24"/>
                  </a:lnTo>
                  <a:lnTo>
                    <a:pt x="111" y="23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4" y="21"/>
                  </a:lnTo>
                  <a:lnTo>
                    <a:pt x="114" y="20"/>
                  </a:lnTo>
                  <a:lnTo>
                    <a:pt x="114" y="19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16" y="19"/>
                  </a:lnTo>
                  <a:lnTo>
                    <a:pt x="117" y="20"/>
                  </a:lnTo>
                  <a:lnTo>
                    <a:pt x="118" y="20"/>
                  </a:lnTo>
                  <a:lnTo>
                    <a:pt x="121" y="20"/>
                  </a:lnTo>
                  <a:lnTo>
                    <a:pt x="122" y="20"/>
                  </a:lnTo>
                  <a:lnTo>
                    <a:pt x="120" y="19"/>
                  </a:lnTo>
                  <a:lnTo>
                    <a:pt x="118" y="19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20" y="18"/>
                  </a:lnTo>
                  <a:lnTo>
                    <a:pt x="121" y="18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2" y="16"/>
                  </a:lnTo>
                  <a:lnTo>
                    <a:pt x="123" y="15"/>
                  </a:lnTo>
                  <a:lnTo>
                    <a:pt x="127" y="15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8" y="18"/>
                  </a:lnTo>
                  <a:lnTo>
                    <a:pt x="128" y="19"/>
                  </a:lnTo>
                  <a:lnTo>
                    <a:pt x="128" y="18"/>
                  </a:lnTo>
                  <a:lnTo>
                    <a:pt x="129" y="15"/>
                  </a:lnTo>
                  <a:lnTo>
                    <a:pt x="130" y="14"/>
                  </a:lnTo>
                  <a:lnTo>
                    <a:pt x="131" y="14"/>
                  </a:lnTo>
                  <a:lnTo>
                    <a:pt x="131" y="13"/>
                  </a:lnTo>
                  <a:lnTo>
                    <a:pt x="132" y="13"/>
                  </a:lnTo>
                  <a:lnTo>
                    <a:pt x="133" y="13"/>
                  </a:lnTo>
                  <a:lnTo>
                    <a:pt x="133" y="13"/>
                  </a:lnTo>
                  <a:lnTo>
                    <a:pt x="133" y="14"/>
                  </a:lnTo>
                  <a:lnTo>
                    <a:pt x="133" y="16"/>
                  </a:lnTo>
                  <a:lnTo>
                    <a:pt x="133" y="17"/>
                  </a:lnTo>
                  <a:lnTo>
                    <a:pt x="133" y="18"/>
                  </a:lnTo>
                  <a:lnTo>
                    <a:pt x="131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3" y="19"/>
                  </a:lnTo>
                  <a:lnTo>
                    <a:pt x="135" y="18"/>
                  </a:lnTo>
                  <a:lnTo>
                    <a:pt x="137" y="18"/>
                  </a:lnTo>
                  <a:lnTo>
                    <a:pt x="137" y="18"/>
                  </a:lnTo>
                  <a:lnTo>
                    <a:pt x="136" y="17"/>
                  </a:lnTo>
                  <a:lnTo>
                    <a:pt x="135" y="16"/>
                  </a:lnTo>
                  <a:lnTo>
                    <a:pt x="135" y="16"/>
                  </a:lnTo>
                  <a:lnTo>
                    <a:pt x="135" y="14"/>
                  </a:lnTo>
                  <a:lnTo>
                    <a:pt x="135" y="13"/>
                  </a:lnTo>
                  <a:lnTo>
                    <a:pt x="137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2"/>
                  </a:lnTo>
                  <a:lnTo>
                    <a:pt x="142" y="12"/>
                  </a:lnTo>
                  <a:lnTo>
                    <a:pt x="143" y="13"/>
                  </a:lnTo>
                  <a:lnTo>
                    <a:pt x="145" y="14"/>
                  </a:lnTo>
                  <a:lnTo>
                    <a:pt x="147" y="14"/>
                  </a:lnTo>
                  <a:lnTo>
                    <a:pt x="147" y="14"/>
                  </a:lnTo>
                  <a:lnTo>
                    <a:pt x="146" y="12"/>
                  </a:lnTo>
                  <a:lnTo>
                    <a:pt x="145" y="12"/>
                  </a:lnTo>
                  <a:lnTo>
                    <a:pt x="143" y="11"/>
                  </a:lnTo>
                  <a:lnTo>
                    <a:pt x="141" y="10"/>
                  </a:lnTo>
                  <a:lnTo>
                    <a:pt x="141" y="10"/>
                  </a:lnTo>
                  <a:lnTo>
                    <a:pt x="141" y="10"/>
                  </a:lnTo>
                  <a:lnTo>
                    <a:pt x="142" y="9"/>
                  </a:lnTo>
                  <a:lnTo>
                    <a:pt x="144" y="10"/>
                  </a:lnTo>
                  <a:lnTo>
                    <a:pt x="146" y="9"/>
                  </a:lnTo>
                  <a:lnTo>
                    <a:pt x="147" y="9"/>
                  </a:lnTo>
                  <a:lnTo>
                    <a:pt x="148" y="9"/>
                  </a:lnTo>
                  <a:lnTo>
                    <a:pt x="149" y="9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52" y="8"/>
                  </a:lnTo>
                  <a:lnTo>
                    <a:pt x="153" y="8"/>
                  </a:lnTo>
                  <a:lnTo>
                    <a:pt x="155" y="9"/>
                  </a:lnTo>
                  <a:lnTo>
                    <a:pt x="156" y="10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9" y="11"/>
                  </a:lnTo>
                  <a:lnTo>
                    <a:pt x="159" y="10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63" y="7"/>
                  </a:lnTo>
                  <a:lnTo>
                    <a:pt x="164" y="7"/>
                  </a:lnTo>
                  <a:lnTo>
                    <a:pt x="166" y="5"/>
                  </a:lnTo>
                  <a:lnTo>
                    <a:pt x="166" y="5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5" y="4"/>
                  </a:lnTo>
                  <a:lnTo>
                    <a:pt x="165" y="3"/>
                  </a:lnTo>
                  <a:lnTo>
                    <a:pt x="167" y="2"/>
                  </a:lnTo>
                  <a:lnTo>
                    <a:pt x="168" y="1"/>
                  </a:lnTo>
                  <a:lnTo>
                    <a:pt x="169" y="1"/>
                  </a:lnTo>
                  <a:lnTo>
                    <a:pt x="170" y="1"/>
                  </a:lnTo>
                  <a:lnTo>
                    <a:pt x="171" y="2"/>
                  </a:lnTo>
                  <a:lnTo>
                    <a:pt x="173" y="3"/>
                  </a:lnTo>
                  <a:lnTo>
                    <a:pt x="174" y="3"/>
                  </a:lnTo>
                  <a:lnTo>
                    <a:pt x="174" y="3"/>
                  </a:lnTo>
                  <a:lnTo>
                    <a:pt x="174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7" y="4"/>
                  </a:lnTo>
                  <a:lnTo>
                    <a:pt x="176" y="5"/>
                  </a:lnTo>
                  <a:lnTo>
                    <a:pt x="174" y="6"/>
                  </a:lnTo>
                  <a:lnTo>
                    <a:pt x="174" y="7"/>
                  </a:lnTo>
                  <a:lnTo>
                    <a:pt x="174" y="9"/>
                  </a:lnTo>
                  <a:lnTo>
                    <a:pt x="173" y="10"/>
                  </a:lnTo>
                  <a:lnTo>
                    <a:pt x="173" y="11"/>
                  </a:lnTo>
                  <a:lnTo>
                    <a:pt x="174" y="11"/>
                  </a:lnTo>
                  <a:lnTo>
                    <a:pt x="175" y="11"/>
                  </a:lnTo>
                  <a:lnTo>
                    <a:pt x="177" y="10"/>
                  </a:lnTo>
                  <a:lnTo>
                    <a:pt x="177" y="8"/>
                  </a:lnTo>
                  <a:lnTo>
                    <a:pt x="180" y="5"/>
                  </a:lnTo>
                  <a:lnTo>
                    <a:pt x="182" y="4"/>
                  </a:lnTo>
                  <a:lnTo>
                    <a:pt x="184" y="2"/>
                  </a:lnTo>
                  <a:lnTo>
                    <a:pt x="185" y="2"/>
                  </a:lnTo>
                  <a:lnTo>
                    <a:pt x="186" y="3"/>
                  </a:lnTo>
                  <a:lnTo>
                    <a:pt x="186" y="4"/>
                  </a:lnTo>
                  <a:lnTo>
                    <a:pt x="185" y="5"/>
                  </a:lnTo>
                  <a:lnTo>
                    <a:pt x="186" y="5"/>
                  </a:lnTo>
                  <a:lnTo>
                    <a:pt x="186" y="6"/>
                  </a:lnTo>
                  <a:lnTo>
                    <a:pt x="186" y="7"/>
                  </a:lnTo>
                  <a:lnTo>
                    <a:pt x="186" y="7"/>
                  </a:lnTo>
                  <a:lnTo>
                    <a:pt x="186" y="8"/>
                  </a:lnTo>
                  <a:lnTo>
                    <a:pt x="187" y="8"/>
                  </a:lnTo>
                  <a:lnTo>
                    <a:pt x="190" y="7"/>
                  </a:lnTo>
                  <a:lnTo>
                    <a:pt x="191" y="5"/>
                  </a:lnTo>
                  <a:lnTo>
                    <a:pt x="191" y="5"/>
                  </a:lnTo>
                  <a:lnTo>
                    <a:pt x="191" y="4"/>
                  </a:lnTo>
                  <a:lnTo>
                    <a:pt x="192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6" y="1"/>
                  </a:lnTo>
                  <a:lnTo>
                    <a:pt x="198" y="1"/>
                  </a:lnTo>
                  <a:lnTo>
                    <a:pt x="201" y="1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200" y="3"/>
                  </a:lnTo>
                  <a:lnTo>
                    <a:pt x="198" y="4"/>
                  </a:lnTo>
                  <a:lnTo>
                    <a:pt x="197" y="5"/>
                  </a:lnTo>
                  <a:close/>
                  <a:moveTo>
                    <a:pt x="176" y="0"/>
                  </a:moveTo>
                  <a:lnTo>
                    <a:pt x="178" y="0"/>
                  </a:lnTo>
                  <a:lnTo>
                    <a:pt x="179" y="0"/>
                  </a:lnTo>
                  <a:lnTo>
                    <a:pt x="180" y="1"/>
                  </a:lnTo>
                  <a:lnTo>
                    <a:pt x="181" y="1"/>
                  </a:lnTo>
                  <a:lnTo>
                    <a:pt x="181" y="1"/>
                  </a:lnTo>
                  <a:lnTo>
                    <a:pt x="179" y="1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6" y="2"/>
                  </a:lnTo>
                  <a:lnTo>
                    <a:pt x="175" y="1"/>
                  </a:lnTo>
                  <a:lnTo>
                    <a:pt x="174" y="1"/>
                  </a:lnTo>
                  <a:lnTo>
                    <a:pt x="173" y="1"/>
                  </a:lnTo>
                  <a:lnTo>
                    <a:pt x="174" y="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5" name="Google Shape;1375;p77"/>
            <p:cNvSpPr/>
            <p:nvPr/>
          </p:nvSpPr>
          <p:spPr>
            <a:xfrm>
              <a:off x="7621588" y="235743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6" name="Google Shape;1376;p77"/>
            <p:cNvSpPr/>
            <p:nvPr/>
          </p:nvSpPr>
          <p:spPr>
            <a:xfrm>
              <a:off x="4527550" y="1412876"/>
              <a:ext cx="231775" cy="211138"/>
            </a:xfrm>
            <a:custGeom>
              <a:avLst/>
              <a:gdLst/>
              <a:ahLst/>
              <a:cxnLst/>
              <a:rect l="l" t="t" r="r" b="b"/>
              <a:pathLst>
                <a:path w="146" h="133" extrusionOk="0">
                  <a:moveTo>
                    <a:pt x="56" y="131"/>
                  </a:moveTo>
                  <a:lnTo>
                    <a:pt x="55" y="132"/>
                  </a:lnTo>
                  <a:lnTo>
                    <a:pt x="54" y="132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7" y="130"/>
                  </a:lnTo>
                  <a:lnTo>
                    <a:pt x="56" y="131"/>
                  </a:lnTo>
                  <a:close/>
                  <a:moveTo>
                    <a:pt x="39" y="1"/>
                  </a:moveTo>
                  <a:lnTo>
                    <a:pt x="43" y="3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8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13"/>
                  </a:lnTo>
                  <a:lnTo>
                    <a:pt x="53" y="12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71" y="12"/>
                  </a:lnTo>
                  <a:lnTo>
                    <a:pt x="74" y="14"/>
                  </a:lnTo>
                  <a:lnTo>
                    <a:pt x="76" y="14"/>
                  </a:lnTo>
                  <a:lnTo>
                    <a:pt x="79" y="15"/>
                  </a:lnTo>
                  <a:lnTo>
                    <a:pt x="84" y="15"/>
                  </a:lnTo>
                  <a:lnTo>
                    <a:pt x="88" y="11"/>
                  </a:lnTo>
                  <a:lnTo>
                    <a:pt x="89" y="10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4" y="8"/>
                  </a:lnTo>
                  <a:lnTo>
                    <a:pt x="101" y="8"/>
                  </a:lnTo>
                  <a:lnTo>
                    <a:pt x="106" y="8"/>
                  </a:lnTo>
                  <a:lnTo>
                    <a:pt x="107" y="8"/>
                  </a:lnTo>
                  <a:lnTo>
                    <a:pt x="110" y="9"/>
                  </a:lnTo>
                  <a:lnTo>
                    <a:pt x="113" y="10"/>
                  </a:lnTo>
                  <a:lnTo>
                    <a:pt x="115" y="11"/>
                  </a:lnTo>
                  <a:lnTo>
                    <a:pt x="117" y="12"/>
                  </a:lnTo>
                  <a:lnTo>
                    <a:pt x="119" y="11"/>
                  </a:lnTo>
                  <a:lnTo>
                    <a:pt x="119" y="10"/>
                  </a:lnTo>
                  <a:lnTo>
                    <a:pt x="121" y="8"/>
                  </a:lnTo>
                  <a:lnTo>
                    <a:pt x="122" y="7"/>
                  </a:lnTo>
                  <a:lnTo>
                    <a:pt x="124" y="6"/>
                  </a:lnTo>
                  <a:lnTo>
                    <a:pt x="126" y="5"/>
                  </a:lnTo>
                  <a:lnTo>
                    <a:pt x="127" y="5"/>
                  </a:lnTo>
                  <a:lnTo>
                    <a:pt x="129" y="2"/>
                  </a:lnTo>
                  <a:lnTo>
                    <a:pt x="130" y="2"/>
                  </a:lnTo>
                  <a:lnTo>
                    <a:pt x="132" y="2"/>
                  </a:lnTo>
                  <a:lnTo>
                    <a:pt x="135" y="6"/>
                  </a:lnTo>
                  <a:lnTo>
                    <a:pt x="137" y="9"/>
                  </a:lnTo>
                  <a:lnTo>
                    <a:pt x="139" y="11"/>
                  </a:lnTo>
                  <a:lnTo>
                    <a:pt x="140" y="18"/>
                  </a:lnTo>
                  <a:lnTo>
                    <a:pt x="140" y="19"/>
                  </a:lnTo>
                  <a:lnTo>
                    <a:pt x="140" y="19"/>
                  </a:lnTo>
                  <a:lnTo>
                    <a:pt x="140" y="20"/>
                  </a:lnTo>
                  <a:lnTo>
                    <a:pt x="141" y="21"/>
                  </a:lnTo>
                  <a:lnTo>
                    <a:pt x="141" y="21"/>
                  </a:lnTo>
                  <a:lnTo>
                    <a:pt x="143" y="21"/>
                  </a:lnTo>
                  <a:lnTo>
                    <a:pt x="144" y="22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6" y="24"/>
                  </a:lnTo>
                  <a:lnTo>
                    <a:pt x="146" y="25"/>
                  </a:lnTo>
                  <a:lnTo>
                    <a:pt x="146" y="26"/>
                  </a:lnTo>
                  <a:lnTo>
                    <a:pt x="145" y="28"/>
                  </a:lnTo>
                  <a:lnTo>
                    <a:pt x="145" y="30"/>
                  </a:lnTo>
                  <a:lnTo>
                    <a:pt x="145" y="32"/>
                  </a:lnTo>
                  <a:lnTo>
                    <a:pt x="145" y="32"/>
                  </a:lnTo>
                  <a:lnTo>
                    <a:pt x="145" y="33"/>
                  </a:lnTo>
                  <a:lnTo>
                    <a:pt x="144" y="33"/>
                  </a:lnTo>
                  <a:lnTo>
                    <a:pt x="143" y="34"/>
                  </a:lnTo>
                  <a:lnTo>
                    <a:pt x="141" y="36"/>
                  </a:lnTo>
                  <a:lnTo>
                    <a:pt x="140" y="36"/>
                  </a:lnTo>
                  <a:lnTo>
                    <a:pt x="139" y="36"/>
                  </a:lnTo>
                  <a:lnTo>
                    <a:pt x="138" y="37"/>
                  </a:lnTo>
                  <a:lnTo>
                    <a:pt x="137" y="38"/>
                  </a:lnTo>
                  <a:lnTo>
                    <a:pt x="135" y="42"/>
                  </a:lnTo>
                  <a:lnTo>
                    <a:pt x="132" y="46"/>
                  </a:lnTo>
                  <a:lnTo>
                    <a:pt x="131" y="49"/>
                  </a:lnTo>
                  <a:lnTo>
                    <a:pt x="131" y="52"/>
                  </a:lnTo>
                  <a:lnTo>
                    <a:pt x="129" y="53"/>
                  </a:lnTo>
                  <a:lnTo>
                    <a:pt x="129" y="55"/>
                  </a:lnTo>
                  <a:lnTo>
                    <a:pt x="129" y="55"/>
                  </a:lnTo>
                  <a:lnTo>
                    <a:pt x="129" y="56"/>
                  </a:lnTo>
                  <a:lnTo>
                    <a:pt x="128" y="59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6" y="61"/>
                  </a:lnTo>
                  <a:lnTo>
                    <a:pt x="125" y="62"/>
                  </a:lnTo>
                  <a:lnTo>
                    <a:pt x="124" y="63"/>
                  </a:lnTo>
                  <a:lnTo>
                    <a:pt x="124" y="65"/>
                  </a:lnTo>
                  <a:lnTo>
                    <a:pt x="124" y="67"/>
                  </a:lnTo>
                  <a:lnTo>
                    <a:pt x="124" y="69"/>
                  </a:lnTo>
                  <a:lnTo>
                    <a:pt x="123" y="70"/>
                  </a:lnTo>
                  <a:lnTo>
                    <a:pt x="123" y="71"/>
                  </a:lnTo>
                  <a:lnTo>
                    <a:pt x="122" y="72"/>
                  </a:lnTo>
                  <a:lnTo>
                    <a:pt x="121" y="73"/>
                  </a:lnTo>
                  <a:lnTo>
                    <a:pt x="119" y="73"/>
                  </a:lnTo>
                  <a:lnTo>
                    <a:pt x="118" y="76"/>
                  </a:lnTo>
                  <a:lnTo>
                    <a:pt x="117" y="78"/>
                  </a:lnTo>
                  <a:lnTo>
                    <a:pt x="117" y="79"/>
                  </a:lnTo>
                  <a:lnTo>
                    <a:pt x="116" y="83"/>
                  </a:lnTo>
                  <a:lnTo>
                    <a:pt x="114" y="86"/>
                  </a:lnTo>
                  <a:lnTo>
                    <a:pt x="114" y="87"/>
                  </a:lnTo>
                  <a:lnTo>
                    <a:pt x="114" y="87"/>
                  </a:lnTo>
                  <a:lnTo>
                    <a:pt x="112" y="90"/>
                  </a:lnTo>
                  <a:lnTo>
                    <a:pt x="112" y="91"/>
                  </a:lnTo>
                  <a:lnTo>
                    <a:pt x="111" y="92"/>
                  </a:lnTo>
                  <a:lnTo>
                    <a:pt x="112" y="93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112" y="95"/>
                  </a:lnTo>
                  <a:lnTo>
                    <a:pt x="110" y="96"/>
                  </a:lnTo>
                  <a:lnTo>
                    <a:pt x="109" y="97"/>
                  </a:lnTo>
                  <a:lnTo>
                    <a:pt x="109" y="97"/>
                  </a:lnTo>
                  <a:lnTo>
                    <a:pt x="109" y="100"/>
                  </a:lnTo>
                  <a:lnTo>
                    <a:pt x="109" y="100"/>
                  </a:lnTo>
                  <a:lnTo>
                    <a:pt x="108" y="101"/>
                  </a:lnTo>
                  <a:lnTo>
                    <a:pt x="107" y="102"/>
                  </a:lnTo>
                  <a:lnTo>
                    <a:pt x="106" y="102"/>
                  </a:lnTo>
                  <a:lnTo>
                    <a:pt x="105" y="103"/>
                  </a:lnTo>
                  <a:lnTo>
                    <a:pt x="104" y="103"/>
                  </a:lnTo>
                  <a:lnTo>
                    <a:pt x="104" y="103"/>
                  </a:lnTo>
                  <a:lnTo>
                    <a:pt x="103" y="102"/>
                  </a:lnTo>
                  <a:lnTo>
                    <a:pt x="103" y="99"/>
                  </a:lnTo>
                  <a:lnTo>
                    <a:pt x="102" y="99"/>
                  </a:lnTo>
                  <a:lnTo>
                    <a:pt x="102" y="98"/>
                  </a:lnTo>
                  <a:lnTo>
                    <a:pt x="100" y="97"/>
                  </a:lnTo>
                  <a:lnTo>
                    <a:pt x="99" y="96"/>
                  </a:lnTo>
                  <a:lnTo>
                    <a:pt x="97" y="95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96" y="96"/>
                  </a:lnTo>
                  <a:lnTo>
                    <a:pt x="95" y="97"/>
                  </a:lnTo>
                  <a:lnTo>
                    <a:pt x="94" y="97"/>
                  </a:lnTo>
                  <a:lnTo>
                    <a:pt x="93" y="97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91" y="96"/>
                  </a:lnTo>
                  <a:lnTo>
                    <a:pt x="91" y="95"/>
                  </a:lnTo>
                  <a:lnTo>
                    <a:pt x="90" y="96"/>
                  </a:lnTo>
                  <a:lnTo>
                    <a:pt x="88" y="98"/>
                  </a:lnTo>
                  <a:lnTo>
                    <a:pt x="87" y="98"/>
                  </a:lnTo>
                  <a:lnTo>
                    <a:pt x="87" y="99"/>
                  </a:lnTo>
                  <a:lnTo>
                    <a:pt x="86" y="100"/>
                  </a:lnTo>
                  <a:lnTo>
                    <a:pt x="85" y="102"/>
                  </a:lnTo>
                  <a:lnTo>
                    <a:pt x="84" y="103"/>
                  </a:lnTo>
                  <a:lnTo>
                    <a:pt x="83" y="103"/>
                  </a:lnTo>
                  <a:lnTo>
                    <a:pt x="83" y="104"/>
                  </a:lnTo>
                  <a:lnTo>
                    <a:pt x="82" y="105"/>
                  </a:lnTo>
                  <a:lnTo>
                    <a:pt x="80" y="106"/>
                  </a:lnTo>
                  <a:lnTo>
                    <a:pt x="78" y="110"/>
                  </a:lnTo>
                  <a:lnTo>
                    <a:pt x="78" y="111"/>
                  </a:lnTo>
                  <a:lnTo>
                    <a:pt x="77" y="113"/>
                  </a:lnTo>
                  <a:lnTo>
                    <a:pt x="76" y="115"/>
                  </a:lnTo>
                  <a:lnTo>
                    <a:pt x="76" y="117"/>
                  </a:lnTo>
                  <a:lnTo>
                    <a:pt x="75" y="121"/>
                  </a:lnTo>
                  <a:lnTo>
                    <a:pt x="74" y="123"/>
                  </a:lnTo>
                  <a:lnTo>
                    <a:pt x="73" y="124"/>
                  </a:lnTo>
                  <a:lnTo>
                    <a:pt x="73" y="126"/>
                  </a:lnTo>
                  <a:lnTo>
                    <a:pt x="72" y="127"/>
                  </a:lnTo>
                  <a:lnTo>
                    <a:pt x="72" y="127"/>
                  </a:lnTo>
                  <a:lnTo>
                    <a:pt x="72" y="127"/>
                  </a:lnTo>
                  <a:lnTo>
                    <a:pt x="71" y="127"/>
                  </a:lnTo>
                  <a:lnTo>
                    <a:pt x="70" y="126"/>
                  </a:lnTo>
                  <a:lnTo>
                    <a:pt x="70" y="126"/>
                  </a:lnTo>
                  <a:lnTo>
                    <a:pt x="69" y="124"/>
                  </a:lnTo>
                  <a:lnTo>
                    <a:pt x="69" y="125"/>
                  </a:lnTo>
                  <a:lnTo>
                    <a:pt x="70" y="128"/>
                  </a:lnTo>
                  <a:lnTo>
                    <a:pt x="69" y="129"/>
                  </a:lnTo>
                  <a:lnTo>
                    <a:pt x="66" y="129"/>
                  </a:lnTo>
                  <a:lnTo>
                    <a:pt x="62" y="130"/>
                  </a:lnTo>
                  <a:lnTo>
                    <a:pt x="60" y="130"/>
                  </a:lnTo>
                  <a:lnTo>
                    <a:pt x="60" y="129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29"/>
                  </a:lnTo>
                  <a:lnTo>
                    <a:pt x="58" y="129"/>
                  </a:lnTo>
                  <a:lnTo>
                    <a:pt x="56" y="130"/>
                  </a:lnTo>
                  <a:lnTo>
                    <a:pt x="55" y="129"/>
                  </a:lnTo>
                  <a:lnTo>
                    <a:pt x="55" y="128"/>
                  </a:lnTo>
                  <a:lnTo>
                    <a:pt x="54" y="127"/>
                  </a:lnTo>
                  <a:lnTo>
                    <a:pt x="54" y="128"/>
                  </a:lnTo>
                  <a:lnTo>
                    <a:pt x="55" y="129"/>
                  </a:lnTo>
                  <a:lnTo>
                    <a:pt x="55" y="130"/>
                  </a:lnTo>
                  <a:lnTo>
                    <a:pt x="53" y="132"/>
                  </a:lnTo>
                  <a:lnTo>
                    <a:pt x="52" y="132"/>
                  </a:lnTo>
                  <a:lnTo>
                    <a:pt x="51" y="131"/>
                  </a:lnTo>
                  <a:lnTo>
                    <a:pt x="51" y="130"/>
                  </a:lnTo>
                  <a:lnTo>
                    <a:pt x="51" y="128"/>
                  </a:lnTo>
                  <a:lnTo>
                    <a:pt x="50" y="127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0" y="131"/>
                  </a:lnTo>
                  <a:lnTo>
                    <a:pt x="51" y="132"/>
                  </a:lnTo>
                  <a:lnTo>
                    <a:pt x="50" y="132"/>
                  </a:lnTo>
                  <a:lnTo>
                    <a:pt x="49" y="132"/>
                  </a:lnTo>
                  <a:lnTo>
                    <a:pt x="49" y="132"/>
                  </a:lnTo>
                  <a:lnTo>
                    <a:pt x="48" y="132"/>
                  </a:lnTo>
                  <a:lnTo>
                    <a:pt x="48" y="131"/>
                  </a:lnTo>
                  <a:lnTo>
                    <a:pt x="48" y="130"/>
                  </a:lnTo>
                  <a:lnTo>
                    <a:pt x="48" y="132"/>
                  </a:lnTo>
                  <a:lnTo>
                    <a:pt x="47" y="132"/>
                  </a:lnTo>
                  <a:lnTo>
                    <a:pt x="46" y="132"/>
                  </a:lnTo>
                  <a:lnTo>
                    <a:pt x="45" y="133"/>
                  </a:lnTo>
                  <a:lnTo>
                    <a:pt x="44" y="133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1"/>
                  </a:lnTo>
                  <a:lnTo>
                    <a:pt x="44" y="132"/>
                  </a:lnTo>
                  <a:lnTo>
                    <a:pt x="43" y="133"/>
                  </a:lnTo>
                  <a:lnTo>
                    <a:pt x="43" y="133"/>
                  </a:lnTo>
                  <a:lnTo>
                    <a:pt x="42" y="133"/>
                  </a:lnTo>
                  <a:lnTo>
                    <a:pt x="41" y="132"/>
                  </a:lnTo>
                  <a:lnTo>
                    <a:pt x="40" y="132"/>
                  </a:lnTo>
                  <a:lnTo>
                    <a:pt x="39" y="131"/>
                  </a:lnTo>
                  <a:lnTo>
                    <a:pt x="36" y="128"/>
                  </a:lnTo>
                  <a:lnTo>
                    <a:pt x="36" y="127"/>
                  </a:lnTo>
                  <a:lnTo>
                    <a:pt x="35" y="126"/>
                  </a:lnTo>
                  <a:lnTo>
                    <a:pt x="34" y="124"/>
                  </a:lnTo>
                  <a:lnTo>
                    <a:pt x="34" y="122"/>
                  </a:lnTo>
                  <a:lnTo>
                    <a:pt x="34" y="122"/>
                  </a:lnTo>
                  <a:lnTo>
                    <a:pt x="34" y="122"/>
                  </a:lnTo>
                  <a:lnTo>
                    <a:pt x="35" y="121"/>
                  </a:lnTo>
                  <a:lnTo>
                    <a:pt x="34" y="121"/>
                  </a:lnTo>
                  <a:lnTo>
                    <a:pt x="33" y="121"/>
                  </a:lnTo>
                  <a:lnTo>
                    <a:pt x="33" y="120"/>
                  </a:lnTo>
                  <a:lnTo>
                    <a:pt x="33" y="119"/>
                  </a:lnTo>
                  <a:lnTo>
                    <a:pt x="34" y="119"/>
                  </a:lnTo>
                  <a:lnTo>
                    <a:pt x="35" y="118"/>
                  </a:lnTo>
                  <a:lnTo>
                    <a:pt x="35" y="118"/>
                  </a:lnTo>
                  <a:lnTo>
                    <a:pt x="36" y="117"/>
                  </a:lnTo>
                  <a:lnTo>
                    <a:pt x="34" y="118"/>
                  </a:lnTo>
                  <a:lnTo>
                    <a:pt x="32" y="117"/>
                  </a:lnTo>
                  <a:lnTo>
                    <a:pt x="31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30" y="115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26" y="110"/>
                  </a:lnTo>
                  <a:lnTo>
                    <a:pt x="24" y="106"/>
                  </a:lnTo>
                  <a:lnTo>
                    <a:pt x="21" y="104"/>
                  </a:lnTo>
                  <a:lnTo>
                    <a:pt x="18" y="103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0" y="102"/>
                  </a:lnTo>
                  <a:lnTo>
                    <a:pt x="9" y="102"/>
                  </a:lnTo>
                  <a:lnTo>
                    <a:pt x="8" y="104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1" y="100"/>
                  </a:lnTo>
                  <a:lnTo>
                    <a:pt x="2" y="99"/>
                  </a:lnTo>
                  <a:lnTo>
                    <a:pt x="1" y="98"/>
                  </a:lnTo>
                  <a:lnTo>
                    <a:pt x="1" y="97"/>
                  </a:lnTo>
                  <a:lnTo>
                    <a:pt x="1" y="96"/>
                  </a:lnTo>
                  <a:lnTo>
                    <a:pt x="1" y="95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1" y="88"/>
                  </a:lnTo>
                  <a:lnTo>
                    <a:pt x="1" y="87"/>
                  </a:lnTo>
                  <a:lnTo>
                    <a:pt x="1" y="86"/>
                  </a:lnTo>
                  <a:lnTo>
                    <a:pt x="1" y="84"/>
                  </a:lnTo>
                  <a:lnTo>
                    <a:pt x="0" y="84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1" y="77"/>
                  </a:lnTo>
                  <a:lnTo>
                    <a:pt x="1" y="76"/>
                  </a:lnTo>
                  <a:lnTo>
                    <a:pt x="1" y="73"/>
                  </a:lnTo>
                  <a:lnTo>
                    <a:pt x="1" y="70"/>
                  </a:lnTo>
                  <a:lnTo>
                    <a:pt x="2" y="67"/>
                  </a:lnTo>
                  <a:lnTo>
                    <a:pt x="3" y="67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6" y="63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2" y="52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49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3" y="18"/>
                  </a:lnTo>
                  <a:lnTo>
                    <a:pt x="15" y="16"/>
                  </a:lnTo>
                  <a:lnTo>
                    <a:pt x="16" y="13"/>
                  </a:lnTo>
                  <a:lnTo>
                    <a:pt x="17" y="12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7" name="Google Shape;1377;p77"/>
            <p:cNvSpPr/>
            <p:nvPr/>
          </p:nvSpPr>
          <p:spPr>
            <a:xfrm>
              <a:off x="4478338" y="1201738"/>
              <a:ext cx="301625" cy="258763"/>
            </a:xfrm>
            <a:custGeom>
              <a:avLst/>
              <a:gdLst/>
              <a:ahLst/>
              <a:cxnLst/>
              <a:rect l="l" t="t" r="r" b="b"/>
              <a:pathLst>
                <a:path w="190" h="163" extrusionOk="0">
                  <a:moveTo>
                    <a:pt x="178" y="7"/>
                  </a:moveTo>
                  <a:lnTo>
                    <a:pt x="179" y="14"/>
                  </a:lnTo>
                  <a:lnTo>
                    <a:pt x="180" y="21"/>
                  </a:lnTo>
                  <a:lnTo>
                    <a:pt x="181" y="25"/>
                  </a:lnTo>
                  <a:lnTo>
                    <a:pt x="181" y="27"/>
                  </a:lnTo>
                  <a:lnTo>
                    <a:pt x="181" y="27"/>
                  </a:lnTo>
                  <a:lnTo>
                    <a:pt x="182" y="28"/>
                  </a:lnTo>
                  <a:lnTo>
                    <a:pt x="186" y="35"/>
                  </a:lnTo>
                  <a:lnTo>
                    <a:pt x="185" y="36"/>
                  </a:lnTo>
                  <a:lnTo>
                    <a:pt x="186" y="38"/>
                  </a:lnTo>
                  <a:lnTo>
                    <a:pt x="187" y="39"/>
                  </a:lnTo>
                  <a:lnTo>
                    <a:pt x="190" y="43"/>
                  </a:lnTo>
                  <a:lnTo>
                    <a:pt x="190" y="43"/>
                  </a:lnTo>
                  <a:lnTo>
                    <a:pt x="190" y="44"/>
                  </a:lnTo>
                  <a:lnTo>
                    <a:pt x="188" y="48"/>
                  </a:lnTo>
                  <a:lnTo>
                    <a:pt x="188" y="49"/>
                  </a:lnTo>
                  <a:lnTo>
                    <a:pt x="187" y="55"/>
                  </a:lnTo>
                  <a:lnTo>
                    <a:pt x="187" y="59"/>
                  </a:lnTo>
                  <a:lnTo>
                    <a:pt x="187" y="64"/>
                  </a:lnTo>
                  <a:lnTo>
                    <a:pt x="187" y="72"/>
                  </a:lnTo>
                  <a:lnTo>
                    <a:pt x="186" y="77"/>
                  </a:lnTo>
                  <a:lnTo>
                    <a:pt x="186" y="84"/>
                  </a:lnTo>
                  <a:lnTo>
                    <a:pt x="186" y="91"/>
                  </a:lnTo>
                  <a:lnTo>
                    <a:pt x="183" y="94"/>
                  </a:lnTo>
                  <a:lnTo>
                    <a:pt x="177" y="101"/>
                  </a:lnTo>
                  <a:lnTo>
                    <a:pt x="173" y="107"/>
                  </a:lnTo>
                  <a:lnTo>
                    <a:pt x="171" y="111"/>
                  </a:lnTo>
                  <a:lnTo>
                    <a:pt x="166" y="118"/>
                  </a:lnTo>
                  <a:lnTo>
                    <a:pt x="163" y="122"/>
                  </a:lnTo>
                  <a:lnTo>
                    <a:pt x="162" y="125"/>
                  </a:lnTo>
                  <a:lnTo>
                    <a:pt x="161" y="126"/>
                  </a:lnTo>
                  <a:lnTo>
                    <a:pt x="162" y="129"/>
                  </a:lnTo>
                  <a:lnTo>
                    <a:pt x="163" y="135"/>
                  </a:lnTo>
                  <a:lnTo>
                    <a:pt x="161" y="135"/>
                  </a:lnTo>
                  <a:lnTo>
                    <a:pt x="160" y="135"/>
                  </a:lnTo>
                  <a:lnTo>
                    <a:pt x="158" y="138"/>
                  </a:lnTo>
                  <a:lnTo>
                    <a:pt x="157" y="138"/>
                  </a:lnTo>
                  <a:lnTo>
                    <a:pt x="155" y="139"/>
                  </a:lnTo>
                  <a:lnTo>
                    <a:pt x="153" y="140"/>
                  </a:lnTo>
                  <a:lnTo>
                    <a:pt x="152" y="141"/>
                  </a:lnTo>
                  <a:lnTo>
                    <a:pt x="150" y="143"/>
                  </a:lnTo>
                  <a:lnTo>
                    <a:pt x="150" y="144"/>
                  </a:lnTo>
                  <a:lnTo>
                    <a:pt x="148" y="145"/>
                  </a:lnTo>
                  <a:lnTo>
                    <a:pt x="146" y="144"/>
                  </a:lnTo>
                  <a:lnTo>
                    <a:pt x="144" y="143"/>
                  </a:lnTo>
                  <a:lnTo>
                    <a:pt x="141" y="142"/>
                  </a:lnTo>
                  <a:lnTo>
                    <a:pt x="138" y="141"/>
                  </a:lnTo>
                  <a:lnTo>
                    <a:pt x="137" y="141"/>
                  </a:lnTo>
                  <a:lnTo>
                    <a:pt x="132" y="141"/>
                  </a:lnTo>
                  <a:lnTo>
                    <a:pt x="125" y="141"/>
                  </a:lnTo>
                  <a:lnTo>
                    <a:pt x="122" y="142"/>
                  </a:lnTo>
                  <a:lnTo>
                    <a:pt x="122" y="142"/>
                  </a:lnTo>
                  <a:lnTo>
                    <a:pt x="120" y="143"/>
                  </a:lnTo>
                  <a:lnTo>
                    <a:pt x="119" y="144"/>
                  </a:lnTo>
                  <a:lnTo>
                    <a:pt x="115" y="148"/>
                  </a:lnTo>
                  <a:lnTo>
                    <a:pt x="110" y="148"/>
                  </a:lnTo>
                  <a:lnTo>
                    <a:pt x="107" y="147"/>
                  </a:lnTo>
                  <a:lnTo>
                    <a:pt x="105" y="147"/>
                  </a:lnTo>
                  <a:lnTo>
                    <a:pt x="102" y="145"/>
                  </a:lnTo>
                  <a:lnTo>
                    <a:pt x="97" y="142"/>
                  </a:lnTo>
                  <a:lnTo>
                    <a:pt x="96" y="141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88" y="144"/>
                  </a:lnTo>
                  <a:lnTo>
                    <a:pt x="87" y="144"/>
                  </a:lnTo>
                  <a:lnTo>
                    <a:pt x="85" y="144"/>
                  </a:lnTo>
                  <a:lnTo>
                    <a:pt x="85" y="145"/>
                  </a:lnTo>
                  <a:lnTo>
                    <a:pt x="84" y="145"/>
                  </a:lnTo>
                  <a:lnTo>
                    <a:pt x="83" y="146"/>
                  </a:lnTo>
                  <a:lnTo>
                    <a:pt x="83" y="145"/>
                  </a:lnTo>
                  <a:lnTo>
                    <a:pt x="82" y="145"/>
                  </a:lnTo>
                  <a:lnTo>
                    <a:pt x="81" y="144"/>
                  </a:lnTo>
                  <a:lnTo>
                    <a:pt x="79" y="141"/>
                  </a:lnTo>
                  <a:lnTo>
                    <a:pt x="78" y="140"/>
                  </a:lnTo>
                  <a:lnTo>
                    <a:pt x="78" y="139"/>
                  </a:lnTo>
                  <a:lnTo>
                    <a:pt x="76" y="136"/>
                  </a:lnTo>
                  <a:lnTo>
                    <a:pt x="75" y="136"/>
                  </a:lnTo>
                  <a:lnTo>
                    <a:pt x="74" y="135"/>
                  </a:lnTo>
                  <a:lnTo>
                    <a:pt x="74" y="136"/>
                  </a:lnTo>
                  <a:lnTo>
                    <a:pt x="70" y="134"/>
                  </a:lnTo>
                  <a:lnTo>
                    <a:pt x="65" y="133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2" y="134"/>
                  </a:lnTo>
                  <a:lnTo>
                    <a:pt x="61" y="134"/>
                  </a:lnTo>
                  <a:lnTo>
                    <a:pt x="58" y="134"/>
                  </a:lnTo>
                  <a:lnTo>
                    <a:pt x="57" y="134"/>
                  </a:lnTo>
                  <a:lnTo>
                    <a:pt x="55" y="135"/>
                  </a:lnTo>
                  <a:lnTo>
                    <a:pt x="53" y="135"/>
                  </a:lnTo>
                  <a:lnTo>
                    <a:pt x="52" y="136"/>
                  </a:lnTo>
                  <a:lnTo>
                    <a:pt x="50" y="139"/>
                  </a:lnTo>
                  <a:lnTo>
                    <a:pt x="49" y="139"/>
                  </a:lnTo>
                  <a:lnTo>
                    <a:pt x="49" y="139"/>
                  </a:lnTo>
                  <a:lnTo>
                    <a:pt x="48" y="145"/>
                  </a:lnTo>
                  <a:lnTo>
                    <a:pt x="47" y="146"/>
                  </a:lnTo>
                  <a:lnTo>
                    <a:pt x="46" y="149"/>
                  </a:lnTo>
                  <a:lnTo>
                    <a:pt x="44" y="151"/>
                  </a:lnTo>
                  <a:lnTo>
                    <a:pt x="43" y="152"/>
                  </a:lnTo>
                  <a:lnTo>
                    <a:pt x="43" y="154"/>
                  </a:lnTo>
                  <a:lnTo>
                    <a:pt x="43" y="156"/>
                  </a:lnTo>
                  <a:lnTo>
                    <a:pt x="43" y="158"/>
                  </a:lnTo>
                  <a:lnTo>
                    <a:pt x="43" y="159"/>
                  </a:lnTo>
                  <a:lnTo>
                    <a:pt x="42" y="160"/>
                  </a:lnTo>
                  <a:lnTo>
                    <a:pt x="42" y="161"/>
                  </a:lnTo>
                  <a:lnTo>
                    <a:pt x="42" y="161"/>
                  </a:lnTo>
                  <a:lnTo>
                    <a:pt x="43" y="162"/>
                  </a:lnTo>
                  <a:lnTo>
                    <a:pt x="43" y="162"/>
                  </a:lnTo>
                  <a:lnTo>
                    <a:pt x="43" y="163"/>
                  </a:lnTo>
                  <a:lnTo>
                    <a:pt x="42" y="163"/>
                  </a:lnTo>
                  <a:lnTo>
                    <a:pt x="41" y="162"/>
                  </a:lnTo>
                  <a:lnTo>
                    <a:pt x="40" y="161"/>
                  </a:lnTo>
                  <a:lnTo>
                    <a:pt x="39" y="161"/>
                  </a:lnTo>
                  <a:lnTo>
                    <a:pt x="39" y="160"/>
                  </a:lnTo>
                  <a:lnTo>
                    <a:pt x="38" y="159"/>
                  </a:lnTo>
                  <a:lnTo>
                    <a:pt x="37" y="157"/>
                  </a:lnTo>
                  <a:lnTo>
                    <a:pt x="34" y="154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2" y="154"/>
                  </a:lnTo>
                  <a:lnTo>
                    <a:pt x="31" y="155"/>
                  </a:lnTo>
                  <a:lnTo>
                    <a:pt x="31" y="155"/>
                  </a:lnTo>
                  <a:lnTo>
                    <a:pt x="30" y="155"/>
                  </a:lnTo>
                  <a:lnTo>
                    <a:pt x="29" y="155"/>
                  </a:lnTo>
                  <a:lnTo>
                    <a:pt x="28" y="156"/>
                  </a:lnTo>
                  <a:lnTo>
                    <a:pt x="28" y="156"/>
                  </a:lnTo>
                  <a:lnTo>
                    <a:pt x="28" y="159"/>
                  </a:lnTo>
                  <a:lnTo>
                    <a:pt x="28" y="160"/>
                  </a:lnTo>
                  <a:lnTo>
                    <a:pt x="27" y="160"/>
                  </a:lnTo>
                  <a:lnTo>
                    <a:pt x="26" y="157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23" y="154"/>
                  </a:lnTo>
                  <a:lnTo>
                    <a:pt x="23" y="154"/>
                  </a:lnTo>
                  <a:lnTo>
                    <a:pt x="25" y="154"/>
                  </a:lnTo>
                  <a:lnTo>
                    <a:pt x="26" y="153"/>
                  </a:lnTo>
                  <a:lnTo>
                    <a:pt x="26" y="153"/>
                  </a:lnTo>
                  <a:lnTo>
                    <a:pt x="26" y="153"/>
                  </a:lnTo>
                  <a:lnTo>
                    <a:pt x="26" y="152"/>
                  </a:lnTo>
                  <a:lnTo>
                    <a:pt x="25" y="150"/>
                  </a:lnTo>
                  <a:lnTo>
                    <a:pt x="23" y="150"/>
                  </a:lnTo>
                  <a:lnTo>
                    <a:pt x="23" y="149"/>
                  </a:lnTo>
                  <a:lnTo>
                    <a:pt x="22" y="149"/>
                  </a:lnTo>
                  <a:lnTo>
                    <a:pt x="22" y="149"/>
                  </a:lnTo>
                  <a:lnTo>
                    <a:pt x="20" y="151"/>
                  </a:lnTo>
                  <a:lnTo>
                    <a:pt x="20" y="151"/>
                  </a:lnTo>
                  <a:lnTo>
                    <a:pt x="18" y="151"/>
                  </a:lnTo>
                  <a:lnTo>
                    <a:pt x="17" y="150"/>
                  </a:lnTo>
                  <a:lnTo>
                    <a:pt x="16" y="150"/>
                  </a:lnTo>
                  <a:lnTo>
                    <a:pt x="14" y="148"/>
                  </a:lnTo>
                  <a:lnTo>
                    <a:pt x="12" y="145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3"/>
                  </a:lnTo>
                  <a:lnTo>
                    <a:pt x="10" y="141"/>
                  </a:lnTo>
                  <a:lnTo>
                    <a:pt x="10" y="141"/>
                  </a:lnTo>
                  <a:lnTo>
                    <a:pt x="11" y="141"/>
                  </a:lnTo>
                  <a:lnTo>
                    <a:pt x="12" y="141"/>
                  </a:lnTo>
                  <a:lnTo>
                    <a:pt x="13" y="141"/>
                  </a:lnTo>
                  <a:lnTo>
                    <a:pt x="12" y="140"/>
                  </a:lnTo>
                  <a:lnTo>
                    <a:pt x="11" y="139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8" y="136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6" y="135"/>
                  </a:lnTo>
                  <a:lnTo>
                    <a:pt x="5" y="133"/>
                  </a:lnTo>
                  <a:lnTo>
                    <a:pt x="4" y="131"/>
                  </a:lnTo>
                  <a:lnTo>
                    <a:pt x="3" y="130"/>
                  </a:lnTo>
                  <a:lnTo>
                    <a:pt x="3" y="129"/>
                  </a:lnTo>
                  <a:lnTo>
                    <a:pt x="3" y="128"/>
                  </a:lnTo>
                  <a:lnTo>
                    <a:pt x="3" y="127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1" y="122"/>
                  </a:lnTo>
                  <a:lnTo>
                    <a:pt x="1" y="120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8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7" y="118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12" y="116"/>
                  </a:lnTo>
                  <a:lnTo>
                    <a:pt x="14" y="114"/>
                  </a:lnTo>
                  <a:lnTo>
                    <a:pt x="17" y="114"/>
                  </a:lnTo>
                  <a:lnTo>
                    <a:pt x="20" y="113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1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2"/>
                  </a:lnTo>
                  <a:lnTo>
                    <a:pt x="38" y="112"/>
                  </a:lnTo>
                  <a:lnTo>
                    <a:pt x="41" y="113"/>
                  </a:lnTo>
                  <a:lnTo>
                    <a:pt x="41" y="111"/>
                  </a:lnTo>
                  <a:lnTo>
                    <a:pt x="43" y="109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7"/>
                  </a:lnTo>
                  <a:lnTo>
                    <a:pt x="45" y="106"/>
                  </a:lnTo>
                  <a:lnTo>
                    <a:pt x="46" y="105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7" y="100"/>
                  </a:lnTo>
                  <a:lnTo>
                    <a:pt x="48" y="98"/>
                  </a:lnTo>
                  <a:lnTo>
                    <a:pt x="49" y="95"/>
                  </a:lnTo>
                  <a:lnTo>
                    <a:pt x="49" y="92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86"/>
                  </a:lnTo>
                  <a:lnTo>
                    <a:pt x="49" y="82"/>
                  </a:lnTo>
                  <a:lnTo>
                    <a:pt x="49" y="78"/>
                  </a:lnTo>
                  <a:lnTo>
                    <a:pt x="49" y="74"/>
                  </a:lnTo>
                  <a:lnTo>
                    <a:pt x="49" y="71"/>
                  </a:lnTo>
                  <a:lnTo>
                    <a:pt x="49" y="66"/>
                  </a:lnTo>
                  <a:lnTo>
                    <a:pt x="49" y="62"/>
                  </a:lnTo>
                  <a:lnTo>
                    <a:pt x="49" y="60"/>
                  </a:lnTo>
                  <a:lnTo>
                    <a:pt x="52" y="59"/>
                  </a:lnTo>
                  <a:lnTo>
                    <a:pt x="54" y="59"/>
                  </a:lnTo>
                  <a:lnTo>
                    <a:pt x="58" y="58"/>
                  </a:lnTo>
                  <a:lnTo>
                    <a:pt x="63" y="57"/>
                  </a:lnTo>
                  <a:lnTo>
                    <a:pt x="68" y="56"/>
                  </a:lnTo>
                  <a:lnTo>
                    <a:pt x="69" y="55"/>
                  </a:lnTo>
                  <a:lnTo>
                    <a:pt x="72" y="52"/>
                  </a:lnTo>
                  <a:lnTo>
                    <a:pt x="74" y="50"/>
                  </a:lnTo>
                  <a:lnTo>
                    <a:pt x="77" y="47"/>
                  </a:lnTo>
                  <a:lnTo>
                    <a:pt x="79" y="45"/>
                  </a:lnTo>
                  <a:lnTo>
                    <a:pt x="82" y="42"/>
                  </a:lnTo>
                  <a:lnTo>
                    <a:pt x="85" y="39"/>
                  </a:lnTo>
                  <a:lnTo>
                    <a:pt x="88" y="36"/>
                  </a:lnTo>
                  <a:lnTo>
                    <a:pt x="92" y="34"/>
                  </a:lnTo>
                  <a:lnTo>
                    <a:pt x="99" y="28"/>
                  </a:lnTo>
                  <a:lnTo>
                    <a:pt x="105" y="24"/>
                  </a:lnTo>
                  <a:lnTo>
                    <a:pt x="111" y="20"/>
                  </a:lnTo>
                  <a:lnTo>
                    <a:pt x="117" y="16"/>
                  </a:lnTo>
                  <a:lnTo>
                    <a:pt x="123" y="12"/>
                  </a:lnTo>
                  <a:lnTo>
                    <a:pt x="130" y="8"/>
                  </a:lnTo>
                  <a:lnTo>
                    <a:pt x="136" y="4"/>
                  </a:lnTo>
                  <a:lnTo>
                    <a:pt x="142" y="0"/>
                  </a:lnTo>
                  <a:lnTo>
                    <a:pt x="148" y="1"/>
                  </a:lnTo>
                  <a:lnTo>
                    <a:pt x="154" y="3"/>
                  </a:lnTo>
                  <a:lnTo>
                    <a:pt x="159" y="4"/>
                  </a:lnTo>
                  <a:lnTo>
                    <a:pt x="161" y="5"/>
                  </a:lnTo>
                  <a:lnTo>
                    <a:pt x="165" y="8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73" y="10"/>
                  </a:lnTo>
                  <a:lnTo>
                    <a:pt x="178" y="7"/>
                  </a:lnTo>
                  <a:lnTo>
                    <a:pt x="178" y="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8" name="Google Shape;1378;p77"/>
            <p:cNvSpPr/>
            <p:nvPr/>
          </p:nvSpPr>
          <p:spPr>
            <a:xfrm>
              <a:off x="2781300" y="1387476"/>
              <a:ext cx="92075" cy="95250"/>
            </a:xfrm>
            <a:custGeom>
              <a:avLst/>
              <a:gdLst/>
              <a:ahLst/>
              <a:cxnLst/>
              <a:rect l="l" t="t" r="r" b="b"/>
              <a:pathLst>
                <a:path w="58" h="60" extrusionOk="0">
                  <a:moveTo>
                    <a:pt x="58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7" y="9"/>
                  </a:lnTo>
                  <a:lnTo>
                    <a:pt x="56" y="10"/>
                  </a:lnTo>
                  <a:lnTo>
                    <a:pt x="55" y="12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2" y="18"/>
                  </a:lnTo>
                  <a:lnTo>
                    <a:pt x="51" y="24"/>
                  </a:lnTo>
                  <a:lnTo>
                    <a:pt x="51" y="29"/>
                  </a:lnTo>
                  <a:lnTo>
                    <a:pt x="50" y="34"/>
                  </a:lnTo>
                  <a:lnTo>
                    <a:pt x="51" y="35"/>
                  </a:lnTo>
                  <a:lnTo>
                    <a:pt x="51" y="36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50" y="34"/>
                  </a:lnTo>
                  <a:lnTo>
                    <a:pt x="50" y="33"/>
                  </a:lnTo>
                  <a:lnTo>
                    <a:pt x="50" y="32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7"/>
                  </a:lnTo>
                  <a:lnTo>
                    <a:pt x="49" y="37"/>
                  </a:lnTo>
                  <a:lnTo>
                    <a:pt x="49" y="38"/>
                  </a:lnTo>
                  <a:lnTo>
                    <a:pt x="49" y="39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1"/>
                  </a:lnTo>
                  <a:lnTo>
                    <a:pt x="47" y="41"/>
                  </a:lnTo>
                  <a:lnTo>
                    <a:pt x="47" y="42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46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7"/>
                  </a:lnTo>
                  <a:lnTo>
                    <a:pt x="47" y="48"/>
                  </a:lnTo>
                  <a:lnTo>
                    <a:pt x="47" y="49"/>
                  </a:lnTo>
                  <a:lnTo>
                    <a:pt x="46" y="50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5" y="54"/>
                  </a:lnTo>
                  <a:lnTo>
                    <a:pt x="46" y="56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0" y="58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5" y="56"/>
                  </a:lnTo>
                  <a:lnTo>
                    <a:pt x="34" y="56"/>
                  </a:lnTo>
                  <a:lnTo>
                    <a:pt x="33" y="56"/>
                  </a:lnTo>
                  <a:lnTo>
                    <a:pt x="32" y="57"/>
                  </a:lnTo>
                  <a:lnTo>
                    <a:pt x="28" y="56"/>
                  </a:lnTo>
                  <a:lnTo>
                    <a:pt x="26" y="54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4"/>
                  </a:lnTo>
                  <a:lnTo>
                    <a:pt x="21" y="53"/>
                  </a:lnTo>
                  <a:lnTo>
                    <a:pt x="19" y="51"/>
                  </a:lnTo>
                  <a:lnTo>
                    <a:pt x="14" y="46"/>
                  </a:lnTo>
                  <a:lnTo>
                    <a:pt x="12" y="42"/>
                  </a:lnTo>
                  <a:lnTo>
                    <a:pt x="11" y="40"/>
                  </a:lnTo>
                  <a:lnTo>
                    <a:pt x="10" y="39"/>
                  </a:lnTo>
                  <a:lnTo>
                    <a:pt x="7" y="36"/>
                  </a:lnTo>
                  <a:lnTo>
                    <a:pt x="6" y="35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8" y="29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30" y="11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8" y="4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9" y="3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5" y="0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9" name="Google Shape;1379;p77"/>
            <p:cNvSpPr/>
            <p:nvPr/>
          </p:nvSpPr>
          <p:spPr>
            <a:xfrm>
              <a:off x="7356475" y="2476501"/>
              <a:ext cx="357188" cy="282575"/>
            </a:xfrm>
            <a:custGeom>
              <a:avLst/>
              <a:gdLst/>
              <a:ahLst/>
              <a:cxnLst/>
              <a:rect l="l" t="t" r="r" b="b"/>
              <a:pathLst>
                <a:path w="225" h="178" extrusionOk="0">
                  <a:moveTo>
                    <a:pt x="12" y="172"/>
                  </a:moveTo>
                  <a:lnTo>
                    <a:pt x="12" y="172"/>
                  </a:lnTo>
                  <a:lnTo>
                    <a:pt x="11" y="172"/>
                  </a:lnTo>
                  <a:lnTo>
                    <a:pt x="10" y="172"/>
                  </a:lnTo>
                  <a:lnTo>
                    <a:pt x="11" y="173"/>
                  </a:lnTo>
                  <a:lnTo>
                    <a:pt x="11" y="173"/>
                  </a:lnTo>
                  <a:lnTo>
                    <a:pt x="12" y="173"/>
                  </a:lnTo>
                  <a:lnTo>
                    <a:pt x="12" y="174"/>
                  </a:lnTo>
                  <a:lnTo>
                    <a:pt x="11" y="174"/>
                  </a:lnTo>
                  <a:lnTo>
                    <a:pt x="10" y="175"/>
                  </a:lnTo>
                  <a:lnTo>
                    <a:pt x="8" y="175"/>
                  </a:lnTo>
                  <a:lnTo>
                    <a:pt x="6" y="176"/>
                  </a:lnTo>
                  <a:lnTo>
                    <a:pt x="5" y="176"/>
                  </a:lnTo>
                  <a:lnTo>
                    <a:pt x="5" y="176"/>
                  </a:lnTo>
                  <a:lnTo>
                    <a:pt x="3" y="176"/>
                  </a:lnTo>
                  <a:lnTo>
                    <a:pt x="1" y="178"/>
                  </a:lnTo>
                  <a:lnTo>
                    <a:pt x="0" y="178"/>
                  </a:lnTo>
                  <a:lnTo>
                    <a:pt x="1" y="176"/>
                  </a:lnTo>
                  <a:lnTo>
                    <a:pt x="4" y="175"/>
                  </a:lnTo>
                  <a:lnTo>
                    <a:pt x="4" y="174"/>
                  </a:lnTo>
                  <a:lnTo>
                    <a:pt x="5" y="174"/>
                  </a:lnTo>
                  <a:lnTo>
                    <a:pt x="6" y="173"/>
                  </a:lnTo>
                  <a:lnTo>
                    <a:pt x="7" y="173"/>
                  </a:lnTo>
                  <a:lnTo>
                    <a:pt x="8" y="172"/>
                  </a:lnTo>
                  <a:lnTo>
                    <a:pt x="9" y="171"/>
                  </a:lnTo>
                  <a:lnTo>
                    <a:pt x="10" y="169"/>
                  </a:lnTo>
                  <a:lnTo>
                    <a:pt x="12" y="169"/>
                  </a:lnTo>
                  <a:lnTo>
                    <a:pt x="12" y="172"/>
                  </a:lnTo>
                  <a:close/>
                  <a:moveTo>
                    <a:pt x="11" y="156"/>
                  </a:moveTo>
                  <a:lnTo>
                    <a:pt x="10" y="156"/>
                  </a:lnTo>
                  <a:lnTo>
                    <a:pt x="10" y="157"/>
                  </a:lnTo>
                  <a:lnTo>
                    <a:pt x="9" y="157"/>
                  </a:lnTo>
                  <a:lnTo>
                    <a:pt x="9" y="156"/>
                  </a:lnTo>
                  <a:lnTo>
                    <a:pt x="9" y="156"/>
                  </a:lnTo>
                  <a:lnTo>
                    <a:pt x="8" y="156"/>
                  </a:lnTo>
                  <a:lnTo>
                    <a:pt x="8" y="156"/>
                  </a:lnTo>
                  <a:lnTo>
                    <a:pt x="9" y="155"/>
                  </a:lnTo>
                  <a:lnTo>
                    <a:pt x="11" y="155"/>
                  </a:lnTo>
                  <a:lnTo>
                    <a:pt x="11" y="155"/>
                  </a:lnTo>
                  <a:lnTo>
                    <a:pt x="11" y="156"/>
                  </a:lnTo>
                  <a:close/>
                  <a:moveTo>
                    <a:pt x="18" y="149"/>
                  </a:moveTo>
                  <a:lnTo>
                    <a:pt x="18" y="151"/>
                  </a:lnTo>
                  <a:lnTo>
                    <a:pt x="17" y="151"/>
                  </a:lnTo>
                  <a:lnTo>
                    <a:pt x="17" y="150"/>
                  </a:lnTo>
                  <a:lnTo>
                    <a:pt x="18" y="149"/>
                  </a:lnTo>
                  <a:lnTo>
                    <a:pt x="18" y="149"/>
                  </a:lnTo>
                  <a:close/>
                  <a:moveTo>
                    <a:pt x="141" y="90"/>
                  </a:moveTo>
                  <a:lnTo>
                    <a:pt x="139" y="90"/>
                  </a:lnTo>
                  <a:lnTo>
                    <a:pt x="140" y="90"/>
                  </a:lnTo>
                  <a:lnTo>
                    <a:pt x="141" y="89"/>
                  </a:lnTo>
                  <a:lnTo>
                    <a:pt x="143" y="88"/>
                  </a:lnTo>
                  <a:lnTo>
                    <a:pt x="144" y="88"/>
                  </a:lnTo>
                  <a:lnTo>
                    <a:pt x="145" y="88"/>
                  </a:lnTo>
                  <a:lnTo>
                    <a:pt x="144" y="89"/>
                  </a:lnTo>
                  <a:lnTo>
                    <a:pt x="141" y="90"/>
                  </a:lnTo>
                  <a:close/>
                  <a:moveTo>
                    <a:pt x="129" y="95"/>
                  </a:moveTo>
                  <a:lnTo>
                    <a:pt x="130" y="95"/>
                  </a:lnTo>
                  <a:lnTo>
                    <a:pt x="132" y="94"/>
                  </a:lnTo>
                  <a:lnTo>
                    <a:pt x="133" y="94"/>
                  </a:lnTo>
                  <a:lnTo>
                    <a:pt x="135" y="93"/>
                  </a:lnTo>
                  <a:lnTo>
                    <a:pt x="138" y="91"/>
                  </a:lnTo>
                  <a:lnTo>
                    <a:pt x="139" y="91"/>
                  </a:lnTo>
                  <a:lnTo>
                    <a:pt x="140" y="91"/>
                  </a:lnTo>
                  <a:lnTo>
                    <a:pt x="141" y="91"/>
                  </a:lnTo>
                  <a:lnTo>
                    <a:pt x="143" y="90"/>
                  </a:lnTo>
                  <a:lnTo>
                    <a:pt x="141" y="91"/>
                  </a:lnTo>
                  <a:lnTo>
                    <a:pt x="140" y="92"/>
                  </a:lnTo>
                  <a:lnTo>
                    <a:pt x="139" y="92"/>
                  </a:lnTo>
                  <a:lnTo>
                    <a:pt x="139" y="92"/>
                  </a:lnTo>
                  <a:lnTo>
                    <a:pt x="138" y="93"/>
                  </a:lnTo>
                  <a:lnTo>
                    <a:pt x="138" y="94"/>
                  </a:lnTo>
                  <a:lnTo>
                    <a:pt x="136" y="95"/>
                  </a:lnTo>
                  <a:lnTo>
                    <a:pt x="138" y="95"/>
                  </a:lnTo>
                  <a:lnTo>
                    <a:pt x="138" y="94"/>
                  </a:lnTo>
                  <a:lnTo>
                    <a:pt x="139" y="94"/>
                  </a:lnTo>
                  <a:lnTo>
                    <a:pt x="140" y="93"/>
                  </a:lnTo>
                  <a:lnTo>
                    <a:pt x="141" y="93"/>
                  </a:lnTo>
                  <a:lnTo>
                    <a:pt x="141" y="92"/>
                  </a:lnTo>
                  <a:lnTo>
                    <a:pt x="141" y="91"/>
                  </a:lnTo>
                  <a:lnTo>
                    <a:pt x="143" y="92"/>
                  </a:lnTo>
                  <a:lnTo>
                    <a:pt x="143" y="92"/>
                  </a:lnTo>
                  <a:lnTo>
                    <a:pt x="144" y="91"/>
                  </a:lnTo>
                  <a:lnTo>
                    <a:pt x="145" y="91"/>
                  </a:lnTo>
                  <a:lnTo>
                    <a:pt x="144" y="92"/>
                  </a:lnTo>
                  <a:lnTo>
                    <a:pt x="145" y="92"/>
                  </a:lnTo>
                  <a:lnTo>
                    <a:pt x="144" y="92"/>
                  </a:lnTo>
                  <a:lnTo>
                    <a:pt x="143" y="93"/>
                  </a:lnTo>
                  <a:lnTo>
                    <a:pt x="143" y="94"/>
                  </a:lnTo>
                  <a:lnTo>
                    <a:pt x="140" y="94"/>
                  </a:lnTo>
                  <a:lnTo>
                    <a:pt x="139" y="95"/>
                  </a:lnTo>
                  <a:lnTo>
                    <a:pt x="140" y="95"/>
                  </a:lnTo>
                  <a:lnTo>
                    <a:pt x="143" y="94"/>
                  </a:lnTo>
                  <a:lnTo>
                    <a:pt x="145" y="93"/>
                  </a:lnTo>
                  <a:lnTo>
                    <a:pt x="144" y="94"/>
                  </a:lnTo>
                  <a:lnTo>
                    <a:pt x="143" y="95"/>
                  </a:lnTo>
                  <a:lnTo>
                    <a:pt x="140" y="96"/>
                  </a:lnTo>
                  <a:lnTo>
                    <a:pt x="140" y="96"/>
                  </a:lnTo>
                  <a:lnTo>
                    <a:pt x="138" y="96"/>
                  </a:lnTo>
                  <a:lnTo>
                    <a:pt x="137" y="97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137" y="99"/>
                  </a:lnTo>
                  <a:lnTo>
                    <a:pt x="135" y="101"/>
                  </a:lnTo>
                  <a:lnTo>
                    <a:pt x="136" y="100"/>
                  </a:lnTo>
                  <a:lnTo>
                    <a:pt x="137" y="101"/>
                  </a:lnTo>
                  <a:lnTo>
                    <a:pt x="137" y="101"/>
                  </a:lnTo>
                  <a:lnTo>
                    <a:pt x="135" y="102"/>
                  </a:lnTo>
                  <a:lnTo>
                    <a:pt x="135" y="103"/>
                  </a:lnTo>
                  <a:lnTo>
                    <a:pt x="131" y="105"/>
                  </a:lnTo>
                  <a:lnTo>
                    <a:pt x="130" y="106"/>
                  </a:lnTo>
                  <a:lnTo>
                    <a:pt x="128" y="108"/>
                  </a:lnTo>
                  <a:lnTo>
                    <a:pt x="127" y="109"/>
                  </a:lnTo>
                  <a:lnTo>
                    <a:pt x="126" y="110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15" y="117"/>
                  </a:lnTo>
                  <a:lnTo>
                    <a:pt x="112" y="119"/>
                  </a:lnTo>
                  <a:lnTo>
                    <a:pt x="111" y="120"/>
                  </a:lnTo>
                  <a:lnTo>
                    <a:pt x="110" y="120"/>
                  </a:lnTo>
                  <a:lnTo>
                    <a:pt x="106" y="121"/>
                  </a:lnTo>
                  <a:lnTo>
                    <a:pt x="104" y="122"/>
                  </a:lnTo>
                  <a:lnTo>
                    <a:pt x="103" y="123"/>
                  </a:lnTo>
                  <a:lnTo>
                    <a:pt x="102" y="123"/>
                  </a:lnTo>
                  <a:lnTo>
                    <a:pt x="101" y="123"/>
                  </a:lnTo>
                  <a:lnTo>
                    <a:pt x="102" y="123"/>
                  </a:lnTo>
                  <a:lnTo>
                    <a:pt x="102" y="124"/>
                  </a:lnTo>
                  <a:lnTo>
                    <a:pt x="101" y="125"/>
                  </a:lnTo>
                  <a:lnTo>
                    <a:pt x="100" y="125"/>
                  </a:lnTo>
                  <a:lnTo>
                    <a:pt x="99" y="125"/>
                  </a:lnTo>
                  <a:lnTo>
                    <a:pt x="98" y="125"/>
                  </a:lnTo>
                  <a:lnTo>
                    <a:pt x="100" y="125"/>
                  </a:lnTo>
                  <a:lnTo>
                    <a:pt x="101" y="125"/>
                  </a:lnTo>
                  <a:lnTo>
                    <a:pt x="100" y="126"/>
                  </a:lnTo>
                  <a:lnTo>
                    <a:pt x="100" y="127"/>
                  </a:lnTo>
                  <a:lnTo>
                    <a:pt x="100" y="128"/>
                  </a:lnTo>
                  <a:lnTo>
                    <a:pt x="101" y="128"/>
                  </a:lnTo>
                  <a:lnTo>
                    <a:pt x="102" y="128"/>
                  </a:lnTo>
                  <a:lnTo>
                    <a:pt x="102" y="129"/>
                  </a:lnTo>
                  <a:lnTo>
                    <a:pt x="101" y="130"/>
                  </a:lnTo>
                  <a:lnTo>
                    <a:pt x="100" y="130"/>
                  </a:lnTo>
                  <a:lnTo>
                    <a:pt x="100" y="131"/>
                  </a:lnTo>
                  <a:lnTo>
                    <a:pt x="99" y="131"/>
                  </a:lnTo>
                  <a:lnTo>
                    <a:pt x="98" y="131"/>
                  </a:lnTo>
                  <a:lnTo>
                    <a:pt x="97" y="131"/>
                  </a:lnTo>
                  <a:lnTo>
                    <a:pt x="97" y="130"/>
                  </a:lnTo>
                  <a:lnTo>
                    <a:pt x="95" y="130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96" y="130"/>
                  </a:lnTo>
                  <a:lnTo>
                    <a:pt x="95" y="129"/>
                  </a:lnTo>
                  <a:lnTo>
                    <a:pt x="95" y="129"/>
                  </a:lnTo>
                  <a:lnTo>
                    <a:pt x="94" y="129"/>
                  </a:lnTo>
                  <a:lnTo>
                    <a:pt x="94" y="130"/>
                  </a:lnTo>
                  <a:lnTo>
                    <a:pt x="93" y="130"/>
                  </a:lnTo>
                  <a:lnTo>
                    <a:pt x="92" y="131"/>
                  </a:lnTo>
                  <a:lnTo>
                    <a:pt x="92" y="131"/>
                  </a:lnTo>
                  <a:lnTo>
                    <a:pt x="91" y="130"/>
                  </a:lnTo>
                  <a:lnTo>
                    <a:pt x="91" y="129"/>
                  </a:lnTo>
                  <a:lnTo>
                    <a:pt x="91" y="129"/>
                  </a:lnTo>
                  <a:lnTo>
                    <a:pt x="90" y="129"/>
                  </a:lnTo>
                  <a:lnTo>
                    <a:pt x="90" y="130"/>
                  </a:lnTo>
                  <a:lnTo>
                    <a:pt x="90" y="131"/>
                  </a:lnTo>
                  <a:lnTo>
                    <a:pt x="88" y="132"/>
                  </a:lnTo>
                  <a:lnTo>
                    <a:pt x="87" y="132"/>
                  </a:lnTo>
                  <a:lnTo>
                    <a:pt x="86" y="133"/>
                  </a:lnTo>
                  <a:lnTo>
                    <a:pt x="84" y="133"/>
                  </a:lnTo>
                  <a:lnTo>
                    <a:pt x="83" y="134"/>
                  </a:lnTo>
                  <a:lnTo>
                    <a:pt x="82" y="134"/>
                  </a:lnTo>
                  <a:lnTo>
                    <a:pt x="80" y="134"/>
                  </a:lnTo>
                  <a:lnTo>
                    <a:pt x="79" y="134"/>
                  </a:lnTo>
                  <a:lnTo>
                    <a:pt x="78" y="135"/>
                  </a:lnTo>
                  <a:lnTo>
                    <a:pt x="77" y="136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6" y="137"/>
                  </a:lnTo>
                  <a:lnTo>
                    <a:pt x="73" y="140"/>
                  </a:lnTo>
                  <a:lnTo>
                    <a:pt x="71" y="141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5" y="146"/>
                  </a:lnTo>
                  <a:lnTo>
                    <a:pt x="66" y="147"/>
                  </a:lnTo>
                  <a:lnTo>
                    <a:pt x="65" y="147"/>
                  </a:lnTo>
                  <a:lnTo>
                    <a:pt x="62" y="149"/>
                  </a:lnTo>
                  <a:lnTo>
                    <a:pt x="61" y="150"/>
                  </a:lnTo>
                  <a:lnTo>
                    <a:pt x="59" y="152"/>
                  </a:lnTo>
                  <a:lnTo>
                    <a:pt x="56" y="154"/>
                  </a:lnTo>
                  <a:lnTo>
                    <a:pt x="53" y="156"/>
                  </a:lnTo>
                  <a:lnTo>
                    <a:pt x="53" y="156"/>
                  </a:lnTo>
                  <a:lnTo>
                    <a:pt x="53" y="157"/>
                  </a:lnTo>
                  <a:lnTo>
                    <a:pt x="53" y="157"/>
                  </a:lnTo>
                  <a:lnTo>
                    <a:pt x="53" y="158"/>
                  </a:lnTo>
                  <a:lnTo>
                    <a:pt x="52" y="158"/>
                  </a:lnTo>
                  <a:lnTo>
                    <a:pt x="52" y="158"/>
                  </a:lnTo>
                  <a:lnTo>
                    <a:pt x="51" y="159"/>
                  </a:lnTo>
                  <a:lnTo>
                    <a:pt x="48" y="159"/>
                  </a:lnTo>
                  <a:lnTo>
                    <a:pt x="46" y="160"/>
                  </a:lnTo>
                  <a:lnTo>
                    <a:pt x="44" y="161"/>
                  </a:lnTo>
                  <a:lnTo>
                    <a:pt x="43" y="162"/>
                  </a:lnTo>
                  <a:lnTo>
                    <a:pt x="38" y="165"/>
                  </a:lnTo>
                  <a:lnTo>
                    <a:pt x="34" y="166"/>
                  </a:lnTo>
                  <a:lnTo>
                    <a:pt x="33" y="167"/>
                  </a:lnTo>
                  <a:lnTo>
                    <a:pt x="32" y="167"/>
                  </a:lnTo>
                  <a:lnTo>
                    <a:pt x="28" y="168"/>
                  </a:lnTo>
                  <a:lnTo>
                    <a:pt x="25" y="168"/>
                  </a:lnTo>
                  <a:lnTo>
                    <a:pt x="24" y="168"/>
                  </a:lnTo>
                  <a:lnTo>
                    <a:pt x="23" y="168"/>
                  </a:lnTo>
                  <a:lnTo>
                    <a:pt x="22" y="168"/>
                  </a:lnTo>
                  <a:lnTo>
                    <a:pt x="20" y="168"/>
                  </a:lnTo>
                  <a:lnTo>
                    <a:pt x="20" y="168"/>
                  </a:lnTo>
                  <a:lnTo>
                    <a:pt x="19" y="168"/>
                  </a:lnTo>
                  <a:lnTo>
                    <a:pt x="18" y="168"/>
                  </a:lnTo>
                  <a:lnTo>
                    <a:pt x="18" y="168"/>
                  </a:lnTo>
                  <a:lnTo>
                    <a:pt x="18" y="167"/>
                  </a:lnTo>
                  <a:lnTo>
                    <a:pt x="19" y="167"/>
                  </a:lnTo>
                  <a:lnTo>
                    <a:pt x="19" y="166"/>
                  </a:lnTo>
                  <a:lnTo>
                    <a:pt x="18" y="166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7" y="165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4" y="162"/>
                  </a:lnTo>
                  <a:lnTo>
                    <a:pt x="13" y="162"/>
                  </a:lnTo>
                  <a:lnTo>
                    <a:pt x="12" y="163"/>
                  </a:lnTo>
                  <a:lnTo>
                    <a:pt x="11" y="163"/>
                  </a:lnTo>
                  <a:lnTo>
                    <a:pt x="8" y="163"/>
                  </a:lnTo>
                  <a:lnTo>
                    <a:pt x="5" y="163"/>
                  </a:lnTo>
                  <a:lnTo>
                    <a:pt x="5" y="163"/>
                  </a:lnTo>
                  <a:lnTo>
                    <a:pt x="5" y="162"/>
                  </a:lnTo>
                  <a:lnTo>
                    <a:pt x="9" y="160"/>
                  </a:lnTo>
                  <a:lnTo>
                    <a:pt x="8" y="160"/>
                  </a:lnTo>
                  <a:lnTo>
                    <a:pt x="6" y="161"/>
                  </a:lnTo>
                  <a:lnTo>
                    <a:pt x="5" y="161"/>
                  </a:lnTo>
                  <a:lnTo>
                    <a:pt x="7" y="160"/>
                  </a:lnTo>
                  <a:lnTo>
                    <a:pt x="8" y="159"/>
                  </a:lnTo>
                  <a:lnTo>
                    <a:pt x="8" y="159"/>
                  </a:lnTo>
                  <a:lnTo>
                    <a:pt x="6" y="160"/>
                  </a:lnTo>
                  <a:lnTo>
                    <a:pt x="5" y="160"/>
                  </a:lnTo>
                  <a:lnTo>
                    <a:pt x="5" y="159"/>
                  </a:lnTo>
                  <a:lnTo>
                    <a:pt x="6" y="158"/>
                  </a:lnTo>
                  <a:lnTo>
                    <a:pt x="7" y="158"/>
                  </a:lnTo>
                  <a:lnTo>
                    <a:pt x="10" y="157"/>
                  </a:lnTo>
                  <a:lnTo>
                    <a:pt x="12" y="157"/>
                  </a:lnTo>
                  <a:lnTo>
                    <a:pt x="13" y="156"/>
                  </a:lnTo>
                  <a:lnTo>
                    <a:pt x="11" y="156"/>
                  </a:lnTo>
                  <a:lnTo>
                    <a:pt x="11" y="155"/>
                  </a:lnTo>
                  <a:lnTo>
                    <a:pt x="12" y="155"/>
                  </a:lnTo>
                  <a:lnTo>
                    <a:pt x="15" y="154"/>
                  </a:lnTo>
                  <a:lnTo>
                    <a:pt x="13" y="154"/>
                  </a:lnTo>
                  <a:lnTo>
                    <a:pt x="12" y="154"/>
                  </a:lnTo>
                  <a:lnTo>
                    <a:pt x="13" y="153"/>
                  </a:lnTo>
                  <a:lnTo>
                    <a:pt x="14" y="152"/>
                  </a:lnTo>
                  <a:lnTo>
                    <a:pt x="15" y="152"/>
                  </a:lnTo>
                  <a:lnTo>
                    <a:pt x="15" y="152"/>
                  </a:lnTo>
                  <a:lnTo>
                    <a:pt x="16" y="151"/>
                  </a:lnTo>
                  <a:lnTo>
                    <a:pt x="16" y="151"/>
                  </a:lnTo>
                  <a:lnTo>
                    <a:pt x="17" y="152"/>
                  </a:lnTo>
                  <a:lnTo>
                    <a:pt x="18" y="152"/>
                  </a:lnTo>
                  <a:lnTo>
                    <a:pt x="18" y="152"/>
                  </a:lnTo>
                  <a:lnTo>
                    <a:pt x="18" y="151"/>
                  </a:lnTo>
                  <a:lnTo>
                    <a:pt x="19" y="151"/>
                  </a:lnTo>
                  <a:lnTo>
                    <a:pt x="20" y="151"/>
                  </a:lnTo>
                  <a:lnTo>
                    <a:pt x="20" y="151"/>
                  </a:lnTo>
                  <a:lnTo>
                    <a:pt x="19" y="150"/>
                  </a:lnTo>
                  <a:lnTo>
                    <a:pt x="18" y="150"/>
                  </a:lnTo>
                  <a:lnTo>
                    <a:pt x="19" y="149"/>
                  </a:lnTo>
                  <a:lnTo>
                    <a:pt x="19" y="148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2" y="148"/>
                  </a:lnTo>
                  <a:lnTo>
                    <a:pt x="22" y="147"/>
                  </a:lnTo>
                  <a:lnTo>
                    <a:pt x="22" y="147"/>
                  </a:lnTo>
                  <a:lnTo>
                    <a:pt x="23" y="146"/>
                  </a:lnTo>
                  <a:lnTo>
                    <a:pt x="27" y="145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7" y="145"/>
                  </a:lnTo>
                  <a:lnTo>
                    <a:pt x="27" y="145"/>
                  </a:lnTo>
                  <a:lnTo>
                    <a:pt x="28" y="144"/>
                  </a:lnTo>
                  <a:lnTo>
                    <a:pt x="28" y="144"/>
                  </a:lnTo>
                  <a:lnTo>
                    <a:pt x="29" y="143"/>
                  </a:lnTo>
                  <a:lnTo>
                    <a:pt x="32" y="141"/>
                  </a:lnTo>
                  <a:lnTo>
                    <a:pt x="33" y="141"/>
                  </a:lnTo>
                  <a:lnTo>
                    <a:pt x="34" y="141"/>
                  </a:lnTo>
                  <a:lnTo>
                    <a:pt x="34" y="141"/>
                  </a:lnTo>
                  <a:lnTo>
                    <a:pt x="34" y="141"/>
                  </a:lnTo>
                  <a:lnTo>
                    <a:pt x="34" y="140"/>
                  </a:lnTo>
                  <a:lnTo>
                    <a:pt x="35" y="139"/>
                  </a:lnTo>
                  <a:lnTo>
                    <a:pt x="39" y="137"/>
                  </a:lnTo>
                  <a:lnTo>
                    <a:pt x="43" y="136"/>
                  </a:lnTo>
                  <a:lnTo>
                    <a:pt x="46" y="134"/>
                  </a:lnTo>
                  <a:lnTo>
                    <a:pt x="48" y="133"/>
                  </a:lnTo>
                  <a:lnTo>
                    <a:pt x="50" y="132"/>
                  </a:lnTo>
                  <a:lnTo>
                    <a:pt x="51" y="133"/>
                  </a:lnTo>
                  <a:lnTo>
                    <a:pt x="52" y="132"/>
                  </a:lnTo>
                  <a:lnTo>
                    <a:pt x="55" y="131"/>
                  </a:lnTo>
                  <a:lnTo>
                    <a:pt x="56" y="131"/>
                  </a:lnTo>
                  <a:lnTo>
                    <a:pt x="56" y="131"/>
                  </a:lnTo>
                  <a:lnTo>
                    <a:pt x="57" y="131"/>
                  </a:lnTo>
                  <a:lnTo>
                    <a:pt x="57" y="130"/>
                  </a:lnTo>
                  <a:lnTo>
                    <a:pt x="58" y="130"/>
                  </a:lnTo>
                  <a:lnTo>
                    <a:pt x="60" y="129"/>
                  </a:lnTo>
                  <a:lnTo>
                    <a:pt x="63" y="128"/>
                  </a:lnTo>
                  <a:lnTo>
                    <a:pt x="65" y="127"/>
                  </a:lnTo>
                  <a:lnTo>
                    <a:pt x="67" y="126"/>
                  </a:lnTo>
                  <a:lnTo>
                    <a:pt x="68" y="126"/>
                  </a:lnTo>
                  <a:lnTo>
                    <a:pt x="68" y="126"/>
                  </a:lnTo>
                  <a:lnTo>
                    <a:pt x="69" y="125"/>
                  </a:lnTo>
                  <a:lnTo>
                    <a:pt x="69" y="125"/>
                  </a:lnTo>
                  <a:lnTo>
                    <a:pt x="69" y="125"/>
                  </a:lnTo>
                  <a:lnTo>
                    <a:pt x="69" y="125"/>
                  </a:lnTo>
                  <a:lnTo>
                    <a:pt x="73" y="124"/>
                  </a:lnTo>
                  <a:lnTo>
                    <a:pt x="74" y="123"/>
                  </a:lnTo>
                  <a:lnTo>
                    <a:pt x="75" y="123"/>
                  </a:lnTo>
                  <a:lnTo>
                    <a:pt x="76" y="122"/>
                  </a:lnTo>
                  <a:lnTo>
                    <a:pt x="77" y="121"/>
                  </a:lnTo>
                  <a:lnTo>
                    <a:pt x="78" y="121"/>
                  </a:lnTo>
                  <a:lnTo>
                    <a:pt x="78" y="121"/>
                  </a:lnTo>
                  <a:lnTo>
                    <a:pt x="78" y="122"/>
                  </a:lnTo>
                  <a:lnTo>
                    <a:pt x="79" y="121"/>
                  </a:lnTo>
                  <a:lnTo>
                    <a:pt x="78" y="121"/>
                  </a:lnTo>
                  <a:lnTo>
                    <a:pt x="80" y="120"/>
                  </a:lnTo>
                  <a:lnTo>
                    <a:pt x="81" y="120"/>
                  </a:lnTo>
                  <a:lnTo>
                    <a:pt x="81" y="120"/>
                  </a:lnTo>
                  <a:lnTo>
                    <a:pt x="82" y="120"/>
                  </a:lnTo>
                  <a:lnTo>
                    <a:pt x="81" y="120"/>
                  </a:lnTo>
                  <a:lnTo>
                    <a:pt x="82" y="119"/>
                  </a:lnTo>
                  <a:lnTo>
                    <a:pt x="83" y="119"/>
                  </a:lnTo>
                  <a:lnTo>
                    <a:pt x="84" y="119"/>
                  </a:lnTo>
                  <a:lnTo>
                    <a:pt x="84" y="120"/>
                  </a:lnTo>
                  <a:lnTo>
                    <a:pt x="84" y="119"/>
                  </a:lnTo>
                  <a:lnTo>
                    <a:pt x="85" y="118"/>
                  </a:lnTo>
                  <a:lnTo>
                    <a:pt x="87" y="117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89" y="117"/>
                  </a:lnTo>
                  <a:lnTo>
                    <a:pt x="88" y="118"/>
                  </a:lnTo>
                  <a:lnTo>
                    <a:pt x="89" y="117"/>
                  </a:lnTo>
                  <a:lnTo>
                    <a:pt x="90" y="117"/>
                  </a:lnTo>
                  <a:lnTo>
                    <a:pt x="90" y="115"/>
                  </a:lnTo>
                  <a:lnTo>
                    <a:pt x="94" y="11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6" y="111"/>
                  </a:lnTo>
                  <a:lnTo>
                    <a:pt x="97" y="110"/>
                  </a:lnTo>
                  <a:lnTo>
                    <a:pt x="99" y="108"/>
                  </a:lnTo>
                  <a:lnTo>
                    <a:pt x="100" y="106"/>
                  </a:lnTo>
                  <a:lnTo>
                    <a:pt x="102" y="105"/>
                  </a:lnTo>
                  <a:lnTo>
                    <a:pt x="105" y="102"/>
                  </a:lnTo>
                  <a:lnTo>
                    <a:pt x="106" y="102"/>
                  </a:lnTo>
                  <a:lnTo>
                    <a:pt x="108" y="102"/>
                  </a:lnTo>
                  <a:lnTo>
                    <a:pt x="109" y="101"/>
                  </a:lnTo>
                  <a:lnTo>
                    <a:pt x="111" y="100"/>
                  </a:lnTo>
                  <a:lnTo>
                    <a:pt x="113" y="99"/>
                  </a:lnTo>
                  <a:lnTo>
                    <a:pt x="115" y="97"/>
                  </a:lnTo>
                  <a:lnTo>
                    <a:pt x="118" y="94"/>
                  </a:lnTo>
                  <a:lnTo>
                    <a:pt x="121" y="91"/>
                  </a:lnTo>
                  <a:lnTo>
                    <a:pt x="125" y="88"/>
                  </a:lnTo>
                  <a:lnTo>
                    <a:pt x="128" y="87"/>
                  </a:lnTo>
                  <a:lnTo>
                    <a:pt x="131" y="85"/>
                  </a:lnTo>
                  <a:lnTo>
                    <a:pt x="132" y="85"/>
                  </a:lnTo>
                  <a:lnTo>
                    <a:pt x="133" y="85"/>
                  </a:lnTo>
                  <a:lnTo>
                    <a:pt x="134" y="85"/>
                  </a:lnTo>
                  <a:lnTo>
                    <a:pt x="132" y="85"/>
                  </a:lnTo>
                  <a:lnTo>
                    <a:pt x="131" y="86"/>
                  </a:lnTo>
                  <a:lnTo>
                    <a:pt x="130" y="87"/>
                  </a:lnTo>
                  <a:lnTo>
                    <a:pt x="130" y="88"/>
                  </a:lnTo>
                  <a:lnTo>
                    <a:pt x="130" y="89"/>
                  </a:lnTo>
                  <a:lnTo>
                    <a:pt x="130" y="89"/>
                  </a:lnTo>
                  <a:lnTo>
                    <a:pt x="131" y="90"/>
                  </a:lnTo>
                  <a:lnTo>
                    <a:pt x="131" y="91"/>
                  </a:lnTo>
                  <a:lnTo>
                    <a:pt x="130" y="93"/>
                  </a:lnTo>
                  <a:lnTo>
                    <a:pt x="129" y="94"/>
                  </a:lnTo>
                  <a:lnTo>
                    <a:pt x="129" y="95"/>
                  </a:lnTo>
                  <a:close/>
                  <a:moveTo>
                    <a:pt x="203" y="26"/>
                  </a:moveTo>
                  <a:lnTo>
                    <a:pt x="203" y="27"/>
                  </a:lnTo>
                  <a:lnTo>
                    <a:pt x="202" y="27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2" y="25"/>
                  </a:lnTo>
                  <a:lnTo>
                    <a:pt x="202" y="24"/>
                  </a:lnTo>
                  <a:lnTo>
                    <a:pt x="203" y="24"/>
                  </a:lnTo>
                  <a:lnTo>
                    <a:pt x="203" y="23"/>
                  </a:lnTo>
                  <a:lnTo>
                    <a:pt x="204" y="23"/>
                  </a:lnTo>
                  <a:lnTo>
                    <a:pt x="204" y="24"/>
                  </a:lnTo>
                  <a:lnTo>
                    <a:pt x="204" y="25"/>
                  </a:lnTo>
                  <a:lnTo>
                    <a:pt x="203" y="26"/>
                  </a:lnTo>
                  <a:close/>
                  <a:moveTo>
                    <a:pt x="189" y="8"/>
                  </a:moveTo>
                  <a:lnTo>
                    <a:pt x="189" y="9"/>
                  </a:lnTo>
                  <a:lnTo>
                    <a:pt x="190" y="8"/>
                  </a:lnTo>
                  <a:lnTo>
                    <a:pt x="190" y="8"/>
                  </a:lnTo>
                  <a:lnTo>
                    <a:pt x="192" y="7"/>
                  </a:lnTo>
                  <a:lnTo>
                    <a:pt x="191" y="8"/>
                  </a:lnTo>
                  <a:lnTo>
                    <a:pt x="191" y="8"/>
                  </a:lnTo>
                  <a:lnTo>
                    <a:pt x="193" y="9"/>
                  </a:lnTo>
                  <a:lnTo>
                    <a:pt x="193" y="10"/>
                  </a:lnTo>
                  <a:lnTo>
                    <a:pt x="194" y="10"/>
                  </a:lnTo>
                  <a:lnTo>
                    <a:pt x="194" y="9"/>
                  </a:lnTo>
                  <a:lnTo>
                    <a:pt x="195" y="9"/>
                  </a:lnTo>
                  <a:lnTo>
                    <a:pt x="195" y="10"/>
                  </a:lnTo>
                  <a:lnTo>
                    <a:pt x="197" y="11"/>
                  </a:lnTo>
                  <a:lnTo>
                    <a:pt x="197" y="11"/>
                  </a:lnTo>
                  <a:lnTo>
                    <a:pt x="196" y="12"/>
                  </a:lnTo>
                  <a:lnTo>
                    <a:pt x="196" y="12"/>
                  </a:lnTo>
                  <a:lnTo>
                    <a:pt x="196" y="13"/>
                  </a:lnTo>
                  <a:lnTo>
                    <a:pt x="196" y="13"/>
                  </a:lnTo>
                  <a:lnTo>
                    <a:pt x="198" y="12"/>
                  </a:lnTo>
                  <a:lnTo>
                    <a:pt x="198" y="12"/>
                  </a:lnTo>
                  <a:lnTo>
                    <a:pt x="198" y="13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198" y="15"/>
                  </a:lnTo>
                  <a:lnTo>
                    <a:pt x="198" y="17"/>
                  </a:lnTo>
                  <a:lnTo>
                    <a:pt x="198" y="17"/>
                  </a:lnTo>
                  <a:lnTo>
                    <a:pt x="197" y="18"/>
                  </a:lnTo>
                  <a:lnTo>
                    <a:pt x="197" y="20"/>
                  </a:lnTo>
                  <a:lnTo>
                    <a:pt x="196" y="20"/>
                  </a:lnTo>
                  <a:lnTo>
                    <a:pt x="195" y="19"/>
                  </a:lnTo>
                  <a:lnTo>
                    <a:pt x="195" y="20"/>
                  </a:lnTo>
                  <a:lnTo>
                    <a:pt x="195" y="21"/>
                  </a:lnTo>
                  <a:lnTo>
                    <a:pt x="195" y="23"/>
                  </a:lnTo>
                  <a:lnTo>
                    <a:pt x="195" y="24"/>
                  </a:lnTo>
                  <a:lnTo>
                    <a:pt x="195" y="27"/>
                  </a:lnTo>
                  <a:lnTo>
                    <a:pt x="194" y="28"/>
                  </a:lnTo>
                  <a:lnTo>
                    <a:pt x="193" y="28"/>
                  </a:lnTo>
                  <a:lnTo>
                    <a:pt x="193" y="29"/>
                  </a:lnTo>
                  <a:lnTo>
                    <a:pt x="192" y="31"/>
                  </a:lnTo>
                  <a:lnTo>
                    <a:pt x="192" y="31"/>
                  </a:lnTo>
                  <a:lnTo>
                    <a:pt x="190" y="33"/>
                  </a:lnTo>
                  <a:lnTo>
                    <a:pt x="190" y="33"/>
                  </a:lnTo>
                  <a:lnTo>
                    <a:pt x="189" y="34"/>
                  </a:lnTo>
                  <a:lnTo>
                    <a:pt x="190" y="34"/>
                  </a:lnTo>
                  <a:lnTo>
                    <a:pt x="191" y="34"/>
                  </a:lnTo>
                  <a:lnTo>
                    <a:pt x="191" y="35"/>
                  </a:lnTo>
                  <a:lnTo>
                    <a:pt x="191" y="34"/>
                  </a:lnTo>
                  <a:lnTo>
                    <a:pt x="192" y="34"/>
                  </a:lnTo>
                  <a:lnTo>
                    <a:pt x="192" y="35"/>
                  </a:lnTo>
                  <a:lnTo>
                    <a:pt x="194" y="35"/>
                  </a:lnTo>
                  <a:lnTo>
                    <a:pt x="195" y="37"/>
                  </a:lnTo>
                  <a:lnTo>
                    <a:pt x="194" y="37"/>
                  </a:lnTo>
                  <a:lnTo>
                    <a:pt x="194" y="39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5" y="40"/>
                  </a:lnTo>
                  <a:lnTo>
                    <a:pt x="196" y="39"/>
                  </a:lnTo>
                  <a:lnTo>
                    <a:pt x="197" y="37"/>
                  </a:lnTo>
                  <a:lnTo>
                    <a:pt x="198" y="34"/>
                  </a:lnTo>
                  <a:lnTo>
                    <a:pt x="198" y="33"/>
                  </a:lnTo>
                  <a:lnTo>
                    <a:pt x="199" y="33"/>
                  </a:lnTo>
                  <a:lnTo>
                    <a:pt x="199" y="32"/>
                  </a:lnTo>
                  <a:lnTo>
                    <a:pt x="199" y="31"/>
                  </a:lnTo>
                  <a:lnTo>
                    <a:pt x="199" y="30"/>
                  </a:lnTo>
                  <a:lnTo>
                    <a:pt x="199" y="30"/>
                  </a:lnTo>
                  <a:lnTo>
                    <a:pt x="200" y="29"/>
                  </a:lnTo>
                  <a:lnTo>
                    <a:pt x="201" y="29"/>
                  </a:lnTo>
                  <a:lnTo>
                    <a:pt x="201" y="29"/>
                  </a:lnTo>
                  <a:lnTo>
                    <a:pt x="201" y="30"/>
                  </a:lnTo>
                  <a:lnTo>
                    <a:pt x="201" y="32"/>
                  </a:lnTo>
                  <a:lnTo>
                    <a:pt x="202" y="32"/>
                  </a:lnTo>
                  <a:lnTo>
                    <a:pt x="202" y="33"/>
                  </a:lnTo>
                  <a:lnTo>
                    <a:pt x="202" y="34"/>
                  </a:lnTo>
                  <a:lnTo>
                    <a:pt x="201" y="35"/>
                  </a:lnTo>
                  <a:lnTo>
                    <a:pt x="200" y="40"/>
                  </a:lnTo>
                  <a:lnTo>
                    <a:pt x="198" y="43"/>
                  </a:lnTo>
                  <a:lnTo>
                    <a:pt x="199" y="44"/>
                  </a:lnTo>
                  <a:lnTo>
                    <a:pt x="199" y="45"/>
                  </a:lnTo>
                  <a:lnTo>
                    <a:pt x="198" y="44"/>
                  </a:lnTo>
                  <a:lnTo>
                    <a:pt x="198" y="45"/>
                  </a:lnTo>
                  <a:lnTo>
                    <a:pt x="197" y="45"/>
                  </a:lnTo>
                  <a:lnTo>
                    <a:pt x="198" y="46"/>
                  </a:lnTo>
                  <a:lnTo>
                    <a:pt x="199" y="46"/>
                  </a:lnTo>
                  <a:lnTo>
                    <a:pt x="199" y="46"/>
                  </a:lnTo>
                  <a:lnTo>
                    <a:pt x="200" y="46"/>
                  </a:lnTo>
                  <a:lnTo>
                    <a:pt x="202" y="48"/>
                  </a:lnTo>
                  <a:lnTo>
                    <a:pt x="203" y="49"/>
                  </a:lnTo>
                  <a:lnTo>
                    <a:pt x="206" y="50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0" y="50"/>
                  </a:lnTo>
                  <a:lnTo>
                    <a:pt x="212" y="49"/>
                  </a:lnTo>
                  <a:lnTo>
                    <a:pt x="214" y="48"/>
                  </a:lnTo>
                  <a:lnTo>
                    <a:pt x="216" y="46"/>
                  </a:lnTo>
                  <a:lnTo>
                    <a:pt x="218" y="46"/>
                  </a:lnTo>
                  <a:lnTo>
                    <a:pt x="219" y="45"/>
                  </a:lnTo>
                  <a:lnTo>
                    <a:pt x="220" y="45"/>
                  </a:lnTo>
                  <a:lnTo>
                    <a:pt x="221" y="44"/>
                  </a:lnTo>
                  <a:lnTo>
                    <a:pt x="224" y="44"/>
                  </a:lnTo>
                  <a:lnTo>
                    <a:pt x="224" y="45"/>
                  </a:lnTo>
                  <a:lnTo>
                    <a:pt x="225" y="46"/>
                  </a:lnTo>
                  <a:lnTo>
                    <a:pt x="225" y="46"/>
                  </a:lnTo>
                  <a:lnTo>
                    <a:pt x="225" y="47"/>
                  </a:lnTo>
                  <a:lnTo>
                    <a:pt x="223" y="48"/>
                  </a:lnTo>
                  <a:lnTo>
                    <a:pt x="221" y="50"/>
                  </a:lnTo>
                  <a:lnTo>
                    <a:pt x="219" y="53"/>
                  </a:lnTo>
                  <a:lnTo>
                    <a:pt x="216" y="56"/>
                  </a:lnTo>
                  <a:lnTo>
                    <a:pt x="215" y="58"/>
                  </a:lnTo>
                  <a:lnTo>
                    <a:pt x="212" y="59"/>
                  </a:lnTo>
                  <a:lnTo>
                    <a:pt x="210" y="60"/>
                  </a:lnTo>
                  <a:lnTo>
                    <a:pt x="209" y="60"/>
                  </a:lnTo>
                  <a:lnTo>
                    <a:pt x="207" y="62"/>
                  </a:lnTo>
                  <a:lnTo>
                    <a:pt x="205" y="64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05" y="66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3" y="66"/>
                  </a:lnTo>
                  <a:lnTo>
                    <a:pt x="203" y="65"/>
                  </a:lnTo>
                  <a:lnTo>
                    <a:pt x="202" y="65"/>
                  </a:lnTo>
                  <a:lnTo>
                    <a:pt x="200" y="65"/>
                  </a:lnTo>
                  <a:lnTo>
                    <a:pt x="199" y="65"/>
                  </a:lnTo>
                  <a:lnTo>
                    <a:pt x="198" y="65"/>
                  </a:lnTo>
                  <a:lnTo>
                    <a:pt x="195" y="66"/>
                  </a:lnTo>
                  <a:lnTo>
                    <a:pt x="194" y="67"/>
                  </a:lnTo>
                  <a:lnTo>
                    <a:pt x="193" y="67"/>
                  </a:lnTo>
                  <a:lnTo>
                    <a:pt x="191" y="69"/>
                  </a:lnTo>
                  <a:lnTo>
                    <a:pt x="190" y="70"/>
                  </a:lnTo>
                  <a:lnTo>
                    <a:pt x="189" y="71"/>
                  </a:lnTo>
                  <a:lnTo>
                    <a:pt x="189" y="73"/>
                  </a:lnTo>
                  <a:lnTo>
                    <a:pt x="190" y="74"/>
                  </a:lnTo>
                  <a:lnTo>
                    <a:pt x="186" y="77"/>
                  </a:lnTo>
                  <a:lnTo>
                    <a:pt x="182" y="80"/>
                  </a:lnTo>
                  <a:lnTo>
                    <a:pt x="181" y="81"/>
                  </a:lnTo>
                  <a:lnTo>
                    <a:pt x="179" y="82"/>
                  </a:lnTo>
                  <a:lnTo>
                    <a:pt x="176" y="84"/>
                  </a:lnTo>
                  <a:lnTo>
                    <a:pt x="173" y="86"/>
                  </a:lnTo>
                  <a:lnTo>
                    <a:pt x="171" y="87"/>
                  </a:lnTo>
                  <a:lnTo>
                    <a:pt x="170" y="88"/>
                  </a:lnTo>
                  <a:lnTo>
                    <a:pt x="168" y="90"/>
                  </a:lnTo>
                  <a:lnTo>
                    <a:pt x="165" y="92"/>
                  </a:lnTo>
                  <a:lnTo>
                    <a:pt x="163" y="93"/>
                  </a:lnTo>
                  <a:lnTo>
                    <a:pt x="162" y="94"/>
                  </a:lnTo>
                  <a:lnTo>
                    <a:pt x="159" y="96"/>
                  </a:lnTo>
                  <a:lnTo>
                    <a:pt x="156" y="97"/>
                  </a:lnTo>
                  <a:lnTo>
                    <a:pt x="152" y="99"/>
                  </a:lnTo>
                  <a:lnTo>
                    <a:pt x="151" y="99"/>
                  </a:lnTo>
                  <a:lnTo>
                    <a:pt x="150" y="100"/>
                  </a:lnTo>
                  <a:lnTo>
                    <a:pt x="150" y="99"/>
                  </a:lnTo>
                  <a:lnTo>
                    <a:pt x="150" y="99"/>
                  </a:lnTo>
                  <a:lnTo>
                    <a:pt x="150" y="98"/>
                  </a:lnTo>
                  <a:lnTo>
                    <a:pt x="151" y="97"/>
                  </a:lnTo>
                  <a:lnTo>
                    <a:pt x="150" y="97"/>
                  </a:lnTo>
                  <a:lnTo>
                    <a:pt x="148" y="97"/>
                  </a:lnTo>
                  <a:lnTo>
                    <a:pt x="147" y="97"/>
                  </a:lnTo>
                  <a:lnTo>
                    <a:pt x="148" y="97"/>
                  </a:lnTo>
                  <a:lnTo>
                    <a:pt x="149" y="95"/>
                  </a:lnTo>
                  <a:lnTo>
                    <a:pt x="149" y="95"/>
                  </a:lnTo>
                  <a:lnTo>
                    <a:pt x="149" y="95"/>
                  </a:lnTo>
                  <a:lnTo>
                    <a:pt x="149" y="95"/>
                  </a:lnTo>
                  <a:lnTo>
                    <a:pt x="148" y="95"/>
                  </a:lnTo>
                  <a:lnTo>
                    <a:pt x="148" y="95"/>
                  </a:lnTo>
                  <a:lnTo>
                    <a:pt x="147" y="96"/>
                  </a:lnTo>
                  <a:lnTo>
                    <a:pt x="146" y="96"/>
                  </a:lnTo>
                  <a:lnTo>
                    <a:pt x="146" y="96"/>
                  </a:lnTo>
                  <a:lnTo>
                    <a:pt x="146" y="95"/>
                  </a:lnTo>
                  <a:lnTo>
                    <a:pt x="147" y="95"/>
                  </a:lnTo>
                  <a:lnTo>
                    <a:pt x="147" y="94"/>
                  </a:lnTo>
                  <a:lnTo>
                    <a:pt x="151" y="92"/>
                  </a:lnTo>
                  <a:lnTo>
                    <a:pt x="155" y="90"/>
                  </a:lnTo>
                  <a:lnTo>
                    <a:pt x="159" y="87"/>
                  </a:lnTo>
                  <a:lnTo>
                    <a:pt x="160" y="85"/>
                  </a:lnTo>
                  <a:lnTo>
                    <a:pt x="163" y="82"/>
                  </a:lnTo>
                  <a:lnTo>
                    <a:pt x="163" y="81"/>
                  </a:lnTo>
                  <a:lnTo>
                    <a:pt x="163" y="80"/>
                  </a:lnTo>
                  <a:lnTo>
                    <a:pt x="163" y="78"/>
                  </a:lnTo>
                  <a:lnTo>
                    <a:pt x="162" y="76"/>
                  </a:lnTo>
                  <a:lnTo>
                    <a:pt x="161" y="76"/>
                  </a:lnTo>
                  <a:lnTo>
                    <a:pt x="160" y="76"/>
                  </a:lnTo>
                  <a:lnTo>
                    <a:pt x="159" y="75"/>
                  </a:lnTo>
                  <a:lnTo>
                    <a:pt x="159" y="73"/>
                  </a:lnTo>
                  <a:lnTo>
                    <a:pt x="158" y="71"/>
                  </a:lnTo>
                  <a:lnTo>
                    <a:pt x="156" y="71"/>
                  </a:lnTo>
                  <a:lnTo>
                    <a:pt x="155" y="69"/>
                  </a:lnTo>
                  <a:lnTo>
                    <a:pt x="155" y="69"/>
                  </a:lnTo>
                  <a:lnTo>
                    <a:pt x="156" y="68"/>
                  </a:lnTo>
                  <a:lnTo>
                    <a:pt x="156" y="67"/>
                  </a:lnTo>
                  <a:lnTo>
                    <a:pt x="157" y="67"/>
                  </a:lnTo>
                  <a:lnTo>
                    <a:pt x="158" y="66"/>
                  </a:lnTo>
                  <a:lnTo>
                    <a:pt x="158" y="66"/>
                  </a:lnTo>
                  <a:lnTo>
                    <a:pt x="162" y="64"/>
                  </a:lnTo>
                  <a:lnTo>
                    <a:pt x="165" y="63"/>
                  </a:lnTo>
                  <a:lnTo>
                    <a:pt x="165" y="63"/>
                  </a:lnTo>
                  <a:lnTo>
                    <a:pt x="166" y="63"/>
                  </a:lnTo>
                  <a:lnTo>
                    <a:pt x="167" y="63"/>
                  </a:lnTo>
                  <a:lnTo>
                    <a:pt x="169" y="62"/>
                  </a:lnTo>
                  <a:lnTo>
                    <a:pt x="170" y="61"/>
                  </a:lnTo>
                  <a:lnTo>
                    <a:pt x="172" y="58"/>
                  </a:lnTo>
                  <a:lnTo>
                    <a:pt x="174" y="56"/>
                  </a:lnTo>
                  <a:lnTo>
                    <a:pt x="176" y="53"/>
                  </a:lnTo>
                  <a:lnTo>
                    <a:pt x="179" y="52"/>
                  </a:lnTo>
                  <a:lnTo>
                    <a:pt x="180" y="51"/>
                  </a:lnTo>
                  <a:lnTo>
                    <a:pt x="181" y="49"/>
                  </a:lnTo>
                  <a:lnTo>
                    <a:pt x="182" y="48"/>
                  </a:lnTo>
                  <a:lnTo>
                    <a:pt x="183" y="48"/>
                  </a:lnTo>
                  <a:lnTo>
                    <a:pt x="183" y="48"/>
                  </a:lnTo>
                  <a:lnTo>
                    <a:pt x="183" y="46"/>
                  </a:lnTo>
                  <a:lnTo>
                    <a:pt x="184" y="44"/>
                  </a:lnTo>
                  <a:lnTo>
                    <a:pt x="184" y="43"/>
                  </a:lnTo>
                  <a:lnTo>
                    <a:pt x="185" y="42"/>
                  </a:lnTo>
                  <a:lnTo>
                    <a:pt x="186" y="41"/>
                  </a:lnTo>
                  <a:lnTo>
                    <a:pt x="185" y="41"/>
                  </a:lnTo>
                  <a:lnTo>
                    <a:pt x="185" y="41"/>
                  </a:lnTo>
                  <a:lnTo>
                    <a:pt x="186" y="38"/>
                  </a:lnTo>
                  <a:lnTo>
                    <a:pt x="186" y="38"/>
                  </a:lnTo>
                  <a:lnTo>
                    <a:pt x="187" y="38"/>
                  </a:lnTo>
                  <a:lnTo>
                    <a:pt x="186" y="40"/>
                  </a:lnTo>
                  <a:lnTo>
                    <a:pt x="187" y="39"/>
                  </a:lnTo>
                  <a:lnTo>
                    <a:pt x="188" y="38"/>
                  </a:lnTo>
                  <a:lnTo>
                    <a:pt x="189" y="38"/>
                  </a:lnTo>
                  <a:lnTo>
                    <a:pt x="190" y="38"/>
                  </a:lnTo>
                  <a:lnTo>
                    <a:pt x="189" y="35"/>
                  </a:lnTo>
                  <a:lnTo>
                    <a:pt x="189" y="35"/>
                  </a:lnTo>
                  <a:lnTo>
                    <a:pt x="188" y="35"/>
                  </a:lnTo>
                  <a:lnTo>
                    <a:pt x="187" y="37"/>
                  </a:lnTo>
                  <a:lnTo>
                    <a:pt x="186" y="35"/>
                  </a:lnTo>
                  <a:lnTo>
                    <a:pt x="186" y="35"/>
                  </a:lnTo>
                  <a:lnTo>
                    <a:pt x="186" y="34"/>
                  </a:lnTo>
                  <a:lnTo>
                    <a:pt x="187" y="33"/>
                  </a:lnTo>
                  <a:lnTo>
                    <a:pt x="187" y="32"/>
                  </a:lnTo>
                  <a:lnTo>
                    <a:pt x="186" y="29"/>
                  </a:lnTo>
                  <a:lnTo>
                    <a:pt x="187" y="29"/>
                  </a:lnTo>
                  <a:lnTo>
                    <a:pt x="188" y="31"/>
                  </a:lnTo>
                  <a:lnTo>
                    <a:pt x="189" y="30"/>
                  </a:lnTo>
                  <a:lnTo>
                    <a:pt x="189" y="29"/>
                  </a:lnTo>
                  <a:lnTo>
                    <a:pt x="190" y="29"/>
                  </a:lnTo>
                  <a:lnTo>
                    <a:pt x="190" y="28"/>
                  </a:lnTo>
                  <a:lnTo>
                    <a:pt x="189" y="27"/>
                  </a:lnTo>
                  <a:lnTo>
                    <a:pt x="190" y="27"/>
                  </a:lnTo>
                  <a:lnTo>
                    <a:pt x="191" y="26"/>
                  </a:lnTo>
                  <a:lnTo>
                    <a:pt x="191" y="26"/>
                  </a:lnTo>
                  <a:lnTo>
                    <a:pt x="190" y="25"/>
                  </a:lnTo>
                  <a:lnTo>
                    <a:pt x="190" y="25"/>
                  </a:lnTo>
                  <a:lnTo>
                    <a:pt x="190" y="25"/>
                  </a:lnTo>
                  <a:lnTo>
                    <a:pt x="190" y="26"/>
                  </a:lnTo>
                  <a:lnTo>
                    <a:pt x="189" y="26"/>
                  </a:lnTo>
                  <a:lnTo>
                    <a:pt x="188" y="24"/>
                  </a:lnTo>
                  <a:lnTo>
                    <a:pt x="188" y="23"/>
                  </a:lnTo>
                  <a:lnTo>
                    <a:pt x="188" y="21"/>
                  </a:lnTo>
                  <a:lnTo>
                    <a:pt x="188" y="22"/>
                  </a:lnTo>
                  <a:lnTo>
                    <a:pt x="187" y="23"/>
                  </a:lnTo>
                  <a:lnTo>
                    <a:pt x="187" y="24"/>
                  </a:lnTo>
                  <a:lnTo>
                    <a:pt x="188" y="26"/>
                  </a:lnTo>
                  <a:lnTo>
                    <a:pt x="188" y="27"/>
                  </a:lnTo>
                  <a:lnTo>
                    <a:pt x="187" y="28"/>
                  </a:lnTo>
                  <a:lnTo>
                    <a:pt x="186" y="28"/>
                  </a:lnTo>
                  <a:lnTo>
                    <a:pt x="186" y="27"/>
                  </a:lnTo>
                  <a:lnTo>
                    <a:pt x="186" y="26"/>
                  </a:lnTo>
                  <a:lnTo>
                    <a:pt x="186" y="25"/>
                  </a:lnTo>
                  <a:lnTo>
                    <a:pt x="186" y="16"/>
                  </a:lnTo>
                  <a:lnTo>
                    <a:pt x="187" y="15"/>
                  </a:lnTo>
                  <a:lnTo>
                    <a:pt x="189" y="14"/>
                  </a:lnTo>
                  <a:lnTo>
                    <a:pt x="189" y="14"/>
                  </a:lnTo>
                  <a:lnTo>
                    <a:pt x="190" y="13"/>
                  </a:lnTo>
                  <a:lnTo>
                    <a:pt x="189" y="13"/>
                  </a:lnTo>
                  <a:lnTo>
                    <a:pt x="189" y="13"/>
                  </a:lnTo>
                  <a:lnTo>
                    <a:pt x="188" y="14"/>
                  </a:lnTo>
                  <a:lnTo>
                    <a:pt x="187" y="14"/>
                  </a:lnTo>
                  <a:lnTo>
                    <a:pt x="186" y="15"/>
                  </a:lnTo>
                  <a:lnTo>
                    <a:pt x="186" y="16"/>
                  </a:lnTo>
                  <a:lnTo>
                    <a:pt x="185" y="15"/>
                  </a:lnTo>
                  <a:lnTo>
                    <a:pt x="185" y="14"/>
                  </a:lnTo>
                  <a:lnTo>
                    <a:pt x="186" y="14"/>
                  </a:lnTo>
                  <a:lnTo>
                    <a:pt x="186" y="14"/>
                  </a:lnTo>
                  <a:lnTo>
                    <a:pt x="185" y="13"/>
                  </a:lnTo>
                  <a:lnTo>
                    <a:pt x="185" y="12"/>
                  </a:lnTo>
                  <a:lnTo>
                    <a:pt x="185" y="12"/>
                  </a:lnTo>
                  <a:lnTo>
                    <a:pt x="186" y="11"/>
                  </a:lnTo>
                  <a:lnTo>
                    <a:pt x="187" y="9"/>
                  </a:lnTo>
                  <a:lnTo>
                    <a:pt x="187" y="8"/>
                  </a:lnTo>
                  <a:lnTo>
                    <a:pt x="187" y="6"/>
                  </a:lnTo>
                  <a:lnTo>
                    <a:pt x="187" y="4"/>
                  </a:lnTo>
                  <a:lnTo>
                    <a:pt x="186" y="2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89" y="3"/>
                  </a:lnTo>
                  <a:lnTo>
                    <a:pt x="189" y="4"/>
                  </a:lnTo>
                  <a:lnTo>
                    <a:pt x="189" y="4"/>
                  </a:lnTo>
                  <a:lnTo>
                    <a:pt x="189" y="6"/>
                  </a:lnTo>
                  <a:lnTo>
                    <a:pt x="189" y="7"/>
                  </a:lnTo>
                  <a:lnTo>
                    <a:pt x="189" y="8"/>
                  </a:lnTo>
                  <a:lnTo>
                    <a:pt x="189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0" name="Google Shape;1380;p77"/>
            <p:cNvSpPr/>
            <p:nvPr/>
          </p:nvSpPr>
          <p:spPr>
            <a:xfrm>
              <a:off x="7537450" y="2139951"/>
              <a:ext cx="144463" cy="79375"/>
            </a:xfrm>
            <a:custGeom>
              <a:avLst/>
              <a:gdLst/>
              <a:ahLst/>
              <a:cxnLst/>
              <a:rect l="l" t="t" r="r" b="b"/>
              <a:pathLst>
                <a:path w="91" h="50" extrusionOk="0">
                  <a:moveTo>
                    <a:pt x="80" y="49"/>
                  </a:moveTo>
                  <a:lnTo>
                    <a:pt x="79" y="50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9" y="48"/>
                  </a:lnTo>
                  <a:lnTo>
                    <a:pt x="80" y="48"/>
                  </a:lnTo>
                  <a:lnTo>
                    <a:pt x="80" y="49"/>
                  </a:lnTo>
                  <a:close/>
                  <a:moveTo>
                    <a:pt x="89" y="32"/>
                  </a:moveTo>
                  <a:lnTo>
                    <a:pt x="90" y="32"/>
                  </a:lnTo>
                  <a:lnTo>
                    <a:pt x="91" y="32"/>
                  </a:lnTo>
                  <a:lnTo>
                    <a:pt x="90" y="34"/>
                  </a:lnTo>
                  <a:lnTo>
                    <a:pt x="89" y="35"/>
                  </a:lnTo>
                  <a:lnTo>
                    <a:pt x="88" y="35"/>
                  </a:lnTo>
                  <a:lnTo>
                    <a:pt x="88" y="34"/>
                  </a:lnTo>
                  <a:lnTo>
                    <a:pt x="87" y="34"/>
                  </a:lnTo>
                  <a:lnTo>
                    <a:pt x="88" y="33"/>
                  </a:lnTo>
                  <a:lnTo>
                    <a:pt x="87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2"/>
                  </a:lnTo>
                  <a:lnTo>
                    <a:pt x="89" y="32"/>
                  </a:lnTo>
                  <a:close/>
                  <a:moveTo>
                    <a:pt x="83" y="28"/>
                  </a:moveTo>
                  <a:lnTo>
                    <a:pt x="83" y="28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1" y="25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0" y="23"/>
                  </a:lnTo>
                  <a:lnTo>
                    <a:pt x="81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4" y="23"/>
                  </a:lnTo>
                  <a:lnTo>
                    <a:pt x="83" y="25"/>
                  </a:lnTo>
                  <a:lnTo>
                    <a:pt x="84" y="25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3" y="28"/>
                  </a:lnTo>
                  <a:close/>
                  <a:moveTo>
                    <a:pt x="75" y="22"/>
                  </a:moveTo>
                  <a:lnTo>
                    <a:pt x="74" y="22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6" y="19"/>
                  </a:lnTo>
                  <a:lnTo>
                    <a:pt x="76" y="18"/>
                  </a:lnTo>
                  <a:lnTo>
                    <a:pt x="77" y="18"/>
                  </a:lnTo>
                  <a:lnTo>
                    <a:pt x="77" y="19"/>
                  </a:lnTo>
                  <a:lnTo>
                    <a:pt x="76" y="19"/>
                  </a:lnTo>
                  <a:lnTo>
                    <a:pt x="76" y="20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5" y="22"/>
                  </a:lnTo>
                  <a:lnTo>
                    <a:pt x="75" y="22"/>
                  </a:lnTo>
                  <a:close/>
                  <a:moveTo>
                    <a:pt x="48" y="16"/>
                  </a:moveTo>
                  <a:lnTo>
                    <a:pt x="49" y="17"/>
                  </a:lnTo>
                  <a:lnTo>
                    <a:pt x="51" y="16"/>
                  </a:lnTo>
                  <a:lnTo>
                    <a:pt x="52" y="18"/>
                  </a:lnTo>
                  <a:lnTo>
                    <a:pt x="56" y="22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24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1" y="29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3" y="31"/>
                  </a:lnTo>
                  <a:lnTo>
                    <a:pt x="65" y="31"/>
                  </a:lnTo>
                  <a:lnTo>
                    <a:pt x="65" y="32"/>
                  </a:lnTo>
                  <a:lnTo>
                    <a:pt x="66" y="33"/>
                  </a:lnTo>
                  <a:lnTo>
                    <a:pt x="69" y="35"/>
                  </a:lnTo>
                  <a:lnTo>
                    <a:pt x="70" y="37"/>
                  </a:lnTo>
                  <a:lnTo>
                    <a:pt x="71" y="39"/>
                  </a:lnTo>
                  <a:lnTo>
                    <a:pt x="72" y="40"/>
                  </a:lnTo>
                  <a:lnTo>
                    <a:pt x="73" y="41"/>
                  </a:lnTo>
                  <a:lnTo>
                    <a:pt x="75" y="42"/>
                  </a:lnTo>
                  <a:lnTo>
                    <a:pt x="75" y="44"/>
                  </a:lnTo>
                  <a:lnTo>
                    <a:pt x="74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4"/>
                  </a:lnTo>
                  <a:lnTo>
                    <a:pt x="69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3"/>
                  </a:lnTo>
                  <a:lnTo>
                    <a:pt x="67" y="43"/>
                  </a:lnTo>
                  <a:lnTo>
                    <a:pt x="66" y="42"/>
                  </a:lnTo>
                  <a:lnTo>
                    <a:pt x="65" y="41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2" y="39"/>
                  </a:lnTo>
                  <a:lnTo>
                    <a:pt x="61" y="39"/>
                  </a:lnTo>
                  <a:lnTo>
                    <a:pt x="61" y="37"/>
                  </a:lnTo>
                  <a:lnTo>
                    <a:pt x="59" y="36"/>
                  </a:lnTo>
                  <a:lnTo>
                    <a:pt x="58" y="34"/>
                  </a:lnTo>
                  <a:lnTo>
                    <a:pt x="57" y="34"/>
                  </a:lnTo>
                  <a:lnTo>
                    <a:pt x="56" y="33"/>
                  </a:lnTo>
                  <a:lnTo>
                    <a:pt x="54" y="31"/>
                  </a:lnTo>
                  <a:lnTo>
                    <a:pt x="53" y="30"/>
                  </a:lnTo>
                  <a:lnTo>
                    <a:pt x="52" y="29"/>
                  </a:lnTo>
                  <a:lnTo>
                    <a:pt x="51" y="26"/>
                  </a:lnTo>
                  <a:lnTo>
                    <a:pt x="50" y="25"/>
                  </a:lnTo>
                  <a:lnTo>
                    <a:pt x="49" y="24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8" y="16"/>
                  </a:lnTo>
                  <a:close/>
                  <a:moveTo>
                    <a:pt x="0" y="2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1" name="Google Shape;1381;p77"/>
            <p:cNvSpPr/>
            <p:nvPr/>
          </p:nvSpPr>
          <p:spPr>
            <a:xfrm>
              <a:off x="3263900" y="1320801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2" name="Google Shape;1382;p77"/>
            <p:cNvSpPr/>
            <p:nvPr/>
          </p:nvSpPr>
          <p:spPr>
            <a:xfrm>
              <a:off x="3154363" y="544513"/>
              <a:ext cx="1439863" cy="909638"/>
            </a:xfrm>
            <a:custGeom>
              <a:avLst/>
              <a:gdLst/>
              <a:ahLst/>
              <a:cxnLst/>
              <a:rect l="l" t="t" r="r" b="b"/>
              <a:pathLst>
                <a:path w="907" h="573" extrusionOk="0">
                  <a:moveTo>
                    <a:pt x="1" y="571"/>
                  </a:moveTo>
                  <a:lnTo>
                    <a:pt x="1" y="573"/>
                  </a:lnTo>
                  <a:lnTo>
                    <a:pt x="0" y="572"/>
                  </a:lnTo>
                  <a:lnTo>
                    <a:pt x="1" y="571"/>
                  </a:lnTo>
                  <a:lnTo>
                    <a:pt x="0" y="570"/>
                  </a:lnTo>
                  <a:lnTo>
                    <a:pt x="0" y="570"/>
                  </a:lnTo>
                  <a:lnTo>
                    <a:pt x="0" y="570"/>
                  </a:lnTo>
                  <a:lnTo>
                    <a:pt x="0" y="569"/>
                  </a:lnTo>
                  <a:lnTo>
                    <a:pt x="1" y="570"/>
                  </a:lnTo>
                  <a:lnTo>
                    <a:pt x="1" y="571"/>
                  </a:lnTo>
                  <a:close/>
                  <a:moveTo>
                    <a:pt x="71" y="497"/>
                  </a:moveTo>
                  <a:lnTo>
                    <a:pt x="71" y="497"/>
                  </a:lnTo>
                  <a:lnTo>
                    <a:pt x="70" y="497"/>
                  </a:lnTo>
                  <a:lnTo>
                    <a:pt x="70" y="497"/>
                  </a:lnTo>
                  <a:lnTo>
                    <a:pt x="70" y="49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7"/>
                  </a:lnTo>
                  <a:close/>
                  <a:moveTo>
                    <a:pt x="68" y="495"/>
                  </a:moveTo>
                  <a:lnTo>
                    <a:pt x="68" y="495"/>
                  </a:lnTo>
                  <a:lnTo>
                    <a:pt x="67" y="495"/>
                  </a:lnTo>
                  <a:lnTo>
                    <a:pt x="67" y="495"/>
                  </a:lnTo>
                  <a:lnTo>
                    <a:pt x="68" y="495"/>
                  </a:lnTo>
                  <a:lnTo>
                    <a:pt x="68" y="495"/>
                  </a:lnTo>
                  <a:lnTo>
                    <a:pt x="68" y="495"/>
                  </a:lnTo>
                  <a:lnTo>
                    <a:pt x="68" y="495"/>
                  </a:lnTo>
                  <a:close/>
                  <a:moveTo>
                    <a:pt x="877" y="30"/>
                  </a:moveTo>
                  <a:lnTo>
                    <a:pt x="877" y="31"/>
                  </a:lnTo>
                  <a:lnTo>
                    <a:pt x="876" y="31"/>
                  </a:lnTo>
                  <a:lnTo>
                    <a:pt x="875" y="32"/>
                  </a:lnTo>
                  <a:lnTo>
                    <a:pt x="874" y="32"/>
                  </a:lnTo>
                  <a:lnTo>
                    <a:pt x="873" y="32"/>
                  </a:lnTo>
                  <a:lnTo>
                    <a:pt x="872" y="32"/>
                  </a:lnTo>
                  <a:lnTo>
                    <a:pt x="872" y="32"/>
                  </a:lnTo>
                  <a:lnTo>
                    <a:pt x="871" y="31"/>
                  </a:lnTo>
                  <a:lnTo>
                    <a:pt x="870" y="31"/>
                  </a:lnTo>
                  <a:lnTo>
                    <a:pt x="870" y="32"/>
                  </a:lnTo>
                  <a:lnTo>
                    <a:pt x="869" y="32"/>
                  </a:lnTo>
                  <a:lnTo>
                    <a:pt x="869" y="32"/>
                  </a:lnTo>
                  <a:lnTo>
                    <a:pt x="868" y="32"/>
                  </a:lnTo>
                  <a:lnTo>
                    <a:pt x="868" y="31"/>
                  </a:lnTo>
                  <a:lnTo>
                    <a:pt x="868" y="30"/>
                  </a:lnTo>
                  <a:lnTo>
                    <a:pt x="869" y="30"/>
                  </a:lnTo>
                  <a:lnTo>
                    <a:pt x="870" y="30"/>
                  </a:lnTo>
                  <a:lnTo>
                    <a:pt x="872" y="30"/>
                  </a:lnTo>
                  <a:lnTo>
                    <a:pt x="873" y="30"/>
                  </a:lnTo>
                  <a:lnTo>
                    <a:pt x="875" y="30"/>
                  </a:lnTo>
                  <a:lnTo>
                    <a:pt x="876" y="30"/>
                  </a:lnTo>
                  <a:lnTo>
                    <a:pt x="877" y="30"/>
                  </a:lnTo>
                  <a:close/>
                  <a:moveTo>
                    <a:pt x="874" y="25"/>
                  </a:moveTo>
                  <a:lnTo>
                    <a:pt x="875" y="26"/>
                  </a:lnTo>
                  <a:lnTo>
                    <a:pt x="875" y="26"/>
                  </a:lnTo>
                  <a:lnTo>
                    <a:pt x="875" y="27"/>
                  </a:lnTo>
                  <a:lnTo>
                    <a:pt x="874" y="27"/>
                  </a:lnTo>
                  <a:lnTo>
                    <a:pt x="873" y="26"/>
                  </a:lnTo>
                  <a:lnTo>
                    <a:pt x="872" y="26"/>
                  </a:lnTo>
                  <a:lnTo>
                    <a:pt x="871" y="26"/>
                  </a:lnTo>
                  <a:lnTo>
                    <a:pt x="871" y="26"/>
                  </a:lnTo>
                  <a:lnTo>
                    <a:pt x="872" y="25"/>
                  </a:lnTo>
                  <a:lnTo>
                    <a:pt x="874" y="25"/>
                  </a:lnTo>
                  <a:close/>
                  <a:moveTo>
                    <a:pt x="883" y="7"/>
                  </a:moveTo>
                  <a:lnTo>
                    <a:pt x="882" y="8"/>
                  </a:lnTo>
                  <a:lnTo>
                    <a:pt x="881" y="8"/>
                  </a:lnTo>
                  <a:lnTo>
                    <a:pt x="881" y="8"/>
                  </a:lnTo>
                  <a:lnTo>
                    <a:pt x="881" y="7"/>
                  </a:lnTo>
                  <a:lnTo>
                    <a:pt x="883" y="6"/>
                  </a:lnTo>
                  <a:lnTo>
                    <a:pt x="883" y="7"/>
                  </a:lnTo>
                  <a:close/>
                  <a:moveTo>
                    <a:pt x="885" y="4"/>
                  </a:moveTo>
                  <a:lnTo>
                    <a:pt x="883" y="5"/>
                  </a:lnTo>
                  <a:lnTo>
                    <a:pt x="883" y="5"/>
                  </a:lnTo>
                  <a:lnTo>
                    <a:pt x="884" y="4"/>
                  </a:lnTo>
                  <a:lnTo>
                    <a:pt x="885" y="4"/>
                  </a:lnTo>
                  <a:close/>
                  <a:moveTo>
                    <a:pt x="877" y="30"/>
                  </a:moveTo>
                  <a:lnTo>
                    <a:pt x="876" y="30"/>
                  </a:lnTo>
                  <a:lnTo>
                    <a:pt x="875" y="29"/>
                  </a:lnTo>
                  <a:lnTo>
                    <a:pt x="873" y="30"/>
                  </a:lnTo>
                  <a:lnTo>
                    <a:pt x="871" y="29"/>
                  </a:lnTo>
                  <a:lnTo>
                    <a:pt x="870" y="29"/>
                  </a:lnTo>
                  <a:lnTo>
                    <a:pt x="870" y="29"/>
                  </a:lnTo>
                  <a:lnTo>
                    <a:pt x="869" y="28"/>
                  </a:lnTo>
                  <a:lnTo>
                    <a:pt x="869" y="28"/>
                  </a:lnTo>
                  <a:lnTo>
                    <a:pt x="870" y="27"/>
                  </a:lnTo>
                  <a:lnTo>
                    <a:pt x="872" y="27"/>
                  </a:lnTo>
                  <a:lnTo>
                    <a:pt x="873" y="28"/>
                  </a:lnTo>
                  <a:lnTo>
                    <a:pt x="876" y="29"/>
                  </a:lnTo>
                  <a:lnTo>
                    <a:pt x="877" y="29"/>
                  </a:lnTo>
                  <a:lnTo>
                    <a:pt x="877" y="29"/>
                  </a:lnTo>
                  <a:lnTo>
                    <a:pt x="877" y="29"/>
                  </a:lnTo>
                  <a:lnTo>
                    <a:pt x="876" y="28"/>
                  </a:lnTo>
                  <a:lnTo>
                    <a:pt x="875" y="28"/>
                  </a:lnTo>
                  <a:lnTo>
                    <a:pt x="874" y="27"/>
                  </a:lnTo>
                  <a:lnTo>
                    <a:pt x="876" y="27"/>
                  </a:lnTo>
                  <a:lnTo>
                    <a:pt x="876" y="27"/>
                  </a:lnTo>
                  <a:lnTo>
                    <a:pt x="876" y="26"/>
                  </a:lnTo>
                  <a:lnTo>
                    <a:pt x="874" y="25"/>
                  </a:lnTo>
                  <a:lnTo>
                    <a:pt x="874" y="23"/>
                  </a:lnTo>
                  <a:lnTo>
                    <a:pt x="875" y="22"/>
                  </a:lnTo>
                  <a:lnTo>
                    <a:pt x="875" y="21"/>
                  </a:lnTo>
                  <a:lnTo>
                    <a:pt x="876" y="21"/>
                  </a:lnTo>
                  <a:lnTo>
                    <a:pt x="876" y="20"/>
                  </a:lnTo>
                  <a:lnTo>
                    <a:pt x="878" y="19"/>
                  </a:lnTo>
                  <a:lnTo>
                    <a:pt x="879" y="17"/>
                  </a:lnTo>
                  <a:lnTo>
                    <a:pt x="880" y="15"/>
                  </a:lnTo>
                  <a:lnTo>
                    <a:pt x="881" y="11"/>
                  </a:lnTo>
                  <a:lnTo>
                    <a:pt x="881" y="10"/>
                  </a:lnTo>
                  <a:lnTo>
                    <a:pt x="882" y="9"/>
                  </a:lnTo>
                  <a:lnTo>
                    <a:pt x="883" y="9"/>
                  </a:lnTo>
                  <a:lnTo>
                    <a:pt x="883" y="9"/>
                  </a:lnTo>
                  <a:lnTo>
                    <a:pt x="885" y="9"/>
                  </a:lnTo>
                  <a:lnTo>
                    <a:pt x="888" y="7"/>
                  </a:lnTo>
                  <a:lnTo>
                    <a:pt x="889" y="5"/>
                  </a:lnTo>
                  <a:lnTo>
                    <a:pt x="889" y="5"/>
                  </a:lnTo>
                  <a:lnTo>
                    <a:pt x="894" y="3"/>
                  </a:lnTo>
                  <a:lnTo>
                    <a:pt x="896" y="3"/>
                  </a:lnTo>
                  <a:lnTo>
                    <a:pt x="899" y="3"/>
                  </a:lnTo>
                  <a:lnTo>
                    <a:pt x="901" y="3"/>
                  </a:lnTo>
                  <a:lnTo>
                    <a:pt x="903" y="3"/>
                  </a:lnTo>
                  <a:lnTo>
                    <a:pt x="904" y="3"/>
                  </a:lnTo>
                  <a:lnTo>
                    <a:pt x="905" y="4"/>
                  </a:lnTo>
                  <a:lnTo>
                    <a:pt x="906" y="4"/>
                  </a:lnTo>
                  <a:lnTo>
                    <a:pt x="907" y="5"/>
                  </a:lnTo>
                  <a:lnTo>
                    <a:pt x="907" y="6"/>
                  </a:lnTo>
                  <a:lnTo>
                    <a:pt x="907" y="8"/>
                  </a:lnTo>
                  <a:lnTo>
                    <a:pt x="907" y="9"/>
                  </a:lnTo>
                  <a:lnTo>
                    <a:pt x="907" y="10"/>
                  </a:lnTo>
                  <a:lnTo>
                    <a:pt x="906" y="11"/>
                  </a:lnTo>
                  <a:lnTo>
                    <a:pt x="906" y="13"/>
                  </a:lnTo>
                  <a:lnTo>
                    <a:pt x="906" y="13"/>
                  </a:lnTo>
                  <a:lnTo>
                    <a:pt x="903" y="13"/>
                  </a:lnTo>
                  <a:lnTo>
                    <a:pt x="903" y="13"/>
                  </a:lnTo>
                  <a:lnTo>
                    <a:pt x="903" y="13"/>
                  </a:lnTo>
                  <a:lnTo>
                    <a:pt x="903" y="14"/>
                  </a:lnTo>
                  <a:lnTo>
                    <a:pt x="903" y="14"/>
                  </a:lnTo>
                  <a:lnTo>
                    <a:pt x="902" y="14"/>
                  </a:lnTo>
                  <a:lnTo>
                    <a:pt x="903" y="15"/>
                  </a:lnTo>
                  <a:lnTo>
                    <a:pt x="903" y="15"/>
                  </a:lnTo>
                  <a:lnTo>
                    <a:pt x="904" y="15"/>
                  </a:lnTo>
                  <a:lnTo>
                    <a:pt x="905" y="15"/>
                  </a:lnTo>
                  <a:lnTo>
                    <a:pt x="905" y="15"/>
                  </a:lnTo>
                  <a:lnTo>
                    <a:pt x="906" y="16"/>
                  </a:lnTo>
                  <a:lnTo>
                    <a:pt x="906" y="16"/>
                  </a:lnTo>
                  <a:lnTo>
                    <a:pt x="906" y="17"/>
                  </a:lnTo>
                  <a:lnTo>
                    <a:pt x="906" y="18"/>
                  </a:lnTo>
                  <a:lnTo>
                    <a:pt x="906" y="18"/>
                  </a:lnTo>
                  <a:lnTo>
                    <a:pt x="904" y="19"/>
                  </a:lnTo>
                  <a:lnTo>
                    <a:pt x="904" y="20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903" y="21"/>
                  </a:lnTo>
                  <a:lnTo>
                    <a:pt x="904" y="21"/>
                  </a:lnTo>
                  <a:lnTo>
                    <a:pt x="904" y="22"/>
                  </a:lnTo>
                  <a:lnTo>
                    <a:pt x="904" y="22"/>
                  </a:lnTo>
                  <a:lnTo>
                    <a:pt x="903" y="22"/>
                  </a:lnTo>
                  <a:lnTo>
                    <a:pt x="901" y="23"/>
                  </a:lnTo>
                  <a:lnTo>
                    <a:pt x="900" y="23"/>
                  </a:lnTo>
                  <a:lnTo>
                    <a:pt x="900" y="23"/>
                  </a:lnTo>
                  <a:lnTo>
                    <a:pt x="899" y="23"/>
                  </a:lnTo>
                  <a:lnTo>
                    <a:pt x="899" y="23"/>
                  </a:lnTo>
                  <a:lnTo>
                    <a:pt x="897" y="23"/>
                  </a:lnTo>
                  <a:lnTo>
                    <a:pt x="897" y="23"/>
                  </a:lnTo>
                  <a:lnTo>
                    <a:pt x="897" y="23"/>
                  </a:lnTo>
                  <a:lnTo>
                    <a:pt x="896" y="23"/>
                  </a:lnTo>
                  <a:lnTo>
                    <a:pt x="895" y="25"/>
                  </a:lnTo>
                  <a:lnTo>
                    <a:pt x="895" y="25"/>
                  </a:lnTo>
                  <a:lnTo>
                    <a:pt x="896" y="27"/>
                  </a:lnTo>
                  <a:lnTo>
                    <a:pt x="897" y="27"/>
                  </a:lnTo>
                  <a:lnTo>
                    <a:pt x="897" y="27"/>
                  </a:lnTo>
                  <a:lnTo>
                    <a:pt x="897" y="28"/>
                  </a:lnTo>
                  <a:lnTo>
                    <a:pt x="898" y="29"/>
                  </a:lnTo>
                  <a:lnTo>
                    <a:pt x="898" y="29"/>
                  </a:lnTo>
                  <a:lnTo>
                    <a:pt x="898" y="30"/>
                  </a:lnTo>
                  <a:lnTo>
                    <a:pt x="898" y="30"/>
                  </a:lnTo>
                  <a:lnTo>
                    <a:pt x="897" y="32"/>
                  </a:lnTo>
                  <a:lnTo>
                    <a:pt x="897" y="32"/>
                  </a:lnTo>
                  <a:lnTo>
                    <a:pt x="897" y="33"/>
                  </a:lnTo>
                  <a:lnTo>
                    <a:pt x="897" y="33"/>
                  </a:lnTo>
                  <a:lnTo>
                    <a:pt x="897" y="33"/>
                  </a:lnTo>
                  <a:lnTo>
                    <a:pt x="897" y="33"/>
                  </a:lnTo>
                  <a:lnTo>
                    <a:pt x="896" y="34"/>
                  </a:lnTo>
                  <a:lnTo>
                    <a:pt x="896" y="34"/>
                  </a:lnTo>
                  <a:lnTo>
                    <a:pt x="895" y="34"/>
                  </a:lnTo>
                  <a:lnTo>
                    <a:pt x="895" y="35"/>
                  </a:lnTo>
                  <a:lnTo>
                    <a:pt x="895" y="35"/>
                  </a:lnTo>
                  <a:lnTo>
                    <a:pt x="895" y="35"/>
                  </a:lnTo>
                  <a:lnTo>
                    <a:pt x="896" y="35"/>
                  </a:lnTo>
                  <a:lnTo>
                    <a:pt x="896" y="36"/>
                  </a:lnTo>
                  <a:lnTo>
                    <a:pt x="897" y="36"/>
                  </a:lnTo>
                  <a:lnTo>
                    <a:pt x="896" y="38"/>
                  </a:lnTo>
                  <a:lnTo>
                    <a:pt x="894" y="38"/>
                  </a:lnTo>
                  <a:lnTo>
                    <a:pt x="894" y="38"/>
                  </a:lnTo>
                  <a:lnTo>
                    <a:pt x="892" y="38"/>
                  </a:lnTo>
                  <a:lnTo>
                    <a:pt x="892" y="38"/>
                  </a:lnTo>
                  <a:lnTo>
                    <a:pt x="892" y="37"/>
                  </a:lnTo>
                  <a:lnTo>
                    <a:pt x="892" y="37"/>
                  </a:lnTo>
                  <a:lnTo>
                    <a:pt x="892" y="36"/>
                  </a:lnTo>
                  <a:lnTo>
                    <a:pt x="894" y="36"/>
                  </a:lnTo>
                  <a:lnTo>
                    <a:pt x="894" y="36"/>
                  </a:lnTo>
                  <a:lnTo>
                    <a:pt x="894" y="35"/>
                  </a:lnTo>
                  <a:lnTo>
                    <a:pt x="894" y="34"/>
                  </a:lnTo>
                  <a:lnTo>
                    <a:pt x="894" y="33"/>
                  </a:lnTo>
                  <a:lnTo>
                    <a:pt x="894" y="33"/>
                  </a:lnTo>
                  <a:lnTo>
                    <a:pt x="894" y="33"/>
                  </a:lnTo>
                  <a:lnTo>
                    <a:pt x="891" y="32"/>
                  </a:lnTo>
                  <a:lnTo>
                    <a:pt x="890" y="32"/>
                  </a:lnTo>
                  <a:lnTo>
                    <a:pt x="890" y="31"/>
                  </a:lnTo>
                  <a:lnTo>
                    <a:pt x="890" y="31"/>
                  </a:lnTo>
                  <a:lnTo>
                    <a:pt x="889" y="32"/>
                  </a:lnTo>
                  <a:lnTo>
                    <a:pt x="888" y="32"/>
                  </a:lnTo>
                  <a:lnTo>
                    <a:pt x="887" y="31"/>
                  </a:lnTo>
                  <a:lnTo>
                    <a:pt x="886" y="31"/>
                  </a:lnTo>
                  <a:lnTo>
                    <a:pt x="885" y="30"/>
                  </a:lnTo>
                  <a:lnTo>
                    <a:pt x="885" y="29"/>
                  </a:lnTo>
                  <a:lnTo>
                    <a:pt x="885" y="29"/>
                  </a:lnTo>
                  <a:lnTo>
                    <a:pt x="885" y="29"/>
                  </a:lnTo>
                  <a:lnTo>
                    <a:pt x="884" y="30"/>
                  </a:lnTo>
                  <a:lnTo>
                    <a:pt x="883" y="30"/>
                  </a:lnTo>
                  <a:lnTo>
                    <a:pt x="883" y="30"/>
                  </a:lnTo>
                  <a:lnTo>
                    <a:pt x="883" y="29"/>
                  </a:lnTo>
                  <a:lnTo>
                    <a:pt x="883" y="29"/>
                  </a:lnTo>
                  <a:lnTo>
                    <a:pt x="882" y="29"/>
                  </a:lnTo>
                  <a:lnTo>
                    <a:pt x="882" y="29"/>
                  </a:lnTo>
                  <a:lnTo>
                    <a:pt x="881" y="30"/>
                  </a:lnTo>
                  <a:lnTo>
                    <a:pt x="881" y="30"/>
                  </a:lnTo>
                  <a:lnTo>
                    <a:pt x="880" y="29"/>
                  </a:lnTo>
                  <a:lnTo>
                    <a:pt x="880" y="29"/>
                  </a:lnTo>
                  <a:lnTo>
                    <a:pt x="879" y="29"/>
                  </a:lnTo>
                  <a:lnTo>
                    <a:pt x="878" y="30"/>
                  </a:lnTo>
                  <a:lnTo>
                    <a:pt x="879" y="30"/>
                  </a:lnTo>
                  <a:lnTo>
                    <a:pt x="878" y="30"/>
                  </a:lnTo>
                  <a:lnTo>
                    <a:pt x="878" y="30"/>
                  </a:lnTo>
                  <a:lnTo>
                    <a:pt x="877" y="30"/>
                  </a:lnTo>
                  <a:close/>
                  <a:moveTo>
                    <a:pt x="887" y="3"/>
                  </a:moveTo>
                  <a:lnTo>
                    <a:pt x="886" y="3"/>
                  </a:lnTo>
                  <a:lnTo>
                    <a:pt x="886" y="3"/>
                  </a:lnTo>
                  <a:lnTo>
                    <a:pt x="888" y="3"/>
                  </a:lnTo>
                  <a:lnTo>
                    <a:pt x="890" y="2"/>
                  </a:lnTo>
                  <a:lnTo>
                    <a:pt x="890" y="3"/>
                  </a:lnTo>
                  <a:lnTo>
                    <a:pt x="887" y="3"/>
                  </a:lnTo>
                  <a:close/>
                  <a:moveTo>
                    <a:pt x="894" y="2"/>
                  </a:moveTo>
                  <a:lnTo>
                    <a:pt x="891" y="3"/>
                  </a:lnTo>
                  <a:lnTo>
                    <a:pt x="891" y="2"/>
                  </a:lnTo>
                  <a:lnTo>
                    <a:pt x="891" y="2"/>
                  </a:lnTo>
                  <a:lnTo>
                    <a:pt x="891" y="2"/>
                  </a:lnTo>
                  <a:lnTo>
                    <a:pt x="894" y="2"/>
                  </a:lnTo>
                  <a:lnTo>
                    <a:pt x="894" y="2"/>
                  </a:lnTo>
                  <a:lnTo>
                    <a:pt x="894" y="2"/>
                  </a:lnTo>
                  <a:close/>
                  <a:moveTo>
                    <a:pt x="898" y="2"/>
                  </a:moveTo>
                  <a:lnTo>
                    <a:pt x="897" y="2"/>
                  </a:lnTo>
                  <a:lnTo>
                    <a:pt x="897" y="2"/>
                  </a:lnTo>
                  <a:lnTo>
                    <a:pt x="897" y="2"/>
                  </a:lnTo>
                  <a:lnTo>
                    <a:pt x="898" y="2"/>
                  </a:lnTo>
                  <a:lnTo>
                    <a:pt x="898" y="2"/>
                  </a:lnTo>
                  <a:close/>
                  <a:moveTo>
                    <a:pt x="902" y="1"/>
                  </a:moveTo>
                  <a:lnTo>
                    <a:pt x="901" y="1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903" y="0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3" name="Google Shape;1383;p77"/>
            <p:cNvSpPr/>
            <p:nvPr/>
          </p:nvSpPr>
          <p:spPr>
            <a:xfrm>
              <a:off x="5976938" y="1049338"/>
              <a:ext cx="161925" cy="87313"/>
            </a:xfrm>
            <a:custGeom>
              <a:avLst/>
              <a:gdLst/>
              <a:ahLst/>
              <a:cxnLst/>
              <a:rect l="l" t="t" r="r" b="b"/>
              <a:pathLst>
                <a:path w="102" h="55" extrusionOk="0">
                  <a:moveTo>
                    <a:pt x="99" y="35"/>
                  </a:moveTo>
                  <a:lnTo>
                    <a:pt x="99" y="35"/>
                  </a:lnTo>
                  <a:lnTo>
                    <a:pt x="99" y="36"/>
                  </a:lnTo>
                  <a:lnTo>
                    <a:pt x="99" y="37"/>
                  </a:lnTo>
                  <a:lnTo>
                    <a:pt x="99" y="38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5"/>
                  </a:lnTo>
                  <a:lnTo>
                    <a:pt x="99" y="46"/>
                  </a:lnTo>
                  <a:lnTo>
                    <a:pt x="101" y="48"/>
                  </a:lnTo>
                  <a:lnTo>
                    <a:pt x="102" y="49"/>
                  </a:lnTo>
                  <a:lnTo>
                    <a:pt x="102" y="50"/>
                  </a:lnTo>
                  <a:lnTo>
                    <a:pt x="102" y="52"/>
                  </a:lnTo>
                  <a:lnTo>
                    <a:pt x="102" y="54"/>
                  </a:lnTo>
                  <a:lnTo>
                    <a:pt x="101" y="55"/>
                  </a:lnTo>
                  <a:lnTo>
                    <a:pt x="101" y="55"/>
                  </a:lnTo>
                  <a:lnTo>
                    <a:pt x="99" y="54"/>
                  </a:lnTo>
                  <a:lnTo>
                    <a:pt x="97" y="54"/>
                  </a:lnTo>
                  <a:lnTo>
                    <a:pt x="96" y="55"/>
                  </a:lnTo>
                  <a:lnTo>
                    <a:pt x="95" y="55"/>
                  </a:lnTo>
                  <a:lnTo>
                    <a:pt x="93" y="54"/>
                  </a:lnTo>
                  <a:lnTo>
                    <a:pt x="92" y="55"/>
                  </a:lnTo>
                  <a:lnTo>
                    <a:pt x="91" y="55"/>
                  </a:lnTo>
                  <a:lnTo>
                    <a:pt x="90" y="54"/>
                  </a:lnTo>
                  <a:lnTo>
                    <a:pt x="89" y="53"/>
                  </a:lnTo>
                  <a:lnTo>
                    <a:pt x="88" y="53"/>
                  </a:lnTo>
                  <a:lnTo>
                    <a:pt x="86" y="54"/>
                  </a:lnTo>
                  <a:lnTo>
                    <a:pt x="85" y="54"/>
                  </a:lnTo>
                  <a:lnTo>
                    <a:pt x="83" y="53"/>
                  </a:lnTo>
                  <a:lnTo>
                    <a:pt x="81" y="53"/>
                  </a:lnTo>
                  <a:lnTo>
                    <a:pt x="81" y="52"/>
                  </a:lnTo>
                  <a:lnTo>
                    <a:pt x="79" y="52"/>
                  </a:lnTo>
                  <a:lnTo>
                    <a:pt x="78" y="52"/>
                  </a:lnTo>
                  <a:lnTo>
                    <a:pt x="77" y="51"/>
                  </a:lnTo>
                  <a:lnTo>
                    <a:pt x="75" y="52"/>
                  </a:lnTo>
                  <a:lnTo>
                    <a:pt x="74" y="52"/>
                  </a:lnTo>
                  <a:lnTo>
                    <a:pt x="73" y="52"/>
                  </a:lnTo>
                  <a:lnTo>
                    <a:pt x="73" y="51"/>
                  </a:lnTo>
                  <a:lnTo>
                    <a:pt x="73" y="50"/>
                  </a:lnTo>
                  <a:lnTo>
                    <a:pt x="72" y="49"/>
                  </a:lnTo>
                  <a:lnTo>
                    <a:pt x="71" y="49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2" y="48"/>
                  </a:lnTo>
                  <a:lnTo>
                    <a:pt x="59" y="46"/>
                  </a:lnTo>
                  <a:lnTo>
                    <a:pt x="59" y="45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44" y="40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2" y="42"/>
                  </a:lnTo>
                  <a:lnTo>
                    <a:pt x="41" y="41"/>
                  </a:lnTo>
                  <a:lnTo>
                    <a:pt x="40" y="41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5" y="39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2" y="38"/>
                  </a:lnTo>
                  <a:lnTo>
                    <a:pt x="30" y="36"/>
                  </a:lnTo>
                  <a:lnTo>
                    <a:pt x="27" y="35"/>
                  </a:lnTo>
                  <a:lnTo>
                    <a:pt x="26" y="35"/>
                  </a:lnTo>
                  <a:lnTo>
                    <a:pt x="25" y="34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2" y="34"/>
                  </a:lnTo>
                  <a:lnTo>
                    <a:pt x="21" y="33"/>
                  </a:lnTo>
                  <a:lnTo>
                    <a:pt x="19" y="32"/>
                  </a:lnTo>
                  <a:lnTo>
                    <a:pt x="16" y="31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8" y="25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5" y="6"/>
                  </a:lnTo>
                  <a:lnTo>
                    <a:pt x="27" y="7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8"/>
                  </a:lnTo>
                  <a:lnTo>
                    <a:pt x="49" y="20"/>
                  </a:lnTo>
                  <a:lnTo>
                    <a:pt x="50" y="20"/>
                  </a:lnTo>
                  <a:lnTo>
                    <a:pt x="51" y="21"/>
                  </a:lnTo>
                  <a:lnTo>
                    <a:pt x="52" y="23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6" y="26"/>
                  </a:lnTo>
                  <a:lnTo>
                    <a:pt x="57" y="26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1" y="25"/>
                  </a:lnTo>
                  <a:lnTo>
                    <a:pt x="61" y="25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1" y="29"/>
                  </a:lnTo>
                  <a:lnTo>
                    <a:pt x="62" y="29"/>
                  </a:lnTo>
                  <a:lnTo>
                    <a:pt x="65" y="29"/>
                  </a:lnTo>
                  <a:lnTo>
                    <a:pt x="68" y="29"/>
                  </a:lnTo>
                  <a:lnTo>
                    <a:pt x="69" y="30"/>
                  </a:lnTo>
                  <a:lnTo>
                    <a:pt x="71" y="31"/>
                  </a:lnTo>
                  <a:lnTo>
                    <a:pt x="72" y="33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4" y="34"/>
                  </a:lnTo>
                  <a:lnTo>
                    <a:pt x="74" y="33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5" y="32"/>
                  </a:lnTo>
                  <a:lnTo>
                    <a:pt x="75" y="33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2"/>
                  </a:lnTo>
                  <a:lnTo>
                    <a:pt x="80" y="32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33"/>
                  </a:lnTo>
                  <a:lnTo>
                    <a:pt x="83" y="33"/>
                  </a:lnTo>
                  <a:lnTo>
                    <a:pt x="84" y="34"/>
                  </a:lnTo>
                  <a:lnTo>
                    <a:pt x="85" y="34"/>
                  </a:lnTo>
                  <a:lnTo>
                    <a:pt x="86" y="35"/>
                  </a:lnTo>
                  <a:lnTo>
                    <a:pt x="88" y="36"/>
                  </a:lnTo>
                  <a:lnTo>
                    <a:pt x="90" y="36"/>
                  </a:lnTo>
                  <a:lnTo>
                    <a:pt x="91" y="36"/>
                  </a:lnTo>
                  <a:lnTo>
                    <a:pt x="92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6" y="35"/>
                  </a:lnTo>
                  <a:lnTo>
                    <a:pt x="99" y="3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4" name="Google Shape;1384;p77"/>
            <p:cNvSpPr/>
            <p:nvPr/>
          </p:nvSpPr>
          <p:spPr>
            <a:xfrm>
              <a:off x="4700588" y="2093913"/>
              <a:ext cx="258763" cy="261938"/>
            </a:xfrm>
            <a:custGeom>
              <a:avLst/>
              <a:gdLst/>
              <a:ahLst/>
              <a:cxnLst/>
              <a:rect l="l" t="t" r="r" b="b"/>
              <a:pathLst>
                <a:path w="163" h="165" extrusionOk="0">
                  <a:moveTo>
                    <a:pt x="141" y="9"/>
                  </a:moveTo>
                  <a:lnTo>
                    <a:pt x="144" y="8"/>
                  </a:lnTo>
                  <a:lnTo>
                    <a:pt x="146" y="8"/>
                  </a:lnTo>
                  <a:lnTo>
                    <a:pt x="149" y="7"/>
                  </a:lnTo>
                  <a:lnTo>
                    <a:pt x="151" y="7"/>
                  </a:lnTo>
                  <a:lnTo>
                    <a:pt x="152" y="7"/>
                  </a:lnTo>
                  <a:lnTo>
                    <a:pt x="157" y="7"/>
                  </a:lnTo>
                  <a:lnTo>
                    <a:pt x="160" y="7"/>
                  </a:lnTo>
                  <a:lnTo>
                    <a:pt x="160" y="8"/>
                  </a:lnTo>
                  <a:lnTo>
                    <a:pt x="161" y="9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59" y="11"/>
                  </a:lnTo>
                  <a:lnTo>
                    <a:pt x="158" y="12"/>
                  </a:lnTo>
                  <a:lnTo>
                    <a:pt x="155" y="14"/>
                  </a:lnTo>
                  <a:lnTo>
                    <a:pt x="154" y="14"/>
                  </a:lnTo>
                  <a:lnTo>
                    <a:pt x="153" y="14"/>
                  </a:lnTo>
                  <a:lnTo>
                    <a:pt x="153" y="13"/>
                  </a:lnTo>
                  <a:lnTo>
                    <a:pt x="151" y="14"/>
                  </a:lnTo>
                  <a:lnTo>
                    <a:pt x="150" y="15"/>
                  </a:lnTo>
                  <a:lnTo>
                    <a:pt x="148" y="16"/>
                  </a:lnTo>
                  <a:lnTo>
                    <a:pt x="147" y="17"/>
                  </a:lnTo>
                  <a:lnTo>
                    <a:pt x="147" y="17"/>
                  </a:lnTo>
                  <a:lnTo>
                    <a:pt x="145" y="19"/>
                  </a:lnTo>
                  <a:lnTo>
                    <a:pt x="144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19"/>
                  </a:lnTo>
                  <a:lnTo>
                    <a:pt x="142" y="17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39" y="14"/>
                  </a:lnTo>
                  <a:lnTo>
                    <a:pt x="138" y="14"/>
                  </a:lnTo>
                  <a:lnTo>
                    <a:pt x="134" y="15"/>
                  </a:lnTo>
                  <a:lnTo>
                    <a:pt x="130" y="15"/>
                  </a:lnTo>
                  <a:lnTo>
                    <a:pt x="124" y="16"/>
                  </a:lnTo>
                  <a:lnTo>
                    <a:pt x="118" y="17"/>
                  </a:lnTo>
                  <a:lnTo>
                    <a:pt x="115" y="18"/>
                  </a:lnTo>
                  <a:lnTo>
                    <a:pt x="112" y="18"/>
                  </a:lnTo>
                  <a:lnTo>
                    <a:pt x="112" y="21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11" y="38"/>
                  </a:lnTo>
                  <a:lnTo>
                    <a:pt x="111" y="44"/>
                  </a:lnTo>
                  <a:lnTo>
                    <a:pt x="111" y="49"/>
                  </a:lnTo>
                  <a:lnTo>
                    <a:pt x="111" y="55"/>
                  </a:lnTo>
                  <a:lnTo>
                    <a:pt x="110" y="60"/>
                  </a:lnTo>
                  <a:lnTo>
                    <a:pt x="110" y="66"/>
                  </a:lnTo>
                  <a:lnTo>
                    <a:pt x="110" y="69"/>
                  </a:lnTo>
                  <a:lnTo>
                    <a:pt x="110" y="70"/>
                  </a:lnTo>
                  <a:lnTo>
                    <a:pt x="108" y="70"/>
                  </a:lnTo>
                  <a:lnTo>
                    <a:pt x="104" y="70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8" y="73"/>
                  </a:lnTo>
                  <a:lnTo>
                    <a:pt x="98" y="77"/>
                  </a:lnTo>
                  <a:lnTo>
                    <a:pt x="98" y="81"/>
                  </a:lnTo>
                  <a:lnTo>
                    <a:pt x="98" y="84"/>
                  </a:lnTo>
                  <a:lnTo>
                    <a:pt x="98" y="88"/>
                  </a:lnTo>
                  <a:lnTo>
                    <a:pt x="98" y="92"/>
                  </a:lnTo>
                  <a:lnTo>
                    <a:pt x="98" y="96"/>
                  </a:lnTo>
                  <a:lnTo>
                    <a:pt x="98" y="100"/>
                  </a:lnTo>
                  <a:lnTo>
                    <a:pt x="97" y="105"/>
                  </a:lnTo>
                  <a:lnTo>
                    <a:pt x="97" y="108"/>
                  </a:lnTo>
                  <a:lnTo>
                    <a:pt x="97" y="108"/>
                  </a:lnTo>
                  <a:lnTo>
                    <a:pt x="97" y="114"/>
                  </a:lnTo>
                  <a:lnTo>
                    <a:pt x="97" y="120"/>
                  </a:lnTo>
                  <a:lnTo>
                    <a:pt x="97" y="126"/>
                  </a:lnTo>
                  <a:lnTo>
                    <a:pt x="96" y="132"/>
                  </a:lnTo>
                  <a:lnTo>
                    <a:pt x="96" y="139"/>
                  </a:lnTo>
                  <a:lnTo>
                    <a:pt x="96" y="145"/>
                  </a:lnTo>
                  <a:lnTo>
                    <a:pt x="96" y="151"/>
                  </a:lnTo>
                  <a:lnTo>
                    <a:pt x="95" y="157"/>
                  </a:lnTo>
                  <a:lnTo>
                    <a:pt x="95" y="159"/>
                  </a:lnTo>
                  <a:lnTo>
                    <a:pt x="93" y="159"/>
                  </a:lnTo>
                  <a:lnTo>
                    <a:pt x="91" y="159"/>
                  </a:lnTo>
                  <a:lnTo>
                    <a:pt x="89" y="160"/>
                  </a:lnTo>
                  <a:lnTo>
                    <a:pt x="88" y="161"/>
                  </a:lnTo>
                  <a:lnTo>
                    <a:pt x="87" y="162"/>
                  </a:lnTo>
                  <a:lnTo>
                    <a:pt x="86" y="162"/>
                  </a:lnTo>
                  <a:lnTo>
                    <a:pt x="86" y="163"/>
                  </a:lnTo>
                  <a:lnTo>
                    <a:pt x="86" y="164"/>
                  </a:lnTo>
                  <a:lnTo>
                    <a:pt x="85" y="165"/>
                  </a:lnTo>
                  <a:lnTo>
                    <a:pt x="84" y="165"/>
                  </a:lnTo>
                  <a:lnTo>
                    <a:pt x="83" y="165"/>
                  </a:lnTo>
                  <a:lnTo>
                    <a:pt x="81" y="164"/>
                  </a:lnTo>
                  <a:lnTo>
                    <a:pt x="78" y="164"/>
                  </a:lnTo>
                  <a:lnTo>
                    <a:pt x="75" y="165"/>
                  </a:lnTo>
                  <a:lnTo>
                    <a:pt x="72" y="164"/>
                  </a:lnTo>
                  <a:lnTo>
                    <a:pt x="71" y="164"/>
                  </a:lnTo>
                  <a:lnTo>
                    <a:pt x="69" y="163"/>
                  </a:lnTo>
                  <a:lnTo>
                    <a:pt x="68" y="163"/>
                  </a:lnTo>
                  <a:lnTo>
                    <a:pt x="67" y="163"/>
                  </a:lnTo>
                  <a:lnTo>
                    <a:pt x="65" y="162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4" y="158"/>
                  </a:lnTo>
                  <a:lnTo>
                    <a:pt x="64" y="157"/>
                  </a:lnTo>
                  <a:lnTo>
                    <a:pt x="64" y="156"/>
                  </a:lnTo>
                  <a:lnTo>
                    <a:pt x="64" y="156"/>
                  </a:lnTo>
                  <a:lnTo>
                    <a:pt x="63" y="156"/>
                  </a:lnTo>
                  <a:lnTo>
                    <a:pt x="62" y="155"/>
                  </a:lnTo>
                  <a:lnTo>
                    <a:pt x="62" y="154"/>
                  </a:lnTo>
                  <a:lnTo>
                    <a:pt x="62" y="154"/>
                  </a:lnTo>
                  <a:lnTo>
                    <a:pt x="61" y="153"/>
                  </a:lnTo>
                  <a:lnTo>
                    <a:pt x="58" y="153"/>
                  </a:lnTo>
                  <a:lnTo>
                    <a:pt x="58" y="154"/>
                  </a:lnTo>
                  <a:lnTo>
                    <a:pt x="57" y="156"/>
                  </a:lnTo>
                  <a:lnTo>
                    <a:pt x="57" y="156"/>
                  </a:lnTo>
                  <a:lnTo>
                    <a:pt x="57" y="157"/>
                  </a:lnTo>
                  <a:lnTo>
                    <a:pt x="56" y="158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5" y="159"/>
                  </a:lnTo>
                  <a:lnTo>
                    <a:pt x="55" y="159"/>
                  </a:lnTo>
                  <a:lnTo>
                    <a:pt x="53" y="160"/>
                  </a:lnTo>
                  <a:lnTo>
                    <a:pt x="52" y="161"/>
                  </a:lnTo>
                  <a:lnTo>
                    <a:pt x="51" y="160"/>
                  </a:lnTo>
                  <a:lnTo>
                    <a:pt x="48" y="156"/>
                  </a:lnTo>
                  <a:lnTo>
                    <a:pt x="46" y="155"/>
                  </a:lnTo>
                  <a:lnTo>
                    <a:pt x="44" y="152"/>
                  </a:lnTo>
                  <a:lnTo>
                    <a:pt x="40" y="144"/>
                  </a:lnTo>
                  <a:lnTo>
                    <a:pt x="40" y="143"/>
                  </a:lnTo>
                  <a:lnTo>
                    <a:pt x="39" y="139"/>
                  </a:lnTo>
                  <a:lnTo>
                    <a:pt x="38" y="135"/>
                  </a:lnTo>
                  <a:lnTo>
                    <a:pt x="38" y="134"/>
                  </a:lnTo>
                  <a:lnTo>
                    <a:pt x="39" y="133"/>
                  </a:lnTo>
                  <a:lnTo>
                    <a:pt x="38" y="131"/>
                  </a:lnTo>
                  <a:lnTo>
                    <a:pt x="38" y="130"/>
                  </a:lnTo>
                  <a:lnTo>
                    <a:pt x="37" y="129"/>
                  </a:lnTo>
                  <a:lnTo>
                    <a:pt x="36" y="124"/>
                  </a:lnTo>
                  <a:lnTo>
                    <a:pt x="35" y="121"/>
                  </a:lnTo>
                  <a:lnTo>
                    <a:pt x="36" y="118"/>
                  </a:lnTo>
                  <a:lnTo>
                    <a:pt x="35" y="116"/>
                  </a:lnTo>
                  <a:lnTo>
                    <a:pt x="35" y="114"/>
                  </a:lnTo>
                  <a:lnTo>
                    <a:pt x="36" y="111"/>
                  </a:lnTo>
                  <a:lnTo>
                    <a:pt x="35" y="108"/>
                  </a:lnTo>
                  <a:lnTo>
                    <a:pt x="33" y="105"/>
                  </a:lnTo>
                  <a:lnTo>
                    <a:pt x="32" y="99"/>
                  </a:lnTo>
                  <a:lnTo>
                    <a:pt x="32" y="97"/>
                  </a:lnTo>
                  <a:lnTo>
                    <a:pt x="32" y="92"/>
                  </a:lnTo>
                  <a:lnTo>
                    <a:pt x="32" y="90"/>
                  </a:lnTo>
                  <a:lnTo>
                    <a:pt x="32" y="87"/>
                  </a:lnTo>
                  <a:lnTo>
                    <a:pt x="31" y="84"/>
                  </a:lnTo>
                  <a:lnTo>
                    <a:pt x="31" y="83"/>
                  </a:lnTo>
                  <a:lnTo>
                    <a:pt x="32" y="81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3" y="80"/>
                  </a:lnTo>
                  <a:lnTo>
                    <a:pt x="33" y="79"/>
                  </a:lnTo>
                  <a:lnTo>
                    <a:pt x="32" y="76"/>
                  </a:lnTo>
                  <a:lnTo>
                    <a:pt x="30" y="72"/>
                  </a:lnTo>
                  <a:lnTo>
                    <a:pt x="27" y="65"/>
                  </a:lnTo>
                  <a:lnTo>
                    <a:pt x="26" y="63"/>
                  </a:lnTo>
                  <a:lnTo>
                    <a:pt x="25" y="61"/>
                  </a:lnTo>
                  <a:lnTo>
                    <a:pt x="20" y="54"/>
                  </a:lnTo>
                  <a:lnTo>
                    <a:pt x="18" y="49"/>
                  </a:lnTo>
                  <a:lnTo>
                    <a:pt x="17" y="44"/>
                  </a:lnTo>
                  <a:lnTo>
                    <a:pt x="15" y="42"/>
                  </a:lnTo>
                  <a:lnTo>
                    <a:pt x="9" y="26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5" y="3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1" y="6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4" y="5"/>
                  </a:lnTo>
                  <a:lnTo>
                    <a:pt x="49" y="5"/>
                  </a:lnTo>
                  <a:lnTo>
                    <a:pt x="53" y="5"/>
                  </a:lnTo>
                  <a:lnTo>
                    <a:pt x="58" y="5"/>
                  </a:lnTo>
                  <a:lnTo>
                    <a:pt x="63" y="5"/>
                  </a:lnTo>
                  <a:lnTo>
                    <a:pt x="68" y="5"/>
                  </a:lnTo>
                  <a:lnTo>
                    <a:pt x="72" y="5"/>
                  </a:lnTo>
                  <a:lnTo>
                    <a:pt x="74" y="5"/>
                  </a:lnTo>
                  <a:lnTo>
                    <a:pt x="77" y="5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3" y="8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9" y="11"/>
                  </a:lnTo>
                  <a:lnTo>
                    <a:pt x="90" y="11"/>
                  </a:lnTo>
                  <a:lnTo>
                    <a:pt x="92" y="11"/>
                  </a:lnTo>
                  <a:lnTo>
                    <a:pt x="96" y="12"/>
                  </a:lnTo>
                  <a:lnTo>
                    <a:pt x="99" y="12"/>
                  </a:lnTo>
                  <a:lnTo>
                    <a:pt x="103" y="12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11" y="14"/>
                  </a:lnTo>
                  <a:lnTo>
                    <a:pt x="113" y="13"/>
                  </a:lnTo>
                  <a:lnTo>
                    <a:pt x="116" y="13"/>
                  </a:lnTo>
                  <a:lnTo>
                    <a:pt x="116" y="14"/>
                  </a:lnTo>
                  <a:lnTo>
                    <a:pt x="117" y="14"/>
                  </a:lnTo>
                  <a:lnTo>
                    <a:pt x="121" y="13"/>
                  </a:lnTo>
                  <a:lnTo>
                    <a:pt x="123" y="12"/>
                  </a:lnTo>
                  <a:lnTo>
                    <a:pt x="128" y="11"/>
                  </a:lnTo>
                  <a:lnTo>
                    <a:pt x="132" y="11"/>
                  </a:lnTo>
                  <a:lnTo>
                    <a:pt x="138" y="10"/>
                  </a:lnTo>
                  <a:lnTo>
                    <a:pt x="141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5" name="Google Shape;1385;p77"/>
            <p:cNvSpPr/>
            <p:nvPr/>
          </p:nvSpPr>
          <p:spPr>
            <a:xfrm>
              <a:off x="6234113" y="1090613"/>
              <a:ext cx="169863" cy="411163"/>
            </a:xfrm>
            <a:custGeom>
              <a:avLst/>
              <a:gdLst/>
              <a:ahLst/>
              <a:cxnLst/>
              <a:rect l="l" t="t" r="r" b="b"/>
              <a:pathLst>
                <a:path w="107" h="259" extrusionOk="0">
                  <a:moveTo>
                    <a:pt x="91" y="258"/>
                  </a:moveTo>
                  <a:lnTo>
                    <a:pt x="90" y="259"/>
                  </a:lnTo>
                  <a:lnTo>
                    <a:pt x="90" y="259"/>
                  </a:lnTo>
                  <a:lnTo>
                    <a:pt x="90" y="257"/>
                  </a:lnTo>
                  <a:lnTo>
                    <a:pt x="91" y="256"/>
                  </a:lnTo>
                  <a:lnTo>
                    <a:pt x="92" y="256"/>
                  </a:lnTo>
                  <a:lnTo>
                    <a:pt x="92" y="257"/>
                  </a:lnTo>
                  <a:lnTo>
                    <a:pt x="91" y="258"/>
                  </a:lnTo>
                  <a:lnTo>
                    <a:pt x="91" y="258"/>
                  </a:lnTo>
                  <a:close/>
                  <a:moveTo>
                    <a:pt x="90" y="244"/>
                  </a:moveTo>
                  <a:lnTo>
                    <a:pt x="91" y="246"/>
                  </a:lnTo>
                  <a:lnTo>
                    <a:pt x="91" y="247"/>
                  </a:lnTo>
                  <a:lnTo>
                    <a:pt x="91" y="247"/>
                  </a:lnTo>
                  <a:lnTo>
                    <a:pt x="91" y="247"/>
                  </a:lnTo>
                  <a:lnTo>
                    <a:pt x="90" y="246"/>
                  </a:lnTo>
                  <a:lnTo>
                    <a:pt x="90" y="245"/>
                  </a:lnTo>
                  <a:lnTo>
                    <a:pt x="89" y="245"/>
                  </a:lnTo>
                  <a:lnTo>
                    <a:pt x="89" y="244"/>
                  </a:lnTo>
                  <a:lnTo>
                    <a:pt x="90" y="244"/>
                  </a:lnTo>
                  <a:lnTo>
                    <a:pt x="90" y="244"/>
                  </a:lnTo>
                  <a:close/>
                  <a:moveTo>
                    <a:pt x="94" y="244"/>
                  </a:moveTo>
                  <a:lnTo>
                    <a:pt x="94" y="244"/>
                  </a:lnTo>
                  <a:lnTo>
                    <a:pt x="94" y="244"/>
                  </a:lnTo>
                  <a:lnTo>
                    <a:pt x="93" y="244"/>
                  </a:lnTo>
                  <a:lnTo>
                    <a:pt x="94" y="241"/>
                  </a:lnTo>
                  <a:lnTo>
                    <a:pt x="94" y="244"/>
                  </a:lnTo>
                  <a:close/>
                  <a:moveTo>
                    <a:pt x="90" y="236"/>
                  </a:moveTo>
                  <a:lnTo>
                    <a:pt x="90" y="236"/>
                  </a:lnTo>
                  <a:lnTo>
                    <a:pt x="90" y="236"/>
                  </a:lnTo>
                  <a:lnTo>
                    <a:pt x="89" y="236"/>
                  </a:lnTo>
                  <a:lnTo>
                    <a:pt x="89" y="235"/>
                  </a:lnTo>
                  <a:lnTo>
                    <a:pt x="90" y="234"/>
                  </a:lnTo>
                  <a:lnTo>
                    <a:pt x="90" y="232"/>
                  </a:lnTo>
                  <a:lnTo>
                    <a:pt x="90" y="232"/>
                  </a:lnTo>
                  <a:lnTo>
                    <a:pt x="90" y="233"/>
                  </a:lnTo>
                  <a:lnTo>
                    <a:pt x="90" y="234"/>
                  </a:lnTo>
                  <a:lnTo>
                    <a:pt x="90" y="235"/>
                  </a:lnTo>
                  <a:lnTo>
                    <a:pt x="90" y="236"/>
                  </a:lnTo>
                  <a:close/>
                  <a:moveTo>
                    <a:pt x="93" y="232"/>
                  </a:moveTo>
                  <a:lnTo>
                    <a:pt x="93" y="235"/>
                  </a:lnTo>
                  <a:lnTo>
                    <a:pt x="92" y="235"/>
                  </a:lnTo>
                  <a:lnTo>
                    <a:pt x="92" y="235"/>
                  </a:lnTo>
                  <a:lnTo>
                    <a:pt x="92" y="233"/>
                  </a:lnTo>
                  <a:lnTo>
                    <a:pt x="91" y="233"/>
                  </a:lnTo>
                  <a:lnTo>
                    <a:pt x="91" y="232"/>
                  </a:lnTo>
                  <a:lnTo>
                    <a:pt x="93" y="232"/>
                  </a:lnTo>
                  <a:lnTo>
                    <a:pt x="93" y="232"/>
                  </a:lnTo>
                  <a:close/>
                  <a:moveTo>
                    <a:pt x="88" y="233"/>
                  </a:moveTo>
                  <a:lnTo>
                    <a:pt x="88" y="234"/>
                  </a:lnTo>
                  <a:lnTo>
                    <a:pt x="87" y="233"/>
                  </a:lnTo>
                  <a:lnTo>
                    <a:pt x="87" y="231"/>
                  </a:lnTo>
                  <a:lnTo>
                    <a:pt x="87" y="232"/>
                  </a:lnTo>
                  <a:lnTo>
                    <a:pt x="88" y="233"/>
                  </a:lnTo>
                  <a:lnTo>
                    <a:pt x="88" y="233"/>
                  </a:lnTo>
                  <a:close/>
                  <a:moveTo>
                    <a:pt x="93" y="230"/>
                  </a:moveTo>
                  <a:lnTo>
                    <a:pt x="92" y="230"/>
                  </a:lnTo>
                  <a:lnTo>
                    <a:pt x="92" y="228"/>
                  </a:lnTo>
                  <a:lnTo>
                    <a:pt x="92" y="228"/>
                  </a:lnTo>
                  <a:lnTo>
                    <a:pt x="93" y="229"/>
                  </a:lnTo>
                  <a:lnTo>
                    <a:pt x="94" y="230"/>
                  </a:lnTo>
                  <a:lnTo>
                    <a:pt x="93" y="230"/>
                  </a:lnTo>
                  <a:lnTo>
                    <a:pt x="93" y="230"/>
                  </a:lnTo>
                  <a:close/>
                  <a:moveTo>
                    <a:pt x="88" y="227"/>
                  </a:moveTo>
                  <a:lnTo>
                    <a:pt x="88" y="227"/>
                  </a:lnTo>
                  <a:lnTo>
                    <a:pt x="88" y="227"/>
                  </a:lnTo>
                  <a:lnTo>
                    <a:pt x="87" y="227"/>
                  </a:lnTo>
                  <a:lnTo>
                    <a:pt x="87" y="226"/>
                  </a:lnTo>
                  <a:lnTo>
                    <a:pt x="87" y="225"/>
                  </a:lnTo>
                  <a:lnTo>
                    <a:pt x="87" y="225"/>
                  </a:lnTo>
                  <a:lnTo>
                    <a:pt x="87" y="225"/>
                  </a:lnTo>
                  <a:lnTo>
                    <a:pt x="88" y="225"/>
                  </a:lnTo>
                  <a:lnTo>
                    <a:pt x="88" y="225"/>
                  </a:lnTo>
                  <a:lnTo>
                    <a:pt x="88" y="226"/>
                  </a:lnTo>
                  <a:lnTo>
                    <a:pt x="88" y="226"/>
                  </a:lnTo>
                  <a:lnTo>
                    <a:pt x="88" y="227"/>
                  </a:lnTo>
                  <a:close/>
                  <a:moveTo>
                    <a:pt x="87" y="224"/>
                  </a:moveTo>
                  <a:lnTo>
                    <a:pt x="87" y="224"/>
                  </a:lnTo>
                  <a:lnTo>
                    <a:pt x="86" y="225"/>
                  </a:lnTo>
                  <a:lnTo>
                    <a:pt x="85" y="225"/>
                  </a:lnTo>
                  <a:lnTo>
                    <a:pt x="85" y="224"/>
                  </a:lnTo>
                  <a:lnTo>
                    <a:pt x="86" y="224"/>
                  </a:lnTo>
                  <a:lnTo>
                    <a:pt x="86" y="224"/>
                  </a:lnTo>
                  <a:lnTo>
                    <a:pt x="87" y="224"/>
                  </a:lnTo>
                  <a:lnTo>
                    <a:pt x="87" y="224"/>
                  </a:lnTo>
                  <a:close/>
                  <a:moveTo>
                    <a:pt x="91" y="221"/>
                  </a:moveTo>
                  <a:lnTo>
                    <a:pt x="91" y="221"/>
                  </a:lnTo>
                  <a:lnTo>
                    <a:pt x="91" y="221"/>
                  </a:lnTo>
                  <a:lnTo>
                    <a:pt x="91" y="223"/>
                  </a:lnTo>
                  <a:lnTo>
                    <a:pt x="90" y="224"/>
                  </a:lnTo>
                  <a:lnTo>
                    <a:pt x="90" y="224"/>
                  </a:lnTo>
                  <a:lnTo>
                    <a:pt x="90" y="224"/>
                  </a:lnTo>
                  <a:lnTo>
                    <a:pt x="90" y="222"/>
                  </a:lnTo>
                  <a:lnTo>
                    <a:pt x="89" y="221"/>
                  </a:lnTo>
                  <a:lnTo>
                    <a:pt x="89" y="220"/>
                  </a:lnTo>
                  <a:lnTo>
                    <a:pt x="90" y="220"/>
                  </a:lnTo>
                  <a:lnTo>
                    <a:pt x="91" y="221"/>
                  </a:lnTo>
                  <a:close/>
                  <a:moveTo>
                    <a:pt x="89" y="214"/>
                  </a:moveTo>
                  <a:lnTo>
                    <a:pt x="89" y="216"/>
                  </a:lnTo>
                  <a:lnTo>
                    <a:pt x="88" y="215"/>
                  </a:lnTo>
                  <a:lnTo>
                    <a:pt x="88" y="214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89" y="214"/>
                  </a:lnTo>
                  <a:close/>
                  <a:moveTo>
                    <a:pt x="41" y="176"/>
                  </a:moveTo>
                  <a:lnTo>
                    <a:pt x="41" y="177"/>
                  </a:lnTo>
                  <a:lnTo>
                    <a:pt x="41" y="177"/>
                  </a:lnTo>
                  <a:lnTo>
                    <a:pt x="41" y="176"/>
                  </a:lnTo>
                  <a:lnTo>
                    <a:pt x="41" y="175"/>
                  </a:lnTo>
                  <a:lnTo>
                    <a:pt x="43" y="176"/>
                  </a:lnTo>
                  <a:lnTo>
                    <a:pt x="41" y="176"/>
                  </a:lnTo>
                  <a:close/>
                  <a:moveTo>
                    <a:pt x="37" y="175"/>
                  </a:moveTo>
                  <a:lnTo>
                    <a:pt x="37" y="176"/>
                  </a:lnTo>
                  <a:lnTo>
                    <a:pt x="36" y="174"/>
                  </a:lnTo>
                  <a:lnTo>
                    <a:pt x="37" y="173"/>
                  </a:lnTo>
                  <a:lnTo>
                    <a:pt x="38" y="171"/>
                  </a:lnTo>
                  <a:lnTo>
                    <a:pt x="38" y="170"/>
                  </a:lnTo>
                  <a:lnTo>
                    <a:pt x="39" y="171"/>
                  </a:lnTo>
                  <a:lnTo>
                    <a:pt x="38" y="174"/>
                  </a:lnTo>
                  <a:lnTo>
                    <a:pt x="37" y="175"/>
                  </a:lnTo>
                  <a:close/>
                  <a:moveTo>
                    <a:pt x="74" y="170"/>
                  </a:moveTo>
                  <a:lnTo>
                    <a:pt x="74" y="170"/>
                  </a:lnTo>
                  <a:lnTo>
                    <a:pt x="73" y="169"/>
                  </a:lnTo>
                  <a:lnTo>
                    <a:pt x="73" y="167"/>
                  </a:lnTo>
                  <a:lnTo>
                    <a:pt x="73" y="166"/>
                  </a:lnTo>
                  <a:lnTo>
                    <a:pt x="73" y="166"/>
                  </a:lnTo>
                  <a:lnTo>
                    <a:pt x="74" y="166"/>
                  </a:lnTo>
                  <a:lnTo>
                    <a:pt x="74" y="167"/>
                  </a:lnTo>
                  <a:lnTo>
                    <a:pt x="74" y="167"/>
                  </a:lnTo>
                  <a:lnTo>
                    <a:pt x="74" y="168"/>
                  </a:lnTo>
                  <a:lnTo>
                    <a:pt x="74" y="170"/>
                  </a:lnTo>
                  <a:close/>
                  <a:moveTo>
                    <a:pt x="23" y="136"/>
                  </a:moveTo>
                  <a:lnTo>
                    <a:pt x="23" y="136"/>
                  </a:lnTo>
                  <a:lnTo>
                    <a:pt x="22" y="135"/>
                  </a:lnTo>
                  <a:lnTo>
                    <a:pt x="21" y="133"/>
                  </a:lnTo>
                  <a:lnTo>
                    <a:pt x="22" y="133"/>
                  </a:lnTo>
                  <a:lnTo>
                    <a:pt x="24" y="133"/>
                  </a:lnTo>
                  <a:lnTo>
                    <a:pt x="24" y="134"/>
                  </a:lnTo>
                  <a:lnTo>
                    <a:pt x="24" y="135"/>
                  </a:lnTo>
                  <a:lnTo>
                    <a:pt x="23" y="136"/>
                  </a:lnTo>
                  <a:close/>
                  <a:moveTo>
                    <a:pt x="22" y="124"/>
                  </a:moveTo>
                  <a:lnTo>
                    <a:pt x="23" y="125"/>
                  </a:lnTo>
                  <a:lnTo>
                    <a:pt x="24" y="125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25" y="127"/>
                  </a:lnTo>
                  <a:lnTo>
                    <a:pt x="25" y="127"/>
                  </a:lnTo>
                  <a:lnTo>
                    <a:pt x="24" y="128"/>
                  </a:lnTo>
                  <a:lnTo>
                    <a:pt x="23" y="127"/>
                  </a:lnTo>
                  <a:lnTo>
                    <a:pt x="22" y="126"/>
                  </a:lnTo>
                  <a:lnTo>
                    <a:pt x="22" y="125"/>
                  </a:lnTo>
                  <a:lnTo>
                    <a:pt x="21" y="125"/>
                  </a:lnTo>
                  <a:lnTo>
                    <a:pt x="22" y="124"/>
                  </a:lnTo>
                  <a:lnTo>
                    <a:pt x="22" y="124"/>
                  </a:lnTo>
                  <a:close/>
                  <a:moveTo>
                    <a:pt x="19" y="120"/>
                  </a:moveTo>
                  <a:lnTo>
                    <a:pt x="19" y="121"/>
                  </a:lnTo>
                  <a:lnTo>
                    <a:pt x="18" y="121"/>
                  </a:lnTo>
                  <a:lnTo>
                    <a:pt x="18" y="120"/>
                  </a:lnTo>
                  <a:lnTo>
                    <a:pt x="18" y="119"/>
                  </a:lnTo>
                  <a:lnTo>
                    <a:pt x="19" y="120"/>
                  </a:lnTo>
                  <a:close/>
                  <a:moveTo>
                    <a:pt x="13" y="119"/>
                  </a:moveTo>
                  <a:lnTo>
                    <a:pt x="13" y="120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2" y="117"/>
                  </a:lnTo>
                  <a:lnTo>
                    <a:pt x="12" y="117"/>
                  </a:lnTo>
                  <a:lnTo>
                    <a:pt x="13" y="119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3"/>
                  </a:lnTo>
                  <a:lnTo>
                    <a:pt x="52" y="4"/>
                  </a:lnTo>
                  <a:lnTo>
                    <a:pt x="53" y="5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2" y="15"/>
                  </a:lnTo>
                  <a:lnTo>
                    <a:pt x="63" y="17"/>
                  </a:lnTo>
                  <a:lnTo>
                    <a:pt x="63" y="18"/>
                  </a:lnTo>
                  <a:lnTo>
                    <a:pt x="64" y="20"/>
                  </a:lnTo>
                  <a:lnTo>
                    <a:pt x="65" y="22"/>
                  </a:lnTo>
                  <a:lnTo>
                    <a:pt x="65" y="24"/>
                  </a:lnTo>
                  <a:lnTo>
                    <a:pt x="65" y="25"/>
                  </a:lnTo>
                  <a:lnTo>
                    <a:pt x="66" y="26"/>
                  </a:lnTo>
                  <a:lnTo>
                    <a:pt x="66" y="28"/>
                  </a:lnTo>
                  <a:lnTo>
                    <a:pt x="66" y="30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6" y="35"/>
                  </a:lnTo>
                  <a:lnTo>
                    <a:pt x="67" y="36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6" y="38"/>
                  </a:lnTo>
                  <a:lnTo>
                    <a:pt x="65" y="38"/>
                  </a:lnTo>
                  <a:lnTo>
                    <a:pt x="64" y="40"/>
                  </a:lnTo>
                  <a:lnTo>
                    <a:pt x="64" y="41"/>
                  </a:lnTo>
                  <a:lnTo>
                    <a:pt x="63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2" y="43"/>
                  </a:lnTo>
                  <a:lnTo>
                    <a:pt x="61" y="44"/>
                  </a:lnTo>
                  <a:lnTo>
                    <a:pt x="61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8" y="47"/>
                  </a:lnTo>
                  <a:lnTo>
                    <a:pt x="58" y="48"/>
                  </a:lnTo>
                  <a:lnTo>
                    <a:pt x="58" y="49"/>
                  </a:lnTo>
                  <a:lnTo>
                    <a:pt x="59" y="50"/>
                  </a:lnTo>
                  <a:lnTo>
                    <a:pt x="59" y="51"/>
                  </a:lnTo>
                  <a:lnTo>
                    <a:pt x="58" y="51"/>
                  </a:lnTo>
                  <a:lnTo>
                    <a:pt x="57" y="52"/>
                  </a:lnTo>
                  <a:lnTo>
                    <a:pt x="57" y="54"/>
                  </a:lnTo>
                  <a:lnTo>
                    <a:pt x="57" y="55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9" y="57"/>
                  </a:lnTo>
                  <a:lnTo>
                    <a:pt x="59" y="58"/>
                  </a:lnTo>
                  <a:lnTo>
                    <a:pt x="60" y="59"/>
                  </a:lnTo>
                  <a:lnTo>
                    <a:pt x="60" y="60"/>
                  </a:lnTo>
                  <a:lnTo>
                    <a:pt x="59" y="62"/>
                  </a:lnTo>
                  <a:lnTo>
                    <a:pt x="59" y="63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1" y="63"/>
                  </a:lnTo>
                  <a:lnTo>
                    <a:pt x="62" y="62"/>
                  </a:lnTo>
                  <a:lnTo>
                    <a:pt x="64" y="61"/>
                  </a:lnTo>
                  <a:lnTo>
                    <a:pt x="66" y="61"/>
                  </a:lnTo>
                  <a:lnTo>
                    <a:pt x="68" y="61"/>
                  </a:lnTo>
                  <a:lnTo>
                    <a:pt x="69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3" y="61"/>
                  </a:lnTo>
                  <a:lnTo>
                    <a:pt x="73" y="60"/>
                  </a:lnTo>
                  <a:lnTo>
                    <a:pt x="73" y="61"/>
                  </a:lnTo>
                  <a:lnTo>
                    <a:pt x="72" y="63"/>
                  </a:lnTo>
                  <a:lnTo>
                    <a:pt x="72" y="63"/>
                  </a:lnTo>
                  <a:lnTo>
                    <a:pt x="72" y="64"/>
                  </a:lnTo>
                  <a:lnTo>
                    <a:pt x="73" y="65"/>
                  </a:lnTo>
                  <a:lnTo>
                    <a:pt x="73" y="67"/>
                  </a:lnTo>
                  <a:lnTo>
                    <a:pt x="74" y="68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5" y="71"/>
                  </a:lnTo>
                  <a:lnTo>
                    <a:pt x="75" y="72"/>
                  </a:lnTo>
                  <a:lnTo>
                    <a:pt x="76" y="72"/>
                  </a:lnTo>
                  <a:lnTo>
                    <a:pt x="76" y="74"/>
                  </a:lnTo>
                  <a:lnTo>
                    <a:pt x="79" y="75"/>
                  </a:lnTo>
                  <a:lnTo>
                    <a:pt x="81" y="75"/>
                  </a:lnTo>
                  <a:lnTo>
                    <a:pt x="82" y="75"/>
                  </a:lnTo>
                  <a:lnTo>
                    <a:pt x="83" y="76"/>
                  </a:lnTo>
                  <a:lnTo>
                    <a:pt x="84" y="76"/>
                  </a:lnTo>
                  <a:lnTo>
                    <a:pt x="84" y="77"/>
                  </a:lnTo>
                  <a:lnTo>
                    <a:pt x="85" y="77"/>
                  </a:lnTo>
                  <a:lnTo>
                    <a:pt x="84" y="78"/>
                  </a:lnTo>
                  <a:lnTo>
                    <a:pt x="83" y="79"/>
                  </a:lnTo>
                  <a:lnTo>
                    <a:pt x="83" y="81"/>
                  </a:lnTo>
                  <a:lnTo>
                    <a:pt x="84" y="82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83" y="86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3" y="88"/>
                  </a:lnTo>
                  <a:lnTo>
                    <a:pt x="83" y="89"/>
                  </a:lnTo>
                  <a:lnTo>
                    <a:pt x="84" y="89"/>
                  </a:lnTo>
                  <a:lnTo>
                    <a:pt x="85" y="89"/>
                  </a:lnTo>
                  <a:lnTo>
                    <a:pt x="88" y="89"/>
                  </a:lnTo>
                  <a:lnTo>
                    <a:pt x="90" y="89"/>
                  </a:lnTo>
                  <a:lnTo>
                    <a:pt x="91" y="90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3"/>
                  </a:lnTo>
                  <a:lnTo>
                    <a:pt x="92" y="93"/>
                  </a:lnTo>
                  <a:lnTo>
                    <a:pt x="93" y="94"/>
                  </a:lnTo>
                  <a:lnTo>
                    <a:pt x="94" y="94"/>
                  </a:lnTo>
                  <a:lnTo>
                    <a:pt x="94" y="95"/>
                  </a:lnTo>
                  <a:lnTo>
                    <a:pt x="95" y="95"/>
                  </a:lnTo>
                  <a:lnTo>
                    <a:pt x="94" y="96"/>
                  </a:lnTo>
                  <a:lnTo>
                    <a:pt x="95" y="97"/>
                  </a:lnTo>
                  <a:lnTo>
                    <a:pt x="95" y="97"/>
                  </a:lnTo>
                  <a:lnTo>
                    <a:pt x="96" y="97"/>
                  </a:lnTo>
                  <a:lnTo>
                    <a:pt x="98" y="97"/>
                  </a:lnTo>
                  <a:lnTo>
                    <a:pt x="99" y="97"/>
                  </a:lnTo>
                  <a:lnTo>
                    <a:pt x="100" y="97"/>
                  </a:lnTo>
                  <a:lnTo>
                    <a:pt x="101" y="97"/>
                  </a:lnTo>
                  <a:lnTo>
                    <a:pt x="101" y="97"/>
                  </a:lnTo>
                  <a:lnTo>
                    <a:pt x="103" y="95"/>
                  </a:lnTo>
                  <a:lnTo>
                    <a:pt x="105" y="94"/>
                  </a:lnTo>
                  <a:lnTo>
                    <a:pt x="106" y="93"/>
                  </a:lnTo>
                  <a:lnTo>
                    <a:pt x="106" y="94"/>
                  </a:lnTo>
                  <a:lnTo>
                    <a:pt x="106" y="94"/>
                  </a:lnTo>
                  <a:lnTo>
                    <a:pt x="106" y="94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6" y="97"/>
                  </a:lnTo>
                  <a:lnTo>
                    <a:pt x="105" y="99"/>
                  </a:lnTo>
                  <a:lnTo>
                    <a:pt x="103" y="99"/>
                  </a:lnTo>
                  <a:lnTo>
                    <a:pt x="103" y="99"/>
                  </a:lnTo>
                  <a:lnTo>
                    <a:pt x="102" y="100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1" y="104"/>
                  </a:lnTo>
                  <a:lnTo>
                    <a:pt x="101" y="105"/>
                  </a:lnTo>
                  <a:lnTo>
                    <a:pt x="101" y="106"/>
                  </a:lnTo>
                  <a:lnTo>
                    <a:pt x="101" y="106"/>
                  </a:lnTo>
                  <a:lnTo>
                    <a:pt x="102" y="106"/>
                  </a:lnTo>
                  <a:lnTo>
                    <a:pt x="102" y="106"/>
                  </a:lnTo>
                  <a:lnTo>
                    <a:pt x="102" y="107"/>
                  </a:lnTo>
                  <a:lnTo>
                    <a:pt x="101" y="107"/>
                  </a:lnTo>
                  <a:lnTo>
                    <a:pt x="100" y="107"/>
                  </a:lnTo>
                  <a:lnTo>
                    <a:pt x="99" y="107"/>
                  </a:lnTo>
                  <a:lnTo>
                    <a:pt x="98" y="108"/>
                  </a:lnTo>
                  <a:lnTo>
                    <a:pt x="98" y="110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6" y="113"/>
                  </a:lnTo>
                  <a:lnTo>
                    <a:pt x="95" y="112"/>
                  </a:lnTo>
                  <a:lnTo>
                    <a:pt x="94" y="112"/>
                  </a:lnTo>
                  <a:lnTo>
                    <a:pt x="94" y="113"/>
                  </a:lnTo>
                  <a:lnTo>
                    <a:pt x="93" y="113"/>
                  </a:lnTo>
                  <a:lnTo>
                    <a:pt x="93" y="114"/>
                  </a:lnTo>
                  <a:lnTo>
                    <a:pt x="92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89" y="113"/>
                  </a:lnTo>
                  <a:lnTo>
                    <a:pt x="90" y="115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88" y="117"/>
                  </a:lnTo>
                  <a:lnTo>
                    <a:pt x="87" y="117"/>
                  </a:lnTo>
                  <a:lnTo>
                    <a:pt x="86" y="117"/>
                  </a:lnTo>
                  <a:lnTo>
                    <a:pt x="86" y="117"/>
                  </a:lnTo>
                  <a:lnTo>
                    <a:pt x="85" y="117"/>
                  </a:lnTo>
                  <a:lnTo>
                    <a:pt x="85" y="118"/>
                  </a:lnTo>
                  <a:lnTo>
                    <a:pt x="85" y="120"/>
                  </a:lnTo>
                  <a:lnTo>
                    <a:pt x="85" y="121"/>
                  </a:lnTo>
                  <a:lnTo>
                    <a:pt x="84" y="121"/>
                  </a:lnTo>
                  <a:lnTo>
                    <a:pt x="84" y="121"/>
                  </a:lnTo>
                  <a:lnTo>
                    <a:pt x="83" y="121"/>
                  </a:lnTo>
                  <a:lnTo>
                    <a:pt x="83" y="121"/>
                  </a:lnTo>
                  <a:lnTo>
                    <a:pt x="80" y="122"/>
                  </a:lnTo>
                  <a:lnTo>
                    <a:pt x="79" y="122"/>
                  </a:lnTo>
                  <a:lnTo>
                    <a:pt x="78" y="122"/>
                  </a:lnTo>
                  <a:lnTo>
                    <a:pt x="76" y="122"/>
                  </a:lnTo>
                  <a:lnTo>
                    <a:pt x="76" y="122"/>
                  </a:lnTo>
                  <a:lnTo>
                    <a:pt x="74" y="121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3" y="123"/>
                  </a:lnTo>
                  <a:lnTo>
                    <a:pt x="72" y="124"/>
                  </a:lnTo>
                  <a:lnTo>
                    <a:pt x="71" y="125"/>
                  </a:lnTo>
                  <a:lnTo>
                    <a:pt x="71" y="128"/>
                  </a:lnTo>
                  <a:lnTo>
                    <a:pt x="72" y="130"/>
                  </a:lnTo>
                  <a:lnTo>
                    <a:pt x="71" y="132"/>
                  </a:lnTo>
                  <a:lnTo>
                    <a:pt x="71" y="132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1" y="138"/>
                  </a:lnTo>
                  <a:lnTo>
                    <a:pt x="70" y="139"/>
                  </a:lnTo>
                  <a:lnTo>
                    <a:pt x="70" y="139"/>
                  </a:lnTo>
                  <a:lnTo>
                    <a:pt x="69" y="139"/>
                  </a:lnTo>
                  <a:lnTo>
                    <a:pt x="68" y="139"/>
                  </a:lnTo>
                  <a:lnTo>
                    <a:pt x="68" y="139"/>
                  </a:lnTo>
                  <a:lnTo>
                    <a:pt x="68" y="139"/>
                  </a:lnTo>
                  <a:lnTo>
                    <a:pt x="69" y="141"/>
                  </a:lnTo>
                  <a:lnTo>
                    <a:pt x="70" y="142"/>
                  </a:lnTo>
                  <a:lnTo>
                    <a:pt x="71" y="142"/>
                  </a:lnTo>
                  <a:lnTo>
                    <a:pt x="71" y="142"/>
                  </a:lnTo>
                  <a:lnTo>
                    <a:pt x="71" y="143"/>
                  </a:lnTo>
                  <a:lnTo>
                    <a:pt x="72" y="144"/>
                  </a:lnTo>
                  <a:lnTo>
                    <a:pt x="73" y="146"/>
                  </a:lnTo>
                  <a:lnTo>
                    <a:pt x="73" y="147"/>
                  </a:lnTo>
                  <a:lnTo>
                    <a:pt x="73" y="148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74" y="150"/>
                  </a:lnTo>
                  <a:lnTo>
                    <a:pt x="76" y="152"/>
                  </a:lnTo>
                  <a:lnTo>
                    <a:pt x="79" y="155"/>
                  </a:lnTo>
                  <a:lnTo>
                    <a:pt x="81" y="156"/>
                  </a:lnTo>
                  <a:lnTo>
                    <a:pt x="82" y="158"/>
                  </a:lnTo>
                  <a:lnTo>
                    <a:pt x="84" y="160"/>
                  </a:lnTo>
                  <a:lnTo>
                    <a:pt x="85" y="161"/>
                  </a:lnTo>
                  <a:lnTo>
                    <a:pt x="85" y="163"/>
                  </a:lnTo>
                  <a:lnTo>
                    <a:pt x="86" y="164"/>
                  </a:lnTo>
                  <a:lnTo>
                    <a:pt x="86" y="165"/>
                  </a:lnTo>
                  <a:lnTo>
                    <a:pt x="87" y="166"/>
                  </a:lnTo>
                  <a:lnTo>
                    <a:pt x="88" y="169"/>
                  </a:lnTo>
                  <a:lnTo>
                    <a:pt x="88" y="169"/>
                  </a:lnTo>
                  <a:lnTo>
                    <a:pt x="90" y="167"/>
                  </a:lnTo>
                  <a:lnTo>
                    <a:pt x="90" y="168"/>
                  </a:lnTo>
                  <a:lnTo>
                    <a:pt x="91" y="168"/>
                  </a:lnTo>
                  <a:lnTo>
                    <a:pt x="91" y="169"/>
                  </a:lnTo>
                  <a:lnTo>
                    <a:pt x="91" y="170"/>
                  </a:lnTo>
                  <a:lnTo>
                    <a:pt x="90" y="171"/>
                  </a:lnTo>
                  <a:lnTo>
                    <a:pt x="88" y="173"/>
                  </a:lnTo>
                  <a:lnTo>
                    <a:pt x="88" y="175"/>
                  </a:lnTo>
                  <a:lnTo>
                    <a:pt x="88" y="177"/>
                  </a:lnTo>
                  <a:lnTo>
                    <a:pt x="88" y="180"/>
                  </a:lnTo>
                  <a:lnTo>
                    <a:pt x="88" y="182"/>
                  </a:lnTo>
                  <a:lnTo>
                    <a:pt x="88" y="183"/>
                  </a:lnTo>
                  <a:lnTo>
                    <a:pt x="88" y="183"/>
                  </a:lnTo>
                  <a:lnTo>
                    <a:pt x="87" y="183"/>
                  </a:lnTo>
                  <a:lnTo>
                    <a:pt x="86" y="184"/>
                  </a:lnTo>
                  <a:lnTo>
                    <a:pt x="85" y="184"/>
                  </a:lnTo>
                  <a:lnTo>
                    <a:pt x="85" y="184"/>
                  </a:lnTo>
                  <a:lnTo>
                    <a:pt x="84" y="185"/>
                  </a:lnTo>
                  <a:lnTo>
                    <a:pt x="84" y="186"/>
                  </a:lnTo>
                  <a:lnTo>
                    <a:pt x="85" y="188"/>
                  </a:lnTo>
                  <a:lnTo>
                    <a:pt x="86" y="190"/>
                  </a:lnTo>
                  <a:lnTo>
                    <a:pt x="87" y="192"/>
                  </a:lnTo>
                  <a:lnTo>
                    <a:pt x="88" y="193"/>
                  </a:lnTo>
                  <a:lnTo>
                    <a:pt x="89" y="195"/>
                  </a:lnTo>
                  <a:lnTo>
                    <a:pt x="90" y="196"/>
                  </a:lnTo>
                  <a:lnTo>
                    <a:pt x="92" y="198"/>
                  </a:lnTo>
                  <a:lnTo>
                    <a:pt x="95" y="200"/>
                  </a:lnTo>
                  <a:lnTo>
                    <a:pt x="96" y="202"/>
                  </a:lnTo>
                  <a:lnTo>
                    <a:pt x="97" y="203"/>
                  </a:lnTo>
                  <a:lnTo>
                    <a:pt x="98" y="205"/>
                  </a:lnTo>
                  <a:lnTo>
                    <a:pt x="98" y="208"/>
                  </a:lnTo>
                  <a:lnTo>
                    <a:pt x="98" y="209"/>
                  </a:lnTo>
                  <a:lnTo>
                    <a:pt x="99" y="212"/>
                  </a:lnTo>
                  <a:lnTo>
                    <a:pt x="98" y="213"/>
                  </a:lnTo>
                  <a:lnTo>
                    <a:pt x="98" y="214"/>
                  </a:lnTo>
                  <a:lnTo>
                    <a:pt x="98" y="215"/>
                  </a:lnTo>
                  <a:lnTo>
                    <a:pt x="99" y="216"/>
                  </a:lnTo>
                  <a:lnTo>
                    <a:pt x="99" y="217"/>
                  </a:lnTo>
                  <a:lnTo>
                    <a:pt x="100" y="219"/>
                  </a:lnTo>
                  <a:lnTo>
                    <a:pt x="101" y="220"/>
                  </a:lnTo>
                  <a:lnTo>
                    <a:pt x="102" y="221"/>
                  </a:lnTo>
                  <a:lnTo>
                    <a:pt x="102" y="222"/>
                  </a:lnTo>
                  <a:lnTo>
                    <a:pt x="102" y="223"/>
                  </a:lnTo>
                  <a:lnTo>
                    <a:pt x="103" y="224"/>
                  </a:lnTo>
                  <a:lnTo>
                    <a:pt x="103" y="225"/>
                  </a:lnTo>
                  <a:lnTo>
                    <a:pt x="103" y="226"/>
                  </a:lnTo>
                  <a:lnTo>
                    <a:pt x="104" y="228"/>
                  </a:lnTo>
                  <a:lnTo>
                    <a:pt x="106" y="232"/>
                  </a:lnTo>
                  <a:lnTo>
                    <a:pt x="106" y="232"/>
                  </a:lnTo>
                  <a:lnTo>
                    <a:pt x="105" y="233"/>
                  </a:lnTo>
                  <a:lnTo>
                    <a:pt x="105" y="234"/>
                  </a:lnTo>
                  <a:lnTo>
                    <a:pt x="104" y="234"/>
                  </a:lnTo>
                  <a:lnTo>
                    <a:pt x="104" y="235"/>
                  </a:lnTo>
                  <a:lnTo>
                    <a:pt x="103" y="237"/>
                  </a:lnTo>
                  <a:lnTo>
                    <a:pt x="102" y="241"/>
                  </a:lnTo>
                  <a:lnTo>
                    <a:pt x="100" y="245"/>
                  </a:lnTo>
                  <a:lnTo>
                    <a:pt x="98" y="246"/>
                  </a:lnTo>
                  <a:lnTo>
                    <a:pt x="97" y="247"/>
                  </a:lnTo>
                  <a:lnTo>
                    <a:pt x="97" y="248"/>
                  </a:lnTo>
                  <a:lnTo>
                    <a:pt x="97" y="249"/>
                  </a:lnTo>
                  <a:lnTo>
                    <a:pt x="97" y="249"/>
                  </a:lnTo>
                  <a:lnTo>
                    <a:pt x="97" y="251"/>
                  </a:lnTo>
                  <a:lnTo>
                    <a:pt x="97" y="252"/>
                  </a:lnTo>
                  <a:lnTo>
                    <a:pt x="97" y="253"/>
                  </a:lnTo>
                  <a:lnTo>
                    <a:pt x="97" y="254"/>
                  </a:lnTo>
                  <a:lnTo>
                    <a:pt x="96" y="255"/>
                  </a:lnTo>
                  <a:lnTo>
                    <a:pt x="95" y="257"/>
                  </a:lnTo>
                  <a:lnTo>
                    <a:pt x="95" y="256"/>
                  </a:lnTo>
                  <a:lnTo>
                    <a:pt x="94" y="255"/>
                  </a:lnTo>
                  <a:lnTo>
                    <a:pt x="94" y="252"/>
                  </a:lnTo>
                  <a:lnTo>
                    <a:pt x="93" y="248"/>
                  </a:lnTo>
                  <a:lnTo>
                    <a:pt x="94" y="247"/>
                  </a:lnTo>
                  <a:lnTo>
                    <a:pt x="94" y="247"/>
                  </a:lnTo>
                  <a:lnTo>
                    <a:pt x="95" y="245"/>
                  </a:lnTo>
                  <a:lnTo>
                    <a:pt x="96" y="244"/>
                  </a:lnTo>
                  <a:lnTo>
                    <a:pt x="96" y="241"/>
                  </a:lnTo>
                  <a:lnTo>
                    <a:pt x="96" y="239"/>
                  </a:lnTo>
                  <a:lnTo>
                    <a:pt x="96" y="238"/>
                  </a:lnTo>
                  <a:lnTo>
                    <a:pt x="96" y="237"/>
                  </a:lnTo>
                  <a:lnTo>
                    <a:pt x="96" y="235"/>
                  </a:lnTo>
                  <a:lnTo>
                    <a:pt x="96" y="235"/>
                  </a:lnTo>
                  <a:lnTo>
                    <a:pt x="96" y="234"/>
                  </a:lnTo>
                  <a:lnTo>
                    <a:pt x="97" y="233"/>
                  </a:lnTo>
                  <a:lnTo>
                    <a:pt x="97" y="233"/>
                  </a:lnTo>
                  <a:lnTo>
                    <a:pt x="96" y="232"/>
                  </a:lnTo>
                  <a:lnTo>
                    <a:pt x="95" y="233"/>
                  </a:lnTo>
                  <a:lnTo>
                    <a:pt x="94" y="233"/>
                  </a:lnTo>
                  <a:lnTo>
                    <a:pt x="94" y="232"/>
                  </a:lnTo>
                  <a:lnTo>
                    <a:pt x="94" y="231"/>
                  </a:lnTo>
                  <a:lnTo>
                    <a:pt x="94" y="230"/>
                  </a:lnTo>
                  <a:lnTo>
                    <a:pt x="95" y="230"/>
                  </a:lnTo>
                  <a:lnTo>
                    <a:pt x="95" y="228"/>
                  </a:lnTo>
                  <a:lnTo>
                    <a:pt x="94" y="227"/>
                  </a:lnTo>
                  <a:lnTo>
                    <a:pt x="94" y="226"/>
                  </a:lnTo>
                  <a:lnTo>
                    <a:pt x="94" y="226"/>
                  </a:lnTo>
                  <a:lnTo>
                    <a:pt x="93" y="226"/>
                  </a:lnTo>
                  <a:lnTo>
                    <a:pt x="93" y="225"/>
                  </a:lnTo>
                  <a:lnTo>
                    <a:pt x="94" y="224"/>
                  </a:lnTo>
                  <a:lnTo>
                    <a:pt x="93" y="223"/>
                  </a:lnTo>
                  <a:lnTo>
                    <a:pt x="94" y="222"/>
                  </a:lnTo>
                  <a:lnTo>
                    <a:pt x="93" y="220"/>
                  </a:lnTo>
                  <a:lnTo>
                    <a:pt x="93" y="219"/>
                  </a:lnTo>
                  <a:lnTo>
                    <a:pt x="93" y="218"/>
                  </a:lnTo>
                  <a:lnTo>
                    <a:pt x="92" y="216"/>
                  </a:lnTo>
                  <a:lnTo>
                    <a:pt x="92" y="213"/>
                  </a:lnTo>
                  <a:lnTo>
                    <a:pt x="91" y="212"/>
                  </a:lnTo>
                  <a:lnTo>
                    <a:pt x="89" y="209"/>
                  </a:lnTo>
                  <a:lnTo>
                    <a:pt x="87" y="205"/>
                  </a:lnTo>
                  <a:lnTo>
                    <a:pt x="87" y="203"/>
                  </a:lnTo>
                  <a:lnTo>
                    <a:pt x="87" y="202"/>
                  </a:lnTo>
                  <a:lnTo>
                    <a:pt x="86" y="201"/>
                  </a:lnTo>
                  <a:lnTo>
                    <a:pt x="86" y="206"/>
                  </a:lnTo>
                  <a:lnTo>
                    <a:pt x="86" y="205"/>
                  </a:lnTo>
                  <a:lnTo>
                    <a:pt x="85" y="202"/>
                  </a:lnTo>
                  <a:lnTo>
                    <a:pt x="85" y="201"/>
                  </a:lnTo>
                  <a:lnTo>
                    <a:pt x="85" y="199"/>
                  </a:lnTo>
                  <a:lnTo>
                    <a:pt x="83" y="196"/>
                  </a:lnTo>
                  <a:lnTo>
                    <a:pt x="83" y="195"/>
                  </a:lnTo>
                  <a:lnTo>
                    <a:pt x="82" y="192"/>
                  </a:lnTo>
                  <a:lnTo>
                    <a:pt x="82" y="192"/>
                  </a:lnTo>
                  <a:lnTo>
                    <a:pt x="83" y="192"/>
                  </a:lnTo>
                  <a:lnTo>
                    <a:pt x="82" y="191"/>
                  </a:lnTo>
                  <a:lnTo>
                    <a:pt x="81" y="191"/>
                  </a:lnTo>
                  <a:lnTo>
                    <a:pt x="80" y="189"/>
                  </a:lnTo>
                  <a:lnTo>
                    <a:pt x="80" y="185"/>
                  </a:lnTo>
                  <a:lnTo>
                    <a:pt x="79" y="183"/>
                  </a:lnTo>
                  <a:lnTo>
                    <a:pt x="79" y="182"/>
                  </a:lnTo>
                  <a:lnTo>
                    <a:pt x="78" y="176"/>
                  </a:lnTo>
                  <a:lnTo>
                    <a:pt x="75" y="174"/>
                  </a:lnTo>
                  <a:lnTo>
                    <a:pt x="75" y="171"/>
                  </a:lnTo>
                  <a:lnTo>
                    <a:pt x="75" y="170"/>
                  </a:lnTo>
                  <a:lnTo>
                    <a:pt x="75" y="167"/>
                  </a:lnTo>
                  <a:lnTo>
                    <a:pt x="75" y="166"/>
                  </a:lnTo>
                  <a:lnTo>
                    <a:pt x="76" y="165"/>
                  </a:lnTo>
                  <a:lnTo>
                    <a:pt x="75" y="166"/>
                  </a:lnTo>
                  <a:lnTo>
                    <a:pt x="74" y="166"/>
                  </a:lnTo>
                  <a:lnTo>
                    <a:pt x="73" y="166"/>
                  </a:lnTo>
                  <a:lnTo>
                    <a:pt x="72" y="166"/>
                  </a:lnTo>
                  <a:lnTo>
                    <a:pt x="71" y="164"/>
                  </a:lnTo>
                  <a:lnTo>
                    <a:pt x="70" y="163"/>
                  </a:lnTo>
                  <a:lnTo>
                    <a:pt x="69" y="161"/>
                  </a:lnTo>
                  <a:lnTo>
                    <a:pt x="68" y="159"/>
                  </a:lnTo>
                  <a:lnTo>
                    <a:pt x="68" y="158"/>
                  </a:lnTo>
                  <a:lnTo>
                    <a:pt x="67" y="157"/>
                  </a:lnTo>
                  <a:lnTo>
                    <a:pt x="67" y="157"/>
                  </a:lnTo>
                  <a:lnTo>
                    <a:pt x="65" y="155"/>
                  </a:lnTo>
                  <a:lnTo>
                    <a:pt x="64" y="154"/>
                  </a:lnTo>
                  <a:lnTo>
                    <a:pt x="64" y="155"/>
                  </a:lnTo>
                  <a:lnTo>
                    <a:pt x="65" y="155"/>
                  </a:lnTo>
                  <a:lnTo>
                    <a:pt x="64" y="157"/>
                  </a:lnTo>
                  <a:lnTo>
                    <a:pt x="65" y="159"/>
                  </a:lnTo>
                  <a:lnTo>
                    <a:pt x="65" y="161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3" y="165"/>
                  </a:lnTo>
                  <a:lnTo>
                    <a:pt x="61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9" y="165"/>
                  </a:lnTo>
                  <a:lnTo>
                    <a:pt x="58" y="164"/>
                  </a:lnTo>
                  <a:lnTo>
                    <a:pt x="58" y="163"/>
                  </a:lnTo>
                  <a:lnTo>
                    <a:pt x="57" y="162"/>
                  </a:lnTo>
                  <a:lnTo>
                    <a:pt x="57" y="163"/>
                  </a:lnTo>
                  <a:lnTo>
                    <a:pt x="58" y="165"/>
                  </a:lnTo>
                  <a:lnTo>
                    <a:pt x="58" y="165"/>
                  </a:lnTo>
                  <a:lnTo>
                    <a:pt x="59" y="167"/>
                  </a:lnTo>
                  <a:lnTo>
                    <a:pt x="59" y="168"/>
                  </a:lnTo>
                  <a:lnTo>
                    <a:pt x="57" y="168"/>
                  </a:lnTo>
                  <a:lnTo>
                    <a:pt x="57" y="168"/>
                  </a:lnTo>
                  <a:lnTo>
                    <a:pt x="56" y="168"/>
                  </a:lnTo>
                  <a:lnTo>
                    <a:pt x="56" y="169"/>
                  </a:lnTo>
                  <a:lnTo>
                    <a:pt x="56" y="170"/>
                  </a:lnTo>
                  <a:lnTo>
                    <a:pt x="53" y="171"/>
                  </a:lnTo>
                  <a:lnTo>
                    <a:pt x="53" y="173"/>
                  </a:lnTo>
                  <a:lnTo>
                    <a:pt x="52" y="174"/>
                  </a:lnTo>
                  <a:lnTo>
                    <a:pt x="51" y="176"/>
                  </a:lnTo>
                  <a:lnTo>
                    <a:pt x="49" y="178"/>
                  </a:lnTo>
                  <a:lnTo>
                    <a:pt x="49" y="178"/>
                  </a:lnTo>
                  <a:lnTo>
                    <a:pt x="48" y="177"/>
                  </a:lnTo>
                  <a:lnTo>
                    <a:pt x="48" y="176"/>
                  </a:lnTo>
                  <a:lnTo>
                    <a:pt x="49" y="174"/>
                  </a:lnTo>
                  <a:lnTo>
                    <a:pt x="48" y="173"/>
                  </a:lnTo>
                  <a:lnTo>
                    <a:pt x="48" y="174"/>
                  </a:lnTo>
                  <a:lnTo>
                    <a:pt x="47" y="176"/>
                  </a:lnTo>
                  <a:lnTo>
                    <a:pt x="47" y="176"/>
                  </a:lnTo>
                  <a:lnTo>
                    <a:pt x="46" y="176"/>
                  </a:lnTo>
                  <a:lnTo>
                    <a:pt x="44" y="176"/>
                  </a:lnTo>
                  <a:lnTo>
                    <a:pt x="43" y="174"/>
                  </a:lnTo>
                  <a:lnTo>
                    <a:pt x="43" y="174"/>
                  </a:lnTo>
                  <a:lnTo>
                    <a:pt x="43" y="173"/>
                  </a:lnTo>
                  <a:lnTo>
                    <a:pt x="43" y="171"/>
                  </a:lnTo>
                  <a:lnTo>
                    <a:pt x="43" y="171"/>
                  </a:lnTo>
                  <a:lnTo>
                    <a:pt x="43" y="173"/>
                  </a:lnTo>
                  <a:lnTo>
                    <a:pt x="43" y="174"/>
                  </a:lnTo>
                  <a:lnTo>
                    <a:pt x="41" y="174"/>
                  </a:lnTo>
                  <a:lnTo>
                    <a:pt x="40" y="175"/>
                  </a:lnTo>
                  <a:lnTo>
                    <a:pt x="39" y="174"/>
                  </a:lnTo>
                  <a:lnTo>
                    <a:pt x="39" y="173"/>
                  </a:lnTo>
                  <a:lnTo>
                    <a:pt x="39" y="171"/>
                  </a:lnTo>
                  <a:lnTo>
                    <a:pt x="39" y="170"/>
                  </a:lnTo>
                  <a:lnTo>
                    <a:pt x="39" y="168"/>
                  </a:lnTo>
                  <a:lnTo>
                    <a:pt x="39" y="167"/>
                  </a:lnTo>
                  <a:lnTo>
                    <a:pt x="39" y="166"/>
                  </a:lnTo>
                  <a:lnTo>
                    <a:pt x="39" y="167"/>
                  </a:lnTo>
                  <a:lnTo>
                    <a:pt x="39" y="169"/>
                  </a:lnTo>
                  <a:lnTo>
                    <a:pt x="39" y="169"/>
                  </a:lnTo>
                  <a:lnTo>
                    <a:pt x="38" y="169"/>
                  </a:lnTo>
                  <a:lnTo>
                    <a:pt x="37" y="171"/>
                  </a:lnTo>
                  <a:lnTo>
                    <a:pt x="37" y="173"/>
                  </a:lnTo>
                  <a:lnTo>
                    <a:pt x="35" y="174"/>
                  </a:lnTo>
                  <a:lnTo>
                    <a:pt x="34" y="174"/>
                  </a:lnTo>
                  <a:lnTo>
                    <a:pt x="34" y="171"/>
                  </a:lnTo>
                  <a:lnTo>
                    <a:pt x="34" y="166"/>
                  </a:lnTo>
                  <a:lnTo>
                    <a:pt x="35" y="165"/>
                  </a:lnTo>
                  <a:lnTo>
                    <a:pt x="35" y="164"/>
                  </a:lnTo>
                  <a:lnTo>
                    <a:pt x="35" y="161"/>
                  </a:lnTo>
                  <a:lnTo>
                    <a:pt x="35" y="160"/>
                  </a:lnTo>
                  <a:lnTo>
                    <a:pt x="35" y="158"/>
                  </a:lnTo>
                  <a:lnTo>
                    <a:pt x="36" y="157"/>
                  </a:lnTo>
                  <a:lnTo>
                    <a:pt x="36" y="155"/>
                  </a:lnTo>
                  <a:lnTo>
                    <a:pt x="36" y="152"/>
                  </a:lnTo>
                  <a:lnTo>
                    <a:pt x="35" y="150"/>
                  </a:lnTo>
                  <a:lnTo>
                    <a:pt x="34" y="148"/>
                  </a:lnTo>
                  <a:lnTo>
                    <a:pt x="33" y="143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29" y="135"/>
                  </a:lnTo>
                  <a:lnTo>
                    <a:pt x="30" y="135"/>
                  </a:lnTo>
                  <a:lnTo>
                    <a:pt x="28" y="134"/>
                  </a:lnTo>
                  <a:lnTo>
                    <a:pt x="27" y="133"/>
                  </a:lnTo>
                  <a:lnTo>
                    <a:pt x="27" y="130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9"/>
                  </a:lnTo>
                  <a:lnTo>
                    <a:pt x="25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6" y="133"/>
                  </a:lnTo>
                  <a:lnTo>
                    <a:pt x="24" y="132"/>
                  </a:lnTo>
                  <a:lnTo>
                    <a:pt x="23" y="131"/>
                  </a:lnTo>
                  <a:lnTo>
                    <a:pt x="21" y="129"/>
                  </a:lnTo>
                  <a:lnTo>
                    <a:pt x="20" y="127"/>
                  </a:lnTo>
                  <a:lnTo>
                    <a:pt x="20" y="126"/>
                  </a:lnTo>
                  <a:lnTo>
                    <a:pt x="21" y="126"/>
                  </a:lnTo>
                  <a:lnTo>
                    <a:pt x="23" y="128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25" y="127"/>
                  </a:lnTo>
                  <a:lnTo>
                    <a:pt x="25" y="126"/>
                  </a:lnTo>
                  <a:lnTo>
                    <a:pt x="25" y="125"/>
                  </a:lnTo>
                  <a:lnTo>
                    <a:pt x="24" y="125"/>
                  </a:lnTo>
                  <a:lnTo>
                    <a:pt x="23" y="124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2" y="122"/>
                  </a:lnTo>
                  <a:lnTo>
                    <a:pt x="21" y="122"/>
                  </a:lnTo>
                  <a:lnTo>
                    <a:pt x="20" y="121"/>
                  </a:lnTo>
                  <a:lnTo>
                    <a:pt x="21" y="120"/>
                  </a:lnTo>
                  <a:lnTo>
                    <a:pt x="21" y="119"/>
                  </a:lnTo>
                  <a:lnTo>
                    <a:pt x="20" y="119"/>
                  </a:lnTo>
                  <a:lnTo>
                    <a:pt x="18" y="118"/>
                  </a:lnTo>
                  <a:lnTo>
                    <a:pt x="17" y="118"/>
                  </a:lnTo>
                  <a:lnTo>
                    <a:pt x="17" y="117"/>
                  </a:lnTo>
                  <a:lnTo>
                    <a:pt x="16" y="117"/>
                  </a:lnTo>
                  <a:lnTo>
                    <a:pt x="14" y="118"/>
                  </a:lnTo>
                  <a:lnTo>
                    <a:pt x="15" y="119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4"/>
                  </a:lnTo>
                  <a:lnTo>
                    <a:pt x="11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0" y="112"/>
                  </a:lnTo>
                  <a:lnTo>
                    <a:pt x="9" y="112"/>
                  </a:lnTo>
                  <a:lnTo>
                    <a:pt x="9" y="110"/>
                  </a:lnTo>
                  <a:lnTo>
                    <a:pt x="8" y="110"/>
                  </a:lnTo>
                  <a:lnTo>
                    <a:pt x="9" y="112"/>
                  </a:lnTo>
                  <a:lnTo>
                    <a:pt x="9" y="114"/>
                  </a:lnTo>
                  <a:lnTo>
                    <a:pt x="7" y="112"/>
                  </a:lnTo>
                  <a:lnTo>
                    <a:pt x="3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1" y="104"/>
                  </a:lnTo>
                  <a:lnTo>
                    <a:pt x="0" y="103"/>
                  </a:lnTo>
                  <a:lnTo>
                    <a:pt x="0" y="101"/>
                  </a:lnTo>
                  <a:lnTo>
                    <a:pt x="0" y="100"/>
                  </a:lnTo>
                  <a:lnTo>
                    <a:pt x="0" y="99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2" y="98"/>
                  </a:lnTo>
                  <a:lnTo>
                    <a:pt x="3" y="99"/>
                  </a:lnTo>
                  <a:lnTo>
                    <a:pt x="4" y="99"/>
                  </a:lnTo>
                  <a:lnTo>
                    <a:pt x="4" y="100"/>
                  </a:lnTo>
                  <a:lnTo>
                    <a:pt x="5" y="100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4" y="97"/>
                  </a:lnTo>
                  <a:lnTo>
                    <a:pt x="4" y="95"/>
                  </a:lnTo>
                  <a:lnTo>
                    <a:pt x="3" y="91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5" y="89"/>
                  </a:lnTo>
                  <a:lnTo>
                    <a:pt x="7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0" y="86"/>
                  </a:lnTo>
                  <a:lnTo>
                    <a:pt x="10" y="85"/>
                  </a:lnTo>
                  <a:lnTo>
                    <a:pt x="9" y="83"/>
                  </a:lnTo>
                  <a:lnTo>
                    <a:pt x="9" y="82"/>
                  </a:lnTo>
                  <a:lnTo>
                    <a:pt x="8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7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1" y="76"/>
                  </a:lnTo>
                  <a:lnTo>
                    <a:pt x="11" y="75"/>
                  </a:lnTo>
                  <a:lnTo>
                    <a:pt x="11" y="72"/>
                  </a:lnTo>
                  <a:lnTo>
                    <a:pt x="10" y="70"/>
                  </a:lnTo>
                  <a:lnTo>
                    <a:pt x="10" y="67"/>
                  </a:lnTo>
                  <a:lnTo>
                    <a:pt x="9" y="65"/>
                  </a:lnTo>
                  <a:lnTo>
                    <a:pt x="8" y="62"/>
                  </a:lnTo>
                  <a:lnTo>
                    <a:pt x="8" y="61"/>
                  </a:lnTo>
                  <a:lnTo>
                    <a:pt x="9" y="61"/>
                  </a:lnTo>
                  <a:lnTo>
                    <a:pt x="10" y="62"/>
                  </a:lnTo>
                  <a:lnTo>
                    <a:pt x="10" y="63"/>
                  </a:lnTo>
                  <a:lnTo>
                    <a:pt x="11" y="62"/>
                  </a:lnTo>
                  <a:lnTo>
                    <a:pt x="12" y="62"/>
                  </a:lnTo>
                  <a:lnTo>
                    <a:pt x="13" y="62"/>
                  </a:lnTo>
                  <a:lnTo>
                    <a:pt x="14" y="62"/>
                  </a:lnTo>
                  <a:lnTo>
                    <a:pt x="15" y="63"/>
                  </a:lnTo>
                  <a:lnTo>
                    <a:pt x="17" y="63"/>
                  </a:lnTo>
                  <a:lnTo>
                    <a:pt x="17" y="64"/>
                  </a:lnTo>
                  <a:lnTo>
                    <a:pt x="18" y="64"/>
                  </a:lnTo>
                  <a:lnTo>
                    <a:pt x="18" y="63"/>
                  </a:lnTo>
                  <a:lnTo>
                    <a:pt x="19" y="61"/>
                  </a:lnTo>
                  <a:lnTo>
                    <a:pt x="19" y="58"/>
                  </a:lnTo>
                  <a:lnTo>
                    <a:pt x="20" y="56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1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21" y="42"/>
                  </a:lnTo>
                  <a:lnTo>
                    <a:pt x="22" y="42"/>
                  </a:lnTo>
                  <a:lnTo>
                    <a:pt x="23" y="41"/>
                  </a:lnTo>
                  <a:lnTo>
                    <a:pt x="23" y="39"/>
                  </a:lnTo>
                  <a:lnTo>
                    <a:pt x="24" y="38"/>
                  </a:lnTo>
                  <a:lnTo>
                    <a:pt x="23" y="36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22" y="28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6" y="2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1" y="20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0" y="17"/>
                  </a:lnTo>
                  <a:lnTo>
                    <a:pt x="43" y="18"/>
                  </a:lnTo>
                  <a:lnTo>
                    <a:pt x="43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1" y="15"/>
                  </a:lnTo>
                  <a:lnTo>
                    <a:pt x="41" y="14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1" y="11"/>
                  </a:lnTo>
                  <a:lnTo>
                    <a:pt x="43" y="10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1"/>
                  </a:lnTo>
                  <a:lnTo>
                    <a:pt x="48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6" name="Google Shape;1386;p77"/>
            <p:cNvSpPr/>
            <p:nvPr/>
          </p:nvSpPr>
          <p:spPr>
            <a:xfrm>
              <a:off x="4227513" y="927101"/>
              <a:ext cx="227013" cy="182563"/>
            </a:xfrm>
            <a:custGeom>
              <a:avLst/>
              <a:gdLst/>
              <a:ahLst/>
              <a:cxnLst/>
              <a:rect l="l" t="t" r="r" b="b"/>
              <a:pathLst>
                <a:path w="143" h="115" extrusionOk="0">
                  <a:moveTo>
                    <a:pt x="103" y="10"/>
                  </a:moveTo>
                  <a:lnTo>
                    <a:pt x="106" y="11"/>
                  </a:lnTo>
                  <a:lnTo>
                    <a:pt x="110" y="10"/>
                  </a:lnTo>
                  <a:lnTo>
                    <a:pt x="113" y="9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7" y="10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7"/>
                  </a:lnTo>
                  <a:lnTo>
                    <a:pt x="122" y="8"/>
                  </a:lnTo>
                  <a:lnTo>
                    <a:pt x="122" y="9"/>
                  </a:lnTo>
                  <a:lnTo>
                    <a:pt x="123" y="9"/>
                  </a:lnTo>
                  <a:lnTo>
                    <a:pt x="123" y="10"/>
                  </a:lnTo>
                  <a:lnTo>
                    <a:pt x="124" y="11"/>
                  </a:lnTo>
                  <a:lnTo>
                    <a:pt x="125" y="11"/>
                  </a:lnTo>
                  <a:lnTo>
                    <a:pt x="126" y="11"/>
                  </a:lnTo>
                  <a:lnTo>
                    <a:pt x="128" y="11"/>
                  </a:lnTo>
                  <a:lnTo>
                    <a:pt x="131" y="11"/>
                  </a:lnTo>
                  <a:lnTo>
                    <a:pt x="131" y="12"/>
                  </a:lnTo>
                  <a:lnTo>
                    <a:pt x="132" y="13"/>
                  </a:lnTo>
                  <a:lnTo>
                    <a:pt x="134" y="15"/>
                  </a:lnTo>
                  <a:lnTo>
                    <a:pt x="135" y="16"/>
                  </a:lnTo>
                  <a:lnTo>
                    <a:pt x="135" y="16"/>
                  </a:lnTo>
                  <a:lnTo>
                    <a:pt x="135" y="17"/>
                  </a:lnTo>
                  <a:lnTo>
                    <a:pt x="135" y="18"/>
                  </a:lnTo>
                  <a:lnTo>
                    <a:pt x="135" y="19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5" y="21"/>
                  </a:lnTo>
                  <a:lnTo>
                    <a:pt x="136" y="24"/>
                  </a:lnTo>
                  <a:lnTo>
                    <a:pt x="136" y="26"/>
                  </a:lnTo>
                  <a:lnTo>
                    <a:pt x="136" y="28"/>
                  </a:lnTo>
                  <a:lnTo>
                    <a:pt x="136" y="30"/>
                  </a:lnTo>
                  <a:lnTo>
                    <a:pt x="136" y="31"/>
                  </a:lnTo>
                  <a:lnTo>
                    <a:pt x="137" y="33"/>
                  </a:lnTo>
                  <a:lnTo>
                    <a:pt x="137" y="36"/>
                  </a:lnTo>
                  <a:lnTo>
                    <a:pt x="137" y="38"/>
                  </a:lnTo>
                  <a:lnTo>
                    <a:pt x="138" y="40"/>
                  </a:lnTo>
                  <a:lnTo>
                    <a:pt x="138" y="42"/>
                  </a:lnTo>
                  <a:lnTo>
                    <a:pt x="139" y="44"/>
                  </a:lnTo>
                  <a:lnTo>
                    <a:pt x="140" y="45"/>
                  </a:lnTo>
                  <a:lnTo>
                    <a:pt x="141" y="45"/>
                  </a:lnTo>
                  <a:lnTo>
                    <a:pt x="142" y="46"/>
                  </a:lnTo>
                  <a:lnTo>
                    <a:pt x="143" y="47"/>
                  </a:lnTo>
                  <a:lnTo>
                    <a:pt x="143" y="48"/>
                  </a:lnTo>
                  <a:lnTo>
                    <a:pt x="142" y="49"/>
                  </a:lnTo>
                  <a:lnTo>
                    <a:pt x="142" y="50"/>
                  </a:lnTo>
                  <a:lnTo>
                    <a:pt x="141" y="51"/>
                  </a:lnTo>
                  <a:lnTo>
                    <a:pt x="142" y="52"/>
                  </a:lnTo>
                  <a:lnTo>
                    <a:pt x="142" y="53"/>
                  </a:lnTo>
                  <a:lnTo>
                    <a:pt x="141" y="53"/>
                  </a:lnTo>
                  <a:lnTo>
                    <a:pt x="139" y="53"/>
                  </a:lnTo>
                  <a:lnTo>
                    <a:pt x="137" y="53"/>
                  </a:lnTo>
                  <a:lnTo>
                    <a:pt x="135" y="53"/>
                  </a:lnTo>
                  <a:lnTo>
                    <a:pt x="132" y="53"/>
                  </a:lnTo>
                  <a:lnTo>
                    <a:pt x="130" y="53"/>
                  </a:lnTo>
                  <a:lnTo>
                    <a:pt x="128" y="52"/>
                  </a:lnTo>
                  <a:lnTo>
                    <a:pt x="127" y="53"/>
                  </a:lnTo>
                  <a:lnTo>
                    <a:pt x="125" y="53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2" y="54"/>
                  </a:lnTo>
                  <a:lnTo>
                    <a:pt x="122" y="55"/>
                  </a:lnTo>
                  <a:lnTo>
                    <a:pt x="122" y="56"/>
                  </a:lnTo>
                  <a:lnTo>
                    <a:pt x="121" y="56"/>
                  </a:lnTo>
                  <a:lnTo>
                    <a:pt x="116" y="58"/>
                  </a:lnTo>
                  <a:lnTo>
                    <a:pt x="115" y="58"/>
                  </a:lnTo>
                  <a:lnTo>
                    <a:pt x="113" y="58"/>
                  </a:lnTo>
                  <a:lnTo>
                    <a:pt x="113" y="58"/>
                  </a:lnTo>
                  <a:lnTo>
                    <a:pt x="112" y="59"/>
                  </a:lnTo>
                  <a:lnTo>
                    <a:pt x="112" y="59"/>
                  </a:lnTo>
                  <a:lnTo>
                    <a:pt x="112" y="60"/>
                  </a:lnTo>
                  <a:lnTo>
                    <a:pt x="112" y="61"/>
                  </a:lnTo>
                  <a:lnTo>
                    <a:pt x="112" y="62"/>
                  </a:lnTo>
                  <a:lnTo>
                    <a:pt x="112" y="63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3" y="67"/>
                  </a:lnTo>
                  <a:lnTo>
                    <a:pt x="113" y="67"/>
                  </a:lnTo>
                  <a:lnTo>
                    <a:pt x="114" y="67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3" y="69"/>
                  </a:lnTo>
                  <a:lnTo>
                    <a:pt x="112" y="70"/>
                  </a:lnTo>
                  <a:lnTo>
                    <a:pt x="109" y="70"/>
                  </a:lnTo>
                  <a:lnTo>
                    <a:pt x="107" y="71"/>
                  </a:lnTo>
                  <a:lnTo>
                    <a:pt x="105" y="73"/>
                  </a:lnTo>
                  <a:lnTo>
                    <a:pt x="103" y="74"/>
                  </a:lnTo>
                  <a:lnTo>
                    <a:pt x="102" y="74"/>
                  </a:lnTo>
                  <a:lnTo>
                    <a:pt x="100" y="75"/>
                  </a:lnTo>
                  <a:lnTo>
                    <a:pt x="98" y="76"/>
                  </a:lnTo>
                  <a:lnTo>
                    <a:pt x="97" y="78"/>
                  </a:lnTo>
                  <a:lnTo>
                    <a:pt x="95" y="80"/>
                  </a:lnTo>
                  <a:lnTo>
                    <a:pt x="94" y="81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89" y="84"/>
                  </a:lnTo>
                  <a:lnTo>
                    <a:pt x="86" y="84"/>
                  </a:lnTo>
                  <a:lnTo>
                    <a:pt x="84" y="85"/>
                  </a:lnTo>
                  <a:lnTo>
                    <a:pt x="83" y="85"/>
                  </a:lnTo>
                  <a:lnTo>
                    <a:pt x="82" y="85"/>
                  </a:lnTo>
                  <a:lnTo>
                    <a:pt x="81" y="85"/>
                  </a:lnTo>
                  <a:lnTo>
                    <a:pt x="80" y="85"/>
                  </a:lnTo>
                  <a:lnTo>
                    <a:pt x="80" y="85"/>
                  </a:lnTo>
                  <a:lnTo>
                    <a:pt x="80" y="85"/>
                  </a:lnTo>
                  <a:lnTo>
                    <a:pt x="80" y="86"/>
                  </a:lnTo>
                  <a:lnTo>
                    <a:pt x="80" y="87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77" y="88"/>
                  </a:lnTo>
                  <a:lnTo>
                    <a:pt x="75" y="88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1" y="88"/>
                  </a:lnTo>
                  <a:lnTo>
                    <a:pt x="69" y="89"/>
                  </a:lnTo>
                  <a:lnTo>
                    <a:pt x="68" y="90"/>
                  </a:lnTo>
                  <a:lnTo>
                    <a:pt x="68" y="90"/>
                  </a:lnTo>
                  <a:lnTo>
                    <a:pt x="66" y="91"/>
                  </a:lnTo>
                  <a:lnTo>
                    <a:pt x="66" y="91"/>
                  </a:lnTo>
                  <a:lnTo>
                    <a:pt x="62" y="93"/>
                  </a:lnTo>
                  <a:lnTo>
                    <a:pt x="62" y="94"/>
                  </a:lnTo>
                  <a:lnTo>
                    <a:pt x="59" y="96"/>
                  </a:lnTo>
                  <a:lnTo>
                    <a:pt x="58" y="97"/>
                  </a:lnTo>
                  <a:lnTo>
                    <a:pt x="57" y="97"/>
                  </a:lnTo>
                  <a:lnTo>
                    <a:pt x="55" y="100"/>
                  </a:lnTo>
                  <a:lnTo>
                    <a:pt x="54" y="100"/>
                  </a:lnTo>
                  <a:lnTo>
                    <a:pt x="54" y="101"/>
                  </a:lnTo>
                  <a:lnTo>
                    <a:pt x="54" y="102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4" y="109"/>
                  </a:lnTo>
                  <a:lnTo>
                    <a:pt x="54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50" y="115"/>
                  </a:lnTo>
                  <a:lnTo>
                    <a:pt x="48" y="115"/>
                  </a:lnTo>
                  <a:lnTo>
                    <a:pt x="46" y="115"/>
                  </a:lnTo>
                  <a:lnTo>
                    <a:pt x="44" y="115"/>
                  </a:lnTo>
                  <a:lnTo>
                    <a:pt x="42" y="115"/>
                  </a:lnTo>
                  <a:lnTo>
                    <a:pt x="39" y="115"/>
                  </a:lnTo>
                  <a:lnTo>
                    <a:pt x="36" y="115"/>
                  </a:lnTo>
                  <a:lnTo>
                    <a:pt x="34" y="115"/>
                  </a:lnTo>
                  <a:lnTo>
                    <a:pt x="32" y="115"/>
                  </a:lnTo>
                  <a:lnTo>
                    <a:pt x="30" y="115"/>
                  </a:lnTo>
                  <a:lnTo>
                    <a:pt x="28" y="115"/>
                  </a:lnTo>
                  <a:lnTo>
                    <a:pt x="26" y="115"/>
                  </a:lnTo>
                  <a:lnTo>
                    <a:pt x="24" y="115"/>
                  </a:lnTo>
                  <a:lnTo>
                    <a:pt x="22" y="115"/>
                  </a:lnTo>
                  <a:lnTo>
                    <a:pt x="20" y="115"/>
                  </a:lnTo>
                  <a:lnTo>
                    <a:pt x="18" y="115"/>
                  </a:lnTo>
                  <a:lnTo>
                    <a:pt x="16" y="115"/>
                  </a:lnTo>
                  <a:lnTo>
                    <a:pt x="14" y="115"/>
                  </a:lnTo>
                  <a:lnTo>
                    <a:pt x="12" y="115"/>
                  </a:lnTo>
                  <a:lnTo>
                    <a:pt x="10" y="115"/>
                  </a:lnTo>
                  <a:lnTo>
                    <a:pt x="8" y="115"/>
                  </a:lnTo>
                  <a:lnTo>
                    <a:pt x="5" y="115"/>
                  </a:lnTo>
                  <a:lnTo>
                    <a:pt x="3" y="115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1" y="113"/>
                  </a:lnTo>
                  <a:lnTo>
                    <a:pt x="3" y="111"/>
                  </a:lnTo>
                  <a:lnTo>
                    <a:pt x="4" y="110"/>
                  </a:lnTo>
                  <a:lnTo>
                    <a:pt x="9" y="110"/>
                  </a:lnTo>
                  <a:lnTo>
                    <a:pt x="15" y="108"/>
                  </a:lnTo>
                  <a:lnTo>
                    <a:pt x="20" y="106"/>
                  </a:lnTo>
                  <a:lnTo>
                    <a:pt x="21" y="105"/>
                  </a:lnTo>
                  <a:lnTo>
                    <a:pt x="23" y="103"/>
                  </a:lnTo>
                  <a:lnTo>
                    <a:pt x="25" y="101"/>
                  </a:lnTo>
                  <a:lnTo>
                    <a:pt x="30" y="97"/>
                  </a:lnTo>
                  <a:lnTo>
                    <a:pt x="32" y="95"/>
                  </a:lnTo>
                  <a:lnTo>
                    <a:pt x="36" y="91"/>
                  </a:lnTo>
                  <a:lnTo>
                    <a:pt x="38" y="87"/>
                  </a:lnTo>
                  <a:lnTo>
                    <a:pt x="40" y="85"/>
                  </a:lnTo>
                  <a:lnTo>
                    <a:pt x="42" y="83"/>
                  </a:lnTo>
                  <a:lnTo>
                    <a:pt x="43" y="81"/>
                  </a:lnTo>
                  <a:lnTo>
                    <a:pt x="44" y="77"/>
                  </a:lnTo>
                  <a:lnTo>
                    <a:pt x="43" y="76"/>
                  </a:lnTo>
                  <a:lnTo>
                    <a:pt x="42" y="74"/>
                  </a:lnTo>
                  <a:lnTo>
                    <a:pt x="40" y="73"/>
                  </a:lnTo>
                  <a:lnTo>
                    <a:pt x="40" y="72"/>
                  </a:lnTo>
                  <a:lnTo>
                    <a:pt x="40" y="71"/>
                  </a:lnTo>
                  <a:lnTo>
                    <a:pt x="40" y="68"/>
                  </a:lnTo>
                  <a:lnTo>
                    <a:pt x="42" y="62"/>
                  </a:lnTo>
                  <a:lnTo>
                    <a:pt x="44" y="58"/>
                  </a:lnTo>
                  <a:lnTo>
                    <a:pt x="47" y="53"/>
                  </a:lnTo>
                  <a:lnTo>
                    <a:pt x="48" y="51"/>
                  </a:lnTo>
                  <a:lnTo>
                    <a:pt x="49" y="48"/>
                  </a:lnTo>
                  <a:lnTo>
                    <a:pt x="49" y="46"/>
                  </a:lnTo>
                  <a:lnTo>
                    <a:pt x="54" y="42"/>
                  </a:lnTo>
                  <a:lnTo>
                    <a:pt x="56" y="38"/>
                  </a:lnTo>
                  <a:lnTo>
                    <a:pt x="57" y="37"/>
                  </a:lnTo>
                  <a:lnTo>
                    <a:pt x="60" y="36"/>
                  </a:lnTo>
                  <a:lnTo>
                    <a:pt x="68" y="32"/>
                  </a:lnTo>
                  <a:lnTo>
                    <a:pt x="73" y="30"/>
                  </a:lnTo>
                  <a:lnTo>
                    <a:pt x="77" y="27"/>
                  </a:lnTo>
                  <a:lnTo>
                    <a:pt x="78" y="24"/>
                  </a:lnTo>
                  <a:lnTo>
                    <a:pt x="83" y="16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3" y="1"/>
                  </a:lnTo>
                  <a:lnTo>
                    <a:pt x="94" y="0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95" y="3"/>
                  </a:lnTo>
                  <a:lnTo>
                    <a:pt x="96" y="4"/>
                  </a:lnTo>
                  <a:lnTo>
                    <a:pt x="97" y="6"/>
                  </a:lnTo>
                  <a:lnTo>
                    <a:pt x="100" y="9"/>
                  </a:lnTo>
                  <a:lnTo>
                    <a:pt x="103" y="1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7" name="Google Shape;1387;p77"/>
            <p:cNvSpPr/>
            <p:nvPr/>
          </p:nvSpPr>
          <p:spPr>
            <a:xfrm>
              <a:off x="3279775" y="1347788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1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8" name="Google Shape;1388;p77"/>
            <p:cNvSpPr/>
            <p:nvPr/>
          </p:nvSpPr>
          <p:spPr>
            <a:xfrm>
              <a:off x="4802188" y="760413"/>
              <a:ext cx="33338" cy="36513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7" y="0"/>
                  </a:move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1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6" y="17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9" name="Google Shape;1389;p77"/>
            <p:cNvSpPr/>
            <p:nvPr/>
          </p:nvSpPr>
          <p:spPr>
            <a:xfrm>
              <a:off x="5969000" y="576263"/>
              <a:ext cx="576263" cy="225425"/>
            </a:xfrm>
            <a:custGeom>
              <a:avLst/>
              <a:gdLst/>
              <a:ahLst/>
              <a:cxnLst/>
              <a:rect l="l" t="t" r="r" b="b"/>
              <a:pathLst>
                <a:path w="363" h="142" extrusionOk="0">
                  <a:moveTo>
                    <a:pt x="302" y="30"/>
                  </a:moveTo>
                  <a:lnTo>
                    <a:pt x="303" y="32"/>
                  </a:lnTo>
                  <a:lnTo>
                    <a:pt x="303" y="36"/>
                  </a:lnTo>
                  <a:lnTo>
                    <a:pt x="303" y="40"/>
                  </a:lnTo>
                  <a:lnTo>
                    <a:pt x="303" y="42"/>
                  </a:lnTo>
                  <a:lnTo>
                    <a:pt x="304" y="43"/>
                  </a:lnTo>
                  <a:lnTo>
                    <a:pt x="304" y="44"/>
                  </a:lnTo>
                  <a:lnTo>
                    <a:pt x="304" y="45"/>
                  </a:lnTo>
                  <a:lnTo>
                    <a:pt x="304" y="46"/>
                  </a:lnTo>
                  <a:lnTo>
                    <a:pt x="304" y="48"/>
                  </a:lnTo>
                  <a:lnTo>
                    <a:pt x="304" y="49"/>
                  </a:lnTo>
                  <a:lnTo>
                    <a:pt x="305" y="51"/>
                  </a:lnTo>
                  <a:lnTo>
                    <a:pt x="306" y="52"/>
                  </a:lnTo>
                  <a:lnTo>
                    <a:pt x="305" y="53"/>
                  </a:lnTo>
                  <a:lnTo>
                    <a:pt x="304" y="54"/>
                  </a:lnTo>
                  <a:lnTo>
                    <a:pt x="306" y="56"/>
                  </a:lnTo>
                  <a:lnTo>
                    <a:pt x="307" y="57"/>
                  </a:lnTo>
                  <a:lnTo>
                    <a:pt x="309" y="58"/>
                  </a:lnTo>
                  <a:lnTo>
                    <a:pt x="310" y="59"/>
                  </a:lnTo>
                  <a:lnTo>
                    <a:pt x="311" y="59"/>
                  </a:lnTo>
                  <a:lnTo>
                    <a:pt x="312" y="59"/>
                  </a:lnTo>
                  <a:lnTo>
                    <a:pt x="312" y="58"/>
                  </a:lnTo>
                  <a:lnTo>
                    <a:pt x="315" y="57"/>
                  </a:lnTo>
                  <a:lnTo>
                    <a:pt x="315" y="57"/>
                  </a:lnTo>
                  <a:lnTo>
                    <a:pt x="316" y="57"/>
                  </a:lnTo>
                  <a:lnTo>
                    <a:pt x="318" y="57"/>
                  </a:lnTo>
                  <a:lnTo>
                    <a:pt x="319" y="57"/>
                  </a:lnTo>
                  <a:lnTo>
                    <a:pt x="320" y="57"/>
                  </a:lnTo>
                  <a:lnTo>
                    <a:pt x="322" y="57"/>
                  </a:lnTo>
                  <a:lnTo>
                    <a:pt x="322" y="57"/>
                  </a:lnTo>
                  <a:lnTo>
                    <a:pt x="324" y="58"/>
                  </a:lnTo>
                  <a:lnTo>
                    <a:pt x="326" y="59"/>
                  </a:lnTo>
                  <a:lnTo>
                    <a:pt x="327" y="60"/>
                  </a:lnTo>
                  <a:lnTo>
                    <a:pt x="328" y="60"/>
                  </a:lnTo>
                  <a:lnTo>
                    <a:pt x="328" y="60"/>
                  </a:lnTo>
                  <a:lnTo>
                    <a:pt x="328" y="59"/>
                  </a:lnTo>
                  <a:lnTo>
                    <a:pt x="329" y="58"/>
                  </a:lnTo>
                  <a:lnTo>
                    <a:pt x="329" y="56"/>
                  </a:lnTo>
                  <a:lnTo>
                    <a:pt x="330" y="55"/>
                  </a:lnTo>
                  <a:lnTo>
                    <a:pt x="330" y="55"/>
                  </a:lnTo>
                  <a:lnTo>
                    <a:pt x="332" y="55"/>
                  </a:lnTo>
                  <a:lnTo>
                    <a:pt x="332" y="55"/>
                  </a:lnTo>
                  <a:lnTo>
                    <a:pt x="333" y="55"/>
                  </a:lnTo>
                  <a:lnTo>
                    <a:pt x="334" y="55"/>
                  </a:lnTo>
                  <a:lnTo>
                    <a:pt x="337" y="55"/>
                  </a:lnTo>
                  <a:lnTo>
                    <a:pt x="338" y="56"/>
                  </a:lnTo>
                  <a:lnTo>
                    <a:pt x="341" y="58"/>
                  </a:lnTo>
                  <a:lnTo>
                    <a:pt x="342" y="58"/>
                  </a:lnTo>
                  <a:lnTo>
                    <a:pt x="343" y="59"/>
                  </a:lnTo>
                  <a:lnTo>
                    <a:pt x="344" y="59"/>
                  </a:lnTo>
                  <a:lnTo>
                    <a:pt x="345" y="59"/>
                  </a:lnTo>
                  <a:lnTo>
                    <a:pt x="346" y="60"/>
                  </a:lnTo>
                  <a:lnTo>
                    <a:pt x="347" y="60"/>
                  </a:lnTo>
                  <a:lnTo>
                    <a:pt x="347" y="61"/>
                  </a:lnTo>
                  <a:lnTo>
                    <a:pt x="348" y="62"/>
                  </a:lnTo>
                  <a:lnTo>
                    <a:pt x="350" y="62"/>
                  </a:lnTo>
                  <a:lnTo>
                    <a:pt x="351" y="62"/>
                  </a:lnTo>
                  <a:lnTo>
                    <a:pt x="351" y="63"/>
                  </a:lnTo>
                  <a:lnTo>
                    <a:pt x="352" y="63"/>
                  </a:lnTo>
                  <a:lnTo>
                    <a:pt x="352" y="63"/>
                  </a:lnTo>
                  <a:lnTo>
                    <a:pt x="355" y="65"/>
                  </a:lnTo>
                  <a:lnTo>
                    <a:pt x="356" y="66"/>
                  </a:lnTo>
                  <a:lnTo>
                    <a:pt x="358" y="66"/>
                  </a:lnTo>
                  <a:lnTo>
                    <a:pt x="359" y="67"/>
                  </a:lnTo>
                  <a:lnTo>
                    <a:pt x="359" y="68"/>
                  </a:lnTo>
                  <a:lnTo>
                    <a:pt x="360" y="69"/>
                  </a:lnTo>
                  <a:lnTo>
                    <a:pt x="361" y="70"/>
                  </a:lnTo>
                  <a:lnTo>
                    <a:pt x="362" y="70"/>
                  </a:lnTo>
                  <a:lnTo>
                    <a:pt x="362" y="71"/>
                  </a:lnTo>
                  <a:lnTo>
                    <a:pt x="363" y="72"/>
                  </a:lnTo>
                  <a:lnTo>
                    <a:pt x="363" y="73"/>
                  </a:lnTo>
                  <a:lnTo>
                    <a:pt x="362" y="73"/>
                  </a:lnTo>
                  <a:lnTo>
                    <a:pt x="362" y="75"/>
                  </a:lnTo>
                  <a:lnTo>
                    <a:pt x="361" y="75"/>
                  </a:lnTo>
                  <a:lnTo>
                    <a:pt x="359" y="73"/>
                  </a:lnTo>
                  <a:lnTo>
                    <a:pt x="358" y="75"/>
                  </a:lnTo>
                  <a:lnTo>
                    <a:pt x="356" y="73"/>
                  </a:lnTo>
                  <a:lnTo>
                    <a:pt x="354" y="72"/>
                  </a:lnTo>
                  <a:lnTo>
                    <a:pt x="353" y="72"/>
                  </a:lnTo>
                  <a:lnTo>
                    <a:pt x="352" y="72"/>
                  </a:lnTo>
                  <a:lnTo>
                    <a:pt x="351" y="72"/>
                  </a:lnTo>
                  <a:lnTo>
                    <a:pt x="351" y="72"/>
                  </a:lnTo>
                  <a:lnTo>
                    <a:pt x="350" y="72"/>
                  </a:lnTo>
                  <a:lnTo>
                    <a:pt x="348" y="72"/>
                  </a:lnTo>
                  <a:lnTo>
                    <a:pt x="347" y="72"/>
                  </a:lnTo>
                  <a:lnTo>
                    <a:pt x="345" y="72"/>
                  </a:lnTo>
                  <a:lnTo>
                    <a:pt x="344" y="73"/>
                  </a:lnTo>
                  <a:lnTo>
                    <a:pt x="343" y="73"/>
                  </a:lnTo>
                  <a:lnTo>
                    <a:pt x="342" y="73"/>
                  </a:lnTo>
                  <a:lnTo>
                    <a:pt x="342" y="76"/>
                  </a:lnTo>
                  <a:lnTo>
                    <a:pt x="341" y="76"/>
                  </a:lnTo>
                  <a:lnTo>
                    <a:pt x="340" y="76"/>
                  </a:lnTo>
                  <a:lnTo>
                    <a:pt x="339" y="75"/>
                  </a:lnTo>
                  <a:lnTo>
                    <a:pt x="338" y="75"/>
                  </a:lnTo>
                  <a:lnTo>
                    <a:pt x="337" y="75"/>
                  </a:lnTo>
                  <a:lnTo>
                    <a:pt x="337" y="75"/>
                  </a:lnTo>
                  <a:lnTo>
                    <a:pt x="337" y="76"/>
                  </a:lnTo>
                  <a:lnTo>
                    <a:pt x="338" y="77"/>
                  </a:lnTo>
                  <a:lnTo>
                    <a:pt x="338" y="77"/>
                  </a:lnTo>
                  <a:lnTo>
                    <a:pt x="338" y="78"/>
                  </a:lnTo>
                  <a:lnTo>
                    <a:pt x="337" y="78"/>
                  </a:lnTo>
                  <a:lnTo>
                    <a:pt x="336" y="78"/>
                  </a:lnTo>
                  <a:lnTo>
                    <a:pt x="334" y="78"/>
                  </a:lnTo>
                  <a:lnTo>
                    <a:pt x="333" y="77"/>
                  </a:lnTo>
                  <a:lnTo>
                    <a:pt x="332" y="78"/>
                  </a:lnTo>
                  <a:lnTo>
                    <a:pt x="331" y="78"/>
                  </a:lnTo>
                  <a:lnTo>
                    <a:pt x="331" y="78"/>
                  </a:lnTo>
                  <a:lnTo>
                    <a:pt x="330" y="79"/>
                  </a:lnTo>
                  <a:lnTo>
                    <a:pt x="330" y="80"/>
                  </a:lnTo>
                  <a:lnTo>
                    <a:pt x="330" y="81"/>
                  </a:lnTo>
                  <a:lnTo>
                    <a:pt x="330" y="81"/>
                  </a:lnTo>
                  <a:lnTo>
                    <a:pt x="330" y="83"/>
                  </a:lnTo>
                  <a:lnTo>
                    <a:pt x="330" y="84"/>
                  </a:lnTo>
                  <a:lnTo>
                    <a:pt x="330" y="85"/>
                  </a:lnTo>
                  <a:lnTo>
                    <a:pt x="331" y="85"/>
                  </a:lnTo>
                  <a:lnTo>
                    <a:pt x="331" y="86"/>
                  </a:lnTo>
                  <a:lnTo>
                    <a:pt x="330" y="87"/>
                  </a:lnTo>
                  <a:lnTo>
                    <a:pt x="329" y="87"/>
                  </a:lnTo>
                  <a:lnTo>
                    <a:pt x="329" y="88"/>
                  </a:lnTo>
                  <a:lnTo>
                    <a:pt x="328" y="89"/>
                  </a:lnTo>
                  <a:lnTo>
                    <a:pt x="327" y="90"/>
                  </a:lnTo>
                  <a:lnTo>
                    <a:pt x="326" y="90"/>
                  </a:lnTo>
                  <a:lnTo>
                    <a:pt x="325" y="90"/>
                  </a:lnTo>
                  <a:lnTo>
                    <a:pt x="323" y="91"/>
                  </a:lnTo>
                  <a:lnTo>
                    <a:pt x="322" y="91"/>
                  </a:lnTo>
                  <a:lnTo>
                    <a:pt x="320" y="91"/>
                  </a:lnTo>
                  <a:lnTo>
                    <a:pt x="317" y="90"/>
                  </a:lnTo>
                  <a:lnTo>
                    <a:pt x="316" y="90"/>
                  </a:lnTo>
                  <a:lnTo>
                    <a:pt x="316" y="91"/>
                  </a:lnTo>
                  <a:lnTo>
                    <a:pt x="315" y="91"/>
                  </a:lnTo>
                  <a:lnTo>
                    <a:pt x="316" y="92"/>
                  </a:lnTo>
                  <a:lnTo>
                    <a:pt x="316" y="92"/>
                  </a:lnTo>
                  <a:lnTo>
                    <a:pt x="316" y="93"/>
                  </a:lnTo>
                  <a:lnTo>
                    <a:pt x="315" y="94"/>
                  </a:lnTo>
                  <a:lnTo>
                    <a:pt x="313" y="95"/>
                  </a:lnTo>
                  <a:lnTo>
                    <a:pt x="313" y="96"/>
                  </a:lnTo>
                  <a:lnTo>
                    <a:pt x="312" y="97"/>
                  </a:lnTo>
                  <a:lnTo>
                    <a:pt x="312" y="97"/>
                  </a:lnTo>
                  <a:lnTo>
                    <a:pt x="311" y="97"/>
                  </a:lnTo>
                  <a:lnTo>
                    <a:pt x="310" y="98"/>
                  </a:lnTo>
                  <a:lnTo>
                    <a:pt x="310" y="99"/>
                  </a:lnTo>
                  <a:lnTo>
                    <a:pt x="309" y="99"/>
                  </a:lnTo>
                  <a:lnTo>
                    <a:pt x="308" y="99"/>
                  </a:lnTo>
                  <a:lnTo>
                    <a:pt x="308" y="99"/>
                  </a:lnTo>
                  <a:lnTo>
                    <a:pt x="306" y="99"/>
                  </a:lnTo>
                  <a:lnTo>
                    <a:pt x="305" y="99"/>
                  </a:lnTo>
                  <a:lnTo>
                    <a:pt x="303" y="98"/>
                  </a:lnTo>
                  <a:lnTo>
                    <a:pt x="299" y="97"/>
                  </a:lnTo>
                  <a:lnTo>
                    <a:pt x="297" y="97"/>
                  </a:lnTo>
                  <a:lnTo>
                    <a:pt x="296" y="96"/>
                  </a:lnTo>
                  <a:lnTo>
                    <a:pt x="294" y="95"/>
                  </a:lnTo>
                  <a:lnTo>
                    <a:pt x="293" y="95"/>
                  </a:lnTo>
                  <a:lnTo>
                    <a:pt x="291" y="95"/>
                  </a:lnTo>
                  <a:lnTo>
                    <a:pt x="290" y="95"/>
                  </a:lnTo>
                  <a:lnTo>
                    <a:pt x="289" y="95"/>
                  </a:lnTo>
                  <a:lnTo>
                    <a:pt x="288" y="96"/>
                  </a:lnTo>
                  <a:lnTo>
                    <a:pt x="288" y="97"/>
                  </a:lnTo>
                  <a:lnTo>
                    <a:pt x="288" y="98"/>
                  </a:lnTo>
                  <a:lnTo>
                    <a:pt x="288" y="100"/>
                  </a:lnTo>
                  <a:lnTo>
                    <a:pt x="288" y="102"/>
                  </a:lnTo>
                  <a:lnTo>
                    <a:pt x="288" y="102"/>
                  </a:lnTo>
                  <a:lnTo>
                    <a:pt x="288" y="104"/>
                  </a:lnTo>
                  <a:lnTo>
                    <a:pt x="289" y="104"/>
                  </a:lnTo>
                  <a:lnTo>
                    <a:pt x="289" y="105"/>
                  </a:lnTo>
                  <a:lnTo>
                    <a:pt x="290" y="106"/>
                  </a:lnTo>
                  <a:lnTo>
                    <a:pt x="291" y="107"/>
                  </a:lnTo>
                  <a:lnTo>
                    <a:pt x="292" y="108"/>
                  </a:lnTo>
                  <a:lnTo>
                    <a:pt x="294" y="110"/>
                  </a:lnTo>
                  <a:lnTo>
                    <a:pt x="296" y="111"/>
                  </a:lnTo>
                  <a:lnTo>
                    <a:pt x="297" y="112"/>
                  </a:lnTo>
                  <a:lnTo>
                    <a:pt x="298" y="113"/>
                  </a:lnTo>
                  <a:lnTo>
                    <a:pt x="299" y="113"/>
                  </a:lnTo>
                  <a:lnTo>
                    <a:pt x="299" y="114"/>
                  </a:lnTo>
                  <a:lnTo>
                    <a:pt x="298" y="114"/>
                  </a:lnTo>
                  <a:lnTo>
                    <a:pt x="297" y="115"/>
                  </a:lnTo>
                  <a:lnTo>
                    <a:pt x="297" y="115"/>
                  </a:lnTo>
                  <a:lnTo>
                    <a:pt x="297" y="116"/>
                  </a:lnTo>
                  <a:lnTo>
                    <a:pt x="296" y="117"/>
                  </a:lnTo>
                  <a:lnTo>
                    <a:pt x="296" y="117"/>
                  </a:lnTo>
                  <a:lnTo>
                    <a:pt x="295" y="117"/>
                  </a:lnTo>
                  <a:lnTo>
                    <a:pt x="293" y="118"/>
                  </a:lnTo>
                  <a:lnTo>
                    <a:pt x="292" y="119"/>
                  </a:lnTo>
                  <a:lnTo>
                    <a:pt x="291" y="119"/>
                  </a:lnTo>
                  <a:lnTo>
                    <a:pt x="291" y="120"/>
                  </a:lnTo>
                  <a:lnTo>
                    <a:pt x="291" y="121"/>
                  </a:lnTo>
                  <a:lnTo>
                    <a:pt x="290" y="122"/>
                  </a:lnTo>
                  <a:lnTo>
                    <a:pt x="290" y="123"/>
                  </a:lnTo>
                  <a:lnTo>
                    <a:pt x="290" y="124"/>
                  </a:lnTo>
                  <a:lnTo>
                    <a:pt x="289" y="125"/>
                  </a:lnTo>
                  <a:lnTo>
                    <a:pt x="289" y="126"/>
                  </a:lnTo>
                  <a:lnTo>
                    <a:pt x="289" y="126"/>
                  </a:lnTo>
                  <a:lnTo>
                    <a:pt x="289" y="126"/>
                  </a:lnTo>
                  <a:lnTo>
                    <a:pt x="288" y="127"/>
                  </a:lnTo>
                  <a:lnTo>
                    <a:pt x="287" y="127"/>
                  </a:lnTo>
                  <a:lnTo>
                    <a:pt x="286" y="128"/>
                  </a:lnTo>
                  <a:lnTo>
                    <a:pt x="284" y="129"/>
                  </a:lnTo>
                  <a:lnTo>
                    <a:pt x="283" y="129"/>
                  </a:lnTo>
                  <a:lnTo>
                    <a:pt x="282" y="130"/>
                  </a:lnTo>
                  <a:lnTo>
                    <a:pt x="281" y="131"/>
                  </a:lnTo>
                  <a:lnTo>
                    <a:pt x="280" y="131"/>
                  </a:lnTo>
                  <a:lnTo>
                    <a:pt x="276" y="131"/>
                  </a:lnTo>
                  <a:lnTo>
                    <a:pt x="274" y="131"/>
                  </a:lnTo>
                  <a:lnTo>
                    <a:pt x="272" y="131"/>
                  </a:lnTo>
                  <a:lnTo>
                    <a:pt x="270" y="131"/>
                  </a:lnTo>
                  <a:lnTo>
                    <a:pt x="268" y="131"/>
                  </a:lnTo>
                  <a:lnTo>
                    <a:pt x="266" y="131"/>
                  </a:lnTo>
                  <a:lnTo>
                    <a:pt x="265" y="131"/>
                  </a:lnTo>
                  <a:lnTo>
                    <a:pt x="262" y="131"/>
                  </a:lnTo>
                  <a:lnTo>
                    <a:pt x="262" y="131"/>
                  </a:lnTo>
                  <a:lnTo>
                    <a:pt x="257" y="132"/>
                  </a:lnTo>
                  <a:lnTo>
                    <a:pt x="255" y="132"/>
                  </a:lnTo>
                  <a:lnTo>
                    <a:pt x="253" y="133"/>
                  </a:lnTo>
                  <a:lnTo>
                    <a:pt x="252" y="133"/>
                  </a:lnTo>
                  <a:lnTo>
                    <a:pt x="251" y="133"/>
                  </a:lnTo>
                  <a:lnTo>
                    <a:pt x="250" y="134"/>
                  </a:lnTo>
                  <a:lnTo>
                    <a:pt x="249" y="134"/>
                  </a:lnTo>
                  <a:lnTo>
                    <a:pt x="248" y="135"/>
                  </a:lnTo>
                  <a:lnTo>
                    <a:pt x="243" y="137"/>
                  </a:lnTo>
                  <a:lnTo>
                    <a:pt x="240" y="138"/>
                  </a:lnTo>
                  <a:lnTo>
                    <a:pt x="240" y="139"/>
                  </a:lnTo>
                  <a:lnTo>
                    <a:pt x="238" y="140"/>
                  </a:lnTo>
                  <a:lnTo>
                    <a:pt x="237" y="140"/>
                  </a:lnTo>
                  <a:lnTo>
                    <a:pt x="237" y="141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34" y="142"/>
                  </a:lnTo>
                  <a:lnTo>
                    <a:pt x="233" y="142"/>
                  </a:lnTo>
                  <a:lnTo>
                    <a:pt x="230" y="141"/>
                  </a:lnTo>
                  <a:lnTo>
                    <a:pt x="229" y="138"/>
                  </a:lnTo>
                  <a:lnTo>
                    <a:pt x="227" y="139"/>
                  </a:lnTo>
                  <a:lnTo>
                    <a:pt x="224" y="140"/>
                  </a:lnTo>
                  <a:lnTo>
                    <a:pt x="221" y="140"/>
                  </a:lnTo>
                  <a:lnTo>
                    <a:pt x="217" y="139"/>
                  </a:lnTo>
                  <a:lnTo>
                    <a:pt x="215" y="138"/>
                  </a:lnTo>
                  <a:lnTo>
                    <a:pt x="212" y="137"/>
                  </a:lnTo>
                  <a:lnTo>
                    <a:pt x="208" y="136"/>
                  </a:lnTo>
                  <a:lnTo>
                    <a:pt x="205" y="136"/>
                  </a:lnTo>
                  <a:lnTo>
                    <a:pt x="200" y="135"/>
                  </a:lnTo>
                  <a:lnTo>
                    <a:pt x="198" y="134"/>
                  </a:lnTo>
                  <a:lnTo>
                    <a:pt x="197" y="133"/>
                  </a:lnTo>
                  <a:lnTo>
                    <a:pt x="194" y="131"/>
                  </a:lnTo>
                  <a:lnTo>
                    <a:pt x="193" y="130"/>
                  </a:lnTo>
                  <a:lnTo>
                    <a:pt x="192" y="130"/>
                  </a:lnTo>
                  <a:lnTo>
                    <a:pt x="191" y="130"/>
                  </a:lnTo>
                  <a:lnTo>
                    <a:pt x="189" y="130"/>
                  </a:lnTo>
                  <a:lnTo>
                    <a:pt x="186" y="129"/>
                  </a:lnTo>
                  <a:lnTo>
                    <a:pt x="183" y="129"/>
                  </a:lnTo>
                  <a:lnTo>
                    <a:pt x="180" y="129"/>
                  </a:lnTo>
                  <a:lnTo>
                    <a:pt x="175" y="128"/>
                  </a:lnTo>
                  <a:lnTo>
                    <a:pt x="174" y="128"/>
                  </a:lnTo>
                  <a:lnTo>
                    <a:pt x="171" y="128"/>
                  </a:lnTo>
                  <a:lnTo>
                    <a:pt x="168" y="129"/>
                  </a:lnTo>
                  <a:lnTo>
                    <a:pt x="162" y="129"/>
                  </a:lnTo>
                  <a:lnTo>
                    <a:pt x="159" y="128"/>
                  </a:lnTo>
                  <a:lnTo>
                    <a:pt x="154" y="128"/>
                  </a:lnTo>
                  <a:lnTo>
                    <a:pt x="148" y="127"/>
                  </a:lnTo>
                  <a:lnTo>
                    <a:pt x="142" y="126"/>
                  </a:lnTo>
                  <a:lnTo>
                    <a:pt x="137" y="127"/>
                  </a:lnTo>
                  <a:lnTo>
                    <a:pt x="135" y="127"/>
                  </a:lnTo>
                  <a:lnTo>
                    <a:pt x="133" y="127"/>
                  </a:lnTo>
                  <a:lnTo>
                    <a:pt x="132" y="127"/>
                  </a:lnTo>
                  <a:lnTo>
                    <a:pt x="131" y="125"/>
                  </a:lnTo>
                  <a:lnTo>
                    <a:pt x="130" y="124"/>
                  </a:lnTo>
                  <a:lnTo>
                    <a:pt x="128" y="123"/>
                  </a:lnTo>
                  <a:lnTo>
                    <a:pt x="127" y="122"/>
                  </a:lnTo>
                  <a:lnTo>
                    <a:pt x="125" y="121"/>
                  </a:lnTo>
                  <a:lnTo>
                    <a:pt x="124" y="120"/>
                  </a:lnTo>
                  <a:lnTo>
                    <a:pt x="123" y="118"/>
                  </a:lnTo>
                  <a:lnTo>
                    <a:pt x="119" y="115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6" y="111"/>
                  </a:lnTo>
                  <a:lnTo>
                    <a:pt x="115" y="110"/>
                  </a:lnTo>
                  <a:lnTo>
                    <a:pt x="114" y="110"/>
                  </a:lnTo>
                  <a:lnTo>
                    <a:pt x="113" y="110"/>
                  </a:lnTo>
                  <a:lnTo>
                    <a:pt x="113" y="108"/>
                  </a:lnTo>
                  <a:lnTo>
                    <a:pt x="112" y="107"/>
                  </a:lnTo>
                  <a:lnTo>
                    <a:pt x="112" y="106"/>
                  </a:lnTo>
                  <a:lnTo>
                    <a:pt x="112" y="105"/>
                  </a:lnTo>
                  <a:lnTo>
                    <a:pt x="109" y="106"/>
                  </a:lnTo>
                  <a:lnTo>
                    <a:pt x="107" y="105"/>
                  </a:lnTo>
                  <a:lnTo>
                    <a:pt x="105" y="104"/>
                  </a:lnTo>
                  <a:lnTo>
                    <a:pt x="101" y="103"/>
                  </a:lnTo>
                  <a:lnTo>
                    <a:pt x="99" y="102"/>
                  </a:lnTo>
                  <a:lnTo>
                    <a:pt x="96" y="101"/>
                  </a:lnTo>
                  <a:lnTo>
                    <a:pt x="94" y="100"/>
                  </a:lnTo>
                  <a:lnTo>
                    <a:pt x="92" y="99"/>
                  </a:lnTo>
                  <a:lnTo>
                    <a:pt x="91" y="98"/>
                  </a:lnTo>
                  <a:lnTo>
                    <a:pt x="89" y="97"/>
                  </a:lnTo>
                  <a:lnTo>
                    <a:pt x="87" y="97"/>
                  </a:lnTo>
                  <a:lnTo>
                    <a:pt x="85" y="96"/>
                  </a:lnTo>
                  <a:lnTo>
                    <a:pt x="80" y="96"/>
                  </a:lnTo>
                  <a:lnTo>
                    <a:pt x="79" y="95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72" y="95"/>
                  </a:lnTo>
                  <a:lnTo>
                    <a:pt x="71" y="95"/>
                  </a:lnTo>
                  <a:lnTo>
                    <a:pt x="69" y="95"/>
                  </a:lnTo>
                  <a:lnTo>
                    <a:pt x="67" y="95"/>
                  </a:lnTo>
                  <a:lnTo>
                    <a:pt x="65" y="95"/>
                  </a:lnTo>
                  <a:lnTo>
                    <a:pt x="64" y="95"/>
                  </a:lnTo>
                  <a:lnTo>
                    <a:pt x="63" y="94"/>
                  </a:lnTo>
                  <a:lnTo>
                    <a:pt x="62" y="94"/>
                  </a:lnTo>
                  <a:lnTo>
                    <a:pt x="61" y="94"/>
                  </a:lnTo>
                  <a:lnTo>
                    <a:pt x="59" y="93"/>
                  </a:lnTo>
                  <a:lnTo>
                    <a:pt x="58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6" y="92"/>
                  </a:lnTo>
                  <a:lnTo>
                    <a:pt x="54" y="91"/>
                  </a:lnTo>
                  <a:lnTo>
                    <a:pt x="54" y="90"/>
                  </a:lnTo>
                  <a:lnTo>
                    <a:pt x="53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5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1"/>
                  </a:lnTo>
                  <a:lnTo>
                    <a:pt x="52" y="80"/>
                  </a:lnTo>
                  <a:lnTo>
                    <a:pt x="51" y="79"/>
                  </a:lnTo>
                  <a:lnTo>
                    <a:pt x="50" y="78"/>
                  </a:lnTo>
                  <a:lnTo>
                    <a:pt x="51" y="77"/>
                  </a:lnTo>
                  <a:lnTo>
                    <a:pt x="50" y="76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7" y="70"/>
                  </a:lnTo>
                  <a:lnTo>
                    <a:pt x="46" y="69"/>
                  </a:lnTo>
                  <a:lnTo>
                    <a:pt x="45" y="69"/>
                  </a:lnTo>
                  <a:lnTo>
                    <a:pt x="44" y="68"/>
                  </a:lnTo>
                  <a:lnTo>
                    <a:pt x="43" y="67"/>
                  </a:lnTo>
                  <a:lnTo>
                    <a:pt x="41" y="66"/>
                  </a:lnTo>
                  <a:lnTo>
                    <a:pt x="40" y="65"/>
                  </a:lnTo>
                  <a:lnTo>
                    <a:pt x="40" y="64"/>
                  </a:lnTo>
                  <a:lnTo>
                    <a:pt x="39" y="63"/>
                  </a:lnTo>
                  <a:lnTo>
                    <a:pt x="38" y="62"/>
                  </a:lnTo>
                  <a:lnTo>
                    <a:pt x="37" y="61"/>
                  </a:lnTo>
                  <a:lnTo>
                    <a:pt x="37" y="61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4" y="59"/>
                  </a:lnTo>
                  <a:lnTo>
                    <a:pt x="32" y="59"/>
                  </a:lnTo>
                  <a:lnTo>
                    <a:pt x="31" y="58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29" y="58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7" y="57"/>
                  </a:lnTo>
                  <a:lnTo>
                    <a:pt x="26" y="56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21" y="56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18" y="55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5" y="53"/>
                  </a:lnTo>
                  <a:lnTo>
                    <a:pt x="13" y="52"/>
                  </a:lnTo>
                  <a:lnTo>
                    <a:pt x="13" y="51"/>
                  </a:lnTo>
                  <a:lnTo>
                    <a:pt x="12" y="50"/>
                  </a:lnTo>
                  <a:lnTo>
                    <a:pt x="11" y="50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4" y="46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2" y="34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1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5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8" y="20"/>
                  </a:lnTo>
                  <a:lnTo>
                    <a:pt x="49" y="20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3" y="21"/>
                  </a:lnTo>
                  <a:lnTo>
                    <a:pt x="55" y="21"/>
                  </a:lnTo>
                  <a:lnTo>
                    <a:pt x="56" y="21"/>
                  </a:lnTo>
                  <a:lnTo>
                    <a:pt x="58" y="21"/>
                  </a:lnTo>
                  <a:lnTo>
                    <a:pt x="59" y="21"/>
                  </a:lnTo>
                  <a:lnTo>
                    <a:pt x="60" y="23"/>
                  </a:lnTo>
                  <a:lnTo>
                    <a:pt x="61" y="24"/>
                  </a:lnTo>
                  <a:lnTo>
                    <a:pt x="62" y="25"/>
                  </a:lnTo>
                  <a:lnTo>
                    <a:pt x="62" y="26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5" y="27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70" y="27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2" y="29"/>
                  </a:lnTo>
                  <a:lnTo>
                    <a:pt x="73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6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8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4" y="29"/>
                  </a:lnTo>
                  <a:lnTo>
                    <a:pt x="85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8" y="30"/>
                  </a:lnTo>
                  <a:lnTo>
                    <a:pt x="88" y="29"/>
                  </a:lnTo>
                  <a:lnTo>
                    <a:pt x="89" y="29"/>
                  </a:lnTo>
                  <a:lnTo>
                    <a:pt x="92" y="30"/>
                  </a:lnTo>
                  <a:lnTo>
                    <a:pt x="93" y="30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5" y="32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8" y="30"/>
                  </a:lnTo>
                  <a:lnTo>
                    <a:pt x="98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100" y="29"/>
                  </a:lnTo>
                  <a:lnTo>
                    <a:pt x="101" y="29"/>
                  </a:lnTo>
                  <a:lnTo>
                    <a:pt x="101" y="28"/>
                  </a:lnTo>
                  <a:lnTo>
                    <a:pt x="102" y="28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6"/>
                  </a:lnTo>
                  <a:lnTo>
                    <a:pt x="102" y="25"/>
                  </a:lnTo>
                  <a:lnTo>
                    <a:pt x="102" y="24"/>
                  </a:lnTo>
                  <a:lnTo>
                    <a:pt x="102" y="23"/>
                  </a:lnTo>
                  <a:lnTo>
                    <a:pt x="101" y="22"/>
                  </a:lnTo>
                  <a:lnTo>
                    <a:pt x="101" y="21"/>
                  </a:lnTo>
                  <a:lnTo>
                    <a:pt x="100" y="21"/>
                  </a:lnTo>
                  <a:lnTo>
                    <a:pt x="99" y="21"/>
                  </a:lnTo>
                  <a:lnTo>
                    <a:pt x="98" y="20"/>
                  </a:lnTo>
                  <a:lnTo>
                    <a:pt x="97" y="20"/>
                  </a:lnTo>
                  <a:lnTo>
                    <a:pt x="97" y="19"/>
                  </a:lnTo>
                  <a:lnTo>
                    <a:pt x="96" y="18"/>
                  </a:lnTo>
                  <a:lnTo>
                    <a:pt x="95" y="17"/>
                  </a:lnTo>
                  <a:lnTo>
                    <a:pt x="95" y="17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93" y="15"/>
                  </a:lnTo>
                  <a:lnTo>
                    <a:pt x="92" y="14"/>
                  </a:lnTo>
                  <a:lnTo>
                    <a:pt x="92" y="13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1"/>
                  </a:lnTo>
                  <a:lnTo>
                    <a:pt x="91" y="11"/>
                  </a:lnTo>
                  <a:lnTo>
                    <a:pt x="92" y="10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8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5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5" y="2"/>
                  </a:lnTo>
                  <a:lnTo>
                    <a:pt x="107" y="3"/>
                  </a:lnTo>
                  <a:lnTo>
                    <a:pt x="108" y="3"/>
                  </a:lnTo>
                  <a:lnTo>
                    <a:pt x="110" y="5"/>
                  </a:lnTo>
                  <a:lnTo>
                    <a:pt x="111" y="5"/>
                  </a:lnTo>
                  <a:lnTo>
                    <a:pt x="113" y="6"/>
                  </a:lnTo>
                  <a:lnTo>
                    <a:pt x="115" y="6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121" y="7"/>
                  </a:lnTo>
                  <a:lnTo>
                    <a:pt x="123" y="8"/>
                  </a:lnTo>
                  <a:lnTo>
                    <a:pt x="125" y="8"/>
                  </a:lnTo>
                  <a:lnTo>
                    <a:pt x="126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9" y="9"/>
                  </a:lnTo>
                  <a:lnTo>
                    <a:pt x="132" y="10"/>
                  </a:lnTo>
                  <a:lnTo>
                    <a:pt x="133" y="10"/>
                  </a:lnTo>
                  <a:lnTo>
                    <a:pt x="135" y="10"/>
                  </a:lnTo>
                  <a:lnTo>
                    <a:pt x="136" y="11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7" y="14"/>
                  </a:lnTo>
                  <a:lnTo>
                    <a:pt x="139" y="14"/>
                  </a:lnTo>
                  <a:lnTo>
                    <a:pt x="140" y="15"/>
                  </a:lnTo>
                  <a:lnTo>
                    <a:pt x="141" y="16"/>
                  </a:lnTo>
                  <a:lnTo>
                    <a:pt x="141" y="17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3" y="19"/>
                  </a:lnTo>
                  <a:lnTo>
                    <a:pt x="143" y="19"/>
                  </a:lnTo>
                  <a:lnTo>
                    <a:pt x="143" y="20"/>
                  </a:lnTo>
                  <a:lnTo>
                    <a:pt x="144" y="20"/>
                  </a:lnTo>
                  <a:lnTo>
                    <a:pt x="145" y="21"/>
                  </a:lnTo>
                  <a:lnTo>
                    <a:pt x="145" y="21"/>
                  </a:lnTo>
                  <a:lnTo>
                    <a:pt x="146" y="21"/>
                  </a:lnTo>
                  <a:lnTo>
                    <a:pt x="147" y="22"/>
                  </a:lnTo>
                  <a:lnTo>
                    <a:pt x="149" y="23"/>
                  </a:lnTo>
                  <a:lnTo>
                    <a:pt x="150" y="23"/>
                  </a:lnTo>
                  <a:lnTo>
                    <a:pt x="152" y="24"/>
                  </a:lnTo>
                  <a:lnTo>
                    <a:pt x="154" y="24"/>
                  </a:lnTo>
                  <a:lnTo>
                    <a:pt x="155" y="24"/>
                  </a:lnTo>
                  <a:lnTo>
                    <a:pt x="156" y="25"/>
                  </a:lnTo>
                  <a:lnTo>
                    <a:pt x="157" y="25"/>
                  </a:lnTo>
                  <a:lnTo>
                    <a:pt x="158" y="26"/>
                  </a:lnTo>
                  <a:lnTo>
                    <a:pt x="159" y="26"/>
                  </a:lnTo>
                  <a:lnTo>
                    <a:pt x="161" y="26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63" y="26"/>
                  </a:lnTo>
                  <a:lnTo>
                    <a:pt x="164" y="26"/>
                  </a:lnTo>
                  <a:lnTo>
                    <a:pt x="165" y="26"/>
                  </a:lnTo>
                  <a:lnTo>
                    <a:pt x="166" y="26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8" y="24"/>
                  </a:lnTo>
                  <a:lnTo>
                    <a:pt x="170" y="24"/>
                  </a:lnTo>
                  <a:lnTo>
                    <a:pt x="170" y="24"/>
                  </a:lnTo>
                  <a:lnTo>
                    <a:pt x="174" y="23"/>
                  </a:lnTo>
                  <a:lnTo>
                    <a:pt x="175" y="23"/>
                  </a:lnTo>
                  <a:lnTo>
                    <a:pt x="176" y="22"/>
                  </a:lnTo>
                  <a:lnTo>
                    <a:pt x="176" y="22"/>
                  </a:lnTo>
                  <a:lnTo>
                    <a:pt x="177" y="22"/>
                  </a:lnTo>
                  <a:lnTo>
                    <a:pt x="179" y="22"/>
                  </a:lnTo>
                  <a:lnTo>
                    <a:pt x="181" y="23"/>
                  </a:lnTo>
                  <a:lnTo>
                    <a:pt x="183" y="23"/>
                  </a:lnTo>
                  <a:lnTo>
                    <a:pt x="185" y="23"/>
                  </a:lnTo>
                  <a:lnTo>
                    <a:pt x="186" y="24"/>
                  </a:lnTo>
                  <a:lnTo>
                    <a:pt x="187" y="24"/>
                  </a:lnTo>
                  <a:lnTo>
                    <a:pt x="189" y="24"/>
                  </a:lnTo>
                  <a:lnTo>
                    <a:pt x="191" y="24"/>
                  </a:lnTo>
                  <a:lnTo>
                    <a:pt x="192" y="24"/>
                  </a:lnTo>
                  <a:lnTo>
                    <a:pt x="194" y="25"/>
                  </a:lnTo>
                  <a:lnTo>
                    <a:pt x="196" y="25"/>
                  </a:lnTo>
                  <a:lnTo>
                    <a:pt x="198" y="27"/>
                  </a:lnTo>
                  <a:lnTo>
                    <a:pt x="199" y="28"/>
                  </a:lnTo>
                  <a:lnTo>
                    <a:pt x="200" y="28"/>
                  </a:lnTo>
                  <a:lnTo>
                    <a:pt x="202" y="28"/>
                  </a:lnTo>
                  <a:lnTo>
                    <a:pt x="204" y="28"/>
                  </a:lnTo>
                  <a:lnTo>
                    <a:pt x="206" y="29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10" y="30"/>
                  </a:lnTo>
                  <a:lnTo>
                    <a:pt x="211" y="31"/>
                  </a:lnTo>
                  <a:lnTo>
                    <a:pt x="211" y="32"/>
                  </a:lnTo>
                  <a:lnTo>
                    <a:pt x="211" y="33"/>
                  </a:lnTo>
                  <a:lnTo>
                    <a:pt x="212" y="33"/>
                  </a:lnTo>
                  <a:lnTo>
                    <a:pt x="213" y="33"/>
                  </a:lnTo>
                  <a:lnTo>
                    <a:pt x="213" y="34"/>
                  </a:lnTo>
                  <a:lnTo>
                    <a:pt x="215" y="34"/>
                  </a:lnTo>
                  <a:lnTo>
                    <a:pt x="218" y="36"/>
                  </a:lnTo>
                  <a:lnTo>
                    <a:pt x="220" y="37"/>
                  </a:lnTo>
                  <a:lnTo>
                    <a:pt x="221" y="37"/>
                  </a:lnTo>
                  <a:lnTo>
                    <a:pt x="222" y="37"/>
                  </a:lnTo>
                  <a:lnTo>
                    <a:pt x="224" y="37"/>
                  </a:lnTo>
                  <a:lnTo>
                    <a:pt x="227" y="37"/>
                  </a:lnTo>
                  <a:lnTo>
                    <a:pt x="230" y="37"/>
                  </a:lnTo>
                  <a:lnTo>
                    <a:pt x="231" y="38"/>
                  </a:lnTo>
                  <a:lnTo>
                    <a:pt x="233" y="38"/>
                  </a:lnTo>
                  <a:lnTo>
                    <a:pt x="236" y="38"/>
                  </a:lnTo>
                  <a:lnTo>
                    <a:pt x="238" y="40"/>
                  </a:lnTo>
                  <a:lnTo>
                    <a:pt x="239" y="38"/>
                  </a:lnTo>
                  <a:lnTo>
                    <a:pt x="240" y="38"/>
                  </a:lnTo>
                  <a:lnTo>
                    <a:pt x="242" y="40"/>
                  </a:lnTo>
                  <a:lnTo>
                    <a:pt x="243" y="40"/>
                  </a:lnTo>
                  <a:lnTo>
                    <a:pt x="245" y="40"/>
                  </a:lnTo>
                  <a:lnTo>
                    <a:pt x="246" y="40"/>
                  </a:lnTo>
                  <a:lnTo>
                    <a:pt x="249" y="37"/>
                  </a:lnTo>
                  <a:lnTo>
                    <a:pt x="250" y="36"/>
                  </a:lnTo>
                  <a:lnTo>
                    <a:pt x="251" y="37"/>
                  </a:lnTo>
                  <a:lnTo>
                    <a:pt x="251" y="36"/>
                  </a:lnTo>
                  <a:lnTo>
                    <a:pt x="252" y="36"/>
                  </a:lnTo>
                  <a:lnTo>
                    <a:pt x="254" y="36"/>
                  </a:lnTo>
                  <a:lnTo>
                    <a:pt x="255" y="36"/>
                  </a:lnTo>
                  <a:lnTo>
                    <a:pt x="255" y="36"/>
                  </a:lnTo>
                  <a:lnTo>
                    <a:pt x="257" y="36"/>
                  </a:lnTo>
                  <a:lnTo>
                    <a:pt x="259" y="34"/>
                  </a:lnTo>
                  <a:lnTo>
                    <a:pt x="260" y="34"/>
                  </a:lnTo>
                  <a:lnTo>
                    <a:pt x="263" y="35"/>
                  </a:lnTo>
                  <a:lnTo>
                    <a:pt x="264" y="34"/>
                  </a:lnTo>
                  <a:lnTo>
                    <a:pt x="264" y="34"/>
                  </a:lnTo>
                  <a:lnTo>
                    <a:pt x="265" y="33"/>
                  </a:lnTo>
                  <a:lnTo>
                    <a:pt x="265" y="32"/>
                  </a:lnTo>
                  <a:lnTo>
                    <a:pt x="265" y="31"/>
                  </a:lnTo>
                  <a:lnTo>
                    <a:pt x="266" y="30"/>
                  </a:lnTo>
                  <a:lnTo>
                    <a:pt x="267" y="29"/>
                  </a:lnTo>
                  <a:lnTo>
                    <a:pt x="268" y="28"/>
                  </a:lnTo>
                  <a:lnTo>
                    <a:pt x="269" y="27"/>
                  </a:lnTo>
                  <a:lnTo>
                    <a:pt x="270" y="27"/>
                  </a:lnTo>
                  <a:lnTo>
                    <a:pt x="271" y="25"/>
                  </a:lnTo>
                  <a:lnTo>
                    <a:pt x="272" y="25"/>
                  </a:lnTo>
                  <a:lnTo>
                    <a:pt x="273" y="24"/>
                  </a:lnTo>
                  <a:lnTo>
                    <a:pt x="274" y="25"/>
                  </a:lnTo>
                  <a:lnTo>
                    <a:pt x="276" y="25"/>
                  </a:lnTo>
                  <a:lnTo>
                    <a:pt x="277" y="25"/>
                  </a:lnTo>
                  <a:lnTo>
                    <a:pt x="278" y="25"/>
                  </a:lnTo>
                  <a:lnTo>
                    <a:pt x="281" y="26"/>
                  </a:lnTo>
                  <a:lnTo>
                    <a:pt x="282" y="26"/>
                  </a:lnTo>
                  <a:lnTo>
                    <a:pt x="284" y="27"/>
                  </a:lnTo>
                  <a:lnTo>
                    <a:pt x="287" y="29"/>
                  </a:lnTo>
                  <a:lnTo>
                    <a:pt x="288" y="29"/>
                  </a:lnTo>
                  <a:lnTo>
                    <a:pt x="289" y="29"/>
                  </a:lnTo>
                  <a:lnTo>
                    <a:pt x="291" y="30"/>
                  </a:lnTo>
                  <a:lnTo>
                    <a:pt x="292" y="30"/>
                  </a:lnTo>
                  <a:lnTo>
                    <a:pt x="293" y="29"/>
                  </a:lnTo>
                  <a:lnTo>
                    <a:pt x="293" y="29"/>
                  </a:lnTo>
                  <a:lnTo>
                    <a:pt x="295" y="28"/>
                  </a:lnTo>
                  <a:lnTo>
                    <a:pt x="296" y="28"/>
                  </a:lnTo>
                  <a:lnTo>
                    <a:pt x="298" y="28"/>
                  </a:lnTo>
                  <a:lnTo>
                    <a:pt x="300" y="29"/>
                  </a:lnTo>
                  <a:lnTo>
                    <a:pt x="301" y="30"/>
                  </a:lnTo>
                  <a:lnTo>
                    <a:pt x="302" y="3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0" name="Google Shape;1390;p77"/>
            <p:cNvSpPr/>
            <p:nvPr/>
          </p:nvSpPr>
          <p:spPr>
            <a:xfrm>
              <a:off x="4605338" y="755651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1" name="Google Shape;1391;p77"/>
            <p:cNvSpPr/>
            <p:nvPr/>
          </p:nvSpPr>
          <p:spPr>
            <a:xfrm>
              <a:off x="4930775" y="654051"/>
              <a:ext cx="65088" cy="6508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3" y="41"/>
                  </a:moveTo>
                  <a:lnTo>
                    <a:pt x="22" y="40"/>
                  </a:lnTo>
                  <a:lnTo>
                    <a:pt x="22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8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1" y="36"/>
                  </a:lnTo>
                  <a:lnTo>
                    <a:pt x="21" y="35"/>
                  </a:lnTo>
                  <a:lnTo>
                    <a:pt x="21" y="34"/>
                  </a:lnTo>
                  <a:lnTo>
                    <a:pt x="21" y="32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19" y="22"/>
                  </a:lnTo>
                  <a:lnTo>
                    <a:pt x="18" y="20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14" y="17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2" y="15"/>
                  </a:lnTo>
                  <a:lnTo>
                    <a:pt x="11" y="13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8" y="10"/>
                  </a:lnTo>
                  <a:lnTo>
                    <a:pt x="7" y="9"/>
                  </a:lnTo>
                  <a:lnTo>
                    <a:pt x="7" y="8"/>
                  </a:lnTo>
                  <a:lnTo>
                    <a:pt x="6" y="7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2" y="15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6" y="21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9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1" y="29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6" y="28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2" y="28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9" y="30"/>
                  </a:lnTo>
                  <a:lnTo>
                    <a:pt x="30" y="31"/>
                  </a:lnTo>
                  <a:lnTo>
                    <a:pt x="30" y="32"/>
                  </a:lnTo>
                  <a:lnTo>
                    <a:pt x="30" y="33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3" y="40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2" name="Google Shape;1392;p77"/>
            <p:cNvSpPr/>
            <p:nvPr/>
          </p:nvSpPr>
          <p:spPr>
            <a:xfrm>
              <a:off x="2305050" y="998538"/>
              <a:ext cx="515938" cy="400050"/>
            </a:xfrm>
            <a:custGeom>
              <a:avLst/>
              <a:gdLst/>
              <a:ahLst/>
              <a:cxnLst/>
              <a:rect l="l" t="t" r="r" b="b"/>
              <a:pathLst>
                <a:path w="325" h="252" extrusionOk="0">
                  <a:moveTo>
                    <a:pt x="260" y="194"/>
                  </a:moveTo>
                  <a:lnTo>
                    <a:pt x="259" y="194"/>
                  </a:lnTo>
                  <a:lnTo>
                    <a:pt x="259" y="194"/>
                  </a:lnTo>
                  <a:lnTo>
                    <a:pt x="262" y="193"/>
                  </a:lnTo>
                  <a:lnTo>
                    <a:pt x="262" y="193"/>
                  </a:lnTo>
                  <a:lnTo>
                    <a:pt x="262" y="193"/>
                  </a:lnTo>
                  <a:lnTo>
                    <a:pt x="261" y="193"/>
                  </a:lnTo>
                  <a:lnTo>
                    <a:pt x="260" y="194"/>
                  </a:lnTo>
                  <a:close/>
                  <a:moveTo>
                    <a:pt x="321" y="172"/>
                  </a:moveTo>
                  <a:lnTo>
                    <a:pt x="320" y="172"/>
                  </a:lnTo>
                  <a:lnTo>
                    <a:pt x="320" y="171"/>
                  </a:lnTo>
                  <a:lnTo>
                    <a:pt x="321" y="169"/>
                  </a:lnTo>
                  <a:lnTo>
                    <a:pt x="321" y="169"/>
                  </a:lnTo>
                  <a:lnTo>
                    <a:pt x="323" y="169"/>
                  </a:lnTo>
                  <a:lnTo>
                    <a:pt x="323" y="168"/>
                  </a:lnTo>
                  <a:lnTo>
                    <a:pt x="323" y="169"/>
                  </a:lnTo>
                  <a:lnTo>
                    <a:pt x="323" y="170"/>
                  </a:lnTo>
                  <a:lnTo>
                    <a:pt x="321" y="172"/>
                  </a:lnTo>
                  <a:close/>
                  <a:moveTo>
                    <a:pt x="325" y="158"/>
                  </a:moveTo>
                  <a:lnTo>
                    <a:pt x="325" y="159"/>
                  </a:lnTo>
                  <a:lnTo>
                    <a:pt x="325" y="159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25" y="158"/>
                  </a:lnTo>
                  <a:close/>
                  <a:moveTo>
                    <a:pt x="88" y="153"/>
                  </a:moveTo>
                  <a:lnTo>
                    <a:pt x="87" y="154"/>
                  </a:lnTo>
                  <a:lnTo>
                    <a:pt x="87" y="154"/>
                  </a:lnTo>
                  <a:lnTo>
                    <a:pt x="86" y="153"/>
                  </a:lnTo>
                  <a:lnTo>
                    <a:pt x="87" y="152"/>
                  </a:lnTo>
                  <a:lnTo>
                    <a:pt x="87" y="152"/>
                  </a:lnTo>
                  <a:lnTo>
                    <a:pt x="88" y="152"/>
                  </a:lnTo>
                  <a:lnTo>
                    <a:pt x="88" y="153"/>
                  </a:lnTo>
                  <a:lnTo>
                    <a:pt x="88" y="153"/>
                  </a:lnTo>
                  <a:close/>
                  <a:moveTo>
                    <a:pt x="55" y="118"/>
                  </a:moveTo>
                  <a:lnTo>
                    <a:pt x="54" y="118"/>
                  </a:lnTo>
                  <a:lnTo>
                    <a:pt x="54" y="117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5" y="118"/>
                  </a:lnTo>
                  <a:close/>
                  <a:moveTo>
                    <a:pt x="33" y="115"/>
                  </a:moveTo>
                  <a:lnTo>
                    <a:pt x="33" y="115"/>
                  </a:lnTo>
                  <a:lnTo>
                    <a:pt x="30" y="113"/>
                  </a:lnTo>
                  <a:lnTo>
                    <a:pt x="31" y="113"/>
                  </a:lnTo>
                  <a:lnTo>
                    <a:pt x="32" y="113"/>
                  </a:lnTo>
                  <a:lnTo>
                    <a:pt x="33" y="115"/>
                  </a:lnTo>
                  <a:close/>
                  <a:moveTo>
                    <a:pt x="48" y="107"/>
                  </a:moveTo>
                  <a:lnTo>
                    <a:pt x="48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8" y="106"/>
                  </a:lnTo>
                  <a:lnTo>
                    <a:pt x="48" y="107"/>
                  </a:lnTo>
                  <a:close/>
                  <a:moveTo>
                    <a:pt x="30" y="113"/>
                  </a:moveTo>
                  <a:lnTo>
                    <a:pt x="29" y="113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8" y="110"/>
                  </a:lnTo>
                  <a:lnTo>
                    <a:pt x="27" y="109"/>
                  </a:lnTo>
                  <a:lnTo>
                    <a:pt x="29" y="107"/>
                  </a:lnTo>
                  <a:lnTo>
                    <a:pt x="30" y="103"/>
                  </a:lnTo>
                  <a:lnTo>
                    <a:pt x="31" y="104"/>
                  </a:lnTo>
                  <a:lnTo>
                    <a:pt x="29" y="108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30" y="113"/>
                  </a:lnTo>
                  <a:close/>
                  <a:moveTo>
                    <a:pt x="45" y="93"/>
                  </a:moveTo>
                  <a:lnTo>
                    <a:pt x="45" y="93"/>
                  </a:lnTo>
                  <a:lnTo>
                    <a:pt x="45" y="94"/>
                  </a:lnTo>
                  <a:lnTo>
                    <a:pt x="44" y="93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3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3"/>
                  </a:lnTo>
                  <a:close/>
                  <a:moveTo>
                    <a:pt x="4" y="64"/>
                  </a:moveTo>
                  <a:lnTo>
                    <a:pt x="4" y="65"/>
                  </a:lnTo>
                  <a:lnTo>
                    <a:pt x="2" y="64"/>
                  </a:lnTo>
                  <a:lnTo>
                    <a:pt x="3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4" y="64"/>
                  </a:lnTo>
                  <a:close/>
                  <a:moveTo>
                    <a:pt x="43" y="51"/>
                  </a:moveTo>
                  <a:lnTo>
                    <a:pt x="41" y="55"/>
                  </a:lnTo>
                  <a:lnTo>
                    <a:pt x="40" y="55"/>
                  </a:lnTo>
                  <a:lnTo>
                    <a:pt x="38" y="53"/>
                  </a:lnTo>
                  <a:lnTo>
                    <a:pt x="38" y="52"/>
                  </a:lnTo>
                  <a:lnTo>
                    <a:pt x="40" y="48"/>
                  </a:lnTo>
                  <a:lnTo>
                    <a:pt x="41" y="48"/>
                  </a:lnTo>
                  <a:lnTo>
                    <a:pt x="42" y="47"/>
                  </a:lnTo>
                  <a:lnTo>
                    <a:pt x="43" y="48"/>
                  </a:lnTo>
                  <a:lnTo>
                    <a:pt x="42" y="49"/>
                  </a:lnTo>
                  <a:lnTo>
                    <a:pt x="43" y="51"/>
                  </a:lnTo>
                  <a:close/>
                  <a:moveTo>
                    <a:pt x="32" y="50"/>
                  </a:moveTo>
                  <a:lnTo>
                    <a:pt x="32" y="50"/>
                  </a:lnTo>
                  <a:lnTo>
                    <a:pt x="31" y="49"/>
                  </a:lnTo>
                  <a:lnTo>
                    <a:pt x="29" y="47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9" y="43"/>
                  </a:lnTo>
                  <a:lnTo>
                    <a:pt x="30" y="43"/>
                  </a:lnTo>
                  <a:lnTo>
                    <a:pt x="30" y="44"/>
                  </a:lnTo>
                  <a:lnTo>
                    <a:pt x="31" y="45"/>
                  </a:lnTo>
                  <a:lnTo>
                    <a:pt x="30" y="46"/>
                  </a:lnTo>
                  <a:lnTo>
                    <a:pt x="32" y="47"/>
                  </a:lnTo>
                  <a:lnTo>
                    <a:pt x="32" y="49"/>
                  </a:lnTo>
                  <a:lnTo>
                    <a:pt x="32" y="50"/>
                  </a:lnTo>
                  <a:close/>
                  <a:moveTo>
                    <a:pt x="25" y="13"/>
                  </a:moveTo>
                  <a:lnTo>
                    <a:pt x="25" y="13"/>
                  </a:lnTo>
                  <a:lnTo>
                    <a:pt x="24" y="13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close/>
                  <a:moveTo>
                    <a:pt x="46" y="10"/>
                  </a:moveTo>
                  <a:lnTo>
                    <a:pt x="51" y="12"/>
                  </a:lnTo>
                  <a:lnTo>
                    <a:pt x="57" y="14"/>
                  </a:lnTo>
                  <a:lnTo>
                    <a:pt x="61" y="16"/>
                  </a:lnTo>
                  <a:lnTo>
                    <a:pt x="66" y="18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8" y="18"/>
                  </a:lnTo>
                  <a:lnTo>
                    <a:pt x="82" y="18"/>
                  </a:lnTo>
                  <a:lnTo>
                    <a:pt x="86" y="18"/>
                  </a:lnTo>
                  <a:lnTo>
                    <a:pt x="90" y="18"/>
                  </a:lnTo>
                  <a:lnTo>
                    <a:pt x="95" y="18"/>
                  </a:lnTo>
                  <a:lnTo>
                    <a:pt x="99" y="18"/>
                  </a:lnTo>
                  <a:lnTo>
                    <a:pt x="100" y="17"/>
                  </a:lnTo>
                  <a:lnTo>
                    <a:pt x="100" y="15"/>
                  </a:lnTo>
                  <a:lnTo>
                    <a:pt x="101" y="14"/>
                  </a:lnTo>
                  <a:lnTo>
                    <a:pt x="101" y="12"/>
                  </a:lnTo>
                  <a:lnTo>
                    <a:pt x="104" y="12"/>
                  </a:lnTo>
                  <a:lnTo>
                    <a:pt x="106" y="12"/>
                  </a:lnTo>
                  <a:lnTo>
                    <a:pt x="109" y="12"/>
                  </a:lnTo>
                  <a:lnTo>
                    <a:pt x="111" y="12"/>
                  </a:lnTo>
                  <a:lnTo>
                    <a:pt x="114" y="12"/>
                  </a:lnTo>
                  <a:lnTo>
                    <a:pt x="116" y="12"/>
                  </a:lnTo>
                  <a:lnTo>
                    <a:pt x="119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2" y="14"/>
                  </a:lnTo>
                  <a:lnTo>
                    <a:pt x="123" y="15"/>
                  </a:lnTo>
                  <a:lnTo>
                    <a:pt x="123" y="17"/>
                  </a:lnTo>
                  <a:lnTo>
                    <a:pt x="125" y="17"/>
                  </a:lnTo>
                  <a:lnTo>
                    <a:pt x="127" y="20"/>
                  </a:lnTo>
                  <a:lnTo>
                    <a:pt x="130" y="24"/>
                  </a:lnTo>
                  <a:lnTo>
                    <a:pt x="132" y="26"/>
                  </a:lnTo>
                  <a:lnTo>
                    <a:pt x="133" y="27"/>
                  </a:lnTo>
                  <a:lnTo>
                    <a:pt x="135" y="28"/>
                  </a:lnTo>
                  <a:lnTo>
                    <a:pt x="135" y="29"/>
                  </a:lnTo>
                  <a:lnTo>
                    <a:pt x="135" y="31"/>
                  </a:lnTo>
                  <a:lnTo>
                    <a:pt x="136" y="35"/>
                  </a:lnTo>
                  <a:lnTo>
                    <a:pt x="135" y="37"/>
                  </a:lnTo>
                  <a:lnTo>
                    <a:pt x="136" y="39"/>
                  </a:lnTo>
                  <a:lnTo>
                    <a:pt x="136" y="42"/>
                  </a:lnTo>
                  <a:lnTo>
                    <a:pt x="137" y="43"/>
                  </a:lnTo>
                  <a:lnTo>
                    <a:pt x="138" y="43"/>
                  </a:lnTo>
                  <a:lnTo>
                    <a:pt x="139" y="44"/>
                  </a:lnTo>
                  <a:lnTo>
                    <a:pt x="140" y="46"/>
                  </a:lnTo>
                  <a:lnTo>
                    <a:pt x="141" y="46"/>
                  </a:lnTo>
                  <a:lnTo>
                    <a:pt x="142" y="47"/>
                  </a:lnTo>
                  <a:lnTo>
                    <a:pt x="144" y="48"/>
                  </a:lnTo>
                  <a:lnTo>
                    <a:pt x="146" y="50"/>
                  </a:lnTo>
                  <a:lnTo>
                    <a:pt x="148" y="51"/>
                  </a:lnTo>
                  <a:lnTo>
                    <a:pt x="149" y="51"/>
                  </a:lnTo>
                  <a:lnTo>
                    <a:pt x="150" y="50"/>
                  </a:lnTo>
                  <a:lnTo>
                    <a:pt x="151" y="49"/>
                  </a:lnTo>
                  <a:lnTo>
                    <a:pt x="152" y="48"/>
                  </a:lnTo>
                  <a:lnTo>
                    <a:pt x="153" y="48"/>
                  </a:lnTo>
                  <a:lnTo>
                    <a:pt x="154" y="47"/>
                  </a:lnTo>
                  <a:lnTo>
                    <a:pt x="154" y="46"/>
                  </a:lnTo>
                  <a:lnTo>
                    <a:pt x="155" y="45"/>
                  </a:lnTo>
                  <a:lnTo>
                    <a:pt x="156" y="42"/>
                  </a:lnTo>
                  <a:lnTo>
                    <a:pt x="158" y="41"/>
                  </a:lnTo>
                  <a:lnTo>
                    <a:pt x="160" y="40"/>
                  </a:lnTo>
                  <a:lnTo>
                    <a:pt x="161" y="40"/>
                  </a:lnTo>
                  <a:lnTo>
                    <a:pt x="162" y="39"/>
                  </a:lnTo>
                  <a:lnTo>
                    <a:pt x="162" y="39"/>
                  </a:lnTo>
                  <a:lnTo>
                    <a:pt x="165" y="40"/>
                  </a:lnTo>
                  <a:lnTo>
                    <a:pt x="166" y="40"/>
                  </a:lnTo>
                  <a:lnTo>
                    <a:pt x="169" y="40"/>
                  </a:lnTo>
                  <a:lnTo>
                    <a:pt x="171" y="40"/>
                  </a:lnTo>
                  <a:lnTo>
                    <a:pt x="171" y="40"/>
                  </a:lnTo>
                  <a:lnTo>
                    <a:pt x="172" y="40"/>
                  </a:lnTo>
                  <a:lnTo>
                    <a:pt x="171" y="40"/>
                  </a:lnTo>
                  <a:lnTo>
                    <a:pt x="172" y="40"/>
                  </a:lnTo>
                  <a:lnTo>
                    <a:pt x="173" y="40"/>
                  </a:lnTo>
                  <a:lnTo>
                    <a:pt x="173" y="41"/>
                  </a:lnTo>
                  <a:lnTo>
                    <a:pt x="174" y="42"/>
                  </a:lnTo>
                  <a:lnTo>
                    <a:pt x="176" y="44"/>
                  </a:lnTo>
                  <a:lnTo>
                    <a:pt x="176" y="45"/>
                  </a:lnTo>
                  <a:lnTo>
                    <a:pt x="177" y="46"/>
                  </a:lnTo>
                  <a:lnTo>
                    <a:pt x="178" y="48"/>
                  </a:lnTo>
                  <a:lnTo>
                    <a:pt x="179" y="50"/>
                  </a:lnTo>
                  <a:lnTo>
                    <a:pt x="179" y="51"/>
                  </a:lnTo>
                  <a:lnTo>
                    <a:pt x="180" y="53"/>
                  </a:lnTo>
                  <a:lnTo>
                    <a:pt x="181" y="57"/>
                  </a:lnTo>
                  <a:lnTo>
                    <a:pt x="181" y="58"/>
                  </a:lnTo>
                  <a:lnTo>
                    <a:pt x="181" y="59"/>
                  </a:lnTo>
                  <a:lnTo>
                    <a:pt x="181" y="59"/>
                  </a:lnTo>
                  <a:lnTo>
                    <a:pt x="181" y="61"/>
                  </a:lnTo>
                  <a:lnTo>
                    <a:pt x="181" y="62"/>
                  </a:lnTo>
                  <a:lnTo>
                    <a:pt x="182" y="63"/>
                  </a:lnTo>
                  <a:lnTo>
                    <a:pt x="183" y="65"/>
                  </a:lnTo>
                  <a:lnTo>
                    <a:pt x="184" y="67"/>
                  </a:lnTo>
                  <a:lnTo>
                    <a:pt x="185" y="69"/>
                  </a:lnTo>
                  <a:lnTo>
                    <a:pt x="187" y="70"/>
                  </a:lnTo>
                  <a:lnTo>
                    <a:pt x="187" y="71"/>
                  </a:lnTo>
                  <a:lnTo>
                    <a:pt x="187" y="72"/>
                  </a:lnTo>
                  <a:lnTo>
                    <a:pt x="187" y="73"/>
                  </a:lnTo>
                  <a:lnTo>
                    <a:pt x="187" y="74"/>
                  </a:lnTo>
                  <a:lnTo>
                    <a:pt x="187" y="75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8" y="80"/>
                  </a:lnTo>
                  <a:lnTo>
                    <a:pt x="188" y="82"/>
                  </a:lnTo>
                  <a:lnTo>
                    <a:pt x="188" y="85"/>
                  </a:lnTo>
                  <a:lnTo>
                    <a:pt x="189" y="86"/>
                  </a:lnTo>
                  <a:lnTo>
                    <a:pt x="190" y="87"/>
                  </a:lnTo>
                  <a:lnTo>
                    <a:pt x="191" y="87"/>
                  </a:lnTo>
                  <a:lnTo>
                    <a:pt x="192" y="88"/>
                  </a:lnTo>
                  <a:lnTo>
                    <a:pt x="193" y="88"/>
                  </a:lnTo>
                  <a:lnTo>
                    <a:pt x="194" y="90"/>
                  </a:lnTo>
                  <a:lnTo>
                    <a:pt x="195" y="90"/>
                  </a:lnTo>
                  <a:lnTo>
                    <a:pt x="196" y="91"/>
                  </a:lnTo>
                  <a:lnTo>
                    <a:pt x="197" y="92"/>
                  </a:lnTo>
                  <a:lnTo>
                    <a:pt x="201" y="92"/>
                  </a:lnTo>
                  <a:lnTo>
                    <a:pt x="204" y="93"/>
                  </a:lnTo>
                  <a:lnTo>
                    <a:pt x="206" y="93"/>
                  </a:lnTo>
                  <a:lnTo>
                    <a:pt x="208" y="95"/>
                  </a:lnTo>
                  <a:lnTo>
                    <a:pt x="208" y="95"/>
                  </a:lnTo>
                  <a:lnTo>
                    <a:pt x="208" y="95"/>
                  </a:lnTo>
                  <a:lnTo>
                    <a:pt x="209" y="95"/>
                  </a:lnTo>
                  <a:lnTo>
                    <a:pt x="209" y="94"/>
                  </a:lnTo>
                  <a:lnTo>
                    <a:pt x="209" y="94"/>
                  </a:lnTo>
                  <a:lnTo>
                    <a:pt x="211" y="94"/>
                  </a:lnTo>
                  <a:lnTo>
                    <a:pt x="210" y="96"/>
                  </a:lnTo>
                  <a:lnTo>
                    <a:pt x="209" y="99"/>
                  </a:lnTo>
                  <a:lnTo>
                    <a:pt x="206" y="104"/>
                  </a:lnTo>
                  <a:lnTo>
                    <a:pt x="204" y="106"/>
                  </a:lnTo>
                  <a:lnTo>
                    <a:pt x="201" y="115"/>
                  </a:lnTo>
                  <a:lnTo>
                    <a:pt x="200" y="120"/>
                  </a:lnTo>
                  <a:lnTo>
                    <a:pt x="199" y="123"/>
                  </a:lnTo>
                  <a:lnTo>
                    <a:pt x="199" y="123"/>
                  </a:lnTo>
                  <a:lnTo>
                    <a:pt x="199" y="125"/>
                  </a:lnTo>
                  <a:lnTo>
                    <a:pt x="197" y="131"/>
                  </a:lnTo>
                  <a:lnTo>
                    <a:pt x="196" y="135"/>
                  </a:lnTo>
                  <a:lnTo>
                    <a:pt x="196" y="136"/>
                  </a:lnTo>
                  <a:lnTo>
                    <a:pt x="195" y="138"/>
                  </a:lnTo>
                  <a:lnTo>
                    <a:pt x="194" y="140"/>
                  </a:lnTo>
                  <a:lnTo>
                    <a:pt x="194" y="141"/>
                  </a:lnTo>
                  <a:lnTo>
                    <a:pt x="194" y="141"/>
                  </a:lnTo>
                  <a:lnTo>
                    <a:pt x="194" y="144"/>
                  </a:lnTo>
                  <a:lnTo>
                    <a:pt x="194" y="147"/>
                  </a:lnTo>
                  <a:lnTo>
                    <a:pt x="195" y="151"/>
                  </a:lnTo>
                  <a:lnTo>
                    <a:pt x="196" y="152"/>
                  </a:lnTo>
                  <a:lnTo>
                    <a:pt x="199" y="153"/>
                  </a:lnTo>
                  <a:lnTo>
                    <a:pt x="199" y="154"/>
                  </a:lnTo>
                  <a:lnTo>
                    <a:pt x="199" y="156"/>
                  </a:lnTo>
                  <a:lnTo>
                    <a:pt x="197" y="157"/>
                  </a:lnTo>
                  <a:lnTo>
                    <a:pt x="196" y="158"/>
                  </a:lnTo>
                  <a:lnTo>
                    <a:pt x="196" y="157"/>
                  </a:lnTo>
                  <a:lnTo>
                    <a:pt x="197" y="155"/>
                  </a:lnTo>
                  <a:lnTo>
                    <a:pt x="197" y="155"/>
                  </a:lnTo>
                  <a:lnTo>
                    <a:pt x="197" y="154"/>
                  </a:lnTo>
                  <a:lnTo>
                    <a:pt x="197" y="153"/>
                  </a:lnTo>
                  <a:lnTo>
                    <a:pt x="195" y="151"/>
                  </a:lnTo>
                  <a:lnTo>
                    <a:pt x="194" y="148"/>
                  </a:lnTo>
                  <a:lnTo>
                    <a:pt x="194" y="153"/>
                  </a:lnTo>
                  <a:lnTo>
                    <a:pt x="195" y="154"/>
                  </a:lnTo>
                  <a:lnTo>
                    <a:pt x="195" y="155"/>
                  </a:lnTo>
                  <a:lnTo>
                    <a:pt x="196" y="155"/>
                  </a:lnTo>
                  <a:lnTo>
                    <a:pt x="196" y="156"/>
                  </a:lnTo>
                  <a:lnTo>
                    <a:pt x="196" y="156"/>
                  </a:lnTo>
                  <a:lnTo>
                    <a:pt x="197" y="161"/>
                  </a:lnTo>
                  <a:lnTo>
                    <a:pt x="199" y="165"/>
                  </a:lnTo>
                  <a:lnTo>
                    <a:pt x="199" y="166"/>
                  </a:lnTo>
                  <a:lnTo>
                    <a:pt x="199" y="168"/>
                  </a:lnTo>
                  <a:lnTo>
                    <a:pt x="203" y="174"/>
                  </a:lnTo>
                  <a:lnTo>
                    <a:pt x="206" y="178"/>
                  </a:lnTo>
                  <a:lnTo>
                    <a:pt x="206" y="182"/>
                  </a:lnTo>
                  <a:lnTo>
                    <a:pt x="207" y="183"/>
                  </a:lnTo>
                  <a:lnTo>
                    <a:pt x="207" y="185"/>
                  </a:lnTo>
                  <a:lnTo>
                    <a:pt x="208" y="187"/>
                  </a:lnTo>
                  <a:lnTo>
                    <a:pt x="209" y="188"/>
                  </a:lnTo>
                  <a:lnTo>
                    <a:pt x="210" y="189"/>
                  </a:lnTo>
                  <a:lnTo>
                    <a:pt x="210" y="191"/>
                  </a:lnTo>
                  <a:lnTo>
                    <a:pt x="212" y="192"/>
                  </a:lnTo>
                  <a:lnTo>
                    <a:pt x="211" y="192"/>
                  </a:lnTo>
                  <a:lnTo>
                    <a:pt x="210" y="192"/>
                  </a:lnTo>
                  <a:lnTo>
                    <a:pt x="210" y="192"/>
                  </a:lnTo>
                  <a:lnTo>
                    <a:pt x="211" y="193"/>
                  </a:lnTo>
                  <a:lnTo>
                    <a:pt x="213" y="194"/>
                  </a:lnTo>
                  <a:lnTo>
                    <a:pt x="214" y="194"/>
                  </a:lnTo>
                  <a:lnTo>
                    <a:pt x="213" y="193"/>
                  </a:lnTo>
                  <a:lnTo>
                    <a:pt x="212" y="193"/>
                  </a:lnTo>
                  <a:lnTo>
                    <a:pt x="212" y="193"/>
                  </a:lnTo>
                  <a:lnTo>
                    <a:pt x="214" y="193"/>
                  </a:lnTo>
                  <a:lnTo>
                    <a:pt x="218" y="194"/>
                  </a:lnTo>
                  <a:lnTo>
                    <a:pt x="220" y="196"/>
                  </a:lnTo>
                  <a:lnTo>
                    <a:pt x="222" y="197"/>
                  </a:lnTo>
                  <a:lnTo>
                    <a:pt x="224" y="199"/>
                  </a:lnTo>
                  <a:lnTo>
                    <a:pt x="225" y="202"/>
                  </a:lnTo>
                  <a:lnTo>
                    <a:pt x="226" y="202"/>
                  </a:lnTo>
                  <a:lnTo>
                    <a:pt x="227" y="202"/>
                  </a:lnTo>
                  <a:lnTo>
                    <a:pt x="229" y="201"/>
                  </a:lnTo>
                  <a:lnTo>
                    <a:pt x="234" y="200"/>
                  </a:lnTo>
                  <a:lnTo>
                    <a:pt x="235" y="199"/>
                  </a:lnTo>
                  <a:lnTo>
                    <a:pt x="238" y="198"/>
                  </a:lnTo>
                  <a:lnTo>
                    <a:pt x="242" y="198"/>
                  </a:lnTo>
                  <a:lnTo>
                    <a:pt x="243" y="198"/>
                  </a:lnTo>
                  <a:lnTo>
                    <a:pt x="246" y="198"/>
                  </a:lnTo>
                  <a:lnTo>
                    <a:pt x="247" y="197"/>
                  </a:lnTo>
                  <a:lnTo>
                    <a:pt x="248" y="196"/>
                  </a:lnTo>
                  <a:lnTo>
                    <a:pt x="248" y="196"/>
                  </a:lnTo>
                  <a:lnTo>
                    <a:pt x="251" y="194"/>
                  </a:lnTo>
                  <a:lnTo>
                    <a:pt x="251" y="194"/>
                  </a:lnTo>
                  <a:lnTo>
                    <a:pt x="254" y="194"/>
                  </a:lnTo>
                  <a:lnTo>
                    <a:pt x="255" y="194"/>
                  </a:lnTo>
                  <a:lnTo>
                    <a:pt x="257" y="193"/>
                  </a:lnTo>
                  <a:lnTo>
                    <a:pt x="258" y="194"/>
                  </a:lnTo>
                  <a:lnTo>
                    <a:pt x="258" y="196"/>
                  </a:lnTo>
                  <a:lnTo>
                    <a:pt x="257" y="196"/>
                  </a:lnTo>
                  <a:lnTo>
                    <a:pt x="257" y="197"/>
                  </a:lnTo>
                  <a:lnTo>
                    <a:pt x="259" y="198"/>
                  </a:lnTo>
                  <a:lnTo>
                    <a:pt x="261" y="198"/>
                  </a:lnTo>
                  <a:lnTo>
                    <a:pt x="262" y="198"/>
                  </a:lnTo>
                  <a:lnTo>
                    <a:pt x="263" y="197"/>
                  </a:lnTo>
                  <a:lnTo>
                    <a:pt x="265" y="196"/>
                  </a:lnTo>
                  <a:lnTo>
                    <a:pt x="265" y="193"/>
                  </a:lnTo>
                  <a:lnTo>
                    <a:pt x="265" y="193"/>
                  </a:lnTo>
                  <a:lnTo>
                    <a:pt x="264" y="193"/>
                  </a:lnTo>
                  <a:lnTo>
                    <a:pt x="264" y="192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3" y="192"/>
                  </a:lnTo>
                  <a:lnTo>
                    <a:pt x="263" y="192"/>
                  </a:lnTo>
                  <a:lnTo>
                    <a:pt x="263" y="191"/>
                  </a:lnTo>
                  <a:lnTo>
                    <a:pt x="264" y="191"/>
                  </a:lnTo>
                  <a:lnTo>
                    <a:pt x="267" y="189"/>
                  </a:lnTo>
                  <a:lnTo>
                    <a:pt x="269" y="188"/>
                  </a:lnTo>
                  <a:lnTo>
                    <a:pt x="271" y="188"/>
                  </a:lnTo>
                  <a:lnTo>
                    <a:pt x="274" y="185"/>
                  </a:lnTo>
                  <a:lnTo>
                    <a:pt x="275" y="180"/>
                  </a:lnTo>
                  <a:lnTo>
                    <a:pt x="275" y="179"/>
                  </a:lnTo>
                  <a:lnTo>
                    <a:pt x="277" y="177"/>
                  </a:lnTo>
                  <a:lnTo>
                    <a:pt x="278" y="177"/>
                  </a:lnTo>
                  <a:lnTo>
                    <a:pt x="278" y="176"/>
                  </a:lnTo>
                  <a:lnTo>
                    <a:pt x="278" y="173"/>
                  </a:lnTo>
                  <a:lnTo>
                    <a:pt x="279" y="171"/>
                  </a:lnTo>
                  <a:lnTo>
                    <a:pt x="279" y="169"/>
                  </a:lnTo>
                  <a:lnTo>
                    <a:pt x="279" y="166"/>
                  </a:lnTo>
                  <a:lnTo>
                    <a:pt x="280" y="166"/>
                  </a:lnTo>
                  <a:lnTo>
                    <a:pt x="281" y="163"/>
                  </a:lnTo>
                  <a:lnTo>
                    <a:pt x="283" y="161"/>
                  </a:lnTo>
                  <a:lnTo>
                    <a:pt x="287" y="158"/>
                  </a:lnTo>
                  <a:lnTo>
                    <a:pt x="288" y="158"/>
                  </a:lnTo>
                  <a:lnTo>
                    <a:pt x="299" y="156"/>
                  </a:lnTo>
                  <a:lnTo>
                    <a:pt x="301" y="156"/>
                  </a:lnTo>
                  <a:lnTo>
                    <a:pt x="303" y="154"/>
                  </a:lnTo>
                  <a:lnTo>
                    <a:pt x="305" y="154"/>
                  </a:lnTo>
                  <a:lnTo>
                    <a:pt x="308" y="154"/>
                  </a:lnTo>
                  <a:lnTo>
                    <a:pt x="309" y="154"/>
                  </a:lnTo>
                  <a:lnTo>
                    <a:pt x="309" y="154"/>
                  </a:lnTo>
                  <a:lnTo>
                    <a:pt x="309" y="153"/>
                  </a:lnTo>
                  <a:lnTo>
                    <a:pt x="309" y="153"/>
                  </a:lnTo>
                  <a:lnTo>
                    <a:pt x="311" y="153"/>
                  </a:lnTo>
                  <a:lnTo>
                    <a:pt x="313" y="154"/>
                  </a:lnTo>
                  <a:lnTo>
                    <a:pt x="314" y="154"/>
                  </a:lnTo>
                  <a:lnTo>
                    <a:pt x="317" y="155"/>
                  </a:lnTo>
                  <a:lnTo>
                    <a:pt x="319" y="156"/>
                  </a:lnTo>
                  <a:lnTo>
                    <a:pt x="320" y="155"/>
                  </a:lnTo>
                  <a:lnTo>
                    <a:pt x="320" y="155"/>
                  </a:lnTo>
                  <a:lnTo>
                    <a:pt x="320" y="155"/>
                  </a:lnTo>
                  <a:lnTo>
                    <a:pt x="320" y="154"/>
                  </a:lnTo>
                  <a:lnTo>
                    <a:pt x="320" y="154"/>
                  </a:lnTo>
                  <a:lnTo>
                    <a:pt x="319" y="155"/>
                  </a:lnTo>
                  <a:lnTo>
                    <a:pt x="319" y="155"/>
                  </a:lnTo>
                  <a:lnTo>
                    <a:pt x="318" y="154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20" y="154"/>
                  </a:lnTo>
                  <a:lnTo>
                    <a:pt x="321" y="153"/>
                  </a:lnTo>
                  <a:lnTo>
                    <a:pt x="322" y="154"/>
                  </a:lnTo>
                  <a:lnTo>
                    <a:pt x="323" y="155"/>
                  </a:lnTo>
                  <a:lnTo>
                    <a:pt x="324" y="156"/>
                  </a:lnTo>
                  <a:lnTo>
                    <a:pt x="324" y="158"/>
                  </a:lnTo>
                  <a:lnTo>
                    <a:pt x="324" y="159"/>
                  </a:lnTo>
                  <a:lnTo>
                    <a:pt x="324" y="161"/>
                  </a:lnTo>
                  <a:lnTo>
                    <a:pt x="324" y="163"/>
                  </a:lnTo>
                  <a:lnTo>
                    <a:pt x="323" y="164"/>
                  </a:lnTo>
                  <a:lnTo>
                    <a:pt x="322" y="165"/>
                  </a:lnTo>
                  <a:lnTo>
                    <a:pt x="320" y="168"/>
                  </a:lnTo>
                  <a:lnTo>
                    <a:pt x="318" y="169"/>
                  </a:lnTo>
                  <a:lnTo>
                    <a:pt x="315" y="173"/>
                  </a:lnTo>
                  <a:lnTo>
                    <a:pt x="314" y="175"/>
                  </a:lnTo>
                  <a:lnTo>
                    <a:pt x="314" y="176"/>
                  </a:lnTo>
                  <a:lnTo>
                    <a:pt x="314" y="177"/>
                  </a:lnTo>
                  <a:lnTo>
                    <a:pt x="314" y="178"/>
                  </a:lnTo>
                  <a:lnTo>
                    <a:pt x="314" y="178"/>
                  </a:lnTo>
                  <a:lnTo>
                    <a:pt x="313" y="178"/>
                  </a:lnTo>
                  <a:lnTo>
                    <a:pt x="312" y="179"/>
                  </a:lnTo>
                  <a:lnTo>
                    <a:pt x="311" y="181"/>
                  </a:lnTo>
                  <a:lnTo>
                    <a:pt x="311" y="182"/>
                  </a:lnTo>
                  <a:lnTo>
                    <a:pt x="311" y="182"/>
                  </a:lnTo>
                  <a:lnTo>
                    <a:pt x="312" y="182"/>
                  </a:lnTo>
                  <a:lnTo>
                    <a:pt x="313" y="182"/>
                  </a:lnTo>
                  <a:lnTo>
                    <a:pt x="313" y="182"/>
                  </a:lnTo>
                  <a:lnTo>
                    <a:pt x="314" y="182"/>
                  </a:lnTo>
                  <a:lnTo>
                    <a:pt x="314" y="183"/>
                  </a:lnTo>
                  <a:lnTo>
                    <a:pt x="313" y="184"/>
                  </a:lnTo>
                  <a:lnTo>
                    <a:pt x="313" y="184"/>
                  </a:lnTo>
                  <a:lnTo>
                    <a:pt x="312" y="184"/>
                  </a:lnTo>
                  <a:lnTo>
                    <a:pt x="311" y="184"/>
                  </a:lnTo>
                  <a:lnTo>
                    <a:pt x="311" y="185"/>
                  </a:lnTo>
                  <a:lnTo>
                    <a:pt x="311" y="186"/>
                  </a:lnTo>
                  <a:lnTo>
                    <a:pt x="311" y="186"/>
                  </a:lnTo>
                  <a:lnTo>
                    <a:pt x="312" y="185"/>
                  </a:lnTo>
                  <a:lnTo>
                    <a:pt x="312" y="185"/>
                  </a:lnTo>
                  <a:lnTo>
                    <a:pt x="312" y="186"/>
                  </a:lnTo>
                  <a:lnTo>
                    <a:pt x="311" y="189"/>
                  </a:lnTo>
                  <a:lnTo>
                    <a:pt x="310" y="192"/>
                  </a:lnTo>
                  <a:lnTo>
                    <a:pt x="309" y="194"/>
                  </a:lnTo>
                  <a:lnTo>
                    <a:pt x="308" y="198"/>
                  </a:lnTo>
                  <a:lnTo>
                    <a:pt x="307" y="199"/>
                  </a:lnTo>
                  <a:lnTo>
                    <a:pt x="307" y="200"/>
                  </a:lnTo>
                  <a:lnTo>
                    <a:pt x="306" y="200"/>
                  </a:lnTo>
                  <a:lnTo>
                    <a:pt x="306" y="198"/>
                  </a:lnTo>
                  <a:lnTo>
                    <a:pt x="305" y="198"/>
                  </a:lnTo>
                  <a:lnTo>
                    <a:pt x="305" y="197"/>
                  </a:lnTo>
                  <a:lnTo>
                    <a:pt x="305" y="193"/>
                  </a:lnTo>
                  <a:lnTo>
                    <a:pt x="305" y="192"/>
                  </a:lnTo>
                  <a:lnTo>
                    <a:pt x="305" y="192"/>
                  </a:lnTo>
                  <a:lnTo>
                    <a:pt x="303" y="193"/>
                  </a:lnTo>
                  <a:lnTo>
                    <a:pt x="302" y="193"/>
                  </a:lnTo>
                  <a:lnTo>
                    <a:pt x="302" y="194"/>
                  </a:lnTo>
                  <a:lnTo>
                    <a:pt x="301" y="197"/>
                  </a:lnTo>
                  <a:lnTo>
                    <a:pt x="301" y="198"/>
                  </a:lnTo>
                  <a:lnTo>
                    <a:pt x="300" y="198"/>
                  </a:lnTo>
                  <a:lnTo>
                    <a:pt x="299" y="198"/>
                  </a:lnTo>
                  <a:lnTo>
                    <a:pt x="298" y="198"/>
                  </a:lnTo>
                  <a:lnTo>
                    <a:pt x="297" y="200"/>
                  </a:lnTo>
                  <a:lnTo>
                    <a:pt x="295" y="203"/>
                  </a:lnTo>
                  <a:lnTo>
                    <a:pt x="294" y="205"/>
                  </a:lnTo>
                  <a:lnTo>
                    <a:pt x="293" y="205"/>
                  </a:lnTo>
                  <a:lnTo>
                    <a:pt x="293" y="205"/>
                  </a:lnTo>
                  <a:lnTo>
                    <a:pt x="292" y="205"/>
                  </a:lnTo>
                  <a:lnTo>
                    <a:pt x="291" y="204"/>
                  </a:lnTo>
                  <a:lnTo>
                    <a:pt x="290" y="204"/>
                  </a:lnTo>
                  <a:lnTo>
                    <a:pt x="289" y="205"/>
                  </a:lnTo>
                  <a:lnTo>
                    <a:pt x="289" y="207"/>
                  </a:lnTo>
                  <a:lnTo>
                    <a:pt x="287" y="207"/>
                  </a:lnTo>
                  <a:lnTo>
                    <a:pt x="283" y="207"/>
                  </a:lnTo>
                  <a:lnTo>
                    <a:pt x="277" y="207"/>
                  </a:lnTo>
                  <a:lnTo>
                    <a:pt x="272" y="207"/>
                  </a:lnTo>
                  <a:lnTo>
                    <a:pt x="267" y="207"/>
                  </a:lnTo>
                  <a:lnTo>
                    <a:pt x="267" y="209"/>
                  </a:lnTo>
                  <a:lnTo>
                    <a:pt x="266" y="212"/>
                  </a:lnTo>
                  <a:lnTo>
                    <a:pt x="266" y="214"/>
                  </a:lnTo>
                  <a:lnTo>
                    <a:pt x="264" y="214"/>
                  </a:lnTo>
                  <a:lnTo>
                    <a:pt x="261" y="214"/>
                  </a:lnTo>
                  <a:lnTo>
                    <a:pt x="261" y="214"/>
                  </a:lnTo>
                  <a:lnTo>
                    <a:pt x="262" y="215"/>
                  </a:lnTo>
                  <a:lnTo>
                    <a:pt x="263" y="216"/>
                  </a:lnTo>
                  <a:lnTo>
                    <a:pt x="264" y="218"/>
                  </a:lnTo>
                  <a:lnTo>
                    <a:pt x="265" y="219"/>
                  </a:lnTo>
                  <a:lnTo>
                    <a:pt x="267" y="220"/>
                  </a:lnTo>
                  <a:lnTo>
                    <a:pt x="269" y="221"/>
                  </a:lnTo>
                  <a:lnTo>
                    <a:pt x="270" y="223"/>
                  </a:lnTo>
                  <a:lnTo>
                    <a:pt x="270" y="223"/>
                  </a:lnTo>
                  <a:lnTo>
                    <a:pt x="270" y="224"/>
                  </a:lnTo>
                  <a:lnTo>
                    <a:pt x="271" y="225"/>
                  </a:lnTo>
                  <a:lnTo>
                    <a:pt x="272" y="225"/>
                  </a:lnTo>
                  <a:lnTo>
                    <a:pt x="272" y="226"/>
                  </a:lnTo>
                  <a:lnTo>
                    <a:pt x="272" y="226"/>
                  </a:lnTo>
                  <a:lnTo>
                    <a:pt x="272" y="228"/>
                  </a:lnTo>
                  <a:lnTo>
                    <a:pt x="271" y="229"/>
                  </a:lnTo>
                  <a:lnTo>
                    <a:pt x="271" y="231"/>
                  </a:lnTo>
                  <a:lnTo>
                    <a:pt x="271" y="231"/>
                  </a:lnTo>
                  <a:lnTo>
                    <a:pt x="267" y="231"/>
                  </a:lnTo>
                  <a:lnTo>
                    <a:pt x="264" y="231"/>
                  </a:lnTo>
                  <a:lnTo>
                    <a:pt x="261" y="231"/>
                  </a:lnTo>
                  <a:lnTo>
                    <a:pt x="259" y="231"/>
                  </a:lnTo>
                  <a:lnTo>
                    <a:pt x="255" y="231"/>
                  </a:lnTo>
                  <a:lnTo>
                    <a:pt x="254" y="233"/>
                  </a:lnTo>
                  <a:lnTo>
                    <a:pt x="252" y="236"/>
                  </a:lnTo>
                  <a:lnTo>
                    <a:pt x="250" y="239"/>
                  </a:lnTo>
                  <a:lnTo>
                    <a:pt x="249" y="241"/>
                  </a:lnTo>
                  <a:lnTo>
                    <a:pt x="249" y="242"/>
                  </a:lnTo>
                  <a:lnTo>
                    <a:pt x="248" y="242"/>
                  </a:lnTo>
                  <a:lnTo>
                    <a:pt x="250" y="245"/>
                  </a:lnTo>
                  <a:lnTo>
                    <a:pt x="249" y="245"/>
                  </a:lnTo>
                  <a:lnTo>
                    <a:pt x="249" y="245"/>
                  </a:lnTo>
                  <a:lnTo>
                    <a:pt x="249" y="246"/>
                  </a:lnTo>
                  <a:lnTo>
                    <a:pt x="249" y="247"/>
                  </a:lnTo>
                  <a:lnTo>
                    <a:pt x="248" y="248"/>
                  </a:lnTo>
                  <a:lnTo>
                    <a:pt x="248" y="249"/>
                  </a:lnTo>
                  <a:lnTo>
                    <a:pt x="248" y="250"/>
                  </a:lnTo>
                  <a:lnTo>
                    <a:pt x="248" y="251"/>
                  </a:lnTo>
                  <a:lnTo>
                    <a:pt x="247" y="251"/>
                  </a:lnTo>
                  <a:lnTo>
                    <a:pt x="247" y="252"/>
                  </a:lnTo>
                  <a:lnTo>
                    <a:pt x="247" y="251"/>
                  </a:lnTo>
                  <a:lnTo>
                    <a:pt x="244" y="248"/>
                  </a:lnTo>
                  <a:lnTo>
                    <a:pt x="241" y="244"/>
                  </a:lnTo>
                  <a:lnTo>
                    <a:pt x="240" y="242"/>
                  </a:lnTo>
                  <a:lnTo>
                    <a:pt x="239" y="241"/>
                  </a:lnTo>
                  <a:lnTo>
                    <a:pt x="237" y="240"/>
                  </a:lnTo>
                  <a:lnTo>
                    <a:pt x="234" y="235"/>
                  </a:lnTo>
                  <a:lnTo>
                    <a:pt x="230" y="234"/>
                  </a:lnTo>
                  <a:lnTo>
                    <a:pt x="229" y="231"/>
                  </a:lnTo>
                  <a:lnTo>
                    <a:pt x="227" y="229"/>
                  </a:lnTo>
                  <a:lnTo>
                    <a:pt x="225" y="228"/>
                  </a:lnTo>
                  <a:lnTo>
                    <a:pt x="224" y="228"/>
                  </a:lnTo>
                  <a:lnTo>
                    <a:pt x="224" y="227"/>
                  </a:lnTo>
                  <a:lnTo>
                    <a:pt x="223" y="227"/>
                  </a:lnTo>
                  <a:lnTo>
                    <a:pt x="223" y="228"/>
                  </a:lnTo>
                  <a:lnTo>
                    <a:pt x="223" y="228"/>
                  </a:lnTo>
                  <a:lnTo>
                    <a:pt x="224" y="229"/>
                  </a:lnTo>
                  <a:lnTo>
                    <a:pt x="225" y="229"/>
                  </a:lnTo>
                  <a:lnTo>
                    <a:pt x="225" y="229"/>
                  </a:lnTo>
                  <a:lnTo>
                    <a:pt x="227" y="231"/>
                  </a:lnTo>
                  <a:lnTo>
                    <a:pt x="228" y="232"/>
                  </a:lnTo>
                  <a:lnTo>
                    <a:pt x="222" y="229"/>
                  </a:lnTo>
                  <a:lnTo>
                    <a:pt x="220" y="228"/>
                  </a:lnTo>
                  <a:lnTo>
                    <a:pt x="220" y="228"/>
                  </a:lnTo>
                  <a:lnTo>
                    <a:pt x="221" y="227"/>
                  </a:lnTo>
                  <a:lnTo>
                    <a:pt x="221" y="226"/>
                  </a:lnTo>
                  <a:lnTo>
                    <a:pt x="220" y="226"/>
                  </a:lnTo>
                  <a:lnTo>
                    <a:pt x="219" y="227"/>
                  </a:lnTo>
                  <a:lnTo>
                    <a:pt x="219" y="227"/>
                  </a:lnTo>
                  <a:lnTo>
                    <a:pt x="219" y="227"/>
                  </a:lnTo>
                  <a:lnTo>
                    <a:pt x="219" y="226"/>
                  </a:lnTo>
                  <a:lnTo>
                    <a:pt x="218" y="225"/>
                  </a:lnTo>
                  <a:lnTo>
                    <a:pt x="218" y="225"/>
                  </a:lnTo>
                  <a:lnTo>
                    <a:pt x="217" y="226"/>
                  </a:lnTo>
                  <a:lnTo>
                    <a:pt x="216" y="227"/>
                  </a:lnTo>
                  <a:lnTo>
                    <a:pt x="216" y="227"/>
                  </a:lnTo>
                  <a:lnTo>
                    <a:pt x="218" y="228"/>
                  </a:lnTo>
                  <a:lnTo>
                    <a:pt x="219" y="228"/>
                  </a:lnTo>
                  <a:lnTo>
                    <a:pt x="218" y="228"/>
                  </a:lnTo>
                  <a:lnTo>
                    <a:pt x="217" y="228"/>
                  </a:lnTo>
                  <a:lnTo>
                    <a:pt x="214" y="229"/>
                  </a:lnTo>
                  <a:lnTo>
                    <a:pt x="210" y="232"/>
                  </a:lnTo>
                  <a:lnTo>
                    <a:pt x="206" y="234"/>
                  </a:lnTo>
                  <a:lnTo>
                    <a:pt x="201" y="236"/>
                  </a:lnTo>
                  <a:lnTo>
                    <a:pt x="199" y="236"/>
                  </a:lnTo>
                  <a:lnTo>
                    <a:pt x="196" y="237"/>
                  </a:lnTo>
                  <a:lnTo>
                    <a:pt x="193" y="236"/>
                  </a:lnTo>
                  <a:lnTo>
                    <a:pt x="189" y="233"/>
                  </a:lnTo>
                  <a:lnTo>
                    <a:pt x="182" y="232"/>
                  </a:lnTo>
                  <a:lnTo>
                    <a:pt x="178" y="228"/>
                  </a:lnTo>
                  <a:lnTo>
                    <a:pt x="174" y="227"/>
                  </a:lnTo>
                  <a:lnTo>
                    <a:pt x="171" y="224"/>
                  </a:lnTo>
                  <a:lnTo>
                    <a:pt x="170" y="224"/>
                  </a:lnTo>
                  <a:lnTo>
                    <a:pt x="169" y="223"/>
                  </a:lnTo>
                  <a:lnTo>
                    <a:pt x="165" y="222"/>
                  </a:lnTo>
                  <a:lnTo>
                    <a:pt x="160" y="221"/>
                  </a:lnTo>
                  <a:lnTo>
                    <a:pt x="156" y="219"/>
                  </a:lnTo>
                  <a:lnTo>
                    <a:pt x="154" y="218"/>
                  </a:lnTo>
                  <a:lnTo>
                    <a:pt x="152" y="217"/>
                  </a:lnTo>
                  <a:lnTo>
                    <a:pt x="147" y="215"/>
                  </a:lnTo>
                  <a:lnTo>
                    <a:pt x="145" y="214"/>
                  </a:lnTo>
                  <a:lnTo>
                    <a:pt x="144" y="212"/>
                  </a:lnTo>
                  <a:lnTo>
                    <a:pt x="141" y="211"/>
                  </a:lnTo>
                  <a:lnTo>
                    <a:pt x="140" y="209"/>
                  </a:lnTo>
                  <a:lnTo>
                    <a:pt x="139" y="209"/>
                  </a:lnTo>
                  <a:lnTo>
                    <a:pt x="137" y="206"/>
                  </a:lnTo>
                  <a:lnTo>
                    <a:pt x="137" y="205"/>
                  </a:lnTo>
                  <a:lnTo>
                    <a:pt x="136" y="205"/>
                  </a:lnTo>
                  <a:lnTo>
                    <a:pt x="135" y="204"/>
                  </a:lnTo>
                  <a:lnTo>
                    <a:pt x="132" y="205"/>
                  </a:lnTo>
                  <a:lnTo>
                    <a:pt x="129" y="204"/>
                  </a:lnTo>
                  <a:lnTo>
                    <a:pt x="127" y="203"/>
                  </a:lnTo>
                  <a:lnTo>
                    <a:pt x="122" y="202"/>
                  </a:lnTo>
                  <a:lnTo>
                    <a:pt x="118" y="200"/>
                  </a:lnTo>
                  <a:lnTo>
                    <a:pt x="116" y="198"/>
                  </a:lnTo>
                  <a:lnTo>
                    <a:pt x="115" y="196"/>
                  </a:lnTo>
                  <a:lnTo>
                    <a:pt x="113" y="192"/>
                  </a:lnTo>
                  <a:lnTo>
                    <a:pt x="112" y="191"/>
                  </a:lnTo>
                  <a:lnTo>
                    <a:pt x="109" y="189"/>
                  </a:lnTo>
                  <a:lnTo>
                    <a:pt x="108" y="188"/>
                  </a:lnTo>
                  <a:lnTo>
                    <a:pt x="106" y="188"/>
                  </a:lnTo>
                  <a:lnTo>
                    <a:pt x="102" y="185"/>
                  </a:lnTo>
                  <a:lnTo>
                    <a:pt x="101" y="184"/>
                  </a:lnTo>
                  <a:lnTo>
                    <a:pt x="101" y="182"/>
                  </a:lnTo>
                  <a:lnTo>
                    <a:pt x="99" y="180"/>
                  </a:lnTo>
                  <a:lnTo>
                    <a:pt x="97" y="176"/>
                  </a:lnTo>
                  <a:lnTo>
                    <a:pt x="97" y="175"/>
                  </a:lnTo>
                  <a:lnTo>
                    <a:pt x="97" y="173"/>
                  </a:lnTo>
                  <a:lnTo>
                    <a:pt x="96" y="172"/>
                  </a:lnTo>
                  <a:lnTo>
                    <a:pt x="96" y="171"/>
                  </a:lnTo>
                  <a:lnTo>
                    <a:pt x="96" y="170"/>
                  </a:lnTo>
                  <a:lnTo>
                    <a:pt x="98" y="169"/>
                  </a:lnTo>
                  <a:lnTo>
                    <a:pt x="100" y="169"/>
                  </a:lnTo>
                  <a:lnTo>
                    <a:pt x="101" y="168"/>
                  </a:lnTo>
                  <a:lnTo>
                    <a:pt x="101" y="168"/>
                  </a:lnTo>
                  <a:lnTo>
                    <a:pt x="101" y="167"/>
                  </a:lnTo>
                  <a:lnTo>
                    <a:pt x="101" y="166"/>
                  </a:lnTo>
                  <a:lnTo>
                    <a:pt x="100" y="166"/>
                  </a:lnTo>
                  <a:lnTo>
                    <a:pt x="99" y="166"/>
                  </a:lnTo>
                  <a:lnTo>
                    <a:pt x="99" y="165"/>
                  </a:lnTo>
                  <a:lnTo>
                    <a:pt x="99" y="165"/>
                  </a:lnTo>
                  <a:lnTo>
                    <a:pt x="100" y="164"/>
                  </a:lnTo>
                  <a:lnTo>
                    <a:pt x="102" y="162"/>
                  </a:lnTo>
                  <a:lnTo>
                    <a:pt x="103" y="161"/>
                  </a:lnTo>
                  <a:lnTo>
                    <a:pt x="103" y="158"/>
                  </a:lnTo>
                  <a:lnTo>
                    <a:pt x="103" y="156"/>
                  </a:lnTo>
                  <a:lnTo>
                    <a:pt x="104" y="155"/>
                  </a:lnTo>
                  <a:lnTo>
                    <a:pt x="101" y="153"/>
                  </a:lnTo>
                  <a:lnTo>
                    <a:pt x="101" y="153"/>
                  </a:lnTo>
                  <a:lnTo>
                    <a:pt x="101" y="151"/>
                  </a:lnTo>
                  <a:lnTo>
                    <a:pt x="100" y="148"/>
                  </a:lnTo>
                  <a:lnTo>
                    <a:pt x="101" y="144"/>
                  </a:lnTo>
                  <a:lnTo>
                    <a:pt x="100" y="140"/>
                  </a:lnTo>
                  <a:lnTo>
                    <a:pt x="98" y="138"/>
                  </a:lnTo>
                  <a:lnTo>
                    <a:pt x="97" y="137"/>
                  </a:lnTo>
                  <a:lnTo>
                    <a:pt x="95" y="134"/>
                  </a:lnTo>
                  <a:lnTo>
                    <a:pt x="94" y="132"/>
                  </a:lnTo>
                  <a:lnTo>
                    <a:pt x="93" y="129"/>
                  </a:lnTo>
                  <a:lnTo>
                    <a:pt x="90" y="126"/>
                  </a:lnTo>
                  <a:lnTo>
                    <a:pt x="88" y="122"/>
                  </a:lnTo>
                  <a:lnTo>
                    <a:pt x="87" y="120"/>
                  </a:lnTo>
                  <a:lnTo>
                    <a:pt x="80" y="114"/>
                  </a:lnTo>
                  <a:lnTo>
                    <a:pt x="81" y="114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2" y="114"/>
                  </a:lnTo>
                  <a:lnTo>
                    <a:pt x="81" y="113"/>
                  </a:lnTo>
                  <a:lnTo>
                    <a:pt x="81" y="113"/>
                  </a:lnTo>
                  <a:lnTo>
                    <a:pt x="80" y="113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6" y="107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5"/>
                  </a:lnTo>
                  <a:lnTo>
                    <a:pt x="75" y="104"/>
                  </a:lnTo>
                  <a:lnTo>
                    <a:pt x="74" y="103"/>
                  </a:lnTo>
                  <a:lnTo>
                    <a:pt x="72" y="101"/>
                  </a:lnTo>
                  <a:lnTo>
                    <a:pt x="71" y="101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0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99"/>
                  </a:lnTo>
                  <a:lnTo>
                    <a:pt x="69" y="99"/>
                  </a:lnTo>
                  <a:lnTo>
                    <a:pt x="71" y="97"/>
                  </a:lnTo>
                  <a:lnTo>
                    <a:pt x="71" y="97"/>
                  </a:lnTo>
                  <a:lnTo>
                    <a:pt x="70" y="97"/>
                  </a:lnTo>
                  <a:lnTo>
                    <a:pt x="69" y="98"/>
                  </a:lnTo>
                  <a:lnTo>
                    <a:pt x="68" y="98"/>
                  </a:lnTo>
                  <a:lnTo>
                    <a:pt x="67" y="99"/>
                  </a:lnTo>
                  <a:lnTo>
                    <a:pt x="66" y="98"/>
                  </a:lnTo>
                  <a:lnTo>
                    <a:pt x="65" y="98"/>
                  </a:lnTo>
                  <a:lnTo>
                    <a:pt x="65" y="97"/>
                  </a:lnTo>
                  <a:lnTo>
                    <a:pt x="65" y="93"/>
                  </a:lnTo>
                  <a:lnTo>
                    <a:pt x="66" y="91"/>
                  </a:lnTo>
                  <a:lnTo>
                    <a:pt x="68" y="90"/>
                  </a:lnTo>
                  <a:lnTo>
                    <a:pt x="69" y="88"/>
                  </a:lnTo>
                  <a:lnTo>
                    <a:pt x="69" y="90"/>
                  </a:lnTo>
                  <a:lnTo>
                    <a:pt x="70" y="90"/>
                  </a:lnTo>
                  <a:lnTo>
                    <a:pt x="69" y="88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9" y="86"/>
                  </a:lnTo>
                  <a:lnTo>
                    <a:pt x="69" y="85"/>
                  </a:lnTo>
                  <a:lnTo>
                    <a:pt x="67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3" y="82"/>
                  </a:lnTo>
                  <a:lnTo>
                    <a:pt x="63" y="80"/>
                  </a:lnTo>
                  <a:lnTo>
                    <a:pt x="63" y="79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59" y="77"/>
                  </a:lnTo>
                  <a:lnTo>
                    <a:pt x="58" y="76"/>
                  </a:lnTo>
                  <a:lnTo>
                    <a:pt x="57" y="74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7" y="71"/>
                  </a:lnTo>
                  <a:lnTo>
                    <a:pt x="57" y="70"/>
                  </a:lnTo>
                  <a:lnTo>
                    <a:pt x="58" y="68"/>
                  </a:lnTo>
                  <a:lnTo>
                    <a:pt x="59" y="67"/>
                  </a:lnTo>
                  <a:lnTo>
                    <a:pt x="55" y="66"/>
                  </a:lnTo>
                  <a:lnTo>
                    <a:pt x="54" y="66"/>
                  </a:lnTo>
                  <a:lnTo>
                    <a:pt x="53" y="67"/>
                  </a:lnTo>
                  <a:lnTo>
                    <a:pt x="53" y="66"/>
                  </a:lnTo>
                  <a:lnTo>
                    <a:pt x="51" y="66"/>
                  </a:lnTo>
                  <a:lnTo>
                    <a:pt x="50" y="64"/>
                  </a:lnTo>
                  <a:lnTo>
                    <a:pt x="49" y="60"/>
                  </a:lnTo>
                  <a:lnTo>
                    <a:pt x="47" y="59"/>
                  </a:lnTo>
                  <a:lnTo>
                    <a:pt x="46" y="58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4" y="52"/>
                  </a:lnTo>
                  <a:lnTo>
                    <a:pt x="43" y="50"/>
                  </a:lnTo>
                  <a:lnTo>
                    <a:pt x="43" y="49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2" y="46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2" y="43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38"/>
                  </a:lnTo>
                  <a:lnTo>
                    <a:pt x="40" y="37"/>
                  </a:lnTo>
                  <a:lnTo>
                    <a:pt x="41" y="36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39" y="28"/>
                  </a:lnTo>
                  <a:lnTo>
                    <a:pt x="39" y="26"/>
                  </a:lnTo>
                  <a:lnTo>
                    <a:pt x="40" y="25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2" y="21"/>
                  </a:lnTo>
                  <a:lnTo>
                    <a:pt x="41" y="21"/>
                  </a:lnTo>
                  <a:lnTo>
                    <a:pt x="40" y="21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5" y="15"/>
                  </a:lnTo>
                  <a:lnTo>
                    <a:pt x="33" y="14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0" y="15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3" y="15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21" y="24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9" y="37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3" y="41"/>
                  </a:lnTo>
                  <a:lnTo>
                    <a:pt x="24" y="42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8" y="49"/>
                  </a:lnTo>
                  <a:lnTo>
                    <a:pt x="27" y="50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8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2" y="60"/>
                  </a:lnTo>
                  <a:lnTo>
                    <a:pt x="32" y="61"/>
                  </a:lnTo>
                  <a:lnTo>
                    <a:pt x="33" y="62"/>
                  </a:lnTo>
                  <a:lnTo>
                    <a:pt x="32" y="64"/>
                  </a:lnTo>
                  <a:lnTo>
                    <a:pt x="33" y="65"/>
                  </a:lnTo>
                  <a:lnTo>
                    <a:pt x="32" y="67"/>
                  </a:lnTo>
                  <a:lnTo>
                    <a:pt x="32" y="68"/>
                  </a:lnTo>
                  <a:lnTo>
                    <a:pt x="34" y="70"/>
                  </a:lnTo>
                  <a:lnTo>
                    <a:pt x="36" y="72"/>
                  </a:lnTo>
                  <a:lnTo>
                    <a:pt x="36" y="74"/>
                  </a:lnTo>
                  <a:lnTo>
                    <a:pt x="36" y="76"/>
                  </a:lnTo>
                  <a:lnTo>
                    <a:pt x="37" y="77"/>
                  </a:lnTo>
                  <a:lnTo>
                    <a:pt x="38" y="78"/>
                  </a:lnTo>
                  <a:lnTo>
                    <a:pt x="38" y="79"/>
                  </a:lnTo>
                  <a:lnTo>
                    <a:pt x="37" y="79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40" y="84"/>
                  </a:lnTo>
                  <a:lnTo>
                    <a:pt x="39" y="83"/>
                  </a:lnTo>
                  <a:lnTo>
                    <a:pt x="39" y="82"/>
                  </a:lnTo>
                  <a:lnTo>
                    <a:pt x="39" y="80"/>
                  </a:lnTo>
                  <a:lnTo>
                    <a:pt x="40" y="80"/>
                  </a:lnTo>
                  <a:lnTo>
                    <a:pt x="42" y="83"/>
                  </a:lnTo>
                  <a:lnTo>
                    <a:pt x="42" y="84"/>
                  </a:lnTo>
                  <a:lnTo>
                    <a:pt x="4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42" y="90"/>
                  </a:lnTo>
                  <a:lnTo>
                    <a:pt x="43" y="91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3" y="99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5" y="105"/>
                  </a:lnTo>
                  <a:lnTo>
                    <a:pt x="46" y="107"/>
                  </a:lnTo>
                  <a:lnTo>
                    <a:pt x="46" y="108"/>
                  </a:lnTo>
                  <a:lnTo>
                    <a:pt x="46" y="109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6"/>
                  </a:lnTo>
                  <a:lnTo>
                    <a:pt x="46" y="117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9"/>
                  </a:lnTo>
                  <a:lnTo>
                    <a:pt x="49" y="118"/>
                  </a:lnTo>
                  <a:lnTo>
                    <a:pt x="49" y="118"/>
                  </a:lnTo>
                  <a:lnTo>
                    <a:pt x="49" y="117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5"/>
                  </a:lnTo>
                  <a:lnTo>
                    <a:pt x="52" y="118"/>
                  </a:lnTo>
                  <a:lnTo>
                    <a:pt x="52" y="119"/>
                  </a:lnTo>
                  <a:lnTo>
                    <a:pt x="53" y="120"/>
                  </a:lnTo>
                  <a:lnTo>
                    <a:pt x="54" y="121"/>
                  </a:lnTo>
                  <a:lnTo>
                    <a:pt x="54" y="122"/>
                  </a:lnTo>
                  <a:lnTo>
                    <a:pt x="55" y="123"/>
                  </a:lnTo>
                  <a:lnTo>
                    <a:pt x="55" y="126"/>
                  </a:lnTo>
                  <a:lnTo>
                    <a:pt x="58" y="127"/>
                  </a:lnTo>
                  <a:lnTo>
                    <a:pt x="58" y="128"/>
                  </a:lnTo>
                  <a:lnTo>
                    <a:pt x="58" y="12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4" y="134"/>
                  </a:lnTo>
                  <a:lnTo>
                    <a:pt x="53" y="135"/>
                  </a:lnTo>
                  <a:lnTo>
                    <a:pt x="51" y="136"/>
                  </a:lnTo>
                  <a:lnTo>
                    <a:pt x="50" y="136"/>
                  </a:lnTo>
                  <a:lnTo>
                    <a:pt x="49" y="136"/>
                  </a:lnTo>
                  <a:lnTo>
                    <a:pt x="49" y="135"/>
                  </a:lnTo>
                  <a:lnTo>
                    <a:pt x="48" y="130"/>
                  </a:lnTo>
                  <a:lnTo>
                    <a:pt x="48" y="129"/>
                  </a:lnTo>
                  <a:lnTo>
                    <a:pt x="47" y="128"/>
                  </a:lnTo>
                  <a:lnTo>
                    <a:pt x="47" y="126"/>
                  </a:lnTo>
                  <a:lnTo>
                    <a:pt x="44" y="125"/>
                  </a:lnTo>
                  <a:lnTo>
                    <a:pt x="43" y="122"/>
                  </a:lnTo>
                  <a:lnTo>
                    <a:pt x="41" y="121"/>
                  </a:lnTo>
                  <a:lnTo>
                    <a:pt x="40" y="119"/>
                  </a:lnTo>
                  <a:lnTo>
                    <a:pt x="36" y="116"/>
                  </a:lnTo>
                  <a:lnTo>
                    <a:pt x="35" y="114"/>
                  </a:lnTo>
                  <a:lnTo>
                    <a:pt x="34" y="113"/>
                  </a:lnTo>
                  <a:lnTo>
                    <a:pt x="33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0" y="109"/>
                  </a:lnTo>
                  <a:lnTo>
                    <a:pt x="30" y="108"/>
                  </a:lnTo>
                  <a:lnTo>
                    <a:pt x="30" y="106"/>
                  </a:lnTo>
                  <a:lnTo>
                    <a:pt x="31" y="102"/>
                  </a:lnTo>
                  <a:lnTo>
                    <a:pt x="32" y="100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2" y="98"/>
                  </a:lnTo>
                  <a:lnTo>
                    <a:pt x="32" y="96"/>
                  </a:lnTo>
                  <a:lnTo>
                    <a:pt x="32" y="94"/>
                  </a:lnTo>
                  <a:lnTo>
                    <a:pt x="31" y="90"/>
                  </a:lnTo>
                  <a:lnTo>
                    <a:pt x="29" y="88"/>
                  </a:lnTo>
                  <a:lnTo>
                    <a:pt x="28" y="88"/>
                  </a:lnTo>
                  <a:lnTo>
                    <a:pt x="25" y="84"/>
                  </a:lnTo>
                  <a:lnTo>
                    <a:pt x="24" y="82"/>
                  </a:lnTo>
                  <a:lnTo>
                    <a:pt x="24" y="81"/>
                  </a:lnTo>
                  <a:lnTo>
                    <a:pt x="24" y="79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1" y="81"/>
                  </a:lnTo>
                  <a:lnTo>
                    <a:pt x="17" y="82"/>
                  </a:lnTo>
                  <a:lnTo>
                    <a:pt x="16" y="81"/>
                  </a:lnTo>
                  <a:lnTo>
                    <a:pt x="16" y="80"/>
                  </a:lnTo>
                  <a:lnTo>
                    <a:pt x="15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3" y="77"/>
                  </a:lnTo>
                  <a:lnTo>
                    <a:pt x="12" y="77"/>
                  </a:lnTo>
                  <a:lnTo>
                    <a:pt x="10" y="77"/>
                  </a:lnTo>
                  <a:lnTo>
                    <a:pt x="9" y="76"/>
                  </a:lnTo>
                  <a:lnTo>
                    <a:pt x="9" y="75"/>
                  </a:lnTo>
                  <a:lnTo>
                    <a:pt x="9" y="74"/>
                  </a:lnTo>
                  <a:lnTo>
                    <a:pt x="9" y="73"/>
                  </a:lnTo>
                  <a:lnTo>
                    <a:pt x="7" y="71"/>
                  </a:lnTo>
                  <a:lnTo>
                    <a:pt x="6" y="70"/>
                  </a:lnTo>
                  <a:lnTo>
                    <a:pt x="5" y="69"/>
                  </a:lnTo>
                  <a:lnTo>
                    <a:pt x="5" y="68"/>
                  </a:lnTo>
                  <a:lnTo>
                    <a:pt x="5" y="67"/>
                  </a:lnTo>
                  <a:lnTo>
                    <a:pt x="7" y="67"/>
                  </a:lnTo>
                  <a:lnTo>
                    <a:pt x="10" y="68"/>
                  </a:lnTo>
                  <a:lnTo>
                    <a:pt x="11" y="68"/>
                  </a:lnTo>
                  <a:lnTo>
                    <a:pt x="12" y="67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8"/>
                  </a:lnTo>
                  <a:lnTo>
                    <a:pt x="13" y="69"/>
                  </a:lnTo>
                  <a:lnTo>
                    <a:pt x="14" y="70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5" y="65"/>
                  </a:lnTo>
                  <a:lnTo>
                    <a:pt x="17" y="62"/>
                  </a:lnTo>
                  <a:lnTo>
                    <a:pt x="18" y="59"/>
                  </a:lnTo>
                  <a:lnTo>
                    <a:pt x="18" y="57"/>
                  </a:lnTo>
                  <a:lnTo>
                    <a:pt x="16" y="55"/>
                  </a:lnTo>
                  <a:lnTo>
                    <a:pt x="14" y="49"/>
                  </a:lnTo>
                  <a:lnTo>
                    <a:pt x="12" y="47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9" y="45"/>
                  </a:lnTo>
                  <a:lnTo>
                    <a:pt x="8" y="44"/>
                  </a:lnTo>
                  <a:lnTo>
                    <a:pt x="6" y="42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2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32" y="4"/>
                  </a:lnTo>
                  <a:lnTo>
                    <a:pt x="37" y="6"/>
                  </a:lnTo>
                  <a:lnTo>
                    <a:pt x="41" y="8"/>
                  </a:lnTo>
                  <a:lnTo>
                    <a:pt x="46" y="1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3" name="Google Shape;1393;p77"/>
            <p:cNvSpPr/>
            <p:nvPr/>
          </p:nvSpPr>
          <p:spPr>
            <a:xfrm>
              <a:off x="4149725" y="1117601"/>
              <a:ext cx="234950" cy="276225"/>
            </a:xfrm>
            <a:custGeom>
              <a:avLst/>
              <a:gdLst/>
              <a:ahLst/>
              <a:cxnLst/>
              <a:rect l="l" t="t" r="r" b="b"/>
              <a:pathLst>
                <a:path w="148" h="174" extrusionOk="0">
                  <a:moveTo>
                    <a:pt x="8" y="105"/>
                  </a:moveTo>
                  <a:lnTo>
                    <a:pt x="7" y="106"/>
                  </a:lnTo>
                  <a:lnTo>
                    <a:pt x="7" y="106"/>
                  </a:lnTo>
                  <a:lnTo>
                    <a:pt x="7" y="105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5"/>
                  </a:lnTo>
                  <a:close/>
                  <a:moveTo>
                    <a:pt x="132" y="83"/>
                  </a:moveTo>
                  <a:lnTo>
                    <a:pt x="132" y="87"/>
                  </a:lnTo>
                  <a:lnTo>
                    <a:pt x="132" y="90"/>
                  </a:lnTo>
                  <a:lnTo>
                    <a:pt x="132" y="94"/>
                  </a:lnTo>
                  <a:lnTo>
                    <a:pt x="133" y="97"/>
                  </a:lnTo>
                  <a:lnTo>
                    <a:pt x="133" y="101"/>
                  </a:lnTo>
                  <a:lnTo>
                    <a:pt x="133" y="104"/>
                  </a:lnTo>
                  <a:lnTo>
                    <a:pt x="134" y="107"/>
                  </a:lnTo>
                  <a:lnTo>
                    <a:pt x="134" y="111"/>
                  </a:lnTo>
                  <a:lnTo>
                    <a:pt x="134" y="114"/>
                  </a:lnTo>
                  <a:lnTo>
                    <a:pt x="135" y="117"/>
                  </a:lnTo>
                  <a:lnTo>
                    <a:pt x="135" y="122"/>
                  </a:lnTo>
                  <a:lnTo>
                    <a:pt x="135" y="125"/>
                  </a:lnTo>
                  <a:lnTo>
                    <a:pt x="135" y="128"/>
                  </a:lnTo>
                  <a:lnTo>
                    <a:pt x="136" y="132"/>
                  </a:lnTo>
                  <a:lnTo>
                    <a:pt x="136" y="135"/>
                  </a:lnTo>
                  <a:lnTo>
                    <a:pt x="136" y="138"/>
                  </a:lnTo>
                  <a:lnTo>
                    <a:pt x="137" y="142"/>
                  </a:lnTo>
                  <a:lnTo>
                    <a:pt x="137" y="145"/>
                  </a:lnTo>
                  <a:lnTo>
                    <a:pt x="137" y="148"/>
                  </a:lnTo>
                  <a:lnTo>
                    <a:pt x="139" y="150"/>
                  </a:lnTo>
                  <a:lnTo>
                    <a:pt x="140" y="152"/>
                  </a:lnTo>
                  <a:lnTo>
                    <a:pt x="140" y="156"/>
                  </a:lnTo>
                  <a:lnTo>
                    <a:pt x="139" y="160"/>
                  </a:lnTo>
                  <a:lnTo>
                    <a:pt x="139" y="164"/>
                  </a:lnTo>
                  <a:lnTo>
                    <a:pt x="136" y="164"/>
                  </a:lnTo>
                  <a:lnTo>
                    <a:pt x="134" y="164"/>
                  </a:lnTo>
                  <a:lnTo>
                    <a:pt x="131" y="164"/>
                  </a:lnTo>
                  <a:lnTo>
                    <a:pt x="129" y="164"/>
                  </a:lnTo>
                  <a:lnTo>
                    <a:pt x="126" y="164"/>
                  </a:lnTo>
                  <a:lnTo>
                    <a:pt x="123" y="164"/>
                  </a:lnTo>
                  <a:lnTo>
                    <a:pt x="121" y="164"/>
                  </a:lnTo>
                  <a:lnTo>
                    <a:pt x="118" y="164"/>
                  </a:lnTo>
                  <a:lnTo>
                    <a:pt x="116" y="164"/>
                  </a:lnTo>
                  <a:lnTo>
                    <a:pt x="113" y="164"/>
                  </a:lnTo>
                  <a:lnTo>
                    <a:pt x="111" y="164"/>
                  </a:lnTo>
                  <a:lnTo>
                    <a:pt x="109" y="164"/>
                  </a:lnTo>
                  <a:lnTo>
                    <a:pt x="106" y="164"/>
                  </a:lnTo>
                  <a:lnTo>
                    <a:pt x="104" y="164"/>
                  </a:lnTo>
                  <a:lnTo>
                    <a:pt x="101" y="164"/>
                  </a:lnTo>
                  <a:lnTo>
                    <a:pt x="99" y="164"/>
                  </a:lnTo>
                  <a:lnTo>
                    <a:pt x="97" y="164"/>
                  </a:lnTo>
                  <a:lnTo>
                    <a:pt x="94" y="164"/>
                  </a:lnTo>
                  <a:lnTo>
                    <a:pt x="93" y="164"/>
                  </a:lnTo>
                  <a:lnTo>
                    <a:pt x="93" y="163"/>
                  </a:lnTo>
                  <a:lnTo>
                    <a:pt x="92" y="161"/>
                  </a:lnTo>
                  <a:lnTo>
                    <a:pt x="92" y="162"/>
                  </a:lnTo>
                  <a:lnTo>
                    <a:pt x="91" y="162"/>
                  </a:lnTo>
                  <a:lnTo>
                    <a:pt x="91" y="163"/>
                  </a:lnTo>
                  <a:lnTo>
                    <a:pt x="91" y="164"/>
                  </a:lnTo>
                  <a:lnTo>
                    <a:pt x="91" y="164"/>
                  </a:lnTo>
                  <a:lnTo>
                    <a:pt x="89" y="165"/>
                  </a:lnTo>
                  <a:lnTo>
                    <a:pt x="87" y="165"/>
                  </a:lnTo>
                  <a:lnTo>
                    <a:pt x="84" y="166"/>
                  </a:lnTo>
                  <a:lnTo>
                    <a:pt x="82" y="165"/>
                  </a:lnTo>
                  <a:lnTo>
                    <a:pt x="81" y="165"/>
                  </a:lnTo>
                  <a:lnTo>
                    <a:pt x="81" y="165"/>
                  </a:lnTo>
                  <a:lnTo>
                    <a:pt x="79" y="165"/>
                  </a:lnTo>
                  <a:lnTo>
                    <a:pt x="78" y="165"/>
                  </a:lnTo>
                  <a:lnTo>
                    <a:pt x="77" y="165"/>
                  </a:lnTo>
                  <a:lnTo>
                    <a:pt x="75" y="165"/>
                  </a:lnTo>
                  <a:lnTo>
                    <a:pt x="75" y="165"/>
                  </a:lnTo>
                  <a:lnTo>
                    <a:pt x="74" y="167"/>
                  </a:lnTo>
                  <a:lnTo>
                    <a:pt x="73" y="169"/>
                  </a:lnTo>
                  <a:lnTo>
                    <a:pt x="72" y="169"/>
                  </a:lnTo>
                  <a:lnTo>
                    <a:pt x="72" y="168"/>
                  </a:lnTo>
                  <a:lnTo>
                    <a:pt x="70" y="166"/>
                  </a:lnTo>
                  <a:lnTo>
                    <a:pt x="68" y="163"/>
                  </a:lnTo>
                  <a:lnTo>
                    <a:pt x="67" y="162"/>
                  </a:lnTo>
                  <a:lnTo>
                    <a:pt x="66" y="162"/>
                  </a:lnTo>
                  <a:lnTo>
                    <a:pt x="65" y="163"/>
                  </a:lnTo>
                  <a:lnTo>
                    <a:pt x="64" y="164"/>
                  </a:lnTo>
                  <a:lnTo>
                    <a:pt x="63" y="165"/>
                  </a:lnTo>
                  <a:lnTo>
                    <a:pt x="62" y="166"/>
                  </a:lnTo>
                  <a:lnTo>
                    <a:pt x="62" y="167"/>
                  </a:lnTo>
                  <a:lnTo>
                    <a:pt x="62" y="169"/>
                  </a:lnTo>
                  <a:lnTo>
                    <a:pt x="62" y="171"/>
                  </a:lnTo>
                  <a:lnTo>
                    <a:pt x="61" y="172"/>
                  </a:lnTo>
                  <a:lnTo>
                    <a:pt x="60" y="173"/>
                  </a:lnTo>
                  <a:lnTo>
                    <a:pt x="59" y="174"/>
                  </a:lnTo>
                  <a:lnTo>
                    <a:pt x="59" y="174"/>
                  </a:lnTo>
                  <a:lnTo>
                    <a:pt x="57" y="173"/>
                  </a:lnTo>
                  <a:lnTo>
                    <a:pt x="56" y="173"/>
                  </a:lnTo>
                  <a:lnTo>
                    <a:pt x="54" y="172"/>
                  </a:lnTo>
                  <a:lnTo>
                    <a:pt x="54" y="171"/>
                  </a:lnTo>
                  <a:lnTo>
                    <a:pt x="53" y="170"/>
                  </a:lnTo>
                  <a:lnTo>
                    <a:pt x="51" y="169"/>
                  </a:lnTo>
                  <a:lnTo>
                    <a:pt x="50" y="169"/>
                  </a:lnTo>
                  <a:lnTo>
                    <a:pt x="50" y="168"/>
                  </a:lnTo>
                  <a:lnTo>
                    <a:pt x="49" y="168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4"/>
                  </a:lnTo>
                  <a:lnTo>
                    <a:pt x="47" y="164"/>
                  </a:lnTo>
                  <a:lnTo>
                    <a:pt x="46" y="164"/>
                  </a:lnTo>
                  <a:lnTo>
                    <a:pt x="46" y="163"/>
                  </a:lnTo>
                  <a:lnTo>
                    <a:pt x="46" y="163"/>
                  </a:lnTo>
                  <a:lnTo>
                    <a:pt x="46" y="162"/>
                  </a:lnTo>
                  <a:lnTo>
                    <a:pt x="45" y="162"/>
                  </a:lnTo>
                  <a:lnTo>
                    <a:pt x="44" y="161"/>
                  </a:lnTo>
                  <a:lnTo>
                    <a:pt x="44" y="159"/>
                  </a:lnTo>
                  <a:lnTo>
                    <a:pt x="43" y="157"/>
                  </a:lnTo>
                  <a:lnTo>
                    <a:pt x="43" y="156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1" y="154"/>
                  </a:lnTo>
                  <a:lnTo>
                    <a:pt x="41" y="154"/>
                  </a:lnTo>
                  <a:lnTo>
                    <a:pt x="40" y="154"/>
                  </a:lnTo>
                  <a:lnTo>
                    <a:pt x="39" y="154"/>
                  </a:lnTo>
                  <a:lnTo>
                    <a:pt x="39" y="154"/>
                  </a:lnTo>
                  <a:lnTo>
                    <a:pt x="39" y="154"/>
                  </a:lnTo>
                  <a:lnTo>
                    <a:pt x="38" y="154"/>
                  </a:lnTo>
                  <a:lnTo>
                    <a:pt x="37" y="154"/>
                  </a:lnTo>
                  <a:lnTo>
                    <a:pt x="37" y="153"/>
                  </a:lnTo>
                  <a:lnTo>
                    <a:pt x="36" y="153"/>
                  </a:lnTo>
                  <a:lnTo>
                    <a:pt x="36" y="152"/>
                  </a:lnTo>
                  <a:lnTo>
                    <a:pt x="35" y="150"/>
                  </a:lnTo>
                  <a:lnTo>
                    <a:pt x="32" y="148"/>
                  </a:lnTo>
                  <a:lnTo>
                    <a:pt x="30" y="147"/>
                  </a:lnTo>
                  <a:lnTo>
                    <a:pt x="27" y="147"/>
                  </a:lnTo>
                  <a:lnTo>
                    <a:pt x="25" y="147"/>
                  </a:lnTo>
                  <a:lnTo>
                    <a:pt x="25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3" y="147"/>
                  </a:lnTo>
                  <a:lnTo>
                    <a:pt x="23" y="147"/>
                  </a:lnTo>
                  <a:lnTo>
                    <a:pt x="23" y="147"/>
                  </a:lnTo>
                  <a:lnTo>
                    <a:pt x="23" y="148"/>
                  </a:lnTo>
                  <a:lnTo>
                    <a:pt x="22" y="148"/>
                  </a:lnTo>
                  <a:lnTo>
                    <a:pt x="19" y="148"/>
                  </a:lnTo>
                  <a:lnTo>
                    <a:pt x="17" y="149"/>
                  </a:lnTo>
                  <a:lnTo>
                    <a:pt x="16" y="149"/>
                  </a:lnTo>
                  <a:lnTo>
                    <a:pt x="14" y="149"/>
                  </a:lnTo>
                  <a:lnTo>
                    <a:pt x="12" y="149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8" y="150"/>
                  </a:lnTo>
                  <a:lnTo>
                    <a:pt x="7" y="152"/>
                  </a:lnTo>
                  <a:lnTo>
                    <a:pt x="6" y="153"/>
                  </a:lnTo>
                  <a:lnTo>
                    <a:pt x="6" y="153"/>
                  </a:lnTo>
                  <a:lnTo>
                    <a:pt x="5" y="156"/>
                  </a:lnTo>
                  <a:lnTo>
                    <a:pt x="5" y="158"/>
                  </a:lnTo>
                  <a:lnTo>
                    <a:pt x="5" y="159"/>
                  </a:lnTo>
                  <a:lnTo>
                    <a:pt x="5" y="152"/>
                  </a:lnTo>
                  <a:lnTo>
                    <a:pt x="6" y="150"/>
                  </a:lnTo>
                  <a:lnTo>
                    <a:pt x="6" y="148"/>
                  </a:lnTo>
                  <a:lnTo>
                    <a:pt x="7" y="144"/>
                  </a:lnTo>
                  <a:lnTo>
                    <a:pt x="9" y="140"/>
                  </a:lnTo>
                  <a:lnTo>
                    <a:pt x="11" y="135"/>
                  </a:lnTo>
                  <a:lnTo>
                    <a:pt x="11" y="131"/>
                  </a:lnTo>
                  <a:lnTo>
                    <a:pt x="11" y="126"/>
                  </a:lnTo>
                  <a:lnTo>
                    <a:pt x="11" y="122"/>
                  </a:lnTo>
                  <a:lnTo>
                    <a:pt x="10" y="118"/>
                  </a:lnTo>
                  <a:lnTo>
                    <a:pt x="10" y="115"/>
                  </a:lnTo>
                  <a:lnTo>
                    <a:pt x="8" y="113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7" y="109"/>
                  </a:lnTo>
                  <a:lnTo>
                    <a:pt x="8" y="109"/>
                  </a:lnTo>
                  <a:lnTo>
                    <a:pt x="9" y="108"/>
                  </a:lnTo>
                  <a:lnTo>
                    <a:pt x="7" y="108"/>
                  </a:lnTo>
                  <a:lnTo>
                    <a:pt x="9" y="104"/>
                  </a:lnTo>
                  <a:lnTo>
                    <a:pt x="10" y="101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9" y="95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3"/>
                  </a:lnTo>
                  <a:lnTo>
                    <a:pt x="5" y="93"/>
                  </a:lnTo>
                  <a:lnTo>
                    <a:pt x="4" y="90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0" y="88"/>
                  </a:lnTo>
                  <a:lnTo>
                    <a:pt x="1" y="86"/>
                  </a:lnTo>
                  <a:lnTo>
                    <a:pt x="2" y="82"/>
                  </a:lnTo>
                  <a:lnTo>
                    <a:pt x="3" y="82"/>
                  </a:lnTo>
                  <a:lnTo>
                    <a:pt x="6" y="82"/>
                  </a:lnTo>
                  <a:lnTo>
                    <a:pt x="8" y="82"/>
                  </a:lnTo>
                  <a:lnTo>
                    <a:pt x="11" y="82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19" y="82"/>
                  </a:lnTo>
                  <a:lnTo>
                    <a:pt x="23" y="82"/>
                  </a:lnTo>
                  <a:lnTo>
                    <a:pt x="25" y="82"/>
                  </a:lnTo>
                  <a:lnTo>
                    <a:pt x="28" y="82"/>
                  </a:lnTo>
                  <a:lnTo>
                    <a:pt x="31" y="82"/>
                  </a:lnTo>
                  <a:lnTo>
                    <a:pt x="33" y="82"/>
                  </a:lnTo>
                  <a:lnTo>
                    <a:pt x="36" y="82"/>
                  </a:lnTo>
                  <a:lnTo>
                    <a:pt x="39" y="82"/>
                  </a:lnTo>
                  <a:lnTo>
                    <a:pt x="41" y="82"/>
                  </a:lnTo>
                  <a:lnTo>
                    <a:pt x="44" y="82"/>
                  </a:lnTo>
                  <a:lnTo>
                    <a:pt x="47" y="82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8" y="79"/>
                  </a:lnTo>
                  <a:lnTo>
                    <a:pt x="48" y="77"/>
                  </a:lnTo>
                  <a:lnTo>
                    <a:pt x="48" y="75"/>
                  </a:lnTo>
                  <a:lnTo>
                    <a:pt x="48" y="73"/>
                  </a:lnTo>
                  <a:lnTo>
                    <a:pt x="48" y="71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7" y="64"/>
                  </a:lnTo>
                  <a:lnTo>
                    <a:pt x="47" y="63"/>
                  </a:lnTo>
                  <a:lnTo>
                    <a:pt x="47" y="62"/>
                  </a:lnTo>
                  <a:lnTo>
                    <a:pt x="48" y="61"/>
                  </a:lnTo>
                  <a:lnTo>
                    <a:pt x="49" y="60"/>
                  </a:lnTo>
                  <a:lnTo>
                    <a:pt x="51" y="58"/>
                  </a:lnTo>
                  <a:lnTo>
                    <a:pt x="52" y="57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8" y="55"/>
                  </a:lnTo>
                  <a:lnTo>
                    <a:pt x="59" y="55"/>
                  </a:lnTo>
                  <a:lnTo>
                    <a:pt x="61" y="54"/>
                  </a:lnTo>
                  <a:lnTo>
                    <a:pt x="62" y="53"/>
                  </a:lnTo>
                  <a:lnTo>
                    <a:pt x="62" y="52"/>
                  </a:lnTo>
                  <a:lnTo>
                    <a:pt x="62" y="50"/>
                  </a:lnTo>
                  <a:lnTo>
                    <a:pt x="62" y="47"/>
                  </a:lnTo>
                  <a:lnTo>
                    <a:pt x="62" y="46"/>
                  </a:lnTo>
                  <a:lnTo>
                    <a:pt x="62" y="44"/>
                  </a:lnTo>
                  <a:lnTo>
                    <a:pt x="62" y="42"/>
                  </a:lnTo>
                  <a:lnTo>
                    <a:pt x="62" y="40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2" y="33"/>
                  </a:lnTo>
                  <a:lnTo>
                    <a:pt x="62" y="31"/>
                  </a:lnTo>
                  <a:lnTo>
                    <a:pt x="62" y="29"/>
                  </a:lnTo>
                  <a:lnTo>
                    <a:pt x="62" y="27"/>
                  </a:lnTo>
                  <a:lnTo>
                    <a:pt x="62" y="25"/>
                  </a:lnTo>
                  <a:lnTo>
                    <a:pt x="62" y="24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4" y="18"/>
                  </a:lnTo>
                  <a:lnTo>
                    <a:pt x="66" y="18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75" y="18"/>
                  </a:lnTo>
                  <a:lnTo>
                    <a:pt x="77" y="18"/>
                  </a:lnTo>
                  <a:lnTo>
                    <a:pt x="79" y="18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1" y="18"/>
                  </a:lnTo>
                  <a:lnTo>
                    <a:pt x="93" y="18"/>
                  </a:lnTo>
                  <a:lnTo>
                    <a:pt x="95" y="18"/>
                  </a:lnTo>
                  <a:lnTo>
                    <a:pt x="98" y="18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2" y="17"/>
                  </a:lnTo>
                  <a:lnTo>
                    <a:pt x="102" y="13"/>
                  </a:lnTo>
                  <a:lnTo>
                    <a:pt x="102" y="10"/>
                  </a:lnTo>
                  <a:lnTo>
                    <a:pt x="102" y="7"/>
                  </a:lnTo>
                  <a:lnTo>
                    <a:pt x="102" y="5"/>
                  </a:lnTo>
                  <a:lnTo>
                    <a:pt x="102" y="2"/>
                  </a:lnTo>
                  <a:lnTo>
                    <a:pt x="102" y="0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3" y="7"/>
                  </a:lnTo>
                  <a:lnTo>
                    <a:pt x="115" y="9"/>
                  </a:lnTo>
                  <a:lnTo>
                    <a:pt x="117" y="10"/>
                  </a:lnTo>
                  <a:lnTo>
                    <a:pt x="120" y="12"/>
                  </a:lnTo>
                  <a:lnTo>
                    <a:pt x="122" y="13"/>
                  </a:lnTo>
                  <a:lnTo>
                    <a:pt x="124" y="16"/>
                  </a:lnTo>
                  <a:lnTo>
                    <a:pt x="127" y="17"/>
                  </a:lnTo>
                  <a:lnTo>
                    <a:pt x="129" y="19"/>
                  </a:lnTo>
                  <a:lnTo>
                    <a:pt x="131" y="20"/>
                  </a:lnTo>
                  <a:lnTo>
                    <a:pt x="134" y="22"/>
                  </a:lnTo>
                  <a:lnTo>
                    <a:pt x="136" y="23"/>
                  </a:lnTo>
                  <a:lnTo>
                    <a:pt x="138" y="25"/>
                  </a:lnTo>
                  <a:lnTo>
                    <a:pt x="140" y="26"/>
                  </a:lnTo>
                  <a:lnTo>
                    <a:pt x="142" y="28"/>
                  </a:lnTo>
                  <a:lnTo>
                    <a:pt x="145" y="30"/>
                  </a:lnTo>
                  <a:lnTo>
                    <a:pt x="148" y="32"/>
                  </a:lnTo>
                  <a:lnTo>
                    <a:pt x="144" y="32"/>
                  </a:lnTo>
                  <a:lnTo>
                    <a:pt x="138" y="32"/>
                  </a:lnTo>
                  <a:lnTo>
                    <a:pt x="134" y="32"/>
                  </a:lnTo>
                  <a:lnTo>
                    <a:pt x="131" y="32"/>
                  </a:lnTo>
                  <a:lnTo>
                    <a:pt x="127" y="32"/>
                  </a:lnTo>
                  <a:lnTo>
                    <a:pt x="127" y="35"/>
                  </a:lnTo>
                  <a:lnTo>
                    <a:pt x="128" y="38"/>
                  </a:lnTo>
                  <a:lnTo>
                    <a:pt x="128" y="41"/>
                  </a:lnTo>
                  <a:lnTo>
                    <a:pt x="128" y="45"/>
                  </a:lnTo>
                  <a:lnTo>
                    <a:pt x="129" y="48"/>
                  </a:lnTo>
                  <a:lnTo>
                    <a:pt x="129" y="53"/>
                  </a:lnTo>
                  <a:lnTo>
                    <a:pt x="129" y="56"/>
                  </a:lnTo>
                  <a:lnTo>
                    <a:pt x="129" y="59"/>
                  </a:lnTo>
                  <a:lnTo>
                    <a:pt x="130" y="63"/>
                  </a:lnTo>
                  <a:lnTo>
                    <a:pt x="130" y="66"/>
                  </a:lnTo>
                  <a:lnTo>
                    <a:pt x="130" y="69"/>
                  </a:lnTo>
                  <a:lnTo>
                    <a:pt x="131" y="73"/>
                  </a:lnTo>
                  <a:lnTo>
                    <a:pt x="131" y="76"/>
                  </a:lnTo>
                  <a:lnTo>
                    <a:pt x="131" y="79"/>
                  </a:lnTo>
                  <a:lnTo>
                    <a:pt x="132" y="8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4" name="Google Shape;1394;p77"/>
            <p:cNvSpPr/>
            <p:nvPr/>
          </p:nvSpPr>
          <p:spPr>
            <a:xfrm>
              <a:off x="4733925" y="923926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6" y="3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6" y="3"/>
                  </a:lnTo>
                  <a:close/>
                  <a:moveTo>
                    <a:pt x="2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5" name="Google Shape;1395;p77"/>
            <p:cNvSpPr/>
            <p:nvPr/>
          </p:nvSpPr>
          <p:spPr>
            <a:xfrm>
              <a:off x="4240213" y="1168401"/>
              <a:ext cx="315913" cy="327025"/>
            </a:xfrm>
            <a:custGeom>
              <a:avLst/>
              <a:gdLst/>
              <a:ahLst/>
              <a:cxnLst/>
              <a:rect l="l" t="t" r="r" b="b"/>
              <a:pathLst>
                <a:path w="199" h="206" extrusionOk="0">
                  <a:moveTo>
                    <a:pt x="199" y="81"/>
                  </a:moveTo>
                  <a:lnTo>
                    <a:pt x="199" y="83"/>
                  </a:lnTo>
                  <a:lnTo>
                    <a:pt x="199" y="87"/>
                  </a:lnTo>
                  <a:lnTo>
                    <a:pt x="199" y="92"/>
                  </a:lnTo>
                  <a:lnTo>
                    <a:pt x="199" y="95"/>
                  </a:lnTo>
                  <a:lnTo>
                    <a:pt x="199" y="99"/>
                  </a:lnTo>
                  <a:lnTo>
                    <a:pt x="199" y="103"/>
                  </a:lnTo>
                  <a:lnTo>
                    <a:pt x="199" y="107"/>
                  </a:lnTo>
                  <a:lnTo>
                    <a:pt x="199" y="111"/>
                  </a:lnTo>
                  <a:lnTo>
                    <a:pt x="199" y="111"/>
                  </a:lnTo>
                  <a:lnTo>
                    <a:pt x="199" y="113"/>
                  </a:lnTo>
                  <a:lnTo>
                    <a:pt x="199" y="116"/>
                  </a:lnTo>
                  <a:lnTo>
                    <a:pt x="198" y="119"/>
                  </a:lnTo>
                  <a:lnTo>
                    <a:pt x="197" y="121"/>
                  </a:lnTo>
                  <a:lnTo>
                    <a:pt x="196" y="125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5" y="127"/>
                  </a:lnTo>
                  <a:lnTo>
                    <a:pt x="195" y="128"/>
                  </a:lnTo>
                  <a:lnTo>
                    <a:pt x="195" y="129"/>
                  </a:lnTo>
                  <a:lnTo>
                    <a:pt x="195" y="129"/>
                  </a:lnTo>
                  <a:lnTo>
                    <a:pt x="193" y="130"/>
                  </a:lnTo>
                  <a:lnTo>
                    <a:pt x="191" y="132"/>
                  </a:lnTo>
                  <a:lnTo>
                    <a:pt x="191" y="134"/>
                  </a:lnTo>
                  <a:lnTo>
                    <a:pt x="188" y="133"/>
                  </a:lnTo>
                  <a:lnTo>
                    <a:pt x="186" y="133"/>
                  </a:lnTo>
                  <a:lnTo>
                    <a:pt x="185" y="133"/>
                  </a:lnTo>
                  <a:lnTo>
                    <a:pt x="185" y="133"/>
                  </a:lnTo>
                  <a:lnTo>
                    <a:pt x="185" y="134"/>
                  </a:lnTo>
                  <a:lnTo>
                    <a:pt x="181" y="134"/>
                  </a:lnTo>
                  <a:lnTo>
                    <a:pt x="178" y="134"/>
                  </a:lnTo>
                  <a:lnTo>
                    <a:pt x="173" y="134"/>
                  </a:lnTo>
                  <a:lnTo>
                    <a:pt x="170" y="134"/>
                  </a:lnTo>
                  <a:lnTo>
                    <a:pt x="167" y="135"/>
                  </a:lnTo>
                  <a:lnTo>
                    <a:pt x="164" y="135"/>
                  </a:lnTo>
                  <a:lnTo>
                    <a:pt x="162" y="137"/>
                  </a:lnTo>
                  <a:lnTo>
                    <a:pt x="160" y="139"/>
                  </a:lnTo>
                  <a:lnTo>
                    <a:pt x="160" y="139"/>
                  </a:lnTo>
                  <a:lnTo>
                    <a:pt x="157" y="139"/>
                  </a:lnTo>
                  <a:lnTo>
                    <a:pt x="154" y="139"/>
                  </a:lnTo>
                  <a:lnTo>
                    <a:pt x="152" y="139"/>
                  </a:lnTo>
                  <a:lnTo>
                    <a:pt x="151" y="139"/>
                  </a:lnTo>
                  <a:lnTo>
                    <a:pt x="151" y="140"/>
                  </a:lnTo>
                  <a:lnTo>
                    <a:pt x="149" y="139"/>
                  </a:lnTo>
                  <a:lnTo>
                    <a:pt x="146" y="138"/>
                  </a:lnTo>
                  <a:lnTo>
                    <a:pt x="144" y="138"/>
                  </a:lnTo>
                  <a:lnTo>
                    <a:pt x="143" y="138"/>
                  </a:lnTo>
                  <a:lnTo>
                    <a:pt x="143" y="138"/>
                  </a:lnTo>
                  <a:lnTo>
                    <a:pt x="142" y="138"/>
                  </a:lnTo>
                  <a:lnTo>
                    <a:pt x="141" y="138"/>
                  </a:lnTo>
                  <a:lnTo>
                    <a:pt x="140" y="138"/>
                  </a:lnTo>
                  <a:lnTo>
                    <a:pt x="137" y="139"/>
                  </a:lnTo>
                  <a:lnTo>
                    <a:pt x="136" y="141"/>
                  </a:lnTo>
                  <a:lnTo>
                    <a:pt x="135" y="141"/>
                  </a:lnTo>
                  <a:lnTo>
                    <a:pt x="133" y="142"/>
                  </a:lnTo>
                  <a:lnTo>
                    <a:pt x="130" y="144"/>
                  </a:lnTo>
                  <a:lnTo>
                    <a:pt x="128" y="145"/>
                  </a:lnTo>
                  <a:lnTo>
                    <a:pt x="128" y="145"/>
                  </a:lnTo>
                  <a:lnTo>
                    <a:pt x="127" y="145"/>
                  </a:lnTo>
                  <a:lnTo>
                    <a:pt x="125" y="146"/>
                  </a:lnTo>
                  <a:lnTo>
                    <a:pt x="124" y="146"/>
                  </a:lnTo>
                  <a:lnTo>
                    <a:pt x="123" y="149"/>
                  </a:lnTo>
                  <a:lnTo>
                    <a:pt x="123" y="150"/>
                  </a:lnTo>
                  <a:lnTo>
                    <a:pt x="119" y="148"/>
                  </a:lnTo>
                  <a:lnTo>
                    <a:pt x="118" y="149"/>
                  </a:lnTo>
                  <a:lnTo>
                    <a:pt x="117" y="149"/>
                  </a:lnTo>
                  <a:lnTo>
                    <a:pt x="115" y="151"/>
                  </a:lnTo>
                  <a:lnTo>
                    <a:pt x="114" y="153"/>
                  </a:lnTo>
                  <a:lnTo>
                    <a:pt x="113" y="155"/>
                  </a:lnTo>
                  <a:lnTo>
                    <a:pt x="113" y="156"/>
                  </a:lnTo>
                  <a:lnTo>
                    <a:pt x="113" y="156"/>
                  </a:lnTo>
                  <a:lnTo>
                    <a:pt x="113" y="157"/>
                  </a:lnTo>
                  <a:lnTo>
                    <a:pt x="112" y="157"/>
                  </a:lnTo>
                  <a:lnTo>
                    <a:pt x="112" y="157"/>
                  </a:lnTo>
                  <a:lnTo>
                    <a:pt x="110" y="156"/>
                  </a:lnTo>
                  <a:lnTo>
                    <a:pt x="109" y="157"/>
                  </a:lnTo>
                  <a:lnTo>
                    <a:pt x="109" y="159"/>
                  </a:lnTo>
                  <a:lnTo>
                    <a:pt x="109" y="161"/>
                  </a:lnTo>
                  <a:lnTo>
                    <a:pt x="109" y="163"/>
                  </a:lnTo>
                  <a:lnTo>
                    <a:pt x="107" y="163"/>
                  </a:lnTo>
                  <a:lnTo>
                    <a:pt x="107" y="164"/>
                  </a:lnTo>
                  <a:lnTo>
                    <a:pt x="106" y="164"/>
                  </a:lnTo>
                  <a:lnTo>
                    <a:pt x="105" y="164"/>
                  </a:lnTo>
                  <a:lnTo>
                    <a:pt x="101" y="161"/>
                  </a:lnTo>
                  <a:lnTo>
                    <a:pt x="100" y="161"/>
                  </a:lnTo>
                  <a:lnTo>
                    <a:pt x="99" y="161"/>
                  </a:lnTo>
                  <a:lnTo>
                    <a:pt x="97" y="162"/>
                  </a:lnTo>
                  <a:lnTo>
                    <a:pt x="97" y="163"/>
                  </a:lnTo>
                  <a:lnTo>
                    <a:pt x="96" y="164"/>
                  </a:lnTo>
                  <a:lnTo>
                    <a:pt x="95" y="165"/>
                  </a:lnTo>
                  <a:lnTo>
                    <a:pt x="96" y="166"/>
                  </a:lnTo>
                  <a:lnTo>
                    <a:pt x="96" y="167"/>
                  </a:lnTo>
                  <a:lnTo>
                    <a:pt x="97" y="168"/>
                  </a:lnTo>
                  <a:lnTo>
                    <a:pt x="97" y="169"/>
                  </a:lnTo>
                  <a:lnTo>
                    <a:pt x="94" y="171"/>
                  </a:lnTo>
                  <a:lnTo>
                    <a:pt x="94" y="171"/>
                  </a:lnTo>
                  <a:lnTo>
                    <a:pt x="94" y="172"/>
                  </a:lnTo>
                  <a:lnTo>
                    <a:pt x="94" y="173"/>
                  </a:lnTo>
                  <a:lnTo>
                    <a:pt x="94" y="175"/>
                  </a:lnTo>
                  <a:lnTo>
                    <a:pt x="94" y="176"/>
                  </a:lnTo>
                  <a:lnTo>
                    <a:pt x="93" y="177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91" y="179"/>
                  </a:lnTo>
                  <a:lnTo>
                    <a:pt x="90" y="180"/>
                  </a:lnTo>
                  <a:lnTo>
                    <a:pt x="88" y="180"/>
                  </a:lnTo>
                  <a:lnTo>
                    <a:pt x="86" y="180"/>
                  </a:lnTo>
                  <a:lnTo>
                    <a:pt x="85" y="181"/>
                  </a:lnTo>
                  <a:lnTo>
                    <a:pt x="85" y="181"/>
                  </a:lnTo>
                  <a:lnTo>
                    <a:pt x="84" y="182"/>
                  </a:lnTo>
                  <a:lnTo>
                    <a:pt x="84" y="183"/>
                  </a:lnTo>
                  <a:lnTo>
                    <a:pt x="84" y="184"/>
                  </a:lnTo>
                  <a:lnTo>
                    <a:pt x="84" y="185"/>
                  </a:lnTo>
                  <a:lnTo>
                    <a:pt x="84" y="186"/>
                  </a:lnTo>
                  <a:lnTo>
                    <a:pt x="85" y="186"/>
                  </a:lnTo>
                  <a:lnTo>
                    <a:pt x="84" y="188"/>
                  </a:lnTo>
                  <a:lnTo>
                    <a:pt x="84" y="191"/>
                  </a:lnTo>
                  <a:lnTo>
                    <a:pt x="83" y="192"/>
                  </a:lnTo>
                  <a:lnTo>
                    <a:pt x="82" y="192"/>
                  </a:lnTo>
                  <a:lnTo>
                    <a:pt x="82" y="194"/>
                  </a:lnTo>
                  <a:lnTo>
                    <a:pt x="82" y="195"/>
                  </a:lnTo>
                  <a:lnTo>
                    <a:pt x="82" y="198"/>
                  </a:lnTo>
                  <a:lnTo>
                    <a:pt x="82" y="199"/>
                  </a:lnTo>
                  <a:lnTo>
                    <a:pt x="82" y="200"/>
                  </a:lnTo>
                  <a:lnTo>
                    <a:pt x="81" y="201"/>
                  </a:lnTo>
                  <a:lnTo>
                    <a:pt x="81" y="202"/>
                  </a:lnTo>
                  <a:lnTo>
                    <a:pt x="81" y="202"/>
                  </a:lnTo>
                  <a:lnTo>
                    <a:pt x="79" y="202"/>
                  </a:lnTo>
                  <a:lnTo>
                    <a:pt x="77" y="203"/>
                  </a:lnTo>
                  <a:lnTo>
                    <a:pt x="77" y="203"/>
                  </a:lnTo>
                  <a:lnTo>
                    <a:pt x="77" y="204"/>
                  </a:lnTo>
                  <a:lnTo>
                    <a:pt x="76" y="204"/>
                  </a:lnTo>
                  <a:lnTo>
                    <a:pt x="76" y="205"/>
                  </a:lnTo>
                  <a:lnTo>
                    <a:pt x="75" y="205"/>
                  </a:lnTo>
                  <a:lnTo>
                    <a:pt x="74" y="205"/>
                  </a:lnTo>
                  <a:lnTo>
                    <a:pt x="73" y="205"/>
                  </a:lnTo>
                  <a:lnTo>
                    <a:pt x="73" y="204"/>
                  </a:lnTo>
                  <a:lnTo>
                    <a:pt x="73" y="204"/>
                  </a:lnTo>
                  <a:lnTo>
                    <a:pt x="73" y="204"/>
                  </a:lnTo>
                  <a:lnTo>
                    <a:pt x="73" y="203"/>
                  </a:lnTo>
                  <a:lnTo>
                    <a:pt x="73" y="203"/>
                  </a:lnTo>
                  <a:lnTo>
                    <a:pt x="73" y="202"/>
                  </a:lnTo>
                  <a:lnTo>
                    <a:pt x="73" y="200"/>
                  </a:lnTo>
                  <a:lnTo>
                    <a:pt x="73" y="200"/>
                  </a:lnTo>
                  <a:lnTo>
                    <a:pt x="72" y="198"/>
                  </a:lnTo>
                  <a:lnTo>
                    <a:pt x="72" y="198"/>
                  </a:lnTo>
                  <a:lnTo>
                    <a:pt x="71" y="199"/>
                  </a:lnTo>
                  <a:lnTo>
                    <a:pt x="71" y="199"/>
                  </a:lnTo>
                  <a:lnTo>
                    <a:pt x="70" y="199"/>
                  </a:lnTo>
                  <a:lnTo>
                    <a:pt x="70" y="199"/>
                  </a:lnTo>
                  <a:lnTo>
                    <a:pt x="71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69" y="200"/>
                  </a:lnTo>
                  <a:lnTo>
                    <a:pt x="67" y="199"/>
                  </a:lnTo>
                  <a:lnTo>
                    <a:pt x="66" y="199"/>
                  </a:lnTo>
                  <a:lnTo>
                    <a:pt x="66" y="200"/>
                  </a:lnTo>
                  <a:lnTo>
                    <a:pt x="66" y="201"/>
                  </a:lnTo>
                  <a:lnTo>
                    <a:pt x="66" y="203"/>
                  </a:lnTo>
                  <a:lnTo>
                    <a:pt x="66" y="203"/>
                  </a:lnTo>
                  <a:lnTo>
                    <a:pt x="65" y="203"/>
                  </a:lnTo>
                  <a:lnTo>
                    <a:pt x="65" y="203"/>
                  </a:lnTo>
                  <a:lnTo>
                    <a:pt x="64" y="203"/>
                  </a:lnTo>
                  <a:lnTo>
                    <a:pt x="63" y="203"/>
                  </a:lnTo>
                  <a:lnTo>
                    <a:pt x="63" y="204"/>
                  </a:lnTo>
                  <a:lnTo>
                    <a:pt x="63" y="205"/>
                  </a:lnTo>
                  <a:lnTo>
                    <a:pt x="63" y="205"/>
                  </a:lnTo>
                  <a:lnTo>
                    <a:pt x="63" y="206"/>
                  </a:lnTo>
                  <a:lnTo>
                    <a:pt x="63" y="206"/>
                  </a:lnTo>
                  <a:lnTo>
                    <a:pt x="62" y="206"/>
                  </a:lnTo>
                  <a:lnTo>
                    <a:pt x="62" y="206"/>
                  </a:lnTo>
                  <a:lnTo>
                    <a:pt x="61" y="205"/>
                  </a:lnTo>
                  <a:lnTo>
                    <a:pt x="60" y="205"/>
                  </a:lnTo>
                  <a:lnTo>
                    <a:pt x="58" y="204"/>
                  </a:lnTo>
                  <a:lnTo>
                    <a:pt x="58" y="203"/>
                  </a:lnTo>
                  <a:lnTo>
                    <a:pt x="58" y="203"/>
                  </a:lnTo>
                  <a:lnTo>
                    <a:pt x="57" y="203"/>
                  </a:lnTo>
                  <a:lnTo>
                    <a:pt x="57" y="202"/>
                  </a:lnTo>
                  <a:lnTo>
                    <a:pt x="56" y="202"/>
                  </a:lnTo>
                  <a:lnTo>
                    <a:pt x="56" y="202"/>
                  </a:lnTo>
                  <a:lnTo>
                    <a:pt x="55" y="202"/>
                  </a:lnTo>
                  <a:lnTo>
                    <a:pt x="54" y="203"/>
                  </a:lnTo>
                  <a:lnTo>
                    <a:pt x="53" y="205"/>
                  </a:lnTo>
                  <a:lnTo>
                    <a:pt x="52" y="205"/>
                  </a:lnTo>
                  <a:lnTo>
                    <a:pt x="51" y="206"/>
                  </a:lnTo>
                  <a:lnTo>
                    <a:pt x="51" y="206"/>
                  </a:lnTo>
                  <a:lnTo>
                    <a:pt x="51" y="205"/>
                  </a:lnTo>
                  <a:lnTo>
                    <a:pt x="51" y="204"/>
                  </a:lnTo>
                  <a:lnTo>
                    <a:pt x="51" y="204"/>
                  </a:lnTo>
                  <a:lnTo>
                    <a:pt x="48" y="202"/>
                  </a:lnTo>
                  <a:lnTo>
                    <a:pt x="48" y="201"/>
                  </a:lnTo>
                  <a:lnTo>
                    <a:pt x="47" y="200"/>
                  </a:lnTo>
                  <a:lnTo>
                    <a:pt x="47" y="198"/>
                  </a:lnTo>
                  <a:lnTo>
                    <a:pt x="47" y="197"/>
                  </a:lnTo>
                  <a:lnTo>
                    <a:pt x="47" y="196"/>
                  </a:lnTo>
                  <a:lnTo>
                    <a:pt x="47" y="195"/>
                  </a:lnTo>
                  <a:lnTo>
                    <a:pt x="47" y="195"/>
                  </a:lnTo>
                  <a:lnTo>
                    <a:pt x="46" y="194"/>
                  </a:lnTo>
                  <a:lnTo>
                    <a:pt x="45" y="194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5" y="190"/>
                  </a:lnTo>
                  <a:lnTo>
                    <a:pt x="45" y="190"/>
                  </a:lnTo>
                  <a:lnTo>
                    <a:pt x="46" y="189"/>
                  </a:lnTo>
                  <a:lnTo>
                    <a:pt x="46" y="189"/>
                  </a:lnTo>
                  <a:lnTo>
                    <a:pt x="46" y="189"/>
                  </a:lnTo>
                  <a:lnTo>
                    <a:pt x="46" y="188"/>
                  </a:lnTo>
                  <a:lnTo>
                    <a:pt x="45" y="188"/>
                  </a:lnTo>
                  <a:lnTo>
                    <a:pt x="44" y="187"/>
                  </a:lnTo>
                  <a:lnTo>
                    <a:pt x="43" y="187"/>
                  </a:lnTo>
                  <a:lnTo>
                    <a:pt x="43" y="187"/>
                  </a:lnTo>
                  <a:lnTo>
                    <a:pt x="42" y="185"/>
                  </a:lnTo>
                  <a:lnTo>
                    <a:pt x="42" y="185"/>
                  </a:lnTo>
                  <a:lnTo>
                    <a:pt x="42" y="185"/>
                  </a:lnTo>
                  <a:lnTo>
                    <a:pt x="41" y="184"/>
                  </a:lnTo>
                  <a:lnTo>
                    <a:pt x="41" y="183"/>
                  </a:lnTo>
                  <a:lnTo>
                    <a:pt x="41" y="181"/>
                  </a:lnTo>
                  <a:lnTo>
                    <a:pt x="40" y="179"/>
                  </a:lnTo>
                  <a:lnTo>
                    <a:pt x="40" y="177"/>
                  </a:lnTo>
                  <a:lnTo>
                    <a:pt x="39" y="175"/>
                  </a:lnTo>
                  <a:lnTo>
                    <a:pt x="39" y="175"/>
                  </a:lnTo>
                  <a:lnTo>
                    <a:pt x="38" y="174"/>
                  </a:lnTo>
                  <a:lnTo>
                    <a:pt x="37" y="173"/>
                  </a:lnTo>
                  <a:lnTo>
                    <a:pt x="36" y="173"/>
                  </a:lnTo>
                  <a:lnTo>
                    <a:pt x="35" y="174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5" y="175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35" y="177"/>
                  </a:lnTo>
                  <a:lnTo>
                    <a:pt x="34" y="177"/>
                  </a:lnTo>
                  <a:lnTo>
                    <a:pt x="32" y="177"/>
                  </a:lnTo>
                  <a:lnTo>
                    <a:pt x="31" y="178"/>
                  </a:lnTo>
                  <a:lnTo>
                    <a:pt x="30" y="178"/>
                  </a:lnTo>
                  <a:lnTo>
                    <a:pt x="30" y="179"/>
                  </a:lnTo>
                  <a:lnTo>
                    <a:pt x="29" y="180"/>
                  </a:lnTo>
                  <a:lnTo>
                    <a:pt x="28" y="179"/>
                  </a:lnTo>
                  <a:lnTo>
                    <a:pt x="26" y="178"/>
                  </a:lnTo>
                  <a:lnTo>
                    <a:pt x="24" y="178"/>
                  </a:lnTo>
                  <a:lnTo>
                    <a:pt x="23" y="177"/>
                  </a:lnTo>
                  <a:lnTo>
                    <a:pt x="22" y="177"/>
                  </a:lnTo>
                  <a:lnTo>
                    <a:pt x="22" y="178"/>
                  </a:lnTo>
                  <a:lnTo>
                    <a:pt x="21" y="178"/>
                  </a:lnTo>
                  <a:lnTo>
                    <a:pt x="19" y="180"/>
                  </a:lnTo>
                  <a:lnTo>
                    <a:pt x="19" y="181"/>
                  </a:lnTo>
                  <a:lnTo>
                    <a:pt x="19" y="181"/>
                  </a:lnTo>
                  <a:lnTo>
                    <a:pt x="18" y="181"/>
                  </a:lnTo>
                  <a:lnTo>
                    <a:pt x="18" y="181"/>
                  </a:lnTo>
                  <a:lnTo>
                    <a:pt x="17" y="181"/>
                  </a:lnTo>
                  <a:lnTo>
                    <a:pt x="17" y="181"/>
                  </a:lnTo>
                  <a:lnTo>
                    <a:pt x="17" y="180"/>
                  </a:lnTo>
                  <a:lnTo>
                    <a:pt x="16" y="178"/>
                  </a:lnTo>
                  <a:lnTo>
                    <a:pt x="15" y="177"/>
                  </a:lnTo>
                  <a:lnTo>
                    <a:pt x="14" y="177"/>
                  </a:lnTo>
                  <a:lnTo>
                    <a:pt x="14" y="178"/>
                  </a:lnTo>
                  <a:lnTo>
                    <a:pt x="13" y="179"/>
                  </a:lnTo>
                  <a:lnTo>
                    <a:pt x="12" y="180"/>
                  </a:lnTo>
                  <a:lnTo>
                    <a:pt x="11" y="180"/>
                  </a:lnTo>
                  <a:lnTo>
                    <a:pt x="11" y="180"/>
                  </a:lnTo>
                  <a:lnTo>
                    <a:pt x="9" y="179"/>
                  </a:lnTo>
                  <a:lnTo>
                    <a:pt x="9" y="178"/>
                  </a:lnTo>
                  <a:lnTo>
                    <a:pt x="8" y="177"/>
                  </a:lnTo>
                  <a:lnTo>
                    <a:pt x="9" y="177"/>
                  </a:lnTo>
                  <a:lnTo>
                    <a:pt x="9" y="176"/>
                  </a:lnTo>
                  <a:lnTo>
                    <a:pt x="9" y="175"/>
                  </a:lnTo>
                  <a:lnTo>
                    <a:pt x="10" y="175"/>
                  </a:lnTo>
                  <a:lnTo>
                    <a:pt x="10" y="174"/>
                  </a:lnTo>
                  <a:lnTo>
                    <a:pt x="9" y="173"/>
                  </a:lnTo>
                  <a:lnTo>
                    <a:pt x="9" y="172"/>
                  </a:lnTo>
                  <a:lnTo>
                    <a:pt x="9" y="172"/>
                  </a:lnTo>
                  <a:lnTo>
                    <a:pt x="10" y="170"/>
                  </a:lnTo>
                  <a:lnTo>
                    <a:pt x="10" y="169"/>
                  </a:lnTo>
                  <a:lnTo>
                    <a:pt x="10" y="167"/>
                  </a:lnTo>
                  <a:lnTo>
                    <a:pt x="9" y="167"/>
                  </a:lnTo>
                  <a:lnTo>
                    <a:pt x="9" y="166"/>
                  </a:lnTo>
                  <a:lnTo>
                    <a:pt x="9" y="165"/>
                  </a:lnTo>
                  <a:lnTo>
                    <a:pt x="8" y="164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7" y="162"/>
                  </a:lnTo>
                  <a:lnTo>
                    <a:pt x="7" y="161"/>
                  </a:lnTo>
                  <a:lnTo>
                    <a:pt x="6" y="161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4" y="162"/>
                  </a:lnTo>
                  <a:lnTo>
                    <a:pt x="4" y="161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2" y="157"/>
                  </a:lnTo>
                  <a:lnTo>
                    <a:pt x="2" y="156"/>
                  </a:lnTo>
                  <a:lnTo>
                    <a:pt x="3" y="155"/>
                  </a:lnTo>
                  <a:lnTo>
                    <a:pt x="3" y="154"/>
                  </a:lnTo>
                  <a:lnTo>
                    <a:pt x="3" y="154"/>
                  </a:lnTo>
                  <a:lnTo>
                    <a:pt x="3" y="153"/>
                  </a:lnTo>
                  <a:lnTo>
                    <a:pt x="3" y="152"/>
                  </a:lnTo>
                  <a:lnTo>
                    <a:pt x="3" y="151"/>
                  </a:lnTo>
                  <a:lnTo>
                    <a:pt x="3" y="149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1" y="147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1" y="143"/>
                  </a:lnTo>
                  <a:lnTo>
                    <a:pt x="0" y="141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3" y="141"/>
                  </a:lnTo>
                  <a:lnTo>
                    <a:pt x="4" y="140"/>
                  </a:lnTo>
                  <a:lnTo>
                    <a:pt x="5" y="139"/>
                  </a:lnTo>
                  <a:lnTo>
                    <a:pt x="5" y="137"/>
                  </a:lnTo>
                  <a:lnTo>
                    <a:pt x="5" y="135"/>
                  </a:lnTo>
                  <a:lnTo>
                    <a:pt x="5" y="134"/>
                  </a:lnTo>
                  <a:lnTo>
                    <a:pt x="6" y="133"/>
                  </a:lnTo>
                  <a:lnTo>
                    <a:pt x="7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10" y="130"/>
                  </a:lnTo>
                  <a:lnTo>
                    <a:pt x="11" y="131"/>
                  </a:lnTo>
                  <a:lnTo>
                    <a:pt x="13" y="134"/>
                  </a:lnTo>
                  <a:lnTo>
                    <a:pt x="15" y="136"/>
                  </a:lnTo>
                  <a:lnTo>
                    <a:pt x="15" y="137"/>
                  </a:lnTo>
                  <a:lnTo>
                    <a:pt x="16" y="137"/>
                  </a:lnTo>
                  <a:lnTo>
                    <a:pt x="17" y="135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20" y="133"/>
                  </a:lnTo>
                  <a:lnTo>
                    <a:pt x="21" y="133"/>
                  </a:lnTo>
                  <a:lnTo>
                    <a:pt x="22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5" y="133"/>
                  </a:lnTo>
                  <a:lnTo>
                    <a:pt x="27" y="134"/>
                  </a:lnTo>
                  <a:lnTo>
                    <a:pt x="30" y="133"/>
                  </a:lnTo>
                  <a:lnTo>
                    <a:pt x="32" y="133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4" y="131"/>
                  </a:lnTo>
                  <a:lnTo>
                    <a:pt x="34" y="130"/>
                  </a:lnTo>
                  <a:lnTo>
                    <a:pt x="35" y="130"/>
                  </a:lnTo>
                  <a:lnTo>
                    <a:pt x="35" y="129"/>
                  </a:lnTo>
                  <a:lnTo>
                    <a:pt x="36" y="131"/>
                  </a:lnTo>
                  <a:lnTo>
                    <a:pt x="36" y="132"/>
                  </a:lnTo>
                  <a:lnTo>
                    <a:pt x="37" y="132"/>
                  </a:lnTo>
                  <a:lnTo>
                    <a:pt x="40" y="132"/>
                  </a:lnTo>
                  <a:lnTo>
                    <a:pt x="42" y="132"/>
                  </a:lnTo>
                  <a:lnTo>
                    <a:pt x="44" y="132"/>
                  </a:lnTo>
                  <a:lnTo>
                    <a:pt x="47" y="132"/>
                  </a:lnTo>
                  <a:lnTo>
                    <a:pt x="49" y="132"/>
                  </a:lnTo>
                  <a:lnTo>
                    <a:pt x="52" y="132"/>
                  </a:lnTo>
                  <a:lnTo>
                    <a:pt x="54" y="132"/>
                  </a:lnTo>
                  <a:lnTo>
                    <a:pt x="56" y="132"/>
                  </a:lnTo>
                  <a:lnTo>
                    <a:pt x="59" y="132"/>
                  </a:lnTo>
                  <a:lnTo>
                    <a:pt x="61" y="132"/>
                  </a:lnTo>
                  <a:lnTo>
                    <a:pt x="64" y="132"/>
                  </a:lnTo>
                  <a:lnTo>
                    <a:pt x="66" y="132"/>
                  </a:lnTo>
                  <a:lnTo>
                    <a:pt x="69" y="132"/>
                  </a:lnTo>
                  <a:lnTo>
                    <a:pt x="72" y="132"/>
                  </a:lnTo>
                  <a:lnTo>
                    <a:pt x="74" y="132"/>
                  </a:lnTo>
                  <a:lnTo>
                    <a:pt x="77" y="132"/>
                  </a:lnTo>
                  <a:lnTo>
                    <a:pt x="79" y="132"/>
                  </a:lnTo>
                  <a:lnTo>
                    <a:pt x="82" y="132"/>
                  </a:lnTo>
                  <a:lnTo>
                    <a:pt x="82" y="128"/>
                  </a:lnTo>
                  <a:lnTo>
                    <a:pt x="83" y="124"/>
                  </a:lnTo>
                  <a:lnTo>
                    <a:pt x="83" y="120"/>
                  </a:lnTo>
                  <a:lnTo>
                    <a:pt x="82" y="118"/>
                  </a:lnTo>
                  <a:lnTo>
                    <a:pt x="80" y="116"/>
                  </a:lnTo>
                  <a:lnTo>
                    <a:pt x="80" y="113"/>
                  </a:lnTo>
                  <a:lnTo>
                    <a:pt x="80" y="110"/>
                  </a:lnTo>
                  <a:lnTo>
                    <a:pt x="79" y="106"/>
                  </a:lnTo>
                  <a:lnTo>
                    <a:pt x="79" y="103"/>
                  </a:lnTo>
                  <a:lnTo>
                    <a:pt x="79" y="100"/>
                  </a:lnTo>
                  <a:lnTo>
                    <a:pt x="78" y="96"/>
                  </a:lnTo>
                  <a:lnTo>
                    <a:pt x="78" y="93"/>
                  </a:lnTo>
                  <a:lnTo>
                    <a:pt x="78" y="90"/>
                  </a:lnTo>
                  <a:lnTo>
                    <a:pt x="78" y="85"/>
                  </a:lnTo>
                  <a:lnTo>
                    <a:pt x="77" y="82"/>
                  </a:lnTo>
                  <a:lnTo>
                    <a:pt x="77" y="79"/>
                  </a:lnTo>
                  <a:lnTo>
                    <a:pt x="77" y="75"/>
                  </a:lnTo>
                  <a:lnTo>
                    <a:pt x="76" y="72"/>
                  </a:lnTo>
                  <a:lnTo>
                    <a:pt x="76" y="69"/>
                  </a:lnTo>
                  <a:lnTo>
                    <a:pt x="76" y="65"/>
                  </a:lnTo>
                  <a:lnTo>
                    <a:pt x="75" y="62"/>
                  </a:lnTo>
                  <a:lnTo>
                    <a:pt x="75" y="58"/>
                  </a:lnTo>
                  <a:lnTo>
                    <a:pt x="75" y="55"/>
                  </a:lnTo>
                  <a:lnTo>
                    <a:pt x="75" y="51"/>
                  </a:lnTo>
                  <a:lnTo>
                    <a:pt x="74" y="47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3" y="37"/>
                  </a:lnTo>
                  <a:lnTo>
                    <a:pt x="73" y="34"/>
                  </a:lnTo>
                  <a:lnTo>
                    <a:pt x="73" y="31"/>
                  </a:lnTo>
                  <a:lnTo>
                    <a:pt x="72" y="27"/>
                  </a:lnTo>
                  <a:lnTo>
                    <a:pt x="72" y="24"/>
                  </a:lnTo>
                  <a:lnTo>
                    <a:pt x="72" y="21"/>
                  </a:lnTo>
                  <a:lnTo>
                    <a:pt x="72" y="16"/>
                  </a:lnTo>
                  <a:lnTo>
                    <a:pt x="71" y="13"/>
                  </a:lnTo>
                  <a:lnTo>
                    <a:pt x="71" y="9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4" y="2"/>
                  </a:lnTo>
                  <a:lnTo>
                    <a:pt x="97" y="5"/>
                  </a:lnTo>
                  <a:lnTo>
                    <a:pt x="101" y="8"/>
                  </a:lnTo>
                  <a:lnTo>
                    <a:pt x="106" y="10"/>
                  </a:lnTo>
                  <a:lnTo>
                    <a:pt x="110" y="13"/>
                  </a:lnTo>
                  <a:lnTo>
                    <a:pt x="113" y="16"/>
                  </a:lnTo>
                  <a:lnTo>
                    <a:pt x="117" y="20"/>
                  </a:lnTo>
                  <a:lnTo>
                    <a:pt x="121" y="23"/>
                  </a:lnTo>
                  <a:lnTo>
                    <a:pt x="125" y="26"/>
                  </a:lnTo>
                  <a:lnTo>
                    <a:pt x="129" y="29"/>
                  </a:lnTo>
                  <a:lnTo>
                    <a:pt x="133" y="32"/>
                  </a:lnTo>
                  <a:lnTo>
                    <a:pt x="136" y="35"/>
                  </a:lnTo>
                  <a:lnTo>
                    <a:pt x="141" y="37"/>
                  </a:lnTo>
                  <a:lnTo>
                    <a:pt x="145" y="40"/>
                  </a:lnTo>
                  <a:lnTo>
                    <a:pt x="149" y="43"/>
                  </a:lnTo>
                  <a:lnTo>
                    <a:pt x="153" y="46"/>
                  </a:lnTo>
                  <a:lnTo>
                    <a:pt x="156" y="49"/>
                  </a:lnTo>
                  <a:lnTo>
                    <a:pt x="160" y="52"/>
                  </a:lnTo>
                  <a:lnTo>
                    <a:pt x="162" y="54"/>
                  </a:lnTo>
                  <a:lnTo>
                    <a:pt x="162" y="55"/>
                  </a:lnTo>
                  <a:lnTo>
                    <a:pt x="162" y="56"/>
                  </a:lnTo>
                  <a:lnTo>
                    <a:pt x="162" y="57"/>
                  </a:lnTo>
                  <a:lnTo>
                    <a:pt x="162" y="58"/>
                  </a:lnTo>
                  <a:lnTo>
                    <a:pt x="163" y="59"/>
                  </a:lnTo>
                  <a:lnTo>
                    <a:pt x="164" y="59"/>
                  </a:lnTo>
                  <a:lnTo>
                    <a:pt x="167" y="62"/>
                  </a:lnTo>
                  <a:lnTo>
                    <a:pt x="168" y="62"/>
                  </a:lnTo>
                  <a:lnTo>
                    <a:pt x="168" y="63"/>
                  </a:lnTo>
                  <a:lnTo>
                    <a:pt x="168" y="64"/>
                  </a:lnTo>
                  <a:lnTo>
                    <a:pt x="169" y="65"/>
                  </a:lnTo>
                  <a:lnTo>
                    <a:pt x="170" y="65"/>
                  </a:lnTo>
                  <a:lnTo>
                    <a:pt x="171" y="65"/>
                  </a:lnTo>
                  <a:lnTo>
                    <a:pt x="176" y="66"/>
                  </a:lnTo>
                  <a:lnTo>
                    <a:pt x="176" y="66"/>
                  </a:lnTo>
                  <a:lnTo>
                    <a:pt x="178" y="68"/>
                  </a:lnTo>
                  <a:lnTo>
                    <a:pt x="179" y="69"/>
                  </a:lnTo>
                  <a:lnTo>
                    <a:pt x="181" y="69"/>
                  </a:lnTo>
                  <a:lnTo>
                    <a:pt x="182" y="70"/>
                  </a:lnTo>
                  <a:lnTo>
                    <a:pt x="183" y="70"/>
                  </a:lnTo>
                  <a:lnTo>
                    <a:pt x="185" y="70"/>
                  </a:lnTo>
                  <a:lnTo>
                    <a:pt x="186" y="71"/>
                  </a:lnTo>
                  <a:lnTo>
                    <a:pt x="187" y="72"/>
                  </a:lnTo>
                  <a:lnTo>
                    <a:pt x="187" y="72"/>
                  </a:lnTo>
                  <a:lnTo>
                    <a:pt x="187" y="73"/>
                  </a:lnTo>
                  <a:lnTo>
                    <a:pt x="187" y="75"/>
                  </a:lnTo>
                  <a:lnTo>
                    <a:pt x="187" y="76"/>
                  </a:lnTo>
                  <a:lnTo>
                    <a:pt x="188" y="77"/>
                  </a:lnTo>
                  <a:lnTo>
                    <a:pt x="188" y="78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79"/>
                  </a:lnTo>
                  <a:lnTo>
                    <a:pt x="186" y="80"/>
                  </a:lnTo>
                  <a:lnTo>
                    <a:pt x="186" y="81"/>
                  </a:lnTo>
                  <a:lnTo>
                    <a:pt x="186" y="81"/>
                  </a:lnTo>
                  <a:lnTo>
                    <a:pt x="187" y="82"/>
                  </a:lnTo>
                  <a:lnTo>
                    <a:pt x="188" y="82"/>
                  </a:lnTo>
                  <a:lnTo>
                    <a:pt x="188" y="83"/>
                  </a:lnTo>
                  <a:lnTo>
                    <a:pt x="189" y="83"/>
                  </a:lnTo>
                  <a:lnTo>
                    <a:pt x="189" y="83"/>
                  </a:lnTo>
                  <a:lnTo>
                    <a:pt x="190" y="83"/>
                  </a:lnTo>
                  <a:lnTo>
                    <a:pt x="193" y="82"/>
                  </a:lnTo>
                  <a:lnTo>
                    <a:pt x="195" y="81"/>
                  </a:lnTo>
                  <a:lnTo>
                    <a:pt x="199" y="8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6" name="Google Shape;1396;p77"/>
            <p:cNvSpPr/>
            <p:nvPr/>
          </p:nvSpPr>
          <p:spPr>
            <a:xfrm>
              <a:off x="6410325" y="1557338"/>
              <a:ext cx="382588" cy="142875"/>
            </a:xfrm>
            <a:custGeom>
              <a:avLst/>
              <a:gdLst/>
              <a:ahLst/>
              <a:cxnLst/>
              <a:rect l="l" t="t" r="r" b="b"/>
              <a:pathLst>
                <a:path w="241" h="90" extrusionOk="0">
                  <a:moveTo>
                    <a:pt x="147" y="68"/>
                  </a:moveTo>
                  <a:lnTo>
                    <a:pt x="147" y="68"/>
                  </a:lnTo>
                  <a:lnTo>
                    <a:pt x="146" y="68"/>
                  </a:lnTo>
                  <a:lnTo>
                    <a:pt x="146" y="64"/>
                  </a:lnTo>
                  <a:lnTo>
                    <a:pt x="146" y="63"/>
                  </a:lnTo>
                  <a:lnTo>
                    <a:pt x="147" y="64"/>
                  </a:lnTo>
                  <a:lnTo>
                    <a:pt x="147" y="64"/>
                  </a:lnTo>
                  <a:lnTo>
                    <a:pt x="147" y="66"/>
                  </a:lnTo>
                  <a:lnTo>
                    <a:pt x="147" y="68"/>
                  </a:lnTo>
                  <a:lnTo>
                    <a:pt x="147" y="68"/>
                  </a:lnTo>
                  <a:close/>
                  <a:moveTo>
                    <a:pt x="59" y="64"/>
                  </a:moveTo>
                  <a:lnTo>
                    <a:pt x="58" y="64"/>
                  </a:lnTo>
                  <a:lnTo>
                    <a:pt x="58" y="64"/>
                  </a:lnTo>
                  <a:lnTo>
                    <a:pt x="57" y="64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9" y="63"/>
                  </a:lnTo>
                  <a:lnTo>
                    <a:pt x="59" y="64"/>
                  </a:lnTo>
                  <a:close/>
                  <a:moveTo>
                    <a:pt x="23" y="61"/>
                  </a:moveTo>
                  <a:lnTo>
                    <a:pt x="22" y="61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1"/>
                  </a:lnTo>
                  <a:close/>
                  <a:moveTo>
                    <a:pt x="225" y="43"/>
                  </a:moveTo>
                  <a:lnTo>
                    <a:pt x="224" y="44"/>
                  </a:lnTo>
                  <a:lnTo>
                    <a:pt x="223" y="44"/>
                  </a:lnTo>
                  <a:lnTo>
                    <a:pt x="223" y="43"/>
                  </a:lnTo>
                  <a:lnTo>
                    <a:pt x="223" y="43"/>
                  </a:lnTo>
                  <a:lnTo>
                    <a:pt x="223" y="42"/>
                  </a:lnTo>
                  <a:lnTo>
                    <a:pt x="224" y="42"/>
                  </a:lnTo>
                  <a:lnTo>
                    <a:pt x="225" y="43"/>
                  </a:lnTo>
                  <a:close/>
                  <a:moveTo>
                    <a:pt x="9" y="28"/>
                  </a:moveTo>
                  <a:lnTo>
                    <a:pt x="9" y="29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close/>
                  <a:moveTo>
                    <a:pt x="3" y="12"/>
                  </a:moveTo>
                  <a:lnTo>
                    <a:pt x="4" y="13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2"/>
                  </a:lnTo>
                  <a:close/>
                  <a:moveTo>
                    <a:pt x="12" y="12"/>
                  </a:moveTo>
                  <a:lnTo>
                    <a:pt x="13" y="12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6" y="15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20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1" y="22"/>
                  </a:lnTo>
                  <a:lnTo>
                    <a:pt x="22" y="21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5" y="21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9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40" y="24"/>
                  </a:lnTo>
                  <a:lnTo>
                    <a:pt x="41" y="25"/>
                  </a:lnTo>
                  <a:lnTo>
                    <a:pt x="42" y="25"/>
                  </a:lnTo>
                  <a:lnTo>
                    <a:pt x="44" y="27"/>
                  </a:lnTo>
                  <a:lnTo>
                    <a:pt x="45" y="29"/>
                  </a:lnTo>
                  <a:lnTo>
                    <a:pt x="48" y="34"/>
                  </a:lnTo>
                  <a:lnTo>
                    <a:pt x="48" y="37"/>
                  </a:lnTo>
                  <a:lnTo>
                    <a:pt x="49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8" y="50"/>
                  </a:lnTo>
                  <a:lnTo>
                    <a:pt x="49" y="52"/>
                  </a:lnTo>
                  <a:lnTo>
                    <a:pt x="49" y="55"/>
                  </a:lnTo>
                  <a:lnTo>
                    <a:pt x="49" y="57"/>
                  </a:lnTo>
                  <a:lnTo>
                    <a:pt x="49" y="61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4" y="66"/>
                  </a:lnTo>
                  <a:lnTo>
                    <a:pt x="54" y="67"/>
                  </a:lnTo>
                  <a:lnTo>
                    <a:pt x="56" y="70"/>
                  </a:lnTo>
                  <a:lnTo>
                    <a:pt x="59" y="78"/>
                  </a:lnTo>
                  <a:lnTo>
                    <a:pt x="60" y="81"/>
                  </a:lnTo>
                  <a:lnTo>
                    <a:pt x="60" y="82"/>
                  </a:lnTo>
                  <a:lnTo>
                    <a:pt x="59" y="82"/>
                  </a:lnTo>
                  <a:lnTo>
                    <a:pt x="58" y="82"/>
                  </a:lnTo>
                  <a:lnTo>
                    <a:pt x="58" y="82"/>
                  </a:lnTo>
                  <a:lnTo>
                    <a:pt x="57" y="81"/>
                  </a:lnTo>
                  <a:lnTo>
                    <a:pt x="58" y="81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6" y="79"/>
                  </a:lnTo>
                  <a:lnTo>
                    <a:pt x="56" y="80"/>
                  </a:lnTo>
                  <a:lnTo>
                    <a:pt x="56" y="81"/>
                  </a:lnTo>
                  <a:lnTo>
                    <a:pt x="55" y="81"/>
                  </a:lnTo>
                  <a:lnTo>
                    <a:pt x="54" y="81"/>
                  </a:lnTo>
                  <a:lnTo>
                    <a:pt x="53" y="81"/>
                  </a:lnTo>
                  <a:lnTo>
                    <a:pt x="51" y="83"/>
                  </a:lnTo>
                  <a:lnTo>
                    <a:pt x="50" y="83"/>
                  </a:lnTo>
                  <a:lnTo>
                    <a:pt x="50" y="82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3" y="77"/>
                  </a:lnTo>
                  <a:lnTo>
                    <a:pt x="41" y="76"/>
                  </a:lnTo>
                  <a:lnTo>
                    <a:pt x="39" y="73"/>
                  </a:lnTo>
                  <a:lnTo>
                    <a:pt x="33" y="71"/>
                  </a:lnTo>
                  <a:lnTo>
                    <a:pt x="30" y="68"/>
                  </a:lnTo>
                  <a:lnTo>
                    <a:pt x="29" y="66"/>
                  </a:lnTo>
                  <a:lnTo>
                    <a:pt x="25" y="65"/>
                  </a:lnTo>
                  <a:lnTo>
                    <a:pt x="24" y="63"/>
                  </a:lnTo>
                  <a:lnTo>
                    <a:pt x="23" y="63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0" y="54"/>
                  </a:lnTo>
                  <a:lnTo>
                    <a:pt x="19" y="51"/>
                  </a:lnTo>
                  <a:lnTo>
                    <a:pt x="17" y="49"/>
                  </a:lnTo>
                  <a:lnTo>
                    <a:pt x="16" y="48"/>
                  </a:lnTo>
                  <a:lnTo>
                    <a:pt x="15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4" y="37"/>
                  </a:lnTo>
                  <a:lnTo>
                    <a:pt x="12" y="32"/>
                  </a:lnTo>
                  <a:lnTo>
                    <a:pt x="10" y="25"/>
                  </a:lnTo>
                  <a:lnTo>
                    <a:pt x="10" y="22"/>
                  </a:lnTo>
                  <a:lnTo>
                    <a:pt x="10" y="19"/>
                  </a:lnTo>
                  <a:lnTo>
                    <a:pt x="9" y="15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2" y="12"/>
                  </a:lnTo>
                  <a:close/>
                  <a:moveTo>
                    <a:pt x="210" y="9"/>
                  </a:moveTo>
                  <a:lnTo>
                    <a:pt x="210" y="10"/>
                  </a:lnTo>
                  <a:lnTo>
                    <a:pt x="210" y="10"/>
                  </a:lnTo>
                  <a:lnTo>
                    <a:pt x="211" y="9"/>
                  </a:lnTo>
                  <a:lnTo>
                    <a:pt x="213" y="7"/>
                  </a:lnTo>
                  <a:lnTo>
                    <a:pt x="214" y="6"/>
                  </a:lnTo>
                  <a:lnTo>
                    <a:pt x="214" y="5"/>
                  </a:lnTo>
                  <a:lnTo>
                    <a:pt x="216" y="5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18" y="10"/>
                  </a:lnTo>
                  <a:lnTo>
                    <a:pt x="219" y="10"/>
                  </a:lnTo>
                  <a:lnTo>
                    <a:pt x="221" y="11"/>
                  </a:lnTo>
                  <a:lnTo>
                    <a:pt x="221" y="12"/>
                  </a:lnTo>
                  <a:lnTo>
                    <a:pt x="221" y="12"/>
                  </a:lnTo>
                  <a:lnTo>
                    <a:pt x="222" y="13"/>
                  </a:lnTo>
                  <a:lnTo>
                    <a:pt x="222" y="14"/>
                  </a:lnTo>
                  <a:lnTo>
                    <a:pt x="221" y="15"/>
                  </a:lnTo>
                  <a:lnTo>
                    <a:pt x="221" y="17"/>
                  </a:lnTo>
                  <a:lnTo>
                    <a:pt x="221" y="19"/>
                  </a:lnTo>
                  <a:lnTo>
                    <a:pt x="221" y="20"/>
                  </a:lnTo>
                  <a:lnTo>
                    <a:pt x="220" y="20"/>
                  </a:lnTo>
                  <a:lnTo>
                    <a:pt x="223" y="20"/>
                  </a:lnTo>
                  <a:lnTo>
                    <a:pt x="224" y="19"/>
                  </a:lnTo>
                  <a:lnTo>
                    <a:pt x="226" y="17"/>
                  </a:lnTo>
                  <a:lnTo>
                    <a:pt x="226" y="19"/>
                  </a:lnTo>
                  <a:lnTo>
                    <a:pt x="227" y="21"/>
                  </a:lnTo>
                  <a:lnTo>
                    <a:pt x="227" y="21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5" y="23"/>
                  </a:lnTo>
                  <a:lnTo>
                    <a:pt x="226" y="23"/>
                  </a:lnTo>
                  <a:lnTo>
                    <a:pt x="227" y="22"/>
                  </a:lnTo>
                  <a:lnTo>
                    <a:pt x="229" y="21"/>
                  </a:lnTo>
                  <a:lnTo>
                    <a:pt x="229" y="21"/>
                  </a:lnTo>
                  <a:lnTo>
                    <a:pt x="230" y="22"/>
                  </a:lnTo>
                  <a:lnTo>
                    <a:pt x="231" y="22"/>
                  </a:lnTo>
                  <a:lnTo>
                    <a:pt x="232" y="23"/>
                  </a:lnTo>
                  <a:lnTo>
                    <a:pt x="233" y="23"/>
                  </a:lnTo>
                  <a:lnTo>
                    <a:pt x="233" y="24"/>
                  </a:lnTo>
                  <a:lnTo>
                    <a:pt x="234" y="25"/>
                  </a:lnTo>
                  <a:lnTo>
                    <a:pt x="237" y="27"/>
                  </a:lnTo>
                  <a:lnTo>
                    <a:pt x="238" y="27"/>
                  </a:lnTo>
                  <a:lnTo>
                    <a:pt x="238" y="27"/>
                  </a:lnTo>
                  <a:lnTo>
                    <a:pt x="240" y="27"/>
                  </a:lnTo>
                  <a:lnTo>
                    <a:pt x="241" y="27"/>
                  </a:lnTo>
                  <a:lnTo>
                    <a:pt x="241" y="27"/>
                  </a:lnTo>
                  <a:lnTo>
                    <a:pt x="241" y="28"/>
                  </a:lnTo>
                  <a:lnTo>
                    <a:pt x="241" y="29"/>
                  </a:lnTo>
                  <a:lnTo>
                    <a:pt x="241" y="30"/>
                  </a:lnTo>
                  <a:lnTo>
                    <a:pt x="241" y="30"/>
                  </a:lnTo>
                  <a:lnTo>
                    <a:pt x="240" y="31"/>
                  </a:lnTo>
                  <a:lnTo>
                    <a:pt x="237" y="32"/>
                  </a:lnTo>
                  <a:lnTo>
                    <a:pt x="234" y="33"/>
                  </a:lnTo>
                  <a:lnTo>
                    <a:pt x="233" y="33"/>
                  </a:lnTo>
                  <a:lnTo>
                    <a:pt x="231" y="32"/>
                  </a:lnTo>
                  <a:lnTo>
                    <a:pt x="230" y="32"/>
                  </a:lnTo>
                  <a:lnTo>
                    <a:pt x="229" y="33"/>
                  </a:lnTo>
                  <a:lnTo>
                    <a:pt x="229" y="35"/>
                  </a:lnTo>
                  <a:lnTo>
                    <a:pt x="230" y="37"/>
                  </a:lnTo>
                  <a:lnTo>
                    <a:pt x="233" y="39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233" y="41"/>
                  </a:lnTo>
                  <a:lnTo>
                    <a:pt x="233" y="41"/>
                  </a:lnTo>
                  <a:lnTo>
                    <a:pt x="231" y="41"/>
                  </a:lnTo>
                  <a:lnTo>
                    <a:pt x="230" y="42"/>
                  </a:lnTo>
                  <a:lnTo>
                    <a:pt x="228" y="42"/>
                  </a:lnTo>
                  <a:lnTo>
                    <a:pt x="227" y="43"/>
                  </a:lnTo>
                  <a:lnTo>
                    <a:pt x="226" y="42"/>
                  </a:lnTo>
                  <a:lnTo>
                    <a:pt x="224" y="41"/>
                  </a:lnTo>
                  <a:lnTo>
                    <a:pt x="223" y="41"/>
                  </a:lnTo>
                  <a:lnTo>
                    <a:pt x="223" y="42"/>
                  </a:lnTo>
                  <a:lnTo>
                    <a:pt x="222" y="43"/>
                  </a:lnTo>
                  <a:lnTo>
                    <a:pt x="222" y="44"/>
                  </a:lnTo>
                  <a:lnTo>
                    <a:pt x="221" y="44"/>
                  </a:lnTo>
                  <a:lnTo>
                    <a:pt x="220" y="43"/>
                  </a:lnTo>
                  <a:lnTo>
                    <a:pt x="218" y="42"/>
                  </a:lnTo>
                  <a:lnTo>
                    <a:pt x="216" y="41"/>
                  </a:lnTo>
                  <a:lnTo>
                    <a:pt x="213" y="41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09" y="41"/>
                  </a:lnTo>
                  <a:lnTo>
                    <a:pt x="209" y="41"/>
                  </a:lnTo>
                  <a:lnTo>
                    <a:pt x="208" y="41"/>
                  </a:lnTo>
                  <a:lnTo>
                    <a:pt x="207" y="42"/>
                  </a:lnTo>
                  <a:lnTo>
                    <a:pt x="206" y="41"/>
                  </a:lnTo>
                  <a:lnTo>
                    <a:pt x="206" y="41"/>
                  </a:lnTo>
                  <a:lnTo>
                    <a:pt x="205" y="41"/>
                  </a:lnTo>
                  <a:lnTo>
                    <a:pt x="204" y="41"/>
                  </a:lnTo>
                  <a:lnTo>
                    <a:pt x="202" y="42"/>
                  </a:lnTo>
                  <a:lnTo>
                    <a:pt x="201" y="41"/>
                  </a:lnTo>
                  <a:lnTo>
                    <a:pt x="200" y="41"/>
                  </a:lnTo>
                  <a:lnTo>
                    <a:pt x="200" y="41"/>
                  </a:lnTo>
                  <a:lnTo>
                    <a:pt x="199" y="42"/>
                  </a:lnTo>
                  <a:lnTo>
                    <a:pt x="198" y="43"/>
                  </a:lnTo>
                  <a:lnTo>
                    <a:pt x="198" y="45"/>
                  </a:lnTo>
                  <a:lnTo>
                    <a:pt x="197" y="46"/>
                  </a:lnTo>
                  <a:lnTo>
                    <a:pt x="197" y="47"/>
                  </a:lnTo>
                  <a:lnTo>
                    <a:pt x="197" y="50"/>
                  </a:lnTo>
                  <a:lnTo>
                    <a:pt x="197" y="51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197" y="56"/>
                  </a:lnTo>
                  <a:lnTo>
                    <a:pt x="197" y="56"/>
                  </a:lnTo>
                  <a:lnTo>
                    <a:pt x="197" y="58"/>
                  </a:lnTo>
                  <a:lnTo>
                    <a:pt x="197" y="58"/>
                  </a:lnTo>
                  <a:lnTo>
                    <a:pt x="197" y="59"/>
                  </a:lnTo>
                  <a:lnTo>
                    <a:pt x="196" y="60"/>
                  </a:lnTo>
                  <a:lnTo>
                    <a:pt x="195" y="60"/>
                  </a:lnTo>
                  <a:lnTo>
                    <a:pt x="195" y="60"/>
                  </a:lnTo>
                  <a:lnTo>
                    <a:pt x="194" y="60"/>
                  </a:lnTo>
                  <a:lnTo>
                    <a:pt x="193" y="61"/>
                  </a:lnTo>
                  <a:lnTo>
                    <a:pt x="192" y="62"/>
                  </a:lnTo>
                  <a:lnTo>
                    <a:pt x="192" y="63"/>
                  </a:lnTo>
                  <a:lnTo>
                    <a:pt x="192" y="63"/>
                  </a:lnTo>
                  <a:lnTo>
                    <a:pt x="192" y="64"/>
                  </a:lnTo>
                  <a:lnTo>
                    <a:pt x="192" y="64"/>
                  </a:lnTo>
                  <a:lnTo>
                    <a:pt x="192" y="65"/>
                  </a:lnTo>
                  <a:lnTo>
                    <a:pt x="192" y="65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2" y="68"/>
                  </a:lnTo>
                  <a:lnTo>
                    <a:pt x="191" y="69"/>
                  </a:lnTo>
                  <a:lnTo>
                    <a:pt x="189" y="70"/>
                  </a:lnTo>
                  <a:lnTo>
                    <a:pt x="189" y="70"/>
                  </a:lnTo>
                  <a:lnTo>
                    <a:pt x="188" y="71"/>
                  </a:lnTo>
                  <a:lnTo>
                    <a:pt x="188" y="72"/>
                  </a:lnTo>
                  <a:lnTo>
                    <a:pt x="189" y="73"/>
                  </a:lnTo>
                  <a:lnTo>
                    <a:pt x="189" y="74"/>
                  </a:lnTo>
                  <a:lnTo>
                    <a:pt x="189" y="74"/>
                  </a:lnTo>
                  <a:lnTo>
                    <a:pt x="189" y="75"/>
                  </a:lnTo>
                  <a:lnTo>
                    <a:pt x="189" y="75"/>
                  </a:lnTo>
                  <a:lnTo>
                    <a:pt x="188" y="76"/>
                  </a:lnTo>
                  <a:lnTo>
                    <a:pt x="188" y="76"/>
                  </a:lnTo>
                  <a:lnTo>
                    <a:pt x="188" y="76"/>
                  </a:lnTo>
                  <a:lnTo>
                    <a:pt x="187" y="78"/>
                  </a:lnTo>
                  <a:lnTo>
                    <a:pt x="187" y="79"/>
                  </a:lnTo>
                  <a:lnTo>
                    <a:pt x="186" y="80"/>
                  </a:lnTo>
                  <a:lnTo>
                    <a:pt x="186" y="81"/>
                  </a:lnTo>
                  <a:lnTo>
                    <a:pt x="186" y="81"/>
                  </a:lnTo>
                  <a:lnTo>
                    <a:pt x="184" y="81"/>
                  </a:lnTo>
                  <a:lnTo>
                    <a:pt x="183" y="81"/>
                  </a:lnTo>
                  <a:lnTo>
                    <a:pt x="181" y="81"/>
                  </a:lnTo>
                  <a:lnTo>
                    <a:pt x="179" y="81"/>
                  </a:lnTo>
                  <a:lnTo>
                    <a:pt x="178" y="82"/>
                  </a:lnTo>
                  <a:lnTo>
                    <a:pt x="177" y="82"/>
                  </a:lnTo>
                  <a:lnTo>
                    <a:pt x="177" y="83"/>
                  </a:lnTo>
                  <a:lnTo>
                    <a:pt x="175" y="84"/>
                  </a:lnTo>
                  <a:lnTo>
                    <a:pt x="174" y="84"/>
                  </a:lnTo>
                  <a:lnTo>
                    <a:pt x="173" y="83"/>
                  </a:lnTo>
                  <a:lnTo>
                    <a:pt x="172" y="83"/>
                  </a:lnTo>
                  <a:lnTo>
                    <a:pt x="171" y="83"/>
                  </a:lnTo>
                  <a:lnTo>
                    <a:pt x="168" y="82"/>
                  </a:lnTo>
                  <a:lnTo>
                    <a:pt x="167" y="82"/>
                  </a:lnTo>
                  <a:lnTo>
                    <a:pt x="167" y="82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60" y="80"/>
                  </a:lnTo>
                  <a:lnTo>
                    <a:pt x="159" y="80"/>
                  </a:lnTo>
                  <a:lnTo>
                    <a:pt x="158" y="81"/>
                  </a:lnTo>
                  <a:lnTo>
                    <a:pt x="157" y="81"/>
                  </a:lnTo>
                  <a:lnTo>
                    <a:pt x="157" y="83"/>
                  </a:lnTo>
                  <a:lnTo>
                    <a:pt x="156" y="84"/>
                  </a:lnTo>
                  <a:lnTo>
                    <a:pt x="156" y="85"/>
                  </a:lnTo>
                  <a:lnTo>
                    <a:pt x="154" y="86"/>
                  </a:lnTo>
                  <a:lnTo>
                    <a:pt x="152" y="87"/>
                  </a:lnTo>
                  <a:lnTo>
                    <a:pt x="152" y="87"/>
                  </a:lnTo>
                  <a:lnTo>
                    <a:pt x="151" y="87"/>
                  </a:lnTo>
                  <a:lnTo>
                    <a:pt x="150" y="87"/>
                  </a:lnTo>
                  <a:lnTo>
                    <a:pt x="149" y="87"/>
                  </a:lnTo>
                  <a:lnTo>
                    <a:pt x="149" y="87"/>
                  </a:lnTo>
                  <a:lnTo>
                    <a:pt x="146" y="87"/>
                  </a:lnTo>
                  <a:lnTo>
                    <a:pt x="144" y="87"/>
                  </a:lnTo>
                  <a:lnTo>
                    <a:pt x="143" y="87"/>
                  </a:lnTo>
                  <a:lnTo>
                    <a:pt x="142" y="87"/>
                  </a:lnTo>
                  <a:lnTo>
                    <a:pt x="137" y="90"/>
                  </a:lnTo>
                  <a:lnTo>
                    <a:pt x="136" y="90"/>
                  </a:lnTo>
                  <a:lnTo>
                    <a:pt x="135" y="90"/>
                  </a:lnTo>
                  <a:lnTo>
                    <a:pt x="135" y="88"/>
                  </a:lnTo>
                  <a:lnTo>
                    <a:pt x="134" y="87"/>
                  </a:lnTo>
                  <a:lnTo>
                    <a:pt x="131" y="85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29" y="83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7" y="80"/>
                  </a:lnTo>
                  <a:lnTo>
                    <a:pt x="126" y="79"/>
                  </a:lnTo>
                  <a:lnTo>
                    <a:pt x="125" y="77"/>
                  </a:lnTo>
                  <a:lnTo>
                    <a:pt x="125" y="77"/>
                  </a:lnTo>
                  <a:lnTo>
                    <a:pt x="124" y="76"/>
                  </a:lnTo>
                  <a:lnTo>
                    <a:pt x="124" y="75"/>
                  </a:lnTo>
                  <a:lnTo>
                    <a:pt x="125" y="74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8" y="77"/>
                  </a:lnTo>
                  <a:lnTo>
                    <a:pt x="130" y="78"/>
                  </a:lnTo>
                  <a:lnTo>
                    <a:pt x="131" y="78"/>
                  </a:lnTo>
                  <a:lnTo>
                    <a:pt x="133" y="78"/>
                  </a:lnTo>
                  <a:lnTo>
                    <a:pt x="133" y="78"/>
                  </a:lnTo>
                  <a:lnTo>
                    <a:pt x="134" y="78"/>
                  </a:lnTo>
                  <a:lnTo>
                    <a:pt x="135" y="78"/>
                  </a:lnTo>
                  <a:lnTo>
                    <a:pt x="138" y="80"/>
                  </a:lnTo>
                  <a:lnTo>
                    <a:pt x="139" y="80"/>
                  </a:lnTo>
                  <a:lnTo>
                    <a:pt x="140" y="80"/>
                  </a:lnTo>
                  <a:lnTo>
                    <a:pt x="142" y="80"/>
                  </a:lnTo>
                  <a:lnTo>
                    <a:pt x="144" y="82"/>
                  </a:lnTo>
                  <a:lnTo>
                    <a:pt x="144" y="82"/>
                  </a:lnTo>
                  <a:lnTo>
                    <a:pt x="145" y="82"/>
                  </a:lnTo>
                  <a:lnTo>
                    <a:pt x="144" y="81"/>
                  </a:lnTo>
                  <a:lnTo>
                    <a:pt x="143" y="81"/>
                  </a:lnTo>
                  <a:lnTo>
                    <a:pt x="143" y="80"/>
                  </a:lnTo>
                  <a:lnTo>
                    <a:pt x="143" y="79"/>
                  </a:lnTo>
                  <a:lnTo>
                    <a:pt x="144" y="78"/>
                  </a:lnTo>
                  <a:lnTo>
                    <a:pt x="144" y="77"/>
                  </a:lnTo>
                  <a:lnTo>
                    <a:pt x="145" y="75"/>
                  </a:lnTo>
                  <a:lnTo>
                    <a:pt x="145" y="74"/>
                  </a:lnTo>
                  <a:lnTo>
                    <a:pt x="146" y="73"/>
                  </a:lnTo>
                  <a:lnTo>
                    <a:pt x="146" y="72"/>
                  </a:lnTo>
                  <a:lnTo>
                    <a:pt x="145" y="71"/>
                  </a:lnTo>
                  <a:lnTo>
                    <a:pt x="145" y="70"/>
                  </a:lnTo>
                  <a:lnTo>
                    <a:pt x="145" y="69"/>
                  </a:lnTo>
                  <a:lnTo>
                    <a:pt x="145" y="68"/>
                  </a:lnTo>
                  <a:lnTo>
                    <a:pt x="146" y="68"/>
                  </a:lnTo>
                  <a:lnTo>
                    <a:pt x="147" y="69"/>
                  </a:lnTo>
                  <a:lnTo>
                    <a:pt x="147" y="69"/>
                  </a:lnTo>
                  <a:lnTo>
                    <a:pt x="148" y="69"/>
                  </a:lnTo>
                  <a:lnTo>
                    <a:pt x="148" y="68"/>
                  </a:lnTo>
                  <a:lnTo>
                    <a:pt x="148" y="67"/>
                  </a:lnTo>
                  <a:lnTo>
                    <a:pt x="148" y="65"/>
                  </a:lnTo>
                  <a:lnTo>
                    <a:pt x="148" y="64"/>
                  </a:lnTo>
                  <a:lnTo>
                    <a:pt x="150" y="63"/>
                  </a:lnTo>
                  <a:lnTo>
                    <a:pt x="151" y="62"/>
                  </a:lnTo>
                  <a:lnTo>
                    <a:pt x="156" y="62"/>
                  </a:lnTo>
                  <a:lnTo>
                    <a:pt x="163" y="59"/>
                  </a:lnTo>
                  <a:lnTo>
                    <a:pt x="165" y="59"/>
                  </a:lnTo>
                  <a:lnTo>
                    <a:pt x="166" y="58"/>
                  </a:lnTo>
                  <a:lnTo>
                    <a:pt x="166" y="58"/>
                  </a:lnTo>
                  <a:lnTo>
                    <a:pt x="167" y="56"/>
                  </a:lnTo>
                  <a:lnTo>
                    <a:pt x="170" y="52"/>
                  </a:lnTo>
                  <a:lnTo>
                    <a:pt x="171" y="49"/>
                  </a:lnTo>
                  <a:lnTo>
                    <a:pt x="174" y="46"/>
                  </a:lnTo>
                  <a:lnTo>
                    <a:pt x="177" y="43"/>
                  </a:lnTo>
                  <a:lnTo>
                    <a:pt x="178" y="42"/>
                  </a:lnTo>
                  <a:lnTo>
                    <a:pt x="178" y="40"/>
                  </a:lnTo>
                  <a:lnTo>
                    <a:pt x="178" y="39"/>
                  </a:lnTo>
                  <a:lnTo>
                    <a:pt x="178" y="39"/>
                  </a:lnTo>
                  <a:lnTo>
                    <a:pt x="178" y="38"/>
                  </a:lnTo>
                  <a:lnTo>
                    <a:pt x="179" y="38"/>
                  </a:lnTo>
                  <a:lnTo>
                    <a:pt x="179" y="38"/>
                  </a:lnTo>
                  <a:lnTo>
                    <a:pt x="179" y="38"/>
                  </a:lnTo>
                  <a:lnTo>
                    <a:pt x="180" y="39"/>
                  </a:lnTo>
                  <a:lnTo>
                    <a:pt x="181" y="39"/>
                  </a:lnTo>
                  <a:lnTo>
                    <a:pt x="181" y="40"/>
                  </a:lnTo>
                  <a:lnTo>
                    <a:pt x="182" y="41"/>
                  </a:lnTo>
                  <a:lnTo>
                    <a:pt x="182" y="42"/>
                  </a:lnTo>
                  <a:lnTo>
                    <a:pt x="182" y="42"/>
                  </a:lnTo>
                  <a:lnTo>
                    <a:pt x="183" y="42"/>
                  </a:lnTo>
                  <a:lnTo>
                    <a:pt x="184" y="43"/>
                  </a:lnTo>
                  <a:lnTo>
                    <a:pt x="184" y="44"/>
                  </a:lnTo>
                  <a:lnTo>
                    <a:pt x="185" y="45"/>
                  </a:lnTo>
                  <a:lnTo>
                    <a:pt x="186" y="46"/>
                  </a:lnTo>
                  <a:lnTo>
                    <a:pt x="186" y="45"/>
                  </a:lnTo>
                  <a:lnTo>
                    <a:pt x="187" y="45"/>
                  </a:lnTo>
                  <a:lnTo>
                    <a:pt x="188" y="44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188" y="41"/>
                  </a:lnTo>
                  <a:lnTo>
                    <a:pt x="188" y="41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7" y="38"/>
                  </a:lnTo>
                  <a:lnTo>
                    <a:pt x="187" y="37"/>
                  </a:lnTo>
                  <a:lnTo>
                    <a:pt x="187" y="36"/>
                  </a:lnTo>
                  <a:lnTo>
                    <a:pt x="187" y="36"/>
                  </a:lnTo>
                  <a:lnTo>
                    <a:pt x="188" y="35"/>
                  </a:lnTo>
                  <a:lnTo>
                    <a:pt x="189" y="34"/>
                  </a:lnTo>
                  <a:lnTo>
                    <a:pt x="190" y="34"/>
                  </a:lnTo>
                  <a:lnTo>
                    <a:pt x="190" y="35"/>
                  </a:lnTo>
                  <a:lnTo>
                    <a:pt x="190" y="37"/>
                  </a:lnTo>
                  <a:lnTo>
                    <a:pt x="190" y="38"/>
                  </a:lnTo>
                  <a:lnTo>
                    <a:pt x="191" y="41"/>
                  </a:lnTo>
                  <a:lnTo>
                    <a:pt x="192" y="41"/>
                  </a:lnTo>
                  <a:lnTo>
                    <a:pt x="193" y="41"/>
                  </a:lnTo>
                  <a:lnTo>
                    <a:pt x="194" y="41"/>
                  </a:lnTo>
                  <a:lnTo>
                    <a:pt x="194" y="41"/>
                  </a:lnTo>
                  <a:lnTo>
                    <a:pt x="194" y="41"/>
                  </a:lnTo>
                  <a:lnTo>
                    <a:pt x="193" y="40"/>
                  </a:lnTo>
                  <a:lnTo>
                    <a:pt x="193" y="37"/>
                  </a:lnTo>
                  <a:lnTo>
                    <a:pt x="192" y="36"/>
                  </a:lnTo>
                  <a:lnTo>
                    <a:pt x="192" y="34"/>
                  </a:lnTo>
                  <a:lnTo>
                    <a:pt x="191" y="34"/>
                  </a:lnTo>
                  <a:lnTo>
                    <a:pt x="194" y="33"/>
                  </a:lnTo>
                  <a:lnTo>
                    <a:pt x="195" y="33"/>
                  </a:lnTo>
                  <a:lnTo>
                    <a:pt x="196" y="32"/>
                  </a:lnTo>
                  <a:lnTo>
                    <a:pt x="196" y="31"/>
                  </a:lnTo>
                  <a:lnTo>
                    <a:pt x="196" y="30"/>
                  </a:lnTo>
                  <a:lnTo>
                    <a:pt x="195" y="29"/>
                  </a:lnTo>
                  <a:lnTo>
                    <a:pt x="194" y="28"/>
                  </a:lnTo>
                  <a:lnTo>
                    <a:pt x="194" y="27"/>
                  </a:lnTo>
                  <a:lnTo>
                    <a:pt x="196" y="25"/>
                  </a:lnTo>
                  <a:lnTo>
                    <a:pt x="196" y="24"/>
                  </a:lnTo>
                  <a:lnTo>
                    <a:pt x="197" y="25"/>
                  </a:lnTo>
                  <a:lnTo>
                    <a:pt x="197" y="25"/>
                  </a:lnTo>
                  <a:lnTo>
                    <a:pt x="198" y="25"/>
                  </a:lnTo>
                  <a:lnTo>
                    <a:pt x="199" y="25"/>
                  </a:lnTo>
                  <a:lnTo>
                    <a:pt x="200" y="24"/>
                  </a:lnTo>
                  <a:lnTo>
                    <a:pt x="200" y="23"/>
                  </a:lnTo>
                  <a:lnTo>
                    <a:pt x="202" y="21"/>
                  </a:lnTo>
                  <a:lnTo>
                    <a:pt x="202" y="19"/>
                  </a:lnTo>
                  <a:lnTo>
                    <a:pt x="202" y="16"/>
                  </a:lnTo>
                  <a:lnTo>
                    <a:pt x="206" y="11"/>
                  </a:lnTo>
                  <a:lnTo>
                    <a:pt x="207" y="10"/>
                  </a:lnTo>
                  <a:lnTo>
                    <a:pt x="209" y="5"/>
                  </a:lnTo>
                  <a:lnTo>
                    <a:pt x="209" y="5"/>
                  </a:lnTo>
                  <a:lnTo>
                    <a:pt x="210" y="5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10" y="9"/>
                  </a:lnTo>
                  <a:close/>
                  <a:moveTo>
                    <a:pt x="214" y="2"/>
                  </a:moveTo>
                  <a:lnTo>
                    <a:pt x="214" y="3"/>
                  </a:lnTo>
                  <a:lnTo>
                    <a:pt x="213" y="2"/>
                  </a:lnTo>
                  <a:lnTo>
                    <a:pt x="213" y="1"/>
                  </a:lnTo>
                  <a:lnTo>
                    <a:pt x="214" y="0"/>
                  </a:lnTo>
                  <a:lnTo>
                    <a:pt x="216" y="0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2"/>
                  </a:lnTo>
                  <a:lnTo>
                    <a:pt x="214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7" name="Google Shape;1397;p77"/>
            <p:cNvSpPr/>
            <p:nvPr/>
          </p:nvSpPr>
          <p:spPr>
            <a:xfrm>
              <a:off x="5300663" y="1985963"/>
              <a:ext cx="147638" cy="296863"/>
            </a:xfrm>
            <a:custGeom>
              <a:avLst/>
              <a:gdLst/>
              <a:ahLst/>
              <a:cxnLst/>
              <a:rect l="l" t="t" r="r" b="b"/>
              <a:pathLst>
                <a:path w="93" h="187" extrusionOk="0">
                  <a:moveTo>
                    <a:pt x="85" y="67"/>
                  </a:moveTo>
                  <a:lnTo>
                    <a:pt x="83" y="69"/>
                  </a:lnTo>
                  <a:lnTo>
                    <a:pt x="84" y="67"/>
                  </a:lnTo>
                  <a:lnTo>
                    <a:pt x="86" y="63"/>
                  </a:lnTo>
                  <a:lnTo>
                    <a:pt x="86" y="63"/>
                  </a:lnTo>
                  <a:lnTo>
                    <a:pt x="85" y="67"/>
                  </a:lnTo>
                  <a:close/>
                  <a:moveTo>
                    <a:pt x="69" y="17"/>
                  </a:moveTo>
                  <a:lnTo>
                    <a:pt x="69" y="18"/>
                  </a:lnTo>
                  <a:lnTo>
                    <a:pt x="66" y="17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7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7"/>
                  </a:lnTo>
                  <a:close/>
                  <a:moveTo>
                    <a:pt x="84" y="5"/>
                  </a:moveTo>
                  <a:lnTo>
                    <a:pt x="84" y="6"/>
                  </a:lnTo>
                  <a:lnTo>
                    <a:pt x="85" y="7"/>
                  </a:lnTo>
                  <a:lnTo>
                    <a:pt x="86" y="11"/>
                  </a:lnTo>
                  <a:lnTo>
                    <a:pt x="87" y="12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89" y="20"/>
                  </a:lnTo>
                  <a:lnTo>
                    <a:pt x="90" y="26"/>
                  </a:lnTo>
                  <a:lnTo>
                    <a:pt x="90" y="34"/>
                  </a:lnTo>
                  <a:lnTo>
                    <a:pt x="90" y="37"/>
                  </a:lnTo>
                  <a:lnTo>
                    <a:pt x="91" y="39"/>
                  </a:lnTo>
                  <a:lnTo>
                    <a:pt x="92" y="42"/>
                  </a:lnTo>
                  <a:lnTo>
                    <a:pt x="93" y="45"/>
                  </a:lnTo>
                  <a:lnTo>
                    <a:pt x="92" y="49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8" y="52"/>
                  </a:lnTo>
                  <a:lnTo>
                    <a:pt x="87" y="51"/>
                  </a:lnTo>
                  <a:lnTo>
                    <a:pt x="86" y="48"/>
                  </a:lnTo>
                  <a:lnTo>
                    <a:pt x="86" y="46"/>
                  </a:lnTo>
                  <a:lnTo>
                    <a:pt x="85" y="46"/>
                  </a:lnTo>
                  <a:lnTo>
                    <a:pt x="84" y="46"/>
                  </a:lnTo>
                  <a:lnTo>
                    <a:pt x="83" y="47"/>
                  </a:lnTo>
                  <a:lnTo>
                    <a:pt x="83" y="48"/>
                  </a:lnTo>
                  <a:lnTo>
                    <a:pt x="83" y="50"/>
                  </a:lnTo>
                  <a:lnTo>
                    <a:pt x="83" y="51"/>
                  </a:lnTo>
                  <a:lnTo>
                    <a:pt x="83" y="53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4" y="56"/>
                  </a:lnTo>
                  <a:lnTo>
                    <a:pt x="84" y="57"/>
                  </a:lnTo>
                  <a:lnTo>
                    <a:pt x="84" y="60"/>
                  </a:lnTo>
                  <a:lnTo>
                    <a:pt x="84" y="62"/>
                  </a:lnTo>
                  <a:lnTo>
                    <a:pt x="83" y="63"/>
                  </a:lnTo>
                  <a:lnTo>
                    <a:pt x="83" y="65"/>
                  </a:lnTo>
                  <a:lnTo>
                    <a:pt x="83" y="66"/>
                  </a:lnTo>
                  <a:lnTo>
                    <a:pt x="83" y="66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0" y="69"/>
                  </a:lnTo>
                  <a:lnTo>
                    <a:pt x="79" y="71"/>
                  </a:lnTo>
                  <a:lnTo>
                    <a:pt x="79" y="73"/>
                  </a:lnTo>
                  <a:lnTo>
                    <a:pt x="79" y="77"/>
                  </a:lnTo>
                  <a:lnTo>
                    <a:pt x="79" y="80"/>
                  </a:lnTo>
                  <a:lnTo>
                    <a:pt x="77" y="86"/>
                  </a:lnTo>
                  <a:lnTo>
                    <a:pt x="76" y="89"/>
                  </a:lnTo>
                  <a:lnTo>
                    <a:pt x="75" y="92"/>
                  </a:lnTo>
                  <a:lnTo>
                    <a:pt x="73" y="97"/>
                  </a:lnTo>
                  <a:lnTo>
                    <a:pt x="70" y="103"/>
                  </a:lnTo>
                  <a:lnTo>
                    <a:pt x="69" y="109"/>
                  </a:lnTo>
                  <a:lnTo>
                    <a:pt x="66" y="112"/>
                  </a:lnTo>
                  <a:lnTo>
                    <a:pt x="65" y="116"/>
                  </a:lnTo>
                  <a:lnTo>
                    <a:pt x="63" y="122"/>
                  </a:lnTo>
                  <a:lnTo>
                    <a:pt x="61" y="128"/>
                  </a:lnTo>
                  <a:lnTo>
                    <a:pt x="58" y="134"/>
                  </a:lnTo>
                  <a:lnTo>
                    <a:pt x="55" y="143"/>
                  </a:lnTo>
                  <a:lnTo>
                    <a:pt x="55" y="144"/>
                  </a:lnTo>
                  <a:lnTo>
                    <a:pt x="54" y="148"/>
                  </a:lnTo>
                  <a:lnTo>
                    <a:pt x="53" y="151"/>
                  </a:lnTo>
                  <a:lnTo>
                    <a:pt x="52" y="154"/>
                  </a:lnTo>
                  <a:lnTo>
                    <a:pt x="50" y="160"/>
                  </a:lnTo>
                  <a:lnTo>
                    <a:pt x="50" y="161"/>
                  </a:lnTo>
                  <a:lnTo>
                    <a:pt x="49" y="163"/>
                  </a:lnTo>
                  <a:lnTo>
                    <a:pt x="47" y="166"/>
                  </a:lnTo>
                  <a:lnTo>
                    <a:pt x="47" y="168"/>
                  </a:lnTo>
                  <a:lnTo>
                    <a:pt x="46" y="169"/>
                  </a:lnTo>
                  <a:lnTo>
                    <a:pt x="46" y="172"/>
                  </a:lnTo>
                  <a:lnTo>
                    <a:pt x="45" y="173"/>
                  </a:lnTo>
                  <a:lnTo>
                    <a:pt x="44" y="176"/>
                  </a:lnTo>
                  <a:lnTo>
                    <a:pt x="42" y="179"/>
                  </a:lnTo>
                  <a:lnTo>
                    <a:pt x="41" y="180"/>
                  </a:lnTo>
                  <a:lnTo>
                    <a:pt x="38" y="181"/>
                  </a:lnTo>
                  <a:lnTo>
                    <a:pt x="37" y="181"/>
                  </a:lnTo>
                  <a:lnTo>
                    <a:pt x="34" y="181"/>
                  </a:lnTo>
                  <a:lnTo>
                    <a:pt x="30" y="182"/>
                  </a:lnTo>
                  <a:lnTo>
                    <a:pt x="27" y="184"/>
                  </a:lnTo>
                  <a:lnTo>
                    <a:pt x="25" y="185"/>
                  </a:lnTo>
                  <a:lnTo>
                    <a:pt x="24" y="186"/>
                  </a:lnTo>
                  <a:lnTo>
                    <a:pt x="22" y="187"/>
                  </a:lnTo>
                  <a:lnTo>
                    <a:pt x="19" y="187"/>
                  </a:lnTo>
                  <a:lnTo>
                    <a:pt x="18" y="186"/>
                  </a:lnTo>
                  <a:lnTo>
                    <a:pt x="15" y="184"/>
                  </a:lnTo>
                  <a:lnTo>
                    <a:pt x="13" y="183"/>
                  </a:lnTo>
                  <a:lnTo>
                    <a:pt x="11" y="183"/>
                  </a:lnTo>
                  <a:lnTo>
                    <a:pt x="10" y="182"/>
                  </a:lnTo>
                  <a:lnTo>
                    <a:pt x="9" y="182"/>
                  </a:lnTo>
                  <a:lnTo>
                    <a:pt x="8" y="181"/>
                  </a:lnTo>
                  <a:lnTo>
                    <a:pt x="6" y="179"/>
                  </a:lnTo>
                  <a:lnTo>
                    <a:pt x="6" y="179"/>
                  </a:lnTo>
                  <a:lnTo>
                    <a:pt x="6" y="178"/>
                  </a:lnTo>
                  <a:lnTo>
                    <a:pt x="6" y="177"/>
                  </a:lnTo>
                  <a:lnTo>
                    <a:pt x="5" y="176"/>
                  </a:lnTo>
                  <a:lnTo>
                    <a:pt x="5" y="174"/>
                  </a:lnTo>
                  <a:lnTo>
                    <a:pt x="4" y="173"/>
                  </a:lnTo>
                  <a:lnTo>
                    <a:pt x="3" y="169"/>
                  </a:lnTo>
                  <a:lnTo>
                    <a:pt x="2" y="169"/>
                  </a:lnTo>
                  <a:lnTo>
                    <a:pt x="2" y="166"/>
                  </a:lnTo>
                  <a:lnTo>
                    <a:pt x="3" y="164"/>
                  </a:lnTo>
                  <a:lnTo>
                    <a:pt x="3" y="161"/>
                  </a:lnTo>
                  <a:lnTo>
                    <a:pt x="3" y="160"/>
                  </a:lnTo>
                  <a:lnTo>
                    <a:pt x="4" y="158"/>
                  </a:lnTo>
                  <a:lnTo>
                    <a:pt x="4" y="157"/>
                  </a:lnTo>
                  <a:lnTo>
                    <a:pt x="3" y="155"/>
                  </a:lnTo>
                  <a:lnTo>
                    <a:pt x="3" y="154"/>
                  </a:lnTo>
                  <a:lnTo>
                    <a:pt x="2" y="152"/>
                  </a:lnTo>
                  <a:lnTo>
                    <a:pt x="1" y="150"/>
                  </a:lnTo>
                  <a:lnTo>
                    <a:pt x="0" y="148"/>
                  </a:lnTo>
                  <a:lnTo>
                    <a:pt x="0" y="147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0" y="138"/>
                  </a:lnTo>
                  <a:lnTo>
                    <a:pt x="0" y="137"/>
                  </a:lnTo>
                  <a:lnTo>
                    <a:pt x="1" y="136"/>
                  </a:lnTo>
                  <a:lnTo>
                    <a:pt x="1" y="134"/>
                  </a:lnTo>
                  <a:lnTo>
                    <a:pt x="1" y="133"/>
                  </a:lnTo>
                  <a:lnTo>
                    <a:pt x="2" y="133"/>
                  </a:lnTo>
                  <a:lnTo>
                    <a:pt x="2" y="132"/>
                  </a:lnTo>
                  <a:lnTo>
                    <a:pt x="3" y="128"/>
                  </a:lnTo>
                  <a:lnTo>
                    <a:pt x="4" y="127"/>
                  </a:lnTo>
                  <a:lnTo>
                    <a:pt x="6" y="127"/>
                  </a:lnTo>
                  <a:lnTo>
                    <a:pt x="7" y="126"/>
                  </a:lnTo>
                  <a:lnTo>
                    <a:pt x="8" y="124"/>
                  </a:lnTo>
                  <a:lnTo>
                    <a:pt x="9" y="121"/>
                  </a:lnTo>
                  <a:lnTo>
                    <a:pt x="11" y="119"/>
                  </a:lnTo>
                  <a:lnTo>
                    <a:pt x="11" y="117"/>
                  </a:lnTo>
                  <a:lnTo>
                    <a:pt x="13" y="115"/>
                  </a:lnTo>
                  <a:lnTo>
                    <a:pt x="14" y="112"/>
                  </a:lnTo>
                  <a:lnTo>
                    <a:pt x="15" y="110"/>
                  </a:lnTo>
                  <a:lnTo>
                    <a:pt x="15" y="109"/>
                  </a:lnTo>
                  <a:lnTo>
                    <a:pt x="16" y="105"/>
                  </a:lnTo>
                  <a:lnTo>
                    <a:pt x="16" y="104"/>
                  </a:lnTo>
                  <a:lnTo>
                    <a:pt x="16" y="102"/>
                  </a:lnTo>
                  <a:lnTo>
                    <a:pt x="16" y="99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3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3" y="88"/>
                  </a:lnTo>
                  <a:lnTo>
                    <a:pt x="12" y="86"/>
                  </a:lnTo>
                  <a:lnTo>
                    <a:pt x="12" y="81"/>
                  </a:lnTo>
                  <a:lnTo>
                    <a:pt x="12" y="79"/>
                  </a:lnTo>
                  <a:lnTo>
                    <a:pt x="12" y="77"/>
                  </a:lnTo>
                  <a:lnTo>
                    <a:pt x="12" y="76"/>
                  </a:lnTo>
                  <a:lnTo>
                    <a:pt x="12" y="73"/>
                  </a:lnTo>
                  <a:lnTo>
                    <a:pt x="18" y="63"/>
                  </a:lnTo>
                  <a:lnTo>
                    <a:pt x="18" y="62"/>
                  </a:lnTo>
                  <a:lnTo>
                    <a:pt x="18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6" y="55"/>
                  </a:lnTo>
                  <a:lnTo>
                    <a:pt x="27" y="53"/>
                  </a:lnTo>
                  <a:lnTo>
                    <a:pt x="28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30" y="54"/>
                  </a:lnTo>
                  <a:lnTo>
                    <a:pt x="31" y="53"/>
                  </a:lnTo>
                  <a:lnTo>
                    <a:pt x="33" y="53"/>
                  </a:lnTo>
                  <a:lnTo>
                    <a:pt x="34" y="54"/>
                  </a:lnTo>
                  <a:lnTo>
                    <a:pt x="34" y="53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5" y="51"/>
                  </a:lnTo>
                  <a:lnTo>
                    <a:pt x="37" y="51"/>
                  </a:lnTo>
                  <a:lnTo>
                    <a:pt x="39" y="51"/>
                  </a:lnTo>
                  <a:lnTo>
                    <a:pt x="40" y="50"/>
                  </a:lnTo>
                  <a:lnTo>
                    <a:pt x="41" y="50"/>
                  </a:lnTo>
                  <a:lnTo>
                    <a:pt x="42" y="52"/>
                  </a:lnTo>
                  <a:lnTo>
                    <a:pt x="43" y="53"/>
                  </a:lnTo>
                  <a:lnTo>
                    <a:pt x="43" y="53"/>
                  </a:lnTo>
                  <a:lnTo>
                    <a:pt x="44" y="52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42" y="50"/>
                  </a:lnTo>
                  <a:lnTo>
                    <a:pt x="43" y="48"/>
                  </a:lnTo>
                  <a:lnTo>
                    <a:pt x="44" y="47"/>
                  </a:lnTo>
                  <a:lnTo>
                    <a:pt x="47" y="45"/>
                  </a:lnTo>
                  <a:lnTo>
                    <a:pt x="49" y="43"/>
                  </a:lnTo>
                  <a:lnTo>
                    <a:pt x="50" y="43"/>
                  </a:lnTo>
                  <a:lnTo>
                    <a:pt x="51" y="43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2" y="42"/>
                  </a:lnTo>
                  <a:lnTo>
                    <a:pt x="53" y="41"/>
                  </a:lnTo>
                  <a:lnTo>
                    <a:pt x="54" y="39"/>
                  </a:lnTo>
                  <a:lnTo>
                    <a:pt x="55" y="38"/>
                  </a:lnTo>
                  <a:lnTo>
                    <a:pt x="55" y="37"/>
                  </a:lnTo>
                  <a:lnTo>
                    <a:pt x="56" y="36"/>
                  </a:lnTo>
                  <a:lnTo>
                    <a:pt x="57" y="36"/>
                  </a:lnTo>
                  <a:lnTo>
                    <a:pt x="57" y="37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6" y="39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60" y="36"/>
                  </a:lnTo>
                  <a:lnTo>
                    <a:pt x="60" y="35"/>
                  </a:lnTo>
                  <a:lnTo>
                    <a:pt x="61" y="35"/>
                  </a:lnTo>
                  <a:lnTo>
                    <a:pt x="62" y="36"/>
                  </a:lnTo>
                  <a:lnTo>
                    <a:pt x="61" y="34"/>
                  </a:lnTo>
                  <a:lnTo>
                    <a:pt x="60" y="32"/>
                  </a:lnTo>
                  <a:lnTo>
                    <a:pt x="63" y="27"/>
                  </a:lnTo>
                  <a:lnTo>
                    <a:pt x="63" y="26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2" y="24"/>
                  </a:lnTo>
                  <a:lnTo>
                    <a:pt x="62" y="23"/>
                  </a:lnTo>
                  <a:lnTo>
                    <a:pt x="62" y="22"/>
                  </a:lnTo>
                  <a:lnTo>
                    <a:pt x="63" y="21"/>
                  </a:lnTo>
                  <a:lnTo>
                    <a:pt x="63" y="20"/>
                  </a:lnTo>
                  <a:lnTo>
                    <a:pt x="64" y="20"/>
                  </a:lnTo>
                  <a:lnTo>
                    <a:pt x="65" y="21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6"/>
                  </a:lnTo>
                  <a:lnTo>
                    <a:pt x="76" y="11"/>
                  </a:lnTo>
                  <a:lnTo>
                    <a:pt x="76" y="10"/>
                  </a:lnTo>
                  <a:lnTo>
                    <a:pt x="76" y="8"/>
                  </a:lnTo>
                  <a:lnTo>
                    <a:pt x="75" y="7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8" y="3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1" y="1"/>
                  </a:lnTo>
                  <a:lnTo>
                    <a:pt x="82" y="2"/>
                  </a:lnTo>
                  <a:lnTo>
                    <a:pt x="83" y="3"/>
                  </a:lnTo>
                  <a:lnTo>
                    <a:pt x="84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8" name="Google Shape;1398;p77"/>
            <p:cNvSpPr/>
            <p:nvPr/>
          </p:nvSpPr>
          <p:spPr>
            <a:xfrm>
              <a:off x="4838700" y="785813"/>
              <a:ext cx="46038" cy="33338"/>
            </a:xfrm>
            <a:custGeom>
              <a:avLst/>
              <a:gdLst/>
              <a:ahLst/>
              <a:cxnLst/>
              <a:rect l="l" t="t" r="r" b="b"/>
              <a:pathLst>
                <a:path w="29" h="21" extrusionOk="0">
                  <a:moveTo>
                    <a:pt x="21" y="1"/>
                  </a:moveTo>
                  <a:lnTo>
                    <a:pt x="23" y="3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4" y="18"/>
                  </a:lnTo>
                  <a:lnTo>
                    <a:pt x="23" y="18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9" name="Google Shape;1399;p77"/>
            <p:cNvSpPr/>
            <p:nvPr/>
          </p:nvSpPr>
          <p:spPr>
            <a:xfrm>
              <a:off x="6637338" y="1228726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0" name="Google Shape;1400;p77"/>
            <p:cNvSpPr/>
            <p:nvPr/>
          </p:nvSpPr>
          <p:spPr>
            <a:xfrm>
              <a:off x="4573588" y="617538"/>
              <a:ext cx="12700" cy="1428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4" y="0"/>
                  </a:move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1" name="Google Shape;1401;p77"/>
            <p:cNvSpPr/>
            <p:nvPr/>
          </p:nvSpPr>
          <p:spPr>
            <a:xfrm>
              <a:off x="4814888" y="487363"/>
              <a:ext cx="95250" cy="52388"/>
            </a:xfrm>
            <a:custGeom>
              <a:avLst/>
              <a:gdLst/>
              <a:ahLst/>
              <a:cxnLst/>
              <a:rect l="l" t="t" r="r" b="b"/>
              <a:pathLst>
                <a:path w="60" h="33" extrusionOk="0">
                  <a:moveTo>
                    <a:pt x="1" y="13"/>
                  </a:moveTo>
                  <a:lnTo>
                    <a:pt x="1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" y="13"/>
                  </a:lnTo>
                  <a:close/>
                  <a:moveTo>
                    <a:pt x="39" y="1"/>
                  </a:moveTo>
                  <a:lnTo>
                    <a:pt x="40" y="2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2" y="7"/>
                  </a:lnTo>
                  <a:lnTo>
                    <a:pt x="53" y="8"/>
                  </a:lnTo>
                  <a:lnTo>
                    <a:pt x="55" y="9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5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3" y="18"/>
                  </a:lnTo>
                  <a:lnTo>
                    <a:pt x="52" y="18"/>
                  </a:lnTo>
                  <a:lnTo>
                    <a:pt x="51" y="19"/>
                  </a:lnTo>
                  <a:lnTo>
                    <a:pt x="50" y="20"/>
                  </a:lnTo>
                  <a:lnTo>
                    <a:pt x="50" y="21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50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30"/>
                  </a:lnTo>
                  <a:lnTo>
                    <a:pt x="50" y="30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8"/>
                  </a:lnTo>
                  <a:lnTo>
                    <a:pt x="46" y="29"/>
                  </a:lnTo>
                  <a:lnTo>
                    <a:pt x="45" y="29"/>
                  </a:lnTo>
                  <a:lnTo>
                    <a:pt x="45" y="30"/>
                  </a:lnTo>
                  <a:lnTo>
                    <a:pt x="43" y="29"/>
                  </a:lnTo>
                  <a:lnTo>
                    <a:pt x="42" y="30"/>
                  </a:lnTo>
                  <a:lnTo>
                    <a:pt x="42" y="31"/>
                  </a:lnTo>
                  <a:lnTo>
                    <a:pt x="42" y="32"/>
                  </a:lnTo>
                  <a:lnTo>
                    <a:pt x="41" y="32"/>
                  </a:lnTo>
                  <a:lnTo>
                    <a:pt x="39" y="32"/>
                  </a:lnTo>
                  <a:lnTo>
                    <a:pt x="38" y="33"/>
                  </a:lnTo>
                  <a:lnTo>
                    <a:pt x="37" y="32"/>
                  </a:lnTo>
                  <a:lnTo>
                    <a:pt x="36" y="32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1"/>
                  </a:lnTo>
                  <a:lnTo>
                    <a:pt x="29" y="30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7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0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2" name="Google Shape;1402;p77"/>
            <p:cNvSpPr/>
            <p:nvPr/>
          </p:nvSpPr>
          <p:spPr>
            <a:xfrm>
              <a:off x="4638675" y="679451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3" name="Google Shape;1403;p77"/>
            <p:cNvSpPr/>
            <p:nvPr/>
          </p:nvSpPr>
          <p:spPr>
            <a:xfrm>
              <a:off x="4649788" y="987426"/>
              <a:ext cx="303213" cy="301625"/>
            </a:xfrm>
            <a:custGeom>
              <a:avLst/>
              <a:gdLst/>
              <a:ahLst/>
              <a:cxnLst/>
              <a:rect l="l" t="t" r="r" b="b"/>
              <a:pathLst>
                <a:path w="191" h="190" extrusionOk="0">
                  <a:moveTo>
                    <a:pt x="185" y="21"/>
                  </a:moveTo>
                  <a:lnTo>
                    <a:pt x="184" y="21"/>
                  </a:lnTo>
                  <a:lnTo>
                    <a:pt x="184" y="22"/>
                  </a:lnTo>
                  <a:lnTo>
                    <a:pt x="183" y="23"/>
                  </a:lnTo>
                  <a:lnTo>
                    <a:pt x="182" y="24"/>
                  </a:lnTo>
                  <a:lnTo>
                    <a:pt x="182" y="25"/>
                  </a:lnTo>
                  <a:lnTo>
                    <a:pt x="182" y="28"/>
                  </a:lnTo>
                  <a:lnTo>
                    <a:pt x="182" y="30"/>
                  </a:lnTo>
                  <a:lnTo>
                    <a:pt x="183" y="32"/>
                  </a:lnTo>
                  <a:lnTo>
                    <a:pt x="183" y="34"/>
                  </a:lnTo>
                  <a:lnTo>
                    <a:pt x="183" y="35"/>
                  </a:lnTo>
                  <a:lnTo>
                    <a:pt x="183" y="37"/>
                  </a:lnTo>
                  <a:lnTo>
                    <a:pt x="183" y="38"/>
                  </a:lnTo>
                  <a:lnTo>
                    <a:pt x="181" y="41"/>
                  </a:lnTo>
                  <a:lnTo>
                    <a:pt x="181" y="41"/>
                  </a:lnTo>
                  <a:lnTo>
                    <a:pt x="181" y="42"/>
                  </a:lnTo>
                  <a:lnTo>
                    <a:pt x="182" y="46"/>
                  </a:lnTo>
                  <a:lnTo>
                    <a:pt x="182" y="47"/>
                  </a:lnTo>
                  <a:lnTo>
                    <a:pt x="183" y="50"/>
                  </a:lnTo>
                  <a:lnTo>
                    <a:pt x="184" y="53"/>
                  </a:lnTo>
                  <a:lnTo>
                    <a:pt x="185" y="55"/>
                  </a:lnTo>
                  <a:lnTo>
                    <a:pt x="185" y="55"/>
                  </a:lnTo>
                  <a:lnTo>
                    <a:pt x="185" y="58"/>
                  </a:lnTo>
                  <a:lnTo>
                    <a:pt x="185" y="62"/>
                  </a:lnTo>
                  <a:lnTo>
                    <a:pt x="185" y="65"/>
                  </a:lnTo>
                  <a:lnTo>
                    <a:pt x="186" y="68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86" y="77"/>
                  </a:lnTo>
                  <a:lnTo>
                    <a:pt x="186" y="80"/>
                  </a:lnTo>
                  <a:lnTo>
                    <a:pt x="187" y="84"/>
                  </a:lnTo>
                  <a:lnTo>
                    <a:pt x="187" y="87"/>
                  </a:lnTo>
                  <a:lnTo>
                    <a:pt x="187" y="90"/>
                  </a:lnTo>
                  <a:lnTo>
                    <a:pt x="187" y="93"/>
                  </a:lnTo>
                  <a:lnTo>
                    <a:pt x="187" y="97"/>
                  </a:lnTo>
                  <a:lnTo>
                    <a:pt x="187" y="100"/>
                  </a:lnTo>
                  <a:lnTo>
                    <a:pt x="188" y="103"/>
                  </a:lnTo>
                  <a:lnTo>
                    <a:pt x="188" y="106"/>
                  </a:lnTo>
                  <a:lnTo>
                    <a:pt x="188" y="109"/>
                  </a:lnTo>
                  <a:lnTo>
                    <a:pt x="188" y="112"/>
                  </a:lnTo>
                  <a:lnTo>
                    <a:pt x="188" y="115"/>
                  </a:lnTo>
                  <a:lnTo>
                    <a:pt x="188" y="118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30"/>
                  </a:lnTo>
                  <a:lnTo>
                    <a:pt x="189" y="134"/>
                  </a:lnTo>
                  <a:lnTo>
                    <a:pt x="189" y="137"/>
                  </a:lnTo>
                  <a:lnTo>
                    <a:pt x="189" y="140"/>
                  </a:lnTo>
                  <a:lnTo>
                    <a:pt x="189" y="143"/>
                  </a:lnTo>
                  <a:lnTo>
                    <a:pt x="189" y="146"/>
                  </a:lnTo>
                  <a:lnTo>
                    <a:pt x="190" y="149"/>
                  </a:lnTo>
                  <a:lnTo>
                    <a:pt x="190" y="152"/>
                  </a:lnTo>
                  <a:lnTo>
                    <a:pt x="190" y="155"/>
                  </a:lnTo>
                  <a:lnTo>
                    <a:pt x="190" y="162"/>
                  </a:lnTo>
                  <a:lnTo>
                    <a:pt x="190" y="170"/>
                  </a:lnTo>
                  <a:lnTo>
                    <a:pt x="191" y="176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88" y="183"/>
                  </a:lnTo>
                  <a:lnTo>
                    <a:pt x="185" y="183"/>
                  </a:lnTo>
                  <a:lnTo>
                    <a:pt x="182" y="183"/>
                  </a:lnTo>
                  <a:lnTo>
                    <a:pt x="179" y="183"/>
                  </a:lnTo>
                  <a:lnTo>
                    <a:pt x="179" y="185"/>
                  </a:lnTo>
                  <a:lnTo>
                    <a:pt x="179" y="187"/>
                  </a:lnTo>
                  <a:lnTo>
                    <a:pt x="179" y="188"/>
                  </a:lnTo>
                  <a:lnTo>
                    <a:pt x="179" y="190"/>
                  </a:lnTo>
                  <a:lnTo>
                    <a:pt x="174" y="187"/>
                  </a:lnTo>
                  <a:lnTo>
                    <a:pt x="168" y="183"/>
                  </a:lnTo>
                  <a:lnTo>
                    <a:pt x="162" y="180"/>
                  </a:lnTo>
                  <a:lnTo>
                    <a:pt x="156" y="177"/>
                  </a:lnTo>
                  <a:lnTo>
                    <a:pt x="150" y="174"/>
                  </a:lnTo>
                  <a:lnTo>
                    <a:pt x="144" y="171"/>
                  </a:lnTo>
                  <a:lnTo>
                    <a:pt x="138" y="168"/>
                  </a:lnTo>
                  <a:lnTo>
                    <a:pt x="133" y="163"/>
                  </a:lnTo>
                  <a:lnTo>
                    <a:pt x="127" y="160"/>
                  </a:lnTo>
                  <a:lnTo>
                    <a:pt x="120" y="157"/>
                  </a:lnTo>
                  <a:lnTo>
                    <a:pt x="115" y="154"/>
                  </a:lnTo>
                  <a:lnTo>
                    <a:pt x="109" y="151"/>
                  </a:lnTo>
                  <a:lnTo>
                    <a:pt x="103" y="147"/>
                  </a:lnTo>
                  <a:lnTo>
                    <a:pt x="98" y="144"/>
                  </a:lnTo>
                  <a:lnTo>
                    <a:pt x="92" y="141"/>
                  </a:lnTo>
                  <a:lnTo>
                    <a:pt x="85" y="138"/>
                  </a:lnTo>
                  <a:lnTo>
                    <a:pt x="81" y="136"/>
                  </a:lnTo>
                  <a:lnTo>
                    <a:pt x="77" y="138"/>
                  </a:lnTo>
                  <a:lnTo>
                    <a:pt x="74" y="139"/>
                  </a:lnTo>
                  <a:lnTo>
                    <a:pt x="70" y="142"/>
                  </a:lnTo>
                  <a:lnTo>
                    <a:pt x="65" y="145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57" y="143"/>
                  </a:lnTo>
                  <a:lnTo>
                    <a:pt x="53" y="140"/>
                  </a:lnTo>
                  <a:lnTo>
                    <a:pt x="51" y="139"/>
                  </a:lnTo>
                  <a:lnTo>
                    <a:pt x="46" y="138"/>
                  </a:lnTo>
                  <a:lnTo>
                    <a:pt x="40" y="136"/>
                  </a:lnTo>
                  <a:lnTo>
                    <a:pt x="34" y="135"/>
                  </a:lnTo>
                  <a:lnTo>
                    <a:pt x="33" y="132"/>
                  </a:lnTo>
                  <a:lnTo>
                    <a:pt x="31" y="129"/>
                  </a:lnTo>
                  <a:lnTo>
                    <a:pt x="30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3" y="121"/>
                  </a:lnTo>
                  <a:lnTo>
                    <a:pt x="18" y="120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0"/>
                  </a:lnTo>
                  <a:lnTo>
                    <a:pt x="13" y="119"/>
                  </a:lnTo>
                  <a:lnTo>
                    <a:pt x="12" y="118"/>
                  </a:lnTo>
                  <a:lnTo>
                    <a:pt x="11" y="116"/>
                  </a:lnTo>
                  <a:lnTo>
                    <a:pt x="10" y="113"/>
                  </a:lnTo>
                  <a:lnTo>
                    <a:pt x="10" y="110"/>
                  </a:lnTo>
                  <a:lnTo>
                    <a:pt x="9" y="109"/>
                  </a:lnTo>
                  <a:lnTo>
                    <a:pt x="7" y="105"/>
                  </a:lnTo>
                  <a:lnTo>
                    <a:pt x="4" y="102"/>
                  </a:lnTo>
                  <a:lnTo>
                    <a:pt x="3" y="99"/>
                  </a:lnTo>
                  <a:lnTo>
                    <a:pt x="2" y="98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5" y="93"/>
                  </a:lnTo>
                  <a:lnTo>
                    <a:pt x="7" y="92"/>
                  </a:lnTo>
                  <a:lnTo>
                    <a:pt x="8" y="91"/>
                  </a:lnTo>
                  <a:lnTo>
                    <a:pt x="8" y="88"/>
                  </a:lnTo>
                  <a:lnTo>
                    <a:pt x="7" y="87"/>
                  </a:lnTo>
                  <a:lnTo>
                    <a:pt x="7" y="85"/>
                  </a:lnTo>
                  <a:lnTo>
                    <a:pt x="6" y="83"/>
                  </a:lnTo>
                  <a:lnTo>
                    <a:pt x="6" y="81"/>
                  </a:lnTo>
                  <a:lnTo>
                    <a:pt x="7" y="78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6" y="65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6" y="55"/>
                  </a:lnTo>
                  <a:lnTo>
                    <a:pt x="5" y="53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3" y="47"/>
                  </a:lnTo>
                  <a:lnTo>
                    <a:pt x="1" y="44"/>
                  </a:lnTo>
                  <a:lnTo>
                    <a:pt x="0" y="43"/>
                  </a:lnTo>
                  <a:lnTo>
                    <a:pt x="1" y="42"/>
                  </a:lnTo>
                  <a:lnTo>
                    <a:pt x="2" y="41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8" y="36"/>
                  </a:lnTo>
                  <a:lnTo>
                    <a:pt x="9" y="35"/>
                  </a:lnTo>
                  <a:lnTo>
                    <a:pt x="10" y="34"/>
                  </a:lnTo>
                  <a:lnTo>
                    <a:pt x="11" y="33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9" y="27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9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3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8" y="1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5" y="4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51" y="6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8" y="11"/>
                  </a:lnTo>
                  <a:lnTo>
                    <a:pt x="69" y="12"/>
                  </a:lnTo>
                  <a:lnTo>
                    <a:pt x="70" y="14"/>
                  </a:lnTo>
                  <a:lnTo>
                    <a:pt x="70" y="17"/>
                  </a:lnTo>
                  <a:lnTo>
                    <a:pt x="71" y="18"/>
                  </a:lnTo>
                  <a:lnTo>
                    <a:pt x="72" y="21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6" y="25"/>
                  </a:lnTo>
                  <a:lnTo>
                    <a:pt x="79" y="27"/>
                  </a:lnTo>
                  <a:lnTo>
                    <a:pt x="83" y="28"/>
                  </a:lnTo>
                  <a:lnTo>
                    <a:pt x="87" y="28"/>
                  </a:lnTo>
                  <a:lnTo>
                    <a:pt x="94" y="30"/>
                  </a:lnTo>
                  <a:lnTo>
                    <a:pt x="100" y="32"/>
                  </a:lnTo>
                  <a:lnTo>
                    <a:pt x="101" y="33"/>
                  </a:lnTo>
                  <a:lnTo>
                    <a:pt x="104" y="34"/>
                  </a:lnTo>
                  <a:lnTo>
                    <a:pt x="110" y="39"/>
                  </a:lnTo>
                  <a:lnTo>
                    <a:pt x="113" y="40"/>
                  </a:lnTo>
                  <a:lnTo>
                    <a:pt x="115" y="41"/>
                  </a:lnTo>
                  <a:lnTo>
                    <a:pt x="117" y="40"/>
                  </a:lnTo>
                  <a:lnTo>
                    <a:pt x="120" y="39"/>
                  </a:lnTo>
                  <a:lnTo>
                    <a:pt x="122" y="38"/>
                  </a:lnTo>
                  <a:lnTo>
                    <a:pt x="125" y="33"/>
                  </a:lnTo>
                  <a:lnTo>
                    <a:pt x="127" y="31"/>
                  </a:lnTo>
                  <a:lnTo>
                    <a:pt x="127" y="30"/>
                  </a:lnTo>
                  <a:lnTo>
                    <a:pt x="127" y="28"/>
                  </a:lnTo>
                  <a:lnTo>
                    <a:pt x="127" y="27"/>
                  </a:lnTo>
                  <a:lnTo>
                    <a:pt x="124" y="24"/>
                  </a:lnTo>
                  <a:lnTo>
                    <a:pt x="124" y="22"/>
                  </a:lnTo>
                  <a:lnTo>
                    <a:pt x="123" y="19"/>
                  </a:lnTo>
                  <a:lnTo>
                    <a:pt x="123" y="16"/>
                  </a:lnTo>
                  <a:lnTo>
                    <a:pt x="124" y="15"/>
                  </a:lnTo>
                  <a:lnTo>
                    <a:pt x="125" y="13"/>
                  </a:lnTo>
                  <a:lnTo>
                    <a:pt x="129" y="10"/>
                  </a:lnTo>
                  <a:lnTo>
                    <a:pt x="131" y="8"/>
                  </a:lnTo>
                  <a:lnTo>
                    <a:pt x="136" y="6"/>
                  </a:lnTo>
                  <a:lnTo>
                    <a:pt x="139" y="6"/>
                  </a:lnTo>
                  <a:lnTo>
                    <a:pt x="140" y="5"/>
                  </a:lnTo>
                  <a:lnTo>
                    <a:pt x="142" y="4"/>
                  </a:lnTo>
                  <a:lnTo>
                    <a:pt x="143" y="4"/>
                  </a:lnTo>
                  <a:lnTo>
                    <a:pt x="145" y="4"/>
                  </a:lnTo>
                  <a:lnTo>
                    <a:pt x="149" y="4"/>
                  </a:lnTo>
                  <a:lnTo>
                    <a:pt x="151" y="4"/>
                  </a:lnTo>
                  <a:lnTo>
                    <a:pt x="153" y="5"/>
                  </a:lnTo>
                  <a:lnTo>
                    <a:pt x="155" y="6"/>
                  </a:lnTo>
                  <a:lnTo>
                    <a:pt x="157" y="7"/>
                  </a:lnTo>
                  <a:lnTo>
                    <a:pt x="159" y="8"/>
                  </a:lnTo>
                  <a:lnTo>
                    <a:pt x="160" y="10"/>
                  </a:lnTo>
                  <a:lnTo>
                    <a:pt x="160" y="11"/>
                  </a:lnTo>
                  <a:lnTo>
                    <a:pt x="160" y="12"/>
                  </a:lnTo>
                  <a:lnTo>
                    <a:pt x="163" y="13"/>
                  </a:lnTo>
                  <a:lnTo>
                    <a:pt x="169" y="14"/>
                  </a:lnTo>
                  <a:lnTo>
                    <a:pt x="170" y="15"/>
                  </a:lnTo>
                  <a:lnTo>
                    <a:pt x="172" y="16"/>
                  </a:lnTo>
                  <a:lnTo>
                    <a:pt x="173" y="16"/>
                  </a:lnTo>
                  <a:lnTo>
                    <a:pt x="177" y="16"/>
                  </a:lnTo>
                  <a:lnTo>
                    <a:pt x="179" y="16"/>
                  </a:lnTo>
                  <a:lnTo>
                    <a:pt x="181" y="16"/>
                  </a:lnTo>
                  <a:lnTo>
                    <a:pt x="182" y="17"/>
                  </a:lnTo>
                  <a:lnTo>
                    <a:pt x="183" y="18"/>
                  </a:lnTo>
                  <a:lnTo>
                    <a:pt x="184" y="20"/>
                  </a:lnTo>
                  <a:lnTo>
                    <a:pt x="185" y="2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4" name="Google Shape;1404;p77"/>
            <p:cNvSpPr/>
            <p:nvPr/>
          </p:nvSpPr>
          <p:spPr>
            <a:xfrm>
              <a:off x="4252913" y="1531938"/>
              <a:ext cx="79375" cy="90488"/>
            </a:xfrm>
            <a:custGeom>
              <a:avLst/>
              <a:gdLst/>
              <a:ahLst/>
              <a:cxnLst/>
              <a:rect l="l" t="t" r="r" b="b"/>
              <a:pathLst>
                <a:path w="50" h="57" extrusionOk="0">
                  <a:moveTo>
                    <a:pt x="37" y="13"/>
                  </a:moveTo>
                  <a:lnTo>
                    <a:pt x="37" y="13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39" y="19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38" y="24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6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2" y="30"/>
                  </a:lnTo>
                  <a:lnTo>
                    <a:pt x="43" y="30"/>
                  </a:lnTo>
                  <a:lnTo>
                    <a:pt x="44" y="31"/>
                  </a:lnTo>
                  <a:lnTo>
                    <a:pt x="44" y="32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8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40"/>
                  </a:lnTo>
                  <a:lnTo>
                    <a:pt x="50" y="41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5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8"/>
                  </a:lnTo>
                  <a:lnTo>
                    <a:pt x="47" y="50"/>
                  </a:lnTo>
                  <a:lnTo>
                    <a:pt x="47" y="51"/>
                  </a:lnTo>
                  <a:lnTo>
                    <a:pt x="47" y="54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6" y="57"/>
                  </a:lnTo>
                  <a:lnTo>
                    <a:pt x="42" y="55"/>
                  </a:lnTo>
                  <a:lnTo>
                    <a:pt x="39" y="54"/>
                  </a:lnTo>
                  <a:lnTo>
                    <a:pt x="29" y="48"/>
                  </a:lnTo>
                  <a:lnTo>
                    <a:pt x="26" y="45"/>
                  </a:lnTo>
                  <a:lnTo>
                    <a:pt x="22" y="41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1" y="31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6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5" name="Google Shape;1405;p77"/>
            <p:cNvSpPr/>
            <p:nvPr/>
          </p:nvSpPr>
          <p:spPr>
            <a:xfrm>
              <a:off x="4981575" y="2347913"/>
              <a:ext cx="44450" cy="46038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9" y="22"/>
                  </a:move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23"/>
                  </a:lnTo>
                  <a:lnTo>
                    <a:pt x="14" y="23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3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6" name="Google Shape;1406;p77"/>
            <p:cNvSpPr/>
            <p:nvPr/>
          </p:nvSpPr>
          <p:spPr>
            <a:xfrm>
              <a:off x="5124450" y="954088"/>
              <a:ext cx="25400" cy="36513"/>
            </a:xfrm>
            <a:custGeom>
              <a:avLst/>
              <a:gdLst/>
              <a:ahLst/>
              <a:cxnLst/>
              <a:rect l="l" t="t" r="r" b="b"/>
              <a:pathLst>
                <a:path w="16" h="23" extrusionOk="0">
                  <a:moveTo>
                    <a:pt x="9" y="18"/>
                  </a:moveTo>
                  <a:lnTo>
                    <a:pt x="9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4" y="11"/>
                  </a:lnTo>
                  <a:lnTo>
                    <a:pt x="5" y="9"/>
                  </a:lnTo>
                  <a:lnTo>
                    <a:pt x="5" y="6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7" name="Google Shape;1407;p77"/>
            <p:cNvSpPr/>
            <p:nvPr/>
          </p:nvSpPr>
          <p:spPr>
            <a:xfrm>
              <a:off x="4813300" y="452438"/>
              <a:ext cx="115888" cy="49213"/>
            </a:xfrm>
            <a:custGeom>
              <a:avLst/>
              <a:gdLst/>
              <a:ahLst/>
              <a:cxnLst/>
              <a:rect l="l" t="t" r="r" b="b"/>
              <a:pathLst>
                <a:path w="73" h="31" extrusionOk="0">
                  <a:moveTo>
                    <a:pt x="62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3"/>
                  </a:lnTo>
                  <a:lnTo>
                    <a:pt x="66" y="14"/>
                  </a:lnTo>
                  <a:lnTo>
                    <a:pt x="67" y="14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3" y="22"/>
                  </a:lnTo>
                  <a:lnTo>
                    <a:pt x="73" y="23"/>
                  </a:lnTo>
                  <a:lnTo>
                    <a:pt x="73" y="24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2" y="25"/>
                  </a:lnTo>
                  <a:lnTo>
                    <a:pt x="71" y="26"/>
                  </a:lnTo>
                  <a:lnTo>
                    <a:pt x="69" y="28"/>
                  </a:lnTo>
                  <a:lnTo>
                    <a:pt x="68" y="28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2" y="29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4" y="30"/>
                  </a:lnTo>
                  <a:lnTo>
                    <a:pt x="53" y="29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0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3" y="25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7" y="22"/>
                  </a:lnTo>
                  <a:lnTo>
                    <a:pt x="36" y="23"/>
                  </a:lnTo>
                  <a:lnTo>
                    <a:pt x="35" y="23"/>
                  </a:lnTo>
                  <a:lnTo>
                    <a:pt x="34" y="23"/>
                  </a:lnTo>
                  <a:lnTo>
                    <a:pt x="32" y="24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2" y="22"/>
                  </a:lnTo>
                  <a:lnTo>
                    <a:pt x="21" y="23"/>
                  </a:lnTo>
                  <a:lnTo>
                    <a:pt x="20" y="23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3" y="24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9"/>
                  </a:lnTo>
                  <a:lnTo>
                    <a:pt x="5" y="6"/>
                  </a:lnTo>
                  <a:lnTo>
                    <a:pt x="7" y="6"/>
                  </a:lnTo>
                  <a:lnTo>
                    <a:pt x="10" y="5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6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1" y="13"/>
                  </a:lnTo>
                  <a:lnTo>
                    <a:pt x="26" y="15"/>
                  </a:lnTo>
                  <a:lnTo>
                    <a:pt x="29" y="14"/>
                  </a:lnTo>
                  <a:lnTo>
                    <a:pt x="30" y="13"/>
                  </a:lnTo>
                  <a:lnTo>
                    <a:pt x="32" y="11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5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3" y="1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9" y="5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3" y="7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2" y="7"/>
                  </a:lnTo>
                  <a:lnTo>
                    <a:pt x="62" y="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8" name="Google Shape;1408;p77"/>
            <p:cNvSpPr/>
            <p:nvPr/>
          </p:nvSpPr>
          <p:spPr>
            <a:xfrm>
              <a:off x="6388100" y="1222376"/>
              <a:ext cx="161925" cy="188913"/>
            </a:xfrm>
            <a:custGeom>
              <a:avLst/>
              <a:gdLst/>
              <a:ahLst/>
              <a:cxnLst/>
              <a:rect l="l" t="t" r="r" b="b"/>
              <a:pathLst>
                <a:path w="102" h="119" extrusionOk="0">
                  <a:moveTo>
                    <a:pt x="20" y="2"/>
                  </a:moveTo>
                  <a:lnTo>
                    <a:pt x="21" y="3"/>
                  </a:lnTo>
                  <a:lnTo>
                    <a:pt x="23" y="5"/>
                  </a:lnTo>
                  <a:lnTo>
                    <a:pt x="25" y="7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2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2" y="18"/>
                  </a:lnTo>
                  <a:lnTo>
                    <a:pt x="35" y="23"/>
                  </a:lnTo>
                  <a:lnTo>
                    <a:pt x="36" y="24"/>
                  </a:lnTo>
                  <a:lnTo>
                    <a:pt x="39" y="25"/>
                  </a:lnTo>
                  <a:lnTo>
                    <a:pt x="41" y="25"/>
                  </a:lnTo>
                  <a:lnTo>
                    <a:pt x="42" y="26"/>
                  </a:lnTo>
                  <a:lnTo>
                    <a:pt x="43" y="25"/>
                  </a:lnTo>
                  <a:lnTo>
                    <a:pt x="43" y="24"/>
                  </a:lnTo>
                  <a:lnTo>
                    <a:pt x="44" y="23"/>
                  </a:lnTo>
                  <a:lnTo>
                    <a:pt x="46" y="22"/>
                  </a:lnTo>
                  <a:lnTo>
                    <a:pt x="47" y="22"/>
                  </a:lnTo>
                  <a:lnTo>
                    <a:pt x="48" y="23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4" y="27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5" y="30"/>
                  </a:lnTo>
                  <a:lnTo>
                    <a:pt x="55" y="31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7" y="32"/>
                  </a:lnTo>
                  <a:lnTo>
                    <a:pt x="58" y="32"/>
                  </a:lnTo>
                  <a:lnTo>
                    <a:pt x="58" y="33"/>
                  </a:lnTo>
                  <a:lnTo>
                    <a:pt x="59" y="34"/>
                  </a:lnTo>
                  <a:lnTo>
                    <a:pt x="59" y="35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7"/>
                  </a:lnTo>
                  <a:lnTo>
                    <a:pt x="58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2" y="39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8" y="40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3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6"/>
                  </a:lnTo>
                  <a:lnTo>
                    <a:pt x="56" y="49"/>
                  </a:lnTo>
                  <a:lnTo>
                    <a:pt x="57" y="49"/>
                  </a:lnTo>
                  <a:lnTo>
                    <a:pt x="58" y="50"/>
                  </a:lnTo>
                  <a:lnTo>
                    <a:pt x="59" y="51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5" y="53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4" y="56"/>
                  </a:lnTo>
                  <a:lnTo>
                    <a:pt x="64" y="57"/>
                  </a:lnTo>
                  <a:lnTo>
                    <a:pt x="65" y="58"/>
                  </a:lnTo>
                  <a:lnTo>
                    <a:pt x="66" y="58"/>
                  </a:lnTo>
                  <a:lnTo>
                    <a:pt x="67" y="60"/>
                  </a:lnTo>
                  <a:lnTo>
                    <a:pt x="68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1" y="63"/>
                  </a:lnTo>
                  <a:lnTo>
                    <a:pt x="72" y="64"/>
                  </a:lnTo>
                  <a:lnTo>
                    <a:pt x="72" y="65"/>
                  </a:lnTo>
                  <a:lnTo>
                    <a:pt x="73" y="67"/>
                  </a:lnTo>
                  <a:lnTo>
                    <a:pt x="74" y="68"/>
                  </a:lnTo>
                  <a:lnTo>
                    <a:pt x="76" y="69"/>
                  </a:lnTo>
                  <a:lnTo>
                    <a:pt x="77" y="71"/>
                  </a:lnTo>
                  <a:lnTo>
                    <a:pt x="77" y="71"/>
                  </a:lnTo>
                  <a:lnTo>
                    <a:pt x="81" y="74"/>
                  </a:lnTo>
                  <a:lnTo>
                    <a:pt x="82" y="75"/>
                  </a:lnTo>
                  <a:lnTo>
                    <a:pt x="83" y="77"/>
                  </a:lnTo>
                  <a:lnTo>
                    <a:pt x="84" y="77"/>
                  </a:lnTo>
                  <a:lnTo>
                    <a:pt x="84" y="77"/>
                  </a:lnTo>
                  <a:lnTo>
                    <a:pt x="86" y="78"/>
                  </a:lnTo>
                  <a:lnTo>
                    <a:pt x="86" y="79"/>
                  </a:lnTo>
                  <a:lnTo>
                    <a:pt x="86" y="81"/>
                  </a:lnTo>
                  <a:lnTo>
                    <a:pt x="87" y="82"/>
                  </a:lnTo>
                  <a:lnTo>
                    <a:pt x="87" y="83"/>
                  </a:lnTo>
                  <a:lnTo>
                    <a:pt x="88" y="83"/>
                  </a:lnTo>
                  <a:lnTo>
                    <a:pt x="88" y="84"/>
                  </a:lnTo>
                  <a:lnTo>
                    <a:pt x="89" y="84"/>
                  </a:lnTo>
                  <a:lnTo>
                    <a:pt x="89" y="83"/>
                  </a:lnTo>
                  <a:lnTo>
                    <a:pt x="90" y="83"/>
                  </a:lnTo>
                  <a:lnTo>
                    <a:pt x="90" y="83"/>
                  </a:lnTo>
                  <a:lnTo>
                    <a:pt x="91" y="85"/>
                  </a:lnTo>
                  <a:lnTo>
                    <a:pt x="91" y="85"/>
                  </a:lnTo>
                  <a:lnTo>
                    <a:pt x="92" y="86"/>
                  </a:lnTo>
                  <a:lnTo>
                    <a:pt x="93" y="86"/>
                  </a:lnTo>
                  <a:lnTo>
                    <a:pt x="95" y="88"/>
                  </a:lnTo>
                  <a:lnTo>
                    <a:pt x="96" y="90"/>
                  </a:lnTo>
                  <a:lnTo>
                    <a:pt x="97" y="90"/>
                  </a:lnTo>
                  <a:lnTo>
                    <a:pt x="97" y="90"/>
                  </a:lnTo>
                  <a:lnTo>
                    <a:pt x="98" y="91"/>
                  </a:lnTo>
                  <a:lnTo>
                    <a:pt x="97" y="92"/>
                  </a:lnTo>
                  <a:lnTo>
                    <a:pt x="97" y="92"/>
                  </a:lnTo>
                  <a:lnTo>
                    <a:pt x="95" y="93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6" y="95"/>
                  </a:lnTo>
                  <a:lnTo>
                    <a:pt x="97" y="96"/>
                  </a:lnTo>
                  <a:lnTo>
                    <a:pt x="98" y="97"/>
                  </a:lnTo>
                  <a:lnTo>
                    <a:pt x="99" y="98"/>
                  </a:lnTo>
                  <a:lnTo>
                    <a:pt x="100" y="99"/>
                  </a:lnTo>
                  <a:lnTo>
                    <a:pt x="101" y="100"/>
                  </a:lnTo>
                  <a:lnTo>
                    <a:pt x="102" y="101"/>
                  </a:lnTo>
                  <a:lnTo>
                    <a:pt x="102" y="102"/>
                  </a:lnTo>
                  <a:lnTo>
                    <a:pt x="101" y="103"/>
                  </a:lnTo>
                  <a:lnTo>
                    <a:pt x="101" y="104"/>
                  </a:lnTo>
                  <a:lnTo>
                    <a:pt x="100" y="104"/>
                  </a:lnTo>
                  <a:lnTo>
                    <a:pt x="100" y="105"/>
                  </a:lnTo>
                  <a:lnTo>
                    <a:pt x="101" y="106"/>
                  </a:lnTo>
                  <a:lnTo>
                    <a:pt x="101" y="106"/>
                  </a:lnTo>
                  <a:lnTo>
                    <a:pt x="101" y="107"/>
                  </a:lnTo>
                  <a:lnTo>
                    <a:pt x="101" y="108"/>
                  </a:lnTo>
                  <a:lnTo>
                    <a:pt x="101" y="109"/>
                  </a:lnTo>
                  <a:lnTo>
                    <a:pt x="100" y="110"/>
                  </a:lnTo>
                  <a:lnTo>
                    <a:pt x="100" y="111"/>
                  </a:lnTo>
                  <a:lnTo>
                    <a:pt x="99" y="110"/>
                  </a:lnTo>
                  <a:lnTo>
                    <a:pt x="98" y="110"/>
                  </a:lnTo>
                  <a:lnTo>
                    <a:pt x="98" y="111"/>
                  </a:lnTo>
                  <a:lnTo>
                    <a:pt x="97" y="112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5" y="113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3" y="114"/>
                  </a:lnTo>
                  <a:lnTo>
                    <a:pt x="93" y="113"/>
                  </a:lnTo>
                  <a:lnTo>
                    <a:pt x="92" y="113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0" y="111"/>
                  </a:lnTo>
                  <a:lnTo>
                    <a:pt x="90" y="111"/>
                  </a:lnTo>
                  <a:lnTo>
                    <a:pt x="89" y="110"/>
                  </a:lnTo>
                  <a:lnTo>
                    <a:pt x="89" y="111"/>
                  </a:lnTo>
                  <a:lnTo>
                    <a:pt x="88" y="112"/>
                  </a:lnTo>
                  <a:lnTo>
                    <a:pt x="87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3" y="113"/>
                  </a:lnTo>
                  <a:lnTo>
                    <a:pt x="82" y="113"/>
                  </a:lnTo>
                  <a:lnTo>
                    <a:pt x="83" y="114"/>
                  </a:lnTo>
                  <a:lnTo>
                    <a:pt x="84" y="116"/>
                  </a:lnTo>
                  <a:lnTo>
                    <a:pt x="86" y="117"/>
                  </a:lnTo>
                  <a:lnTo>
                    <a:pt x="84" y="119"/>
                  </a:lnTo>
                  <a:lnTo>
                    <a:pt x="82" y="119"/>
                  </a:lnTo>
                  <a:lnTo>
                    <a:pt x="81" y="118"/>
                  </a:lnTo>
                  <a:lnTo>
                    <a:pt x="80" y="117"/>
                  </a:lnTo>
                  <a:lnTo>
                    <a:pt x="80" y="117"/>
                  </a:lnTo>
                  <a:lnTo>
                    <a:pt x="77" y="116"/>
                  </a:lnTo>
                  <a:lnTo>
                    <a:pt x="76" y="117"/>
                  </a:lnTo>
                  <a:lnTo>
                    <a:pt x="75" y="117"/>
                  </a:lnTo>
                  <a:lnTo>
                    <a:pt x="75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5" y="112"/>
                  </a:lnTo>
                  <a:lnTo>
                    <a:pt x="76" y="112"/>
                  </a:lnTo>
                  <a:lnTo>
                    <a:pt x="76" y="111"/>
                  </a:lnTo>
                  <a:lnTo>
                    <a:pt x="76" y="110"/>
                  </a:lnTo>
                  <a:lnTo>
                    <a:pt x="76" y="109"/>
                  </a:lnTo>
                  <a:lnTo>
                    <a:pt x="76" y="107"/>
                  </a:lnTo>
                  <a:lnTo>
                    <a:pt x="76" y="105"/>
                  </a:lnTo>
                  <a:lnTo>
                    <a:pt x="76" y="104"/>
                  </a:lnTo>
                  <a:lnTo>
                    <a:pt x="75" y="103"/>
                  </a:lnTo>
                  <a:lnTo>
                    <a:pt x="75" y="101"/>
                  </a:lnTo>
                  <a:lnTo>
                    <a:pt x="75" y="100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6" y="98"/>
                  </a:lnTo>
                  <a:lnTo>
                    <a:pt x="76" y="97"/>
                  </a:lnTo>
                  <a:lnTo>
                    <a:pt x="76" y="96"/>
                  </a:lnTo>
                  <a:lnTo>
                    <a:pt x="76" y="95"/>
                  </a:lnTo>
                  <a:lnTo>
                    <a:pt x="75" y="95"/>
                  </a:lnTo>
                  <a:lnTo>
                    <a:pt x="74" y="94"/>
                  </a:lnTo>
                  <a:lnTo>
                    <a:pt x="73" y="93"/>
                  </a:lnTo>
                  <a:lnTo>
                    <a:pt x="73" y="93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2" y="91"/>
                  </a:lnTo>
                  <a:lnTo>
                    <a:pt x="70" y="90"/>
                  </a:lnTo>
                  <a:lnTo>
                    <a:pt x="68" y="88"/>
                  </a:lnTo>
                  <a:lnTo>
                    <a:pt x="68" y="87"/>
                  </a:lnTo>
                  <a:lnTo>
                    <a:pt x="67" y="85"/>
                  </a:lnTo>
                  <a:lnTo>
                    <a:pt x="65" y="84"/>
                  </a:lnTo>
                  <a:lnTo>
                    <a:pt x="64" y="81"/>
                  </a:lnTo>
                  <a:lnTo>
                    <a:pt x="64" y="78"/>
                  </a:lnTo>
                  <a:lnTo>
                    <a:pt x="63" y="76"/>
                  </a:lnTo>
                  <a:lnTo>
                    <a:pt x="64" y="73"/>
                  </a:lnTo>
                  <a:lnTo>
                    <a:pt x="62" y="70"/>
                  </a:lnTo>
                  <a:lnTo>
                    <a:pt x="61" y="69"/>
                  </a:lnTo>
                  <a:lnTo>
                    <a:pt x="60" y="68"/>
                  </a:lnTo>
                  <a:lnTo>
                    <a:pt x="58" y="67"/>
                  </a:lnTo>
                  <a:lnTo>
                    <a:pt x="57" y="66"/>
                  </a:lnTo>
                  <a:lnTo>
                    <a:pt x="55" y="63"/>
                  </a:lnTo>
                  <a:lnTo>
                    <a:pt x="53" y="60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49" y="59"/>
                  </a:lnTo>
                  <a:lnTo>
                    <a:pt x="47" y="58"/>
                  </a:lnTo>
                  <a:lnTo>
                    <a:pt x="45" y="57"/>
                  </a:lnTo>
                  <a:lnTo>
                    <a:pt x="43" y="57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3" y="59"/>
                  </a:lnTo>
                  <a:lnTo>
                    <a:pt x="42" y="59"/>
                  </a:lnTo>
                  <a:lnTo>
                    <a:pt x="42" y="60"/>
                  </a:lnTo>
                  <a:lnTo>
                    <a:pt x="41" y="60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39" y="63"/>
                  </a:lnTo>
                  <a:lnTo>
                    <a:pt x="38" y="64"/>
                  </a:lnTo>
                  <a:lnTo>
                    <a:pt x="37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5" y="65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8" y="61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6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3" y="65"/>
                  </a:lnTo>
                  <a:lnTo>
                    <a:pt x="23" y="66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18" y="70"/>
                  </a:lnTo>
                  <a:lnTo>
                    <a:pt x="17" y="69"/>
                  </a:lnTo>
                  <a:lnTo>
                    <a:pt x="16" y="69"/>
                  </a:lnTo>
                  <a:lnTo>
                    <a:pt x="17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7" y="59"/>
                  </a:lnTo>
                  <a:lnTo>
                    <a:pt x="17" y="58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7" y="51"/>
                  </a:lnTo>
                  <a:lnTo>
                    <a:pt x="18" y="49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6" y="41"/>
                  </a:lnTo>
                  <a:lnTo>
                    <a:pt x="14" y="41"/>
                  </a:lnTo>
                  <a:lnTo>
                    <a:pt x="12" y="40"/>
                  </a:lnTo>
                  <a:lnTo>
                    <a:pt x="11" y="40"/>
                  </a:lnTo>
                  <a:lnTo>
                    <a:pt x="11" y="41"/>
                  </a:lnTo>
                  <a:lnTo>
                    <a:pt x="10" y="41"/>
                  </a:lnTo>
                  <a:lnTo>
                    <a:pt x="9" y="42"/>
                  </a:lnTo>
                  <a:lnTo>
                    <a:pt x="8" y="42"/>
                  </a:lnTo>
                  <a:lnTo>
                    <a:pt x="7" y="41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5" y="37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1" y="25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9" name="Google Shape;1409;p77"/>
            <p:cNvSpPr/>
            <p:nvPr/>
          </p:nvSpPr>
          <p:spPr>
            <a:xfrm>
              <a:off x="5346700" y="1055688"/>
              <a:ext cx="38100" cy="34925"/>
            </a:xfrm>
            <a:custGeom>
              <a:avLst/>
              <a:gdLst/>
              <a:ahLst/>
              <a:cxnLst/>
              <a:rect l="l" t="t" r="r" b="b"/>
              <a:pathLst>
                <a:path w="24" h="22" extrusionOk="0">
                  <a:moveTo>
                    <a:pt x="20" y="6"/>
                  </a:moveTo>
                  <a:lnTo>
                    <a:pt x="20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6"/>
                  </a:lnTo>
                  <a:close/>
                  <a:moveTo>
                    <a:pt x="19" y="6"/>
                  </a:moveTo>
                  <a:lnTo>
                    <a:pt x="1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20" y="15"/>
                  </a:lnTo>
                  <a:lnTo>
                    <a:pt x="21" y="16"/>
                  </a:lnTo>
                  <a:lnTo>
                    <a:pt x="22" y="19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4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0" name="Google Shape;1410;p77"/>
            <p:cNvSpPr/>
            <p:nvPr/>
          </p:nvSpPr>
          <p:spPr>
            <a:xfrm>
              <a:off x="4829175" y="766763"/>
              <a:ext cx="31750" cy="30163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19" y="13"/>
                  </a:moveTo>
                  <a:lnTo>
                    <a:pt x="18" y="13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1" name="Google Shape;1411;p77"/>
            <p:cNvSpPr/>
            <p:nvPr/>
          </p:nvSpPr>
          <p:spPr>
            <a:xfrm>
              <a:off x="6767513" y="868363"/>
              <a:ext cx="84138" cy="119063"/>
            </a:xfrm>
            <a:custGeom>
              <a:avLst/>
              <a:gdLst/>
              <a:ahLst/>
              <a:cxnLst/>
              <a:rect l="l" t="t" r="r" b="b"/>
              <a:pathLst>
                <a:path w="53" h="75" extrusionOk="0">
                  <a:moveTo>
                    <a:pt x="27" y="75"/>
                  </a:moveTo>
                  <a:lnTo>
                    <a:pt x="27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2" y="71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1" y="74"/>
                  </a:lnTo>
                  <a:lnTo>
                    <a:pt x="30" y="75"/>
                  </a:lnTo>
                  <a:lnTo>
                    <a:pt x="27" y="75"/>
                  </a:lnTo>
                  <a:close/>
                  <a:moveTo>
                    <a:pt x="26" y="59"/>
                  </a:moveTo>
                  <a:lnTo>
                    <a:pt x="26" y="59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6" y="59"/>
                  </a:lnTo>
                  <a:close/>
                  <a:moveTo>
                    <a:pt x="19" y="58"/>
                  </a:moveTo>
                  <a:lnTo>
                    <a:pt x="18" y="58"/>
                  </a:lnTo>
                  <a:lnTo>
                    <a:pt x="18" y="58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9" y="56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19" y="58"/>
                  </a:lnTo>
                  <a:close/>
                  <a:moveTo>
                    <a:pt x="36" y="55"/>
                  </a:moveTo>
                  <a:lnTo>
                    <a:pt x="36" y="55"/>
                  </a:lnTo>
                  <a:lnTo>
                    <a:pt x="35" y="55"/>
                  </a:lnTo>
                  <a:lnTo>
                    <a:pt x="36" y="54"/>
                  </a:lnTo>
                  <a:lnTo>
                    <a:pt x="36" y="55"/>
                  </a:lnTo>
                  <a:close/>
                  <a:moveTo>
                    <a:pt x="16" y="53"/>
                  </a:moveTo>
                  <a:lnTo>
                    <a:pt x="16" y="54"/>
                  </a:lnTo>
                  <a:lnTo>
                    <a:pt x="15" y="54"/>
                  </a:lnTo>
                  <a:lnTo>
                    <a:pt x="15" y="53"/>
                  </a:lnTo>
                  <a:lnTo>
                    <a:pt x="14" y="52"/>
                  </a:lnTo>
                  <a:lnTo>
                    <a:pt x="13" y="52"/>
                  </a:lnTo>
                  <a:lnTo>
                    <a:pt x="14" y="51"/>
                  </a:lnTo>
                  <a:lnTo>
                    <a:pt x="15" y="52"/>
                  </a:lnTo>
                  <a:lnTo>
                    <a:pt x="16" y="53"/>
                  </a:lnTo>
                  <a:close/>
                  <a:moveTo>
                    <a:pt x="38" y="52"/>
                  </a:moveTo>
                  <a:lnTo>
                    <a:pt x="38" y="54"/>
                  </a:lnTo>
                  <a:lnTo>
                    <a:pt x="38" y="54"/>
                  </a:lnTo>
                  <a:lnTo>
                    <a:pt x="37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5" y="52"/>
                  </a:lnTo>
                  <a:lnTo>
                    <a:pt x="35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8" y="52"/>
                  </a:lnTo>
                  <a:close/>
                  <a:moveTo>
                    <a:pt x="46" y="52"/>
                  </a:moveTo>
                  <a:lnTo>
                    <a:pt x="45" y="53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6" y="52"/>
                  </a:lnTo>
                  <a:close/>
                  <a:moveTo>
                    <a:pt x="8" y="29"/>
                  </a:moveTo>
                  <a:lnTo>
                    <a:pt x="9" y="30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9"/>
                  </a:lnTo>
                  <a:close/>
                  <a:moveTo>
                    <a:pt x="53" y="15"/>
                  </a:moveTo>
                  <a:lnTo>
                    <a:pt x="53" y="16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3" y="14"/>
                  </a:lnTo>
                  <a:lnTo>
                    <a:pt x="53" y="15"/>
                  </a:lnTo>
                  <a:lnTo>
                    <a:pt x="53" y="15"/>
                  </a:lnTo>
                  <a:close/>
                  <a:moveTo>
                    <a:pt x="2" y="12"/>
                  </a:moveTo>
                  <a:lnTo>
                    <a:pt x="2" y="14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2" y="12"/>
                  </a:lnTo>
                  <a:close/>
                  <a:moveTo>
                    <a:pt x="16" y="0"/>
                  </a:moveTo>
                  <a:lnTo>
                    <a:pt x="23" y="6"/>
                  </a:lnTo>
                  <a:lnTo>
                    <a:pt x="28" y="10"/>
                  </a:lnTo>
                  <a:lnTo>
                    <a:pt x="31" y="13"/>
                  </a:lnTo>
                  <a:lnTo>
                    <a:pt x="37" y="18"/>
                  </a:lnTo>
                  <a:lnTo>
                    <a:pt x="39" y="21"/>
                  </a:lnTo>
                  <a:lnTo>
                    <a:pt x="40" y="23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3" y="29"/>
                  </a:lnTo>
                  <a:lnTo>
                    <a:pt x="44" y="30"/>
                  </a:lnTo>
                  <a:lnTo>
                    <a:pt x="44" y="32"/>
                  </a:lnTo>
                  <a:lnTo>
                    <a:pt x="44" y="34"/>
                  </a:lnTo>
                  <a:lnTo>
                    <a:pt x="45" y="34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8" y="37"/>
                  </a:lnTo>
                  <a:lnTo>
                    <a:pt x="49" y="41"/>
                  </a:lnTo>
                  <a:lnTo>
                    <a:pt x="49" y="43"/>
                  </a:lnTo>
                  <a:lnTo>
                    <a:pt x="49" y="45"/>
                  </a:lnTo>
                  <a:lnTo>
                    <a:pt x="49" y="47"/>
                  </a:lnTo>
                  <a:lnTo>
                    <a:pt x="47" y="48"/>
                  </a:lnTo>
                  <a:lnTo>
                    <a:pt x="46" y="48"/>
                  </a:lnTo>
                  <a:lnTo>
                    <a:pt x="44" y="49"/>
                  </a:lnTo>
                  <a:lnTo>
                    <a:pt x="42" y="48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1" y="50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1" y="51"/>
                  </a:lnTo>
                  <a:lnTo>
                    <a:pt x="40" y="51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36" y="49"/>
                  </a:lnTo>
                  <a:lnTo>
                    <a:pt x="36" y="50"/>
                  </a:lnTo>
                  <a:lnTo>
                    <a:pt x="35" y="50"/>
                  </a:lnTo>
                  <a:lnTo>
                    <a:pt x="33" y="50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2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3" y="53"/>
                  </a:lnTo>
                  <a:lnTo>
                    <a:pt x="32" y="52"/>
                  </a:lnTo>
                  <a:lnTo>
                    <a:pt x="31" y="52"/>
                  </a:lnTo>
                  <a:lnTo>
                    <a:pt x="30" y="52"/>
                  </a:lnTo>
                  <a:lnTo>
                    <a:pt x="31" y="53"/>
                  </a:lnTo>
                  <a:lnTo>
                    <a:pt x="31" y="54"/>
                  </a:lnTo>
                  <a:lnTo>
                    <a:pt x="32" y="55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7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30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7" y="55"/>
                  </a:lnTo>
                  <a:lnTo>
                    <a:pt x="27" y="57"/>
                  </a:lnTo>
                  <a:lnTo>
                    <a:pt x="26" y="57"/>
                  </a:lnTo>
                  <a:lnTo>
                    <a:pt x="25" y="57"/>
                  </a:lnTo>
                  <a:lnTo>
                    <a:pt x="25" y="56"/>
                  </a:lnTo>
                  <a:lnTo>
                    <a:pt x="24" y="58"/>
                  </a:lnTo>
                  <a:lnTo>
                    <a:pt x="24" y="59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57"/>
                  </a:lnTo>
                  <a:lnTo>
                    <a:pt x="21" y="57"/>
                  </a:lnTo>
                  <a:lnTo>
                    <a:pt x="19" y="55"/>
                  </a:lnTo>
                  <a:lnTo>
                    <a:pt x="17" y="54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0" y="53"/>
                  </a:lnTo>
                  <a:lnTo>
                    <a:pt x="19" y="53"/>
                  </a:lnTo>
                  <a:lnTo>
                    <a:pt x="20" y="53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9" y="52"/>
                  </a:lnTo>
                  <a:lnTo>
                    <a:pt x="18" y="52"/>
                  </a:lnTo>
                  <a:lnTo>
                    <a:pt x="17" y="51"/>
                  </a:lnTo>
                  <a:lnTo>
                    <a:pt x="16" y="49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3" y="35"/>
                  </a:lnTo>
                  <a:lnTo>
                    <a:pt x="12" y="34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9" y="27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2" name="Google Shape;1412;p77"/>
            <p:cNvSpPr/>
            <p:nvPr/>
          </p:nvSpPr>
          <p:spPr>
            <a:xfrm>
              <a:off x="6705600" y="773113"/>
              <a:ext cx="87313" cy="114300"/>
            </a:xfrm>
            <a:custGeom>
              <a:avLst/>
              <a:gdLst/>
              <a:ahLst/>
              <a:cxnLst/>
              <a:rect l="l" t="t" r="r" b="b"/>
              <a:pathLst>
                <a:path w="55" h="72" extrusionOk="0">
                  <a:moveTo>
                    <a:pt x="10" y="47"/>
                  </a:moveTo>
                  <a:lnTo>
                    <a:pt x="10" y="47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0" y="46"/>
                  </a:lnTo>
                  <a:lnTo>
                    <a:pt x="10" y="47"/>
                  </a:lnTo>
                  <a:close/>
                  <a:moveTo>
                    <a:pt x="41" y="0"/>
                  </a:move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8" y="4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2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1" y="9"/>
                  </a:lnTo>
                  <a:lnTo>
                    <a:pt x="51" y="10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49" y="12"/>
                  </a:lnTo>
                  <a:lnTo>
                    <a:pt x="49" y="13"/>
                  </a:lnTo>
                  <a:lnTo>
                    <a:pt x="49" y="14"/>
                  </a:lnTo>
                  <a:lnTo>
                    <a:pt x="49" y="15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51" y="22"/>
                  </a:lnTo>
                  <a:lnTo>
                    <a:pt x="52" y="23"/>
                  </a:lnTo>
                  <a:lnTo>
                    <a:pt x="52" y="26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1" y="31"/>
                  </a:lnTo>
                  <a:lnTo>
                    <a:pt x="51" y="32"/>
                  </a:lnTo>
                  <a:lnTo>
                    <a:pt x="50" y="34"/>
                  </a:lnTo>
                  <a:lnTo>
                    <a:pt x="49" y="35"/>
                  </a:lnTo>
                  <a:lnTo>
                    <a:pt x="49" y="36"/>
                  </a:lnTo>
                  <a:lnTo>
                    <a:pt x="47" y="36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6" y="39"/>
                  </a:lnTo>
                  <a:lnTo>
                    <a:pt x="45" y="40"/>
                  </a:lnTo>
                  <a:lnTo>
                    <a:pt x="43" y="40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39" y="43"/>
                  </a:lnTo>
                  <a:lnTo>
                    <a:pt x="39" y="45"/>
                  </a:lnTo>
                  <a:lnTo>
                    <a:pt x="40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50"/>
                  </a:lnTo>
                  <a:lnTo>
                    <a:pt x="41" y="51"/>
                  </a:lnTo>
                  <a:lnTo>
                    <a:pt x="42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46" y="53"/>
                  </a:lnTo>
                  <a:lnTo>
                    <a:pt x="49" y="55"/>
                  </a:lnTo>
                  <a:lnTo>
                    <a:pt x="51" y="57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9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61"/>
                  </a:lnTo>
                  <a:lnTo>
                    <a:pt x="55" y="63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2" y="64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49" y="64"/>
                  </a:lnTo>
                  <a:lnTo>
                    <a:pt x="48" y="64"/>
                  </a:lnTo>
                  <a:lnTo>
                    <a:pt x="46" y="64"/>
                  </a:lnTo>
                  <a:lnTo>
                    <a:pt x="44" y="64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2" y="67"/>
                  </a:lnTo>
                  <a:lnTo>
                    <a:pt x="42" y="69"/>
                  </a:lnTo>
                  <a:lnTo>
                    <a:pt x="41" y="70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41" y="71"/>
                  </a:lnTo>
                  <a:lnTo>
                    <a:pt x="41" y="71"/>
                  </a:lnTo>
                  <a:lnTo>
                    <a:pt x="38" y="70"/>
                  </a:lnTo>
                  <a:lnTo>
                    <a:pt x="37" y="71"/>
                  </a:lnTo>
                  <a:lnTo>
                    <a:pt x="37" y="72"/>
                  </a:lnTo>
                  <a:lnTo>
                    <a:pt x="36" y="72"/>
                  </a:lnTo>
                  <a:lnTo>
                    <a:pt x="35" y="70"/>
                  </a:lnTo>
                  <a:lnTo>
                    <a:pt x="33" y="70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70"/>
                  </a:lnTo>
                  <a:lnTo>
                    <a:pt x="30" y="71"/>
                  </a:lnTo>
                  <a:lnTo>
                    <a:pt x="29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7" y="71"/>
                  </a:lnTo>
                  <a:lnTo>
                    <a:pt x="23" y="70"/>
                  </a:lnTo>
                  <a:lnTo>
                    <a:pt x="22" y="69"/>
                  </a:lnTo>
                  <a:lnTo>
                    <a:pt x="21" y="69"/>
                  </a:lnTo>
                  <a:lnTo>
                    <a:pt x="23" y="68"/>
                  </a:lnTo>
                  <a:lnTo>
                    <a:pt x="24" y="68"/>
                  </a:lnTo>
                  <a:lnTo>
                    <a:pt x="23" y="67"/>
                  </a:lnTo>
                  <a:lnTo>
                    <a:pt x="22" y="67"/>
                  </a:lnTo>
                  <a:lnTo>
                    <a:pt x="21" y="67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7" y="67"/>
                  </a:lnTo>
                  <a:lnTo>
                    <a:pt x="18" y="65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20" y="59"/>
                  </a:lnTo>
                  <a:lnTo>
                    <a:pt x="21" y="59"/>
                  </a:lnTo>
                  <a:lnTo>
                    <a:pt x="22" y="59"/>
                  </a:lnTo>
                  <a:lnTo>
                    <a:pt x="23" y="59"/>
                  </a:lnTo>
                  <a:lnTo>
                    <a:pt x="22" y="59"/>
                  </a:lnTo>
                  <a:lnTo>
                    <a:pt x="21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7" y="57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6" y="48"/>
                  </a:lnTo>
                  <a:lnTo>
                    <a:pt x="15" y="47"/>
                  </a:lnTo>
                  <a:lnTo>
                    <a:pt x="13" y="46"/>
                  </a:lnTo>
                  <a:lnTo>
                    <a:pt x="12" y="46"/>
                  </a:lnTo>
                  <a:lnTo>
                    <a:pt x="8" y="45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6"/>
                  </a:lnTo>
                  <a:lnTo>
                    <a:pt x="5" y="44"/>
                  </a:lnTo>
                  <a:lnTo>
                    <a:pt x="4" y="43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2" y="28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7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2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1" y="17"/>
                  </a:lnTo>
                  <a:lnTo>
                    <a:pt x="30" y="16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8" y="14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2" y="13"/>
                  </a:lnTo>
                  <a:lnTo>
                    <a:pt x="34" y="13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3" name="Google Shape;1413;p77"/>
            <p:cNvSpPr/>
            <p:nvPr/>
          </p:nvSpPr>
          <p:spPr>
            <a:xfrm>
              <a:off x="5880100" y="933451"/>
              <a:ext cx="19050" cy="11113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2" y="2"/>
                  </a:moveTo>
                  <a:lnTo>
                    <a:pt x="12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4" name="Google Shape;1414;p77"/>
            <p:cNvSpPr/>
            <p:nvPr/>
          </p:nvSpPr>
          <p:spPr>
            <a:xfrm>
              <a:off x="5130800" y="984251"/>
              <a:ext cx="74613" cy="90488"/>
            </a:xfrm>
            <a:custGeom>
              <a:avLst/>
              <a:gdLst/>
              <a:ahLst/>
              <a:cxnLst/>
              <a:rect l="l" t="t" r="r" b="b"/>
              <a:pathLst>
                <a:path w="47" h="57" extrusionOk="0">
                  <a:moveTo>
                    <a:pt x="45" y="17"/>
                  </a:moveTo>
                  <a:lnTo>
                    <a:pt x="44" y="18"/>
                  </a:lnTo>
                  <a:lnTo>
                    <a:pt x="43" y="18"/>
                  </a:lnTo>
                  <a:lnTo>
                    <a:pt x="41" y="19"/>
                  </a:lnTo>
                  <a:lnTo>
                    <a:pt x="37" y="20"/>
                  </a:lnTo>
                  <a:lnTo>
                    <a:pt x="33" y="21"/>
                  </a:lnTo>
                  <a:lnTo>
                    <a:pt x="29" y="22"/>
                  </a:lnTo>
                  <a:lnTo>
                    <a:pt x="26" y="23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22" y="27"/>
                  </a:lnTo>
                  <a:lnTo>
                    <a:pt x="25" y="31"/>
                  </a:lnTo>
                  <a:lnTo>
                    <a:pt x="27" y="33"/>
                  </a:lnTo>
                  <a:lnTo>
                    <a:pt x="29" y="35"/>
                  </a:lnTo>
                  <a:lnTo>
                    <a:pt x="31" y="37"/>
                  </a:lnTo>
                  <a:lnTo>
                    <a:pt x="33" y="39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8" y="51"/>
                  </a:lnTo>
                  <a:lnTo>
                    <a:pt x="17" y="53"/>
                  </a:lnTo>
                  <a:lnTo>
                    <a:pt x="15" y="55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11" y="57"/>
                  </a:lnTo>
                  <a:lnTo>
                    <a:pt x="8" y="56"/>
                  </a:lnTo>
                  <a:lnTo>
                    <a:pt x="5" y="56"/>
                  </a:lnTo>
                  <a:lnTo>
                    <a:pt x="3" y="55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1" y="48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3" y="3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4" y="21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11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7" y="14"/>
                  </a:lnTo>
                  <a:lnTo>
                    <a:pt x="20" y="12"/>
                  </a:lnTo>
                  <a:lnTo>
                    <a:pt x="23" y="10"/>
                  </a:lnTo>
                  <a:lnTo>
                    <a:pt x="25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2" y="3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0" y="3"/>
                  </a:lnTo>
                  <a:lnTo>
                    <a:pt x="41" y="6"/>
                  </a:lnTo>
                  <a:lnTo>
                    <a:pt x="42" y="9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6" y="13"/>
                  </a:lnTo>
                  <a:lnTo>
                    <a:pt x="47" y="15"/>
                  </a:lnTo>
                  <a:lnTo>
                    <a:pt x="45" y="1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5" name="Google Shape;1415;p77"/>
            <p:cNvSpPr/>
            <p:nvPr/>
          </p:nvSpPr>
          <p:spPr>
            <a:xfrm>
              <a:off x="4437063" y="636588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6" name="Google Shape;1416;p77"/>
            <p:cNvSpPr/>
            <p:nvPr/>
          </p:nvSpPr>
          <p:spPr>
            <a:xfrm>
              <a:off x="6821488" y="717551"/>
              <a:ext cx="336550" cy="466725"/>
            </a:xfrm>
            <a:custGeom>
              <a:avLst/>
              <a:gdLst/>
              <a:ahLst/>
              <a:cxnLst/>
              <a:rect l="l" t="t" r="r" b="b"/>
              <a:pathLst>
                <a:path w="212" h="294" extrusionOk="0">
                  <a:moveTo>
                    <a:pt x="3" y="293"/>
                  </a:moveTo>
                  <a:lnTo>
                    <a:pt x="2" y="294"/>
                  </a:lnTo>
                  <a:lnTo>
                    <a:pt x="1" y="29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1" y="292"/>
                  </a:lnTo>
                  <a:lnTo>
                    <a:pt x="1" y="292"/>
                  </a:lnTo>
                  <a:lnTo>
                    <a:pt x="1" y="292"/>
                  </a:lnTo>
                  <a:lnTo>
                    <a:pt x="3" y="292"/>
                  </a:lnTo>
                  <a:lnTo>
                    <a:pt x="3" y="293"/>
                  </a:lnTo>
                  <a:lnTo>
                    <a:pt x="3" y="293"/>
                  </a:lnTo>
                  <a:close/>
                  <a:moveTo>
                    <a:pt x="7" y="290"/>
                  </a:moveTo>
                  <a:lnTo>
                    <a:pt x="6" y="292"/>
                  </a:lnTo>
                  <a:lnTo>
                    <a:pt x="6" y="293"/>
                  </a:lnTo>
                  <a:lnTo>
                    <a:pt x="5" y="292"/>
                  </a:lnTo>
                  <a:lnTo>
                    <a:pt x="4" y="291"/>
                  </a:lnTo>
                  <a:lnTo>
                    <a:pt x="5" y="291"/>
                  </a:lnTo>
                  <a:lnTo>
                    <a:pt x="5" y="291"/>
                  </a:lnTo>
                  <a:lnTo>
                    <a:pt x="6" y="291"/>
                  </a:lnTo>
                  <a:lnTo>
                    <a:pt x="7" y="289"/>
                  </a:lnTo>
                  <a:lnTo>
                    <a:pt x="7" y="289"/>
                  </a:lnTo>
                  <a:lnTo>
                    <a:pt x="7" y="290"/>
                  </a:lnTo>
                  <a:close/>
                  <a:moveTo>
                    <a:pt x="19" y="287"/>
                  </a:moveTo>
                  <a:lnTo>
                    <a:pt x="18" y="287"/>
                  </a:lnTo>
                  <a:lnTo>
                    <a:pt x="17" y="287"/>
                  </a:lnTo>
                  <a:lnTo>
                    <a:pt x="17" y="285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19" y="287"/>
                  </a:lnTo>
                  <a:lnTo>
                    <a:pt x="19" y="287"/>
                  </a:lnTo>
                  <a:close/>
                  <a:moveTo>
                    <a:pt x="212" y="261"/>
                  </a:moveTo>
                  <a:lnTo>
                    <a:pt x="212" y="261"/>
                  </a:lnTo>
                  <a:lnTo>
                    <a:pt x="211" y="259"/>
                  </a:lnTo>
                  <a:lnTo>
                    <a:pt x="211" y="259"/>
                  </a:lnTo>
                  <a:lnTo>
                    <a:pt x="212" y="260"/>
                  </a:lnTo>
                  <a:lnTo>
                    <a:pt x="212" y="260"/>
                  </a:lnTo>
                  <a:lnTo>
                    <a:pt x="212" y="261"/>
                  </a:lnTo>
                  <a:close/>
                  <a:moveTo>
                    <a:pt x="46" y="260"/>
                  </a:moveTo>
                  <a:lnTo>
                    <a:pt x="45" y="261"/>
                  </a:lnTo>
                  <a:lnTo>
                    <a:pt x="45" y="262"/>
                  </a:lnTo>
                  <a:lnTo>
                    <a:pt x="44" y="262"/>
                  </a:lnTo>
                  <a:lnTo>
                    <a:pt x="43" y="263"/>
                  </a:lnTo>
                  <a:lnTo>
                    <a:pt x="43" y="263"/>
                  </a:lnTo>
                  <a:lnTo>
                    <a:pt x="43" y="264"/>
                  </a:lnTo>
                  <a:lnTo>
                    <a:pt x="43" y="265"/>
                  </a:lnTo>
                  <a:lnTo>
                    <a:pt x="43" y="265"/>
                  </a:lnTo>
                  <a:lnTo>
                    <a:pt x="42" y="267"/>
                  </a:lnTo>
                  <a:lnTo>
                    <a:pt x="42" y="267"/>
                  </a:lnTo>
                  <a:lnTo>
                    <a:pt x="43" y="268"/>
                  </a:lnTo>
                  <a:lnTo>
                    <a:pt x="43" y="268"/>
                  </a:lnTo>
                  <a:lnTo>
                    <a:pt x="42" y="269"/>
                  </a:lnTo>
                  <a:lnTo>
                    <a:pt x="41" y="269"/>
                  </a:lnTo>
                  <a:lnTo>
                    <a:pt x="41" y="268"/>
                  </a:lnTo>
                  <a:lnTo>
                    <a:pt x="41" y="267"/>
                  </a:lnTo>
                  <a:lnTo>
                    <a:pt x="41" y="265"/>
                  </a:lnTo>
                  <a:lnTo>
                    <a:pt x="41" y="263"/>
                  </a:lnTo>
                  <a:lnTo>
                    <a:pt x="42" y="263"/>
                  </a:lnTo>
                  <a:lnTo>
                    <a:pt x="42" y="263"/>
                  </a:lnTo>
                  <a:lnTo>
                    <a:pt x="43" y="262"/>
                  </a:lnTo>
                  <a:lnTo>
                    <a:pt x="43" y="261"/>
                  </a:lnTo>
                  <a:lnTo>
                    <a:pt x="42" y="261"/>
                  </a:lnTo>
                  <a:lnTo>
                    <a:pt x="42" y="260"/>
                  </a:lnTo>
                  <a:lnTo>
                    <a:pt x="42" y="260"/>
                  </a:lnTo>
                  <a:lnTo>
                    <a:pt x="43" y="260"/>
                  </a:lnTo>
                  <a:lnTo>
                    <a:pt x="44" y="260"/>
                  </a:lnTo>
                  <a:lnTo>
                    <a:pt x="44" y="260"/>
                  </a:lnTo>
                  <a:lnTo>
                    <a:pt x="44" y="260"/>
                  </a:lnTo>
                  <a:lnTo>
                    <a:pt x="44" y="260"/>
                  </a:lnTo>
                  <a:lnTo>
                    <a:pt x="45" y="258"/>
                  </a:lnTo>
                  <a:lnTo>
                    <a:pt x="45" y="257"/>
                  </a:lnTo>
                  <a:lnTo>
                    <a:pt x="47" y="258"/>
                  </a:lnTo>
                  <a:lnTo>
                    <a:pt x="47" y="259"/>
                  </a:lnTo>
                  <a:lnTo>
                    <a:pt x="46" y="260"/>
                  </a:lnTo>
                  <a:close/>
                  <a:moveTo>
                    <a:pt x="51" y="246"/>
                  </a:moveTo>
                  <a:lnTo>
                    <a:pt x="50" y="246"/>
                  </a:lnTo>
                  <a:lnTo>
                    <a:pt x="49" y="246"/>
                  </a:lnTo>
                  <a:lnTo>
                    <a:pt x="49" y="244"/>
                  </a:lnTo>
                  <a:lnTo>
                    <a:pt x="49" y="244"/>
                  </a:lnTo>
                  <a:lnTo>
                    <a:pt x="49" y="243"/>
                  </a:lnTo>
                  <a:lnTo>
                    <a:pt x="50" y="245"/>
                  </a:lnTo>
                  <a:lnTo>
                    <a:pt x="51" y="245"/>
                  </a:lnTo>
                  <a:lnTo>
                    <a:pt x="51" y="246"/>
                  </a:lnTo>
                  <a:close/>
                  <a:moveTo>
                    <a:pt x="53" y="241"/>
                  </a:moveTo>
                  <a:lnTo>
                    <a:pt x="53" y="241"/>
                  </a:lnTo>
                  <a:lnTo>
                    <a:pt x="52" y="241"/>
                  </a:lnTo>
                  <a:lnTo>
                    <a:pt x="51" y="240"/>
                  </a:lnTo>
                  <a:lnTo>
                    <a:pt x="52" y="240"/>
                  </a:lnTo>
                  <a:lnTo>
                    <a:pt x="52" y="240"/>
                  </a:lnTo>
                  <a:lnTo>
                    <a:pt x="53" y="241"/>
                  </a:lnTo>
                  <a:close/>
                  <a:moveTo>
                    <a:pt x="54" y="239"/>
                  </a:moveTo>
                  <a:lnTo>
                    <a:pt x="53" y="240"/>
                  </a:lnTo>
                  <a:lnTo>
                    <a:pt x="52" y="239"/>
                  </a:lnTo>
                  <a:lnTo>
                    <a:pt x="50" y="239"/>
                  </a:lnTo>
                  <a:lnTo>
                    <a:pt x="51" y="239"/>
                  </a:lnTo>
                  <a:lnTo>
                    <a:pt x="51" y="238"/>
                  </a:lnTo>
                  <a:lnTo>
                    <a:pt x="51" y="238"/>
                  </a:lnTo>
                  <a:lnTo>
                    <a:pt x="52" y="237"/>
                  </a:lnTo>
                  <a:lnTo>
                    <a:pt x="53" y="237"/>
                  </a:lnTo>
                  <a:lnTo>
                    <a:pt x="54" y="237"/>
                  </a:lnTo>
                  <a:lnTo>
                    <a:pt x="54" y="236"/>
                  </a:lnTo>
                  <a:lnTo>
                    <a:pt x="54" y="236"/>
                  </a:lnTo>
                  <a:lnTo>
                    <a:pt x="54" y="236"/>
                  </a:lnTo>
                  <a:lnTo>
                    <a:pt x="55" y="235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4" y="238"/>
                  </a:lnTo>
                  <a:lnTo>
                    <a:pt x="54" y="238"/>
                  </a:lnTo>
                  <a:lnTo>
                    <a:pt x="54" y="239"/>
                  </a:lnTo>
                  <a:lnTo>
                    <a:pt x="54" y="239"/>
                  </a:lnTo>
                  <a:close/>
                  <a:moveTo>
                    <a:pt x="59" y="211"/>
                  </a:moveTo>
                  <a:lnTo>
                    <a:pt x="57" y="211"/>
                  </a:lnTo>
                  <a:lnTo>
                    <a:pt x="56" y="211"/>
                  </a:lnTo>
                  <a:lnTo>
                    <a:pt x="55" y="209"/>
                  </a:lnTo>
                  <a:lnTo>
                    <a:pt x="56" y="208"/>
                  </a:lnTo>
                  <a:lnTo>
                    <a:pt x="59" y="209"/>
                  </a:lnTo>
                  <a:lnTo>
                    <a:pt x="59" y="209"/>
                  </a:lnTo>
                  <a:lnTo>
                    <a:pt x="59" y="211"/>
                  </a:lnTo>
                  <a:close/>
                  <a:moveTo>
                    <a:pt x="62" y="209"/>
                  </a:moveTo>
                  <a:lnTo>
                    <a:pt x="61" y="209"/>
                  </a:lnTo>
                  <a:lnTo>
                    <a:pt x="61" y="208"/>
                  </a:lnTo>
                  <a:lnTo>
                    <a:pt x="61" y="206"/>
                  </a:lnTo>
                  <a:lnTo>
                    <a:pt x="61" y="205"/>
                  </a:lnTo>
                  <a:lnTo>
                    <a:pt x="61" y="203"/>
                  </a:lnTo>
                  <a:lnTo>
                    <a:pt x="61" y="203"/>
                  </a:lnTo>
                  <a:lnTo>
                    <a:pt x="61" y="203"/>
                  </a:lnTo>
                  <a:lnTo>
                    <a:pt x="62" y="204"/>
                  </a:lnTo>
                  <a:lnTo>
                    <a:pt x="62" y="206"/>
                  </a:lnTo>
                  <a:lnTo>
                    <a:pt x="62" y="207"/>
                  </a:lnTo>
                  <a:lnTo>
                    <a:pt x="62" y="209"/>
                  </a:lnTo>
                  <a:close/>
                  <a:moveTo>
                    <a:pt x="41" y="191"/>
                  </a:moveTo>
                  <a:lnTo>
                    <a:pt x="41" y="191"/>
                  </a:lnTo>
                  <a:lnTo>
                    <a:pt x="40" y="190"/>
                  </a:lnTo>
                  <a:lnTo>
                    <a:pt x="41" y="189"/>
                  </a:lnTo>
                  <a:lnTo>
                    <a:pt x="41" y="190"/>
                  </a:lnTo>
                  <a:lnTo>
                    <a:pt x="41" y="191"/>
                  </a:lnTo>
                  <a:close/>
                  <a:moveTo>
                    <a:pt x="44" y="180"/>
                  </a:moveTo>
                  <a:lnTo>
                    <a:pt x="43" y="181"/>
                  </a:lnTo>
                  <a:lnTo>
                    <a:pt x="43" y="180"/>
                  </a:lnTo>
                  <a:lnTo>
                    <a:pt x="43" y="180"/>
                  </a:lnTo>
                  <a:lnTo>
                    <a:pt x="44" y="179"/>
                  </a:lnTo>
                  <a:lnTo>
                    <a:pt x="45" y="179"/>
                  </a:lnTo>
                  <a:lnTo>
                    <a:pt x="45" y="180"/>
                  </a:lnTo>
                  <a:lnTo>
                    <a:pt x="44" y="180"/>
                  </a:lnTo>
                  <a:close/>
                  <a:moveTo>
                    <a:pt x="42" y="183"/>
                  </a:moveTo>
                  <a:lnTo>
                    <a:pt x="41" y="184"/>
                  </a:lnTo>
                  <a:lnTo>
                    <a:pt x="41" y="183"/>
                  </a:lnTo>
                  <a:lnTo>
                    <a:pt x="41" y="183"/>
                  </a:lnTo>
                  <a:lnTo>
                    <a:pt x="41" y="182"/>
                  </a:lnTo>
                  <a:lnTo>
                    <a:pt x="41" y="182"/>
                  </a:lnTo>
                  <a:lnTo>
                    <a:pt x="40" y="182"/>
                  </a:lnTo>
                  <a:lnTo>
                    <a:pt x="40" y="180"/>
                  </a:lnTo>
                  <a:lnTo>
                    <a:pt x="40" y="179"/>
                  </a:lnTo>
                  <a:lnTo>
                    <a:pt x="41" y="179"/>
                  </a:lnTo>
                  <a:lnTo>
                    <a:pt x="42" y="180"/>
                  </a:lnTo>
                  <a:lnTo>
                    <a:pt x="43" y="182"/>
                  </a:lnTo>
                  <a:lnTo>
                    <a:pt x="42" y="183"/>
                  </a:lnTo>
                  <a:close/>
                  <a:moveTo>
                    <a:pt x="22" y="176"/>
                  </a:moveTo>
                  <a:lnTo>
                    <a:pt x="24" y="176"/>
                  </a:lnTo>
                  <a:lnTo>
                    <a:pt x="24" y="176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24" y="178"/>
                  </a:lnTo>
                  <a:lnTo>
                    <a:pt x="24" y="178"/>
                  </a:lnTo>
                  <a:lnTo>
                    <a:pt x="24" y="177"/>
                  </a:lnTo>
                  <a:lnTo>
                    <a:pt x="22" y="176"/>
                  </a:lnTo>
                  <a:close/>
                  <a:moveTo>
                    <a:pt x="151" y="172"/>
                  </a:moveTo>
                  <a:lnTo>
                    <a:pt x="151" y="172"/>
                  </a:lnTo>
                  <a:lnTo>
                    <a:pt x="150" y="172"/>
                  </a:lnTo>
                  <a:lnTo>
                    <a:pt x="150" y="171"/>
                  </a:lnTo>
                  <a:lnTo>
                    <a:pt x="150" y="171"/>
                  </a:lnTo>
                  <a:lnTo>
                    <a:pt x="150" y="171"/>
                  </a:lnTo>
                  <a:lnTo>
                    <a:pt x="151" y="172"/>
                  </a:lnTo>
                  <a:lnTo>
                    <a:pt x="151" y="172"/>
                  </a:lnTo>
                  <a:close/>
                  <a:moveTo>
                    <a:pt x="27" y="175"/>
                  </a:moveTo>
                  <a:lnTo>
                    <a:pt x="27" y="175"/>
                  </a:lnTo>
                  <a:lnTo>
                    <a:pt x="26" y="174"/>
                  </a:lnTo>
                  <a:lnTo>
                    <a:pt x="26" y="173"/>
                  </a:lnTo>
                  <a:lnTo>
                    <a:pt x="26" y="173"/>
                  </a:lnTo>
                  <a:lnTo>
                    <a:pt x="26" y="171"/>
                  </a:lnTo>
                  <a:lnTo>
                    <a:pt x="27" y="172"/>
                  </a:lnTo>
                  <a:lnTo>
                    <a:pt x="27" y="173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27" y="174"/>
                  </a:lnTo>
                  <a:lnTo>
                    <a:pt x="27" y="175"/>
                  </a:lnTo>
                  <a:close/>
                  <a:moveTo>
                    <a:pt x="30" y="170"/>
                  </a:moveTo>
                  <a:lnTo>
                    <a:pt x="29" y="170"/>
                  </a:lnTo>
                  <a:lnTo>
                    <a:pt x="29" y="170"/>
                  </a:lnTo>
                  <a:lnTo>
                    <a:pt x="29" y="170"/>
                  </a:lnTo>
                  <a:lnTo>
                    <a:pt x="29" y="169"/>
                  </a:lnTo>
                  <a:lnTo>
                    <a:pt x="29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0" y="169"/>
                  </a:lnTo>
                  <a:lnTo>
                    <a:pt x="30" y="170"/>
                  </a:lnTo>
                  <a:close/>
                  <a:moveTo>
                    <a:pt x="31" y="163"/>
                  </a:moveTo>
                  <a:lnTo>
                    <a:pt x="30" y="163"/>
                  </a:lnTo>
                  <a:lnTo>
                    <a:pt x="29" y="163"/>
                  </a:lnTo>
                  <a:lnTo>
                    <a:pt x="29" y="162"/>
                  </a:lnTo>
                  <a:lnTo>
                    <a:pt x="29" y="160"/>
                  </a:lnTo>
                  <a:lnTo>
                    <a:pt x="30" y="162"/>
                  </a:lnTo>
                  <a:lnTo>
                    <a:pt x="31" y="163"/>
                  </a:lnTo>
                  <a:close/>
                  <a:moveTo>
                    <a:pt x="47" y="165"/>
                  </a:moveTo>
                  <a:lnTo>
                    <a:pt x="49" y="165"/>
                  </a:lnTo>
                  <a:lnTo>
                    <a:pt x="49" y="165"/>
                  </a:lnTo>
                  <a:lnTo>
                    <a:pt x="50" y="165"/>
                  </a:lnTo>
                  <a:lnTo>
                    <a:pt x="50" y="164"/>
                  </a:lnTo>
                  <a:lnTo>
                    <a:pt x="51" y="164"/>
                  </a:lnTo>
                  <a:lnTo>
                    <a:pt x="52" y="164"/>
                  </a:lnTo>
                  <a:lnTo>
                    <a:pt x="53" y="165"/>
                  </a:lnTo>
                  <a:lnTo>
                    <a:pt x="53" y="165"/>
                  </a:lnTo>
                  <a:lnTo>
                    <a:pt x="54" y="166"/>
                  </a:lnTo>
                  <a:lnTo>
                    <a:pt x="53" y="167"/>
                  </a:lnTo>
                  <a:lnTo>
                    <a:pt x="53" y="169"/>
                  </a:lnTo>
                  <a:lnTo>
                    <a:pt x="55" y="169"/>
                  </a:lnTo>
                  <a:lnTo>
                    <a:pt x="57" y="169"/>
                  </a:lnTo>
                  <a:lnTo>
                    <a:pt x="57" y="170"/>
                  </a:lnTo>
                  <a:lnTo>
                    <a:pt x="57" y="171"/>
                  </a:lnTo>
                  <a:lnTo>
                    <a:pt x="59" y="172"/>
                  </a:lnTo>
                  <a:lnTo>
                    <a:pt x="60" y="172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61" y="174"/>
                  </a:lnTo>
                  <a:lnTo>
                    <a:pt x="61" y="174"/>
                  </a:lnTo>
                  <a:lnTo>
                    <a:pt x="61" y="175"/>
                  </a:lnTo>
                  <a:lnTo>
                    <a:pt x="60" y="178"/>
                  </a:lnTo>
                  <a:lnTo>
                    <a:pt x="60" y="180"/>
                  </a:lnTo>
                  <a:lnTo>
                    <a:pt x="60" y="182"/>
                  </a:lnTo>
                  <a:lnTo>
                    <a:pt x="60" y="183"/>
                  </a:lnTo>
                  <a:lnTo>
                    <a:pt x="60" y="185"/>
                  </a:lnTo>
                  <a:lnTo>
                    <a:pt x="60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2" y="191"/>
                  </a:lnTo>
                  <a:lnTo>
                    <a:pt x="62" y="194"/>
                  </a:lnTo>
                  <a:lnTo>
                    <a:pt x="61" y="194"/>
                  </a:lnTo>
                  <a:lnTo>
                    <a:pt x="59" y="194"/>
                  </a:lnTo>
                  <a:lnTo>
                    <a:pt x="57" y="194"/>
                  </a:lnTo>
                  <a:lnTo>
                    <a:pt x="57" y="195"/>
                  </a:lnTo>
                  <a:lnTo>
                    <a:pt x="60" y="197"/>
                  </a:lnTo>
                  <a:lnTo>
                    <a:pt x="57" y="199"/>
                  </a:lnTo>
                  <a:lnTo>
                    <a:pt x="55" y="201"/>
                  </a:lnTo>
                  <a:lnTo>
                    <a:pt x="55" y="200"/>
                  </a:lnTo>
                  <a:lnTo>
                    <a:pt x="55" y="199"/>
                  </a:lnTo>
                  <a:lnTo>
                    <a:pt x="55" y="199"/>
                  </a:lnTo>
                  <a:lnTo>
                    <a:pt x="55" y="199"/>
                  </a:lnTo>
                  <a:lnTo>
                    <a:pt x="55" y="197"/>
                  </a:lnTo>
                  <a:lnTo>
                    <a:pt x="54" y="195"/>
                  </a:lnTo>
                  <a:lnTo>
                    <a:pt x="53" y="193"/>
                  </a:lnTo>
                  <a:lnTo>
                    <a:pt x="53" y="192"/>
                  </a:lnTo>
                  <a:lnTo>
                    <a:pt x="53" y="192"/>
                  </a:lnTo>
                  <a:lnTo>
                    <a:pt x="53" y="192"/>
                  </a:lnTo>
                  <a:lnTo>
                    <a:pt x="53" y="191"/>
                  </a:lnTo>
                  <a:lnTo>
                    <a:pt x="53" y="191"/>
                  </a:lnTo>
                  <a:lnTo>
                    <a:pt x="53" y="190"/>
                  </a:lnTo>
                  <a:lnTo>
                    <a:pt x="52" y="190"/>
                  </a:lnTo>
                  <a:lnTo>
                    <a:pt x="51" y="190"/>
                  </a:lnTo>
                  <a:lnTo>
                    <a:pt x="51" y="191"/>
                  </a:lnTo>
                  <a:lnTo>
                    <a:pt x="51" y="192"/>
                  </a:lnTo>
                  <a:lnTo>
                    <a:pt x="51" y="194"/>
                  </a:lnTo>
                  <a:lnTo>
                    <a:pt x="52" y="194"/>
                  </a:lnTo>
                  <a:lnTo>
                    <a:pt x="52" y="195"/>
                  </a:lnTo>
                  <a:lnTo>
                    <a:pt x="53" y="197"/>
                  </a:lnTo>
                  <a:lnTo>
                    <a:pt x="53" y="198"/>
                  </a:lnTo>
                  <a:lnTo>
                    <a:pt x="53" y="198"/>
                  </a:lnTo>
                  <a:lnTo>
                    <a:pt x="50" y="197"/>
                  </a:lnTo>
                  <a:lnTo>
                    <a:pt x="49" y="197"/>
                  </a:lnTo>
                  <a:lnTo>
                    <a:pt x="48" y="197"/>
                  </a:lnTo>
                  <a:lnTo>
                    <a:pt x="47" y="194"/>
                  </a:lnTo>
                  <a:lnTo>
                    <a:pt x="48" y="194"/>
                  </a:lnTo>
                  <a:lnTo>
                    <a:pt x="49" y="194"/>
                  </a:lnTo>
                  <a:lnTo>
                    <a:pt x="48" y="193"/>
                  </a:lnTo>
                  <a:lnTo>
                    <a:pt x="48" y="192"/>
                  </a:lnTo>
                  <a:lnTo>
                    <a:pt x="47" y="190"/>
                  </a:lnTo>
                  <a:lnTo>
                    <a:pt x="46" y="190"/>
                  </a:lnTo>
                  <a:lnTo>
                    <a:pt x="46" y="189"/>
                  </a:lnTo>
                  <a:lnTo>
                    <a:pt x="46" y="188"/>
                  </a:lnTo>
                  <a:lnTo>
                    <a:pt x="45" y="187"/>
                  </a:lnTo>
                  <a:lnTo>
                    <a:pt x="44" y="185"/>
                  </a:lnTo>
                  <a:lnTo>
                    <a:pt x="44" y="185"/>
                  </a:lnTo>
                  <a:lnTo>
                    <a:pt x="45" y="184"/>
                  </a:lnTo>
                  <a:lnTo>
                    <a:pt x="46" y="183"/>
                  </a:lnTo>
                  <a:lnTo>
                    <a:pt x="46" y="182"/>
                  </a:lnTo>
                  <a:lnTo>
                    <a:pt x="46" y="180"/>
                  </a:lnTo>
                  <a:lnTo>
                    <a:pt x="46" y="178"/>
                  </a:lnTo>
                  <a:lnTo>
                    <a:pt x="45" y="178"/>
                  </a:lnTo>
                  <a:lnTo>
                    <a:pt x="44" y="177"/>
                  </a:lnTo>
                  <a:lnTo>
                    <a:pt x="45" y="176"/>
                  </a:lnTo>
                  <a:lnTo>
                    <a:pt x="44" y="175"/>
                  </a:lnTo>
                  <a:lnTo>
                    <a:pt x="42" y="173"/>
                  </a:lnTo>
                  <a:lnTo>
                    <a:pt x="41" y="172"/>
                  </a:lnTo>
                  <a:lnTo>
                    <a:pt x="39" y="171"/>
                  </a:lnTo>
                  <a:lnTo>
                    <a:pt x="39" y="170"/>
                  </a:lnTo>
                  <a:lnTo>
                    <a:pt x="38" y="171"/>
                  </a:lnTo>
                  <a:lnTo>
                    <a:pt x="38" y="171"/>
                  </a:lnTo>
                  <a:lnTo>
                    <a:pt x="39" y="173"/>
                  </a:lnTo>
                  <a:lnTo>
                    <a:pt x="39" y="174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1" y="175"/>
                  </a:lnTo>
                  <a:lnTo>
                    <a:pt x="41" y="175"/>
                  </a:lnTo>
                  <a:lnTo>
                    <a:pt x="42" y="175"/>
                  </a:lnTo>
                  <a:lnTo>
                    <a:pt x="42" y="176"/>
                  </a:lnTo>
                  <a:lnTo>
                    <a:pt x="42" y="177"/>
                  </a:lnTo>
                  <a:lnTo>
                    <a:pt x="42" y="177"/>
                  </a:lnTo>
                  <a:lnTo>
                    <a:pt x="42" y="177"/>
                  </a:lnTo>
                  <a:lnTo>
                    <a:pt x="41" y="177"/>
                  </a:lnTo>
                  <a:lnTo>
                    <a:pt x="40" y="176"/>
                  </a:lnTo>
                  <a:lnTo>
                    <a:pt x="39" y="176"/>
                  </a:lnTo>
                  <a:lnTo>
                    <a:pt x="38" y="176"/>
                  </a:lnTo>
                  <a:lnTo>
                    <a:pt x="37" y="178"/>
                  </a:lnTo>
                  <a:lnTo>
                    <a:pt x="37" y="179"/>
                  </a:lnTo>
                  <a:lnTo>
                    <a:pt x="37" y="178"/>
                  </a:lnTo>
                  <a:lnTo>
                    <a:pt x="36" y="176"/>
                  </a:lnTo>
                  <a:lnTo>
                    <a:pt x="36" y="176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3" y="173"/>
                  </a:lnTo>
                  <a:lnTo>
                    <a:pt x="33" y="172"/>
                  </a:lnTo>
                  <a:lnTo>
                    <a:pt x="35" y="173"/>
                  </a:lnTo>
                  <a:lnTo>
                    <a:pt x="36" y="174"/>
                  </a:lnTo>
                  <a:lnTo>
                    <a:pt x="37" y="175"/>
                  </a:lnTo>
                  <a:lnTo>
                    <a:pt x="38" y="175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4" y="172"/>
                  </a:lnTo>
                  <a:lnTo>
                    <a:pt x="32" y="170"/>
                  </a:lnTo>
                  <a:lnTo>
                    <a:pt x="31" y="170"/>
                  </a:lnTo>
                  <a:lnTo>
                    <a:pt x="31" y="168"/>
                  </a:lnTo>
                  <a:lnTo>
                    <a:pt x="31" y="168"/>
                  </a:lnTo>
                  <a:lnTo>
                    <a:pt x="32" y="168"/>
                  </a:lnTo>
                  <a:lnTo>
                    <a:pt x="33" y="168"/>
                  </a:lnTo>
                  <a:lnTo>
                    <a:pt x="33" y="168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3" y="166"/>
                  </a:lnTo>
                  <a:lnTo>
                    <a:pt x="35" y="166"/>
                  </a:lnTo>
                  <a:lnTo>
                    <a:pt x="35" y="165"/>
                  </a:lnTo>
                  <a:lnTo>
                    <a:pt x="35" y="165"/>
                  </a:lnTo>
                  <a:lnTo>
                    <a:pt x="36" y="165"/>
                  </a:lnTo>
                  <a:lnTo>
                    <a:pt x="37" y="165"/>
                  </a:lnTo>
                  <a:lnTo>
                    <a:pt x="38" y="164"/>
                  </a:lnTo>
                  <a:lnTo>
                    <a:pt x="38" y="163"/>
                  </a:lnTo>
                  <a:lnTo>
                    <a:pt x="38" y="162"/>
                  </a:lnTo>
                  <a:lnTo>
                    <a:pt x="38" y="160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43" y="160"/>
                  </a:lnTo>
                  <a:lnTo>
                    <a:pt x="44" y="162"/>
                  </a:lnTo>
                  <a:lnTo>
                    <a:pt x="45" y="164"/>
                  </a:lnTo>
                  <a:lnTo>
                    <a:pt x="47" y="165"/>
                  </a:lnTo>
                  <a:close/>
                  <a:moveTo>
                    <a:pt x="57" y="159"/>
                  </a:moveTo>
                  <a:lnTo>
                    <a:pt x="59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60" y="160"/>
                  </a:lnTo>
                  <a:lnTo>
                    <a:pt x="60" y="160"/>
                  </a:lnTo>
                  <a:lnTo>
                    <a:pt x="59" y="160"/>
                  </a:lnTo>
                  <a:lnTo>
                    <a:pt x="57" y="160"/>
                  </a:lnTo>
                  <a:lnTo>
                    <a:pt x="57" y="159"/>
                  </a:lnTo>
                  <a:lnTo>
                    <a:pt x="57" y="159"/>
                  </a:lnTo>
                  <a:lnTo>
                    <a:pt x="57" y="159"/>
                  </a:lnTo>
                  <a:close/>
                  <a:moveTo>
                    <a:pt x="61" y="157"/>
                  </a:moveTo>
                  <a:lnTo>
                    <a:pt x="61" y="157"/>
                  </a:lnTo>
                  <a:lnTo>
                    <a:pt x="60" y="157"/>
                  </a:lnTo>
                  <a:lnTo>
                    <a:pt x="60" y="157"/>
                  </a:lnTo>
                  <a:lnTo>
                    <a:pt x="60" y="156"/>
                  </a:lnTo>
                  <a:lnTo>
                    <a:pt x="60" y="156"/>
                  </a:lnTo>
                  <a:lnTo>
                    <a:pt x="60" y="157"/>
                  </a:lnTo>
                  <a:lnTo>
                    <a:pt x="61" y="157"/>
                  </a:lnTo>
                  <a:close/>
                  <a:moveTo>
                    <a:pt x="22" y="157"/>
                  </a:moveTo>
                  <a:lnTo>
                    <a:pt x="21" y="157"/>
                  </a:lnTo>
                  <a:lnTo>
                    <a:pt x="20" y="156"/>
                  </a:lnTo>
                  <a:lnTo>
                    <a:pt x="20" y="154"/>
                  </a:lnTo>
                  <a:lnTo>
                    <a:pt x="21" y="154"/>
                  </a:lnTo>
                  <a:lnTo>
                    <a:pt x="22" y="155"/>
                  </a:lnTo>
                  <a:lnTo>
                    <a:pt x="22" y="157"/>
                  </a:lnTo>
                  <a:close/>
                  <a:moveTo>
                    <a:pt x="80" y="155"/>
                  </a:moveTo>
                  <a:lnTo>
                    <a:pt x="82" y="155"/>
                  </a:lnTo>
                  <a:lnTo>
                    <a:pt x="83" y="155"/>
                  </a:lnTo>
                  <a:lnTo>
                    <a:pt x="84" y="158"/>
                  </a:lnTo>
                  <a:lnTo>
                    <a:pt x="85" y="158"/>
                  </a:lnTo>
                  <a:lnTo>
                    <a:pt x="86" y="159"/>
                  </a:lnTo>
                  <a:lnTo>
                    <a:pt x="86" y="160"/>
                  </a:lnTo>
                  <a:lnTo>
                    <a:pt x="87" y="162"/>
                  </a:lnTo>
                  <a:lnTo>
                    <a:pt x="85" y="163"/>
                  </a:lnTo>
                  <a:lnTo>
                    <a:pt x="84" y="165"/>
                  </a:lnTo>
                  <a:lnTo>
                    <a:pt x="84" y="166"/>
                  </a:lnTo>
                  <a:lnTo>
                    <a:pt x="83" y="167"/>
                  </a:lnTo>
                  <a:lnTo>
                    <a:pt x="84" y="168"/>
                  </a:lnTo>
                  <a:lnTo>
                    <a:pt x="84" y="169"/>
                  </a:lnTo>
                  <a:lnTo>
                    <a:pt x="83" y="169"/>
                  </a:lnTo>
                  <a:lnTo>
                    <a:pt x="80" y="167"/>
                  </a:lnTo>
                  <a:lnTo>
                    <a:pt x="79" y="166"/>
                  </a:lnTo>
                  <a:lnTo>
                    <a:pt x="77" y="166"/>
                  </a:lnTo>
                  <a:lnTo>
                    <a:pt x="76" y="166"/>
                  </a:lnTo>
                  <a:lnTo>
                    <a:pt x="73" y="168"/>
                  </a:lnTo>
                  <a:lnTo>
                    <a:pt x="73" y="169"/>
                  </a:lnTo>
                  <a:lnTo>
                    <a:pt x="73" y="172"/>
                  </a:lnTo>
                  <a:lnTo>
                    <a:pt x="73" y="172"/>
                  </a:lnTo>
                  <a:lnTo>
                    <a:pt x="72" y="173"/>
                  </a:lnTo>
                  <a:lnTo>
                    <a:pt x="72" y="173"/>
                  </a:lnTo>
                  <a:lnTo>
                    <a:pt x="73" y="175"/>
                  </a:lnTo>
                  <a:lnTo>
                    <a:pt x="72" y="176"/>
                  </a:lnTo>
                  <a:lnTo>
                    <a:pt x="71" y="176"/>
                  </a:lnTo>
                  <a:lnTo>
                    <a:pt x="70" y="176"/>
                  </a:lnTo>
                  <a:lnTo>
                    <a:pt x="69" y="176"/>
                  </a:lnTo>
                  <a:lnTo>
                    <a:pt x="69" y="174"/>
                  </a:lnTo>
                  <a:lnTo>
                    <a:pt x="68" y="174"/>
                  </a:lnTo>
                  <a:lnTo>
                    <a:pt x="67" y="174"/>
                  </a:lnTo>
                  <a:lnTo>
                    <a:pt x="66" y="173"/>
                  </a:lnTo>
                  <a:lnTo>
                    <a:pt x="65" y="172"/>
                  </a:lnTo>
                  <a:lnTo>
                    <a:pt x="65" y="171"/>
                  </a:lnTo>
                  <a:lnTo>
                    <a:pt x="65" y="170"/>
                  </a:lnTo>
                  <a:lnTo>
                    <a:pt x="65" y="170"/>
                  </a:lnTo>
                  <a:lnTo>
                    <a:pt x="65" y="169"/>
                  </a:lnTo>
                  <a:lnTo>
                    <a:pt x="65" y="169"/>
                  </a:lnTo>
                  <a:lnTo>
                    <a:pt x="64" y="169"/>
                  </a:lnTo>
                  <a:lnTo>
                    <a:pt x="63" y="168"/>
                  </a:lnTo>
                  <a:lnTo>
                    <a:pt x="63" y="167"/>
                  </a:lnTo>
                  <a:lnTo>
                    <a:pt x="62" y="167"/>
                  </a:lnTo>
                  <a:lnTo>
                    <a:pt x="61" y="167"/>
                  </a:lnTo>
                  <a:lnTo>
                    <a:pt x="60" y="168"/>
                  </a:lnTo>
                  <a:lnTo>
                    <a:pt x="59" y="168"/>
                  </a:lnTo>
                  <a:lnTo>
                    <a:pt x="60" y="167"/>
                  </a:lnTo>
                  <a:lnTo>
                    <a:pt x="61" y="166"/>
                  </a:lnTo>
                  <a:lnTo>
                    <a:pt x="62" y="166"/>
                  </a:lnTo>
                  <a:lnTo>
                    <a:pt x="63" y="164"/>
                  </a:lnTo>
                  <a:lnTo>
                    <a:pt x="64" y="163"/>
                  </a:lnTo>
                  <a:lnTo>
                    <a:pt x="64" y="162"/>
                  </a:lnTo>
                  <a:lnTo>
                    <a:pt x="64" y="160"/>
                  </a:lnTo>
                  <a:lnTo>
                    <a:pt x="64" y="160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65" y="157"/>
                  </a:lnTo>
                  <a:lnTo>
                    <a:pt x="66" y="157"/>
                  </a:lnTo>
                  <a:lnTo>
                    <a:pt x="67" y="158"/>
                  </a:lnTo>
                  <a:lnTo>
                    <a:pt x="68" y="159"/>
                  </a:lnTo>
                  <a:lnTo>
                    <a:pt x="69" y="159"/>
                  </a:lnTo>
                  <a:lnTo>
                    <a:pt x="70" y="159"/>
                  </a:lnTo>
                  <a:lnTo>
                    <a:pt x="70" y="159"/>
                  </a:lnTo>
                  <a:lnTo>
                    <a:pt x="72" y="159"/>
                  </a:lnTo>
                  <a:lnTo>
                    <a:pt x="73" y="158"/>
                  </a:lnTo>
                  <a:lnTo>
                    <a:pt x="73" y="157"/>
                  </a:lnTo>
                  <a:lnTo>
                    <a:pt x="73" y="156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73" y="155"/>
                  </a:lnTo>
                  <a:lnTo>
                    <a:pt x="74" y="154"/>
                  </a:lnTo>
                  <a:lnTo>
                    <a:pt x="75" y="154"/>
                  </a:lnTo>
                  <a:lnTo>
                    <a:pt x="76" y="153"/>
                  </a:lnTo>
                  <a:lnTo>
                    <a:pt x="78" y="154"/>
                  </a:lnTo>
                  <a:lnTo>
                    <a:pt x="80" y="155"/>
                  </a:lnTo>
                  <a:close/>
                  <a:moveTo>
                    <a:pt x="79" y="152"/>
                  </a:moveTo>
                  <a:lnTo>
                    <a:pt x="78" y="152"/>
                  </a:lnTo>
                  <a:lnTo>
                    <a:pt x="78" y="152"/>
                  </a:lnTo>
                  <a:lnTo>
                    <a:pt x="78" y="153"/>
                  </a:lnTo>
                  <a:lnTo>
                    <a:pt x="77" y="152"/>
                  </a:lnTo>
                  <a:lnTo>
                    <a:pt x="77" y="152"/>
                  </a:lnTo>
                  <a:lnTo>
                    <a:pt x="76" y="151"/>
                  </a:lnTo>
                  <a:lnTo>
                    <a:pt x="78" y="151"/>
                  </a:lnTo>
                  <a:lnTo>
                    <a:pt x="79" y="151"/>
                  </a:lnTo>
                  <a:lnTo>
                    <a:pt x="79" y="152"/>
                  </a:lnTo>
                  <a:close/>
                  <a:moveTo>
                    <a:pt x="86" y="154"/>
                  </a:moveTo>
                  <a:lnTo>
                    <a:pt x="86" y="156"/>
                  </a:lnTo>
                  <a:lnTo>
                    <a:pt x="84" y="155"/>
                  </a:lnTo>
                  <a:lnTo>
                    <a:pt x="84" y="155"/>
                  </a:lnTo>
                  <a:lnTo>
                    <a:pt x="83" y="154"/>
                  </a:lnTo>
                  <a:lnTo>
                    <a:pt x="84" y="153"/>
                  </a:lnTo>
                  <a:lnTo>
                    <a:pt x="84" y="152"/>
                  </a:lnTo>
                  <a:lnTo>
                    <a:pt x="84" y="151"/>
                  </a:lnTo>
                  <a:lnTo>
                    <a:pt x="85" y="151"/>
                  </a:lnTo>
                  <a:lnTo>
                    <a:pt x="85" y="151"/>
                  </a:lnTo>
                  <a:lnTo>
                    <a:pt x="85" y="153"/>
                  </a:lnTo>
                  <a:lnTo>
                    <a:pt x="86" y="154"/>
                  </a:lnTo>
                  <a:close/>
                  <a:moveTo>
                    <a:pt x="21" y="153"/>
                  </a:moveTo>
                  <a:lnTo>
                    <a:pt x="21" y="154"/>
                  </a:lnTo>
                  <a:lnTo>
                    <a:pt x="20" y="154"/>
                  </a:lnTo>
                  <a:lnTo>
                    <a:pt x="20" y="153"/>
                  </a:lnTo>
                  <a:lnTo>
                    <a:pt x="20" y="151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20" y="149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1" y="150"/>
                  </a:lnTo>
                  <a:lnTo>
                    <a:pt x="21" y="151"/>
                  </a:lnTo>
                  <a:lnTo>
                    <a:pt x="21" y="153"/>
                  </a:lnTo>
                  <a:lnTo>
                    <a:pt x="21" y="153"/>
                  </a:lnTo>
                  <a:close/>
                  <a:moveTo>
                    <a:pt x="136" y="148"/>
                  </a:moveTo>
                  <a:lnTo>
                    <a:pt x="137" y="149"/>
                  </a:lnTo>
                  <a:lnTo>
                    <a:pt x="136" y="149"/>
                  </a:lnTo>
                  <a:lnTo>
                    <a:pt x="135" y="149"/>
                  </a:lnTo>
                  <a:lnTo>
                    <a:pt x="135" y="148"/>
                  </a:lnTo>
                  <a:lnTo>
                    <a:pt x="136" y="148"/>
                  </a:lnTo>
                  <a:lnTo>
                    <a:pt x="136" y="148"/>
                  </a:lnTo>
                  <a:close/>
                  <a:moveTo>
                    <a:pt x="56" y="129"/>
                  </a:moveTo>
                  <a:lnTo>
                    <a:pt x="56" y="129"/>
                  </a:lnTo>
                  <a:lnTo>
                    <a:pt x="55" y="129"/>
                  </a:lnTo>
                  <a:lnTo>
                    <a:pt x="54" y="128"/>
                  </a:lnTo>
                  <a:lnTo>
                    <a:pt x="53" y="127"/>
                  </a:lnTo>
                  <a:lnTo>
                    <a:pt x="54" y="127"/>
                  </a:lnTo>
                  <a:lnTo>
                    <a:pt x="56" y="128"/>
                  </a:lnTo>
                  <a:lnTo>
                    <a:pt x="56" y="129"/>
                  </a:lnTo>
                  <a:close/>
                  <a:moveTo>
                    <a:pt x="102" y="106"/>
                  </a:moveTo>
                  <a:lnTo>
                    <a:pt x="101" y="106"/>
                  </a:lnTo>
                  <a:lnTo>
                    <a:pt x="101" y="106"/>
                  </a:lnTo>
                  <a:lnTo>
                    <a:pt x="101" y="105"/>
                  </a:lnTo>
                  <a:lnTo>
                    <a:pt x="101" y="105"/>
                  </a:lnTo>
                  <a:lnTo>
                    <a:pt x="101" y="104"/>
                  </a:lnTo>
                  <a:lnTo>
                    <a:pt x="101" y="104"/>
                  </a:lnTo>
                  <a:lnTo>
                    <a:pt x="100" y="103"/>
                  </a:lnTo>
                  <a:lnTo>
                    <a:pt x="99" y="102"/>
                  </a:lnTo>
                  <a:lnTo>
                    <a:pt x="100" y="101"/>
                  </a:lnTo>
                  <a:lnTo>
                    <a:pt x="100" y="99"/>
                  </a:lnTo>
                  <a:lnTo>
                    <a:pt x="101" y="99"/>
                  </a:lnTo>
                  <a:lnTo>
                    <a:pt x="101" y="100"/>
                  </a:lnTo>
                  <a:lnTo>
                    <a:pt x="102" y="102"/>
                  </a:lnTo>
                  <a:lnTo>
                    <a:pt x="102" y="102"/>
                  </a:lnTo>
                  <a:lnTo>
                    <a:pt x="103" y="103"/>
                  </a:lnTo>
                  <a:lnTo>
                    <a:pt x="103" y="105"/>
                  </a:lnTo>
                  <a:lnTo>
                    <a:pt x="102" y="106"/>
                  </a:lnTo>
                  <a:close/>
                  <a:moveTo>
                    <a:pt x="107" y="57"/>
                  </a:moveTo>
                  <a:lnTo>
                    <a:pt x="108" y="57"/>
                  </a:lnTo>
                  <a:lnTo>
                    <a:pt x="109" y="57"/>
                  </a:lnTo>
                  <a:lnTo>
                    <a:pt x="110" y="59"/>
                  </a:lnTo>
                  <a:lnTo>
                    <a:pt x="111" y="61"/>
                  </a:lnTo>
                  <a:lnTo>
                    <a:pt x="113" y="64"/>
                  </a:lnTo>
                  <a:lnTo>
                    <a:pt x="115" y="66"/>
                  </a:lnTo>
                  <a:lnTo>
                    <a:pt x="116" y="67"/>
                  </a:lnTo>
                  <a:lnTo>
                    <a:pt x="117" y="68"/>
                  </a:lnTo>
                  <a:lnTo>
                    <a:pt x="119" y="69"/>
                  </a:lnTo>
                  <a:lnTo>
                    <a:pt x="122" y="72"/>
                  </a:lnTo>
                  <a:lnTo>
                    <a:pt x="125" y="75"/>
                  </a:lnTo>
                  <a:lnTo>
                    <a:pt x="126" y="76"/>
                  </a:lnTo>
                  <a:lnTo>
                    <a:pt x="129" y="78"/>
                  </a:lnTo>
                  <a:lnTo>
                    <a:pt x="129" y="78"/>
                  </a:lnTo>
                  <a:lnTo>
                    <a:pt x="129" y="79"/>
                  </a:lnTo>
                  <a:lnTo>
                    <a:pt x="130" y="80"/>
                  </a:lnTo>
                  <a:lnTo>
                    <a:pt x="130" y="81"/>
                  </a:lnTo>
                  <a:lnTo>
                    <a:pt x="132" y="83"/>
                  </a:lnTo>
                  <a:lnTo>
                    <a:pt x="133" y="86"/>
                  </a:lnTo>
                  <a:lnTo>
                    <a:pt x="133" y="87"/>
                  </a:lnTo>
                  <a:lnTo>
                    <a:pt x="133" y="88"/>
                  </a:lnTo>
                  <a:lnTo>
                    <a:pt x="133" y="88"/>
                  </a:lnTo>
                  <a:lnTo>
                    <a:pt x="133" y="89"/>
                  </a:lnTo>
                  <a:lnTo>
                    <a:pt x="132" y="89"/>
                  </a:lnTo>
                  <a:lnTo>
                    <a:pt x="132" y="89"/>
                  </a:lnTo>
                  <a:lnTo>
                    <a:pt x="132" y="89"/>
                  </a:lnTo>
                  <a:lnTo>
                    <a:pt x="132" y="90"/>
                  </a:lnTo>
                  <a:lnTo>
                    <a:pt x="132" y="92"/>
                  </a:lnTo>
                  <a:lnTo>
                    <a:pt x="132" y="92"/>
                  </a:lnTo>
                  <a:lnTo>
                    <a:pt x="132" y="93"/>
                  </a:lnTo>
                  <a:lnTo>
                    <a:pt x="133" y="95"/>
                  </a:lnTo>
                  <a:lnTo>
                    <a:pt x="134" y="97"/>
                  </a:lnTo>
                  <a:lnTo>
                    <a:pt x="134" y="98"/>
                  </a:lnTo>
                  <a:lnTo>
                    <a:pt x="133" y="98"/>
                  </a:lnTo>
                  <a:lnTo>
                    <a:pt x="132" y="98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0" y="101"/>
                  </a:lnTo>
                  <a:lnTo>
                    <a:pt x="130" y="103"/>
                  </a:lnTo>
                  <a:lnTo>
                    <a:pt x="131" y="104"/>
                  </a:lnTo>
                  <a:lnTo>
                    <a:pt x="132" y="106"/>
                  </a:lnTo>
                  <a:lnTo>
                    <a:pt x="134" y="107"/>
                  </a:lnTo>
                  <a:lnTo>
                    <a:pt x="136" y="111"/>
                  </a:lnTo>
                  <a:lnTo>
                    <a:pt x="138" y="115"/>
                  </a:lnTo>
                  <a:lnTo>
                    <a:pt x="138" y="117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7" y="119"/>
                  </a:lnTo>
                  <a:lnTo>
                    <a:pt x="137" y="120"/>
                  </a:lnTo>
                  <a:lnTo>
                    <a:pt x="138" y="124"/>
                  </a:lnTo>
                  <a:lnTo>
                    <a:pt x="138" y="124"/>
                  </a:lnTo>
                  <a:lnTo>
                    <a:pt x="139" y="125"/>
                  </a:lnTo>
                  <a:lnTo>
                    <a:pt x="139" y="127"/>
                  </a:lnTo>
                  <a:lnTo>
                    <a:pt x="139" y="128"/>
                  </a:lnTo>
                  <a:lnTo>
                    <a:pt x="140" y="129"/>
                  </a:lnTo>
                  <a:lnTo>
                    <a:pt x="141" y="130"/>
                  </a:lnTo>
                  <a:lnTo>
                    <a:pt x="144" y="133"/>
                  </a:lnTo>
                  <a:lnTo>
                    <a:pt x="145" y="134"/>
                  </a:lnTo>
                  <a:lnTo>
                    <a:pt x="146" y="135"/>
                  </a:lnTo>
                  <a:lnTo>
                    <a:pt x="144" y="136"/>
                  </a:lnTo>
                  <a:lnTo>
                    <a:pt x="143" y="136"/>
                  </a:lnTo>
                  <a:lnTo>
                    <a:pt x="143" y="138"/>
                  </a:lnTo>
                  <a:lnTo>
                    <a:pt x="143" y="139"/>
                  </a:lnTo>
                  <a:lnTo>
                    <a:pt x="144" y="141"/>
                  </a:lnTo>
                  <a:lnTo>
                    <a:pt x="144" y="142"/>
                  </a:lnTo>
                  <a:lnTo>
                    <a:pt x="144" y="142"/>
                  </a:lnTo>
                  <a:lnTo>
                    <a:pt x="143" y="143"/>
                  </a:lnTo>
                  <a:lnTo>
                    <a:pt x="142" y="143"/>
                  </a:lnTo>
                  <a:lnTo>
                    <a:pt x="141" y="144"/>
                  </a:lnTo>
                  <a:lnTo>
                    <a:pt x="141" y="145"/>
                  </a:lnTo>
                  <a:lnTo>
                    <a:pt x="141" y="146"/>
                  </a:lnTo>
                  <a:lnTo>
                    <a:pt x="140" y="146"/>
                  </a:lnTo>
                  <a:lnTo>
                    <a:pt x="139" y="145"/>
                  </a:lnTo>
                  <a:lnTo>
                    <a:pt x="139" y="145"/>
                  </a:lnTo>
                  <a:lnTo>
                    <a:pt x="138" y="144"/>
                  </a:lnTo>
                  <a:lnTo>
                    <a:pt x="138" y="142"/>
                  </a:lnTo>
                  <a:lnTo>
                    <a:pt x="137" y="141"/>
                  </a:lnTo>
                  <a:lnTo>
                    <a:pt x="137" y="140"/>
                  </a:lnTo>
                  <a:lnTo>
                    <a:pt x="137" y="139"/>
                  </a:lnTo>
                  <a:lnTo>
                    <a:pt x="138" y="138"/>
                  </a:lnTo>
                  <a:lnTo>
                    <a:pt x="138" y="137"/>
                  </a:lnTo>
                  <a:lnTo>
                    <a:pt x="138" y="137"/>
                  </a:lnTo>
                  <a:lnTo>
                    <a:pt x="137" y="136"/>
                  </a:lnTo>
                  <a:lnTo>
                    <a:pt x="136" y="136"/>
                  </a:lnTo>
                  <a:lnTo>
                    <a:pt x="135" y="136"/>
                  </a:lnTo>
                  <a:lnTo>
                    <a:pt x="135" y="136"/>
                  </a:lnTo>
                  <a:lnTo>
                    <a:pt x="134" y="137"/>
                  </a:lnTo>
                  <a:lnTo>
                    <a:pt x="135" y="137"/>
                  </a:lnTo>
                  <a:lnTo>
                    <a:pt x="135" y="138"/>
                  </a:lnTo>
                  <a:lnTo>
                    <a:pt x="135" y="138"/>
                  </a:lnTo>
                  <a:lnTo>
                    <a:pt x="134" y="139"/>
                  </a:lnTo>
                  <a:lnTo>
                    <a:pt x="135" y="140"/>
                  </a:lnTo>
                  <a:lnTo>
                    <a:pt x="136" y="141"/>
                  </a:lnTo>
                  <a:lnTo>
                    <a:pt x="136" y="141"/>
                  </a:lnTo>
                  <a:lnTo>
                    <a:pt x="136" y="142"/>
                  </a:lnTo>
                  <a:lnTo>
                    <a:pt x="136" y="143"/>
                  </a:lnTo>
                  <a:lnTo>
                    <a:pt x="136" y="143"/>
                  </a:lnTo>
                  <a:lnTo>
                    <a:pt x="134" y="142"/>
                  </a:lnTo>
                  <a:lnTo>
                    <a:pt x="133" y="141"/>
                  </a:lnTo>
                  <a:lnTo>
                    <a:pt x="132" y="141"/>
                  </a:lnTo>
                  <a:lnTo>
                    <a:pt x="131" y="141"/>
                  </a:lnTo>
                  <a:lnTo>
                    <a:pt x="130" y="142"/>
                  </a:lnTo>
                  <a:lnTo>
                    <a:pt x="130" y="143"/>
                  </a:lnTo>
                  <a:lnTo>
                    <a:pt x="130" y="143"/>
                  </a:lnTo>
                  <a:lnTo>
                    <a:pt x="131" y="145"/>
                  </a:lnTo>
                  <a:lnTo>
                    <a:pt x="132" y="147"/>
                  </a:lnTo>
                  <a:lnTo>
                    <a:pt x="131" y="148"/>
                  </a:lnTo>
                  <a:lnTo>
                    <a:pt x="131" y="149"/>
                  </a:lnTo>
                  <a:lnTo>
                    <a:pt x="131" y="150"/>
                  </a:lnTo>
                  <a:lnTo>
                    <a:pt x="130" y="150"/>
                  </a:lnTo>
                  <a:lnTo>
                    <a:pt x="129" y="149"/>
                  </a:lnTo>
                  <a:lnTo>
                    <a:pt x="129" y="149"/>
                  </a:lnTo>
                  <a:lnTo>
                    <a:pt x="127" y="146"/>
                  </a:lnTo>
                  <a:lnTo>
                    <a:pt x="126" y="145"/>
                  </a:lnTo>
                  <a:lnTo>
                    <a:pt x="127" y="144"/>
                  </a:lnTo>
                  <a:lnTo>
                    <a:pt x="126" y="143"/>
                  </a:lnTo>
                  <a:lnTo>
                    <a:pt x="125" y="143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23" y="145"/>
                  </a:lnTo>
                  <a:lnTo>
                    <a:pt x="123" y="146"/>
                  </a:lnTo>
                  <a:lnTo>
                    <a:pt x="122" y="147"/>
                  </a:lnTo>
                  <a:lnTo>
                    <a:pt x="122" y="148"/>
                  </a:lnTo>
                  <a:lnTo>
                    <a:pt x="122" y="150"/>
                  </a:lnTo>
                  <a:lnTo>
                    <a:pt x="119" y="150"/>
                  </a:lnTo>
                  <a:lnTo>
                    <a:pt x="118" y="149"/>
                  </a:lnTo>
                  <a:lnTo>
                    <a:pt x="117" y="149"/>
                  </a:lnTo>
                  <a:lnTo>
                    <a:pt x="114" y="149"/>
                  </a:lnTo>
                  <a:lnTo>
                    <a:pt x="112" y="150"/>
                  </a:lnTo>
                  <a:lnTo>
                    <a:pt x="109" y="150"/>
                  </a:lnTo>
                  <a:lnTo>
                    <a:pt x="109" y="150"/>
                  </a:lnTo>
                  <a:lnTo>
                    <a:pt x="111" y="149"/>
                  </a:lnTo>
                  <a:lnTo>
                    <a:pt x="111" y="148"/>
                  </a:lnTo>
                  <a:lnTo>
                    <a:pt x="111" y="148"/>
                  </a:lnTo>
                  <a:lnTo>
                    <a:pt x="110" y="148"/>
                  </a:lnTo>
                  <a:lnTo>
                    <a:pt x="109" y="148"/>
                  </a:lnTo>
                  <a:lnTo>
                    <a:pt x="108" y="148"/>
                  </a:lnTo>
                  <a:lnTo>
                    <a:pt x="107" y="147"/>
                  </a:lnTo>
                  <a:lnTo>
                    <a:pt x="107" y="147"/>
                  </a:lnTo>
                  <a:lnTo>
                    <a:pt x="107" y="147"/>
                  </a:lnTo>
                  <a:lnTo>
                    <a:pt x="107" y="148"/>
                  </a:lnTo>
                  <a:lnTo>
                    <a:pt x="107" y="149"/>
                  </a:lnTo>
                  <a:lnTo>
                    <a:pt x="106" y="148"/>
                  </a:lnTo>
                  <a:lnTo>
                    <a:pt x="106" y="147"/>
                  </a:lnTo>
                  <a:lnTo>
                    <a:pt x="105" y="146"/>
                  </a:lnTo>
                  <a:lnTo>
                    <a:pt x="105" y="145"/>
                  </a:lnTo>
                  <a:lnTo>
                    <a:pt x="105" y="144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03" y="144"/>
                  </a:lnTo>
                  <a:lnTo>
                    <a:pt x="103" y="145"/>
                  </a:lnTo>
                  <a:lnTo>
                    <a:pt x="103" y="148"/>
                  </a:lnTo>
                  <a:lnTo>
                    <a:pt x="103" y="149"/>
                  </a:lnTo>
                  <a:lnTo>
                    <a:pt x="104" y="150"/>
                  </a:lnTo>
                  <a:lnTo>
                    <a:pt x="108" y="152"/>
                  </a:lnTo>
                  <a:lnTo>
                    <a:pt x="108" y="152"/>
                  </a:lnTo>
                  <a:lnTo>
                    <a:pt x="109" y="153"/>
                  </a:lnTo>
                  <a:lnTo>
                    <a:pt x="109" y="154"/>
                  </a:lnTo>
                  <a:lnTo>
                    <a:pt x="108" y="154"/>
                  </a:lnTo>
                  <a:lnTo>
                    <a:pt x="106" y="155"/>
                  </a:lnTo>
                  <a:lnTo>
                    <a:pt x="104" y="156"/>
                  </a:lnTo>
                  <a:lnTo>
                    <a:pt x="103" y="157"/>
                  </a:lnTo>
                  <a:lnTo>
                    <a:pt x="103" y="162"/>
                  </a:lnTo>
                  <a:lnTo>
                    <a:pt x="103" y="165"/>
                  </a:lnTo>
                  <a:lnTo>
                    <a:pt x="101" y="166"/>
                  </a:lnTo>
                  <a:lnTo>
                    <a:pt x="97" y="165"/>
                  </a:lnTo>
                  <a:lnTo>
                    <a:pt x="96" y="164"/>
                  </a:lnTo>
                  <a:lnTo>
                    <a:pt x="95" y="163"/>
                  </a:lnTo>
                  <a:lnTo>
                    <a:pt x="94" y="162"/>
                  </a:lnTo>
                  <a:lnTo>
                    <a:pt x="91" y="160"/>
                  </a:lnTo>
                  <a:lnTo>
                    <a:pt x="90" y="158"/>
                  </a:lnTo>
                  <a:lnTo>
                    <a:pt x="89" y="156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89" y="153"/>
                  </a:lnTo>
                  <a:lnTo>
                    <a:pt x="90" y="153"/>
                  </a:lnTo>
                  <a:lnTo>
                    <a:pt x="90" y="151"/>
                  </a:lnTo>
                  <a:lnTo>
                    <a:pt x="90" y="151"/>
                  </a:lnTo>
                  <a:lnTo>
                    <a:pt x="90" y="150"/>
                  </a:lnTo>
                  <a:lnTo>
                    <a:pt x="89" y="149"/>
                  </a:lnTo>
                  <a:lnTo>
                    <a:pt x="87" y="149"/>
                  </a:lnTo>
                  <a:lnTo>
                    <a:pt x="85" y="150"/>
                  </a:lnTo>
                  <a:lnTo>
                    <a:pt x="84" y="149"/>
                  </a:lnTo>
                  <a:lnTo>
                    <a:pt x="82" y="148"/>
                  </a:lnTo>
                  <a:lnTo>
                    <a:pt x="81" y="148"/>
                  </a:lnTo>
                  <a:lnTo>
                    <a:pt x="79" y="148"/>
                  </a:lnTo>
                  <a:lnTo>
                    <a:pt x="78" y="148"/>
                  </a:lnTo>
                  <a:lnTo>
                    <a:pt x="77" y="148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75" y="150"/>
                  </a:lnTo>
                  <a:lnTo>
                    <a:pt x="74" y="151"/>
                  </a:lnTo>
                  <a:lnTo>
                    <a:pt x="73" y="152"/>
                  </a:lnTo>
                  <a:lnTo>
                    <a:pt x="71" y="152"/>
                  </a:lnTo>
                  <a:lnTo>
                    <a:pt x="70" y="152"/>
                  </a:lnTo>
                  <a:lnTo>
                    <a:pt x="69" y="152"/>
                  </a:lnTo>
                  <a:lnTo>
                    <a:pt x="69" y="152"/>
                  </a:lnTo>
                  <a:lnTo>
                    <a:pt x="68" y="153"/>
                  </a:lnTo>
                  <a:lnTo>
                    <a:pt x="66" y="154"/>
                  </a:lnTo>
                  <a:lnTo>
                    <a:pt x="66" y="154"/>
                  </a:lnTo>
                  <a:lnTo>
                    <a:pt x="64" y="154"/>
                  </a:lnTo>
                  <a:lnTo>
                    <a:pt x="62" y="155"/>
                  </a:lnTo>
                  <a:lnTo>
                    <a:pt x="61" y="155"/>
                  </a:lnTo>
                  <a:lnTo>
                    <a:pt x="59" y="154"/>
                  </a:lnTo>
                  <a:lnTo>
                    <a:pt x="57" y="153"/>
                  </a:lnTo>
                  <a:lnTo>
                    <a:pt x="56" y="154"/>
                  </a:lnTo>
                  <a:lnTo>
                    <a:pt x="55" y="155"/>
                  </a:lnTo>
                  <a:lnTo>
                    <a:pt x="56" y="158"/>
                  </a:lnTo>
                  <a:lnTo>
                    <a:pt x="56" y="159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1" y="158"/>
                  </a:lnTo>
                  <a:lnTo>
                    <a:pt x="51" y="158"/>
                  </a:lnTo>
                  <a:lnTo>
                    <a:pt x="48" y="158"/>
                  </a:lnTo>
                  <a:lnTo>
                    <a:pt x="47" y="158"/>
                  </a:lnTo>
                  <a:lnTo>
                    <a:pt x="46" y="159"/>
                  </a:lnTo>
                  <a:lnTo>
                    <a:pt x="46" y="159"/>
                  </a:lnTo>
                  <a:lnTo>
                    <a:pt x="44" y="159"/>
                  </a:lnTo>
                  <a:lnTo>
                    <a:pt x="43" y="158"/>
                  </a:lnTo>
                  <a:lnTo>
                    <a:pt x="43" y="158"/>
                  </a:lnTo>
                  <a:lnTo>
                    <a:pt x="42" y="159"/>
                  </a:lnTo>
                  <a:lnTo>
                    <a:pt x="40" y="155"/>
                  </a:lnTo>
                  <a:lnTo>
                    <a:pt x="40" y="154"/>
                  </a:lnTo>
                  <a:lnTo>
                    <a:pt x="40" y="154"/>
                  </a:lnTo>
                  <a:lnTo>
                    <a:pt x="40" y="153"/>
                  </a:lnTo>
                  <a:lnTo>
                    <a:pt x="42" y="153"/>
                  </a:lnTo>
                  <a:lnTo>
                    <a:pt x="43" y="153"/>
                  </a:lnTo>
                  <a:lnTo>
                    <a:pt x="44" y="153"/>
                  </a:lnTo>
                  <a:lnTo>
                    <a:pt x="45" y="152"/>
                  </a:lnTo>
                  <a:lnTo>
                    <a:pt x="45" y="151"/>
                  </a:lnTo>
                  <a:lnTo>
                    <a:pt x="46" y="150"/>
                  </a:lnTo>
                  <a:lnTo>
                    <a:pt x="47" y="149"/>
                  </a:lnTo>
                  <a:lnTo>
                    <a:pt x="48" y="148"/>
                  </a:lnTo>
                  <a:lnTo>
                    <a:pt x="49" y="147"/>
                  </a:lnTo>
                  <a:lnTo>
                    <a:pt x="49" y="146"/>
                  </a:lnTo>
                  <a:lnTo>
                    <a:pt x="50" y="145"/>
                  </a:lnTo>
                  <a:lnTo>
                    <a:pt x="51" y="144"/>
                  </a:lnTo>
                  <a:lnTo>
                    <a:pt x="52" y="143"/>
                  </a:lnTo>
                  <a:lnTo>
                    <a:pt x="53" y="141"/>
                  </a:lnTo>
                  <a:lnTo>
                    <a:pt x="53" y="139"/>
                  </a:lnTo>
                  <a:lnTo>
                    <a:pt x="54" y="139"/>
                  </a:lnTo>
                  <a:lnTo>
                    <a:pt x="55" y="138"/>
                  </a:lnTo>
                  <a:lnTo>
                    <a:pt x="57" y="137"/>
                  </a:lnTo>
                  <a:lnTo>
                    <a:pt x="60" y="137"/>
                  </a:lnTo>
                  <a:lnTo>
                    <a:pt x="62" y="139"/>
                  </a:lnTo>
                  <a:lnTo>
                    <a:pt x="62" y="138"/>
                  </a:lnTo>
                  <a:lnTo>
                    <a:pt x="63" y="138"/>
                  </a:lnTo>
                  <a:lnTo>
                    <a:pt x="64" y="138"/>
                  </a:lnTo>
                  <a:lnTo>
                    <a:pt x="65" y="138"/>
                  </a:lnTo>
                  <a:lnTo>
                    <a:pt x="67" y="138"/>
                  </a:lnTo>
                  <a:lnTo>
                    <a:pt x="68" y="138"/>
                  </a:lnTo>
                  <a:lnTo>
                    <a:pt x="70" y="138"/>
                  </a:lnTo>
                  <a:lnTo>
                    <a:pt x="72" y="137"/>
                  </a:lnTo>
                  <a:lnTo>
                    <a:pt x="73" y="136"/>
                  </a:lnTo>
                  <a:lnTo>
                    <a:pt x="77" y="136"/>
                  </a:lnTo>
                  <a:lnTo>
                    <a:pt x="80" y="135"/>
                  </a:lnTo>
                  <a:lnTo>
                    <a:pt x="80" y="135"/>
                  </a:lnTo>
                  <a:lnTo>
                    <a:pt x="81" y="135"/>
                  </a:lnTo>
                  <a:lnTo>
                    <a:pt x="81" y="136"/>
                  </a:lnTo>
                  <a:lnTo>
                    <a:pt x="81" y="137"/>
                  </a:lnTo>
                  <a:lnTo>
                    <a:pt x="82" y="137"/>
                  </a:lnTo>
                  <a:lnTo>
                    <a:pt x="83" y="138"/>
                  </a:lnTo>
                  <a:lnTo>
                    <a:pt x="86" y="138"/>
                  </a:lnTo>
                  <a:lnTo>
                    <a:pt x="87" y="138"/>
                  </a:lnTo>
                  <a:lnTo>
                    <a:pt x="88" y="137"/>
                  </a:lnTo>
                  <a:lnTo>
                    <a:pt x="89" y="137"/>
                  </a:lnTo>
                  <a:lnTo>
                    <a:pt x="90" y="136"/>
                  </a:lnTo>
                  <a:lnTo>
                    <a:pt x="90" y="134"/>
                  </a:lnTo>
                  <a:lnTo>
                    <a:pt x="89" y="133"/>
                  </a:lnTo>
                  <a:lnTo>
                    <a:pt x="88" y="131"/>
                  </a:lnTo>
                  <a:lnTo>
                    <a:pt x="87" y="130"/>
                  </a:lnTo>
                  <a:lnTo>
                    <a:pt x="88" y="128"/>
                  </a:lnTo>
                  <a:lnTo>
                    <a:pt x="89" y="127"/>
                  </a:lnTo>
                  <a:lnTo>
                    <a:pt x="89" y="125"/>
                  </a:lnTo>
                  <a:lnTo>
                    <a:pt x="90" y="123"/>
                  </a:lnTo>
                  <a:lnTo>
                    <a:pt x="90" y="120"/>
                  </a:lnTo>
                  <a:lnTo>
                    <a:pt x="90" y="118"/>
                  </a:lnTo>
                  <a:lnTo>
                    <a:pt x="88" y="114"/>
                  </a:lnTo>
                  <a:lnTo>
                    <a:pt x="88" y="112"/>
                  </a:lnTo>
                  <a:lnTo>
                    <a:pt x="89" y="111"/>
                  </a:lnTo>
                  <a:lnTo>
                    <a:pt x="91" y="110"/>
                  </a:lnTo>
                  <a:lnTo>
                    <a:pt x="92" y="110"/>
                  </a:lnTo>
                  <a:lnTo>
                    <a:pt x="94" y="110"/>
                  </a:lnTo>
                  <a:lnTo>
                    <a:pt x="94" y="111"/>
                  </a:lnTo>
                  <a:lnTo>
                    <a:pt x="92" y="113"/>
                  </a:lnTo>
                  <a:lnTo>
                    <a:pt x="91" y="114"/>
                  </a:lnTo>
                  <a:lnTo>
                    <a:pt x="90" y="114"/>
                  </a:lnTo>
                  <a:lnTo>
                    <a:pt x="90" y="115"/>
                  </a:lnTo>
                  <a:lnTo>
                    <a:pt x="90" y="115"/>
                  </a:lnTo>
                  <a:lnTo>
                    <a:pt x="92" y="116"/>
                  </a:lnTo>
                  <a:lnTo>
                    <a:pt x="94" y="117"/>
                  </a:lnTo>
                  <a:lnTo>
                    <a:pt x="94" y="118"/>
                  </a:lnTo>
                  <a:lnTo>
                    <a:pt x="94" y="119"/>
                  </a:lnTo>
                  <a:lnTo>
                    <a:pt x="96" y="120"/>
                  </a:lnTo>
                  <a:lnTo>
                    <a:pt x="97" y="120"/>
                  </a:lnTo>
                  <a:lnTo>
                    <a:pt x="98" y="120"/>
                  </a:lnTo>
                  <a:lnTo>
                    <a:pt x="98" y="120"/>
                  </a:lnTo>
                  <a:lnTo>
                    <a:pt x="99" y="118"/>
                  </a:lnTo>
                  <a:lnTo>
                    <a:pt x="99" y="118"/>
                  </a:lnTo>
                  <a:lnTo>
                    <a:pt x="103" y="116"/>
                  </a:lnTo>
                  <a:lnTo>
                    <a:pt x="104" y="115"/>
                  </a:lnTo>
                  <a:lnTo>
                    <a:pt x="105" y="115"/>
                  </a:lnTo>
                  <a:lnTo>
                    <a:pt x="106" y="114"/>
                  </a:lnTo>
                  <a:lnTo>
                    <a:pt x="108" y="112"/>
                  </a:lnTo>
                  <a:lnTo>
                    <a:pt x="108" y="111"/>
                  </a:lnTo>
                  <a:lnTo>
                    <a:pt x="108" y="109"/>
                  </a:lnTo>
                  <a:lnTo>
                    <a:pt x="108" y="108"/>
                  </a:lnTo>
                  <a:lnTo>
                    <a:pt x="108" y="106"/>
                  </a:lnTo>
                  <a:lnTo>
                    <a:pt x="108" y="106"/>
                  </a:lnTo>
                  <a:lnTo>
                    <a:pt x="111" y="103"/>
                  </a:lnTo>
                  <a:lnTo>
                    <a:pt x="112" y="102"/>
                  </a:lnTo>
                  <a:lnTo>
                    <a:pt x="112" y="101"/>
                  </a:lnTo>
                  <a:lnTo>
                    <a:pt x="111" y="100"/>
                  </a:lnTo>
                  <a:lnTo>
                    <a:pt x="111" y="98"/>
                  </a:lnTo>
                  <a:lnTo>
                    <a:pt x="110" y="97"/>
                  </a:lnTo>
                  <a:lnTo>
                    <a:pt x="110" y="95"/>
                  </a:lnTo>
                  <a:lnTo>
                    <a:pt x="111" y="94"/>
                  </a:lnTo>
                  <a:lnTo>
                    <a:pt x="111" y="93"/>
                  </a:lnTo>
                  <a:lnTo>
                    <a:pt x="111" y="92"/>
                  </a:lnTo>
                  <a:lnTo>
                    <a:pt x="110" y="88"/>
                  </a:lnTo>
                  <a:lnTo>
                    <a:pt x="109" y="86"/>
                  </a:lnTo>
                  <a:lnTo>
                    <a:pt x="109" y="85"/>
                  </a:lnTo>
                  <a:lnTo>
                    <a:pt x="110" y="85"/>
                  </a:lnTo>
                  <a:lnTo>
                    <a:pt x="110" y="84"/>
                  </a:lnTo>
                  <a:lnTo>
                    <a:pt x="109" y="83"/>
                  </a:lnTo>
                  <a:lnTo>
                    <a:pt x="109" y="83"/>
                  </a:lnTo>
                  <a:lnTo>
                    <a:pt x="108" y="81"/>
                  </a:lnTo>
                  <a:lnTo>
                    <a:pt x="107" y="79"/>
                  </a:lnTo>
                  <a:lnTo>
                    <a:pt x="106" y="77"/>
                  </a:lnTo>
                  <a:lnTo>
                    <a:pt x="105" y="77"/>
                  </a:lnTo>
                  <a:lnTo>
                    <a:pt x="104" y="77"/>
                  </a:lnTo>
                  <a:lnTo>
                    <a:pt x="103" y="77"/>
                  </a:lnTo>
                  <a:lnTo>
                    <a:pt x="102" y="77"/>
                  </a:lnTo>
                  <a:lnTo>
                    <a:pt x="102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3" y="75"/>
                  </a:lnTo>
                  <a:lnTo>
                    <a:pt x="103" y="74"/>
                  </a:lnTo>
                  <a:lnTo>
                    <a:pt x="103" y="72"/>
                  </a:lnTo>
                  <a:lnTo>
                    <a:pt x="102" y="71"/>
                  </a:lnTo>
                  <a:lnTo>
                    <a:pt x="101" y="70"/>
                  </a:lnTo>
                  <a:lnTo>
                    <a:pt x="100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9" y="66"/>
                  </a:lnTo>
                  <a:lnTo>
                    <a:pt x="100" y="66"/>
                  </a:lnTo>
                  <a:lnTo>
                    <a:pt x="100" y="65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101" y="64"/>
                  </a:lnTo>
                  <a:lnTo>
                    <a:pt x="101" y="63"/>
                  </a:lnTo>
                  <a:lnTo>
                    <a:pt x="100" y="62"/>
                  </a:lnTo>
                  <a:lnTo>
                    <a:pt x="99" y="60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1" y="59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5" y="64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10" y="64"/>
                  </a:lnTo>
                  <a:lnTo>
                    <a:pt x="110" y="63"/>
                  </a:lnTo>
                  <a:lnTo>
                    <a:pt x="110" y="62"/>
                  </a:lnTo>
                  <a:lnTo>
                    <a:pt x="110" y="61"/>
                  </a:lnTo>
                  <a:lnTo>
                    <a:pt x="109" y="59"/>
                  </a:lnTo>
                  <a:lnTo>
                    <a:pt x="108" y="59"/>
                  </a:lnTo>
                  <a:lnTo>
                    <a:pt x="107" y="59"/>
                  </a:lnTo>
                  <a:lnTo>
                    <a:pt x="107" y="59"/>
                  </a:lnTo>
                  <a:lnTo>
                    <a:pt x="107" y="60"/>
                  </a:lnTo>
                  <a:lnTo>
                    <a:pt x="104" y="60"/>
                  </a:lnTo>
                  <a:lnTo>
                    <a:pt x="103" y="59"/>
                  </a:lnTo>
                  <a:lnTo>
                    <a:pt x="103" y="56"/>
                  </a:lnTo>
                  <a:lnTo>
                    <a:pt x="103" y="56"/>
                  </a:lnTo>
                  <a:lnTo>
                    <a:pt x="103" y="54"/>
                  </a:lnTo>
                  <a:lnTo>
                    <a:pt x="104" y="56"/>
                  </a:lnTo>
                  <a:lnTo>
                    <a:pt x="105" y="56"/>
                  </a:lnTo>
                  <a:lnTo>
                    <a:pt x="107" y="57"/>
                  </a:lnTo>
                  <a:close/>
                  <a:moveTo>
                    <a:pt x="81" y="47"/>
                  </a:moveTo>
                  <a:lnTo>
                    <a:pt x="81" y="47"/>
                  </a:lnTo>
                  <a:lnTo>
                    <a:pt x="81" y="47"/>
                  </a:lnTo>
                  <a:lnTo>
                    <a:pt x="80" y="46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1" y="45"/>
                  </a:lnTo>
                  <a:lnTo>
                    <a:pt x="81" y="47"/>
                  </a:lnTo>
                  <a:lnTo>
                    <a:pt x="81" y="47"/>
                  </a:lnTo>
                  <a:close/>
                  <a:moveTo>
                    <a:pt x="74" y="5"/>
                  </a:moveTo>
                  <a:lnTo>
                    <a:pt x="73" y="5"/>
                  </a:lnTo>
                  <a:lnTo>
                    <a:pt x="72" y="5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4" y="5"/>
                  </a:lnTo>
                  <a:close/>
                  <a:moveTo>
                    <a:pt x="70" y="2"/>
                  </a:moveTo>
                  <a:lnTo>
                    <a:pt x="70" y="3"/>
                  </a:lnTo>
                  <a:lnTo>
                    <a:pt x="68" y="2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2"/>
                  </a:lnTo>
                  <a:lnTo>
                    <a:pt x="70" y="2"/>
                  </a:lnTo>
                  <a:close/>
                  <a:moveTo>
                    <a:pt x="111" y="19"/>
                  </a:moveTo>
                  <a:lnTo>
                    <a:pt x="113" y="19"/>
                  </a:lnTo>
                  <a:lnTo>
                    <a:pt x="113" y="19"/>
                  </a:lnTo>
                  <a:lnTo>
                    <a:pt x="114" y="19"/>
                  </a:lnTo>
                  <a:lnTo>
                    <a:pt x="120" y="22"/>
                  </a:lnTo>
                  <a:lnTo>
                    <a:pt x="121" y="22"/>
                  </a:lnTo>
                  <a:lnTo>
                    <a:pt x="123" y="22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5" y="18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7" y="17"/>
                  </a:lnTo>
                  <a:lnTo>
                    <a:pt x="127" y="19"/>
                  </a:lnTo>
                  <a:lnTo>
                    <a:pt x="129" y="23"/>
                  </a:lnTo>
                  <a:lnTo>
                    <a:pt x="129" y="24"/>
                  </a:lnTo>
                  <a:lnTo>
                    <a:pt x="131" y="26"/>
                  </a:lnTo>
                  <a:lnTo>
                    <a:pt x="132" y="27"/>
                  </a:lnTo>
                  <a:lnTo>
                    <a:pt x="134" y="28"/>
                  </a:lnTo>
                  <a:lnTo>
                    <a:pt x="136" y="30"/>
                  </a:lnTo>
                  <a:lnTo>
                    <a:pt x="137" y="31"/>
                  </a:lnTo>
                  <a:lnTo>
                    <a:pt x="138" y="31"/>
                  </a:lnTo>
                  <a:lnTo>
                    <a:pt x="138" y="30"/>
                  </a:lnTo>
                  <a:lnTo>
                    <a:pt x="139" y="29"/>
                  </a:lnTo>
                  <a:lnTo>
                    <a:pt x="140" y="29"/>
                  </a:lnTo>
                  <a:lnTo>
                    <a:pt x="141" y="29"/>
                  </a:lnTo>
                  <a:lnTo>
                    <a:pt x="140" y="30"/>
                  </a:lnTo>
                  <a:lnTo>
                    <a:pt x="139" y="31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8" y="32"/>
                  </a:lnTo>
                  <a:lnTo>
                    <a:pt x="137" y="32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5" y="34"/>
                  </a:lnTo>
                  <a:lnTo>
                    <a:pt x="134" y="34"/>
                  </a:lnTo>
                  <a:lnTo>
                    <a:pt x="133" y="35"/>
                  </a:lnTo>
                  <a:lnTo>
                    <a:pt x="132" y="35"/>
                  </a:lnTo>
                  <a:lnTo>
                    <a:pt x="130" y="35"/>
                  </a:lnTo>
                  <a:lnTo>
                    <a:pt x="127" y="35"/>
                  </a:lnTo>
                  <a:lnTo>
                    <a:pt x="126" y="35"/>
                  </a:lnTo>
                  <a:lnTo>
                    <a:pt x="124" y="36"/>
                  </a:lnTo>
                  <a:lnTo>
                    <a:pt x="123" y="38"/>
                  </a:lnTo>
                  <a:lnTo>
                    <a:pt x="122" y="40"/>
                  </a:lnTo>
                  <a:lnTo>
                    <a:pt x="122" y="42"/>
                  </a:lnTo>
                  <a:lnTo>
                    <a:pt x="122" y="43"/>
                  </a:lnTo>
                  <a:lnTo>
                    <a:pt x="123" y="45"/>
                  </a:lnTo>
                  <a:lnTo>
                    <a:pt x="123" y="46"/>
                  </a:lnTo>
                  <a:lnTo>
                    <a:pt x="124" y="47"/>
                  </a:lnTo>
                  <a:lnTo>
                    <a:pt x="124" y="47"/>
                  </a:lnTo>
                  <a:lnTo>
                    <a:pt x="124" y="48"/>
                  </a:lnTo>
                  <a:lnTo>
                    <a:pt x="122" y="48"/>
                  </a:lnTo>
                  <a:lnTo>
                    <a:pt x="119" y="46"/>
                  </a:lnTo>
                  <a:lnTo>
                    <a:pt x="114" y="44"/>
                  </a:lnTo>
                  <a:lnTo>
                    <a:pt x="107" y="41"/>
                  </a:lnTo>
                  <a:lnTo>
                    <a:pt x="104" y="40"/>
                  </a:lnTo>
                  <a:lnTo>
                    <a:pt x="99" y="40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92" y="41"/>
                  </a:lnTo>
                  <a:lnTo>
                    <a:pt x="90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8" y="40"/>
                  </a:lnTo>
                  <a:lnTo>
                    <a:pt x="88" y="41"/>
                  </a:lnTo>
                  <a:lnTo>
                    <a:pt x="88" y="42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9" y="44"/>
                  </a:lnTo>
                  <a:lnTo>
                    <a:pt x="90" y="45"/>
                  </a:lnTo>
                  <a:lnTo>
                    <a:pt x="92" y="46"/>
                  </a:lnTo>
                  <a:lnTo>
                    <a:pt x="94" y="46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9" y="48"/>
                  </a:lnTo>
                  <a:lnTo>
                    <a:pt x="102" y="50"/>
                  </a:lnTo>
                  <a:lnTo>
                    <a:pt x="103" y="50"/>
                  </a:lnTo>
                  <a:lnTo>
                    <a:pt x="102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99" y="51"/>
                  </a:lnTo>
                  <a:lnTo>
                    <a:pt x="97" y="50"/>
                  </a:lnTo>
                  <a:lnTo>
                    <a:pt x="97" y="51"/>
                  </a:lnTo>
                  <a:lnTo>
                    <a:pt x="97" y="52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6" y="56"/>
                  </a:lnTo>
                  <a:lnTo>
                    <a:pt x="95" y="57"/>
                  </a:lnTo>
                  <a:lnTo>
                    <a:pt x="94" y="56"/>
                  </a:lnTo>
                  <a:lnTo>
                    <a:pt x="92" y="56"/>
                  </a:lnTo>
                  <a:lnTo>
                    <a:pt x="92" y="54"/>
                  </a:lnTo>
                  <a:lnTo>
                    <a:pt x="91" y="53"/>
                  </a:lnTo>
                  <a:lnTo>
                    <a:pt x="90" y="52"/>
                  </a:lnTo>
                  <a:lnTo>
                    <a:pt x="90" y="50"/>
                  </a:lnTo>
                  <a:lnTo>
                    <a:pt x="89" y="49"/>
                  </a:lnTo>
                  <a:lnTo>
                    <a:pt x="88" y="47"/>
                  </a:lnTo>
                  <a:lnTo>
                    <a:pt x="87" y="46"/>
                  </a:lnTo>
                  <a:lnTo>
                    <a:pt x="85" y="45"/>
                  </a:lnTo>
                  <a:lnTo>
                    <a:pt x="83" y="44"/>
                  </a:lnTo>
                  <a:lnTo>
                    <a:pt x="82" y="43"/>
                  </a:lnTo>
                  <a:lnTo>
                    <a:pt x="82" y="42"/>
                  </a:lnTo>
                  <a:lnTo>
                    <a:pt x="81" y="40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2" y="39"/>
                  </a:lnTo>
                  <a:lnTo>
                    <a:pt x="83" y="38"/>
                  </a:lnTo>
                  <a:lnTo>
                    <a:pt x="83" y="37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4" y="34"/>
                  </a:lnTo>
                  <a:lnTo>
                    <a:pt x="82" y="32"/>
                  </a:lnTo>
                  <a:lnTo>
                    <a:pt x="81" y="3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3" y="30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8" y="32"/>
                  </a:lnTo>
                  <a:lnTo>
                    <a:pt x="90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90" y="28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6" y="17"/>
                  </a:lnTo>
                  <a:lnTo>
                    <a:pt x="85" y="15"/>
                  </a:lnTo>
                  <a:lnTo>
                    <a:pt x="85" y="14"/>
                  </a:lnTo>
                  <a:lnTo>
                    <a:pt x="83" y="11"/>
                  </a:lnTo>
                  <a:lnTo>
                    <a:pt x="80" y="8"/>
                  </a:lnTo>
                  <a:lnTo>
                    <a:pt x="78" y="6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6" y="11"/>
                  </a:lnTo>
                  <a:lnTo>
                    <a:pt x="99" y="13"/>
                  </a:lnTo>
                  <a:lnTo>
                    <a:pt x="103" y="15"/>
                  </a:lnTo>
                  <a:lnTo>
                    <a:pt x="106" y="16"/>
                  </a:lnTo>
                  <a:lnTo>
                    <a:pt x="109" y="17"/>
                  </a:lnTo>
                  <a:lnTo>
                    <a:pt x="110" y="18"/>
                  </a:lnTo>
                  <a:lnTo>
                    <a:pt x="111" y="1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7" name="Google Shape;1417;p77"/>
            <p:cNvSpPr/>
            <p:nvPr/>
          </p:nvSpPr>
          <p:spPr>
            <a:xfrm>
              <a:off x="2973388" y="1311276"/>
              <a:ext cx="41275" cy="17463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13" y="1"/>
                  </a:moveTo>
                  <a:lnTo>
                    <a:pt x="14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6" y="8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8" name="Google Shape;1418;p77"/>
            <p:cNvSpPr/>
            <p:nvPr/>
          </p:nvSpPr>
          <p:spPr>
            <a:xfrm>
              <a:off x="4308475" y="1482726"/>
              <a:ext cx="119063" cy="139700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68" y="78"/>
                  </a:moveTo>
                  <a:lnTo>
                    <a:pt x="67" y="78"/>
                  </a:lnTo>
                  <a:lnTo>
                    <a:pt x="66" y="78"/>
                  </a:lnTo>
                  <a:lnTo>
                    <a:pt x="66" y="77"/>
                  </a:lnTo>
                  <a:lnTo>
                    <a:pt x="68" y="78"/>
                  </a:lnTo>
                  <a:close/>
                  <a:moveTo>
                    <a:pt x="30" y="2"/>
                  </a:moveTo>
                  <a:lnTo>
                    <a:pt x="30" y="2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2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5" y="11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8" y="13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1" y="15"/>
                  </a:lnTo>
                  <a:lnTo>
                    <a:pt x="52" y="15"/>
                  </a:lnTo>
                  <a:lnTo>
                    <a:pt x="53" y="13"/>
                  </a:lnTo>
                  <a:lnTo>
                    <a:pt x="54" y="13"/>
                  </a:lnTo>
                  <a:lnTo>
                    <a:pt x="57" y="12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62" y="11"/>
                  </a:lnTo>
                  <a:lnTo>
                    <a:pt x="64" y="11"/>
                  </a:lnTo>
                  <a:lnTo>
                    <a:pt x="66" y="12"/>
                  </a:lnTo>
                  <a:lnTo>
                    <a:pt x="66" y="11"/>
                  </a:lnTo>
                  <a:lnTo>
                    <a:pt x="67" y="12"/>
                  </a:lnTo>
                  <a:lnTo>
                    <a:pt x="68" y="13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70" y="15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71" y="18"/>
                  </a:lnTo>
                  <a:lnTo>
                    <a:pt x="72" y="18"/>
                  </a:lnTo>
                  <a:lnTo>
                    <a:pt x="72" y="17"/>
                  </a:lnTo>
                  <a:lnTo>
                    <a:pt x="73" y="17"/>
                  </a:lnTo>
                  <a:lnTo>
                    <a:pt x="73" y="18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2" y="22"/>
                  </a:lnTo>
                  <a:lnTo>
                    <a:pt x="72" y="23"/>
                  </a:lnTo>
                  <a:lnTo>
                    <a:pt x="73" y="23"/>
                  </a:lnTo>
                  <a:lnTo>
                    <a:pt x="73" y="24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31"/>
                  </a:lnTo>
                  <a:lnTo>
                    <a:pt x="75" y="35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3" y="36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3" y="38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71" y="40"/>
                  </a:lnTo>
                  <a:lnTo>
                    <a:pt x="71" y="41"/>
                  </a:lnTo>
                  <a:lnTo>
                    <a:pt x="70" y="42"/>
                  </a:lnTo>
                  <a:lnTo>
                    <a:pt x="69" y="45"/>
                  </a:lnTo>
                  <a:lnTo>
                    <a:pt x="69" y="48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8" y="50"/>
                  </a:lnTo>
                  <a:lnTo>
                    <a:pt x="67" y="52"/>
                  </a:lnTo>
                  <a:lnTo>
                    <a:pt x="66" y="54"/>
                  </a:lnTo>
                  <a:lnTo>
                    <a:pt x="66" y="55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7" y="60"/>
                  </a:lnTo>
                  <a:lnTo>
                    <a:pt x="68" y="64"/>
                  </a:lnTo>
                  <a:lnTo>
                    <a:pt x="68" y="67"/>
                  </a:lnTo>
                  <a:lnTo>
                    <a:pt x="69" y="69"/>
                  </a:lnTo>
                  <a:lnTo>
                    <a:pt x="69" y="70"/>
                  </a:lnTo>
                  <a:lnTo>
                    <a:pt x="69" y="70"/>
                  </a:lnTo>
                  <a:lnTo>
                    <a:pt x="69" y="71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2" y="74"/>
                  </a:lnTo>
                  <a:lnTo>
                    <a:pt x="72" y="75"/>
                  </a:lnTo>
                  <a:lnTo>
                    <a:pt x="71" y="75"/>
                  </a:lnTo>
                  <a:lnTo>
                    <a:pt x="71" y="76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0" y="77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7"/>
                  </a:lnTo>
                  <a:lnTo>
                    <a:pt x="68" y="77"/>
                  </a:lnTo>
                  <a:lnTo>
                    <a:pt x="67" y="77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6" y="75"/>
                  </a:lnTo>
                  <a:lnTo>
                    <a:pt x="65" y="77"/>
                  </a:lnTo>
                  <a:lnTo>
                    <a:pt x="65" y="78"/>
                  </a:lnTo>
                  <a:lnTo>
                    <a:pt x="58" y="76"/>
                  </a:lnTo>
                  <a:lnTo>
                    <a:pt x="56" y="75"/>
                  </a:lnTo>
                  <a:lnTo>
                    <a:pt x="55" y="75"/>
                  </a:lnTo>
                  <a:lnTo>
                    <a:pt x="52" y="75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6" y="76"/>
                  </a:lnTo>
                  <a:lnTo>
                    <a:pt x="48" y="77"/>
                  </a:lnTo>
                  <a:lnTo>
                    <a:pt x="45" y="78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1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41" y="77"/>
                  </a:lnTo>
                  <a:lnTo>
                    <a:pt x="43" y="77"/>
                  </a:lnTo>
                  <a:lnTo>
                    <a:pt x="43" y="78"/>
                  </a:lnTo>
                  <a:lnTo>
                    <a:pt x="37" y="78"/>
                  </a:lnTo>
                  <a:lnTo>
                    <a:pt x="33" y="79"/>
                  </a:lnTo>
                  <a:lnTo>
                    <a:pt x="31" y="80"/>
                  </a:lnTo>
                  <a:lnTo>
                    <a:pt x="26" y="83"/>
                  </a:lnTo>
                  <a:lnTo>
                    <a:pt x="21" y="84"/>
                  </a:lnTo>
                  <a:lnTo>
                    <a:pt x="20" y="84"/>
                  </a:lnTo>
                  <a:lnTo>
                    <a:pt x="19" y="86"/>
                  </a:lnTo>
                  <a:lnTo>
                    <a:pt x="17" y="86"/>
                  </a:lnTo>
                  <a:lnTo>
                    <a:pt x="14" y="88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2" y="81"/>
                  </a:lnTo>
                  <a:lnTo>
                    <a:pt x="13" y="79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4" y="76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5" y="72"/>
                  </a:lnTo>
                  <a:lnTo>
                    <a:pt x="14" y="71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3" y="68"/>
                  </a:lnTo>
                  <a:lnTo>
                    <a:pt x="12" y="67"/>
                  </a:lnTo>
                  <a:lnTo>
                    <a:pt x="11" y="67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9" y="64"/>
                  </a:lnTo>
                  <a:lnTo>
                    <a:pt x="9" y="63"/>
                  </a:lnTo>
                  <a:lnTo>
                    <a:pt x="9" y="62"/>
                  </a:lnTo>
                  <a:lnTo>
                    <a:pt x="8" y="61"/>
                  </a:lnTo>
                  <a:lnTo>
                    <a:pt x="7" y="61"/>
                  </a:lnTo>
                  <a:lnTo>
                    <a:pt x="6" y="61"/>
                  </a:lnTo>
                  <a:lnTo>
                    <a:pt x="5" y="61"/>
                  </a:lnTo>
                  <a:lnTo>
                    <a:pt x="4" y="61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3" y="55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3" y="46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3"/>
                  </a:lnTo>
                  <a:lnTo>
                    <a:pt x="3" y="43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5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9" name="Google Shape;1419;p77"/>
            <p:cNvSpPr/>
            <p:nvPr/>
          </p:nvSpPr>
          <p:spPr>
            <a:xfrm>
              <a:off x="4591050" y="682626"/>
              <a:ext cx="215900" cy="227013"/>
            </a:xfrm>
            <a:custGeom>
              <a:avLst/>
              <a:gdLst/>
              <a:ahLst/>
              <a:cxnLst/>
              <a:rect l="l" t="t" r="r" b="b"/>
              <a:pathLst>
                <a:path w="136" h="143" extrusionOk="0">
                  <a:moveTo>
                    <a:pt x="66" y="142"/>
                  </a:moveTo>
                  <a:lnTo>
                    <a:pt x="65" y="142"/>
                  </a:lnTo>
                  <a:lnTo>
                    <a:pt x="65" y="142"/>
                  </a:lnTo>
                  <a:lnTo>
                    <a:pt x="65" y="141"/>
                  </a:lnTo>
                  <a:lnTo>
                    <a:pt x="65" y="141"/>
                  </a:lnTo>
                  <a:lnTo>
                    <a:pt x="66" y="141"/>
                  </a:lnTo>
                  <a:lnTo>
                    <a:pt x="66" y="142"/>
                  </a:lnTo>
                  <a:lnTo>
                    <a:pt x="66" y="142"/>
                  </a:lnTo>
                  <a:close/>
                  <a:moveTo>
                    <a:pt x="105" y="122"/>
                  </a:moveTo>
                  <a:lnTo>
                    <a:pt x="104" y="124"/>
                  </a:lnTo>
                  <a:lnTo>
                    <a:pt x="104" y="125"/>
                  </a:lnTo>
                  <a:lnTo>
                    <a:pt x="102" y="128"/>
                  </a:lnTo>
                  <a:lnTo>
                    <a:pt x="101" y="129"/>
                  </a:lnTo>
                  <a:lnTo>
                    <a:pt x="101" y="130"/>
                  </a:lnTo>
                  <a:lnTo>
                    <a:pt x="101" y="131"/>
                  </a:lnTo>
                  <a:lnTo>
                    <a:pt x="101" y="132"/>
                  </a:lnTo>
                  <a:lnTo>
                    <a:pt x="100" y="133"/>
                  </a:lnTo>
                  <a:lnTo>
                    <a:pt x="100" y="134"/>
                  </a:lnTo>
                  <a:lnTo>
                    <a:pt x="101" y="134"/>
                  </a:lnTo>
                  <a:lnTo>
                    <a:pt x="101" y="135"/>
                  </a:lnTo>
                  <a:lnTo>
                    <a:pt x="102" y="135"/>
                  </a:lnTo>
                  <a:lnTo>
                    <a:pt x="102" y="136"/>
                  </a:lnTo>
                  <a:lnTo>
                    <a:pt x="101" y="136"/>
                  </a:lnTo>
                  <a:lnTo>
                    <a:pt x="102" y="137"/>
                  </a:lnTo>
                  <a:lnTo>
                    <a:pt x="103" y="138"/>
                  </a:lnTo>
                  <a:lnTo>
                    <a:pt x="103" y="138"/>
                  </a:lnTo>
                  <a:lnTo>
                    <a:pt x="103" y="139"/>
                  </a:lnTo>
                  <a:lnTo>
                    <a:pt x="102" y="140"/>
                  </a:lnTo>
                  <a:lnTo>
                    <a:pt x="101" y="140"/>
                  </a:lnTo>
                  <a:lnTo>
                    <a:pt x="101" y="141"/>
                  </a:lnTo>
                  <a:lnTo>
                    <a:pt x="101" y="142"/>
                  </a:lnTo>
                  <a:lnTo>
                    <a:pt x="101" y="142"/>
                  </a:lnTo>
                  <a:lnTo>
                    <a:pt x="101" y="143"/>
                  </a:lnTo>
                  <a:lnTo>
                    <a:pt x="100" y="143"/>
                  </a:lnTo>
                  <a:lnTo>
                    <a:pt x="99" y="143"/>
                  </a:lnTo>
                  <a:lnTo>
                    <a:pt x="97" y="143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4" y="142"/>
                  </a:lnTo>
                  <a:lnTo>
                    <a:pt x="92" y="139"/>
                  </a:lnTo>
                  <a:lnTo>
                    <a:pt x="90" y="138"/>
                  </a:lnTo>
                  <a:lnTo>
                    <a:pt x="89" y="137"/>
                  </a:lnTo>
                  <a:lnTo>
                    <a:pt x="88" y="137"/>
                  </a:lnTo>
                  <a:lnTo>
                    <a:pt x="86" y="138"/>
                  </a:lnTo>
                  <a:lnTo>
                    <a:pt x="85" y="137"/>
                  </a:lnTo>
                  <a:lnTo>
                    <a:pt x="83" y="135"/>
                  </a:lnTo>
                  <a:lnTo>
                    <a:pt x="80" y="134"/>
                  </a:lnTo>
                  <a:lnTo>
                    <a:pt x="79" y="133"/>
                  </a:lnTo>
                  <a:lnTo>
                    <a:pt x="78" y="133"/>
                  </a:lnTo>
                  <a:lnTo>
                    <a:pt x="78" y="132"/>
                  </a:lnTo>
                  <a:lnTo>
                    <a:pt x="76" y="132"/>
                  </a:lnTo>
                  <a:lnTo>
                    <a:pt x="75" y="131"/>
                  </a:lnTo>
                  <a:lnTo>
                    <a:pt x="74" y="131"/>
                  </a:lnTo>
                  <a:lnTo>
                    <a:pt x="73" y="131"/>
                  </a:lnTo>
                  <a:lnTo>
                    <a:pt x="73" y="131"/>
                  </a:lnTo>
                  <a:lnTo>
                    <a:pt x="72" y="131"/>
                  </a:lnTo>
                  <a:lnTo>
                    <a:pt x="71" y="130"/>
                  </a:lnTo>
                  <a:lnTo>
                    <a:pt x="70" y="128"/>
                  </a:lnTo>
                  <a:lnTo>
                    <a:pt x="69" y="128"/>
                  </a:lnTo>
                  <a:lnTo>
                    <a:pt x="70" y="126"/>
                  </a:lnTo>
                  <a:lnTo>
                    <a:pt x="71" y="125"/>
                  </a:lnTo>
                  <a:lnTo>
                    <a:pt x="71" y="124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73" y="123"/>
                  </a:lnTo>
                  <a:lnTo>
                    <a:pt x="74" y="125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7" y="123"/>
                  </a:lnTo>
                  <a:lnTo>
                    <a:pt x="79" y="123"/>
                  </a:lnTo>
                  <a:lnTo>
                    <a:pt x="79" y="123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81" y="124"/>
                  </a:lnTo>
                  <a:lnTo>
                    <a:pt x="83" y="125"/>
                  </a:lnTo>
                  <a:lnTo>
                    <a:pt x="84" y="126"/>
                  </a:lnTo>
                  <a:lnTo>
                    <a:pt x="84" y="126"/>
                  </a:lnTo>
                  <a:lnTo>
                    <a:pt x="86" y="125"/>
                  </a:lnTo>
                  <a:lnTo>
                    <a:pt x="87" y="125"/>
                  </a:lnTo>
                  <a:lnTo>
                    <a:pt x="90" y="125"/>
                  </a:lnTo>
                  <a:lnTo>
                    <a:pt x="91" y="125"/>
                  </a:lnTo>
                  <a:lnTo>
                    <a:pt x="92" y="125"/>
                  </a:lnTo>
                  <a:lnTo>
                    <a:pt x="95" y="124"/>
                  </a:lnTo>
                  <a:lnTo>
                    <a:pt x="96" y="123"/>
                  </a:lnTo>
                  <a:lnTo>
                    <a:pt x="96" y="123"/>
                  </a:lnTo>
                  <a:lnTo>
                    <a:pt x="97" y="123"/>
                  </a:lnTo>
                  <a:lnTo>
                    <a:pt x="98" y="123"/>
                  </a:lnTo>
                  <a:lnTo>
                    <a:pt x="100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104" y="121"/>
                  </a:lnTo>
                  <a:lnTo>
                    <a:pt x="105" y="121"/>
                  </a:lnTo>
                  <a:lnTo>
                    <a:pt x="106" y="122"/>
                  </a:lnTo>
                  <a:lnTo>
                    <a:pt x="105" y="122"/>
                  </a:lnTo>
                  <a:close/>
                  <a:moveTo>
                    <a:pt x="24" y="110"/>
                  </a:moveTo>
                  <a:lnTo>
                    <a:pt x="22" y="111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09"/>
                  </a:lnTo>
                  <a:lnTo>
                    <a:pt x="24" y="110"/>
                  </a:lnTo>
                  <a:lnTo>
                    <a:pt x="24" y="110"/>
                  </a:lnTo>
                  <a:close/>
                  <a:moveTo>
                    <a:pt x="84" y="88"/>
                  </a:moveTo>
                  <a:lnTo>
                    <a:pt x="84" y="88"/>
                  </a:lnTo>
                  <a:lnTo>
                    <a:pt x="83" y="88"/>
                  </a:lnTo>
                  <a:lnTo>
                    <a:pt x="83" y="88"/>
                  </a:lnTo>
                  <a:lnTo>
                    <a:pt x="83" y="8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close/>
                  <a:moveTo>
                    <a:pt x="20" y="84"/>
                  </a:moveTo>
                  <a:lnTo>
                    <a:pt x="20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1" y="83"/>
                  </a:lnTo>
                  <a:lnTo>
                    <a:pt x="20" y="83"/>
                  </a:lnTo>
                  <a:lnTo>
                    <a:pt x="20" y="84"/>
                  </a:lnTo>
                  <a:close/>
                  <a:moveTo>
                    <a:pt x="36" y="86"/>
                  </a:moveTo>
                  <a:lnTo>
                    <a:pt x="36" y="87"/>
                  </a:lnTo>
                  <a:lnTo>
                    <a:pt x="38" y="90"/>
                  </a:lnTo>
                  <a:lnTo>
                    <a:pt x="38" y="91"/>
                  </a:lnTo>
                  <a:lnTo>
                    <a:pt x="38" y="92"/>
                  </a:lnTo>
                  <a:lnTo>
                    <a:pt x="37" y="92"/>
                  </a:lnTo>
                  <a:lnTo>
                    <a:pt x="36" y="94"/>
                  </a:lnTo>
                  <a:lnTo>
                    <a:pt x="37" y="95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9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5" y="109"/>
                  </a:lnTo>
                  <a:lnTo>
                    <a:pt x="34" y="109"/>
                  </a:lnTo>
                  <a:lnTo>
                    <a:pt x="33" y="108"/>
                  </a:lnTo>
                  <a:lnTo>
                    <a:pt x="32" y="108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30" y="108"/>
                  </a:lnTo>
                  <a:lnTo>
                    <a:pt x="30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8" y="112"/>
                  </a:lnTo>
                  <a:lnTo>
                    <a:pt x="27" y="112"/>
                  </a:lnTo>
                  <a:lnTo>
                    <a:pt x="26" y="112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4" y="110"/>
                  </a:lnTo>
                  <a:lnTo>
                    <a:pt x="22" y="108"/>
                  </a:lnTo>
                  <a:lnTo>
                    <a:pt x="22" y="107"/>
                  </a:lnTo>
                  <a:lnTo>
                    <a:pt x="22" y="105"/>
                  </a:lnTo>
                  <a:lnTo>
                    <a:pt x="22" y="104"/>
                  </a:lnTo>
                  <a:lnTo>
                    <a:pt x="22" y="103"/>
                  </a:lnTo>
                  <a:lnTo>
                    <a:pt x="24" y="102"/>
                  </a:lnTo>
                  <a:lnTo>
                    <a:pt x="22" y="101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4" y="99"/>
                  </a:lnTo>
                  <a:lnTo>
                    <a:pt x="22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4"/>
                  </a:lnTo>
                  <a:lnTo>
                    <a:pt x="22" y="93"/>
                  </a:lnTo>
                  <a:lnTo>
                    <a:pt x="21" y="92"/>
                  </a:lnTo>
                  <a:lnTo>
                    <a:pt x="21" y="91"/>
                  </a:lnTo>
                  <a:lnTo>
                    <a:pt x="20" y="90"/>
                  </a:lnTo>
                  <a:lnTo>
                    <a:pt x="20" y="89"/>
                  </a:lnTo>
                  <a:lnTo>
                    <a:pt x="19" y="89"/>
                  </a:lnTo>
                  <a:lnTo>
                    <a:pt x="19" y="87"/>
                  </a:lnTo>
                  <a:lnTo>
                    <a:pt x="19" y="86"/>
                  </a:lnTo>
                  <a:lnTo>
                    <a:pt x="19" y="85"/>
                  </a:lnTo>
                  <a:lnTo>
                    <a:pt x="20" y="85"/>
                  </a:lnTo>
                  <a:lnTo>
                    <a:pt x="20" y="86"/>
                  </a:lnTo>
                  <a:lnTo>
                    <a:pt x="21" y="86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7" y="85"/>
                  </a:lnTo>
                  <a:lnTo>
                    <a:pt x="29" y="83"/>
                  </a:lnTo>
                  <a:lnTo>
                    <a:pt x="30" y="82"/>
                  </a:lnTo>
                  <a:lnTo>
                    <a:pt x="31" y="82"/>
                  </a:lnTo>
                  <a:lnTo>
                    <a:pt x="31" y="81"/>
                  </a:lnTo>
                  <a:lnTo>
                    <a:pt x="31" y="81"/>
                  </a:lnTo>
                  <a:lnTo>
                    <a:pt x="32" y="81"/>
                  </a:lnTo>
                  <a:lnTo>
                    <a:pt x="33" y="82"/>
                  </a:lnTo>
                  <a:lnTo>
                    <a:pt x="34" y="82"/>
                  </a:lnTo>
                  <a:lnTo>
                    <a:pt x="34" y="83"/>
                  </a:lnTo>
                  <a:lnTo>
                    <a:pt x="35" y="83"/>
                  </a:lnTo>
                  <a:lnTo>
                    <a:pt x="35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5" y="84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36" y="86"/>
                  </a:lnTo>
                  <a:close/>
                  <a:moveTo>
                    <a:pt x="43" y="58"/>
                  </a:moveTo>
                  <a:lnTo>
                    <a:pt x="43" y="59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2" y="60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59"/>
                  </a:lnTo>
                  <a:lnTo>
                    <a:pt x="43" y="59"/>
                  </a:lnTo>
                  <a:lnTo>
                    <a:pt x="43" y="58"/>
                  </a:lnTo>
                  <a:close/>
                  <a:moveTo>
                    <a:pt x="60" y="2"/>
                  </a:moveTo>
                  <a:lnTo>
                    <a:pt x="60" y="2"/>
                  </a:lnTo>
                  <a:lnTo>
                    <a:pt x="61" y="4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3" y="6"/>
                  </a:lnTo>
                  <a:lnTo>
                    <a:pt x="65" y="6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4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7" y="18"/>
                  </a:lnTo>
                  <a:lnTo>
                    <a:pt x="77" y="19"/>
                  </a:lnTo>
                  <a:lnTo>
                    <a:pt x="79" y="20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9"/>
                  </a:lnTo>
                  <a:lnTo>
                    <a:pt x="72" y="19"/>
                  </a:lnTo>
                  <a:lnTo>
                    <a:pt x="71" y="19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69" y="21"/>
                  </a:lnTo>
                  <a:lnTo>
                    <a:pt x="67" y="22"/>
                  </a:lnTo>
                  <a:lnTo>
                    <a:pt x="66" y="22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3" y="22"/>
                  </a:lnTo>
                  <a:lnTo>
                    <a:pt x="62" y="23"/>
                  </a:lnTo>
                  <a:lnTo>
                    <a:pt x="62" y="24"/>
                  </a:lnTo>
                  <a:lnTo>
                    <a:pt x="62" y="26"/>
                  </a:lnTo>
                  <a:lnTo>
                    <a:pt x="63" y="26"/>
                  </a:lnTo>
                  <a:lnTo>
                    <a:pt x="64" y="28"/>
                  </a:lnTo>
                  <a:lnTo>
                    <a:pt x="65" y="29"/>
                  </a:lnTo>
                  <a:lnTo>
                    <a:pt x="65" y="30"/>
                  </a:lnTo>
                  <a:lnTo>
                    <a:pt x="65" y="31"/>
                  </a:lnTo>
                  <a:lnTo>
                    <a:pt x="64" y="32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3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0"/>
                  </a:lnTo>
                  <a:lnTo>
                    <a:pt x="68" y="43"/>
                  </a:lnTo>
                  <a:lnTo>
                    <a:pt x="70" y="44"/>
                  </a:lnTo>
                  <a:lnTo>
                    <a:pt x="75" y="47"/>
                  </a:lnTo>
                  <a:lnTo>
                    <a:pt x="77" y="48"/>
                  </a:lnTo>
                  <a:lnTo>
                    <a:pt x="78" y="49"/>
                  </a:lnTo>
                  <a:lnTo>
                    <a:pt x="79" y="51"/>
                  </a:lnTo>
                  <a:lnTo>
                    <a:pt x="81" y="54"/>
                  </a:lnTo>
                  <a:lnTo>
                    <a:pt x="82" y="58"/>
                  </a:lnTo>
                  <a:lnTo>
                    <a:pt x="83" y="61"/>
                  </a:lnTo>
                  <a:lnTo>
                    <a:pt x="85" y="63"/>
                  </a:lnTo>
                  <a:lnTo>
                    <a:pt x="89" y="67"/>
                  </a:lnTo>
                  <a:lnTo>
                    <a:pt x="94" y="69"/>
                  </a:lnTo>
                  <a:lnTo>
                    <a:pt x="97" y="71"/>
                  </a:lnTo>
                  <a:lnTo>
                    <a:pt x="100" y="71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8" y="71"/>
                  </a:lnTo>
                  <a:lnTo>
                    <a:pt x="109" y="72"/>
                  </a:lnTo>
                  <a:lnTo>
                    <a:pt x="108" y="73"/>
                  </a:lnTo>
                  <a:lnTo>
                    <a:pt x="107" y="74"/>
                  </a:lnTo>
                  <a:lnTo>
                    <a:pt x="106" y="75"/>
                  </a:lnTo>
                  <a:lnTo>
                    <a:pt x="106" y="76"/>
                  </a:lnTo>
                  <a:lnTo>
                    <a:pt x="107" y="78"/>
                  </a:lnTo>
                  <a:lnTo>
                    <a:pt x="113" y="81"/>
                  </a:lnTo>
                  <a:lnTo>
                    <a:pt x="119" y="83"/>
                  </a:lnTo>
                  <a:lnTo>
                    <a:pt x="121" y="84"/>
                  </a:lnTo>
                  <a:lnTo>
                    <a:pt x="124" y="86"/>
                  </a:lnTo>
                  <a:lnTo>
                    <a:pt x="130" y="89"/>
                  </a:lnTo>
                  <a:lnTo>
                    <a:pt x="131" y="90"/>
                  </a:lnTo>
                  <a:lnTo>
                    <a:pt x="134" y="93"/>
                  </a:lnTo>
                  <a:lnTo>
                    <a:pt x="136" y="95"/>
                  </a:lnTo>
                  <a:lnTo>
                    <a:pt x="136" y="96"/>
                  </a:lnTo>
                  <a:lnTo>
                    <a:pt x="136" y="98"/>
                  </a:lnTo>
                  <a:lnTo>
                    <a:pt x="136" y="99"/>
                  </a:lnTo>
                  <a:lnTo>
                    <a:pt x="135" y="100"/>
                  </a:lnTo>
                  <a:lnTo>
                    <a:pt x="134" y="100"/>
                  </a:lnTo>
                  <a:lnTo>
                    <a:pt x="132" y="98"/>
                  </a:lnTo>
                  <a:lnTo>
                    <a:pt x="129" y="94"/>
                  </a:lnTo>
                  <a:lnTo>
                    <a:pt x="124" y="93"/>
                  </a:lnTo>
                  <a:lnTo>
                    <a:pt x="123" y="93"/>
                  </a:lnTo>
                  <a:lnTo>
                    <a:pt x="122" y="92"/>
                  </a:lnTo>
                  <a:lnTo>
                    <a:pt x="121" y="92"/>
                  </a:lnTo>
                  <a:lnTo>
                    <a:pt x="121" y="91"/>
                  </a:lnTo>
                  <a:lnTo>
                    <a:pt x="121" y="91"/>
                  </a:lnTo>
                  <a:lnTo>
                    <a:pt x="119" y="91"/>
                  </a:lnTo>
                  <a:lnTo>
                    <a:pt x="118" y="91"/>
                  </a:lnTo>
                  <a:lnTo>
                    <a:pt x="117" y="93"/>
                  </a:lnTo>
                  <a:lnTo>
                    <a:pt x="115" y="96"/>
                  </a:lnTo>
                  <a:lnTo>
                    <a:pt x="114" y="99"/>
                  </a:lnTo>
                  <a:lnTo>
                    <a:pt x="114" y="101"/>
                  </a:lnTo>
                  <a:lnTo>
                    <a:pt x="115" y="102"/>
                  </a:lnTo>
                  <a:lnTo>
                    <a:pt x="118" y="103"/>
                  </a:lnTo>
                  <a:lnTo>
                    <a:pt x="120" y="105"/>
                  </a:lnTo>
                  <a:lnTo>
                    <a:pt x="121" y="106"/>
                  </a:lnTo>
                  <a:lnTo>
                    <a:pt x="121" y="109"/>
                  </a:lnTo>
                  <a:lnTo>
                    <a:pt x="122" y="111"/>
                  </a:lnTo>
                  <a:lnTo>
                    <a:pt x="121" y="112"/>
                  </a:lnTo>
                  <a:lnTo>
                    <a:pt x="120" y="112"/>
                  </a:lnTo>
                  <a:lnTo>
                    <a:pt x="117" y="112"/>
                  </a:lnTo>
                  <a:lnTo>
                    <a:pt x="116" y="115"/>
                  </a:lnTo>
                  <a:lnTo>
                    <a:pt x="116" y="116"/>
                  </a:lnTo>
                  <a:lnTo>
                    <a:pt x="116" y="119"/>
                  </a:lnTo>
                  <a:lnTo>
                    <a:pt x="116" y="120"/>
                  </a:lnTo>
                  <a:lnTo>
                    <a:pt x="113" y="122"/>
                  </a:lnTo>
                  <a:lnTo>
                    <a:pt x="111" y="124"/>
                  </a:lnTo>
                  <a:lnTo>
                    <a:pt x="111" y="125"/>
                  </a:lnTo>
                  <a:lnTo>
                    <a:pt x="111" y="126"/>
                  </a:lnTo>
                  <a:lnTo>
                    <a:pt x="107" y="126"/>
                  </a:lnTo>
                  <a:lnTo>
                    <a:pt x="106" y="125"/>
                  </a:lnTo>
                  <a:lnTo>
                    <a:pt x="106" y="123"/>
                  </a:lnTo>
                  <a:lnTo>
                    <a:pt x="106" y="122"/>
                  </a:lnTo>
                  <a:lnTo>
                    <a:pt x="108" y="121"/>
                  </a:lnTo>
                  <a:lnTo>
                    <a:pt x="108" y="119"/>
                  </a:lnTo>
                  <a:lnTo>
                    <a:pt x="108" y="117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2"/>
                  </a:lnTo>
                  <a:lnTo>
                    <a:pt x="110" y="111"/>
                  </a:lnTo>
                  <a:lnTo>
                    <a:pt x="110" y="109"/>
                  </a:lnTo>
                  <a:lnTo>
                    <a:pt x="109" y="106"/>
                  </a:lnTo>
                  <a:lnTo>
                    <a:pt x="107" y="103"/>
                  </a:lnTo>
                  <a:lnTo>
                    <a:pt x="106" y="99"/>
                  </a:lnTo>
                  <a:lnTo>
                    <a:pt x="105" y="98"/>
                  </a:lnTo>
                  <a:lnTo>
                    <a:pt x="104" y="97"/>
                  </a:lnTo>
                  <a:lnTo>
                    <a:pt x="101" y="97"/>
                  </a:lnTo>
                  <a:lnTo>
                    <a:pt x="100" y="97"/>
                  </a:lnTo>
                  <a:lnTo>
                    <a:pt x="96" y="94"/>
                  </a:lnTo>
                  <a:lnTo>
                    <a:pt x="96" y="94"/>
                  </a:lnTo>
                  <a:lnTo>
                    <a:pt x="96" y="93"/>
                  </a:lnTo>
                  <a:lnTo>
                    <a:pt x="97" y="92"/>
                  </a:lnTo>
                  <a:lnTo>
                    <a:pt x="96" y="91"/>
                  </a:lnTo>
                  <a:lnTo>
                    <a:pt x="96" y="90"/>
                  </a:lnTo>
                  <a:lnTo>
                    <a:pt x="95" y="89"/>
                  </a:lnTo>
                  <a:lnTo>
                    <a:pt x="94" y="89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9"/>
                  </a:lnTo>
                  <a:lnTo>
                    <a:pt x="89" y="89"/>
                  </a:lnTo>
                  <a:lnTo>
                    <a:pt x="89" y="90"/>
                  </a:lnTo>
                  <a:lnTo>
                    <a:pt x="90" y="88"/>
                  </a:lnTo>
                  <a:lnTo>
                    <a:pt x="89" y="87"/>
                  </a:lnTo>
                  <a:lnTo>
                    <a:pt x="88" y="87"/>
                  </a:lnTo>
                  <a:lnTo>
                    <a:pt x="86" y="87"/>
                  </a:lnTo>
                  <a:lnTo>
                    <a:pt x="86" y="86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5" y="86"/>
                  </a:lnTo>
                  <a:lnTo>
                    <a:pt x="83" y="82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79" y="81"/>
                  </a:lnTo>
                  <a:lnTo>
                    <a:pt x="77" y="80"/>
                  </a:lnTo>
                  <a:lnTo>
                    <a:pt x="76" y="80"/>
                  </a:lnTo>
                  <a:lnTo>
                    <a:pt x="75" y="80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0"/>
                  </a:lnTo>
                  <a:lnTo>
                    <a:pt x="72" y="79"/>
                  </a:lnTo>
                  <a:lnTo>
                    <a:pt x="69" y="78"/>
                  </a:lnTo>
                  <a:lnTo>
                    <a:pt x="64" y="72"/>
                  </a:lnTo>
                  <a:lnTo>
                    <a:pt x="63" y="71"/>
                  </a:lnTo>
                  <a:lnTo>
                    <a:pt x="60" y="69"/>
                  </a:lnTo>
                  <a:lnTo>
                    <a:pt x="57" y="66"/>
                  </a:lnTo>
                  <a:lnTo>
                    <a:pt x="55" y="65"/>
                  </a:lnTo>
                  <a:lnTo>
                    <a:pt x="53" y="64"/>
                  </a:lnTo>
                  <a:lnTo>
                    <a:pt x="52" y="64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49" y="60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8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5" y="57"/>
                  </a:lnTo>
                  <a:lnTo>
                    <a:pt x="44" y="57"/>
                  </a:lnTo>
                  <a:lnTo>
                    <a:pt x="44" y="56"/>
                  </a:lnTo>
                  <a:lnTo>
                    <a:pt x="44" y="55"/>
                  </a:lnTo>
                  <a:lnTo>
                    <a:pt x="44" y="54"/>
                  </a:lnTo>
                  <a:lnTo>
                    <a:pt x="43" y="52"/>
                  </a:lnTo>
                  <a:lnTo>
                    <a:pt x="42" y="50"/>
                  </a:lnTo>
                  <a:lnTo>
                    <a:pt x="41" y="45"/>
                  </a:lnTo>
                  <a:lnTo>
                    <a:pt x="40" y="44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0" y="38"/>
                  </a:lnTo>
                  <a:lnTo>
                    <a:pt x="29" y="38"/>
                  </a:lnTo>
                  <a:lnTo>
                    <a:pt x="26" y="37"/>
                  </a:lnTo>
                  <a:lnTo>
                    <a:pt x="24" y="37"/>
                  </a:lnTo>
                  <a:lnTo>
                    <a:pt x="21" y="38"/>
                  </a:lnTo>
                  <a:lnTo>
                    <a:pt x="19" y="40"/>
                  </a:lnTo>
                  <a:lnTo>
                    <a:pt x="16" y="44"/>
                  </a:lnTo>
                  <a:lnTo>
                    <a:pt x="16" y="45"/>
                  </a:lnTo>
                  <a:lnTo>
                    <a:pt x="13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6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3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1" y="11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7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close/>
                  <a:moveTo>
                    <a:pt x="65" y="44"/>
                  </a:moveTo>
                  <a:lnTo>
                    <a:pt x="65" y="45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5" y="4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0" name="Google Shape;1420;p77"/>
            <p:cNvSpPr/>
            <p:nvPr/>
          </p:nvSpPr>
          <p:spPr>
            <a:xfrm>
              <a:off x="5113338" y="982663"/>
              <a:ext cx="26988" cy="85725"/>
            </a:xfrm>
            <a:custGeom>
              <a:avLst/>
              <a:gdLst/>
              <a:ahLst/>
              <a:cxnLst/>
              <a:rect l="l" t="t" r="r" b="b"/>
              <a:pathLst>
                <a:path w="17" h="54" extrusionOk="0">
                  <a:moveTo>
                    <a:pt x="16" y="9"/>
                  </a:moveTo>
                  <a:lnTo>
                    <a:pt x="15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8" y="24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12" y="27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3" y="38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1" y="50"/>
                  </a:lnTo>
                  <a:lnTo>
                    <a:pt x="11" y="53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8" y="50"/>
                  </a:lnTo>
                  <a:lnTo>
                    <a:pt x="7" y="47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2" y="36"/>
                  </a:lnTo>
                  <a:lnTo>
                    <a:pt x="1" y="34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21"/>
                  </a:lnTo>
                  <a:lnTo>
                    <a:pt x="5" y="17"/>
                  </a:lnTo>
                  <a:lnTo>
                    <a:pt x="5" y="11"/>
                  </a:lnTo>
                  <a:lnTo>
                    <a:pt x="6" y="8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6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1" name="Google Shape;1421;p77"/>
            <p:cNvSpPr/>
            <p:nvPr/>
          </p:nvSpPr>
          <p:spPr>
            <a:xfrm>
              <a:off x="4397375" y="528638"/>
              <a:ext cx="7938" cy="793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3"/>
                  </a:move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2" name="Google Shape;1422;p77"/>
            <p:cNvSpPr/>
            <p:nvPr/>
          </p:nvSpPr>
          <p:spPr>
            <a:xfrm>
              <a:off x="4303713" y="508001"/>
              <a:ext cx="73025" cy="82550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6" y="19"/>
                  </a:moveTo>
                  <a:lnTo>
                    <a:pt x="6" y="2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33" y="4"/>
                  </a:moveTo>
                  <a:lnTo>
                    <a:pt x="32" y="6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4" y="18"/>
                  </a:lnTo>
                  <a:lnTo>
                    <a:pt x="43" y="18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20"/>
                  </a:lnTo>
                  <a:lnTo>
                    <a:pt x="44" y="20"/>
                  </a:lnTo>
                  <a:lnTo>
                    <a:pt x="44" y="22"/>
                  </a:lnTo>
                  <a:lnTo>
                    <a:pt x="44" y="23"/>
                  </a:lnTo>
                  <a:lnTo>
                    <a:pt x="45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5" y="30"/>
                  </a:lnTo>
                  <a:lnTo>
                    <a:pt x="46" y="32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4" y="35"/>
                  </a:lnTo>
                  <a:lnTo>
                    <a:pt x="44" y="36"/>
                  </a:lnTo>
                  <a:lnTo>
                    <a:pt x="43" y="37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1" y="40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2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7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4" y="42"/>
                  </a:lnTo>
                  <a:lnTo>
                    <a:pt x="33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27" y="44"/>
                  </a:lnTo>
                  <a:lnTo>
                    <a:pt x="26" y="45"/>
                  </a:lnTo>
                  <a:lnTo>
                    <a:pt x="25" y="45"/>
                  </a:lnTo>
                  <a:lnTo>
                    <a:pt x="24" y="46"/>
                  </a:lnTo>
                  <a:lnTo>
                    <a:pt x="23" y="46"/>
                  </a:lnTo>
                  <a:lnTo>
                    <a:pt x="22" y="48"/>
                  </a:lnTo>
                  <a:lnTo>
                    <a:pt x="22" y="46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5" y="50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6" y="50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4" y="50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3" y="50"/>
                  </a:lnTo>
                  <a:lnTo>
                    <a:pt x="4" y="49"/>
                  </a:lnTo>
                  <a:lnTo>
                    <a:pt x="5" y="48"/>
                  </a:lnTo>
                  <a:lnTo>
                    <a:pt x="6" y="48"/>
                  </a:lnTo>
                  <a:lnTo>
                    <a:pt x="6" y="46"/>
                  </a:lnTo>
                  <a:lnTo>
                    <a:pt x="8" y="46"/>
                  </a:lnTo>
                  <a:lnTo>
                    <a:pt x="3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2" y="44"/>
                  </a:lnTo>
                  <a:lnTo>
                    <a:pt x="3" y="44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4" y="42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4" y="36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7"/>
                  </a:lnTo>
                  <a:lnTo>
                    <a:pt x="5" y="37"/>
                  </a:lnTo>
                  <a:lnTo>
                    <a:pt x="7" y="36"/>
                  </a:lnTo>
                  <a:lnTo>
                    <a:pt x="9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2" y="15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1" y="10"/>
                  </a:lnTo>
                  <a:lnTo>
                    <a:pt x="18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6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3" y="4"/>
                  </a:lnTo>
                  <a:lnTo>
                    <a:pt x="33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3" name="Google Shape;1423;p77"/>
            <p:cNvSpPr/>
            <p:nvPr/>
          </p:nvSpPr>
          <p:spPr>
            <a:xfrm>
              <a:off x="5192713" y="895351"/>
              <a:ext cx="190500" cy="182563"/>
            </a:xfrm>
            <a:custGeom>
              <a:avLst/>
              <a:gdLst/>
              <a:ahLst/>
              <a:cxnLst/>
              <a:rect l="l" t="t" r="r" b="b"/>
              <a:pathLst>
                <a:path w="120" h="115" extrusionOk="0">
                  <a:moveTo>
                    <a:pt x="61" y="3"/>
                  </a:moveTo>
                  <a:lnTo>
                    <a:pt x="61" y="3"/>
                  </a:lnTo>
                  <a:lnTo>
                    <a:pt x="61" y="4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9" y="13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2" y="19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5" y="22"/>
                  </a:lnTo>
                  <a:lnTo>
                    <a:pt x="76" y="22"/>
                  </a:lnTo>
                  <a:lnTo>
                    <a:pt x="78" y="22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79" y="24"/>
                  </a:lnTo>
                  <a:lnTo>
                    <a:pt x="79" y="25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7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0" y="32"/>
                  </a:lnTo>
                  <a:lnTo>
                    <a:pt x="79" y="32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8"/>
                  </a:lnTo>
                  <a:lnTo>
                    <a:pt x="77" y="38"/>
                  </a:lnTo>
                  <a:lnTo>
                    <a:pt x="76" y="38"/>
                  </a:lnTo>
                  <a:lnTo>
                    <a:pt x="75" y="38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5" y="41"/>
                  </a:lnTo>
                  <a:lnTo>
                    <a:pt x="76" y="42"/>
                  </a:lnTo>
                  <a:lnTo>
                    <a:pt x="77" y="43"/>
                  </a:lnTo>
                  <a:lnTo>
                    <a:pt x="77" y="44"/>
                  </a:lnTo>
                  <a:lnTo>
                    <a:pt x="76" y="46"/>
                  </a:lnTo>
                  <a:lnTo>
                    <a:pt x="75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9" y="51"/>
                  </a:lnTo>
                  <a:lnTo>
                    <a:pt x="80" y="53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2" y="54"/>
                  </a:lnTo>
                  <a:lnTo>
                    <a:pt x="83" y="54"/>
                  </a:lnTo>
                  <a:lnTo>
                    <a:pt x="84" y="55"/>
                  </a:lnTo>
                  <a:lnTo>
                    <a:pt x="85" y="58"/>
                  </a:lnTo>
                  <a:lnTo>
                    <a:pt x="85" y="58"/>
                  </a:lnTo>
                  <a:lnTo>
                    <a:pt x="85" y="60"/>
                  </a:lnTo>
                  <a:lnTo>
                    <a:pt x="85" y="60"/>
                  </a:lnTo>
                  <a:lnTo>
                    <a:pt x="85" y="61"/>
                  </a:lnTo>
                  <a:lnTo>
                    <a:pt x="86" y="61"/>
                  </a:lnTo>
                  <a:lnTo>
                    <a:pt x="88" y="61"/>
                  </a:lnTo>
                  <a:lnTo>
                    <a:pt x="89" y="62"/>
                  </a:lnTo>
                  <a:lnTo>
                    <a:pt x="91" y="63"/>
                  </a:lnTo>
                  <a:lnTo>
                    <a:pt x="94" y="65"/>
                  </a:lnTo>
                  <a:lnTo>
                    <a:pt x="96" y="67"/>
                  </a:lnTo>
                  <a:lnTo>
                    <a:pt x="98" y="68"/>
                  </a:lnTo>
                  <a:lnTo>
                    <a:pt x="101" y="68"/>
                  </a:lnTo>
                  <a:lnTo>
                    <a:pt x="101" y="68"/>
                  </a:lnTo>
                  <a:lnTo>
                    <a:pt x="102" y="68"/>
                  </a:lnTo>
                  <a:lnTo>
                    <a:pt x="103" y="70"/>
                  </a:lnTo>
                  <a:lnTo>
                    <a:pt x="104" y="72"/>
                  </a:lnTo>
                  <a:lnTo>
                    <a:pt x="105" y="73"/>
                  </a:lnTo>
                  <a:lnTo>
                    <a:pt x="107" y="75"/>
                  </a:lnTo>
                  <a:lnTo>
                    <a:pt x="108" y="77"/>
                  </a:lnTo>
                  <a:lnTo>
                    <a:pt x="108" y="80"/>
                  </a:lnTo>
                  <a:lnTo>
                    <a:pt x="107" y="82"/>
                  </a:lnTo>
                  <a:lnTo>
                    <a:pt x="108" y="87"/>
                  </a:lnTo>
                  <a:lnTo>
                    <a:pt x="108" y="89"/>
                  </a:lnTo>
                  <a:lnTo>
                    <a:pt x="110" y="89"/>
                  </a:lnTo>
                  <a:lnTo>
                    <a:pt x="112" y="89"/>
                  </a:lnTo>
                  <a:lnTo>
                    <a:pt x="112" y="91"/>
                  </a:lnTo>
                  <a:lnTo>
                    <a:pt x="112" y="93"/>
                  </a:lnTo>
                  <a:lnTo>
                    <a:pt x="113" y="96"/>
                  </a:lnTo>
                  <a:lnTo>
                    <a:pt x="113" y="96"/>
                  </a:lnTo>
                  <a:lnTo>
                    <a:pt x="114" y="97"/>
                  </a:lnTo>
                  <a:lnTo>
                    <a:pt x="115" y="97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17" y="98"/>
                  </a:lnTo>
                  <a:lnTo>
                    <a:pt x="117" y="99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8" y="101"/>
                  </a:lnTo>
                  <a:lnTo>
                    <a:pt x="118" y="102"/>
                  </a:lnTo>
                  <a:lnTo>
                    <a:pt x="119" y="102"/>
                  </a:lnTo>
                  <a:lnTo>
                    <a:pt x="120" y="103"/>
                  </a:lnTo>
                  <a:lnTo>
                    <a:pt x="119" y="103"/>
                  </a:lnTo>
                  <a:lnTo>
                    <a:pt x="118" y="103"/>
                  </a:lnTo>
                  <a:lnTo>
                    <a:pt x="115" y="102"/>
                  </a:lnTo>
                  <a:lnTo>
                    <a:pt x="114" y="102"/>
                  </a:lnTo>
                  <a:lnTo>
                    <a:pt x="113" y="102"/>
                  </a:lnTo>
                  <a:lnTo>
                    <a:pt x="113" y="102"/>
                  </a:lnTo>
                  <a:lnTo>
                    <a:pt x="111" y="101"/>
                  </a:lnTo>
                  <a:lnTo>
                    <a:pt x="110" y="101"/>
                  </a:lnTo>
                  <a:lnTo>
                    <a:pt x="109" y="101"/>
                  </a:lnTo>
                  <a:lnTo>
                    <a:pt x="108" y="101"/>
                  </a:lnTo>
                  <a:lnTo>
                    <a:pt x="106" y="101"/>
                  </a:lnTo>
                  <a:lnTo>
                    <a:pt x="105" y="102"/>
                  </a:lnTo>
                  <a:lnTo>
                    <a:pt x="104" y="102"/>
                  </a:lnTo>
                  <a:lnTo>
                    <a:pt x="103" y="103"/>
                  </a:lnTo>
                  <a:lnTo>
                    <a:pt x="103" y="103"/>
                  </a:lnTo>
                  <a:lnTo>
                    <a:pt x="103" y="105"/>
                  </a:lnTo>
                  <a:lnTo>
                    <a:pt x="102" y="107"/>
                  </a:lnTo>
                  <a:lnTo>
                    <a:pt x="102" y="108"/>
                  </a:lnTo>
                  <a:lnTo>
                    <a:pt x="99" y="111"/>
                  </a:lnTo>
                  <a:lnTo>
                    <a:pt x="99" y="112"/>
                  </a:lnTo>
                  <a:lnTo>
                    <a:pt x="97" y="114"/>
                  </a:lnTo>
                  <a:lnTo>
                    <a:pt x="95" y="115"/>
                  </a:lnTo>
                  <a:lnTo>
                    <a:pt x="91" y="114"/>
                  </a:lnTo>
                  <a:lnTo>
                    <a:pt x="85" y="114"/>
                  </a:lnTo>
                  <a:lnTo>
                    <a:pt x="80" y="113"/>
                  </a:lnTo>
                  <a:lnTo>
                    <a:pt x="76" y="113"/>
                  </a:lnTo>
                  <a:lnTo>
                    <a:pt x="76" y="113"/>
                  </a:lnTo>
                  <a:lnTo>
                    <a:pt x="72" y="110"/>
                  </a:lnTo>
                  <a:lnTo>
                    <a:pt x="68" y="107"/>
                  </a:lnTo>
                  <a:lnTo>
                    <a:pt x="63" y="104"/>
                  </a:lnTo>
                  <a:lnTo>
                    <a:pt x="59" y="101"/>
                  </a:lnTo>
                  <a:lnTo>
                    <a:pt x="55" y="98"/>
                  </a:lnTo>
                  <a:lnTo>
                    <a:pt x="52" y="96"/>
                  </a:lnTo>
                  <a:lnTo>
                    <a:pt x="48" y="93"/>
                  </a:lnTo>
                  <a:lnTo>
                    <a:pt x="45" y="90"/>
                  </a:lnTo>
                  <a:lnTo>
                    <a:pt x="42" y="88"/>
                  </a:lnTo>
                  <a:lnTo>
                    <a:pt x="39" y="86"/>
                  </a:lnTo>
                  <a:lnTo>
                    <a:pt x="36" y="83"/>
                  </a:lnTo>
                  <a:lnTo>
                    <a:pt x="32" y="81"/>
                  </a:lnTo>
                  <a:lnTo>
                    <a:pt x="28" y="79"/>
                  </a:lnTo>
                  <a:lnTo>
                    <a:pt x="26" y="78"/>
                  </a:lnTo>
                  <a:lnTo>
                    <a:pt x="22" y="76"/>
                  </a:lnTo>
                  <a:lnTo>
                    <a:pt x="20" y="75"/>
                  </a:lnTo>
                  <a:lnTo>
                    <a:pt x="16" y="74"/>
                  </a:lnTo>
                  <a:lnTo>
                    <a:pt x="13" y="74"/>
                  </a:lnTo>
                  <a:lnTo>
                    <a:pt x="9" y="73"/>
                  </a:lnTo>
                  <a:lnTo>
                    <a:pt x="6" y="73"/>
                  </a:lnTo>
                  <a:lnTo>
                    <a:pt x="8" y="71"/>
                  </a:lnTo>
                  <a:lnTo>
                    <a:pt x="7" y="69"/>
                  </a:lnTo>
                  <a:lnTo>
                    <a:pt x="6" y="70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3" y="65"/>
                  </a:lnTo>
                  <a:lnTo>
                    <a:pt x="2" y="62"/>
                  </a:lnTo>
                  <a:lnTo>
                    <a:pt x="1" y="59"/>
                  </a:lnTo>
                  <a:lnTo>
                    <a:pt x="0" y="56"/>
                  </a:lnTo>
                  <a:lnTo>
                    <a:pt x="3" y="54"/>
                  </a:lnTo>
                  <a:lnTo>
                    <a:pt x="5" y="52"/>
                  </a:lnTo>
                  <a:lnTo>
                    <a:pt x="8" y="50"/>
                  </a:lnTo>
                  <a:lnTo>
                    <a:pt x="11" y="47"/>
                  </a:lnTo>
                  <a:lnTo>
                    <a:pt x="14" y="46"/>
                  </a:lnTo>
                  <a:lnTo>
                    <a:pt x="17" y="44"/>
                  </a:lnTo>
                  <a:lnTo>
                    <a:pt x="20" y="42"/>
                  </a:lnTo>
                  <a:lnTo>
                    <a:pt x="22" y="41"/>
                  </a:lnTo>
                  <a:lnTo>
                    <a:pt x="23" y="40"/>
                  </a:lnTo>
                  <a:lnTo>
                    <a:pt x="24" y="38"/>
                  </a:lnTo>
                  <a:lnTo>
                    <a:pt x="25" y="36"/>
                  </a:lnTo>
                  <a:lnTo>
                    <a:pt x="25" y="35"/>
                  </a:lnTo>
                  <a:lnTo>
                    <a:pt x="24" y="32"/>
                  </a:lnTo>
                  <a:lnTo>
                    <a:pt x="24" y="29"/>
                  </a:lnTo>
                  <a:lnTo>
                    <a:pt x="24" y="27"/>
                  </a:lnTo>
                  <a:lnTo>
                    <a:pt x="24" y="25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3" y="18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8" y="10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3" y="5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7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7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9" y="2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4" name="Google Shape;1424;p77"/>
            <p:cNvSpPr/>
            <p:nvPr/>
          </p:nvSpPr>
          <p:spPr>
            <a:xfrm>
              <a:off x="6326188" y="1589088"/>
              <a:ext cx="892175" cy="369888"/>
            </a:xfrm>
            <a:custGeom>
              <a:avLst/>
              <a:gdLst/>
              <a:ahLst/>
              <a:cxnLst/>
              <a:rect l="l" t="t" r="r" b="b"/>
              <a:pathLst>
                <a:path w="562" h="233" extrusionOk="0">
                  <a:moveTo>
                    <a:pt x="333" y="233"/>
                  </a:moveTo>
                  <a:lnTo>
                    <a:pt x="332" y="233"/>
                  </a:lnTo>
                  <a:lnTo>
                    <a:pt x="332" y="233"/>
                  </a:lnTo>
                  <a:lnTo>
                    <a:pt x="332" y="232"/>
                  </a:lnTo>
                  <a:lnTo>
                    <a:pt x="332" y="231"/>
                  </a:lnTo>
                  <a:lnTo>
                    <a:pt x="336" y="230"/>
                  </a:lnTo>
                  <a:lnTo>
                    <a:pt x="337" y="229"/>
                  </a:lnTo>
                  <a:lnTo>
                    <a:pt x="339" y="228"/>
                  </a:lnTo>
                  <a:lnTo>
                    <a:pt x="339" y="227"/>
                  </a:lnTo>
                  <a:lnTo>
                    <a:pt x="340" y="227"/>
                  </a:lnTo>
                  <a:lnTo>
                    <a:pt x="340" y="227"/>
                  </a:lnTo>
                  <a:lnTo>
                    <a:pt x="340" y="228"/>
                  </a:lnTo>
                  <a:lnTo>
                    <a:pt x="340" y="229"/>
                  </a:lnTo>
                  <a:lnTo>
                    <a:pt x="340" y="230"/>
                  </a:lnTo>
                  <a:lnTo>
                    <a:pt x="339" y="230"/>
                  </a:lnTo>
                  <a:lnTo>
                    <a:pt x="338" y="232"/>
                  </a:lnTo>
                  <a:lnTo>
                    <a:pt x="334" y="233"/>
                  </a:lnTo>
                  <a:lnTo>
                    <a:pt x="333" y="233"/>
                  </a:lnTo>
                  <a:close/>
                  <a:moveTo>
                    <a:pt x="321" y="229"/>
                  </a:moveTo>
                  <a:lnTo>
                    <a:pt x="320" y="229"/>
                  </a:lnTo>
                  <a:lnTo>
                    <a:pt x="319" y="228"/>
                  </a:lnTo>
                  <a:lnTo>
                    <a:pt x="319" y="228"/>
                  </a:lnTo>
                  <a:lnTo>
                    <a:pt x="320" y="228"/>
                  </a:lnTo>
                  <a:lnTo>
                    <a:pt x="321" y="227"/>
                  </a:lnTo>
                  <a:lnTo>
                    <a:pt x="322" y="227"/>
                  </a:lnTo>
                  <a:lnTo>
                    <a:pt x="323" y="227"/>
                  </a:lnTo>
                  <a:lnTo>
                    <a:pt x="322" y="228"/>
                  </a:lnTo>
                  <a:lnTo>
                    <a:pt x="321" y="229"/>
                  </a:lnTo>
                  <a:close/>
                  <a:moveTo>
                    <a:pt x="341" y="225"/>
                  </a:moveTo>
                  <a:lnTo>
                    <a:pt x="340" y="225"/>
                  </a:lnTo>
                  <a:lnTo>
                    <a:pt x="340" y="224"/>
                  </a:lnTo>
                  <a:lnTo>
                    <a:pt x="341" y="223"/>
                  </a:lnTo>
                  <a:lnTo>
                    <a:pt x="341" y="223"/>
                  </a:lnTo>
                  <a:lnTo>
                    <a:pt x="342" y="223"/>
                  </a:lnTo>
                  <a:lnTo>
                    <a:pt x="342" y="223"/>
                  </a:lnTo>
                  <a:lnTo>
                    <a:pt x="341" y="224"/>
                  </a:lnTo>
                  <a:lnTo>
                    <a:pt x="341" y="225"/>
                  </a:lnTo>
                  <a:close/>
                  <a:moveTo>
                    <a:pt x="299" y="212"/>
                  </a:moveTo>
                  <a:lnTo>
                    <a:pt x="301" y="213"/>
                  </a:lnTo>
                  <a:lnTo>
                    <a:pt x="303" y="214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6"/>
                  </a:lnTo>
                  <a:lnTo>
                    <a:pt x="304" y="216"/>
                  </a:lnTo>
                  <a:lnTo>
                    <a:pt x="305" y="216"/>
                  </a:lnTo>
                  <a:lnTo>
                    <a:pt x="306" y="216"/>
                  </a:lnTo>
                  <a:lnTo>
                    <a:pt x="306" y="217"/>
                  </a:lnTo>
                  <a:lnTo>
                    <a:pt x="307" y="218"/>
                  </a:lnTo>
                  <a:lnTo>
                    <a:pt x="308" y="219"/>
                  </a:lnTo>
                  <a:lnTo>
                    <a:pt x="309" y="220"/>
                  </a:lnTo>
                  <a:lnTo>
                    <a:pt x="309" y="221"/>
                  </a:lnTo>
                  <a:lnTo>
                    <a:pt x="309" y="222"/>
                  </a:lnTo>
                  <a:lnTo>
                    <a:pt x="308" y="224"/>
                  </a:lnTo>
                  <a:lnTo>
                    <a:pt x="307" y="224"/>
                  </a:lnTo>
                  <a:lnTo>
                    <a:pt x="306" y="224"/>
                  </a:lnTo>
                  <a:lnTo>
                    <a:pt x="304" y="225"/>
                  </a:lnTo>
                  <a:lnTo>
                    <a:pt x="304" y="224"/>
                  </a:lnTo>
                  <a:lnTo>
                    <a:pt x="302" y="224"/>
                  </a:lnTo>
                  <a:lnTo>
                    <a:pt x="301" y="223"/>
                  </a:lnTo>
                  <a:lnTo>
                    <a:pt x="299" y="222"/>
                  </a:lnTo>
                  <a:lnTo>
                    <a:pt x="298" y="221"/>
                  </a:lnTo>
                  <a:lnTo>
                    <a:pt x="298" y="220"/>
                  </a:lnTo>
                  <a:lnTo>
                    <a:pt x="296" y="220"/>
                  </a:lnTo>
                  <a:lnTo>
                    <a:pt x="294" y="218"/>
                  </a:lnTo>
                  <a:lnTo>
                    <a:pt x="292" y="218"/>
                  </a:lnTo>
                  <a:lnTo>
                    <a:pt x="292" y="218"/>
                  </a:lnTo>
                  <a:lnTo>
                    <a:pt x="291" y="218"/>
                  </a:lnTo>
                  <a:lnTo>
                    <a:pt x="288" y="217"/>
                  </a:lnTo>
                  <a:lnTo>
                    <a:pt x="288" y="216"/>
                  </a:lnTo>
                  <a:lnTo>
                    <a:pt x="287" y="216"/>
                  </a:lnTo>
                  <a:lnTo>
                    <a:pt x="287" y="215"/>
                  </a:lnTo>
                  <a:lnTo>
                    <a:pt x="287" y="214"/>
                  </a:lnTo>
                  <a:lnTo>
                    <a:pt x="287" y="214"/>
                  </a:lnTo>
                  <a:lnTo>
                    <a:pt x="288" y="213"/>
                  </a:lnTo>
                  <a:lnTo>
                    <a:pt x="290" y="212"/>
                  </a:lnTo>
                  <a:lnTo>
                    <a:pt x="291" y="212"/>
                  </a:lnTo>
                  <a:lnTo>
                    <a:pt x="292" y="212"/>
                  </a:lnTo>
                  <a:lnTo>
                    <a:pt x="295" y="212"/>
                  </a:lnTo>
                  <a:lnTo>
                    <a:pt x="297" y="212"/>
                  </a:lnTo>
                  <a:lnTo>
                    <a:pt x="297" y="212"/>
                  </a:lnTo>
                  <a:lnTo>
                    <a:pt x="299" y="211"/>
                  </a:lnTo>
                  <a:lnTo>
                    <a:pt x="299" y="212"/>
                  </a:lnTo>
                  <a:lnTo>
                    <a:pt x="299" y="212"/>
                  </a:lnTo>
                  <a:close/>
                  <a:moveTo>
                    <a:pt x="360" y="207"/>
                  </a:moveTo>
                  <a:lnTo>
                    <a:pt x="361" y="207"/>
                  </a:lnTo>
                  <a:lnTo>
                    <a:pt x="362" y="206"/>
                  </a:lnTo>
                  <a:lnTo>
                    <a:pt x="362" y="206"/>
                  </a:lnTo>
                  <a:lnTo>
                    <a:pt x="363" y="207"/>
                  </a:lnTo>
                  <a:lnTo>
                    <a:pt x="363" y="208"/>
                  </a:lnTo>
                  <a:lnTo>
                    <a:pt x="362" y="210"/>
                  </a:lnTo>
                  <a:lnTo>
                    <a:pt x="360" y="210"/>
                  </a:lnTo>
                  <a:lnTo>
                    <a:pt x="360" y="210"/>
                  </a:lnTo>
                  <a:lnTo>
                    <a:pt x="360" y="211"/>
                  </a:lnTo>
                  <a:lnTo>
                    <a:pt x="360" y="211"/>
                  </a:lnTo>
                  <a:lnTo>
                    <a:pt x="361" y="212"/>
                  </a:lnTo>
                  <a:lnTo>
                    <a:pt x="361" y="212"/>
                  </a:lnTo>
                  <a:lnTo>
                    <a:pt x="361" y="214"/>
                  </a:lnTo>
                  <a:lnTo>
                    <a:pt x="360" y="215"/>
                  </a:lnTo>
                  <a:lnTo>
                    <a:pt x="360" y="216"/>
                  </a:lnTo>
                  <a:lnTo>
                    <a:pt x="358" y="218"/>
                  </a:lnTo>
                  <a:lnTo>
                    <a:pt x="356" y="220"/>
                  </a:lnTo>
                  <a:lnTo>
                    <a:pt x="355" y="221"/>
                  </a:lnTo>
                  <a:lnTo>
                    <a:pt x="354" y="222"/>
                  </a:lnTo>
                  <a:lnTo>
                    <a:pt x="353" y="223"/>
                  </a:lnTo>
                  <a:lnTo>
                    <a:pt x="352" y="223"/>
                  </a:lnTo>
                  <a:lnTo>
                    <a:pt x="350" y="223"/>
                  </a:lnTo>
                  <a:lnTo>
                    <a:pt x="347" y="225"/>
                  </a:lnTo>
                  <a:lnTo>
                    <a:pt x="346" y="225"/>
                  </a:lnTo>
                  <a:lnTo>
                    <a:pt x="344" y="225"/>
                  </a:lnTo>
                  <a:lnTo>
                    <a:pt x="343" y="225"/>
                  </a:lnTo>
                  <a:lnTo>
                    <a:pt x="343" y="224"/>
                  </a:lnTo>
                  <a:lnTo>
                    <a:pt x="343" y="224"/>
                  </a:lnTo>
                  <a:lnTo>
                    <a:pt x="344" y="223"/>
                  </a:lnTo>
                  <a:lnTo>
                    <a:pt x="344" y="222"/>
                  </a:lnTo>
                  <a:lnTo>
                    <a:pt x="344" y="222"/>
                  </a:lnTo>
                  <a:lnTo>
                    <a:pt x="343" y="221"/>
                  </a:lnTo>
                  <a:lnTo>
                    <a:pt x="343" y="220"/>
                  </a:lnTo>
                  <a:lnTo>
                    <a:pt x="344" y="219"/>
                  </a:lnTo>
                  <a:lnTo>
                    <a:pt x="344" y="217"/>
                  </a:lnTo>
                  <a:lnTo>
                    <a:pt x="345" y="216"/>
                  </a:lnTo>
                  <a:lnTo>
                    <a:pt x="347" y="213"/>
                  </a:lnTo>
                  <a:lnTo>
                    <a:pt x="348" y="212"/>
                  </a:lnTo>
                  <a:lnTo>
                    <a:pt x="349" y="212"/>
                  </a:lnTo>
                  <a:lnTo>
                    <a:pt x="349" y="212"/>
                  </a:lnTo>
                  <a:lnTo>
                    <a:pt x="350" y="213"/>
                  </a:lnTo>
                  <a:lnTo>
                    <a:pt x="350" y="213"/>
                  </a:lnTo>
                  <a:lnTo>
                    <a:pt x="350" y="213"/>
                  </a:lnTo>
                  <a:lnTo>
                    <a:pt x="352" y="213"/>
                  </a:lnTo>
                  <a:lnTo>
                    <a:pt x="352" y="213"/>
                  </a:lnTo>
                  <a:lnTo>
                    <a:pt x="353" y="212"/>
                  </a:lnTo>
                  <a:lnTo>
                    <a:pt x="354" y="211"/>
                  </a:lnTo>
                  <a:lnTo>
                    <a:pt x="354" y="210"/>
                  </a:lnTo>
                  <a:lnTo>
                    <a:pt x="354" y="210"/>
                  </a:lnTo>
                  <a:lnTo>
                    <a:pt x="356" y="208"/>
                  </a:lnTo>
                  <a:lnTo>
                    <a:pt x="357" y="208"/>
                  </a:lnTo>
                  <a:lnTo>
                    <a:pt x="357" y="207"/>
                  </a:lnTo>
                  <a:lnTo>
                    <a:pt x="360" y="206"/>
                  </a:lnTo>
                  <a:lnTo>
                    <a:pt x="360" y="206"/>
                  </a:lnTo>
                  <a:lnTo>
                    <a:pt x="360" y="207"/>
                  </a:lnTo>
                  <a:lnTo>
                    <a:pt x="360" y="207"/>
                  </a:lnTo>
                  <a:close/>
                  <a:moveTo>
                    <a:pt x="247" y="203"/>
                  </a:moveTo>
                  <a:lnTo>
                    <a:pt x="246" y="204"/>
                  </a:lnTo>
                  <a:lnTo>
                    <a:pt x="245" y="203"/>
                  </a:lnTo>
                  <a:lnTo>
                    <a:pt x="245" y="202"/>
                  </a:lnTo>
                  <a:lnTo>
                    <a:pt x="246" y="202"/>
                  </a:lnTo>
                  <a:lnTo>
                    <a:pt x="246" y="202"/>
                  </a:lnTo>
                  <a:lnTo>
                    <a:pt x="247" y="202"/>
                  </a:lnTo>
                  <a:lnTo>
                    <a:pt x="247" y="203"/>
                  </a:lnTo>
                  <a:close/>
                  <a:moveTo>
                    <a:pt x="337" y="200"/>
                  </a:moveTo>
                  <a:lnTo>
                    <a:pt x="337" y="201"/>
                  </a:lnTo>
                  <a:lnTo>
                    <a:pt x="336" y="201"/>
                  </a:lnTo>
                  <a:lnTo>
                    <a:pt x="337" y="200"/>
                  </a:lnTo>
                  <a:lnTo>
                    <a:pt x="337" y="199"/>
                  </a:lnTo>
                  <a:lnTo>
                    <a:pt x="338" y="199"/>
                  </a:lnTo>
                  <a:lnTo>
                    <a:pt x="339" y="199"/>
                  </a:lnTo>
                  <a:lnTo>
                    <a:pt x="339" y="199"/>
                  </a:lnTo>
                  <a:lnTo>
                    <a:pt x="340" y="199"/>
                  </a:lnTo>
                  <a:lnTo>
                    <a:pt x="338" y="199"/>
                  </a:lnTo>
                  <a:lnTo>
                    <a:pt x="337" y="200"/>
                  </a:lnTo>
                  <a:close/>
                  <a:moveTo>
                    <a:pt x="294" y="203"/>
                  </a:moveTo>
                  <a:lnTo>
                    <a:pt x="293" y="203"/>
                  </a:lnTo>
                  <a:lnTo>
                    <a:pt x="293" y="203"/>
                  </a:lnTo>
                  <a:lnTo>
                    <a:pt x="293" y="202"/>
                  </a:lnTo>
                  <a:lnTo>
                    <a:pt x="293" y="201"/>
                  </a:lnTo>
                  <a:lnTo>
                    <a:pt x="293" y="200"/>
                  </a:lnTo>
                  <a:lnTo>
                    <a:pt x="293" y="199"/>
                  </a:lnTo>
                  <a:lnTo>
                    <a:pt x="294" y="199"/>
                  </a:lnTo>
                  <a:lnTo>
                    <a:pt x="294" y="199"/>
                  </a:lnTo>
                  <a:lnTo>
                    <a:pt x="294" y="199"/>
                  </a:lnTo>
                  <a:lnTo>
                    <a:pt x="294" y="199"/>
                  </a:lnTo>
                  <a:lnTo>
                    <a:pt x="295" y="199"/>
                  </a:lnTo>
                  <a:lnTo>
                    <a:pt x="295" y="200"/>
                  </a:lnTo>
                  <a:lnTo>
                    <a:pt x="295" y="200"/>
                  </a:lnTo>
                  <a:lnTo>
                    <a:pt x="295" y="201"/>
                  </a:lnTo>
                  <a:lnTo>
                    <a:pt x="294" y="201"/>
                  </a:lnTo>
                  <a:lnTo>
                    <a:pt x="293" y="202"/>
                  </a:lnTo>
                  <a:lnTo>
                    <a:pt x="294" y="203"/>
                  </a:lnTo>
                  <a:close/>
                  <a:moveTo>
                    <a:pt x="342" y="198"/>
                  </a:moveTo>
                  <a:lnTo>
                    <a:pt x="341" y="198"/>
                  </a:lnTo>
                  <a:lnTo>
                    <a:pt x="338" y="198"/>
                  </a:lnTo>
                  <a:lnTo>
                    <a:pt x="338" y="197"/>
                  </a:lnTo>
                  <a:lnTo>
                    <a:pt x="339" y="196"/>
                  </a:lnTo>
                  <a:lnTo>
                    <a:pt x="340" y="196"/>
                  </a:lnTo>
                  <a:lnTo>
                    <a:pt x="341" y="196"/>
                  </a:lnTo>
                  <a:lnTo>
                    <a:pt x="342" y="196"/>
                  </a:lnTo>
                  <a:lnTo>
                    <a:pt x="342" y="198"/>
                  </a:lnTo>
                  <a:close/>
                  <a:moveTo>
                    <a:pt x="259" y="201"/>
                  </a:moveTo>
                  <a:lnTo>
                    <a:pt x="257" y="204"/>
                  </a:lnTo>
                  <a:lnTo>
                    <a:pt x="258" y="204"/>
                  </a:lnTo>
                  <a:lnTo>
                    <a:pt x="258" y="205"/>
                  </a:lnTo>
                  <a:lnTo>
                    <a:pt x="256" y="205"/>
                  </a:lnTo>
                  <a:lnTo>
                    <a:pt x="255" y="205"/>
                  </a:lnTo>
                  <a:lnTo>
                    <a:pt x="254" y="205"/>
                  </a:lnTo>
                  <a:lnTo>
                    <a:pt x="252" y="205"/>
                  </a:lnTo>
                  <a:lnTo>
                    <a:pt x="250" y="204"/>
                  </a:lnTo>
                  <a:lnTo>
                    <a:pt x="250" y="203"/>
                  </a:lnTo>
                  <a:lnTo>
                    <a:pt x="250" y="203"/>
                  </a:lnTo>
                  <a:lnTo>
                    <a:pt x="250" y="203"/>
                  </a:lnTo>
                  <a:lnTo>
                    <a:pt x="252" y="203"/>
                  </a:lnTo>
                  <a:lnTo>
                    <a:pt x="252" y="203"/>
                  </a:lnTo>
                  <a:lnTo>
                    <a:pt x="252" y="201"/>
                  </a:lnTo>
                  <a:lnTo>
                    <a:pt x="252" y="199"/>
                  </a:lnTo>
                  <a:lnTo>
                    <a:pt x="254" y="197"/>
                  </a:lnTo>
                  <a:lnTo>
                    <a:pt x="256" y="196"/>
                  </a:lnTo>
                  <a:lnTo>
                    <a:pt x="257" y="196"/>
                  </a:lnTo>
                  <a:lnTo>
                    <a:pt x="260" y="197"/>
                  </a:lnTo>
                  <a:lnTo>
                    <a:pt x="260" y="197"/>
                  </a:lnTo>
                  <a:lnTo>
                    <a:pt x="260" y="197"/>
                  </a:lnTo>
                  <a:lnTo>
                    <a:pt x="260" y="198"/>
                  </a:lnTo>
                  <a:lnTo>
                    <a:pt x="259" y="201"/>
                  </a:lnTo>
                  <a:close/>
                  <a:moveTo>
                    <a:pt x="353" y="197"/>
                  </a:moveTo>
                  <a:lnTo>
                    <a:pt x="352" y="198"/>
                  </a:lnTo>
                  <a:lnTo>
                    <a:pt x="352" y="200"/>
                  </a:lnTo>
                  <a:lnTo>
                    <a:pt x="351" y="200"/>
                  </a:lnTo>
                  <a:lnTo>
                    <a:pt x="350" y="200"/>
                  </a:lnTo>
                  <a:lnTo>
                    <a:pt x="350" y="199"/>
                  </a:lnTo>
                  <a:lnTo>
                    <a:pt x="349" y="199"/>
                  </a:lnTo>
                  <a:lnTo>
                    <a:pt x="349" y="198"/>
                  </a:lnTo>
                  <a:lnTo>
                    <a:pt x="350" y="197"/>
                  </a:lnTo>
                  <a:lnTo>
                    <a:pt x="351" y="197"/>
                  </a:lnTo>
                  <a:lnTo>
                    <a:pt x="351" y="198"/>
                  </a:lnTo>
                  <a:lnTo>
                    <a:pt x="351" y="198"/>
                  </a:lnTo>
                  <a:lnTo>
                    <a:pt x="353" y="196"/>
                  </a:lnTo>
                  <a:lnTo>
                    <a:pt x="353" y="195"/>
                  </a:lnTo>
                  <a:lnTo>
                    <a:pt x="353" y="196"/>
                  </a:lnTo>
                  <a:lnTo>
                    <a:pt x="354" y="196"/>
                  </a:lnTo>
                  <a:lnTo>
                    <a:pt x="353" y="197"/>
                  </a:lnTo>
                  <a:close/>
                  <a:moveTo>
                    <a:pt x="349" y="196"/>
                  </a:moveTo>
                  <a:lnTo>
                    <a:pt x="347" y="197"/>
                  </a:lnTo>
                  <a:lnTo>
                    <a:pt x="346" y="199"/>
                  </a:lnTo>
                  <a:lnTo>
                    <a:pt x="345" y="198"/>
                  </a:lnTo>
                  <a:lnTo>
                    <a:pt x="345" y="199"/>
                  </a:lnTo>
                  <a:lnTo>
                    <a:pt x="345" y="200"/>
                  </a:lnTo>
                  <a:lnTo>
                    <a:pt x="345" y="200"/>
                  </a:lnTo>
                  <a:lnTo>
                    <a:pt x="345" y="200"/>
                  </a:lnTo>
                  <a:lnTo>
                    <a:pt x="344" y="200"/>
                  </a:lnTo>
                  <a:lnTo>
                    <a:pt x="344" y="200"/>
                  </a:lnTo>
                  <a:lnTo>
                    <a:pt x="343" y="201"/>
                  </a:lnTo>
                  <a:lnTo>
                    <a:pt x="343" y="201"/>
                  </a:lnTo>
                  <a:lnTo>
                    <a:pt x="342" y="200"/>
                  </a:lnTo>
                  <a:lnTo>
                    <a:pt x="341" y="200"/>
                  </a:lnTo>
                  <a:lnTo>
                    <a:pt x="340" y="200"/>
                  </a:lnTo>
                  <a:lnTo>
                    <a:pt x="342" y="199"/>
                  </a:lnTo>
                  <a:lnTo>
                    <a:pt x="343" y="198"/>
                  </a:lnTo>
                  <a:lnTo>
                    <a:pt x="344" y="197"/>
                  </a:lnTo>
                  <a:lnTo>
                    <a:pt x="343" y="197"/>
                  </a:lnTo>
                  <a:lnTo>
                    <a:pt x="343" y="197"/>
                  </a:lnTo>
                  <a:lnTo>
                    <a:pt x="343" y="197"/>
                  </a:lnTo>
                  <a:lnTo>
                    <a:pt x="344" y="196"/>
                  </a:lnTo>
                  <a:lnTo>
                    <a:pt x="344" y="196"/>
                  </a:lnTo>
                  <a:lnTo>
                    <a:pt x="345" y="197"/>
                  </a:lnTo>
                  <a:lnTo>
                    <a:pt x="345" y="197"/>
                  </a:lnTo>
                  <a:lnTo>
                    <a:pt x="347" y="195"/>
                  </a:lnTo>
                  <a:lnTo>
                    <a:pt x="348" y="196"/>
                  </a:lnTo>
                  <a:lnTo>
                    <a:pt x="349" y="196"/>
                  </a:lnTo>
                  <a:lnTo>
                    <a:pt x="349" y="196"/>
                  </a:lnTo>
                  <a:close/>
                  <a:moveTo>
                    <a:pt x="532" y="198"/>
                  </a:moveTo>
                  <a:lnTo>
                    <a:pt x="531" y="198"/>
                  </a:lnTo>
                  <a:lnTo>
                    <a:pt x="528" y="198"/>
                  </a:lnTo>
                  <a:lnTo>
                    <a:pt x="528" y="197"/>
                  </a:lnTo>
                  <a:lnTo>
                    <a:pt x="528" y="197"/>
                  </a:lnTo>
                  <a:lnTo>
                    <a:pt x="528" y="196"/>
                  </a:lnTo>
                  <a:lnTo>
                    <a:pt x="529" y="195"/>
                  </a:lnTo>
                  <a:lnTo>
                    <a:pt x="530" y="195"/>
                  </a:lnTo>
                  <a:lnTo>
                    <a:pt x="531" y="195"/>
                  </a:lnTo>
                  <a:lnTo>
                    <a:pt x="532" y="197"/>
                  </a:lnTo>
                  <a:lnTo>
                    <a:pt x="532" y="198"/>
                  </a:lnTo>
                  <a:close/>
                  <a:moveTo>
                    <a:pt x="271" y="198"/>
                  </a:moveTo>
                  <a:lnTo>
                    <a:pt x="271" y="198"/>
                  </a:lnTo>
                  <a:lnTo>
                    <a:pt x="270" y="197"/>
                  </a:lnTo>
                  <a:lnTo>
                    <a:pt x="271" y="197"/>
                  </a:lnTo>
                  <a:lnTo>
                    <a:pt x="270" y="196"/>
                  </a:lnTo>
                  <a:lnTo>
                    <a:pt x="271" y="195"/>
                  </a:lnTo>
                  <a:lnTo>
                    <a:pt x="271" y="195"/>
                  </a:lnTo>
                  <a:lnTo>
                    <a:pt x="273" y="195"/>
                  </a:lnTo>
                  <a:lnTo>
                    <a:pt x="273" y="195"/>
                  </a:lnTo>
                  <a:lnTo>
                    <a:pt x="271" y="198"/>
                  </a:lnTo>
                  <a:close/>
                  <a:moveTo>
                    <a:pt x="289" y="196"/>
                  </a:moveTo>
                  <a:lnTo>
                    <a:pt x="289" y="196"/>
                  </a:lnTo>
                  <a:lnTo>
                    <a:pt x="289" y="195"/>
                  </a:lnTo>
                  <a:lnTo>
                    <a:pt x="289" y="195"/>
                  </a:lnTo>
                  <a:lnTo>
                    <a:pt x="290" y="195"/>
                  </a:lnTo>
                  <a:lnTo>
                    <a:pt x="290" y="195"/>
                  </a:lnTo>
                  <a:lnTo>
                    <a:pt x="290" y="195"/>
                  </a:lnTo>
                  <a:lnTo>
                    <a:pt x="290" y="195"/>
                  </a:lnTo>
                  <a:lnTo>
                    <a:pt x="290" y="196"/>
                  </a:lnTo>
                  <a:lnTo>
                    <a:pt x="289" y="196"/>
                  </a:lnTo>
                  <a:close/>
                  <a:moveTo>
                    <a:pt x="357" y="195"/>
                  </a:moveTo>
                  <a:lnTo>
                    <a:pt x="357" y="195"/>
                  </a:lnTo>
                  <a:lnTo>
                    <a:pt x="358" y="195"/>
                  </a:lnTo>
                  <a:lnTo>
                    <a:pt x="359" y="195"/>
                  </a:lnTo>
                  <a:lnTo>
                    <a:pt x="361" y="195"/>
                  </a:lnTo>
                  <a:lnTo>
                    <a:pt x="362" y="195"/>
                  </a:lnTo>
                  <a:lnTo>
                    <a:pt x="363" y="196"/>
                  </a:lnTo>
                  <a:lnTo>
                    <a:pt x="363" y="197"/>
                  </a:lnTo>
                  <a:lnTo>
                    <a:pt x="363" y="198"/>
                  </a:lnTo>
                  <a:lnTo>
                    <a:pt x="355" y="199"/>
                  </a:lnTo>
                  <a:lnTo>
                    <a:pt x="354" y="198"/>
                  </a:lnTo>
                  <a:lnTo>
                    <a:pt x="354" y="198"/>
                  </a:lnTo>
                  <a:lnTo>
                    <a:pt x="355" y="197"/>
                  </a:lnTo>
                  <a:lnTo>
                    <a:pt x="355" y="196"/>
                  </a:lnTo>
                  <a:lnTo>
                    <a:pt x="355" y="195"/>
                  </a:lnTo>
                  <a:lnTo>
                    <a:pt x="356" y="195"/>
                  </a:lnTo>
                  <a:lnTo>
                    <a:pt x="357" y="195"/>
                  </a:lnTo>
                  <a:close/>
                  <a:moveTo>
                    <a:pt x="396" y="194"/>
                  </a:moveTo>
                  <a:lnTo>
                    <a:pt x="398" y="195"/>
                  </a:lnTo>
                  <a:lnTo>
                    <a:pt x="400" y="195"/>
                  </a:lnTo>
                  <a:lnTo>
                    <a:pt x="400" y="195"/>
                  </a:lnTo>
                  <a:lnTo>
                    <a:pt x="399" y="196"/>
                  </a:lnTo>
                  <a:lnTo>
                    <a:pt x="396" y="195"/>
                  </a:lnTo>
                  <a:lnTo>
                    <a:pt x="396" y="194"/>
                  </a:lnTo>
                  <a:lnTo>
                    <a:pt x="396" y="194"/>
                  </a:lnTo>
                  <a:close/>
                  <a:moveTo>
                    <a:pt x="334" y="201"/>
                  </a:moveTo>
                  <a:lnTo>
                    <a:pt x="332" y="202"/>
                  </a:lnTo>
                  <a:lnTo>
                    <a:pt x="331" y="202"/>
                  </a:lnTo>
                  <a:lnTo>
                    <a:pt x="330" y="203"/>
                  </a:lnTo>
                  <a:lnTo>
                    <a:pt x="330" y="203"/>
                  </a:lnTo>
                  <a:lnTo>
                    <a:pt x="328" y="203"/>
                  </a:lnTo>
                  <a:lnTo>
                    <a:pt x="327" y="203"/>
                  </a:lnTo>
                  <a:lnTo>
                    <a:pt x="326" y="203"/>
                  </a:lnTo>
                  <a:lnTo>
                    <a:pt x="323" y="204"/>
                  </a:lnTo>
                  <a:lnTo>
                    <a:pt x="321" y="205"/>
                  </a:lnTo>
                  <a:lnTo>
                    <a:pt x="320" y="205"/>
                  </a:lnTo>
                  <a:lnTo>
                    <a:pt x="320" y="204"/>
                  </a:lnTo>
                  <a:lnTo>
                    <a:pt x="320" y="204"/>
                  </a:lnTo>
                  <a:lnTo>
                    <a:pt x="319" y="204"/>
                  </a:lnTo>
                  <a:lnTo>
                    <a:pt x="318" y="204"/>
                  </a:lnTo>
                  <a:lnTo>
                    <a:pt x="316" y="205"/>
                  </a:lnTo>
                  <a:lnTo>
                    <a:pt x="315" y="205"/>
                  </a:lnTo>
                  <a:lnTo>
                    <a:pt x="314" y="205"/>
                  </a:lnTo>
                  <a:lnTo>
                    <a:pt x="314" y="205"/>
                  </a:lnTo>
                  <a:lnTo>
                    <a:pt x="313" y="205"/>
                  </a:lnTo>
                  <a:lnTo>
                    <a:pt x="312" y="205"/>
                  </a:lnTo>
                  <a:lnTo>
                    <a:pt x="310" y="204"/>
                  </a:lnTo>
                  <a:lnTo>
                    <a:pt x="307" y="204"/>
                  </a:lnTo>
                  <a:lnTo>
                    <a:pt x="305" y="204"/>
                  </a:lnTo>
                  <a:lnTo>
                    <a:pt x="302" y="203"/>
                  </a:lnTo>
                  <a:lnTo>
                    <a:pt x="301" y="204"/>
                  </a:lnTo>
                  <a:lnTo>
                    <a:pt x="299" y="204"/>
                  </a:lnTo>
                  <a:lnTo>
                    <a:pt x="298" y="204"/>
                  </a:lnTo>
                  <a:lnTo>
                    <a:pt x="298" y="203"/>
                  </a:lnTo>
                  <a:lnTo>
                    <a:pt x="298" y="202"/>
                  </a:lnTo>
                  <a:lnTo>
                    <a:pt x="298" y="201"/>
                  </a:lnTo>
                  <a:lnTo>
                    <a:pt x="298" y="200"/>
                  </a:lnTo>
                  <a:lnTo>
                    <a:pt x="298" y="200"/>
                  </a:lnTo>
                  <a:lnTo>
                    <a:pt x="299" y="199"/>
                  </a:lnTo>
                  <a:lnTo>
                    <a:pt x="299" y="198"/>
                  </a:lnTo>
                  <a:lnTo>
                    <a:pt x="299" y="199"/>
                  </a:lnTo>
                  <a:lnTo>
                    <a:pt x="301" y="199"/>
                  </a:lnTo>
                  <a:lnTo>
                    <a:pt x="302" y="198"/>
                  </a:lnTo>
                  <a:lnTo>
                    <a:pt x="304" y="197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07" y="196"/>
                  </a:lnTo>
                  <a:lnTo>
                    <a:pt x="308" y="196"/>
                  </a:lnTo>
                  <a:lnTo>
                    <a:pt x="309" y="196"/>
                  </a:lnTo>
                  <a:lnTo>
                    <a:pt x="310" y="197"/>
                  </a:lnTo>
                  <a:lnTo>
                    <a:pt x="310" y="197"/>
                  </a:lnTo>
                  <a:lnTo>
                    <a:pt x="312" y="197"/>
                  </a:lnTo>
                  <a:lnTo>
                    <a:pt x="313" y="198"/>
                  </a:lnTo>
                  <a:lnTo>
                    <a:pt x="315" y="198"/>
                  </a:lnTo>
                  <a:lnTo>
                    <a:pt x="316" y="199"/>
                  </a:lnTo>
                  <a:lnTo>
                    <a:pt x="317" y="200"/>
                  </a:lnTo>
                  <a:lnTo>
                    <a:pt x="318" y="201"/>
                  </a:lnTo>
                  <a:lnTo>
                    <a:pt x="319" y="201"/>
                  </a:lnTo>
                  <a:lnTo>
                    <a:pt x="319" y="201"/>
                  </a:lnTo>
                  <a:lnTo>
                    <a:pt x="320" y="200"/>
                  </a:lnTo>
                  <a:lnTo>
                    <a:pt x="321" y="200"/>
                  </a:lnTo>
                  <a:lnTo>
                    <a:pt x="322" y="200"/>
                  </a:lnTo>
                  <a:lnTo>
                    <a:pt x="323" y="199"/>
                  </a:lnTo>
                  <a:lnTo>
                    <a:pt x="324" y="199"/>
                  </a:lnTo>
                  <a:lnTo>
                    <a:pt x="325" y="199"/>
                  </a:lnTo>
                  <a:lnTo>
                    <a:pt x="325" y="199"/>
                  </a:lnTo>
                  <a:lnTo>
                    <a:pt x="326" y="199"/>
                  </a:lnTo>
                  <a:lnTo>
                    <a:pt x="328" y="201"/>
                  </a:lnTo>
                  <a:lnTo>
                    <a:pt x="329" y="201"/>
                  </a:lnTo>
                  <a:lnTo>
                    <a:pt x="330" y="201"/>
                  </a:lnTo>
                  <a:lnTo>
                    <a:pt x="330" y="200"/>
                  </a:lnTo>
                  <a:lnTo>
                    <a:pt x="331" y="200"/>
                  </a:lnTo>
                  <a:lnTo>
                    <a:pt x="331" y="199"/>
                  </a:lnTo>
                  <a:lnTo>
                    <a:pt x="332" y="199"/>
                  </a:lnTo>
                  <a:lnTo>
                    <a:pt x="332" y="198"/>
                  </a:lnTo>
                  <a:lnTo>
                    <a:pt x="334" y="198"/>
                  </a:lnTo>
                  <a:lnTo>
                    <a:pt x="336" y="197"/>
                  </a:lnTo>
                  <a:lnTo>
                    <a:pt x="337" y="196"/>
                  </a:lnTo>
                  <a:lnTo>
                    <a:pt x="334" y="195"/>
                  </a:lnTo>
                  <a:lnTo>
                    <a:pt x="336" y="194"/>
                  </a:lnTo>
                  <a:lnTo>
                    <a:pt x="336" y="194"/>
                  </a:lnTo>
                  <a:lnTo>
                    <a:pt x="337" y="194"/>
                  </a:lnTo>
                  <a:lnTo>
                    <a:pt x="338" y="195"/>
                  </a:lnTo>
                  <a:lnTo>
                    <a:pt x="338" y="197"/>
                  </a:lnTo>
                  <a:lnTo>
                    <a:pt x="337" y="198"/>
                  </a:lnTo>
                  <a:lnTo>
                    <a:pt x="337" y="198"/>
                  </a:lnTo>
                  <a:lnTo>
                    <a:pt x="337" y="198"/>
                  </a:lnTo>
                  <a:lnTo>
                    <a:pt x="336" y="199"/>
                  </a:lnTo>
                  <a:lnTo>
                    <a:pt x="336" y="200"/>
                  </a:lnTo>
                  <a:lnTo>
                    <a:pt x="336" y="201"/>
                  </a:lnTo>
                  <a:lnTo>
                    <a:pt x="334" y="201"/>
                  </a:lnTo>
                  <a:close/>
                  <a:moveTo>
                    <a:pt x="433" y="197"/>
                  </a:moveTo>
                  <a:lnTo>
                    <a:pt x="432" y="197"/>
                  </a:lnTo>
                  <a:lnTo>
                    <a:pt x="433" y="196"/>
                  </a:lnTo>
                  <a:lnTo>
                    <a:pt x="435" y="194"/>
                  </a:lnTo>
                  <a:lnTo>
                    <a:pt x="436" y="194"/>
                  </a:lnTo>
                  <a:lnTo>
                    <a:pt x="437" y="195"/>
                  </a:lnTo>
                  <a:lnTo>
                    <a:pt x="436" y="196"/>
                  </a:lnTo>
                  <a:lnTo>
                    <a:pt x="434" y="196"/>
                  </a:lnTo>
                  <a:lnTo>
                    <a:pt x="433" y="197"/>
                  </a:lnTo>
                  <a:close/>
                  <a:moveTo>
                    <a:pt x="279" y="197"/>
                  </a:moveTo>
                  <a:lnTo>
                    <a:pt x="280" y="198"/>
                  </a:lnTo>
                  <a:lnTo>
                    <a:pt x="281" y="198"/>
                  </a:lnTo>
                  <a:lnTo>
                    <a:pt x="282" y="197"/>
                  </a:lnTo>
                  <a:lnTo>
                    <a:pt x="282" y="196"/>
                  </a:lnTo>
                  <a:lnTo>
                    <a:pt x="283" y="196"/>
                  </a:lnTo>
                  <a:lnTo>
                    <a:pt x="284" y="197"/>
                  </a:lnTo>
                  <a:lnTo>
                    <a:pt x="285" y="197"/>
                  </a:lnTo>
                  <a:lnTo>
                    <a:pt x="285" y="198"/>
                  </a:lnTo>
                  <a:lnTo>
                    <a:pt x="285" y="198"/>
                  </a:lnTo>
                  <a:lnTo>
                    <a:pt x="285" y="197"/>
                  </a:lnTo>
                  <a:lnTo>
                    <a:pt x="286" y="197"/>
                  </a:lnTo>
                  <a:lnTo>
                    <a:pt x="287" y="197"/>
                  </a:lnTo>
                  <a:lnTo>
                    <a:pt x="288" y="197"/>
                  </a:lnTo>
                  <a:lnTo>
                    <a:pt x="288" y="197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89" y="201"/>
                  </a:lnTo>
                  <a:lnTo>
                    <a:pt x="289" y="201"/>
                  </a:lnTo>
                  <a:lnTo>
                    <a:pt x="290" y="202"/>
                  </a:lnTo>
                  <a:lnTo>
                    <a:pt x="289" y="202"/>
                  </a:lnTo>
                  <a:lnTo>
                    <a:pt x="289" y="203"/>
                  </a:lnTo>
                  <a:lnTo>
                    <a:pt x="288" y="203"/>
                  </a:lnTo>
                  <a:lnTo>
                    <a:pt x="288" y="203"/>
                  </a:lnTo>
                  <a:lnTo>
                    <a:pt x="287" y="202"/>
                  </a:lnTo>
                  <a:lnTo>
                    <a:pt x="287" y="202"/>
                  </a:lnTo>
                  <a:lnTo>
                    <a:pt x="286" y="202"/>
                  </a:lnTo>
                  <a:lnTo>
                    <a:pt x="285" y="203"/>
                  </a:lnTo>
                  <a:lnTo>
                    <a:pt x="285" y="203"/>
                  </a:lnTo>
                  <a:lnTo>
                    <a:pt x="286" y="203"/>
                  </a:lnTo>
                  <a:lnTo>
                    <a:pt x="286" y="204"/>
                  </a:lnTo>
                  <a:lnTo>
                    <a:pt x="286" y="204"/>
                  </a:lnTo>
                  <a:lnTo>
                    <a:pt x="286" y="204"/>
                  </a:lnTo>
                  <a:lnTo>
                    <a:pt x="285" y="204"/>
                  </a:lnTo>
                  <a:lnTo>
                    <a:pt x="284" y="204"/>
                  </a:lnTo>
                  <a:lnTo>
                    <a:pt x="282" y="204"/>
                  </a:lnTo>
                  <a:lnTo>
                    <a:pt x="281" y="204"/>
                  </a:lnTo>
                  <a:lnTo>
                    <a:pt x="281" y="204"/>
                  </a:lnTo>
                  <a:lnTo>
                    <a:pt x="281" y="202"/>
                  </a:lnTo>
                  <a:lnTo>
                    <a:pt x="281" y="202"/>
                  </a:lnTo>
                  <a:lnTo>
                    <a:pt x="279" y="204"/>
                  </a:lnTo>
                  <a:lnTo>
                    <a:pt x="278" y="204"/>
                  </a:lnTo>
                  <a:lnTo>
                    <a:pt x="278" y="204"/>
                  </a:lnTo>
                  <a:lnTo>
                    <a:pt x="277" y="204"/>
                  </a:lnTo>
                  <a:lnTo>
                    <a:pt x="274" y="205"/>
                  </a:lnTo>
                  <a:lnTo>
                    <a:pt x="274" y="205"/>
                  </a:lnTo>
                  <a:lnTo>
                    <a:pt x="273" y="205"/>
                  </a:lnTo>
                  <a:lnTo>
                    <a:pt x="270" y="206"/>
                  </a:lnTo>
                  <a:lnTo>
                    <a:pt x="269" y="207"/>
                  </a:lnTo>
                  <a:lnTo>
                    <a:pt x="268" y="207"/>
                  </a:lnTo>
                  <a:lnTo>
                    <a:pt x="267" y="207"/>
                  </a:lnTo>
                  <a:lnTo>
                    <a:pt x="267" y="207"/>
                  </a:lnTo>
                  <a:lnTo>
                    <a:pt x="266" y="207"/>
                  </a:lnTo>
                  <a:lnTo>
                    <a:pt x="264" y="208"/>
                  </a:lnTo>
                  <a:lnTo>
                    <a:pt x="262" y="207"/>
                  </a:lnTo>
                  <a:lnTo>
                    <a:pt x="261" y="207"/>
                  </a:lnTo>
                  <a:lnTo>
                    <a:pt x="261" y="206"/>
                  </a:lnTo>
                  <a:lnTo>
                    <a:pt x="260" y="206"/>
                  </a:lnTo>
                  <a:lnTo>
                    <a:pt x="260" y="205"/>
                  </a:lnTo>
                  <a:lnTo>
                    <a:pt x="261" y="204"/>
                  </a:lnTo>
                  <a:lnTo>
                    <a:pt x="261" y="202"/>
                  </a:lnTo>
                  <a:lnTo>
                    <a:pt x="261" y="201"/>
                  </a:lnTo>
                  <a:lnTo>
                    <a:pt x="262" y="200"/>
                  </a:lnTo>
                  <a:lnTo>
                    <a:pt x="262" y="200"/>
                  </a:lnTo>
                  <a:lnTo>
                    <a:pt x="263" y="200"/>
                  </a:lnTo>
                  <a:lnTo>
                    <a:pt x="264" y="199"/>
                  </a:lnTo>
                  <a:lnTo>
                    <a:pt x="267" y="198"/>
                  </a:lnTo>
                  <a:lnTo>
                    <a:pt x="267" y="198"/>
                  </a:lnTo>
                  <a:lnTo>
                    <a:pt x="269" y="199"/>
                  </a:lnTo>
                  <a:lnTo>
                    <a:pt x="270" y="199"/>
                  </a:lnTo>
                  <a:lnTo>
                    <a:pt x="271" y="199"/>
                  </a:lnTo>
                  <a:lnTo>
                    <a:pt x="272" y="199"/>
                  </a:lnTo>
                  <a:lnTo>
                    <a:pt x="272" y="200"/>
                  </a:lnTo>
                  <a:lnTo>
                    <a:pt x="272" y="200"/>
                  </a:lnTo>
                  <a:lnTo>
                    <a:pt x="273" y="201"/>
                  </a:lnTo>
                  <a:lnTo>
                    <a:pt x="274" y="202"/>
                  </a:lnTo>
                  <a:lnTo>
                    <a:pt x="275" y="202"/>
                  </a:lnTo>
                  <a:lnTo>
                    <a:pt x="276" y="203"/>
                  </a:lnTo>
                  <a:lnTo>
                    <a:pt x="277" y="202"/>
                  </a:lnTo>
                  <a:lnTo>
                    <a:pt x="279" y="202"/>
                  </a:lnTo>
                  <a:lnTo>
                    <a:pt x="279" y="201"/>
                  </a:lnTo>
                  <a:lnTo>
                    <a:pt x="278" y="200"/>
                  </a:lnTo>
                  <a:lnTo>
                    <a:pt x="278" y="199"/>
                  </a:lnTo>
                  <a:lnTo>
                    <a:pt x="277" y="199"/>
                  </a:lnTo>
                  <a:lnTo>
                    <a:pt x="277" y="199"/>
                  </a:lnTo>
                  <a:lnTo>
                    <a:pt x="276" y="199"/>
                  </a:lnTo>
                  <a:lnTo>
                    <a:pt x="274" y="197"/>
                  </a:lnTo>
                  <a:lnTo>
                    <a:pt x="274" y="197"/>
                  </a:lnTo>
                  <a:lnTo>
                    <a:pt x="274" y="196"/>
                  </a:lnTo>
                  <a:lnTo>
                    <a:pt x="274" y="195"/>
                  </a:lnTo>
                  <a:lnTo>
                    <a:pt x="275" y="194"/>
                  </a:lnTo>
                  <a:lnTo>
                    <a:pt x="276" y="194"/>
                  </a:lnTo>
                  <a:lnTo>
                    <a:pt x="278" y="194"/>
                  </a:lnTo>
                  <a:lnTo>
                    <a:pt x="279" y="195"/>
                  </a:lnTo>
                  <a:lnTo>
                    <a:pt x="279" y="196"/>
                  </a:lnTo>
                  <a:lnTo>
                    <a:pt x="279" y="197"/>
                  </a:lnTo>
                  <a:close/>
                  <a:moveTo>
                    <a:pt x="245" y="195"/>
                  </a:moveTo>
                  <a:lnTo>
                    <a:pt x="247" y="196"/>
                  </a:lnTo>
                  <a:lnTo>
                    <a:pt x="248" y="198"/>
                  </a:lnTo>
                  <a:lnTo>
                    <a:pt x="248" y="198"/>
                  </a:lnTo>
                  <a:lnTo>
                    <a:pt x="248" y="199"/>
                  </a:lnTo>
                  <a:lnTo>
                    <a:pt x="246" y="200"/>
                  </a:lnTo>
                  <a:lnTo>
                    <a:pt x="244" y="201"/>
                  </a:lnTo>
                  <a:lnTo>
                    <a:pt x="243" y="202"/>
                  </a:lnTo>
                  <a:lnTo>
                    <a:pt x="242" y="203"/>
                  </a:lnTo>
                  <a:lnTo>
                    <a:pt x="242" y="204"/>
                  </a:lnTo>
                  <a:lnTo>
                    <a:pt x="242" y="204"/>
                  </a:lnTo>
                  <a:lnTo>
                    <a:pt x="242" y="204"/>
                  </a:lnTo>
                  <a:lnTo>
                    <a:pt x="241" y="204"/>
                  </a:lnTo>
                  <a:lnTo>
                    <a:pt x="241" y="204"/>
                  </a:lnTo>
                  <a:lnTo>
                    <a:pt x="241" y="203"/>
                  </a:lnTo>
                  <a:lnTo>
                    <a:pt x="241" y="202"/>
                  </a:lnTo>
                  <a:lnTo>
                    <a:pt x="241" y="201"/>
                  </a:lnTo>
                  <a:lnTo>
                    <a:pt x="240" y="201"/>
                  </a:lnTo>
                  <a:lnTo>
                    <a:pt x="239" y="199"/>
                  </a:lnTo>
                  <a:lnTo>
                    <a:pt x="238" y="199"/>
                  </a:lnTo>
                  <a:lnTo>
                    <a:pt x="237" y="198"/>
                  </a:lnTo>
                  <a:lnTo>
                    <a:pt x="235" y="198"/>
                  </a:lnTo>
                  <a:lnTo>
                    <a:pt x="235" y="197"/>
                  </a:lnTo>
                  <a:lnTo>
                    <a:pt x="234" y="196"/>
                  </a:lnTo>
                  <a:lnTo>
                    <a:pt x="234" y="196"/>
                  </a:lnTo>
                  <a:lnTo>
                    <a:pt x="234" y="195"/>
                  </a:lnTo>
                  <a:lnTo>
                    <a:pt x="234" y="194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38" y="195"/>
                  </a:lnTo>
                  <a:lnTo>
                    <a:pt x="239" y="195"/>
                  </a:lnTo>
                  <a:lnTo>
                    <a:pt x="240" y="195"/>
                  </a:lnTo>
                  <a:lnTo>
                    <a:pt x="242" y="194"/>
                  </a:lnTo>
                  <a:lnTo>
                    <a:pt x="242" y="194"/>
                  </a:lnTo>
                  <a:lnTo>
                    <a:pt x="244" y="194"/>
                  </a:lnTo>
                  <a:lnTo>
                    <a:pt x="245" y="195"/>
                  </a:lnTo>
                  <a:close/>
                  <a:moveTo>
                    <a:pt x="422" y="192"/>
                  </a:moveTo>
                  <a:lnTo>
                    <a:pt x="421" y="193"/>
                  </a:lnTo>
                  <a:lnTo>
                    <a:pt x="420" y="193"/>
                  </a:lnTo>
                  <a:lnTo>
                    <a:pt x="419" y="192"/>
                  </a:lnTo>
                  <a:lnTo>
                    <a:pt x="419" y="190"/>
                  </a:lnTo>
                  <a:lnTo>
                    <a:pt x="419" y="190"/>
                  </a:lnTo>
                  <a:lnTo>
                    <a:pt x="420" y="190"/>
                  </a:lnTo>
                  <a:lnTo>
                    <a:pt x="421" y="190"/>
                  </a:lnTo>
                  <a:lnTo>
                    <a:pt x="422" y="191"/>
                  </a:lnTo>
                  <a:lnTo>
                    <a:pt x="422" y="192"/>
                  </a:lnTo>
                  <a:close/>
                  <a:moveTo>
                    <a:pt x="385" y="188"/>
                  </a:moveTo>
                  <a:lnTo>
                    <a:pt x="385" y="189"/>
                  </a:lnTo>
                  <a:lnTo>
                    <a:pt x="385" y="189"/>
                  </a:lnTo>
                  <a:lnTo>
                    <a:pt x="383" y="189"/>
                  </a:lnTo>
                  <a:lnTo>
                    <a:pt x="382" y="190"/>
                  </a:lnTo>
                  <a:lnTo>
                    <a:pt x="381" y="191"/>
                  </a:lnTo>
                  <a:lnTo>
                    <a:pt x="381" y="192"/>
                  </a:lnTo>
                  <a:lnTo>
                    <a:pt x="379" y="192"/>
                  </a:lnTo>
                  <a:lnTo>
                    <a:pt x="377" y="192"/>
                  </a:lnTo>
                  <a:lnTo>
                    <a:pt x="376" y="191"/>
                  </a:lnTo>
                  <a:lnTo>
                    <a:pt x="375" y="191"/>
                  </a:lnTo>
                  <a:lnTo>
                    <a:pt x="374" y="192"/>
                  </a:lnTo>
                  <a:lnTo>
                    <a:pt x="373" y="192"/>
                  </a:lnTo>
                  <a:lnTo>
                    <a:pt x="372" y="193"/>
                  </a:lnTo>
                  <a:lnTo>
                    <a:pt x="373" y="191"/>
                  </a:lnTo>
                  <a:lnTo>
                    <a:pt x="373" y="190"/>
                  </a:lnTo>
                  <a:lnTo>
                    <a:pt x="375" y="188"/>
                  </a:lnTo>
                  <a:lnTo>
                    <a:pt x="376" y="189"/>
                  </a:lnTo>
                  <a:lnTo>
                    <a:pt x="378" y="189"/>
                  </a:lnTo>
                  <a:lnTo>
                    <a:pt x="379" y="188"/>
                  </a:lnTo>
                  <a:lnTo>
                    <a:pt x="381" y="187"/>
                  </a:lnTo>
                  <a:lnTo>
                    <a:pt x="383" y="187"/>
                  </a:lnTo>
                  <a:lnTo>
                    <a:pt x="384" y="188"/>
                  </a:lnTo>
                  <a:lnTo>
                    <a:pt x="385" y="188"/>
                  </a:lnTo>
                  <a:close/>
                  <a:moveTo>
                    <a:pt x="392" y="188"/>
                  </a:moveTo>
                  <a:lnTo>
                    <a:pt x="391" y="188"/>
                  </a:lnTo>
                  <a:lnTo>
                    <a:pt x="392" y="187"/>
                  </a:lnTo>
                  <a:lnTo>
                    <a:pt x="392" y="186"/>
                  </a:lnTo>
                  <a:lnTo>
                    <a:pt x="393" y="186"/>
                  </a:lnTo>
                  <a:lnTo>
                    <a:pt x="393" y="187"/>
                  </a:lnTo>
                  <a:lnTo>
                    <a:pt x="393" y="187"/>
                  </a:lnTo>
                  <a:lnTo>
                    <a:pt x="392" y="188"/>
                  </a:lnTo>
                  <a:close/>
                  <a:moveTo>
                    <a:pt x="527" y="196"/>
                  </a:moveTo>
                  <a:lnTo>
                    <a:pt x="524" y="198"/>
                  </a:lnTo>
                  <a:lnTo>
                    <a:pt x="521" y="198"/>
                  </a:lnTo>
                  <a:lnTo>
                    <a:pt x="519" y="198"/>
                  </a:lnTo>
                  <a:lnTo>
                    <a:pt x="517" y="198"/>
                  </a:lnTo>
                  <a:lnTo>
                    <a:pt x="517" y="198"/>
                  </a:lnTo>
                  <a:lnTo>
                    <a:pt x="517" y="196"/>
                  </a:lnTo>
                  <a:lnTo>
                    <a:pt x="520" y="192"/>
                  </a:lnTo>
                  <a:lnTo>
                    <a:pt x="522" y="188"/>
                  </a:lnTo>
                  <a:lnTo>
                    <a:pt x="523" y="187"/>
                  </a:lnTo>
                  <a:lnTo>
                    <a:pt x="524" y="186"/>
                  </a:lnTo>
                  <a:lnTo>
                    <a:pt x="525" y="185"/>
                  </a:lnTo>
                  <a:lnTo>
                    <a:pt x="529" y="184"/>
                  </a:lnTo>
                  <a:lnTo>
                    <a:pt x="531" y="185"/>
                  </a:lnTo>
                  <a:lnTo>
                    <a:pt x="532" y="185"/>
                  </a:lnTo>
                  <a:lnTo>
                    <a:pt x="533" y="186"/>
                  </a:lnTo>
                  <a:lnTo>
                    <a:pt x="533" y="187"/>
                  </a:lnTo>
                  <a:lnTo>
                    <a:pt x="533" y="189"/>
                  </a:lnTo>
                  <a:lnTo>
                    <a:pt x="532" y="191"/>
                  </a:lnTo>
                  <a:lnTo>
                    <a:pt x="531" y="194"/>
                  </a:lnTo>
                  <a:lnTo>
                    <a:pt x="528" y="195"/>
                  </a:lnTo>
                  <a:lnTo>
                    <a:pt x="527" y="196"/>
                  </a:lnTo>
                  <a:close/>
                  <a:moveTo>
                    <a:pt x="439" y="193"/>
                  </a:moveTo>
                  <a:lnTo>
                    <a:pt x="439" y="193"/>
                  </a:lnTo>
                  <a:lnTo>
                    <a:pt x="437" y="193"/>
                  </a:lnTo>
                  <a:lnTo>
                    <a:pt x="437" y="193"/>
                  </a:lnTo>
                  <a:lnTo>
                    <a:pt x="437" y="192"/>
                  </a:lnTo>
                  <a:lnTo>
                    <a:pt x="436" y="191"/>
                  </a:lnTo>
                  <a:lnTo>
                    <a:pt x="437" y="190"/>
                  </a:lnTo>
                  <a:lnTo>
                    <a:pt x="437" y="189"/>
                  </a:lnTo>
                  <a:lnTo>
                    <a:pt x="438" y="188"/>
                  </a:lnTo>
                  <a:lnTo>
                    <a:pt x="438" y="188"/>
                  </a:lnTo>
                  <a:lnTo>
                    <a:pt x="439" y="186"/>
                  </a:lnTo>
                  <a:lnTo>
                    <a:pt x="439" y="185"/>
                  </a:lnTo>
                  <a:lnTo>
                    <a:pt x="441" y="185"/>
                  </a:lnTo>
                  <a:lnTo>
                    <a:pt x="442" y="184"/>
                  </a:lnTo>
                  <a:lnTo>
                    <a:pt x="442" y="184"/>
                  </a:lnTo>
                  <a:lnTo>
                    <a:pt x="443" y="183"/>
                  </a:lnTo>
                  <a:lnTo>
                    <a:pt x="443" y="182"/>
                  </a:lnTo>
                  <a:lnTo>
                    <a:pt x="443" y="181"/>
                  </a:lnTo>
                  <a:lnTo>
                    <a:pt x="444" y="181"/>
                  </a:lnTo>
                  <a:lnTo>
                    <a:pt x="445" y="181"/>
                  </a:lnTo>
                  <a:lnTo>
                    <a:pt x="445" y="181"/>
                  </a:lnTo>
                  <a:lnTo>
                    <a:pt x="446" y="182"/>
                  </a:lnTo>
                  <a:lnTo>
                    <a:pt x="445" y="183"/>
                  </a:lnTo>
                  <a:lnTo>
                    <a:pt x="445" y="185"/>
                  </a:lnTo>
                  <a:lnTo>
                    <a:pt x="444" y="188"/>
                  </a:lnTo>
                  <a:lnTo>
                    <a:pt x="444" y="188"/>
                  </a:lnTo>
                  <a:lnTo>
                    <a:pt x="442" y="189"/>
                  </a:lnTo>
                  <a:lnTo>
                    <a:pt x="442" y="190"/>
                  </a:lnTo>
                  <a:lnTo>
                    <a:pt x="441" y="191"/>
                  </a:lnTo>
                  <a:lnTo>
                    <a:pt x="439" y="192"/>
                  </a:lnTo>
                  <a:lnTo>
                    <a:pt x="439" y="193"/>
                  </a:lnTo>
                  <a:lnTo>
                    <a:pt x="439" y="193"/>
                  </a:lnTo>
                  <a:close/>
                  <a:moveTo>
                    <a:pt x="449" y="182"/>
                  </a:moveTo>
                  <a:lnTo>
                    <a:pt x="449" y="183"/>
                  </a:lnTo>
                  <a:lnTo>
                    <a:pt x="448" y="182"/>
                  </a:lnTo>
                  <a:lnTo>
                    <a:pt x="448" y="182"/>
                  </a:lnTo>
                  <a:lnTo>
                    <a:pt x="447" y="181"/>
                  </a:lnTo>
                  <a:lnTo>
                    <a:pt x="446" y="181"/>
                  </a:lnTo>
                  <a:lnTo>
                    <a:pt x="446" y="181"/>
                  </a:lnTo>
                  <a:lnTo>
                    <a:pt x="448" y="181"/>
                  </a:lnTo>
                  <a:lnTo>
                    <a:pt x="449" y="182"/>
                  </a:lnTo>
                  <a:close/>
                  <a:moveTo>
                    <a:pt x="234" y="181"/>
                  </a:moveTo>
                  <a:lnTo>
                    <a:pt x="234" y="182"/>
                  </a:lnTo>
                  <a:lnTo>
                    <a:pt x="233" y="181"/>
                  </a:lnTo>
                  <a:lnTo>
                    <a:pt x="233" y="181"/>
                  </a:lnTo>
                  <a:lnTo>
                    <a:pt x="233" y="180"/>
                  </a:lnTo>
                  <a:lnTo>
                    <a:pt x="233" y="180"/>
                  </a:lnTo>
                  <a:lnTo>
                    <a:pt x="234" y="180"/>
                  </a:lnTo>
                  <a:lnTo>
                    <a:pt x="234" y="181"/>
                  </a:lnTo>
                  <a:close/>
                  <a:moveTo>
                    <a:pt x="408" y="182"/>
                  </a:moveTo>
                  <a:lnTo>
                    <a:pt x="408" y="182"/>
                  </a:lnTo>
                  <a:lnTo>
                    <a:pt x="407" y="181"/>
                  </a:lnTo>
                  <a:lnTo>
                    <a:pt x="407" y="181"/>
                  </a:lnTo>
                  <a:lnTo>
                    <a:pt x="407" y="180"/>
                  </a:lnTo>
                  <a:lnTo>
                    <a:pt x="408" y="180"/>
                  </a:lnTo>
                  <a:lnTo>
                    <a:pt x="408" y="180"/>
                  </a:lnTo>
                  <a:lnTo>
                    <a:pt x="409" y="181"/>
                  </a:lnTo>
                  <a:lnTo>
                    <a:pt x="408" y="181"/>
                  </a:lnTo>
                  <a:lnTo>
                    <a:pt x="408" y="182"/>
                  </a:lnTo>
                  <a:close/>
                  <a:moveTo>
                    <a:pt x="312" y="181"/>
                  </a:moveTo>
                  <a:lnTo>
                    <a:pt x="310" y="181"/>
                  </a:lnTo>
                  <a:lnTo>
                    <a:pt x="310" y="181"/>
                  </a:lnTo>
                  <a:lnTo>
                    <a:pt x="310" y="180"/>
                  </a:lnTo>
                  <a:lnTo>
                    <a:pt x="311" y="180"/>
                  </a:lnTo>
                  <a:lnTo>
                    <a:pt x="312" y="180"/>
                  </a:lnTo>
                  <a:lnTo>
                    <a:pt x="312" y="181"/>
                  </a:lnTo>
                  <a:close/>
                  <a:moveTo>
                    <a:pt x="226" y="181"/>
                  </a:moveTo>
                  <a:lnTo>
                    <a:pt x="226" y="181"/>
                  </a:lnTo>
                  <a:lnTo>
                    <a:pt x="224" y="181"/>
                  </a:lnTo>
                  <a:lnTo>
                    <a:pt x="223" y="182"/>
                  </a:lnTo>
                  <a:lnTo>
                    <a:pt x="222" y="182"/>
                  </a:lnTo>
                  <a:lnTo>
                    <a:pt x="219" y="182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17" y="182"/>
                  </a:lnTo>
                  <a:lnTo>
                    <a:pt x="213" y="181"/>
                  </a:lnTo>
                  <a:lnTo>
                    <a:pt x="213" y="180"/>
                  </a:lnTo>
                  <a:lnTo>
                    <a:pt x="214" y="179"/>
                  </a:lnTo>
                  <a:lnTo>
                    <a:pt x="215" y="178"/>
                  </a:lnTo>
                  <a:lnTo>
                    <a:pt x="217" y="178"/>
                  </a:lnTo>
                  <a:lnTo>
                    <a:pt x="228" y="178"/>
                  </a:lnTo>
                  <a:lnTo>
                    <a:pt x="230" y="179"/>
                  </a:lnTo>
                  <a:lnTo>
                    <a:pt x="230" y="179"/>
                  </a:lnTo>
                  <a:lnTo>
                    <a:pt x="227" y="180"/>
                  </a:lnTo>
                  <a:lnTo>
                    <a:pt x="226" y="181"/>
                  </a:lnTo>
                  <a:close/>
                  <a:moveTo>
                    <a:pt x="246" y="179"/>
                  </a:moveTo>
                  <a:lnTo>
                    <a:pt x="245" y="179"/>
                  </a:lnTo>
                  <a:lnTo>
                    <a:pt x="244" y="179"/>
                  </a:lnTo>
                  <a:lnTo>
                    <a:pt x="244" y="178"/>
                  </a:lnTo>
                  <a:lnTo>
                    <a:pt x="244" y="177"/>
                  </a:lnTo>
                  <a:lnTo>
                    <a:pt x="245" y="177"/>
                  </a:lnTo>
                  <a:lnTo>
                    <a:pt x="246" y="177"/>
                  </a:lnTo>
                  <a:lnTo>
                    <a:pt x="247" y="178"/>
                  </a:lnTo>
                  <a:lnTo>
                    <a:pt x="247" y="178"/>
                  </a:lnTo>
                  <a:lnTo>
                    <a:pt x="248" y="178"/>
                  </a:lnTo>
                  <a:lnTo>
                    <a:pt x="246" y="178"/>
                  </a:lnTo>
                  <a:lnTo>
                    <a:pt x="246" y="179"/>
                  </a:lnTo>
                  <a:close/>
                  <a:moveTo>
                    <a:pt x="482" y="176"/>
                  </a:moveTo>
                  <a:lnTo>
                    <a:pt x="482" y="176"/>
                  </a:lnTo>
                  <a:lnTo>
                    <a:pt x="482" y="176"/>
                  </a:lnTo>
                  <a:lnTo>
                    <a:pt x="482" y="175"/>
                  </a:lnTo>
                  <a:lnTo>
                    <a:pt x="482" y="175"/>
                  </a:lnTo>
                  <a:lnTo>
                    <a:pt x="483" y="173"/>
                  </a:lnTo>
                  <a:lnTo>
                    <a:pt x="483" y="173"/>
                  </a:lnTo>
                  <a:lnTo>
                    <a:pt x="483" y="175"/>
                  </a:lnTo>
                  <a:lnTo>
                    <a:pt x="482" y="176"/>
                  </a:lnTo>
                  <a:close/>
                  <a:moveTo>
                    <a:pt x="122" y="173"/>
                  </a:moveTo>
                  <a:lnTo>
                    <a:pt x="121" y="175"/>
                  </a:lnTo>
                  <a:lnTo>
                    <a:pt x="120" y="173"/>
                  </a:lnTo>
                  <a:lnTo>
                    <a:pt x="120" y="173"/>
                  </a:lnTo>
                  <a:lnTo>
                    <a:pt x="121" y="172"/>
                  </a:lnTo>
                  <a:lnTo>
                    <a:pt x="121" y="172"/>
                  </a:lnTo>
                  <a:lnTo>
                    <a:pt x="122" y="172"/>
                  </a:lnTo>
                  <a:lnTo>
                    <a:pt x="122" y="172"/>
                  </a:lnTo>
                  <a:lnTo>
                    <a:pt x="122" y="173"/>
                  </a:lnTo>
                  <a:close/>
                  <a:moveTo>
                    <a:pt x="483" y="172"/>
                  </a:moveTo>
                  <a:lnTo>
                    <a:pt x="482" y="172"/>
                  </a:lnTo>
                  <a:lnTo>
                    <a:pt x="482" y="171"/>
                  </a:lnTo>
                  <a:lnTo>
                    <a:pt x="482" y="171"/>
                  </a:lnTo>
                  <a:lnTo>
                    <a:pt x="483" y="172"/>
                  </a:lnTo>
                  <a:lnTo>
                    <a:pt x="483" y="172"/>
                  </a:lnTo>
                  <a:close/>
                  <a:moveTo>
                    <a:pt x="484" y="171"/>
                  </a:moveTo>
                  <a:lnTo>
                    <a:pt x="484" y="171"/>
                  </a:lnTo>
                  <a:lnTo>
                    <a:pt x="484" y="170"/>
                  </a:lnTo>
                  <a:lnTo>
                    <a:pt x="484" y="170"/>
                  </a:lnTo>
                  <a:lnTo>
                    <a:pt x="485" y="169"/>
                  </a:lnTo>
                  <a:lnTo>
                    <a:pt x="485" y="169"/>
                  </a:lnTo>
                  <a:lnTo>
                    <a:pt x="484" y="171"/>
                  </a:lnTo>
                  <a:close/>
                  <a:moveTo>
                    <a:pt x="481" y="171"/>
                  </a:moveTo>
                  <a:lnTo>
                    <a:pt x="481" y="172"/>
                  </a:lnTo>
                  <a:lnTo>
                    <a:pt x="480" y="173"/>
                  </a:lnTo>
                  <a:lnTo>
                    <a:pt x="479" y="175"/>
                  </a:lnTo>
                  <a:lnTo>
                    <a:pt x="478" y="177"/>
                  </a:lnTo>
                  <a:lnTo>
                    <a:pt x="478" y="177"/>
                  </a:lnTo>
                  <a:lnTo>
                    <a:pt x="476" y="178"/>
                  </a:lnTo>
                  <a:lnTo>
                    <a:pt x="474" y="177"/>
                  </a:lnTo>
                  <a:lnTo>
                    <a:pt x="474" y="176"/>
                  </a:lnTo>
                  <a:lnTo>
                    <a:pt x="476" y="171"/>
                  </a:lnTo>
                  <a:lnTo>
                    <a:pt x="476" y="171"/>
                  </a:lnTo>
                  <a:lnTo>
                    <a:pt x="477" y="171"/>
                  </a:lnTo>
                  <a:lnTo>
                    <a:pt x="477" y="171"/>
                  </a:lnTo>
                  <a:lnTo>
                    <a:pt x="476" y="171"/>
                  </a:lnTo>
                  <a:lnTo>
                    <a:pt x="476" y="168"/>
                  </a:lnTo>
                  <a:lnTo>
                    <a:pt x="476" y="167"/>
                  </a:lnTo>
                  <a:lnTo>
                    <a:pt x="477" y="167"/>
                  </a:lnTo>
                  <a:lnTo>
                    <a:pt x="477" y="168"/>
                  </a:lnTo>
                  <a:lnTo>
                    <a:pt x="478" y="169"/>
                  </a:lnTo>
                  <a:lnTo>
                    <a:pt x="479" y="170"/>
                  </a:lnTo>
                  <a:lnTo>
                    <a:pt x="481" y="171"/>
                  </a:lnTo>
                  <a:close/>
                  <a:moveTo>
                    <a:pt x="148" y="165"/>
                  </a:moveTo>
                  <a:lnTo>
                    <a:pt x="149" y="166"/>
                  </a:lnTo>
                  <a:lnTo>
                    <a:pt x="150" y="167"/>
                  </a:lnTo>
                  <a:lnTo>
                    <a:pt x="152" y="168"/>
                  </a:lnTo>
                  <a:lnTo>
                    <a:pt x="153" y="168"/>
                  </a:lnTo>
                  <a:lnTo>
                    <a:pt x="154" y="168"/>
                  </a:lnTo>
                  <a:lnTo>
                    <a:pt x="156" y="169"/>
                  </a:lnTo>
                  <a:lnTo>
                    <a:pt x="157" y="169"/>
                  </a:lnTo>
                  <a:lnTo>
                    <a:pt x="158" y="169"/>
                  </a:lnTo>
                  <a:lnTo>
                    <a:pt x="160" y="168"/>
                  </a:lnTo>
                  <a:lnTo>
                    <a:pt x="160" y="168"/>
                  </a:lnTo>
                  <a:lnTo>
                    <a:pt x="160" y="169"/>
                  </a:lnTo>
                  <a:lnTo>
                    <a:pt x="161" y="170"/>
                  </a:lnTo>
                  <a:lnTo>
                    <a:pt x="163" y="171"/>
                  </a:lnTo>
                  <a:lnTo>
                    <a:pt x="163" y="172"/>
                  </a:lnTo>
                  <a:lnTo>
                    <a:pt x="163" y="176"/>
                  </a:lnTo>
                  <a:lnTo>
                    <a:pt x="164" y="176"/>
                  </a:lnTo>
                  <a:lnTo>
                    <a:pt x="165" y="177"/>
                  </a:lnTo>
                  <a:lnTo>
                    <a:pt x="167" y="177"/>
                  </a:lnTo>
                  <a:lnTo>
                    <a:pt x="168" y="177"/>
                  </a:lnTo>
                  <a:lnTo>
                    <a:pt x="171" y="178"/>
                  </a:lnTo>
                  <a:lnTo>
                    <a:pt x="173" y="177"/>
                  </a:lnTo>
                  <a:lnTo>
                    <a:pt x="174" y="177"/>
                  </a:lnTo>
                  <a:lnTo>
                    <a:pt x="175" y="177"/>
                  </a:lnTo>
                  <a:lnTo>
                    <a:pt x="178" y="178"/>
                  </a:lnTo>
                  <a:lnTo>
                    <a:pt x="179" y="178"/>
                  </a:lnTo>
                  <a:lnTo>
                    <a:pt x="181" y="178"/>
                  </a:lnTo>
                  <a:lnTo>
                    <a:pt x="182" y="178"/>
                  </a:lnTo>
                  <a:lnTo>
                    <a:pt x="183" y="178"/>
                  </a:lnTo>
                  <a:lnTo>
                    <a:pt x="184" y="178"/>
                  </a:lnTo>
                  <a:lnTo>
                    <a:pt x="184" y="179"/>
                  </a:lnTo>
                  <a:lnTo>
                    <a:pt x="185" y="179"/>
                  </a:lnTo>
                  <a:lnTo>
                    <a:pt x="186" y="178"/>
                  </a:lnTo>
                  <a:lnTo>
                    <a:pt x="187" y="177"/>
                  </a:lnTo>
                  <a:lnTo>
                    <a:pt x="188" y="175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189" y="171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1"/>
                  </a:lnTo>
                  <a:lnTo>
                    <a:pt x="192" y="171"/>
                  </a:lnTo>
                  <a:lnTo>
                    <a:pt x="195" y="175"/>
                  </a:lnTo>
                  <a:lnTo>
                    <a:pt x="195" y="175"/>
                  </a:lnTo>
                  <a:lnTo>
                    <a:pt x="197" y="175"/>
                  </a:lnTo>
                  <a:lnTo>
                    <a:pt x="197" y="175"/>
                  </a:lnTo>
                  <a:lnTo>
                    <a:pt x="199" y="175"/>
                  </a:lnTo>
                  <a:lnTo>
                    <a:pt x="199" y="175"/>
                  </a:lnTo>
                  <a:lnTo>
                    <a:pt x="200" y="175"/>
                  </a:lnTo>
                  <a:lnTo>
                    <a:pt x="201" y="176"/>
                  </a:lnTo>
                  <a:lnTo>
                    <a:pt x="202" y="176"/>
                  </a:lnTo>
                  <a:lnTo>
                    <a:pt x="205" y="177"/>
                  </a:lnTo>
                  <a:lnTo>
                    <a:pt x="206" y="178"/>
                  </a:lnTo>
                  <a:lnTo>
                    <a:pt x="206" y="178"/>
                  </a:lnTo>
                  <a:lnTo>
                    <a:pt x="208" y="178"/>
                  </a:lnTo>
                  <a:lnTo>
                    <a:pt x="210" y="178"/>
                  </a:lnTo>
                  <a:lnTo>
                    <a:pt x="211" y="178"/>
                  </a:lnTo>
                  <a:lnTo>
                    <a:pt x="211" y="180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13" y="183"/>
                  </a:lnTo>
                  <a:lnTo>
                    <a:pt x="214" y="183"/>
                  </a:lnTo>
                  <a:lnTo>
                    <a:pt x="213" y="185"/>
                  </a:lnTo>
                  <a:lnTo>
                    <a:pt x="213" y="187"/>
                  </a:lnTo>
                  <a:lnTo>
                    <a:pt x="216" y="188"/>
                  </a:lnTo>
                  <a:lnTo>
                    <a:pt x="219" y="189"/>
                  </a:lnTo>
                  <a:lnTo>
                    <a:pt x="222" y="189"/>
                  </a:lnTo>
                  <a:lnTo>
                    <a:pt x="225" y="189"/>
                  </a:lnTo>
                  <a:lnTo>
                    <a:pt x="226" y="188"/>
                  </a:lnTo>
                  <a:lnTo>
                    <a:pt x="228" y="188"/>
                  </a:lnTo>
                  <a:lnTo>
                    <a:pt x="230" y="188"/>
                  </a:lnTo>
                  <a:lnTo>
                    <a:pt x="233" y="190"/>
                  </a:lnTo>
                  <a:lnTo>
                    <a:pt x="233" y="190"/>
                  </a:lnTo>
                  <a:lnTo>
                    <a:pt x="234" y="191"/>
                  </a:lnTo>
                  <a:lnTo>
                    <a:pt x="234" y="193"/>
                  </a:lnTo>
                  <a:lnTo>
                    <a:pt x="233" y="196"/>
                  </a:lnTo>
                  <a:lnTo>
                    <a:pt x="233" y="197"/>
                  </a:lnTo>
                  <a:lnTo>
                    <a:pt x="233" y="198"/>
                  </a:lnTo>
                  <a:lnTo>
                    <a:pt x="233" y="200"/>
                  </a:lnTo>
                  <a:lnTo>
                    <a:pt x="234" y="201"/>
                  </a:lnTo>
                  <a:lnTo>
                    <a:pt x="235" y="202"/>
                  </a:lnTo>
                  <a:lnTo>
                    <a:pt x="235" y="203"/>
                  </a:lnTo>
                  <a:lnTo>
                    <a:pt x="235" y="203"/>
                  </a:lnTo>
                  <a:lnTo>
                    <a:pt x="233" y="203"/>
                  </a:lnTo>
                  <a:lnTo>
                    <a:pt x="232" y="202"/>
                  </a:lnTo>
                  <a:lnTo>
                    <a:pt x="232" y="202"/>
                  </a:lnTo>
                  <a:lnTo>
                    <a:pt x="231" y="201"/>
                  </a:lnTo>
                  <a:lnTo>
                    <a:pt x="230" y="201"/>
                  </a:lnTo>
                  <a:lnTo>
                    <a:pt x="226" y="200"/>
                  </a:lnTo>
                  <a:lnTo>
                    <a:pt x="223" y="199"/>
                  </a:lnTo>
                  <a:lnTo>
                    <a:pt x="218" y="197"/>
                  </a:lnTo>
                  <a:lnTo>
                    <a:pt x="217" y="197"/>
                  </a:lnTo>
                  <a:lnTo>
                    <a:pt x="215" y="197"/>
                  </a:lnTo>
                  <a:lnTo>
                    <a:pt x="214" y="198"/>
                  </a:lnTo>
                  <a:lnTo>
                    <a:pt x="212" y="198"/>
                  </a:lnTo>
                  <a:lnTo>
                    <a:pt x="211" y="198"/>
                  </a:lnTo>
                  <a:lnTo>
                    <a:pt x="210" y="198"/>
                  </a:lnTo>
                  <a:lnTo>
                    <a:pt x="207" y="198"/>
                  </a:lnTo>
                  <a:lnTo>
                    <a:pt x="205" y="197"/>
                  </a:lnTo>
                  <a:lnTo>
                    <a:pt x="198" y="197"/>
                  </a:lnTo>
                  <a:lnTo>
                    <a:pt x="196" y="196"/>
                  </a:lnTo>
                  <a:lnTo>
                    <a:pt x="191" y="196"/>
                  </a:lnTo>
                  <a:lnTo>
                    <a:pt x="189" y="196"/>
                  </a:lnTo>
                  <a:lnTo>
                    <a:pt x="186" y="195"/>
                  </a:lnTo>
                  <a:lnTo>
                    <a:pt x="179" y="191"/>
                  </a:lnTo>
                  <a:lnTo>
                    <a:pt x="177" y="190"/>
                  </a:lnTo>
                  <a:lnTo>
                    <a:pt x="171" y="189"/>
                  </a:lnTo>
                  <a:lnTo>
                    <a:pt x="170" y="189"/>
                  </a:lnTo>
                  <a:lnTo>
                    <a:pt x="167" y="189"/>
                  </a:lnTo>
                  <a:lnTo>
                    <a:pt x="166" y="188"/>
                  </a:lnTo>
                  <a:lnTo>
                    <a:pt x="164" y="188"/>
                  </a:lnTo>
                  <a:lnTo>
                    <a:pt x="162" y="189"/>
                  </a:lnTo>
                  <a:lnTo>
                    <a:pt x="162" y="189"/>
                  </a:lnTo>
                  <a:lnTo>
                    <a:pt x="161" y="190"/>
                  </a:lnTo>
                  <a:lnTo>
                    <a:pt x="158" y="190"/>
                  </a:lnTo>
                  <a:lnTo>
                    <a:pt x="157" y="190"/>
                  </a:lnTo>
                  <a:lnTo>
                    <a:pt x="153" y="189"/>
                  </a:lnTo>
                  <a:lnTo>
                    <a:pt x="152" y="189"/>
                  </a:lnTo>
                  <a:lnTo>
                    <a:pt x="151" y="188"/>
                  </a:lnTo>
                  <a:lnTo>
                    <a:pt x="150" y="187"/>
                  </a:lnTo>
                  <a:lnTo>
                    <a:pt x="149" y="187"/>
                  </a:lnTo>
                  <a:lnTo>
                    <a:pt x="146" y="186"/>
                  </a:lnTo>
                  <a:lnTo>
                    <a:pt x="144" y="185"/>
                  </a:lnTo>
                  <a:lnTo>
                    <a:pt x="138" y="185"/>
                  </a:lnTo>
                  <a:lnTo>
                    <a:pt x="137" y="185"/>
                  </a:lnTo>
                  <a:lnTo>
                    <a:pt x="136" y="184"/>
                  </a:lnTo>
                  <a:lnTo>
                    <a:pt x="136" y="183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37" y="181"/>
                  </a:lnTo>
                  <a:lnTo>
                    <a:pt x="137" y="180"/>
                  </a:lnTo>
                  <a:lnTo>
                    <a:pt x="134" y="178"/>
                  </a:lnTo>
                  <a:lnTo>
                    <a:pt x="131" y="177"/>
                  </a:lnTo>
                  <a:lnTo>
                    <a:pt x="129" y="177"/>
                  </a:lnTo>
                  <a:lnTo>
                    <a:pt x="128" y="177"/>
                  </a:lnTo>
                  <a:lnTo>
                    <a:pt x="127" y="177"/>
                  </a:lnTo>
                  <a:lnTo>
                    <a:pt x="125" y="177"/>
                  </a:lnTo>
                  <a:lnTo>
                    <a:pt x="123" y="177"/>
                  </a:lnTo>
                  <a:lnTo>
                    <a:pt x="123" y="177"/>
                  </a:lnTo>
                  <a:lnTo>
                    <a:pt x="122" y="177"/>
                  </a:lnTo>
                  <a:lnTo>
                    <a:pt x="121" y="177"/>
                  </a:lnTo>
                  <a:lnTo>
                    <a:pt x="121" y="176"/>
                  </a:lnTo>
                  <a:lnTo>
                    <a:pt x="122" y="176"/>
                  </a:lnTo>
                  <a:lnTo>
                    <a:pt x="123" y="175"/>
                  </a:lnTo>
                  <a:lnTo>
                    <a:pt x="123" y="175"/>
                  </a:lnTo>
                  <a:lnTo>
                    <a:pt x="123" y="176"/>
                  </a:lnTo>
                  <a:lnTo>
                    <a:pt x="123" y="176"/>
                  </a:lnTo>
                  <a:lnTo>
                    <a:pt x="125" y="176"/>
                  </a:lnTo>
                  <a:lnTo>
                    <a:pt x="125" y="176"/>
                  </a:lnTo>
                  <a:lnTo>
                    <a:pt x="126" y="175"/>
                  </a:lnTo>
                  <a:lnTo>
                    <a:pt x="127" y="173"/>
                  </a:lnTo>
                  <a:lnTo>
                    <a:pt x="127" y="171"/>
                  </a:lnTo>
                  <a:lnTo>
                    <a:pt x="128" y="172"/>
                  </a:lnTo>
                  <a:lnTo>
                    <a:pt x="129" y="171"/>
                  </a:lnTo>
                  <a:lnTo>
                    <a:pt x="129" y="171"/>
                  </a:lnTo>
                  <a:lnTo>
                    <a:pt x="130" y="166"/>
                  </a:lnTo>
                  <a:lnTo>
                    <a:pt x="131" y="165"/>
                  </a:lnTo>
                  <a:lnTo>
                    <a:pt x="132" y="164"/>
                  </a:lnTo>
                  <a:lnTo>
                    <a:pt x="133" y="164"/>
                  </a:lnTo>
                  <a:lnTo>
                    <a:pt x="134" y="164"/>
                  </a:lnTo>
                  <a:lnTo>
                    <a:pt x="136" y="165"/>
                  </a:lnTo>
                  <a:lnTo>
                    <a:pt x="137" y="165"/>
                  </a:lnTo>
                  <a:lnTo>
                    <a:pt x="139" y="165"/>
                  </a:lnTo>
                  <a:lnTo>
                    <a:pt x="140" y="165"/>
                  </a:lnTo>
                  <a:lnTo>
                    <a:pt x="142" y="166"/>
                  </a:lnTo>
                  <a:lnTo>
                    <a:pt x="142" y="166"/>
                  </a:lnTo>
                  <a:lnTo>
                    <a:pt x="143" y="166"/>
                  </a:lnTo>
                  <a:lnTo>
                    <a:pt x="144" y="165"/>
                  </a:lnTo>
                  <a:lnTo>
                    <a:pt x="144" y="163"/>
                  </a:lnTo>
                  <a:lnTo>
                    <a:pt x="146" y="164"/>
                  </a:lnTo>
                  <a:lnTo>
                    <a:pt x="148" y="164"/>
                  </a:lnTo>
                  <a:lnTo>
                    <a:pt x="148" y="165"/>
                  </a:lnTo>
                  <a:close/>
                  <a:moveTo>
                    <a:pt x="353" y="164"/>
                  </a:moveTo>
                  <a:lnTo>
                    <a:pt x="352" y="165"/>
                  </a:lnTo>
                  <a:lnTo>
                    <a:pt x="352" y="164"/>
                  </a:lnTo>
                  <a:lnTo>
                    <a:pt x="352" y="164"/>
                  </a:lnTo>
                  <a:lnTo>
                    <a:pt x="352" y="163"/>
                  </a:lnTo>
                  <a:lnTo>
                    <a:pt x="352" y="163"/>
                  </a:lnTo>
                  <a:lnTo>
                    <a:pt x="353" y="164"/>
                  </a:lnTo>
                  <a:close/>
                  <a:moveTo>
                    <a:pt x="309" y="169"/>
                  </a:moveTo>
                  <a:lnTo>
                    <a:pt x="309" y="171"/>
                  </a:lnTo>
                  <a:lnTo>
                    <a:pt x="309" y="170"/>
                  </a:lnTo>
                  <a:lnTo>
                    <a:pt x="309" y="168"/>
                  </a:lnTo>
                  <a:lnTo>
                    <a:pt x="308" y="167"/>
                  </a:lnTo>
                  <a:lnTo>
                    <a:pt x="309" y="166"/>
                  </a:lnTo>
                  <a:lnTo>
                    <a:pt x="309" y="163"/>
                  </a:lnTo>
                  <a:lnTo>
                    <a:pt x="309" y="162"/>
                  </a:lnTo>
                  <a:lnTo>
                    <a:pt x="310" y="163"/>
                  </a:lnTo>
                  <a:lnTo>
                    <a:pt x="310" y="164"/>
                  </a:lnTo>
                  <a:lnTo>
                    <a:pt x="309" y="169"/>
                  </a:lnTo>
                  <a:close/>
                  <a:moveTo>
                    <a:pt x="214" y="162"/>
                  </a:moveTo>
                  <a:lnTo>
                    <a:pt x="214" y="163"/>
                  </a:lnTo>
                  <a:lnTo>
                    <a:pt x="213" y="163"/>
                  </a:lnTo>
                  <a:lnTo>
                    <a:pt x="212" y="162"/>
                  </a:lnTo>
                  <a:lnTo>
                    <a:pt x="213" y="161"/>
                  </a:lnTo>
                  <a:lnTo>
                    <a:pt x="214" y="161"/>
                  </a:lnTo>
                  <a:lnTo>
                    <a:pt x="214" y="161"/>
                  </a:lnTo>
                  <a:lnTo>
                    <a:pt x="214" y="162"/>
                  </a:lnTo>
                  <a:close/>
                  <a:moveTo>
                    <a:pt x="460" y="163"/>
                  </a:moveTo>
                  <a:lnTo>
                    <a:pt x="459" y="164"/>
                  </a:lnTo>
                  <a:lnTo>
                    <a:pt x="459" y="164"/>
                  </a:lnTo>
                  <a:lnTo>
                    <a:pt x="458" y="164"/>
                  </a:lnTo>
                  <a:lnTo>
                    <a:pt x="458" y="163"/>
                  </a:lnTo>
                  <a:lnTo>
                    <a:pt x="458" y="161"/>
                  </a:lnTo>
                  <a:lnTo>
                    <a:pt x="458" y="159"/>
                  </a:lnTo>
                  <a:lnTo>
                    <a:pt x="459" y="160"/>
                  </a:lnTo>
                  <a:lnTo>
                    <a:pt x="459" y="160"/>
                  </a:lnTo>
                  <a:lnTo>
                    <a:pt x="459" y="160"/>
                  </a:lnTo>
                  <a:lnTo>
                    <a:pt x="460" y="162"/>
                  </a:lnTo>
                  <a:lnTo>
                    <a:pt x="460" y="163"/>
                  </a:lnTo>
                  <a:close/>
                  <a:moveTo>
                    <a:pt x="484" y="161"/>
                  </a:moveTo>
                  <a:lnTo>
                    <a:pt x="484" y="161"/>
                  </a:lnTo>
                  <a:lnTo>
                    <a:pt x="484" y="162"/>
                  </a:lnTo>
                  <a:lnTo>
                    <a:pt x="484" y="163"/>
                  </a:lnTo>
                  <a:lnTo>
                    <a:pt x="483" y="164"/>
                  </a:lnTo>
                  <a:lnTo>
                    <a:pt x="484" y="165"/>
                  </a:lnTo>
                  <a:lnTo>
                    <a:pt x="484" y="166"/>
                  </a:lnTo>
                  <a:lnTo>
                    <a:pt x="484" y="167"/>
                  </a:lnTo>
                  <a:lnTo>
                    <a:pt x="484" y="168"/>
                  </a:lnTo>
                  <a:lnTo>
                    <a:pt x="483" y="169"/>
                  </a:lnTo>
                  <a:lnTo>
                    <a:pt x="483" y="169"/>
                  </a:lnTo>
                  <a:lnTo>
                    <a:pt x="482" y="169"/>
                  </a:lnTo>
                  <a:lnTo>
                    <a:pt x="482" y="170"/>
                  </a:lnTo>
                  <a:lnTo>
                    <a:pt x="480" y="169"/>
                  </a:lnTo>
                  <a:lnTo>
                    <a:pt x="479" y="168"/>
                  </a:lnTo>
                  <a:lnTo>
                    <a:pt x="478" y="168"/>
                  </a:lnTo>
                  <a:lnTo>
                    <a:pt x="478" y="167"/>
                  </a:lnTo>
                  <a:lnTo>
                    <a:pt x="477" y="166"/>
                  </a:lnTo>
                  <a:lnTo>
                    <a:pt x="477" y="166"/>
                  </a:lnTo>
                  <a:lnTo>
                    <a:pt x="477" y="165"/>
                  </a:lnTo>
                  <a:lnTo>
                    <a:pt x="477" y="165"/>
                  </a:lnTo>
                  <a:lnTo>
                    <a:pt x="478" y="165"/>
                  </a:lnTo>
                  <a:lnTo>
                    <a:pt x="478" y="164"/>
                  </a:lnTo>
                  <a:lnTo>
                    <a:pt x="479" y="163"/>
                  </a:lnTo>
                  <a:lnTo>
                    <a:pt x="478" y="161"/>
                  </a:lnTo>
                  <a:lnTo>
                    <a:pt x="478" y="161"/>
                  </a:lnTo>
                  <a:lnTo>
                    <a:pt x="478" y="160"/>
                  </a:lnTo>
                  <a:lnTo>
                    <a:pt x="479" y="161"/>
                  </a:lnTo>
                  <a:lnTo>
                    <a:pt x="481" y="159"/>
                  </a:lnTo>
                  <a:lnTo>
                    <a:pt x="481" y="158"/>
                  </a:lnTo>
                  <a:lnTo>
                    <a:pt x="481" y="157"/>
                  </a:lnTo>
                  <a:lnTo>
                    <a:pt x="482" y="157"/>
                  </a:lnTo>
                  <a:lnTo>
                    <a:pt x="483" y="157"/>
                  </a:lnTo>
                  <a:lnTo>
                    <a:pt x="483" y="158"/>
                  </a:lnTo>
                  <a:lnTo>
                    <a:pt x="483" y="159"/>
                  </a:lnTo>
                  <a:lnTo>
                    <a:pt x="483" y="159"/>
                  </a:lnTo>
                  <a:lnTo>
                    <a:pt x="483" y="159"/>
                  </a:lnTo>
                  <a:lnTo>
                    <a:pt x="484" y="161"/>
                  </a:lnTo>
                  <a:close/>
                  <a:moveTo>
                    <a:pt x="461" y="163"/>
                  </a:moveTo>
                  <a:lnTo>
                    <a:pt x="460" y="165"/>
                  </a:lnTo>
                  <a:lnTo>
                    <a:pt x="461" y="162"/>
                  </a:lnTo>
                  <a:lnTo>
                    <a:pt x="461" y="161"/>
                  </a:lnTo>
                  <a:lnTo>
                    <a:pt x="462" y="160"/>
                  </a:lnTo>
                  <a:lnTo>
                    <a:pt x="464" y="155"/>
                  </a:lnTo>
                  <a:lnTo>
                    <a:pt x="464" y="156"/>
                  </a:lnTo>
                  <a:lnTo>
                    <a:pt x="465" y="156"/>
                  </a:lnTo>
                  <a:lnTo>
                    <a:pt x="464" y="159"/>
                  </a:lnTo>
                  <a:lnTo>
                    <a:pt x="462" y="161"/>
                  </a:lnTo>
                  <a:lnTo>
                    <a:pt x="461" y="163"/>
                  </a:lnTo>
                  <a:close/>
                  <a:moveTo>
                    <a:pt x="87" y="158"/>
                  </a:moveTo>
                  <a:lnTo>
                    <a:pt x="86" y="158"/>
                  </a:lnTo>
                  <a:lnTo>
                    <a:pt x="84" y="156"/>
                  </a:lnTo>
                  <a:lnTo>
                    <a:pt x="84" y="156"/>
                  </a:lnTo>
                  <a:lnTo>
                    <a:pt x="85" y="155"/>
                  </a:lnTo>
                  <a:lnTo>
                    <a:pt x="85" y="155"/>
                  </a:lnTo>
                  <a:lnTo>
                    <a:pt x="87" y="156"/>
                  </a:lnTo>
                  <a:lnTo>
                    <a:pt x="88" y="157"/>
                  </a:lnTo>
                  <a:lnTo>
                    <a:pt x="87" y="158"/>
                  </a:lnTo>
                  <a:close/>
                  <a:moveTo>
                    <a:pt x="348" y="155"/>
                  </a:moveTo>
                  <a:lnTo>
                    <a:pt x="348" y="156"/>
                  </a:lnTo>
                  <a:lnTo>
                    <a:pt x="347" y="156"/>
                  </a:lnTo>
                  <a:lnTo>
                    <a:pt x="347" y="156"/>
                  </a:lnTo>
                  <a:lnTo>
                    <a:pt x="347" y="155"/>
                  </a:lnTo>
                  <a:lnTo>
                    <a:pt x="347" y="155"/>
                  </a:lnTo>
                  <a:lnTo>
                    <a:pt x="347" y="155"/>
                  </a:lnTo>
                  <a:lnTo>
                    <a:pt x="348" y="155"/>
                  </a:lnTo>
                  <a:close/>
                  <a:moveTo>
                    <a:pt x="328" y="157"/>
                  </a:moveTo>
                  <a:lnTo>
                    <a:pt x="327" y="158"/>
                  </a:lnTo>
                  <a:lnTo>
                    <a:pt x="326" y="156"/>
                  </a:lnTo>
                  <a:lnTo>
                    <a:pt x="325" y="155"/>
                  </a:lnTo>
                  <a:lnTo>
                    <a:pt x="326" y="154"/>
                  </a:lnTo>
                  <a:lnTo>
                    <a:pt x="326" y="153"/>
                  </a:lnTo>
                  <a:lnTo>
                    <a:pt x="326" y="153"/>
                  </a:lnTo>
                  <a:lnTo>
                    <a:pt x="326" y="153"/>
                  </a:lnTo>
                  <a:lnTo>
                    <a:pt x="327" y="152"/>
                  </a:lnTo>
                  <a:lnTo>
                    <a:pt x="327" y="152"/>
                  </a:lnTo>
                  <a:lnTo>
                    <a:pt x="328" y="153"/>
                  </a:lnTo>
                  <a:lnTo>
                    <a:pt x="328" y="153"/>
                  </a:lnTo>
                  <a:lnTo>
                    <a:pt x="328" y="154"/>
                  </a:lnTo>
                  <a:lnTo>
                    <a:pt x="328" y="157"/>
                  </a:lnTo>
                  <a:close/>
                  <a:moveTo>
                    <a:pt x="336" y="155"/>
                  </a:moveTo>
                  <a:lnTo>
                    <a:pt x="336" y="156"/>
                  </a:lnTo>
                  <a:lnTo>
                    <a:pt x="334" y="157"/>
                  </a:lnTo>
                  <a:lnTo>
                    <a:pt x="334" y="157"/>
                  </a:lnTo>
                  <a:lnTo>
                    <a:pt x="333" y="156"/>
                  </a:lnTo>
                  <a:lnTo>
                    <a:pt x="332" y="156"/>
                  </a:lnTo>
                  <a:lnTo>
                    <a:pt x="332" y="156"/>
                  </a:lnTo>
                  <a:lnTo>
                    <a:pt x="331" y="156"/>
                  </a:lnTo>
                  <a:lnTo>
                    <a:pt x="331" y="156"/>
                  </a:lnTo>
                  <a:lnTo>
                    <a:pt x="332" y="153"/>
                  </a:lnTo>
                  <a:lnTo>
                    <a:pt x="333" y="152"/>
                  </a:lnTo>
                  <a:lnTo>
                    <a:pt x="333" y="151"/>
                  </a:lnTo>
                  <a:lnTo>
                    <a:pt x="332" y="149"/>
                  </a:lnTo>
                  <a:lnTo>
                    <a:pt x="332" y="148"/>
                  </a:lnTo>
                  <a:lnTo>
                    <a:pt x="334" y="147"/>
                  </a:lnTo>
                  <a:lnTo>
                    <a:pt x="337" y="146"/>
                  </a:lnTo>
                  <a:lnTo>
                    <a:pt x="338" y="146"/>
                  </a:lnTo>
                  <a:lnTo>
                    <a:pt x="338" y="147"/>
                  </a:lnTo>
                  <a:lnTo>
                    <a:pt x="338" y="150"/>
                  </a:lnTo>
                  <a:lnTo>
                    <a:pt x="336" y="153"/>
                  </a:lnTo>
                  <a:lnTo>
                    <a:pt x="336" y="155"/>
                  </a:lnTo>
                  <a:close/>
                  <a:moveTo>
                    <a:pt x="343" y="145"/>
                  </a:moveTo>
                  <a:lnTo>
                    <a:pt x="343" y="148"/>
                  </a:lnTo>
                  <a:lnTo>
                    <a:pt x="343" y="149"/>
                  </a:lnTo>
                  <a:lnTo>
                    <a:pt x="343" y="148"/>
                  </a:lnTo>
                  <a:lnTo>
                    <a:pt x="342" y="148"/>
                  </a:lnTo>
                  <a:lnTo>
                    <a:pt x="342" y="148"/>
                  </a:lnTo>
                  <a:lnTo>
                    <a:pt x="342" y="148"/>
                  </a:lnTo>
                  <a:lnTo>
                    <a:pt x="342" y="148"/>
                  </a:lnTo>
                  <a:lnTo>
                    <a:pt x="341" y="149"/>
                  </a:lnTo>
                  <a:lnTo>
                    <a:pt x="341" y="150"/>
                  </a:lnTo>
                  <a:lnTo>
                    <a:pt x="341" y="151"/>
                  </a:lnTo>
                  <a:lnTo>
                    <a:pt x="340" y="153"/>
                  </a:lnTo>
                  <a:lnTo>
                    <a:pt x="340" y="154"/>
                  </a:lnTo>
                  <a:lnTo>
                    <a:pt x="341" y="153"/>
                  </a:lnTo>
                  <a:lnTo>
                    <a:pt x="341" y="153"/>
                  </a:lnTo>
                  <a:lnTo>
                    <a:pt x="342" y="154"/>
                  </a:lnTo>
                  <a:lnTo>
                    <a:pt x="343" y="155"/>
                  </a:lnTo>
                  <a:lnTo>
                    <a:pt x="343" y="156"/>
                  </a:lnTo>
                  <a:lnTo>
                    <a:pt x="342" y="157"/>
                  </a:lnTo>
                  <a:lnTo>
                    <a:pt x="341" y="157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39" y="158"/>
                  </a:lnTo>
                  <a:lnTo>
                    <a:pt x="339" y="158"/>
                  </a:lnTo>
                  <a:lnTo>
                    <a:pt x="339" y="160"/>
                  </a:lnTo>
                  <a:lnTo>
                    <a:pt x="338" y="160"/>
                  </a:lnTo>
                  <a:lnTo>
                    <a:pt x="337" y="160"/>
                  </a:lnTo>
                  <a:lnTo>
                    <a:pt x="337" y="160"/>
                  </a:lnTo>
                  <a:lnTo>
                    <a:pt x="336" y="160"/>
                  </a:lnTo>
                  <a:lnTo>
                    <a:pt x="334" y="159"/>
                  </a:lnTo>
                  <a:lnTo>
                    <a:pt x="336" y="158"/>
                  </a:lnTo>
                  <a:lnTo>
                    <a:pt x="336" y="157"/>
                  </a:lnTo>
                  <a:lnTo>
                    <a:pt x="336" y="156"/>
                  </a:lnTo>
                  <a:lnTo>
                    <a:pt x="337" y="156"/>
                  </a:lnTo>
                  <a:lnTo>
                    <a:pt x="337" y="155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8" y="152"/>
                  </a:lnTo>
                  <a:lnTo>
                    <a:pt x="338" y="151"/>
                  </a:lnTo>
                  <a:lnTo>
                    <a:pt x="339" y="151"/>
                  </a:lnTo>
                  <a:lnTo>
                    <a:pt x="339" y="149"/>
                  </a:lnTo>
                  <a:lnTo>
                    <a:pt x="339" y="146"/>
                  </a:lnTo>
                  <a:lnTo>
                    <a:pt x="341" y="144"/>
                  </a:lnTo>
                  <a:lnTo>
                    <a:pt x="342" y="143"/>
                  </a:lnTo>
                  <a:lnTo>
                    <a:pt x="342" y="143"/>
                  </a:lnTo>
                  <a:lnTo>
                    <a:pt x="342" y="144"/>
                  </a:lnTo>
                  <a:lnTo>
                    <a:pt x="343" y="145"/>
                  </a:lnTo>
                  <a:close/>
                  <a:moveTo>
                    <a:pt x="470" y="141"/>
                  </a:moveTo>
                  <a:lnTo>
                    <a:pt x="471" y="142"/>
                  </a:lnTo>
                  <a:lnTo>
                    <a:pt x="469" y="141"/>
                  </a:lnTo>
                  <a:lnTo>
                    <a:pt x="467" y="140"/>
                  </a:lnTo>
                  <a:lnTo>
                    <a:pt x="467" y="138"/>
                  </a:lnTo>
                  <a:lnTo>
                    <a:pt x="469" y="141"/>
                  </a:lnTo>
                  <a:lnTo>
                    <a:pt x="470" y="141"/>
                  </a:lnTo>
                  <a:close/>
                  <a:moveTo>
                    <a:pt x="344" y="138"/>
                  </a:moveTo>
                  <a:lnTo>
                    <a:pt x="343" y="141"/>
                  </a:lnTo>
                  <a:lnTo>
                    <a:pt x="342" y="141"/>
                  </a:lnTo>
                  <a:lnTo>
                    <a:pt x="341" y="140"/>
                  </a:lnTo>
                  <a:lnTo>
                    <a:pt x="341" y="138"/>
                  </a:lnTo>
                  <a:lnTo>
                    <a:pt x="341" y="137"/>
                  </a:lnTo>
                  <a:lnTo>
                    <a:pt x="342" y="137"/>
                  </a:lnTo>
                  <a:lnTo>
                    <a:pt x="344" y="137"/>
                  </a:lnTo>
                  <a:lnTo>
                    <a:pt x="344" y="137"/>
                  </a:lnTo>
                  <a:lnTo>
                    <a:pt x="344" y="138"/>
                  </a:lnTo>
                  <a:close/>
                  <a:moveTo>
                    <a:pt x="410" y="131"/>
                  </a:moveTo>
                  <a:lnTo>
                    <a:pt x="408" y="132"/>
                  </a:lnTo>
                  <a:lnTo>
                    <a:pt x="408" y="131"/>
                  </a:lnTo>
                  <a:lnTo>
                    <a:pt x="409" y="130"/>
                  </a:lnTo>
                  <a:lnTo>
                    <a:pt x="410" y="131"/>
                  </a:lnTo>
                  <a:lnTo>
                    <a:pt x="410" y="131"/>
                  </a:lnTo>
                  <a:close/>
                  <a:moveTo>
                    <a:pt x="407" y="132"/>
                  </a:moveTo>
                  <a:lnTo>
                    <a:pt x="406" y="133"/>
                  </a:lnTo>
                  <a:lnTo>
                    <a:pt x="404" y="133"/>
                  </a:lnTo>
                  <a:lnTo>
                    <a:pt x="404" y="133"/>
                  </a:lnTo>
                  <a:lnTo>
                    <a:pt x="404" y="133"/>
                  </a:lnTo>
                  <a:lnTo>
                    <a:pt x="404" y="132"/>
                  </a:lnTo>
                  <a:lnTo>
                    <a:pt x="404" y="133"/>
                  </a:lnTo>
                  <a:lnTo>
                    <a:pt x="403" y="133"/>
                  </a:lnTo>
                  <a:lnTo>
                    <a:pt x="402" y="134"/>
                  </a:lnTo>
                  <a:lnTo>
                    <a:pt x="401" y="133"/>
                  </a:lnTo>
                  <a:lnTo>
                    <a:pt x="401" y="133"/>
                  </a:lnTo>
                  <a:lnTo>
                    <a:pt x="401" y="132"/>
                  </a:lnTo>
                  <a:lnTo>
                    <a:pt x="402" y="131"/>
                  </a:lnTo>
                  <a:lnTo>
                    <a:pt x="404" y="131"/>
                  </a:lnTo>
                  <a:lnTo>
                    <a:pt x="406" y="130"/>
                  </a:lnTo>
                  <a:lnTo>
                    <a:pt x="407" y="130"/>
                  </a:lnTo>
                  <a:lnTo>
                    <a:pt x="407" y="131"/>
                  </a:lnTo>
                  <a:lnTo>
                    <a:pt x="407" y="131"/>
                  </a:lnTo>
                  <a:lnTo>
                    <a:pt x="407" y="132"/>
                  </a:lnTo>
                  <a:lnTo>
                    <a:pt x="407" y="132"/>
                  </a:lnTo>
                  <a:close/>
                  <a:moveTo>
                    <a:pt x="412" y="131"/>
                  </a:moveTo>
                  <a:lnTo>
                    <a:pt x="412" y="131"/>
                  </a:lnTo>
                  <a:lnTo>
                    <a:pt x="412" y="131"/>
                  </a:lnTo>
                  <a:lnTo>
                    <a:pt x="411" y="131"/>
                  </a:lnTo>
                  <a:lnTo>
                    <a:pt x="411" y="131"/>
                  </a:lnTo>
                  <a:lnTo>
                    <a:pt x="410" y="130"/>
                  </a:lnTo>
                  <a:lnTo>
                    <a:pt x="410" y="130"/>
                  </a:lnTo>
                  <a:lnTo>
                    <a:pt x="411" y="130"/>
                  </a:lnTo>
                  <a:lnTo>
                    <a:pt x="412" y="130"/>
                  </a:lnTo>
                  <a:lnTo>
                    <a:pt x="412" y="131"/>
                  </a:lnTo>
                  <a:close/>
                  <a:moveTo>
                    <a:pt x="261" y="130"/>
                  </a:moveTo>
                  <a:lnTo>
                    <a:pt x="260" y="132"/>
                  </a:lnTo>
                  <a:lnTo>
                    <a:pt x="259" y="131"/>
                  </a:lnTo>
                  <a:lnTo>
                    <a:pt x="260" y="129"/>
                  </a:lnTo>
                  <a:lnTo>
                    <a:pt x="261" y="129"/>
                  </a:lnTo>
                  <a:lnTo>
                    <a:pt x="261" y="130"/>
                  </a:lnTo>
                  <a:close/>
                  <a:moveTo>
                    <a:pt x="398" y="128"/>
                  </a:moveTo>
                  <a:lnTo>
                    <a:pt x="398" y="128"/>
                  </a:lnTo>
                  <a:lnTo>
                    <a:pt x="397" y="128"/>
                  </a:lnTo>
                  <a:lnTo>
                    <a:pt x="396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398" y="128"/>
                  </a:lnTo>
                  <a:close/>
                  <a:moveTo>
                    <a:pt x="259" y="135"/>
                  </a:moveTo>
                  <a:lnTo>
                    <a:pt x="256" y="138"/>
                  </a:lnTo>
                  <a:lnTo>
                    <a:pt x="256" y="137"/>
                  </a:lnTo>
                  <a:lnTo>
                    <a:pt x="256" y="134"/>
                  </a:lnTo>
                  <a:lnTo>
                    <a:pt x="256" y="133"/>
                  </a:lnTo>
                  <a:lnTo>
                    <a:pt x="256" y="132"/>
                  </a:lnTo>
                  <a:lnTo>
                    <a:pt x="256" y="129"/>
                  </a:lnTo>
                  <a:lnTo>
                    <a:pt x="257" y="128"/>
                  </a:lnTo>
                  <a:lnTo>
                    <a:pt x="258" y="127"/>
                  </a:lnTo>
                  <a:lnTo>
                    <a:pt x="259" y="127"/>
                  </a:lnTo>
                  <a:lnTo>
                    <a:pt x="259" y="129"/>
                  </a:lnTo>
                  <a:lnTo>
                    <a:pt x="259" y="129"/>
                  </a:lnTo>
                  <a:lnTo>
                    <a:pt x="259" y="130"/>
                  </a:lnTo>
                  <a:lnTo>
                    <a:pt x="259" y="131"/>
                  </a:lnTo>
                  <a:lnTo>
                    <a:pt x="259" y="133"/>
                  </a:lnTo>
                  <a:lnTo>
                    <a:pt x="259" y="134"/>
                  </a:lnTo>
                  <a:lnTo>
                    <a:pt x="259" y="134"/>
                  </a:lnTo>
                  <a:lnTo>
                    <a:pt x="259" y="135"/>
                  </a:lnTo>
                  <a:close/>
                  <a:moveTo>
                    <a:pt x="389" y="124"/>
                  </a:moveTo>
                  <a:lnTo>
                    <a:pt x="391" y="126"/>
                  </a:lnTo>
                  <a:lnTo>
                    <a:pt x="391" y="126"/>
                  </a:lnTo>
                  <a:lnTo>
                    <a:pt x="392" y="127"/>
                  </a:lnTo>
                  <a:lnTo>
                    <a:pt x="392" y="128"/>
                  </a:lnTo>
                  <a:lnTo>
                    <a:pt x="392" y="128"/>
                  </a:lnTo>
                  <a:lnTo>
                    <a:pt x="393" y="129"/>
                  </a:lnTo>
                  <a:lnTo>
                    <a:pt x="393" y="130"/>
                  </a:lnTo>
                  <a:lnTo>
                    <a:pt x="393" y="132"/>
                  </a:lnTo>
                  <a:lnTo>
                    <a:pt x="392" y="132"/>
                  </a:lnTo>
                  <a:lnTo>
                    <a:pt x="391" y="132"/>
                  </a:lnTo>
                  <a:lnTo>
                    <a:pt x="390" y="134"/>
                  </a:lnTo>
                  <a:lnTo>
                    <a:pt x="389" y="134"/>
                  </a:lnTo>
                  <a:lnTo>
                    <a:pt x="388" y="134"/>
                  </a:lnTo>
                  <a:lnTo>
                    <a:pt x="387" y="134"/>
                  </a:lnTo>
                  <a:lnTo>
                    <a:pt x="387" y="134"/>
                  </a:lnTo>
                  <a:lnTo>
                    <a:pt x="385" y="134"/>
                  </a:lnTo>
                  <a:lnTo>
                    <a:pt x="383" y="133"/>
                  </a:lnTo>
                  <a:lnTo>
                    <a:pt x="381" y="131"/>
                  </a:lnTo>
                  <a:lnTo>
                    <a:pt x="381" y="131"/>
                  </a:lnTo>
                  <a:lnTo>
                    <a:pt x="380" y="130"/>
                  </a:lnTo>
                  <a:lnTo>
                    <a:pt x="379" y="129"/>
                  </a:lnTo>
                  <a:lnTo>
                    <a:pt x="379" y="128"/>
                  </a:lnTo>
                  <a:lnTo>
                    <a:pt x="379" y="126"/>
                  </a:lnTo>
                  <a:lnTo>
                    <a:pt x="379" y="125"/>
                  </a:lnTo>
                  <a:lnTo>
                    <a:pt x="380" y="125"/>
                  </a:lnTo>
                  <a:lnTo>
                    <a:pt x="381" y="125"/>
                  </a:lnTo>
                  <a:lnTo>
                    <a:pt x="382" y="125"/>
                  </a:lnTo>
                  <a:lnTo>
                    <a:pt x="385" y="124"/>
                  </a:lnTo>
                  <a:lnTo>
                    <a:pt x="388" y="124"/>
                  </a:lnTo>
                  <a:lnTo>
                    <a:pt x="389" y="124"/>
                  </a:lnTo>
                  <a:close/>
                  <a:moveTo>
                    <a:pt x="402" y="122"/>
                  </a:moveTo>
                  <a:lnTo>
                    <a:pt x="402" y="124"/>
                  </a:lnTo>
                  <a:lnTo>
                    <a:pt x="401" y="124"/>
                  </a:lnTo>
                  <a:lnTo>
                    <a:pt x="401" y="123"/>
                  </a:lnTo>
                  <a:lnTo>
                    <a:pt x="402" y="123"/>
                  </a:lnTo>
                  <a:lnTo>
                    <a:pt x="402" y="122"/>
                  </a:lnTo>
                  <a:close/>
                  <a:moveTo>
                    <a:pt x="144" y="123"/>
                  </a:moveTo>
                  <a:lnTo>
                    <a:pt x="144" y="124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43" y="122"/>
                  </a:lnTo>
                  <a:lnTo>
                    <a:pt x="143" y="122"/>
                  </a:lnTo>
                  <a:lnTo>
                    <a:pt x="145" y="122"/>
                  </a:lnTo>
                  <a:lnTo>
                    <a:pt x="144" y="123"/>
                  </a:lnTo>
                  <a:close/>
                  <a:moveTo>
                    <a:pt x="151" y="122"/>
                  </a:moveTo>
                  <a:lnTo>
                    <a:pt x="151" y="122"/>
                  </a:lnTo>
                  <a:lnTo>
                    <a:pt x="150" y="122"/>
                  </a:lnTo>
                  <a:lnTo>
                    <a:pt x="150" y="122"/>
                  </a:lnTo>
                  <a:lnTo>
                    <a:pt x="151" y="121"/>
                  </a:lnTo>
                  <a:lnTo>
                    <a:pt x="151" y="121"/>
                  </a:lnTo>
                  <a:lnTo>
                    <a:pt x="152" y="121"/>
                  </a:lnTo>
                  <a:lnTo>
                    <a:pt x="151" y="122"/>
                  </a:lnTo>
                  <a:close/>
                  <a:moveTo>
                    <a:pt x="425" y="122"/>
                  </a:moveTo>
                  <a:lnTo>
                    <a:pt x="427" y="123"/>
                  </a:lnTo>
                  <a:lnTo>
                    <a:pt x="429" y="123"/>
                  </a:lnTo>
                  <a:lnTo>
                    <a:pt x="431" y="123"/>
                  </a:lnTo>
                  <a:lnTo>
                    <a:pt x="432" y="123"/>
                  </a:lnTo>
                  <a:lnTo>
                    <a:pt x="434" y="125"/>
                  </a:lnTo>
                  <a:lnTo>
                    <a:pt x="435" y="126"/>
                  </a:lnTo>
                  <a:lnTo>
                    <a:pt x="435" y="128"/>
                  </a:lnTo>
                  <a:lnTo>
                    <a:pt x="435" y="129"/>
                  </a:lnTo>
                  <a:lnTo>
                    <a:pt x="436" y="129"/>
                  </a:lnTo>
                  <a:lnTo>
                    <a:pt x="436" y="129"/>
                  </a:lnTo>
                  <a:lnTo>
                    <a:pt x="437" y="131"/>
                  </a:lnTo>
                  <a:lnTo>
                    <a:pt x="437" y="131"/>
                  </a:lnTo>
                  <a:lnTo>
                    <a:pt x="437" y="135"/>
                  </a:lnTo>
                  <a:lnTo>
                    <a:pt x="434" y="133"/>
                  </a:lnTo>
                  <a:lnTo>
                    <a:pt x="431" y="132"/>
                  </a:lnTo>
                  <a:lnTo>
                    <a:pt x="430" y="131"/>
                  </a:lnTo>
                  <a:lnTo>
                    <a:pt x="427" y="130"/>
                  </a:lnTo>
                  <a:lnTo>
                    <a:pt x="427" y="129"/>
                  </a:lnTo>
                  <a:lnTo>
                    <a:pt x="427" y="129"/>
                  </a:lnTo>
                  <a:lnTo>
                    <a:pt x="425" y="128"/>
                  </a:lnTo>
                  <a:lnTo>
                    <a:pt x="423" y="128"/>
                  </a:lnTo>
                  <a:lnTo>
                    <a:pt x="422" y="128"/>
                  </a:lnTo>
                  <a:lnTo>
                    <a:pt x="421" y="128"/>
                  </a:lnTo>
                  <a:lnTo>
                    <a:pt x="421" y="128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29"/>
                  </a:lnTo>
                  <a:lnTo>
                    <a:pt x="418" y="129"/>
                  </a:lnTo>
                  <a:lnTo>
                    <a:pt x="417" y="128"/>
                  </a:lnTo>
                  <a:lnTo>
                    <a:pt x="415" y="128"/>
                  </a:lnTo>
                  <a:lnTo>
                    <a:pt x="415" y="127"/>
                  </a:lnTo>
                  <a:lnTo>
                    <a:pt x="415" y="127"/>
                  </a:lnTo>
                  <a:lnTo>
                    <a:pt x="415" y="127"/>
                  </a:lnTo>
                  <a:lnTo>
                    <a:pt x="415" y="126"/>
                  </a:lnTo>
                  <a:lnTo>
                    <a:pt x="414" y="126"/>
                  </a:lnTo>
                  <a:lnTo>
                    <a:pt x="413" y="127"/>
                  </a:lnTo>
                  <a:lnTo>
                    <a:pt x="412" y="127"/>
                  </a:lnTo>
                  <a:lnTo>
                    <a:pt x="411" y="129"/>
                  </a:lnTo>
                  <a:lnTo>
                    <a:pt x="411" y="129"/>
                  </a:lnTo>
                  <a:lnTo>
                    <a:pt x="410" y="129"/>
                  </a:lnTo>
                  <a:lnTo>
                    <a:pt x="409" y="129"/>
                  </a:lnTo>
                  <a:lnTo>
                    <a:pt x="408" y="129"/>
                  </a:lnTo>
                  <a:lnTo>
                    <a:pt x="407" y="127"/>
                  </a:lnTo>
                  <a:lnTo>
                    <a:pt x="406" y="126"/>
                  </a:lnTo>
                  <a:lnTo>
                    <a:pt x="406" y="126"/>
                  </a:lnTo>
                  <a:lnTo>
                    <a:pt x="404" y="125"/>
                  </a:lnTo>
                  <a:lnTo>
                    <a:pt x="403" y="126"/>
                  </a:lnTo>
                  <a:lnTo>
                    <a:pt x="403" y="127"/>
                  </a:lnTo>
                  <a:lnTo>
                    <a:pt x="403" y="127"/>
                  </a:lnTo>
                  <a:lnTo>
                    <a:pt x="403" y="128"/>
                  </a:lnTo>
                  <a:lnTo>
                    <a:pt x="402" y="129"/>
                  </a:lnTo>
                  <a:lnTo>
                    <a:pt x="401" y="130"/>
                  </a:lnTo>
                  <a:lnTo>
                    <a:pt x="401" y="130"/>
                  </a:lnTo>
                  <a:lnTo>
                    <a:pt x="402" y="129"/>
                  </a:lnTo>
                  <a:lnTo>
                    <a:pt x="402" y="128"/>
                  </a:lnTo>
                  <a:lnTo>
                    <a:pt x="401" y="127"/>
                  </a:lnTo>
                  <a:lnTo>
                    <a:pt x="401" y="126"/>
                  </a:lnTo>
                  <a:lnTo>
                    <a:pt x="404" y="122"/>
                  </a:lnTo>
                  <a:lnTo>
                    <a:pt x="406" y="122"/>
                  </a:lnTo>
                  <a:lnTo>
                    <a:pt x="410" y="121"/>
                  </a:lnTo>
                  <a:lnTo>
                    <a:pt x="413" y="121"/>
                  </a:lnTo>
                  <a:lnTo>
                    <a:pt x="415" y="121"/>
                  </a:lnTo>
                  <a:lnTo>
                    <a:pt x="416" y="121"/>
                  </a:lnTo>
                  <a:lnTo>
                    <a:pt x="416" y="121"/>
                  </a:lnTo>
                  <a:lnTo>
                    <a:pt x="416" y="122"/>
                  </a:lnTo>
                  <a:lnTo>
                    <a:pt x="417" y="122"/>
                  </a:lnTo>
                  <a:lnTo>
                    <a:pt x="418" y="122"/>
                  </a:lnTo>
                  <a:lnTo>
                    <a:pt x="419" y="122"/>
                  </a:lnTo>
                  <a:lnTo>
                    <a:pt x="420" y="121"/>
                  </a:lnTo>
                  <a:lnTo>
                    <a:pt x="421" y="121"/>
                  </a:lnTo>
                  <a:lnTo>
                    <a:pt x="421" y="120"/>
                  </a:lnTo>
                  <a:lnTo>
                    <a:pt x="422" y="121"/>
                  </a:lnTo>
                  <a:lnTo>
                    <a:pt x="423" y="121"/>
                  </a:lnTo>
                  <a:lnTo>
                    <a:pt x="425" y="122"/>
                  </a:lnTo>
                  <a:close/>
                  <a:moveTo>
                    <a:pt x="65" y="126"/>
                  </a:moveTo>
                  <a:lnTo>
                    <a:pt x="66" y="128"/>
                  </a:lnTo>
                  <a:lnTo>
                    <a:pt x="64" y="126"/>
                  </a:lnTo>
                  <a:lnTo>
                    <a:pt x="64" y="125"/>
                  </a:lnTo>
                  <a:lnTo>
                    <a:pt x="64" y="125"/>
                  </a:lnTo>
                  <a:lnTo>
                    <a:pt x="63" y="124"/>
                  </a:lnTo>
                  <a:lnTo>
                    <a:pt x="63" y="123"/>
                  </a:lnTo>
                  <a:lnTo>
                    <a:pt x="62" y="121"/>
                  </a:lnTo>
                  <a:lnTo>
                    <a:pt x="63" y="120"/>
                  </a:lnTo>
                  <a:lnTo>
                    <a:pt x="63" y="120"/>
                  </a:lnTo>
                  <a:lnTo>
                    <a:pt x="66" y="123"/>
                  </a:lnTo>
                  <a:lnTo>
                    <a:pt x="66" y="124"/>
                  </a:lnTo>
                  <a:lnTo>
                    <a:pt x="66" y="125"/>
                  </a:lnTo>
                  <a:lnTo>
                    <a:pt x="65" y="125"/>
                  </a:lnTo>
                  <a:lnTo>
                    <a:pt x="65" y="126"/>
                  </a:lnTo>
                  <a:close/>
                  <a:moveTo>
                    <a:pt x="161" y="123"/>
                  </a:moveTo>
                  <a:lnTo>
                    <a:pt x="161" y="125"/>
                  </a:lnTo>
                  <a:lnTo>
                    <a:pt x="160" y="125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7" y="126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6" y="124"/>
                  </a:lnTo>
                  <a:lnTo>
                    <a:pt x="155" y="125"/>
                  </a:lnTo>
                  <a:lnTo>
                    <a:pt x="155" y="125"/>
                  </a:lnTo>
                  <a:lnTo>
                    <a:pt x="153" y="126"/>
                  </a:lnTo>
                  <a:lnTo>
                    <a:pt x="153" y="126"/>
                  </a:lnTo>
                  <a:lnTo>
                    <a:pt x="153" y="125"/>
                  </a:lnTo>
                  <a:lnTo>
                    <a:pt x="153" y="124"/>
                  </a:lnTo>
                  <a:lnTo>
                    <a:pt x="153" y="123"/>
                  </a:lnTo>
                  <a:lnTo>
                    <a:pt x="153" y="122"/>
                  </a:lnTo>
                  <a:lnTo>
                    <a:pt x="152" y="122"/>
                  </a:lnTo>
                  <a:lnTo>
                    <a:pt x="153" y="122"/>
                  </a:lnTo>
                  <a:lnTo>
                    <a:pt x="153" y="121"/>
                  </a:lnTo>
                  <a:lnTo>
                    <a:pt x="153" y="120"/>
                  </a:lnTo>
                  <a:lnTo>
                    <a:pt x="154" y="117"/>
                  </a:lnTo>
                  <a:lnTo>
                    <a:pt x="156" y="117"/>
                  </a:lnTo>
                  <a:lnTo>
                    <a:pt x="156" y="117"/>
                  </a:lnTo>
                  <a:lnTo>
                    <a:pt x="160" y="118"/>
                  </a:lnTo>
                  <a:lnTo>
                    <a:pt x="161" y="119"/>
                  </a:lnTo>
                  <a:lnTo>
                    <a:pt x="162" y="121"/>
                  </a:lnTo>
                  <a:lnTo>
                    <a:pt x="161" y="123"/>
                  </a:lnTo>
                  <a:close/>
                  <a:moveTo>
                    <a:pt x="63" y="120"/>
                  </a:moveTo>
                  <a:lnTo>
                    <a:pt x="62" y="121"/>
                  </a:lnTo>
                  <a:lnTo>
                    <a:pt x="60" y="121"/>
                  </a:lnTo>
                  <a:lnTo>
                    <a:pt x="60" y="120"/>
                  </a:lnTo>
                  <a:lnTo>
                    <a:pt x="60" y="119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0" y="117"/>
                  </a:lnTo>
                  <a:lnTo>
                    <a:pt x="61" y="117"/>
                  </a:lnTo>
                  <a:lnTo>
                    <a:pt x="63" y="119"/>
                  </a:lnTo>
                  <a:lnTo>
                    <a:pt x="63" y="120"/>
                  </a:lnTo>
                  <a:close/>
                  <a:moveTo>
                    <a:pt x="482" y="112"/>
                  </a:moveTo>
                  <a:lnTo>
                    <a:pt x="482" y="112"/>
                  </a:lnTo>
                  <a:lnTo>
                    <a:pt x="481" y="111"/>
                  </a:lnTo>
                  <a:lnTo>
                    <a:pt x="482" y="110"/>
                  </a:lnTo>
                  <a:lnTo>
                    <a:pt x="482" y="110"/>
                  </a:lnTo>
                  <a:lnTo>
                    <a:pt x="482" y="110"/>
                  </a:lnTo>
                  <a:lnTo>
                    <a:pt x="482" y="111"/>
                  </a:lnTo>
                  <a:lnTo>
                    <a:pt x="482" y="112"/>
                  </a:lnTo>
                  <a:close/>
                  <a:moveTo>
                    <a:pt x="59" y="114"/>
                  </a:moveTo>
                  <a:lnTo>
                    <a:pt x="59" y="115"/>
                  </a:lnTo>
                  <a:lnTo>
                    <a:pt x="57" y="114"/>
                  </a:lnTo>
                  <a:lnTo>
                    <a:pt x="56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10"/>
                  </a:lnTo>
                  <a:lnTo>
                    <a:pt x="57" y="111"/>
                  </a:lnTo>
                  <a:lnTo>
                    <a:pt x="57" y="112"/>
                  </a:lnTo>
                  <a:lnTo>
                    <a:pt x="58" y="114"/>
                  </a:lnTo>
                  <a:lnTo>
                    <a:pt x="59" y="114"/>
                  </a:lnTo>
                  <a:close/>
                  <a:moveTo>
                    <a:pt x="380" y="116"/>
                  </a:moveTo>
                  <a:lnTo>
                    <a:pt x="379" y="116"/>
                  </a:lnTo>
                  <a:lnTo>
                    <a:pt x="379" y="115"/>
                  </a:lnTo>
                  <a:lnTo>
                    <a:pt x="378" y="113"/>
                  </a:lnTo>
                  <a:lnTo>
                    <a:pt x="378" y="113"/>
                  </a:lnTo>
                  <a:lnTo>
                    <a:pt x="378" y="111"/>
                  </a:lnTo>
                  <a:lnTo>
                    <a:pt x="378" y="110"/>
                  </a:lnTo>
                  <a:lnTo>
                    <a:pt x="378" y="109"/>
                  </a:lnTo>
                  <a:lnTo>
                    <a:pt x="379" y="110"/>
                  </a:lnTo>
                  <a:lnTo>
                    <a:pt x="379" y="110"/>
                  </a:lnTo>
                  <a:lnTo>
                    <a:pt x="379" y="112"/>
                  </a:lnTo>
                  <a:lnTo>
                    <a:pt x="380" y="115"/>
                  </a:lnTo>
                  <a:lnTo>
                    <a:pt x="380" y="116"/>
                  </a:lnTo>
                  <a:close/>
                  <a:moveTo>
                    <a:pt x="353" y="109"/>
                  </a:moveTo>
                  <a:lnTo>
                    <a:pt x="353" y="110"/>
                  </a:lnTo>
                  <a:lnTo>
                    <a:pt x="352" y="110"/>
                  </a:lnTo>
                  <a:lnTo>
                    <a:pt x="352" y="109"/>
                  </a:lnTo>
                  <a:lnTo>
                    <a:pt x="352" y="108"/>
                  </a:lnTo>
                  <a:lnTo>
                    <a:pt x="353" y="109"/>
                  </a:lnTo>
                  <a:close/>
                  <a:moveTo>
                    <a:pt x="380" y="107"/>
                  </a:moveTo>
                  <a:lnTo>
                    <a:pt x="383" y="107"/>
                  </a:lnTo>
                  <a:lnTo>
                    <a:pt x="383" y="108"/>
                  </a:lnTo>
                  <a:lnTo>
                    <a:pt x="379" y="109"/>
                  </a:lnTo>
                  <a:lnTo>
                    <a:pt x="377" y="109"/>
                  </a:lnTo>
                  <a:lnTo>
                    <a:pt x="373" y="109"/>
                  </a:lnTo>
                  <a:lnTo>
                    <a:pt x="372" y="109"/>
                  </a:lnTo>
                  <a:lnTo>
                    <a:pt x="372" y="108"/>
                  </a:lnTo>
                  <a:lnTo>
                    <a:pt x="372" y="108"/>
                  </a:lnTo>
                  <a:lnTo>
                    <a:pt x="373" y="107"/>
                  </a:lnTo>
                  <a:lnTo>
                    <a:pt x="374" y="107"/>
                  </a:lnTo>
                  <a:lnTo>
                    <a:pt x="376" y="107"/>
                  </a:lnTo>
                  <a:lnTo>
                    <a:pt x="380" y="107"/>
                  </a:lnTo>
                  <a:close/>
                  <a:moveTo>
                    <a:pt x="344" y="107"/>
                  </a:moveTo>
                  <a:lnTo>
                    <a:pt x="343" y="108"/>
                  </a:lnTo>
                  <a:lnTo>
                    <a:pt x="343" y="108"/>
                  </a:lnTo>
                  <a:lnTo>
                    <a:pt x="344" y="107"/>
                  </a:lnTo>
                  <a:lnTo>
                    <a:pt x="344" y="107"/>
                  </a:lnTo>
                  <a:lnTo>
                    <a:pt x="344" y="107"/>
                  </a:lnTo>
                  <a:lnTo>
                    <a:pt x="344" y="107"/>
                  </a:lnTo>
                  <a:close/>
                  <a:moveTo>
                    <a:pt x="432" y="106"/>
                  </a:moveTo>
                  <a:lnTo>
                    <a:pt x="432" y="106"/>
                  </a:lnTo>
                  <a:lnTo>
                    <a:pt x="433" y="107"/>
                  </a:lnTo>
                  <a:lnTo>
                    <a:pt x="433" y="108"/>
                  </a:lnTo>
                  <a:lnTo>
                    <a:pt x="432" y="109"/>
                  </a:lnTo>
                  <a:lnTo>
                    <a:pt x="433" y="109"/>
                  </a:lnTo>
                  <a:lnTo>
                    <a:pt x="433" y="109"/>
                  </a:lnTo>
                  <a:lnTo>
                    <a:pt x="432" y="110"/>
                  </a:lnTo>
                  <a:lnTo>
                    <a:pt x="432" y="110"/>
                  </a:lnTo>
                  <a:lnTo>
                    <a:pt x="431" y="110"/>
                  </a:lnTo>
                  <a:lnTo>
                    <a:pt x="431" y="110"/>
                  </a:lnTo>
                  <a:lnTo>
                    <a:pt x="429" y="111"/>
                  </a:lnTo>
                  <a:lnTo>
                    <a:pt x="429" y="110"/>
                  </a:lnTo>
                  <a:lnTo>
                    <a:pt x="426" y="110"/>
                  </a:lnTo>
                  <a:lnTo>
                    <a:pt x="425" y="108"/>
                  </a:lnTo>
                  <a:lnTo>
                    <a:pt x="425" y="108"/>
                  </a:lnTo>
                  <a:lnTo>
                    <a:pt x="428" y="107"/>
                  </a:lnTo>
                  <a:lnTo>
                    <a:pt x="429" y="106"/>
                  </a:lnTo>
                  <a:lnTo>
                    <a:pt x="430" y="106"/>
                  </a:lnTo>
                  <a:lnTo>
                    <a:pt x="432" y="106"/>
                  </a:lnTo>
                  <a:lnTo>
                    <a:pt x="432" y="106"/>
                  </a:lnTo>
                  <a:close/>
                  <a:moveTo>
                    <a:pt x="366" y="106"/>
                  </a:moveTo>
                  <a:lnTo>
                    <a:pt x="367" y="106"/>
                  </a:lnTo>
                  <a:lnTo>
                    <a:pt x="368" y="106"/>
                  </a:lnTo>
                  <a:lnTo>
                    <a:pt x="368" y="106"/>
                  </a:lnTo>
                  <a:lnTo>
                    <a:pt x="368" y="106"/>
                  </a:lnTo>
                  <a:lnTo>
                    <a:pt x="369" y="106"/>
                  </a:lnTo>
                  <a:lnTo>
                    <a:pt x="369" y="107"/>
                  </a:lnTo>
                  <a:lnTo>
                    <a:pt x="369" y="107"/>
                  </a:lnTo>
                  <a:lnTo>
                    <a:pt x="371" y="107"/>
                  </a:lnTo>
                  <a:lnTo>
                    <a:pt x="371" y="107"/>
                  </a:lnTo>
                  <a:lnTo>
                    <a:pt x="371" y="108"/>
                  </a:lnTo>
                  <a:lnTo>
                    <a:pt x="368" y="108"/>
                  </a:lnTo>
                  <a:lnTo>
                    <a:pt x="366" y="109"/>
                  </a:lnTo>
                  <a:lnTo>
                    <a:pt x="364" y="108"/>
                  </a:lnTo>
                  <a:lnTo>
                    <a:pt x="362" y="110"/>
                  </a:lnTo>
                  <a:lnTo>
                    <a:pt x="361" y="110"/>
                  </a:lnTo>
                  <a:lnTo>
                    <a:pt x="359" y="110"/>
                  </a:lnTo>
                  <a:lnTo>
                    <a:pt x="358" y="108"/>
                  </a:lnTo>
                  <a:lnTo>
                    <a:pt x="359" y="106"/>
                  </a:lnTo>
                  <a:lnTo>
                    <a:pt x="359" y="105"/>
                  </a:lnTo>
                  <a:lnTo>
                    <a:pt x="360" y="105"/>
                  </a:lnTo>
                  <a:lnTo>
                    <a:pt x="362" y="105"/>
                  </a:lnTo>
                  <a:lnTo>
                    <a:pt x="366" y="106"/>
                  </a:lnTo>
                  <a:close/>
                  <a:moveTo>
                    <a:pt x="495" y="103"/>
                  </a:moveTo>
                  <a:lnTo>
                    <a:pt x="500" y="105"/>
                  </a:lnTo>
                  <a:lnTo>
                    <a:pt x="501" y="105"/>
                  </a:lnTo>
                  <a:lnTo>
                    <a:pt x="504" y="105"/>
                  </a:lnTo>
                  <a:lnTo>
                    <a:pt x="506" y="106"/>
                  </a:lnTo>
                  <a:lnTo>
                    <a:pt x="511" y="106"/>
                  </a:lnTo>
                  <a:lnTo>
                    <a:pt x="512" y="107"/>
                  </a:lnTo>
                  <a:lnTo>
                    <a:pt x="513" y="107"/>
                  </a:lnTo>
                  <a:lnTo>
                    <a:pt x="511" y="108"/>
                  </a:lnTo>
                  <a:lnTo>
                    <a:pt x="509" y="108"/>
                  </a:lnTo>
                  <a:lnTo>
                    <a:pt x="507" y="108"/>
                  </a:lnTo>
                  <a:lnTo>
                    <a:pt x="505" y="108"/>
                  </a:lnTo>
                  <a:lnTo>
                    <a:pt x="504" y="108"/>
                  </a:lnTo>
                  <a:lnTo>
                    <a:pt x="504" y="108"/>
                  </a:lnTo>
                  <a:lnTo>
                    <a:pt x="502" y="107"/>
                  </a:lnTo>
                  <a:lnTo>
                    <a:pt x="500" y="106"/>
                  </a:lnTo>
                  <a:lnTo>
                    <a:pt x="495" y="105"/>
                  </a:lnTo>
                  <a:lnTo>
                    <a:pt x="495" y="105"/>
                  </a:lnTo>
                  <a:lnTo>
                    <a:pt x="495" y="103"/>
                  </a:lnTo>
                  <a:close/>
                  <a:moveTo>
                    <a:pt x="170" y="105"/>
                  </a:moveTo>
                  <a:lnTo>
                    <a:pt x="169" y="105"/>
                  </a:lnTo>
                  <a:lnTo>
                    <a:pt x="168" y="103"/>
                  </a:lnTo>
                  <a:lnTo>
                    <a:pt x="169" y="103"/>
                  </a:lnTo>
                  <a:lnTo>
                    <a:pt x="170" y="103"/>
                  </a:lnTo>
                  <a:lnTo>
                    <a:pt x="170" y="105"/>
                  </a:lnTo>
                  <a:close/>
                  <a:moveTo>
                    <a:pt x="135" y="105"/>
                  </a:moveTo>
                  <a:lnTo>
                    <a:pt x="135" y="106"/>
                  </a:lnTo>
                  <a:lnTo>
                    <a:pt x="136" y="107"/>
                  </a:lnTo>
                  <a:lnTo>
                    <a:pt x="136" y="108"/>
                  </a:lnTo>
                  <a:lnTo>
                    <a:pt x="136" y="112"/>
                  </a:lnTo>
                  <a:lnTo>
                    <a:pt x="138" y="116"/>
                  </a:lnTo>
                  <a:lnTo>
                    <a:pt x="144" y="118"/>
                  </a:lnTo>
                  <a:lnTo>
                    <a:pt x="143" y="118"/>
                  </a:lnTo>
                  <a:lnTo>
                    <a:pt x="142" y="119"/>
                  </a:lnTo>
                  <a:lnTo>
                    <a:pt x="142" y="119"/>
                  </a:lnTo>
                  <a:lnTo>
                    <a:pt x="141" y="122"/>
                  </a:lnTo>
                  <a:lnTo>
                    <a:pt x="141" y="122"/>
                  </a:lnTo>
                  <a:lnTo>
                    <a:pt x="141" y="123"/>
                  </a:lnTo>
                  <a:lnTo>
                    <a:pt x="142" y="124"/>
                  </a:lnTo>
                  <a:lnTo>
                    <a:pt x="141" y="124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39" y="123"/>
                  </a:lnTo>
                  <a:lnTo>
                    <a:pt x="138" y="123"/>
                  </a:lnTo>
                  <a:lnTo>
                    <a:pt x="138" y="123"/>
                  </a:lnTo>
                  <a:lnTo>
                    <a:pt x="137" y="122"/>
                  </a:lnTo>
                  <a:lnTo>
                    <a:pt x="135" y="121"/>
                  </a:lnTo>
                  <a:lnTo>
                    <a:pt x="134" y="121"/>
                  </a:lnTo>
                  <a:lnTo>
                    <a:pt x="133" y="120"/>
                  </a:lnTo>
                  <a:lnTo>
                    <a:pt x="133" y="119"/>
                  </a:lnTo>
                  <a:lnTo>
                    <a:pt x="133" y="117"/>
                  </a:lnTo>
                  <a:lnTo>
                    <a:pt x="133" y="116"/>
                  </a:lnTo>
                  <a:lnTo>
                    <a:pt x="132" y="115"/>
                  </a:lnTo>
                  <a:lnTo>
                    <a:pt x="132" y="114"/>
                  </a:lnTo>
                  <a:lnTo>
                    <a:pt x="131" y="112"/>
                  </a:lnTo>
                  <a:lnTo>
                    <a:pt x="130" y="112"/>
                  </a:lnTo>
                  <a:lnTo>
                    <a:pt x="129" y="111"/>
                  </a:lnTo>
                  <a:lnTo>
                    <a:pt x="129" y="111"/>
                  </a:lnTo>
                  <a:lnTo>
                    <a:pt x="126" y="112"/>
                  </a:lnTo>
                  <a:lnTo>
                    <a:pt x="126" y="111"/>
                  </a:lnTo>
                  <a:lnTo>
                    <a:pt x="125" y="111"/>
                  </a:lnTo>
                  <a:lnTo>
                    <a:pt x="123" y="110"/>
                  </a:lnTo>
                  <a:lnTo>
                    <a:pt x="123" y="109"/>
                  </a:lnTo>
                  <a:lnTo>
                    <a:pt x="123" y="109"/>
                  </a:lnTo>
                  <a:lnTo>
                    <a:pt x="126" y="108"/>
                  </a:lnTo>
                  <a:lnTo>
                    <a:pt x="127" y="107"/>
                  </a:lnTo>
                  <a:lnTo>
                    <a:pt x="127" y="106"/>
                  </a:lnTo>
                  <a:lnTo>
                    <a:pt x="127" y="106"/>
                  </a:lnTo>
                  <a:lnTo>
                    <a:pt x="127" y="105"/>
                  </a:lnTo>
                  <a:lnTo>
                    <a:pt x="127" y="105"/>
                  </a:lnTo>
                  <a:lnTo>
                    <a:pt x="128" y="103"/>
                  </a:lnTo>
                  <a:lnTo>
                    <a:pt x="129" y="102"/>
                  </a:lnTo>
                  <a:lnTo>
                    <a:pt x="130" y="105"/>
                  </a:lnTo>
                  <a:lnTo>
                    <a:pt x="130" y="106"/>
                  </a:lnTo>
                  <a:lnTo>
                    <a:pt x="131" y="106"/>
                  </a:lnTo>
                  <a:lnTo>
                    <a:pt x="131" y="105"/>
                  </a:lnTo>
                  <a:lnTo>
                    <a:pt x="131" y="103"/>
                  </a:lnTo>
                  <a:lnTo>
                    <a:pt x="132" y="102"/>
                  </a:lnTo>
                  <a:lnTo>
                    <a:pt x="133" y="102"/>
                  </a:lnTo>
                  <a:lnTo>
                    <a:pt x="134" y="103"/>
                  </a:lnTo>
                  <a:lnTo>
                    <a:pt x="134" y="103"/>
                  </a:lnTo>
                  <a:lnTo>
                    <a:pt x="135" y="105"/>
                  </a:lnTo>
                  <a:close/>
                  <a:moveTo>
                    <a:pt x="350" y="106"/>
                  </a:moveTo>
                  <a:lnTo>
                    <a:pt x="349" y="106"/>
                  </a:lnTo>
                  <a:lnTo>
                    <a:pt x="348" y="106"/>
                  </a:lnTo>
                  <a:lnTo>
                    <a:pt x="348" y="103"/>
                  </a:lnTo>
                  <a:lnTo>
                    <a:pt x="349" y="102"/>
                  </a:lnTo>
                  <a:lnTo>
                    <a:pt x="349" y="102"/>
                  </a:lnTo>
                  <a:lnTo>
                    <a:pt x="349" y="103"/>
                  </a:lnTo>
                  <a:lnTo>
                    <a:pt x="350" y="103"/>
                  </a:lnTo>
                  <a:lnTo>
                    <a:pt x="350" y="105"/>
                  </a:lnTo>
                  <a:lnTo>
                    <a:pt x="350" y="106"/>
                  </a:lnTo>
                  <a:close/>
                  <a:moveTo>
                    <a:pt x="406" y="105"/>
                  </a:moveTo>
                  <a:lnTo>
                    <a:pt x="404" y="106"/>
                  </a:lnTo>
                  <a:lnTo>
                    <a:pt x="404" y="106"/>
                  </a:lnTo>
                  <a:lnTo>
                    <a:pt x="402" y="106"/>
                  </a:lnTo>
                  <a:lnTo>
                    <a:pt x="400" y="106"/>
                  </a:lnTo>
                  <a:lnTo>
                    <a:pt x="398" y="106"/>
                  </a:lnTo>
                  <a:lnTo>
                    <a:pt x="397" y="106"/>
                  </a:lnTo>
                  <a:lnTo>
                    <a:pt x="396" y="105"/>
                  </a:lnTo>
                  <a:lnTo>
                    <a:pt x="396" y="103"/>
                  </a:lnTo>
                  <a:lnTo>
                    <a:pt x="397" y="101"/>
                  </a:lnTo>
                  <a:lnTo>
                    <a:pt x="398" y="100"/>
                  </a:lnTo>
                  <a:lnTo>
                    <a:pt x="399" y="100"/>
                  </a:lnTo>
                  <a:lnTo>
                    <a:pt x="400" y="100"/>
                  </a:lnTo>
                  <a:lnTo>
                    <a:pt x="402" y="101"/>
                  </a:lnTo>
                  <a:lnTo>
                    <a:pt x="404" y="103"/>
                  </a:lnTo>
                  <a:lnTo>
                    <a:pt x="406" y="103"/>
                  </a:lnTo>
                  <a:lnTo>
                    <a:pt x="406" y="105"/>
                  </a:lnTo>
                  <a:close/>
                  <a:moveTo>
                    <a:pt x="345" y="98"/>
                  </a:moveTo>
                  <a:lnTo>
                    <a:pt x="345" y="98"/>
                  </a:lnTo>
                  <a:lnTo>
                    <a:pt x="345" y="99"/>
                  </a:lnTo>
                  <a:lnTo>
                    <a:pt x="345" y="101"/>
                  </a:lnTo>
                  <a:lnTo>
                    <a:pt x="347" y="99"/>
                  </a:lnTo>
                  <a:lnTo>
                    <a:pt x="348" y="99"/>
                  </a:lnTo>
                  <a:lnTo>
                    <a:pt x="348" y="99"/>
                  </a:lnTo>
                  <a:lnTo>
                    <a:pt x="349" y="99"/>
                  </a:lnTo>
                  <a:lnTo>
                    <a:pt x="349" y="100"/>
                  </a:lnTo>
                  <a:lnTo>
                    <a:pt x="349" y="101"/>
                  </a:lnTo>
                  <a:lnTo>
                    <a:pt x="348" y="102"/>
                  </a:lnTo>
                  <a:lnTo>
                    <a:pt x="347" y="102"/>
                  </a:lnTo>
                  <a:lnTo>
                    <a:pt x="347" y="101"/>
                  </a:lnTo>
                  <a:lnTo>
                    <a:pt x="346" y="101"/>
                  </a:lnTo>
                  <a:lnTo>
                    <a:pt x="345" y="103"/>
                  </a:lnTo>
                  <a:lnTo>
                    <a:pt x="345" y="103"/>
                  </a:lnTo>
                  <a:lnTo>
                    <a:pt x="345" y="105"/>
                  </a:lnTo>
                  <a:lnTo>
                    <a:pt x="344" y="103"/>
                  </a:lnTo>
                  <a:lnTo>
                    <a:pt x="344" y="103"/>
                  </a:lnTo>
                  <a:lnTo>
                    <a:pt x="345" y="102"/>
                  </a:lnTo>
                  <a:lnTo>
                    <a:pt x="344" y="99"/>
                  </a:lnTo>
                  <a:lnTo>
                    <a:pt x="344" y="100"/>
                  </a:lnTo>
                  <a:lnTo>
                    <a:pt x="342" y="102"/>
                  </a:lnTo>
                  <a:lnTo>
                    <a:pt x="341" y="103"/>
                  </a:lnTo>
                  <a:lnTo>
                    <a:pt x="341" y="103"/>
                  </a:lnTo>
                  <a:lnTo>
                    <a:pt x="340" y="101"/>
                  </a:lnTo>
                  <a:lnTo>
                    <a:pt x="341" y="99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45" y="97"/>
                  </a:lnTo>
                  <a:lnTo>
                    <a:pt x="345" y="98"/>
                  </a:lnTo>
                  <a:close/>
                  <a:moveTo>
                    <a:pt x="179" y="98"/>
                  </a:moveTo>
                  <a:lnTo>
                    <a:pt x="177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6" y="96"/>
                  </a:lnTo>
                  <a:lnTo>
                    <a:pt x="177" y="95"/>
                  </a:lnTo>
                  <a:lnTo>
                    <a:pt x="178" y="95"/>
                  </a:lnTo>
                  <a:lnTo>
                    <a:pt x="179" y="95"/>
                  </a:lnTo>
                  <a:lnTo>
                    <a:pt x="180" y="96"/>
                  </a:lnTo>
                  <a:lnTo>
                    <a:pt x="180" y="97"/>
                  </a:lnTo>
                  <a:lnTo>
                    <a:pt x="180" y="97"/>
                  </a:lnTo>
                  <a:lnTo>
                    <a:pt x="179" y="98"/>
                  </a:lnTo>
                  <a:close/>
                  <a:moveTo>
                    <a:pt x="489" y="97"/>
                  </a:moveTo>
                  <a:lnTo>
                    <a:pt x="489" y="97"/>
                  </a:lnTo>
                  <a:lnTo>
                    <a:pt x="488" y="97"/>
                  </a:lnTo>
                  <a:lnTo>
                    <a:pt x="487" y="96"/>
                  </a:lnTo>
                  <a:lnTo>
                    <a:pt x="488" y="95"/>
                  </a:lnTo>
                  <a:lnTo>
                    <a:pt x="488" y="94"/>
                  </a:lnTo>
                  <a:lnTo>
                    <a:pt x="489" y="95"/>
                  </a:lnTo>
                  <a:lnTo>
                    <a:pt x="489" y="96"/>
                  </a:lnTo>
                  <a:lnTo>
                    <a:pt x="490" y="96"/>
                  </a:lnTo>
                  <a:lnTo>
                    <a:pt x="489" y="97"/>
                  </a:lnTo>
                  <a:close/>
                  <a:moveTo>
                    <a:pt x="50" y="107"/>
                  </a:moveTo>
                  <a:lnTo>
                    <a:pt x="49" y="107"/>
                  </a:lnTo>
                  <a:lnTo>
                    <a:pt x="46" y="105"/>
                  </a:lnTo>
                  <a:lnTo>
                    <a:pt x="46" y="105"/>
                  </a:lnTo>
                  <a:lnTo>
                    <a:pt x="46" y="103"/>
                  </a:lnTo>
                  <a:lnTo>
                    <a:pt x="43" y="99"/>
                  </a:lnTo>
                  <a:lnTo>
                    <a:pt x="43" y="98"/>
                  </a:lnTo>
                  <a:lnTo>
                    <a:pt x="44" y="95"/>
                  </a:lnTo>
                  <a:lnTo>
                    <a:pt x="46" y="94"/>
                  </a:lnTo>
                  <a:lnTo>
                    <a:pt x="47" y="95"/>
                  </a:lnTo>
                  <a:lnTo>
                    <a:pt x="47" y="96"/>
                  </a:lnTo>
                  <a:lnTo>
                    <a:pt x="49" y="99"/>
                  </a:lnTo>
                  <a:lnTo>
                    <a:pt x="49" y="100"/>
                  </a:lnTo>
                  <a:lnTo>
                    <a:pt x="49" y="101"/>
                  </a:lnTo>
                  <a:lnTo>
                    <a:pt x="49" y="101"/>
                  </a:lnTo>
                  <a:lnTo>
                    <a:pt x="49" y="101"/>
                  </a:lnTo>
                  <a:lnTo>
                    <a:pt x="50" y="103"/>
                  </a:lnTo>
                  <a:lnTo>
                    <a:pt x="51" y="105"/>
                  </a:lnTo>
                  <a:lnTo>
                    <a:pt x="51" y="106"/>
                  </a:lnTo>
                  <a:lnTo>
                    <a:pt x="50" y="107"/>
                  </a:lnTo>
                  <a:close/>
                  <a:moveTo>
                    <a:pt x="441" y="100"/>
                  </a:moveTo>
                  <a:lnTo>
                    <a:pt x="441" y="100"/>
                  </a:lnTo>
                  <a:lnTo>
                    <a:pt x="438" y="100"/>
                  </a:lnTo>
                  <a:lnTo>
                    <a:pt x="437" y="99"/>
                  </a:lnTo>
                  <a:lnTo>
                    <a:pt x="437" y="98"/>
                  </a:lnTo>
                  <a:lnTo>
                    <a:pt x="437" y="97"/>
                  </a:lnTo>
                  <a:lnTo>
                    <a:pt x="437" y="96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9" y="94"/>
                  </a:lnTo>
                  <a:lnTo>
                    <a:pt x="439" y="94"/>
                  </a:lnTo>
                  <a:lnTo>
                    <a:pt x="441" y="94"/>
                  </a:lnTo>
                  <a:lnTo>
                    <a:pt x="442" y="95"/>
                  </a:lnTo>
                  <a:lnTo>
                    <a:pt x="442" y="98"/>
                  </a:lnTo>
                  <a:lnTo>
                    <a:pt x="441" y="100"/>
                  </a:lnTo>
                  <a:close/>
                  <a:moveTo>
                    <a:pt x="439" y="92"/>
                  </a:moveTo>
                  <a:lnTo>
                    <a:pt x="439" y="93"/>
                  </a:lnTo>
                  <a:lnTo>
                    <a:pt x="438" y="94"/>
                  </a:lnTo>
                  <a:lnTo>
                    <a:pt x="433" y="94"/>
                  </a:lnTo>
                  <a:lnTo>
                    <a:pt x="433" y="94"/>
                  </a:lnTo>
                  <a:lnTo>
                    <a:pt x="434" y="93"/>
                  </a:lnTo>
                  <a:lnTo>
                    <a:pt x="434" y="93"/>
                  </a:lnTo>
                  <a:lnTo>
                    <a:pt x="434" y="93"/>
                  </a:lnTo>
                  <a:lnTo>
                    <a:pt x="435" y="93"/>
                  </a:lnTo>
                  <a:lnTo>
                    <a:pt x="435" y="93"/>
                  </a:lnTo>
                  <a:lnTo>
                    <a:pt x="435" y="93"/>
                  </a:lnTo>
                  <a:lnTo>
                    <a:pt x="436" y="93"/>
                  </a:lnTo>
                  <a:lnTo>
                    <a:pt x="437" y="93"/>
                  </a:lnTo>
                  <a:lnTo>
                    <a:pt x="438" y="93"/>
                  </a:lnTo>
                  <a:lnTo>
                    <a:pt x="438" y="92"/>
                  </a:lnTo>
                  <a:lnTo>
                    <a:pt x="439" y="92"/>
                  </a:lnTo>
                  <a:close/>
                  <a:moveTo>
                    <a:pt x="494" y="91"/>
                  </a:moveTo>
                  <a:lnTo>
                    <a:pt x="497" y="91"/>
                  </a:lnTo>
                  <a:lnTo>
                    <a:pt x="498" y="91"/>
                  </a:lnTo>
                  <a:lnTo>
                    <a:pt x="499" y="92"/>
                  </a:lnTo>
                  <a:lnTo>
                    <a:pt x="500" y="91"/>
                  </a:lnTo>
                  <a:lnTo>
                    <a:pt x="500" y="92"/>
                  </a:lnTo>
                  <a:lnTo>
                    <a:pt x="502" y="94"/>
                  </a:lnTo>
                  <a:lnTo>
                    <a:pt x="503" y="95"/>
                  </a:lnTo>
                  <a:lnTo>
                    <a:pt x="505" y="96"/>
                  </a:lnTo>
                  <a:lnTo>
                    <a:pt x="506" y="97"/>
                  </a:lnTo>
                  <a:lnTo>
                    <a:pt x="505" y="98"/>
                  </a:lnTo>
                  <a:lnTo>
                    <a:pt x="503" y="98"/>
                  </a:lnTo>
                  <a:lnTo>
                    <a:pt x="503" y="98"/>
                  </a:lnTo>
                  <a:lnTo>
                    <a:pt x="502" y="98"/>
                  </a:lnTo>
                  <a:lnTo>
                    <a:pt x="501" y="98"/>
                  </a:lnTo>
                  <a:lnTo>
                    <a:pt x="500" y="97"/>
                  </a:lnTo>
                  <a:lnTo>
                    <a:pt x="499" y="96"/>
                  </a:lnTo>
                  <a:lnTo>
                    <a:pt x="499" y="93"/>
                  </a:lnTo>
                  <a:lnTo>
                    <a:pt x="497" y="94"/>
                  </a:lnTo>
                  <a:lnTo>
                    <a:pt x="496" y="93"/>
                  </a:lnTo>
                  <a:lnTo>
                    <a:pt x="496" y="92"/>
                  </a:lnTo>
                  <a:lnTo>
                    <a:pt x="495" y="93"/>
                  </a:lnTo>
                  <a:lnTo>
                    <a:pt x="495" y="92"/>
                  </a:lnTo>
                  <a:lnTo>
                    <a:pt x="494" y="91"/>
                  </a:lnTo>
                  <a:lnTo>
                    <a:pt x="494" y="91"/>
                  </a:lnTo>
                  <a:close/>
                  <a:moveTo>
                    <a:pt x="395" y="92"/>
                  </a:moveTo>
                  <a:lnTo>
                    <a:pt x="395" y="93"/>
                  </a:lnTo>
                  <a:lnTo>
                    <a:pt x="394" y="92"/>
                  </a:lnTo>
                  <a:lnTo>
                    <a:pt x="393" y="92"/>
                  </a:lnTo>
                  <a:lnTo>
                    <a:pt x="394" y="90"/>
                  </a:lnTo>
                  <a:lnTo>
                    <a:pt x="394" y="90"/>
                  </a:lnTo>
                  <a:lnTo>
                    <a:pt x="395" y="92"/>
                  </a:lnTo>
                  <a:lnTo>
                    <a:pt x="395" y="92"/>
                  </a:lnTo>
                  <a:close/>
                  <a:moveTo>
                    <a:pt x="436" y="89"/>
                  </a:moveTo>
                  <a:lnTo>
                    <a:pt x="435" y="89"/>
                  </a:lnTo>
                  <a:lnTo>
                    <a:pt x="434" y="88"/>
                  </a:lnTo>
                  <a:lnTo>
                    <a:pt x="434" y="88"/>
                  </a:lnTo>
                  <a:lnTo>
                    <a:pt x="435" y="88"/>
                  </a:lnTo>
                  <a:lnTo>
                    <a:pt x="435" y="88"/>
                  </a:lnTo>
                  <a:lnTo>
                    <a:pt x="436" y="88"/>
                  </a:lnTo>
                  <a:lnTo>
                    <a:pt x="436" y="88"/>
                  </a:lnTo>
                  <a:lnTo>
                    <a:pt x="436" y="88"/>
                  </a:lnTo>
                  <a:lnTo>
                    <a:pt x="436" y="89"/>
                  </a:lnTo>
                  <a:close/>
                  <a:moveTo>
                    <a:pt x="328" y="87"/>
                  </a:moveTo>
                  <a:lnTo>
                    <a:pt x="329" y="88"/>
                  </a:lnTo>
                  <a:lnTo>
                    <a:pt x="328" y="89"/>
                  </a:lnTo>
                  <a:lnTo>
                    <a:pt x="328" y="88"/>
                  </a:lnTo>
                  <a:lnTo>
                    <a:pt x="327" y="88"/>
                  </a:lnTo>
                  <a:lnTo>
                    <a:pt x="327" y="89"/>
                  </a:lnTo>
                  <a:lnTo>
                    <a:pt x="326" y="89"/>
                  </a:lnTo>
                  <a:lnTo>
                    <a:pt x="326" y="89"/>
                  </a:lnTo>
                  <a:lnTo>
                    <a:pt x="326" y="88"/>
                  </a:lnTo>
                  <a:lnTo>
                    <a:pt x="327" y="87"/>
                  </a:lnTo>
                  <a:lnTo>
                    <a:pt x="327" y="88"/>
                  </a:lnTo>
                  <a:lnTo>
                    <a:pt x="328" y="87"/>
                  </a:lnTo>
                  <a:close/>
                  <a:moveTo>
                    <a:pt x="470" y="92"/>
                  </a:moveTo>
                  <a:lnTo>
                    <a:pt x="473" y="92"/>
                  </a:lnTo>
                  <a:lnTo>
                    <a:pt x="476" y="92"/>
                  </a:lnTo>
                  <a:lnTo>
                    <a:pt x="477" y="92"/>
                  </a:lnTo>
                  <a:lnTo>
                    <a:pt x="478" y="92"/>
                  </a:lnTo>
                  <a:lnTo>
                    <a:pt x="479" y="93"/>
                  </a:lnTo>
                  <a:lnTo>
                    <a:pt x="479" y="94"/>
                  </a:lnTo>
                  <a:lnTo>
                    <a:pt x="479" y="95"/>
                  </a:lnTo>
                  <a:lnTo>
                    <a:pt x="479" y="97"/>
                  </a:lnTo>
                  <a:lnTo>
                    <a:pt x="480" y="98"/>
                  </a:lnTo>
                  <a:lnTo>
                    <a:pt x="481" y="100"/>
                  </a:lnTo>
                  <a:lnTo>
                    <a:pt x="481" y="100"/>
                  </a:lnTo>
                  <a:lnTo>
                    <a:pt x="480" y="102"/>
                  </a:lnTo>
                  <a:lnTo>
                    <a:pt x="480" y="102"/>
                  </a:lnTo>
                  <a:lnTo>
                    <a:pt x="479" y="105"/>
                  </a:lnTo>
                  <a:lnTo>
                    <a:pt x="479" y="106"/>
                  </a:lnTo>
                  <a:lnTo>
                    <a:pt x="479" y="108"/>
                  </a:lnTo>
                  <a:lnTo>
                    <a:pt x="479" y="109"/>
                  </a:lnTo>
                  <a:lnTo>
                    <a:pt x="479" y="111"/>
                  </a:lnTo>
                  <a:lnTo>
                    <a:pt x="479" y="112"/>
                  </a:lnTo>
                  <a:lnTo>
                    <a:pt x="480" y="114"/>
                  </a:lnTo>
                  <a:lnTo>
                    <a:pt x="482" y="118"/>
                  </a:lnTo>
                  <a:lnTo>
                    <a:pt x="483" y="121"/>
                  </a:lnTo>
                  <a:lnTo>
                    <a:pt x="483" y="119"/>
                  </a:lnTo>
                  <a:lnTo>
                    <a:pt x="483" y="118"/>
                  </a:lnTo>
                  <a:lnTo>
                    <a:pt x="483" y="117"/>
                  </a:lnTo>
                  <a:lnTo>
                    <a:pt x="484" y="117"/>
                  </a:lnTo>
                  <a:lnTo>
                    <a:pt x="485" y="117"/>
                  </a:lnTo>
                  <a:lnTo>
                    <a:pt x="485" y="118"/>
                  </a:lnTo>
                  <a:lnTo>
                    <a:pt x="485" y="119"/>
                  </a:lnTo>
                  <a:lnTo>
                    <a:pt x="485" y="122"/>
                  </a:lnTo>
                  <a:lnTo>
                    <a:pt x="486" y="123"/>
                  </a:lnTo>
                  <a:lnTo>
                    <a:pt x="487" y="122"/>
                  </a:lnTo>
                  <a:lnTo>
                    <a:pt x="487" y="123"/>
                  </a:lnTo>
                  <a:lnTo>
                    <a:pt x="487" y="125"/>
                  </a:lnTo>
                  <a:lnTo>
                    <a:pt x="488" y="126"/>
                  </a:lnTo>
                  <a:lnTo>
                    <a:pt x="488" y="127"/>
                  </a:lnTo>
                  <a:lnTo>
                    <a:pt x="489" y="128"/>
                  </a:lnTo>
                  <a:lnTo>
                    <a:pt x="490" y="128"/>
                  </a:lnTo>
                  <a:lnTo>
                    <a:pt x="492" y="128"/>
                  </a:lnTo>
                  <a:lnTo>
                    <a:pt x="493" y="128"/>
                  </a:lnTo>
                  <a:lnTo>
                    <a:pt x="495" y="128"/>
                  </a:lnTo>
                  <a:lnTo>
                    <a:pt x="495" y="127"/>
                  </a:lnTo>
                  <a:lnTo>
                    <a:pt x="496" y="126"/>
                  </a:lnTo>
                  <a:lnTo>
                    <a:pt x="499" y="123"/>
                  </a:lnTo>
                  <a:lnTo>
                    <a:pt x="500" y="122"/>
                  </a:lnTo>
                  <a:lnTo>
                    <a:pt x="501" y="120"/>
                  </a:lnTo>
                  <a:lnTo>
                    <a:pt x="501" y="120"/>
                  </a:lnTo>
                  <a:lnTo>
                    <a:pt x="504" y="118"/>
                  </a:lnTo>
                  <a:lnTo>
                    <a:pt x="504" y="117"/>
                  </a:lnTo>
                  <a:lnTo>
                    <a:pt x="505" y="116"/>
                  </a:lnTo>
                  <a:lnTo>
                    <a:pt x="505" y="114"/>
                  </a:lnTo>
                  <a:lnTo>
                    <a:pt x="506" y="114"/>
                  </a:lnTo>
                  <a:lnTo>
                    <a:pt x="509" y="113"/>
                  </a:lnTo>
                  <a:lnTo>
                    <a:pt x="512" y="113"/>
                  </a:lnTo>
                  <a:lnTo>
                    <a:pt x="515" y="111"/>
                  </a:lnTo>
                  <a:lnTo>
                    <a:pt x="516" y="110"/>
                  </a:lnTo>
                  <a:lnTo>
                    <a:pt x="516" y="109"/>
                  </a:lnTo>
                  <a:lnTo>
                    <a:pt x="516" y="108"/>
                  </a:lnTo>
                  <a:lnTo>
                    <a:pt x="516" y="108"/>
                  </a:lnTo>
                  <a:lnTo>
                    <a:pt x="516" y="107"/>
                  </a:lnTo>
                  <a:lnTo>
                    <a:pt x="519" y="106"/>
                  </a:lnTo>
                  <a:lnTo>
                    <a:pt x="522" y="103"/>
                  </a:lnTo>
                  <a:lnTo>
                    <a:pt x="524" y="102"/>
                  </a:lnTo>
                  <a:lnTo>
                    <a:pt x="525" y="102"/>
                  </a:lnTo>
                  <a:lnTo>
                    <a:pt x="526" y="103"/>
                  </a:lnTo>
                  <a:lnTo>
                    <a:pt x="528" y="105"/>
                  </a:lnTo>
                  <a:lnTo>
                    <a:pt x="534" y="107"/>
                  </a:lnTo>
                  <a:lnTo>
                    <a:pt x="535" y="108"/>
                  </a:lnTo>
                  <a:lnTo>
                    <a:pt x="536" y="109"/>
                  </a:lnTo>
                  <a:lnTo>
                    <a:pt x="537" y="109"/>
                  </a:lnTo>
                  <a:lnTo>
                    <a:pt x="539" y="110"/>
                  </a:lnTo>
                  <a:lnTo>
                    <a:pt x="540" y="110"/>
                  </a:lnTo>
                  <a:lnTo>
                    <a:pt x="541" y="111"/>
                  </a:lnTo>
                  <a:lnTo>
                    <a:pt x="544" y="113"/>
                  </a:lnTo>
                  <a:lnTo>
                    <a:pt x="548" y="115"/>
                  </a:lnTo>
                  <a:lnTo>
                    <a:pt x="549" y="115"/>
                  </a:lnTo>
                  <a:lnTo>
                    <a:pt x="553" y="115"/>
                  </a:lnTo>
                  <a:lnTo>
                    <a:pt x="553" y="115"/>
                  </a:lnTo>
                  <a:lnTo>
                    <a:pt x="554" y="115"/>
                  </a:lnTo>
                  <a:lnTo>
                    <a:pt x="554" y="116"/>
                  </a:lnTo>
                  <a:lnTo>
                    <a:pt x="558" y="116"/>
                  </a:lnTo>
                  <a:lnTo>
                    <a:pt x="559" y="116"/>
                  </a:lnTo>
                  <a:lnTo>
                    <a:pt x="559" y="117"/>
                  </a:lnTo>
                  <a:lnTo>
                    <a:pt x="560" y="118"/>
                  </a:lnTo>
                  <a:lnTo>
                    <a:pt x="562" y="118"/>
                  </a:lnTo>
                  <a:lnTo>
                    <a:pt x="562" y="121"/>
                  </a:lnTo>
                  <a:lnTo>
                    <a:pt x="562" y="123"/>
                  </a:lnTo>
                  <a:lnTo>
                    <a:pt x="562" y="126"/>
                  </a:lnTo>
                  <a:lnTo>
                    <a:pt x="562" y="129"/>
                  </a:lnTo>
                  <a:lnTo>
                    <a:pt x="562" y="132"/>
                  </a:lnTo>
                  <a:lnTo>
                    <a:pt x="562" y="134"/>
                  </a:lnTo>
                  <a:lnTo>
                    <a:pt x="561" y="137"/>
                  </a:lnTo>
                  <a:lnTo>
                    <a:pt x="561" y="141"/>
                  </a:lnTo>
                  <a:lnTo>
                    <a:pt x="561" y="144"/>
                  </a:lnTo>
                  <a:lnTo>
                    <a:pt x="561" y="146"/>
                  </a:lnTo>
                  <a:lnTo>
                    <a:pt x="561" y="149"/>
                  </a:lnTo>
                  <a:lnTo>
                    <a:pt x="561" y="152"/>
                  </a:lnTo>
                  <a:lnTo>
                    <a:pt x="560" y="155"/>
                  </a:lnTo>
                  <a:lnTo>
                    <a:pt x="560" y="157"/>
                  </a:lnTo>
                  <a:lnTo>
                    <a:pt x="560" y="160"/>
                  </a:lnTo>
                  <a:lnTo>
                    <a:pt x="560" y="163"/>
                  </a:lnTo>
                  <a:lnTo>
                    <a:pt x="560" y="166"/>
                  </a:lnTo>
                  <a:lnTo>
                    <a:pt x="560" y="168"/>
                  </a:lnTo>
                  <a:lnTo>
                    <a:pt x="559" y="169"/>
                  </a:lnTo>
                  <a:lnTo>
                    <a:pt x="559" y="171"/>
                  </a:lnTo>
                  <a:lnTo>
                    <a:pt x="558" y="173"/>
                  </a:lnTo>
                  <a:lnTo>
                    <a:pt x="558" y="176"/>
                  </a:lnTo>
                  <a:lnTo>
                    <a:pt x="558" y="177"/>
                  </a:lnTo>
                  <a:lnTo>
                    <a:pt x="559" y="178"/>
                  </a:lnTo>
                  <a:lnTo>
                    <a:pt x="559" y="180"/>
                  </a:lnTo>
                  <a:lnTo>
                    <a:pt x="559" y="183"/>
                  </a:lnTo>
                  <a:lnTo>
                    <a:pt x="558" y="186"/>
                  </a:lnTo>
                  <a:lnTo>
                    <a:pt x="558" y="188"/>
                  </a:lnTo>
                  <a:lnTo>
                    <a:pt x="558" y="191"/>
                  </a:lnTo>
                  <a:lnTo>
                    <a:pt x="558" y="194"/>
                  </a:lnTo>
                  <a:lnTo>
                    <a:pt x="557" y="197"/>
                  </a:lnTo>
                  <a:lnTo>
                    <a:pt x="557" y="199"/>
                  </a:lnTo>
                  <a:lnTo>
                    <a:pt x="557" y="202"/>
                  </a:lnTo>
                  <a:lnTo>
                    <a:pt x="557" y="205"/>
                  </a:lnTo>
                  <a:lnTo>
                    <a:pt x="556" y="208"/>
                  </a:lnTo>
                  <a:lnTo>
                    <a:pt x="556" y="208"/>
                  </a:lnTo>
                  <a:lnTo>
                    <a:pt x="556" y="207"/>
                  </a:lnTo>
                  <a:lnTo>
                    <a:pt x="554" y="206"/>
                  </a:lnTo>
                  <a:lnTo>
                    <a:pt x="553" y="204"/>
                  </a:lnTo>
                  <a:lnTo>
                    <a:pt x="552" y="203"/>
                  </a:lnTo>
                  <a:lnTo>
                    <a:pt x="551" y="201"/>
                  </a:lnTo>
                  <a:lnTo>
                    <a:pt x="547" y="197"/>
                  </a:lnTo>
                  <a:lnTo>
                    <a:pt x="545" y="195"/>
                  </a:lnTo>
                  <a:lnTo>
                    <a:pt x="545" y="195"/>
                  </a:lnTo>
                  <a:lnTo>
                    <a:pt x="545" y="195"/>
                  </a:lnTo>
                  <a:lnTo>
                    <a:pt x="547" y="194"/>
                  </a:lnTo>
                  <a:lnTo>
                    <a:pt x="548" y="192"/>
                  </a:lnTo>
                  <a:lnTo>
                    <a:pt x="547" y="193"/>
                  </a:lnTo>
                  <a:lnTo>
                    <a:pt x="544" y="194"/>
                  </a:lnTo>
                  <a:lnTo>
                    <a:pt x="543" y="194"/>
                  </a:lnTo>
                  <a:lnTo>
                    <a:pt x="541" y="194"/>
                  </a:lnTo>
                  <a:lnTo>
                    <a:pt x="539" y="195"/>
                  </a:lnTo>
                  <a:lnTo>
                    <a:pt x="538" y="195"/>
                  </a:lnTo>
                  <a:lnTo>
                    <a:pt x="537" y="195"/>
                  </a:lnTo>
                  <a:lnTo>
                    <a:pt x="536" y="194"/>
                  </a:lnTo>
                  <a:lnTo>
                    <a:pt x="536" y="193"/>
                  </a:lnTo>
                  <a:lnTo>
                    <a:pt x="536" y="193"/>
                  </a:lnTo>
                  <a:lnTo>
                    <a:pt x="535" y="194"/>
                  </a:lnTo>
                  <a:lnTo>
                    <a:pt x="534" y="195"/>
                  </a:lnTo>
                  <a:lnTo>
                    <a:pt x="532" y="196"/>
                  </a:lnTo>
                  <a:lnTo>
                    <a:pt x="532" y="196"/>
                  </a:lnTo>
                  <a:lnTo>
                    <a:pt x="531" y="195"/>
                  </a:lnTo>
                  <a:lnTo>
                    <a:pt x="531" y="195"/>
                  </a:lnTo>
                  <a:lnTo>
                    <a:pt x="532" y="194"/>
                  </a:lnTo>
                  <a:lnTo>
                    <a:pt x="532" y="193"/>
                  </a:lnTo>
                  <a:lnTo>
                    <a:pt x="533" y="192"/>
                  </a:lnTo>
                  <a:lnTo>
                    <a:pt x="533" y="191"/>
                  </a:lnTo>
                  <a:lnTo>
                    <a:pt x="534" y="189"/>
                  </a:lnTo>
                  <a:lnTo>
                    <a:pt x="535" y="188"/>
                  </a:lnTo>
                  <a:lnTo>
                    <a:pt x="535" y="187"/>
                  </a:lnTo>
                  <a:lnTo>
                    <a:pt x="534" y="186"/>
                  </a:lnTo>
                  <a:lnTo>
                    <a:pt x="534" y="186"/>
                  </a:lnTo>
                  <a:lnTo>
                    <a:pt x="533" y="186"/>
                  </a:lnTo>
                  <a:lnTo>
                    <a:pt x="533" y="184"/>
                  </a:lnTo>
                  <a:lnTo>
                    <a:pt x="532" y="184"/>
                  </a:lnTo>
                  <a:lnTo>
                    <a:pt x="532" y="183"/>
                  </a:lnTo>
                  <a:lnTo>
                    <a:pt x="531" y="183"/>
                  </a:lnTo>
                  <a:lnTo>
                    <a:pt x="532" y="182"/>
                  </a:lnTo>
                  <a:lnTo>
                    <a:pt x="533" y="182"/>
                  </a:lnTo>
                  <a:lnTo>
                    <a:pt x="533" y="182"/>
                  </a:lnTo>
                  <a:lnTo>
                    <a:pt x="534" y="182"/>
                  </a:lnTo>
                  <a:lnTo>
                    <a:pt x="535" y="182"/>
                  </a:lnTo>
                  <a:lnTo>
                    <a:pt x="536" y="182"/>
                  </a:lnTo>
                  <a:lnTo>
                    <a:pt x="535" y="182"/>
                  </a:lnTo>
                  <a:lnTo>
                    <a:pt x="535" y="182"/>
                  </a:lnTo>
                  <a:lnTo>
                    <a:pt x="532" y="181"/>
                  </a:lnTo>
                  <a:lnTo>
                    <a:pt x="531" y="180"/>
                  </a:lnTo>
                  <a:lnTo>
                    <a:pt x="530" y="178"/>
                  </a:lnTo>
                  <a:lnTo>
                    <a:pt x="530" y="178"/>
                  </a:lnTo>
                  <a:lnTo>
                    <a:pt x="531" y="178"/>
                  </a:lnTo>
                  <a:lnTo>
                    <a:pt x="533" y="177"/>
                  </a:lnTo>
                  <a:lnTo>
                    <a:pt x="532" y="176"/>
                  </a:lnTo>
                  <a:lnTo>
                    <a:pt x="531" y="176"/>
                  </a:lnTo>
                  <a:lnTo>
                    <a:pt x="531" y="173"/>
                  </a:lnTo>
                  <a:lnTo>
                    <a:pt x="531" y="172"/>
                  </a:lnTo>
                  <a:lnTo>
                    <a:pt x="529" y="171"/>
                  </a:lnTo>
                  <a:lnTo>
                    <a:pt x="528" y="169"/>
                  </a:lnTo>
                  <a:lnTo>
                    <a:pt x="528" y="166"/>
                  </a:lnTo>
                  <a:lnTo>
                    <a:pt x="527" y="164"/>
                  </a:lnTo>
                  <a:lnTo>
                    <a:pt x="527" y="163"/>
                  </a:lnTo>
                  <a:lnTo>
                    <a:pt x="528" y="163"/>
                  </a:lnTo>
                  <a:lnTo>
                    <a:pt x="527" y="163"/>
                  </a:lnTo>
                  <a:lnTo>
                    <a:pt x="526" y="162"/>
                  </a:lnTo>
                  <a:lnTo>
                    <a:pt x="527" y="161"/>
                  </a:lnTo>
                  <a:lnTo>
                    <a:pt x="528" y="160"/>
                  </a:lnTo>
                  <a:lnTo>
                    <a:pt x="527" y="161"/>
                  </a:lnTo>
                  <a:lnTo>
                    <a:pt x="526" y="161"/>
                  </a:lnTo>
                  <a:lnTo>
                    <a:pt x="525" y="161"/>
                  </a:lnTo>
                  <a:lnTo>
                    <a:pt x="525" y="161"/>
                  </a:lnTo>
                  <a:lnTo>
                    <a:pt x="524" y="160"/>
                  </a:lnTo>
                  <a:lnTo>
                    <a:pt x="524" y="160"/>
                  </a:lnTo>
                  <a:lnTo>
                    <a:pt x="525" y="159"/>
                  </a:lnTo>
                  <a:lnTo>
                    <a:pt x="525" y="158"/>
                  </a:lnTo>
                  <a:lnTo>
                    <a:pt x="524" y="157"/>
                  </a:lnTo>
                  <a:lnTo>
                    <a:pt x="523" y="156"/>
                  </a:lnTo>
                  <a:lnTo>
                    <a:pt x="523" y="156"/>
                  </a:lnTo>
                  <a:lnTo>
                    <a:pt x="522" y="156"/>
                  </a:lnTo>
                  <a:lnTo>
                    <a:pt x="522" y="155"/>
                  </a:lnTo>
                  <a:lnTo>
                    <a:pt x="521" y="155"/>
                  </a:lnTo>
                  <a:lnTo>
                    <a:pt x="516" y="151"/>
                  </a:lnTo>
                  <a:lnTo>
                    <a:pt x="516" y="151"/>
                  </a:lnTo>
                  <a:lnTo>
                    <a:pt x="515" y="151"/>
                  </a:lnTo>
                  <a:lnTo>
                    <a:pt x="515" y="151"/>
                  </a:lnTo>
                  <a:lnTo>
                    <a:pt x="514" y="151"/>
                  </a:lnTo>
                  <a:lnTo>
                    <a:pt x="513" y="150"/>
                  </a:lnTo>
                  <a:lnTo>
                    <a:pt x="513" y="150"/>
                  </a:lnTo>
                  <a:lnTo>
                    <a:pt x="512" y="150"/>
                  </a:lnTo>
                  <a:lnTo>
                    <a:pt x="511" y="150"/>
                  </a:lnTo>
                  <a:lnTo>
                    <a:pt x="511" y="150"/>
                  </a:lnTo>
                  <a:lnTo>
                    <a:pt x="507" y="149"/>
                  </a:lnTo>
                  <a:lnTo>
                    <a:pt x="504" y="147"/>
                  </a:lnTo>
                  <a:lnTo>
                    <a:pt x="502" y="147"/>
                  </a:lnTo>
                  <a:lnTo>
                    <a:pt x="501" y="146"/>
                  </a:lnTo>
                  <a:lnTo>
                    <a:pt x="500" y="145"/>
                  </a:lnTo>
                  <a:lnTo>
                    <a:pt x="496" y="144"/>
                  </a:lnTo>
                  <a:lnTo>
                    <a:pt x="493" y="144"/>
                  </a:lnTo>
                  <a:lnTo>
                    <a:pt x="492" y="144"/>
                  </a:lnTo>
                  <a:lnTo>
                    <a:pt x="491" y="144"/>
                  </a:lnTo>
                  <a:lnTo>
                    <a:pt x="490" y="144"/>
                  </a:lnTo>
                  <a:lnTo>
                    <a:pt x="485" y="140"/>
                  </a:lnTo>
                  <a:lnTo>
                    <a:pt x="484" y="138"/>
                  </a:lnTo>
                  <a:lnTo>
                    <a:pt x="485" y="137"/>
                  </a:lnTo>
                  <a:lnTo>
                    <a:pt x="485" y="136"/>
                  </a:lnTo>
                  <a:lnTo>
                    <a:pt x="487" y="136"/>
                  </a:lnTo>
                  <a:lnTo>
                    <a:pt x="486" y="136"/>
                  </a:lnTo>
                  <a:lnTo>
                    <a:pt x="485" y="136"/>
                  </a:lnTo>
                  <a:lnTo>
                    <a:pt x="484" y="136"/>
                  </a:lnTo>
                  <a:lnTo>
                    <a:pt x="483" y="137"/>
                  </a:lnTo>
                  <a:lnTo>
                    <a:pt x="482" y="136"/>
                  </a:lnTo>
                  <a:lnTo>
                    <a:pt x="481" y="136"/>
                  </a:lnTo>
                  <a:lnTo>
                    <a:pt x="480" y="136"/>
                  </a:lnTo>
                  <a:lnTo>
                    <a:pt x="479" y="135"/>
                  </a:lnTo>
                  <a:lnTo>
                    <a:pt x="479" y="134"/>
                  </a:lnTo>
                  <a:lnTo>
                    <a:pt x="478" y="134"/>
                  </a:lnTo>
                  <a:lnTo>
                    <a:pt x="478" y="134"/>
                  </a:lnTo>
                  <a:lnTo>
                    <a:pt x="477" y="134"/>
                  </a:lnTo>
                  <a:lnTo>
                    <a:pt x="476" y="134"/>
                  </a:lnTo>
                  <a:lnTo>
                    <a:pt x="476" y="134"/>
                  </a:lnTo>
                  <a:lnTo>
                    <a:pt x="474" y="133"/>
                  </a:lnTo>
                  <a:lnTo>
                    <a:pt x="474" y="132"/>
                  </a:lnTo>
                  <a:lnTo>
                    <a:pt x="473" y="132"/>
                  </a:lnTo>
                  <a:lnTo>
                    <a:pt x="472" y="131"/>
                  </a:lnTo>
                  <a:lnTo>
                    <a:pt x="472" y="130"/>
                  </a:lnTo>
                  <a:lnTo>
                    <a:pt x="472" y="127"/>
                  </a:lnTo>
                  <a:lnTo>
                    <a:pt x="472" y="127"/>
                  </a:lnTo>
                  <a:lnTo>
                    <a:pt x="473" y="125"/>
                  </a:lnTo>
                  <a:lnTo>
                    <a:pt x="474" y="124"/>
                  </a:lnTo>
                  <a:lnTo>
                    <a:pt x="473" y="124"/>
                  </a:lnTo>
                  <a:lnTo>
                    <a:pt x="472" y="124"/>
                  </a:lnTo>
                  <a:lnTo>
                    <a:pt x="472" y="125"/>
                  </a:lnTo>
                  <a:lnTo>
                    <a:pt x="472" y="126"/>
                  </a:lnTo>
                  <a:lnTo>
                    <a:pt x="472" y="128"/>
                  </a:lnTo>
                  <a:lnTo>
                    <a:pt x="471" y="129"/>
                  </a:lnTo>
                  <a:lnTo>
                    <a:pt x="470" y="129"/>
                  </a:lnTo>
                  <a:lnTo>
                    <a:pt x="470" y="130"/>
                  </a:lnTo>
                  <a:lnTo>
                    <a:pt x="470" y="132"/>
                  </a:lnTo>
                  <a:lnTo>
                    <a:pt x="469" y="133"/>
                  </a:lnTo>
                  <a:lnTo>
                    <a:pt x="469" y="134"/>
                  </a:lnTo>
                  <a:lnTo>
                    <a:pt x="469" y="135"/>
                  </a:lnTo>
                  <a:lnTo>
                    <a:pt x="468" y="135"/>
                  </a:lnTo>
                  <a:lnTo>
                    <a:pt x="466" y="138"/>
                  </a:lnTo>
                  <a:lnTo>
                    <a:pt x="466" y="138"/>
                  </a:lnTo>
                  <a:lnTo>
                    <a:pt x="465" y="138"/>
                  </a:lnTo>
                  <a:lnTo>
                    <a:pt x="463" y="138"/>
                  </a:lnTo>
                  <a:lnTo>
                    <a:pt x="462" y="138"/>
                  </a:lnTo>
                  <a:lnTo>
                    <a:pt x="462" y="137"/>
                  </a:lnTo>
                  <a:lnTo>
                    <a:pt x="462" y="136"/>
                  </a:lnTo>
                  <a:lnTo>
                    <a:pt x="461" y="134"/>
                  </a:lnTo>
                  <a:lnTo>
                    <a:pt x="461" y="133"/>
                  </a:lnTo>
                  <a:lnTo>
                    <a:pt x="462" y="131"/>
                  </a:lnTo>
                  <a:lnTo>
                    <a:pt x="462" y="129"/>
                  </a:lnTo>
                  <a:lnTo>
                    <a:pt x="461" y="127"/>
                  </a:lnTo>
                  <a:lnTo>
                    <a:pt x="459" y="125"/>
                  </a:lnTo>
                  <a:lnTo>
                    <a:pt x="456" y="123"/>
                  </a:lnTo>
                  <a:lnTo>
                    <a:pt x="455" y="123"/>
                  </a:lnTo>
                  <a:lnTo>
                    <a:pt x="453" y="122"/>
                  </a:lnTo>
                  <a:lnTo>
                    <a:pt x="453" y="122"/>
                  </a:lnTo>
                  <a:lnTo>
                    <a:pt x="452" y="121"/>
                  </a:lnTo>
                  <a:lnTo>
                    <a:pt x="452" y="120"/>
                  </a:lnTo>
                  <a:lnTo>
                    <a:pt x="453" y="120"/>
                  </a:lnTo>
                  <a:lnTo>
                    <a:pt x="455" y="119"/>
                  </a:lnTo>
                  <a:lnTo>
                    <a:pt x="456" y="119"/>
                  </a:lnTo>
                  <a:lnTo>
                    <a:pt x="459" y="120"/>
                  </a:lnTo>
                  <a:lnTo>
                    <a:pt x="460" y="120"/>
                  </a:lnTo>
                  <a:lnTo>
                    <a:pt x="461" y="121"/>
                  </a:lnTo>
                  <a:lnTo>
                    <a:pt x="463" y="119"/>
                  </a:lnTo>
                  <a:lnTo>
                    <a:pt x="465" y="116"/>
                  </a:lnTo>
                  <a:lnTo>
                    <a:pt x="466" y="116"/>
                  </a:lnTo>
                  <a:lnTo>
                    <a:pt x="467" y="116"/>
                  </a:lnTo>
                  <a:lnTo>
                    <a:pt x="468" y="116"/>
                  </a:lnTo>
                  <a:lnTo>
                    <a:pt x="469" y="117"/>
                  </a:lnTo>
                  <a:lnTo>
                    <a:pt x="471" y="117"/>
                  </a:lnTo>
                  <a:lnTo>
                    <a:pt x="472" y="117"/>
                  </a:lnTo>
                  <a:lnTo>
                    <a:pt x="472" y="118"/>
                  </a:lnTo>
                  <a:lnTo>
                    <a:pt x="473" y="118"/>
                  </a:lnTo>
                  <a:lnTo>
                    <a:pt x="473" y="117"/>
                  </a:lnTo>
                  <a:lnTo>
                    <a:pt x="473" y="116"/>
                  </a:lnTo>
                  <a:lnTo>
                    <a:pt x="474" y="116"/>
                  </a:lnTo>
                  <a:lnTo>
                    <a:pt x="476" y="115"/>
                  </a:lnTo>
                  <a:lnTo>
                    <a:pt x="476" y="115"/>
                  </a:lnTo>
                  <a:lnTo>
                    <a:pt x="476" y="114"/>
                  </a:lnTo>
                  <a:lnTo>
                    <a:pt x="474" y="114"/>
                  </a:lnTo>
                  <a:lnTo>
                    <a:pt x="476" y="113"/>
                  </a:lnTo>
                  <a:lnTo>
                    <a:pt x="476" y="112"/>
                  </a:lnTo>
                  <a:lnTo>
                    <a:pt x="476" y="112"/>
                  </a:lnTo>
                  <a:lnTo>
                    <a:pt x="477" y="111"/>
                  </a:lnTo>
                  <a:lnTo>
                    <a:pt x="473" y="112"/>
                  </a:lnTo>
                  <a:lnTo>
                    <a:pt x="470" y="113"/>
                  </a:lnTo>
                  <a:lnTo>
                    <a:pt x="469" y="113"/>
                  </a:lnTo>
                  <a:lnTo>
                    <a:pt x="467" y="113"/>
                  </a:lnTo>
                  <a:lnTo>
                    <a:pt x="464" y="114"/>
                  </a:lnTo>
                  <a:lnTo>
                    <a:pt x="463" y="113"/>
                  </a:lnTo>
                  <a:lnTo>
                    <a:pt x="460" y="113"/>
                  </a:lnTo>
                  <a:lnTo>
                    <a:pt x="459" y="113"/>
                  </a:lnTo>
                  <a:lnTo>
                    <a:pt x="457" y="113"/>
                  </a:lnTo>
                  <a:lnTo>
                    <a:pt x="456" y="113"/>
                  </a:lnTo>
                  <a:lnTo>
                    <a:pt x="455" y="112"/>
                  </a:lnTo>
                  <a:lnTo>
                    <a:pt x="454" y="111"/>
                  </a:lnTo>
                  <a:lnTo>
                    <a:pt x="454" y="110"/>
                  </a:lnTo>
                  <a:lnTo>
                    <a:pt x="453" y="110"/>
                  </a:lnTo>
                  <a:lnTo>
                    <a:pt x="453" y="109"/>
                  </a:lnTo>
                  <a:lnTo>
                    <a:pt x="452" y="106"/>
                  </a:lnTo>
                  <a:lnTo>
                    <a:pt x="452" y="103"/>
                  </a:lnTo>
                  <a:lnTo>
                    <a:pt x="451" y="103"/>
                  </a:lnTo>
                  <a:lnTo>
                    <a:pt x="450" y="103"/>
                  </a:lnTo>
                  <a:lnTo>
                    <a:pt x="444" y="101"/>
                  </a:lnTo>
                  <a:lnTo>
                    <a:pt x="444" y="101"/>
                  </a:lnTo>
                  <a:lnTo>
                    <a:pt x="443" y="101"/>
                  </a:lnTo>
                  <a:lnTo>
                    <a:pt x="442" y="101"/>
                  </a:lnTo>
                  <a:lnTo>
                    <a:pt x="442" y="101"/>
                  </a:lnTo>
                  <a:lnTo>
                    <a:pt x="441" y="101"/>
                  </a:lnTo>
                  <a:lnTo>
                    <a:pt x="441" y="101"/>
                  </a:lnTo>
                  <a:lnTo>
                    <a:pt x="442" y="99"/>
                  </a:lnTo>
                  <a:lnTo>
                    <a:pt x="442" y="99"/>
                  </a:lnTo>
                  <a:lnTo>
                    <a:pt x="443" y="98"/>
                  </a:lnTo>
                  <a:lnTo>
                    <a:pt x="443" y="98"/>
                  </a:lnTo>
                  <a:lnTo>
                    <a:pt x="444" y="95"/>
                  </a:lnTo>
                  <a:lnTo>
                    <a:pt x="444" y="95"/>
                  </a:lnTo>
                  <a:lnTo>
                    <a:pt x="444" y="94"/>
                  </a:lnTo>
                  <a:lnTo>
                    <a:pt x="444" y="93"/>
                  </a:lnTo>
                  <a:lnTo>
                    <a:pt x="445" y="93"/>
                  </a:lnTo>
                  <a:lnTo>
                    <a:pt x="447" y="92"/>
                  </a:lnTo>
                  <a:lnTo>
                    <a:pt x="451" y="91"/>
                  </a:lnTo>
                  <a:lnTo>
                    <a:pt x="452" y="91"/>
                  </a:lnTo>
                  <a:lnTo>
                    <a:pt x="453" y="90"/>
                  </a:lnTo>
                  <a:lnTo>
                    <a:pt x="454" y="89"/>
                  </a:lnTo>
                  <a:lnTo>
                    <a:pt x="454" y="88"/>
                  </a:lnTo>
                  <a:lnTo>
                    <a:pt x="455" y="88"/>
                  </a:lnTo>
                  <a:lnTo>
                    <a:pt x="458" y="87"/>
                  </a:lnTo>
                  <a:lnTo>
                    <a:pt x="459" y="87"/>
                  </a:lnTo>
                  <a:lnTo>
                    <a:pt x="460" y="87"/>
                  </a:lnTo>
                  <a:lnTo>
                    <a:pt x="463" y="88"/>
                  </a:lnTo>
                  <a:lnTo>
                    <a:pt x="466" y="89"/>
                  </a:lnTo>
                  <a:lnTo>
                    <a:pt x="468" y="90"/>
                  </a:lnTo>
                  <a:lnTo>
                    <a:pt x="470" y="92"/>
                  </a:lnTo>
                  <a:close/>
                  <a:moveTo>
                    <a:pt x="115" y="86"/>
                  </a:moveTo>
                  <a:lnTo>
                    <a:pt x="116" y="88"/>
                  </a:lnTo>
                  <a:lnTo>
                    <a:pt x="116" y="88"/>
                  </a:lnTo>
                  <a:lnTo>
                    <a:pt x="116" y="89"/>
                  </a:lnTo>
                  <a:lnTo>
                    <a:pt x="116" y="90"/>
                  </a:lnTo>
                  <a:lnTo>
                    <a:pt x="115" y="90"/>
                  </a:lnTo>
                  <a:lnTo>
                    <a:pt x="114" y="90"/>
                  </a:lnTo>
                  <a:lnTo>
                    <a:pt x="114" y="91"/>
                  </a:lnTo>
                  <a:lnTo>
                    <a:pt x="113" y="89"/>
                  </a:lnTo>
                  <a:lnTo>
                    <a:pt x="113" y="88"/>
                  </a:lnTo>
                  <a:lnTo>
                    <a:pt x="113" y="87"/>
                  </a:lnTo>
                  <a:lnTo>
                    <a:pt x="113" y="87"/>
                  </a:lnTo>
                  <a:lnTo>
                    <a:pt x="114" y="87"/>
                  </a:lnTo>
                  <a:lnTo>
                    <a:pt x="114" y="87"/>
                  </a:lnTo>
                  <a:lnTo>
                    <a:pt x="115" y="86"/>
                  </a:lnTo>
                  <a:close/>
                  <a:moveTo>
                    <a:pt x="398" y="86"/>
                  </a:moveTo>
                  <a:lnTo>
                    <a:pt x="400" y="88"/>
                  </a:lnTo>
                  <a:lnTo>
                    <a:pt x="399" y="90"/>
                  </a:lnTo>
                  <a:lnTo>
                    <a:pt x="399" y="91"/>
                  </a:lnTo>
                  <a:lnTo>
                    <a:pt x="401" y="91"/>
                  </a:lnTo>
                  <a:lnTo>
                    <a:pt x="401" y="92"/>
                  </a:lnTo>
                  <a:lnTo>
                    <a:pt x="402" y="92"/>
                  </a:lnTo>
                  <a:lnTo>
                    <a:pt x="402" y="93"/>
                  </a:lnTo>
                  <a:lnTo>
                    <a:pt x="401" y="93"/>
                  </a:lnTo>
                  <a:lnTo>
                    <a:pt x="400" y="94"/>
                  </a:lnTo>
                  <a:lnTo>
                    <a:pt x="399" y="93"/>
                  </a:lnTo>
                  <a:lnTo>
                    <a:pt x="399" y="92"/>
                  </a:lnTo>
                  <a:lnTo>
                    <a:pt x="399" y="92"/>
                  </a:lnTo>
                  <a:lnTo>
                    <a:pt x="397" y="93"/>
                  </a:lnTo>
                  <a:lnTo>
                    <a:pt x="397" y="93"/>
                  </a:lnTo>
                  <a:lnTo>
                    <a:pt x="397" y="92"/>
                  </a:lnTo>
                  <a:lnTo>
                    <a:pt x="397" y="91"/>
                  </a:lnTo>
                  <a:lnTo>
                    <a:pt x="396" y="90"/>
                  </a:lnTo>
                  <a:lnTo>
                    <a:pt x="395" y="89"/>
                  </a:lnTo>
                  <a:lnTo>
                    <a:pt x="395" y="88"/>
                  </a:lnTo>
                  <a:lnTo>
                    <a:pt x="395" y="87"/>
                  </a:lnTo>
                  <a:lnTo>
                    <a:pt x="395" y="86"/>
                  </a:lnTo>
                  <a:lnTo>
                    <a:pt x="396" y="86"/>
                  </a:lnTo>
                  <a:lnTo>
                    <a:pt x="397" y="87"/>
                  </a:lnTo>
                  <a:lnTo>
                    <a:pt x="397" y="86"/>
                  </a:lnTo>
                  <a:lnTo>
                    <a:pt x="398" y="86"/>
                  </a:lnTo>
                  <a:lnTo>
                    <a:pt x="398" y="86"/>
                  </a:lnTo>
                  <a:close/>
                  <a:moveTo>
                    <a:pt x="394" y="89"/>
                  </a:moveTo>
                  <a:lnTo>
                    <a:pt x="394" y="89"/>
                  </a:lnTo>
                  <a:lnTo>
                    <a:pt x="393" y="89"/>
                  </a:lnTo>
                  <a:lnTo>
                    <a:pt x="393" y="87"/>
                  </a:lnTo>
                  <a:lnTo>
                    <a:pt x="393" y="86"/>
                  </a:lnTo>
                  <a:lnTo>
                    <a:pt x="394" y="85"/>
                  </a:lnTo>
                  <a:lnTo>
                    <a:pt x="395" y="86"/>
                  </a:lnTo>
                  <a:lnTo>
                    <a:pt x="394" y="86"/>
                  </a:lnTo>
                  <a:lnTo>
                    <a:pt x="395" y="87"/>
                  </a:lnTo>
                  <a:lnTo>
                    <a:pt x="394" y="89"/>
                  </a:lnTo>
                  <a:close/>
                  <a:moveTo>
                    <a:pt x="106" y="87"/>
                  </a:moveTo>
                  <a:lnTo>
                    <a:pt x="105" y="87"/>
                  </a:lnTo>
                  <a:lnTo>
                    <a:pt x="103" y="87"/>
                  </a:lnTo>
                  <a:lnTo>
                    <a:pt x="103" y="86"/>
                  </a:lnTo>
                  <a:lnTo>
                    <a:pt x="104" y="85"/>
                  </a:lnTo>
                  <a:lnTo>
                    <a:pt x="105" y="85"/>
                  </a:lnTo>
                  <a:lnTo>
                    <a:pt x="106" y="86"/>
                  </a:lnTo>
                  <a:lnTo>
                    <a:pt x="107" y="86"/>
                  </a:lnTo>
                  <a:lnTo>
                    <a:pt x="106" y="87"/>
                  </a:lnTo>
                  <a:close/>
                  <a:moveTo>
                    <a:pt x="438" y="82"/>
                  </a:moveTo>
                  <a:lnTo>
                    <a:pt x="441" y="82"/>
                  </a:lnTo>
                  <a:lnTo>
                    <a:pt x="441" y="82"/>
                  </a:lnTo>
                  <a:lnTo>
                    <a:pt x="444" y="84"/>
                  </a:lnTo>
                  <a:lnTo>
                    <a:pt x="445" y="85"/>
                  </a:lnTo>
                  <a:lnTo>
                    <a:pt x="445" y="85"/>
                  </a:lnTo>
                  <a:lnTo>
                    <a:pt x="445" y="86"/>
                  </a:lnTo>
                  <a:lnTo>
                    <a:pt x="444" y="87"/>
                  </a:lnTo>
                  <a:lnTo>
                    <a:pt x="444" y="87"/>
                  </a:lnTo>
                  <a:lnTo>
                    <a:pt x="443" y="87"/>
                  </a:lnTo>
                  <a:lnTo>
                    <a:pt x="442" y="86"/>
                  </a:lnTo>
                  <a:lnTo>
                    <a:pt x="441" y="87"/>
                  </a:lnTo>
                  <a:lnTo>
                    <a:pt x="439" y="86"/>
                  </a:lnTo>
                  <a:lnTo>
                    <a:pt x="439" y="85"/>
                  </a:lnTo>
                  <a:lnTo>
                    <a:pt x="438" y="85"/>
                  </a:lnTo>
                  <a:lnTo>
                    <a:pt x="436" y="83"/>
                  </a:lnTo>
                  <a:lnTo>
                    <a:pt x="436" y="83"/>
                  </a:lnTo>
                  <a:lnTo>
                    <a:pt x="436" y="84"/>
                  </a:lnTo>
                  <a:lnTo>
                    <a:pt x="436" y="84"/>
                  </a:lnTo>
                  <a:lnTo>
                    <a:pt x="437" y="86"/>
                  </a:lnTo>
                  <a:lnTo>
                    <a:pt x="438" y="86"/>
                  </a:lnTo>
                  <a:lnTo>
                    <a:pt x="438" y="86"/>
                  </a:lnTo>
                  <a:lnTo>
                    <a:pt x="439" y="87"/>
                  </a:lnTo>
                  <a:lnTo>
                    <a:pt x="439" y="87"/>
                  </a:lnTo>
                  <a:lnTo>
                    <a:pt x="437" y="88"/>
                  </a:lnTo>
                  <a:lnTo>
                    <a:pt x="437" y="87"/>
                  </a:lnTo>
                  <a:lnTo>
                    <a:pt x="436" y="86"/>
                  </a:lnTo>
                  <a:lnTo>
                    <a:pt x="435" y="86"/>
                  </a:lnTo>
                  <a:lnTo>
                    <a:pt x="435" y="87"/>
                  </a:lnTo>
                  <a:lnTo>
                    <a:pt x="435" y="87"/>
                  </a:lnTo>
                  <a:lnTo>
                    <a:pt x="434" y="85"/>
                  </a:lnTo>
                  <a:lnTo>
                    <a:pt x="432" y="85"/>
                  </a:lnTo>
                  <a:lnTo>
                    <a:pt x="431" y="85"/>
                  </a:lnTo>
                  <a:lnTo>
                    <a:pt x="432" y="84"/>
                  </a:lnTo>
                  <a:lnTo>
                    <a:pt x="432" y="83"/>
                  </a:lnTo>
                  <a:lnTo>
                    <a:pt x="433" y="83"/>
                  </a:lnTo>
                  <a:lnTo>
                    <a:pt x="433" y="83"/>
                  </a:lnTo>
                  <a:lnTo>
                    <a:pt x="434" y="83"/>
                  </a:lnTo>
                  <a:lnTo>
                    <a:pt x="435" y="83"/>
                  </a:lnTo>
                  <a:lnTo>
                    <a:pt x="435" y="82"/>
                  </a:lnTo>
                  <a:lnTo>
                    <a:pt x="437" y="82"/>
                  </a:lnTo>
                  <a:lnTo>
                    <a:pt x="438" y="82"/>
                  </a:lnTo>
                  <a:close/>
                  <a:moveTo>
                    <a:pt x="41" y="89"/>
                  </a:moveTo>
                  <a:lnTo>
                    <a:pt x="41" y="90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7"/>
                  </a:lnTo>
                  <a:lnTo>
                    <a:pt x="41" y="86"/>
                  </a:lnTo>
                  <a:lnTo>
                    <a:pt x="41" y="85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1" y="82"/>
                  </a:lnTo>
                  <a:lnTo>
                    <a:pt x="42" y="84"/>
                  </a:lnTo>
                  <a:lnTo>
                    <a:pt x="42" y="85"/>
                  </a:lnTo>
                  <a:lnTo>
                    <a:pt x="42" y="87"/>
                  </a:lnTo>
                  <a:lnTo>
                    <a:pt x="41" y="89"/>
                  </a:lnTo>
                  <a:close/>
                  <a:moveTo>
                    <a:pt x="119" y="84"/>
                  </a:moveTo>
                  <a:lnTo>
                    <a:pt x="119" y="84"/>
                  </a:lnTo>
                  <a:lnTo>
                    <a:pt x="119" y="84"/>
                  </a:lnTo>
                  <a:lnTo>
                    <a:pt x="120" y="85"/>
                  </a:lnTo>
                  <a:lnTo>
                    <a:pt x="121" y="85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20" y="86"/>
                  </a:lnTo>
                  <a:lnTo>
                    <a:pt x="118" y="85"/>
                  </a:lnTo>
                  <a:lnTo>
                    <a:pt x="116" y="85"/>
                  </a:lnTo>
                  <a:lnTo>
                    <a:pt x="115" y="85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6" y="82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3"/>
                  </a:lnTo>
                  <a:lnTo>
                    <a:pt x="118" y="83"/>
                  </a:lnTo>
                  <a:lnTo>
                    <a:pt x="119" y="84"/>
                  </a:lnTo>
                  <a:close/>
                  <a:moveTo>
                    <a:pt x="423" y="84"/>
                  </a:moveTo>
                  <a:lnTo>
                    <a:pt x="422" y="84"/>
                  </a:lnTo>
                  <a:lnTo>
                    <a:pt x="422" y="84"/>
                  </a:lnTo>
                  <a:lnTo>
                    <a:pt x="421" y="83"/>
                  </a:lnTo>
                  <a:lnTo>
                    <a:pt x="420" y="81"/>
                  </a:lnTo>
                  <a:lnTo>
                    <a:pt x="423" y="84"/>
                  </a:lnTo>
                  <a:lnTo>
                    <a:pt x="423" y="84"/>
                  </a:lnTo>
                  <a:close/>
                  <a:moveTo>
                    <a:pt x="397" y="82"/>
                  </a:moveTo>
                  <a:lnTo>
                    <a:pt x="397" y="82"/>
                  </a:lnTo>
                  <a:lnTo>
                    <a:pt x="396" y="82"/>
                  </a:lnTo>
                  <a:lnTo>
                    <a:pt x="396" y="82"/>
                  </a:lnTo>
                  <a:lnTo>
                    <a:pt x="396" y="80"/>
                  </a:lnTo>
                  <a:lnTo>
                    <a:pt x="397" y="80"/>
                  </a:lnTo>
                  <a:lnTo>
                    <a:pt x="397" y="81"/>
                  </a:lnTo>
                  <a:lnTo>
                    <a:pt x="397" y="82"/>
                  </a:lnTo>
                  <a:close/>
                  <a:moveTo>
                    <a:pt x="118" y="81"/>
                  </a:moveTo>
                  <a:lnTo>
                    <a:pt x="118" y="81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5" y="79"/>
                  </a:lnTo>
                  <a:lnTo>
                    <a:pt x="116" y="79"/>
                  </a:lnTo>
                  <a:lnTo>
                    <a:pt x="117" y="80"/>
                  </a:lnTo>
                  <a:lnTo>
                    <a:pt x="118" y="81"/>
                  </a:lnTo>
                  <a:close/>
                  <a:moveTo>
                    <a:pt x="101" y="75"/>
                  </a:moveTo>
                  <a:lnTo>
                    <a:pt x="100" y="75"/>
                  </a:lnTo>
                  <a:lnTo>
                    <a:pt x="99" y="74"/>
                  </a:lnTo>
                  <a:lnTo>
                    <a:pt x="99" y="73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1" y="74"/>
                  </a:lnTo>
                  <a:lnTo>
                    <a:pt x="101" y="75"/>
                  </a:lnTo>
                  <a:close/>
                  <a:moveTo>
                    <a:pt x="396" y="73"/>
                  </a:moveTo>
                  <a:lnTo>
                    <a:pt x="396" y="73"/>
                  </a:lnTo>
                  <a:lnTo>
                    <a:pt x="396" y="73"/>
                  </a:lnTo>
                  <a:lnTo>
                    <a:pt x="396" y="73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397" y="72"/>
                  </a:lnTo>
                  <a:lnTo>
                    <a:pt x="397" y="73"/>
                  </a:lnTo>
                  <a:lnTo>
                    <a:pt x="396" y="73"/>
                  </a:lnTo>
                  <a:close/>
                  <a:moveTo>
                    <a:pt x="396" y="71"/>
                  </a:moveTo>
                  <a:lnTo>
                    <a:pt x="395" y="72"/>
                  </a:lnTo>
                  <a:lnTo>
                    <a:pt x="395" y="71"/>
                  </a:lnTo>
                  <a:lnTo>
                    <a:pt x="395" y="71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6" y="70"/>
                  </a:lnTo>
                  <a:lnTo>
                    <a:pt x="396" y="71"/>
                  </a:lnTo>
                  <a:close/>
                  <a:moveTo>
                    <a:pt x="103" y="73"/>
                  </a:moveTo>
                  <a:lnTo>
                    <a:pt x="103" y="73"/>
                  </a:lnTo>
                  <a:lnTo>
                    <a:pt x="102" y="71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3" y="71"/>
                  </a:lnTo>
                  <a:lnTo>
                    <a:pt x="103" y="71"/>
                  </a:lnTo>
                  <a:lnTo>
                    <a:pt x="103" y="72"/>
                  </a:lnTo>
                  <a:lnTo>
                    <a:pt x="103" y="73"/>
                  </a:lnTo>
                  <a:close/>
                  <a:moveTo>
                    <a:pt x="107" y="71"/>
                  </a:moveTo>
                  <a:lnTo>
                    <a:pt x="107" y="71"/>
                  </a:lnTo>
                  <a:lnTo>
                    <a:pt x="106" y="71"/>
                  </a:lnTo>
                  <a:lnTo>
                    <a:pt x="106" y="70"/>
                  </a:lnTo>
                  <a:lnTo>
                    <a:pt x="106" y="70"/>
                  </a:lnTo>
                  <a:lnTo>
                    <a:pt x="107" y="70"/>
                  </a:lnTo>
                  <a:lnTo>
                    <a:pt x="107" y="71"/>
                  </a:lnTo>
                  <a:close/>
                  <a:moveTo>
                    <a:pt x="112" y="71"/>
                  </a:moveTo>
                  <a:lnTo>
                    <a:pt x="112" y="71"/>
                  </a:lnTo>
                  <a:lnTo>
                    <a:pt x="111" y="70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70"/>
                  </a:lnTo>
                  <a:lnTo>
                    <a:pt x="112" y="70"/>
                  </a:lnTo>
                  <a:lnTo>
                    <a:pt x="112" y="71"/>
                  </a:lnTo>
                  <a:close/>
                  <a:moveTo>
                    <a:pt x="98" y="72"/>
                  </a:moveTo>
                  <a:lnTo>
                    <a:pt x="98" y="72"/>
                  </a:lnTo>
                  <a:lnTo>
                    <a:pt x="97" y="72"/>
                  </a:lnTo>
                  <a:lnTo>
                    <a:pt x="95" y="71"/>
                  </a:lnTo>
                  <a:lnTo>
                    <a:pt x="94" y="71"/>
                  </a:lnTo>
                  <a:lnTo>
                    <a:pt x="92" y="71"/>
                  </a:lnTo>
                  <a:lnTo>
                    <a:pt x="91" y="70"/>
                  </a:lnTo>
                  <a:lnTo>
                    <a:pt x="91" y="70"/>
                  </a:lnTo>
                  <a:lnTo>
                    <a:pt x="91" y="68"/>
                  </a:lnTo>
                  <a:lnTo>
                    <a:pt x="91" y="68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3" y="67"/>
                  </a:lnTo>
                  <a:lnTo>
                    <a:pt x="94" y="67"/>
                  </a:lnTo>
                  <a:lnTo>
                    <a:pt x="95" y="68"/>
                  </a:lnTo>
                  <a:lnTo>
                    <a:pt x="97" y="70"/>
                  </a:lnTo>
                  <a:lnTo>
                    <a:pt x="98" y="70"/>
                  </a:lnTo>
                  <a:lnTo>
                    <a:pt x="98" y="72"/>
                  </a:lnTo>
                  <a:close/>
                  <a:moveTo>
                    <a:pt x="103" y="67"/>
                  </a:moveTo>
                  <a:lnTo>
                    <a:pt x="103" y="67"/>
                  </a:lnTo>
                  <a:lnTo>
                    <a:pt x="102" y="67"/>
                  </a:lnTo>
                  <a:lnTo>
                    <a:pt x="101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3" y="67"/>
                  </a:lnTo>
                  <a:close/>
                  <a:moveTo>
                    <a:pt x="99" y="70"/>
                  </a:moveTo>
                  <a:lnTo>
                    <a:pt x="99" y="70"/>
                  </a:lnTo>
                  <a:lnTo>
                    <a:pt x="99" y="70"/>
                  </a:lnTo>
                  <a:lnTo>
                    <a:pt x="98" y="70"/>
                  </a:lnTo>
                  <a:lnTo>
                    <a:pt x="97" y="68"/>
                  </a:lnTo>
                  <a:lnTo>
                    <a:pt x="96" y="67"/>
                  </a:lnTo>
                  <a:lnTo>
                    <a:pt x="95" y="6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94" y="65"/>
                  </a:lnTo>
                  <a:lnTo>
                    <a:pt x="95" y="65"/>
                  </a:lnTo>
                  <a:lnTo>
                    <a:pt x="97" y="66"/>
                  </a:lnTo>
                  <a:lnTo>
                    <a:pt x="98" y="67"/>
                  </a:lnTo>
                  <a:lnTo>
                    <a:pt x="99" y="70"/>
                  </a:lnTo>
                  <a:close/>
                  <a:moveTo>
                    <a:pt x="110" y="65"/>
                  </a:moveTo>
                  <a:lnTo>
                    <a:pt x="110" y="66"/>
                  </a:lnTo>
                  <a:lnTo>
                    <a:pt x="111" y="65"/>
                  </a:lnTo>
                  <a:lnTo>
                    <a:pt x="111" y="66"/>
                  </a:lnTo>
                  <a:lnTo>
                    <a:pt x="111" y="66"/>
                  </a:lnTo>
                  <a:lnTo>
                    <a:pt x="110" y="67"/>
                  </a:lnTo>
                  <a:lnTo>
                    <a:pt x="109" y="67"/>
                  </a:lnTo>
                  <a:lnTo>
                    <a:pt x="109" y="67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10" y="65"/>
                  </a:lnTo>
                  <a:close/>
                  <a:moveTo>
                    <a:pt x="116" y="64"/>
                  </a:moveTo>
                  <a:lnTo>
                    <a:pt x="116" y="65"/>
                  </a:lnTo>
                  <a:lnTo>
                    <a:pt x="117" y="66"/>
                  </a:lnTo>
                  <a:lnTo>
                    <a:pt x="117" y="67"/>
                  </a:lnTo>
                  <a:lnTo>
                    <a:pt x="117" y="68"/>
                  </a:lnTo>
                  <a:lnTo>
                    <a:pt x="117" y="70"/>
                  </a:lnTo>
                  <a:lnTo>
                    <a:pt x="116" y="71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15" y="67"/>
                  </a:lnTo>
                  <a:lnTo>
                    <a:pt x="115" y="67"/>
                  </a:lnTo>
                  <a:lnTo>
                    <a:pt x="113" y="67"/>
                  </a:lnTo>
                  <a:lnTo>
                    <a:pt x="112" y="67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4" y="65"/>
                  </a:lnTo>
                  <a:lnTo>
                    <a:pt x="115" y="65"/>
                  </a:lnTo>
                  <a:lnTo>
                    <a:pt x="115" y="65"/>
                  </a:lnTo>
                  <a:lnTo>
                    <a:pt x="116" y="64"/>
                  </a:lnTo>
                  <a:close/>
                  <a:moveTo>
                    <a:pt x="91" y="67"/>
                  </a:moveTo>
                  <a:lnTo>
                    <a:pt x="90" y="68"/>
                  </a:lnTo>
                  <a:lnTo>
                    <a:pt x="88" y="67"/>
                  </a:lnTo>
                  <a:lnTo>
                    <a:pt x="88" y="66"/>
                  </a:lnTo>
                  <a:lnTo>
                    <a:pt x="88" y="65"/>
                  </a:lnTo>
                  <a:lnTo>
                    <a:pt x="87" y="64"/>
                  </a:lnTo>
                  <a:lnTo>
                    <a:pt x="87" y="63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90" y="63"/>
                  </a:lnTo>
                  <a:lnTo>
                    <a:pt x="90" y="64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1" y="66"/>
                  </a:lnTo>
                  <a:lnTo>
                    <a:pt x="91" y="67"/>
                  </a:lnTo>
                  <a:close/>
                  <a:moveTo>
                    <a:pt x="30" y="61"/>
                  </a:moveTo>
                  <a:lnTo>
                    <a:pt x="32" y="65"/>
                  </a:lnTo>
                  <a:lnTo>
                    <a:pt x="33" y="65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70"/>
                  </a:lnTo>
                  <a:lnTo>
                    <a:pt x="35" y="73"/>
                  </a:lnTo>
                  <a:lnTo>
                    <a:pt x="34" y="74"/>
                  </a:lnTo>
                  <a:lnTo>
                    <a:pt x="32" y="74"/>
                  </a:lnTo>
                  <a:lnTo>
                    <a:pt x="32" y="73"/>
                  </a:lnTo>
                  <a:lnTo>
                    <a:pt x="31" y="71"/>
                  </a:lnTo>
                  <a:lnTo>
                    <a:pt x="30" y="68"/>
                  </a:lnTo>
                  <a:lnTo>
                    <a:pt x="29" y="68"/>
                  </a:lnTo>
                  <a:lnTo>
                    <a:pt x="28" y="67"/>
                  </a:lnTo>
                  <a:lnTo>
                    <a:pt x="28" y="65"/>
                  </a:lnTo>
                  <a:lnTo>
                    <a:pt x="25" y="62"/>
                  </a:lnTo>
                  <a:lnTo>
                    <a:pt x="27" y="62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30" y="61"/>
                  </a:lnTo>
                  <a:close/>
                  <a:moveTo>
                    <a:pt x="91" y="61"/>
                  </a:moveTo>
                  <a:lnTo>
                    <a:pt x="91" y="63"/>
                  </a:lnTo>
                  <a:lnTo>
                    <a:pt x="91" y="62"/>
                  </a:lnTo>
                  <a:lnTo>
                    <a:pt x="90" y="62"/>
                  </a:lnTo>
                  <a:lnTo>
                    <a:pt x="88" y="61"/>
                  </a:lnTo>
                  <a:lnTo>
                    <a:pt x="86" y="61"/>
                  </a:lnTo>
                  <a:lnTo>
                    <a:pt x="85" y="61"/>
                  </a:lnTo>
                  <a:lnTo>
                    <a:pt x="85" y="60"/>
                  </a:lnTo>
                  <a:lnTo>
                    <a:pt x="85" y="59"/>
                  </a:lnTo>
                  <a:lnTo>
                    <a:pt x="85" y="59"/>
                  </a:lnTo>
                  <a:lnTo>
                    <a:pt x="85" y="59"/>
                  </a:lnTo>
                  <a:lnTo>
                    <a:pt x="91" y="61"/>
                  </a:lnTo>
                  <a:lnTo>
                    <a:pt x="91" y="61"/>
                  </a:lnTo>
                  <a:close/>
                  <a:moveTo>
                    <a:pt x="365" y="67"/>
                  </a:moveTo>
                  <a:lnTo>
                    <a:pt x="363" y="71"/>
                  </a:lnTo>
                  <a:lnTo>
                    <a:pt x="362" y="72"/>
                  </a:lnTo>
                  <a:lnTo>
                    <a:pt x="362" y="73"/>
                  </a:lnTo>
                  <a:lnTo>
                    <a:pt x="361" y="74"/>
                  </a:lnTo>
                  <a:lnTo>
                    <a:pt x="360" y="76"/>
                  </a:lnTo>
                  <a:lnTo>
                    <a:pt x="359" y="76"/>
                  </a:lnTo>
                  <a:lnTo>
                    <a:pt x="358" y="76"/>
                  </a:lnTo>
                  <a:lnTo>
                    <a:pt x="357" y="77"/>
                  </a:lnTo>
                  <a:lnTo>
                    <a:pt x="356" y="77"/>
                  </a:lnTo>
                  <a:lnTo>
                    <a:pt x="352" y="78"/>
                  </a:lnTo>
                  <a:lnTo>
                    <a:pt x="350" y="78"/>
                  </a:lnTo>
                  <a:lnTo>
                    <a:pt x="349" y="78"/>
                  </a:lnTo>
                  <a:lnTo>
                    <a:pt x="346" y="78"/>
                  </a:lnTo>
                  <a:lnTo>
                    <a:pt x="346" y="77"/>
                  </a:lnTo>
                  <a:lnTo>
                    <a:pt x="345" y="76"/>
                  </a:lnTo>
                  <a:lnTo>
                    <a:pt x="344" y="75"/>
                  </a:lnTo>
                  <a:lnTo>
                    <a:pt x="343" y="75"/>
                  </a:lnTo>
                  <a:lnTo>
                    <a:pt x="342" y="75"/>
                  </a:lnTo>
                  <a:lnTo>
                    <a:pt x="333" y="75"/>
                  </a:lnTo>
                  <a:lnTo>
                    <a:pt x="331" y="76"/>
                  </a:lnTo>
                  <a:lnTo>
                    <a:pt x="328" y="76"/>
                  </a:lnTo>
                  <a:lnTo>
                    <a:pt x="327" y="76"/>
                  </a:lnTo>
                  <a:lnTo>
                    <a:pt x="325" y="75"/>
                  </a:lnTo>
                  <a:lnTo>
                    <a:pt x="324" y="75"/>
                  </a:lnTo>
                  <a:lnTo>
                    <a:pt x="323" y="75"/>
                  </a:lnTo>
                  <a:lnTo>
                    <a:pt x="318" y="76"/>
                  </a:lnTo>
                  <a:lnTo>
                    <a:pt x="317" y="76"/>
                  </a:lnTo>
                  <a:lnTo>
                    <a:pt x="314" y="75"/>
                  </a:lnTo>
                  <a:lnTo>
                    <a:pt x="313" y="75"/>
                  </a:lnTo>
                  <a:lnTo>
                    <a:pt x="312" y="75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08" y="78"/>
                  </a:lnTo>
                  <a:lnTo>
                    <a:pt x="308" y="80"/>
                  </a:lnTo>
                  <a:lnTo>
                    <a:pt x="307" y="81"/>
                  </a:lnTo>
                  <a:lnTo>
                    <a:pt x="307" y="83"/>
                  </a:lnTo>
                  <a:lnTo>
                    <a:pt x="306" y="85"/>
                  </a:lnTo>
                  <a:lnTo>
                    <a:pt x="306" y="86"/>
                  </a:lnTo>
                  <a:lnTo>
                    <a:pt x="306" y="88"/>
                  </a:lnTo>
                  <a:lnTo>
                    <a:pt x="307" y="89"/>
                  </a:lnTo>
                  <a:lnTo>
                    <a:pt x="307" y="91"/>
                  </a:lnTo>
                  <a:lnTo>
                    <a:pt x="309" y="94"/>
                  </a:lnTo>
                  <a:lnTo>
                    <a:pt x="309" y="94"/>
                  </a:lnTo>
                  <a:lnTo>
                    <a:pt x="311" y="95"/>
                  </a:lnTo>
                  <a:lnTo>
                    <a:pt x="312" y="96"/>
                  </a:lnTo>
                  <a:lnTo>
                    <a:pt x="313" y="99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5" y="100"/>
                  </a:lnTo>
                  <a:lnTo>
                    <a:pt x="317" y="100"/>
                  </a:lnTo>
                  <a:lnTo>
                    <a:pt x="318" y="101"/>
                  </a:lnTo>
                  <a:lnTo>
                    <a:pt x="320" y="100"/>
                  </a:lnTo>
                  <a:lnTo>
                    <a:pt x="320" y="98"/>
                  </a:lnTo>
                  <a:lnTo>
                    <a:pt x="321" y="97"/>
                  </a:lnTo>
                  <a:lnTo>
                    <a:pt x="323" y="94"/>
                  </a:lnTo>
                  <a:lnTo>
                    <a:pt x="324" y="93"/>
                  </a:lnTo>
                  <a:lnTo>
                    <a:pt x="325" y="93"/>
                  </a:lnTo>
                  <a:lnTo>
                    <a:pt x="325" y="93"/>
                  </a:lnTo>
                  <a:lnTo>
                    <a:pt x="326" y="94"/>
                  </a:lnTo>
                  <a:lnTo>
                    <a:pt x="327" y="94"/>
                  </a:lnTo>
                  <a:lnTo>
                    <a:pt x="328" y="95"/>
                  </a:lnTo>
                  <a:lnTo>
                    <a:pt x="329" y="94"/>
                  </a:lnTo>
                  <a:lnTo>
                    <a:pt x="331" y="94"/>
                  </a:lnTo>
                  <a:lnTo>
                    <a:pt x="331" y="93"/>
                  </a:lnTo>
                  <a:lnTo>
                    <a:pt x="332" y="93"/>
                  </a:lnTo>
                  <a:lnTo>
                    <a:pt x="333" y="92"/>
                  </a:lnTo>
                  <a:lnTo>
                    <a:pt x="337" y="92"/>
                  </a:lnTo>
                  <a:lnTo>
                    <a:pt x="339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1"/>
                  </a:lnTo>
                  <a:lnTo>
                    <a:pt x="341" y="91"/>
                  </a:lnTo>
                  <a:lnTo>
                    <a:pt x="341" y="91"/>
                  </a:lnTo>
                  <a:lnTo>
                    <a:pt x="343" y="90"/>
                  </a:lnTo>
                  <a:lnTo>
                    <a:pt x="345" y="90"/>
                  </a:lnTo>
                  <a:lnTo>
                    <a:pt x="346" y="90"/>
                  </a:lnTo>
                  <a:lnTo>
                    <a:pt x="347" y="91"/>
                  </a:lnTo>
                  <a:lnTo>
                    <a:pt x="348" y="91"/>
                  </a:lnTo>
                  <a:lnTo>
                    <a:pt x="348" y="92"/>
                  </a:lnTo>
                  <a:lnTo>
                    <a:pt x="347" y="95"/>
                  </a:lnTo>
                  <a:lnTo>
                    <a:pt x="347" y="95"/>
                  </a:lnTo>
                  <a:lnTo>
                    <a:pt x="346" y="96"/>
                  </a:lnTo>
                  <a:lnTo>
                    <a:pt x="345" y="95"/>
                  </a:lnTo>
                  <a:lnTo>
                    <a:pt x="345" y="94"/>
                  </a:lnTo>
                  <a:lnTo>
                    <a:pt x="343" y="94"/>
                  </a:lnTo>
                  <a:lnTo>
                    <a:pt x="342" y="94"/>
                  </a:lnTo>
                  <a:lnTo>
                    <a:pt x="341" y="94"/>
                  </a:lnTo>
                  <a:lnTo>
                    <a:pt x="340" y="95"/>
                  </a:lnTo>
                  <a:lnTo>
                    <a:pt x="339" y="96"/>
                  </a:lnTo>
                  <a:lnTo>
                    <a:pt x="339" y="98"/>
                  </a:lnTo>
                  <a:lnTo>
                    <a:pt x="337" y="100"/>
                  </a:lnTo>
                  <a:lnTo>
                    <a:pt x="334" y="102"/>
                  </a:lnTo>
                  <a:lnTo>
                    <a:pt x="333" y="103"/>
                  </a:lnTo>
                  <a:lnTo>
                    <a:pt x="332" y="103"/>
                  </a:lnTo>
                  <a:lnTo>
                    <a:pt x="328" y="106"/>
                  </a:lnTo>
                  <a:lnTo>
                    <a:pt x="327" y="107"/>
                  </a:lnTo>
                  <a:lnTo>
                    <a:pt x="326" y="108"/>
                  </a:lnTo>
                  <a:lnTo>
                    <a:pt x="325" y="108"/>
                  </a:lnTo>
                  <a:lnTo>
                    <a:pt x="325" y="109"/>
                  </a:lnTo>
                  <a:lnTo>
                    <a:pt x="324" y="108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22" y="109"/>
                  </a:lnTo>
                  <a:lnTo>
                    <a:pt x="323" y="109"/>
                  </a:lnTo>
                  <a:lnTo>
                    <a:pt x="324" y="110"/>
                  </a:lnTo>
                  <a:lnTo>
                    <a:pt x="324" y="112"/>
                  </a:lnTo>
                  <a:lnTo>
                    <a:pt x="325" y="112"/>
                  </a:lnTo>
                  <a:lnTo>
                    <a:pt x="326" y="113"/>
                  </a:lnTo>
                  <a:lnTo>
                    <a:pt x="327" y="113"/>
                  </a:lnTo>
                  <a:lnTo>
                    <a:pt x="328" y="114"/>
                  </a:lnTo>
                  <a:lnTo>
                    <a:pt x="329" y="117"/>
                  </a:lnTo>
                  <a:lnTo>
                    <a:pt x="329" y="119"/>
                  </a:lnTo>
                  <a:lnTo>
                    <a:pt x="330" y="120"/>
                  </a:lnTo>
                  <a:lnTo>
                    <a:pt x="333" y="122"/>
                  </a:lnTo>
                  <a:lnTo>
                    <a:pt x="333" y="123"/>
                  </a:lnTo>
                  <a:lnTo>
                    <a:pt x="333" y="123"/>
                  </a:lnTo>
                  <a:lnTo>
                    <a:pt x="333" y="124"/>
                  </a:lnTo>
                  <a:lnTo>
                    <a:pt x="334" y="125"/>
                  </a:lnTo>
                  <a:lnTo>
                    <a:pt x="334" y="126"/>
                  </a:lnTo>
                  <a:lnTo>
                    <a:pt x="333" y="127"/>
                  </a:lnTo>
                  <a:lnTo>
                    <a:pt x="333" y="128"/>
                  </a:lnTo>
                  <a:lnTo>
                    <a:pt x="332" y="130"/>
                  </a:lnTo>
                  <a:lnTo>
                    <a:pt x="332" y="131"/>
                  </a:lnTo>
                  <a:lnTo>
                    <a:pt x="332" y="132"/>
                  </a:lnTo>
                  <a:lnTo>
                    <a:pt x="332" y="132"/>
                  </a:lnTo>
                  <a:lnTo>
                    <a:pt x="333" y="133"/>
                  </a:lnTo>
                  <a:lnTo>
                    <a:pt x="333" y="133"/>
                  </a:lnTo>
                  <a:lnTo>
                    <a:pt x="334" y="133"/>
                  </a:lnTo>
                  <a:lnTo>
                    <a:pt x="336" y="135"/>
                  </a:lnTo>
                  <a:lnTo>
                    <a:pt x="337" y="135"/>
                  </a:lnTo>
                  <a:lnTo>
                    <a:pt x="337" y="136"/>
                  </a:lnTo>
                  <a:lnTo>
                    <a:pt x="337" y="137"/>
                  </a:lnTo>
                  <a:lnTo>
                    <a:pt x="337" y="137"/>
                  </a:lnTo>
                  <a:lnTo>
                    <a:pt x="338" y="138"/>
                  </a:lnTo>
                  <a:lnTo>
                    <a:pt x="338" y="138"/>
                  </a:lnTo>
                  <a:lnTo>
                    <a:pt x="339" y="138"/>
                  </a:lnTo>
                  <a:lnTo>
                    <a:pt x="339" y="138"/>
                  </a:lnTo>
                  <a:lnTo>
                    <a:pt x="340" y="138"/>
                  </a:lnTo>
                  <a:lnTo>
                    <a:pt x="340" y="138"/>
                  </a:lnTo>
                  <a:lnTo>
                    <a:pt x="340" y="140"/>
                  </a:lnTo>
                  <a:lnTo>
                    <a:pt x="340" y="141"/>
                  </a:lnTo>
                  <a:lnTo>
                    <a:pt x="340" y="143"/>
                  </a:lnTo>
                  <a:lnTo>
                    <a:pt x="340" y="143"/>
                  </a:lnTo>
                  <a:lnTo>
                    <a:pt x="339" y="143"/>
                  </a:lnTo>
                  <a:lnTo>
                    <a:pt x="338" y="142"/>
                  </a:lnTo>
                  <a:lnTo>
                    <a:pt x="338" y="143"/>
                  </a:lnTo>
                  <a:lnTo>
                    <a:pt x="338" y="143"/>
                  </a:lnTo>
                  <a:lnTo>
                    <a:pt x="337" y="144"/>
                  </a:lnTo>
                  <a:lnTo>
                    <a:pt x="337" y="143"/>
                  </a:lnTo>
                  <a:lnTo>
                    <a:pt x="334" y="144"/>
                  </a:lnTo>
                  <a:lnTo>
                    <a:pt x="331" y="145"/>
                  </a:lnTo>
                  <a:lnTo>
                    <a:pt x="330" y="145"/>
                  </a:lnTo>
                  <a:lnTo>
                    <a:pt x="329" y="146"/>
                  </a:lnTo>
                  <a:lnTo>
                    <a:pt x="329" y="147"/>
                  </a:lnTo>
                  <a:lnTo>
                    <a:pt x="329" y="149"/>
                  </a:lnTo>
                  <a:lnTo>
                    <a:pt x="328" y="149"/>
                  </a:lnTo>
                  <a:lnTo>
                    <a:pt x="327" y="149"/>
                  </a:lnTo>
                  <a:lnTo>
                    <a:pt x="325" y="149"/>
                  </a:lnTo>
                  <a:lnTo>
                    <a:pt x="324" y="148"/>
                  </a:lnTo>
                  <a:lnTo>
                    <a:pt x="323" y="148"/>
                  </a:lnTo>
                  <a:lnTo>
                    <a:pt x="322" y="147"/>
                  </a:lnTo>
                  <a:lnTo>
                    <a:pt x="322" y="146"/>
                  </a:lnTo>
                  <a:lnTo>
                    <a:pt x="323" y="142"/>
                  </a:lnTo>
                  <a:lnTo>
                    <a:pt x="323" y="141"/>
                  </a:lnTo>
                  <a:lnTo>
                    <a:pt x="323" y="141"/>
                  </a:lnTo>
                  <a:lnTo>
                    <a:pt x="324" y="140"/>
                  </a:lnTo>
                  <a:lnTo>
                    <a:pt x="324" y="138"/>
                  </a:lnTo>
                  <a:lnTo>
                    <a:pt x="323" y="137"/>
                  </a:lnTo>
                  <a:lnTo>
                    <a:pt x="322" y="137"/>
                  </a:lnTo>
                  <a:lnTo>
                    <a:pt x="320" y="136"/>
                  </a:lnTo>
                  <a:lnTo>
                    <a:pt x="316" y="131"/>
                  </a:lnTo>
                  <a:lnTo>
                    <a:pt x="316" y="130"/>
                  </a:lnTo>
                  <a:lnTo>
                    <a:pt x="316" y="130"/>
                  </a:lnTo>
                  <a:lnTo>
                    <a:pt x="316" y="129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18" y="123"/>
                  </a:lnTo>
                  <a:lnTo>
                    <a:pt x="318" y="122"/>
                  </a:lnTo>
                  <a:lnTo>
                    <a:pt x="318" y="120"/>
                  </a:lnTo>
                  <a:lnTo>
                    <a:pt x="317" y="119"/>
                  </a:lnTo>
                  <a:lnTo>
                    <a:pt x="316" y="119"/>
                  </a:lnTo>
                  <a:lnTo>
                    <a:pt x="315" y="119"/>
                  </a:lnTo>
                  <a:lnTo>
                    <a:pt x="313" y="119"/>
                  </a:lnTo>
                  <a:lnTo>
                    <a:pt x="312" y="120"/>
                  </a:lnTo>
                  <a:lnTo>
                    <a:pt x="309" y="122"/>
                  </a:lnTo>
                  <a:lnTo>
                    <a:pt x="308" y="123"/>
                  </a:lnTo>
                  <a:lnTo>
                    <a:pt x="308" y="124"/>
                  </a:lnTo>
                  <a:lnTo>
                    <a:pt x="309" y="125"/>
                  </a:lnTo>
                  <a:lnTo>
                    <a:pt x="310" y="127"/>
                  </a:lnTo>
                  <a:lnTo>
                    <a:pt x="310" y="128"/>
                  </a:lnTo>
                  <a:lnTo>
                    <a:pt x="310" y="133"/>
                  </a:lnTo>
                  <a:lnTo>
                    <a:pt x="310" y="133"/>
                  </a:lnTo>
                  <a:lnTo>
                    <a:pt x="309" y="135"/>
                  </a:lnTo>
                  <a:lnTo>
                    <a:pt x="309" y="138"/>
                  </a:lnTo>
                  <a:lnTo>
                    <a:pt x="309" y="143"/>
                  </a:lnTo>
                  <a:lnTo>
                    <a:pt x="309" y="146"/>
                  </a:lnTo>
                  <a:lnTo>
                    <a:pt x="309" y="148"/>
                  </a:lnTo>
                  <a:lnTo>
                    <a:pt x="308" y="151"/>
                  </a:lnTo>
                  <a:lnTo>
                    <a:pt x="307" y="153"/>
                  </a:lnTo>
                  <a:lnTo>
                    <a:pt x="307" y="153"/>
                  </a:lnTo>
                  <a:lnTo>
                    <a:pt x="308" y="157"/>
                  </a:lnTo>
                  <a:lnTo>
                    <a:pt x="309" y="158"/>
                  </a:lnTo>
                  <a:lnTo>
                    <a:pt x="309" y="159"/>
                  </a:lnTo>
                  <a:lnTo>
                    <a:pt x="307" y="159"/>
                  </a:lnTo>
                  <a:lnTo>
                    <a:pt x="307" y="159"/>
                  </a:lnTo>
                  <a:lnTo>
                    <a:pt x="306" y="159"/>
                  </a:lnTo>
                  <a:lnTo>
                    <a:pt x="305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1" y="160"/>
                  </a:lnTo>
                  <a:lnTo>
                    <a:pt x="301" y="161"/>
                  </a:lnTo>
                  <a:lnTo>
                    <a:pt x="299" y="161"/>
                  </a:lnTo>
                  <a:lnTo>
                    <a:pt x="297" y="160"/>
                  </a:lnTo>
                  <a:lnTo>
                    <a:pt x="296" y="158"/>
                  </a:lnTo>
                  <a:lnTo>
                    <a:pt x="295" y="157"/>
                  </a:lnTo>
                  <a:lnTo>
                    <a:pt x="295" y="156"/>
                  </a:lnTo>
                  <a:lnTo>
                    <a:pt x="296" y="154"/>
                  </a:lnTo>
                  <a:lnTo>
                    <a:pt x="296" y="152"/>
                  </a:lnTo>
                  <a:lnTo>
                    <a:pt x="297" y="150"/>
                  </a:lnTo>
                  <a:lnTo>
                    <a:pt x="297" y="148"/>
                  </a:lnTo>
                  <a:lnTo>
                    <a:pt x="298" y="146"/>
                  </a:lnTo>
                  <a:lnTo>
                    <a:pt x="299" y="145"/>
                  </a:lnTo>
                  <a:lnTo>
                    <a:pt x="299" y="144"/>
                  </a:lnTo>
                  <a:lnTo>
                    <a:pt x="299" y="137"/>
                  </a:lnTo>
                  <a:lnTo>
                    <a:pt x="299" y="137"/>
                  </a:lnTo>
                  <a:lnTo>
                    <a:pt x="298" y="134"/>
                  </a:lnTo>
                  <a:lnTo>
                    <a:pt x="298" y="133"/>
                  </a:lnTo>
                  <a:lnTo>
                    <a:pt x="298" y="132"/>
                  </a:lnTo>
                  <a:lnTo>
                    <a:pt x="298" y="132"/>
                  </a:lnTo>
                  <a:lnTo>
                    <a:pt x="298" y="131"/>
                  </a:lnTo>
                  <a:lnTo>
                    <a:pt x="298" y="130"/>
                  </a:lnTo>
                  <a:lnTo>
                    <a:pt x="297" y="130"/>
                  </a:lnTo>
                  <a:lnTo>
                    <a:pt x="297" y="130"/>
                  </a:lnTo>
                  <a:lnTo>
                    <a:pt x="295" y="130"/>
                  </a:lnTo>
                  <a:lnTo>
                    <a:pt x="292" y="131"/>
                  </a:lnTo>
                  <a:lnTo>
                    <a:pt x="291" y="130"/>
                  </a:lnTo>
                  <a:lnTo>
                    <a:pt x="291" y="129"/>
                  </a:lnTo>
                  <a:lnTo>
                    <a:pt x="290" y="127"/>
                  </a:lnTo>
                  <a:lnTo>
                    <a:pt x="290" y="125"/>
                  </a:lnTo>
                  <a:lnTo>
                    <a:pt x="290" y="124"/>
                  </a:lnTo>
                  <a:lnTo>
                    <a:pt x="291" y="122"/>
                  </a:lnTo>
                  <a:lnTo>
                    <a:pt x="291" y="121"/>
                  </a:lnTo>
                  <a:lnTo>
                    <a:pt x="290" y="120"/>
                  </a:lnTo>
                  <a:lnTo>
                    <a:pt x="290" y="120"/>
                  </a:lnTo>
                  <a:lnTo>
                    <a:pt x="290" y="119"/>
                  </a:lnTo>
                  <a:lnTo>
                    <a:pt x="291" y="119"/>
                  </a:lnTo>
                  <a:lnTo>
                    <a:pt x="291" y="118"/>
                  </a:lnTo>
                  <a:lnTo>
                    <a:pt x="292" y="118"/>
                  </a:lnTo>
                  <a:lnTo>
                    <a:pt x="294" y="116"/>
                  </a:lnTo>
                  <a:lnTo>
                    <a:pt x="294" y="115"/>
                  </a:lnTo>
                  <a:lnTo>
                    <a:pt x="294" y="113"/>
                  </a:lnTo>
                  <a:lnTo>
                    <a:pt x="295" y="112"/>
                  </a:lnTo>
                  <a:lnTo>
                    <a:pt x="296" y="110"/>
                  </a:lnTo>
                  <a:lnTo>
                    <a:pt x="297" y="109"/>
                  </a:lnTo>
                  <a:lnTo>
                    <a:pt x="297" y="107"/>
                  </a:lnTo>
                  <a:lnTo>
                    <a:pt x="297" y="105"/>
                  </a:lnTo>
                  <a:lnTo>
                    <a:pt x="297" y="103"/>
                  </a:lnTo>
                  <a:lnTo>
                    <a:pt x="297" y="102"/>
                  </a:lnTo>
                  <a:lnTo>
                    <a:pt x="297" y="101"/>
                  </a:lnTo>
                  <a:lnTo>
                    <a:pt x="297" y="99"/>
                  </a:lnTo>
                  <a:lnTo>
                    <a:pt x="299" y="94"/>
                  </a:lnTo>
                  <a:lnTo>
                    <a:pt x="302" y="92"/>
                  </a:lnTo>
                  <a:lnTo>
                    <a:pt x="303" y="91"/>
                  </a:lnTo>
                  <a:lnTo>
                    <a:pt x="303" y="92"/>
                  </a:lnTo>
                  <a:lnTo>
                    <a:pt x="304" y="94"/>
                  </a:lnTo>
                  <a:lnTo>
                    <a:pt x="304" y="92"/>
                  </a:lnTo>
                  <a:lnTo>
                    <a:pt x="304" y="91"/>
                  </a:lnTo>
                  <a:lnTo>
                    <a:pt x="303" y="88"/>
                  </a:lnTo>
                  <a:lnTo>
                    <a:pt x="303" y="83"/>
                  </a:lnTo>
                  <a:lnTo>
                    <a:pt x="303" y="83"/>
                  </a:lnTo>
                  <a:lnTo>
                    <a:pt x="304" y="83"/>
                  </a:lnTo>
                  <a:lnTo>
                    <a:pt x="304" y="82"/>
                  </a:lnTo>
                  <a:lnTo>
                    <a:pt x="304" y="81"/>
                  </a:lnTo>
                  <a:lnTo>
                    <a:pt x="304" y="79"/>
                  </a:lnTo>
                  <a:lnTo>
                    <a:pt x="304" y="79"/>
                  </a:lnTo>
                  <a:lnTo>
                    <a:pt x="305" y="76"/>
                  </a:lnTo>
                  <a:lnTo>
                    <a:pt x="306" y="75"/>
                  </a:lnTo>
                  <a:lnTo>
                    <a:pt x="306" y="74"/>
                  </a:lnTo>
                  <a:lnTo>
                    <a:pt x="307" y="73"/>
                  </a:lnTo>
                  <a:lnTo>
                    <a:pt x="307" y="72"/>
                  </a:lnTo>
                  <a:lnTo>
                    <a:pt x="308" y="71"/>
                  </a:lnTo>
                  <a:lnTo>
                    <a:pt x="309" y="70"/>
                  </a:lnTo>
                  <a:lnTo>
                    <a:pt x="309" y="68"/>
                  </a:lnTo>
                  <a:lnTo>
                    <a:pt x="310" y="68"/>
                  </a:lnTo>
                  <a:lnTo>
                    <a:pt x="310" y="68"/>
                  </a:lnTo>
                  <a:lnTo>
                    <a:pt x="310" y="70"/>
                  </a:lnTo>
                  <a:lnTo>
                    <a:pt x="311" y="70"/>
                  </a:lnTo>
                  <a:lnTo>
                    <a:pt x="312" y="71"/>
                  </a:lnTo>
                  <a:lnTo>
                    <a:pt x="313" y="70"/>
                  </a:lnTo>
                  <a:lnTo>
                    <a:pt x="313" y="70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15" y="67"/>
                  </a:lnTo>
                  <a:lnTo>
                    <a:pt x="316" y="65"/>
                  </a:lnTo>
                  <a:lnTo>
                    <a:pt x="316" y="64"/>
                  </a:lnTo>
                  <a:lnTo>
                    <a:pt x="317" y="63"/>
                  </a:lnTo>
                  <a:lnTo>
                    <a:pt x="317" y="63"/>
                  </a:lnTo>
                  <a:lnTo>
                    <a:pt x="318" y="63"/>
                  </a:lnTo>
                  <a:lnTo>
                    <a:pt x="319" y="63"/>
                  </a:lnTo>
                  <a:lnTo>
                    <a:pt x="320" y="64"/>
                  </a:lnTo>
                  <a:lnTo>
                    <a:pt x="321" y="64"/>
                  </a:lnTo>
                  <a:lnTo>
                    <a:pt x="322" y="64"/>
                  </a:lnTo>
                  <a:lnTo>
                    <a:pt x="323" y="64"/>
                  </a:lnTo>
                  <a:lnTo>
                    <a:pt x="323" y="65"/>
                  </a:lnTo>
                  <a:lnTo>
                    <a:pt x="323" y="65"/>
                  </a:lnTo>
                  <a:lnTo>
                    <a:pt x="324" y="66"/>
                  </a:lnTo>
                  <a:lnTo>
                    <a:pt x="324" y="66"/>
                  </a:lnTo>
                  <a:lnTo>
                    <a:pt x="325" y="66"/>
                  </a:lnTo>
                  <a:lnTo>
                    <a:pt x="328" y="66"/>
                  </a:lnTo>
                  <a:lnTo>
                    <a:pt x="331" y="67"/>
                  </a:lnTo>
                  <a:lnTo>
                    <a:pt x="336" y="67"/>
                  </a:lnTo>
                  <a:lnTo>
                    <a:pt x="337" y="68"/>
                  </a:lnTo>
                  <a:lnTo>
                    <a:pt x="339" y="68"/>
                  </a:lnTo>
                  <a:lnTo>
                    <a:pt x="340" y="70"/>
                  </a:lnTo>
                  <a:lnTo>
                    <a:pt x="341" y="70"/>
                  </a:lnTo>
                  <a:lnTo>
                    <a:pt x="341" y="70"/>
                  </a:lnTo>
                  <a:lnTo>
                    <a:pt x="342" y="68"/>
                  </a:lnTo>
                  <a:lnTo>
                    <a:pt x="343" y="68"/>
                  </a:lnTo>
                  <a:lnTo>
                    <a:pt x="344" y="68"/>
                  </a:lnTo>
                  <a:lnTo>
                    <a:pt x="346" y="68"/>
                  </a:lnTo>
                  <a:lnTo>
                    <a:pt x="353" y="71"/>
                  </a:lnTo>
                  <a:lnTo>
                    <a:pt x="354" y="70"/>
                  </a:lnTo>
                  <a:lnTo>
                    <a:pt x="358" y="67"/>
                  </a:lnTo>
                  <a:lnTo>
                    <a:pt x="360" y="65"/>
                  </a:lnTo>
                  <a:lnTo>
                    <a:pt x="361" y="64"/>
                  </a:lnTo>
                  <a:lnTo>
                    <a:pt x="361" y="63"/>
                  </a:lnTo>
                  <a:lnTo>
                    <a:pt x="362" y="62"/>
                  </a:lnTo>
                  <a:lnTo>
                    <a:pt x="362" y="62"/>
                  </a:lnTo>
                  <a:lnTo>
                    <a:pt x="363" y="61"/>
                  </a:lnTo>
                  <a:lnTo>
                    <a:pt x="364" y="61"/>
                  </a:lnTo>
                  <a:lnTo>
                    <a:pt x="365" y="60"/>
                  </a:lnTo>
                  <a:lnTo>
                    <a:pt x="366" y="58"/>
                  </a:lnTo>
                  <a:lnTo>
                    <a:pt x="366" y="58"/>
                  </a:lnTo>
                  <a:lnTo>
                    <a:pt x="368" y="58"/>
                  </a:lnTo>
                  <a:lnTo>
                    <a:pt x="368" y="59"/>
                  </a:lnTo>
                  <a:lnTo>
                    <a:pt x="369" y="61"/>
                  </a:lnTo>
                  <a:lnTo>
                    <a:pt x="369" y="61"/>
                  </a:lnTo>
                  <a:lnTo>
                    <a:pt x="368" y="62"/>
                  </a:lnTo>
                  <a:lnTo>
                    <a:pt x="368" y="62"/>
                  </a:lnTo>
                  <a:lnTo>
                    <a:pt x="367" y="65"/>
                  </a:lnTo>
                  <a:lnTo>
                    <a:pt x="366" y="66"/>
                  </a:lnTo>
                  <a:lnTo>
                    <a:pt x="365" y="67"/>
                  </a:lnTo>
                  <a:close/>
                  <a:moveTo>
                    <a:pt x="81" y="53"/>
                  </a:moveTo>
                  <a:lnTo>
                    <a:pt x="82" y="54"/>
                  </a:lnTo>
                  <a:lnTo>
                    <a:pt x="82" y="55"/>
                  </a:lnTo>
                  <a:lnTo>
                    <a:pt x="81" y="55"/>
                  </a:lnTo>
                  <a:lnTo>
                    <a:pt x="81" y="57"/>
                  </a:lnTo>
                  <a:lnTo>
                    <a:pt x="80" y="58"/>
                  </a:lnTo>
                  <a:lnTo>
                    <a:pt x="79" y="57"/>
                  </a:lnTo>
                  <a:lnTo>
                    <a:pt x="78" y="57"/>
                  </a:lnTo>
                  <a:lnTo>
                    <a:pt x="77" y="55"/>
                  </a:lnTo>
                  <a:lnTo>
                    <a:pt x="77" y="54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80" y="52"/>
                  </a:lnTo>
                  <a:lnTo>
                    <a:pt x="81" y="53"/>
                  </a:lnTo>
                  <a:close/>
                  <a:moveTo>
                    <a:pt x="400" y="70"/>
                  </a:moveTo>
                  <a:lnTo>
                    <a:pt x="401" y="71"/>
                  </a:lnTo>
                  <a:lnTo>
                    <a:pt x="402" y="71"/>
                  </a:lnTo>
                  <a:lnTo>
                    <a:pt x="402" y="70"/>
                  </a:lnTo>
                  <a:lnTo>
                    <a:pt x="402" y="68"/>
                  </a:lnTo>
                  <a:lnTo>
                    <a:pt x="403" y="67"/>
                  </a:lnTo>
                  <a:lnTo>
                    <a:pt x="404" y="66"/>
                  </a:lnTo>
                  <a:lnTo>
                    <a:pt x="406" y="66"/>
                  </a:lnTo>
                  <a:lnTo>
                    <a:pt x="406" y="65"/>
                  </a:lnTo>
                  <a:lnTo>
                    <a:pt x="406" y="64"/>
                  </a:lnTo>
                  <a:lnTo>
                    <a:pt x="406" y="63"/>
                  </a:lnTo>
                  <a:lnTo>
                    <a:pt x="407" y="62"/>
                  </a:lnTo>
                  <a:lnTo>
                    <a:pt x="409" y="60"/>
                  </a:lnTo>
                  <a:lnTo>
                    <a:pt x="411" y="60"/>
                  </a:lnTo>
                  <a:lnTo>
                    <a:pt x="412" y="60"/>
                  </a:lnTo>
                  <a:lnTo>
                    <a:pt x="413" y="60"/>
                  </a:lnTo>
                  <a:lnTo>
                    <a:pt x="412" y="61"/>
                  </a:lnTo>
                  <a:lnTo>
                    <a:pt x="413" y="62"/>
                  </a:lnTo>
                  <a:lnTo>
                    <a:pt x="413" y="66"/>
                  </a:lnTo>
                  <a:lnTo>
                    <a:pt x="412" y="66"/>
                  </a:lnTo>
                  <a:lnTo>
                    <a:pt x="410" y="68"/>
                  </a:lnTo>
                  <a:lnTo>
                    <a:pt x="408" y="70"/>
                  </a:lnTo>
                  <a:lnTo>
                    <a:pt x="408" y="70"/>
                  </a:lnTo>
                  <a:lnTo>
                    <a:pt x="407" y="71"/>
                  </a:lnTo>
                  <a:lnTo>
                    <a:pt x="407" y="72"/>
                  </a:lnTo>
                  <a:lnTo>
                    <a:pt x="409" y="73"/>
                  </a:lnTo>
                  <a:lnTo>
                    <a:pt x="412" y="74"/>
                  </a:lnTo>
                  <a:lnTo>
                    <a:pt x="412" y="75"/>
                  </a:lnTo>
                  <a:lnTo>
                    <a:pt x="413" y="76"/>
                  </a:lnTo>
                  <a:lnTo>
                    <a:pt x="413" y="77"/>
                  </a:lnTo>
                  <a:lnTo>
                    <a:pt x="413" y="77"/>
                  </a:lnTo>
                  <a:lnTo>
                    <a:pt x="414" y="78"/>
                  </a:lnTo>
                  <a:lnTo>
                    <a:pt x="415" y="78"/>
                  </a:lnTo>
                  <a:lnTo>
                    <a:pt x="415" y="79"/>
                  </a:lnTo>
                  <a:lnTo>
                    <a:pt x="411" y="77"/>
                  </a:lnTo>
                  <a:lnTo>
                    <a:pt x="410" y="77"/>
                  </a:lnTo>
                  <a:lnTo>
                    <a:pt x="408" y="76"/>
                  </a:lnTo>
                  <a:lnTo>
                    <a:pt x="407" y="76"/>
                  </a:lnTo>
                  <a:lnTo>
                    <a:pt x="406" y="76"/>
                  </a:lnTo>
                  <a:lnTo>
                    <a:pt x="403" y="75"/>
                  </a:lnTo>
                  <a:lnTo>
                    <a:pt x="402" y="76"/>
                  </a:lnTo>
                  <a:lnTo>
                    <a:pt x="402" y="77"/>
                  </a:lnTo>
                  <a:lnTo>
                    <a:pt x="402" y="78"/>
                  </a:lnTo>
                  <a:lnTo>
                    <a:pt x="402" y="79"/>
                  </a:lnTo>
                  <a:lnTo>
                    <a:pt x="402" y="80"/>
                  </a:lnTo>
                  <a:lnTo>
                    <a:pt x="402" y="81"/>
                  </a:lnTo>
                  <a:lnTo>
                    <a:pt x="403" y="85"/>
                  </a:lnTo>
                  <a:lnTo>
                    <a:pt x="404" y="88"/>
                  </a:lnTo>
                  <a:lnTo>
                    <a:pt x="407" y="92"/>
                  </a:lnTo>
                  <a:lnTo>
                    <a:pt x="408" y="93"/>
                  </a:lnTo>
                  <a:lnTo>
                    <a:pt x="409" y="94"/>
                  </a:lnTo>
                  <a:lnTo>
                    <a:pt x="408" y="94"/>
                  </a:lnTo>
                  <a:lnTo>
                    <a:pt x="407" y="93"/>
                  </a:lnTo>
                  <a:lnTo>
                    <a:pt x="404" y="91"/>
                  </a:lnTo>
                  <a:lnTo>
                    <a:pt x="403" y="91"/>
                  </a:lnTo>
                  <a:lnTo>
                    <a:pt x="402" y="88"/>
                  </a:lnTo>
                  <a:lnTo>
                    <a:pt x="402" y="87"/>
                  </a:lnTo>
                  <a:lnTo>
                    <a:pt x="400" y="86"/>
                  </a:lnTo>
                  <a:lnTo>
                    <a:pt x="400" y="85"/>
                  </a:lnTo>
                  <a:lnTo>
                    <a:pt x="399" y="84"/>
                  </a:lnTo>
                  <a:lnTo>
                    <a:pt x="400" y="83"/>
                  </a:lnTo>
                  <a:lnTo>
                    <a:pt x="400" y="81"/>
                  </a:lnTo>
                  <a:lnTo>
                    <a:pt x="400" y="80"/>
                  </a:lnTo>
                  <a:lnTo>
                    <a:pt x="400" y="78"/>
                  </a:lnTo>
                  <a:lnTo>
                    <a:pt x="399" y="77"/>
                  </a:lnTo>
                  <a:lnTo>
                    <a:pt x="399" y="77"/>
                  </a:lnTo>
                  <a:lnTo>
                    <a:pt x="398" y="75"/>
                  </a:lnTo>
                  <a:lnTo>
                    <a:pt x="398" y="74"/>
                  </a:lnTo>
                  <a:lnTo>
                    <a:pt x="398" y="73"/>
                  </a:lnTo>
                  <a:lnTo>
                    <a:pt x="398" y="72"/>
                  </a:lnTo>
                  <a:lnTo>
                    <a:pt x="399" y="71"/>
                  </a:lnTo>
                  <a:lnTo>
                    <a:pt x="399" y="70"/>
                  </a:lnTo>
                  <a:lnTo>
                    <a:pt x="398" y="68"/>
                  </a:lnTo>
                  <a:lnTo>
                    <a:pt x="396" y="66"/>
                  </a:lnTo>
                  <a:lnTo>
                    <a:pt x="396" y="64"/>
                  </a:lnTo>
                  <a:lnTo>
                    <a:pt x="398" y="61"/>
                  </a:lnTo>
                  <a:lnTo>
                    <a:pt x="398" y="60"/>
                  </a:lnTo>
                  <a:lnTo>
                    <a:pt x="398" y="59"/>
                  </a:lnTo>
                  <a:lnTo>
                    <a:pt x="398" y="58"/>
                  </a:lnTo>
                  <a:lnTo>
                    <a:pt x="399" y="56"/>
                  </a:lnTo>
                  <a:lnTo>
                    <a:pt x="400" y="54"/>
                  </a:lnTo>
                  <a:lnTo>
                    <a:pt x="402" y="52"/>
                  </a:lnTo>
                  <a:lnTo>
                    <a:pt x="403" y="52"/>
                  </a:lnTo>
                  <a:lnTo>
                    <a:pt x="403" y="51"/>
                  </a:lnTo>
                  <a:lnTo>
                    <a:pt x="403" y="52"/>
                  </a:lnTo>
                  <a:lnTo>
                    <a:pt x="403" y="52"/>
                  </a:lnTo>
                  <a:lnTo>
                    <a:pt x="402" y="55"/>
                  </a:lnTo>
                  <a:lnTo>
                    <a:pt x="402" y="55"/>
                  </a:lnTo>
                  <a:lnTo>
                    <a:pt x="402" y="56"/>
                  </a:lnTo>
                  <a:lnTo>
                    <a:pt x="402" y="57"/>
                  </a:lnTo>
                  <a:lnTo>
                    <a:pt x="403" y="58"/>
                  </a:lnTo>
                  <a:lnTo>
                    <a:pt x="403" y="60"/>
                  </a:lnTo>
                  <a:lnTo>
                    <a:pt x="403" y="61"/>
                  </a:lnTo>
                  <a:lnTo>
                    <a:pt x="403" y="63"/>
                  </a:lnTo>
                  <a:lnTo>
                    <a:pt x="403" y="63"/>
                  </a:lnTo>
                  <a:lnTo>
                    <a:pt x="402" y="65"/>
                  </a:lnTo>
                  <a:lnTo>
                    <a:pt x="399" y="67"/>
                  </a:lnTo>
                  <a:lnTo>
                    <a:pt x="399" y="68"/>
                  </a:lnTo>
                  <a:lnTo>
                    <a:pt x="399" y="68"/>
                  </a:lnTo>
                  <a:lnTo>
                    <a:pt x="399" y="70"/>
                  </a:lnTo>
                  <a:lnTo>
                    <a:pt x="400" y="70"/>
                  </a:lnTo>
                  <a:close/>
                  <a:moveTo>
                    <a:pt x="28" y="53"/>
                  </a:moveTo>
                  <a:lnTo>
                    <a:pt x="28" y="53"/>
                  </a:lnTo>
                  <a:lnTo>
                    <a:pt x="26" y="52"/>
                  </a:lnTo>
                  <a:lnTo>
                    <a:pt x="25" y="51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8" y="52"/>
                  </a:lnTo>
                  <a:lnTo>
                    <a:pt x="28" y="53"/>
                  </a:lnTo>
                  <a:close/>
                  <a:moveTo>
                    <a:pt x="409" y="53"/>
                  </a:moveTo>
                  <a:lnTo>
                    <a:pt x="408" y="53"/>
                  </a:lnTo>
                  <a:lnTo>
                    <a:pt x="407" y="53"/>
                  </a:lnTo>
                  <a:lnTo>
                    <a:pt x="407" y="50"/>
                  </a:lnTo>
                  <a:lnTo>
                    <a:pt x="408" y="48"/>
                  </a:lnTo>
                  <a:lnTo>
                    <a:pt x="409" y="46"/>
                  </a:lnTo>
                  <a:lnTo>
                    <a:pt x="411" y="46"/>
                  </a:lnTo>
                  <a:lnTo>
                    <a:pt x="411" y="46"/>
                  </a:lnTo>
                  <a:lnTo>
                    <a:pt x="412" y="47"/>
                  </a:lnTo>
                  <a:lnTo>
                    <a:pt x="411" y="51"/>
                  </a:lnTo>
                  <a:lnTo>
                    <a:pt x="411" y="53"/>
                  </a:lnTo>
                  <a:lnTo>
                    <a:pt x="409" y="53"/>
                  </a:lnTo>
                  <a:close/>
                  <a:moveTo>
                    <a:pt x="372" y="45"/>
                  </a:moveTo>
                  <a:lnTo>
                    <a:pt x="372" y="45"/>
                  </a:lnTo>
                  <a:lnTo>
                    <a:pt x="371" y="44"/>
                  </a:lnTo>
                  <a:lnTo>
                    <a:pt x="372" y="43"/>
                  </a:lnTo>
                  <a:lnTo>
                    <a:pt x="372" y="43"/>
                  </a:lnTo>
                  <a:lnTo>
                    <a:pt x="372" y="44"/>
                  </a:lnTo>
                  <a:lnTo>
                    <a:pt x="372" y="44"/>
                  </a:lnTo>
                  <a:lnTo>
                    <a:pt x="372" y="45"/>
                  </a:lnTo>
                  <a:close/>
                  <a:moveTo>
                    <a:pt x="16" y="49"/>
                  </a:move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8" y="45"/>
                  </a:lnTo>
                  <a:lnTo>
                    <a:pt x="8" y="44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3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3" y="45"/>
                  </a:lnTo>
                  <a:lnTo>
                    <a:pt x="16" y="47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9"/>
                  </a:lnTo>
                  <a:close/>
                  <a:moveTo>
                    <a:pt x="169" y="42"/>
                  </a:moveTo>
                  <a:lnTo>
                    <a:pt x="169" y="42"/>
                  </a:lnTo>
                  <a:lnTo>
                    <a:pt x="168" y="42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2"/>
                  </a:lnTo>
                  <a:close/>
                  <a:moveTo>
                    <a:pt x="131" y="42"/>
                  </a:moveTo>
                  <a:lnTo>
                    <a:pt x="130" y="42"/>
                  </a:lnTo>
                  <a:lnTo>
                    <a:pt x="130" y="42"/>
                  </a:lnTo>
                  <a:lnTo>
                    <a:pt x="130" y="41"/>
                  </a:lnTo>
                  <a:lnTo>
                    <a:pt x="130" y="41"/>
                  </a:lnTo>
                  <a:lnTo>
                    <a:pt x="130" y="40"/>
                  </a:lnTo>
                  <a:lnTo>
                    <a:pt x="130" y="40"/>
                  </a:lnTo>
                  <a:lnTo>
                    <a:pt x="130" y="40"/>
                  </a:lnTo>
                  <a:lnTo>
                    <a:pt x="131" y="40"/>
                  </a:lnTo>
                  <a:lnTo>
                    <a:pt x="131" y="40"/>
                  </a:lnTo>
                  <a:lnTo>
                    <a:pt x="132" y="41"/>
                  </a:lnTo>
                  <a:lnTo>
                    <a:pt x="132" y="41"/>
                  </a:lnTo>
                  <a:lnTo>
                    <a:pt x="131" y="42"/>
                  </a:lnTo>
                  <a:lnTo>
                    <a:pt x="131" y="42"/>
                  </a:lnTo>
                  <a:close/>
                  <a:moveTo>
                    <a:pt x="137" y="38"/>
                  </a:moveTo>
                  <a:lnTo>
                    <a:pt x="137" y="39"/>
                  </a:lnTo>
                  <a:lnTo>
                    <a:pt x="136" y="39"/>
                  </a:lnTo>
                  <a:lnTo>
                    <a:pt x="136" y="38"/>
                  </a:lnTo>
                  <a:lnTo>
                    <a:pt x="136" y="37"/>
                  </a:lnTo>
                  <a:lnTo>
                    <a:pt x="137" y="37"/>
                  </a:lnTo>
                  <a:lnTo>
                    <a:pt x="137" y="38"/>
                  </a:lnTo>
                  <a:close/>
                  <a:moveTo>
                    <a:pt x="276" y="37"/>
                  </a:moveTo>
                  <a:lnTo>
                    <a:pt x="276" y="37"/>
                  </a:lnTo>
                  <a:lnTo>
                    <a:pt x="275" y="36"/>
                  </a:lnTo>
                  <a:lnTo>
                    <a:pt x="275" y="35"/>
                  </a:lnTo>
                  <a:lnTo>
                    <a:pt x="275" y="35"/>
                  </a:lnTo>
                  <a:lnTo>
                    <a:pt x="276" y="35"/>
                  </a:lnTo>
                  <a:lnTo>
                    <a:pt x="277" y="35"/>
                  </a:lnTo>
                  <a:lnTo>
                    <a:pt x="276" y="37"/>
                  </a:lnTo>
                  <a:close/>
                  <a:moveTo>
                    <a:pt x="374" y="35"/>
                  </a:moveTo>
                  <a:lnTo>
                    <a:pt x="374" y="35"/>
                  </a:lnTo>
                  <a:lnTo>
                    <a:pt x="373" y="34"/>
                  </a:lnTo>
                  <a:lnTo>
                    <a:pt x="373" y="32"/>
                  </a:lnTo>
                  <a:lnTo>
                    <a:pt x="373" y="31"/>
                  </a:lnTo>
                  <a:lnTo>
                    <a:pt x="372" y="31"/>
                  </a:lnTo>
                  <a:lnTo>
                    <a:pt x="372" y="30"/>
                  </a:lnTo>
                  <a:lnTo>
                    <a:pt x="372" y="30"/>
                  </a:lnTo>
                  <a:lnTo>
                    <a:pt x="373" y="30"/>
                  </a:lnTo>
                  <a:lnTo>
                    <a:pt x="374" y="32"/>
                  </a:lnTo>
                  <a:lnTo>
                    <a:pt x="374" y="34"/>
                  </a:lnTo>
                  <a:lnTo>
                    <a:pt x="374" y="35"/>
                  </a:lnTo>
                  <a:close/>
                  <a:moveTo>
                    <a:pt x="389" y="29"/>
                  </a:moveTo>
                  <a:lnTo>
                    <a:pt x="388" y="29"/>
                  </a:lnTo>
                  <a:lnTo>
                    <a:pt x="388" y="29"/>
                  </a:lnTo>
                  <a:lnTo>
                    <a:pt x="388" y="28"/>
                  </a:lnTo>
                  <a:lnTo>
                    <a:pt x="388" y="28"/>
                  </a:lnTo>
                  <a:lnTo>
                    <a:pt x="388" y="28"/>
                  </a:lnTo>
                  <a:lnTo>
                    <a:pt x="389" y="28"/>
                  </a:lnTo>
                  <a:lnTo>
                    <a:pt x="389" y="29"/>
                  </a:lnTo>
                  <a:lnTo>
                    <a:pt x="389" y="29"/>
                  </a:lnTo>
                  <a:close/>
                  <a:moveTo>
                    <a:pt x="387" y="28"/>
                  </a:moveTo>
                  <a:lnTo>
                    <a:pt x="387" y="28"/>
                  </a:lnTo>
                  <a:lnTo>
                    <a:pt x="386" y="27"/>
                  </a:lnTo>
                  <a:lnTo>
                    <a:pt x="386" y="25"/>
                  </a:lnTo>
                  <a:lnTo>
                    <a:pt x="386" y="26"/>
                  </a:lnTo>
                  <a:lnTo>
                    <a:pt x="387" y="27"/>
                  </a:lnTo>
                  <a:lnTo>
                    <a:pt x="387" y="28"/>
                  </a:lnTo>
                  <a:close/>
                  <a:moveTo>
                    <a:pt x="278" y="23"/>
                  </a:moveTo>
                  <a:lnTo>
                    <a:pt x="279" y="25"/>
                  </a:lnTo>
                  <a:lnTo>
                    <a:pt x="279" y="25"/>
                  </a:lnTo>
                  <a:lnTo>
                    <a:pt x="277" y="26"/>
                  </a:lnTo>
                  <a:lnTo>
                    <a:pt x="275" y="24"/>
                  </a:lnTo>
                  <a:lnTo>
                    <a:pt x="276" y="24"/>
                  </a:lnTo>
                  <a:lnTo>
                    <a:pt x="277" y="24"/>
                  </a:lnTo>
                  <a:lnTo>
                    <a:pt x="278" y="23"/>
                  </a:lnTo>
                  <a:close/>
                  <a:moveTo>
                    <a:pt x="162" y="30"/>
                  </a:moveTo>
                  <a:lnTo>
                    <a:pt x="160" y="31"/>
                  </a:lnTo>
                  <a:lnTo>
                    <a:pt x="158" y="30"/>
                  </a:lnTo>
                  <a:lnTo>
                    <a:pt x="160" y="29"/>
                  </a:lnTo>
                  <a:lnTo>
                    <a:pt x="161" y="29"/>
                  </a:lnTo>
                  <a:lnTo>
                    <a:pt x="161" y="29"/>
                  </a:lnTo>
                  <a:lnTo>
                    <a:pt x="161" y="28"/>
                  </a:lnTo>
                  <a:lnTo>
                    <a:pt x="158" y="28"/>
                  </a:lnTo>
                  <a:lnTo>
                    <a:pt x="158" y="27"/>
                  </a:lnTo>
                  <a:lnTo>
                    <a:pt x="157" y="26"/>
                  </a:lnTo>
                  <a:lnTo>
                    <a:pt x="157" y="25"/>
                  </a:lnTo>
                  <a:lnTo>
                    <a:pt x="160" y="23"/>
                  </a:lnTo>
                  <a:lnTo>
                    <a:pt x="161" y="23"/>
                  </a:lnTo>
                  <a:lnTo>
                    <a:pt x="161" y="24"/>
                  </a:lnTo>
                  <a:lnTo>
                    <a:pt x="163" y="26"/>
                  </a:lnTo>
                  <a:lnTo>
                    <a:pt x="163" y="28"/>
                  </a:lnTo>
                  <a:lnTo>
                    <a:pt x="163" y="28"/>
                  </a:lnTo>
                  <a:lnTo>
                    <a:pt x="162" y="30"/>
                  </a:lnTo>
                  <a:close/>
                  <a:moveTo>
                    <a:pt x="262" y="21"/>
                  </a:moveTo>
                  <a:lnTo>
                    <a:pt x="262" y="21"/>
                  </a:lnTo>
                  <a:lnTo>
                    <a:pt x="263" y="21"/>
                  </a:lnTo>
                  <a:lnTo>
                    <a:pt x="263" y="21"/>
                  </a:lnTo>
                  <a:lnTo>
                    <a:pt x="266" y="21"/>
                  </a:lnTo>
                  <a:lnTo>
                    <a:pt x="269" y="21"/>
                  </a:lnTo>
                  <a:lnTo>
                    <a:pt x="271" y="22"/>
                  </a:lnTo>
                  <a:lnTo>
                    <a:pt x="273" y="23"/>
                  </a:lnTo>
                  <a:lnTo>
                    <a:pt x="274" y="24"/>
                  </a:lnTo>
                  <a:lnTo>
                    <a:pt x="275" y="24"/>
                  </a:lnTo>
                  <a:lnTo>
                    <a:pt x="275" y="24"/>
                  </a:lnTo>
                  <a:lnTo>
                    <a:pt x="274" y="24"/>
                  </a:lnTo>
                  <a:lnTo>
                    <a:pt x="274" y="25"/>
                  </a:lnTo>
                  <a:lnTo>
                    <a:pt x="275" y="26"/>
                  </a:lnTo>
                  <a:lnTo>
                    <a:pt x="275" y="27"/>
                  </a:lnTo>
                  <a:lnTo>
                    <a:pt x="276" y="28"/>
                  </a:lnTo>
                  <a:lnTo>
                    <a:pt x="277" y="29"/>
                  </a:lnTo>
                  <a:lnTo>
                    <a:pt x="277" y="29"/>
                  </a:lnTo>
                  <a:lnTo>
                    <a:pt x="277" y="30"/>
                  </a:lnTo>
                  <a:lnTo>
                    <a:pt x="278" y="30"/>
                  </a:lnTo>
                  <a:lnTo>
                    <a:pt x="277" y="31"/>
                  </a:lnTo>
                  <a:lnTo>
                    <a:pt x="276" y="31"/>
                  </a:lnTo>
                  <a:lnTo>
                    <a:pt x="275" y="30"/>
                  </a:lnTo>
                  <a:lnTo>
                    <a:pt x="274" y="30"/>
                  </a:lnTo>
                  <a:lnTo>
                    <a:pt x="274" y="30"/>
                  </a:lnTo>
                  <a:lnTo>
                    <a:pt x="274" y="31"/>
                  </a:lnTo>
                  <a:lnTo>
                    <a:pt x="272" y="31"/>
                  </a:lnTo>
                  <a:lnTo>
                    <a:pt x="270" y="31"/>
                  </a:lnTo>
                  <a:lnTo>
                    <a:pt x="269" y="31"/>
                  </a:lnTo>
                  <a:lnTo>
                    <a:pt x="270" y="31"/>
                  </a:lnTo>
                  <a:lnTo>
                    <a:pt x="270" y="31"/>
                  </a:lnTo>
                  <a:lnTo>
                    <a:pt x="273" y="35"/>
                  </a:lnTo>
                  <a:lnTo>
                    <a:pt x="273" y="35"/>
                  </a:lnTo>
                  <a:lnTo>
                    <a:pt x="272" y="37"/>
                  </a:lnTo>
                  <a:lnTo>
                    <a:pt x="273" y="38"/>
                  </a:lnTo>
                  <a:lnTo>
                    <a:pt x="274" y="38"/>
                  </a:lnTo>
                  <a:lnTo>
                    <a:pt x="275" y="39"/>
                  </a:lnTo>
                  <a:lnTo>
                    <a:pt x="275" y="39"/>
                  </a:lnTo>
                  <a:lnTo>
                    <a:pt x="276" y="39"/>
                  </a:lnTo>
                  <a:lnTo>
                    <a:pt x="276" y="40"/>
                  </a:lnTo>
                  <a:lnTo>
                    <a:pt x="276" y="41"/>
                  </a:lnTo>
                  <a:lnTo>
                    <a:pt x="275" y="41"/>
                  </a:lnTo>
                  <a:lnTo>
                    <a:pt x="276" y="42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76" y="43"/>
                  </a:lnTo>
                  <a:lnTo>
                    <a:pt x="277" y="43"/>
                  </a:lnTo>
                  <a:lnTo>
                    <a:pt x="278" y="43"/>
                  </a:lnTo>
                  <a:lnTo>
                    <a:pt x="278" y="44"/>
                  </a:lnTo>
                  <a:lnTo>
                    <a:pt x="278" y="45"/>
                  </a:lnTo>
                  <a:lnTo>
                    <a:pt x="279" y="47"/>
                  </a:lnTo>
                  <a:lnTo>
                    <a:pt x="281" y="49"/>
                  </a:lnTo>
                  <a:lnTo>
                    <a:pt x="282" y="50"/>
                  </a:lnTo>
                  <a:lnTo>
                    <a:pt x="282" y="50"/>
                  </a:lnTo>
                  <a:lnTo>
                    <a:pt x="281" y="51"/>
                  </a:lnTo>
                  <a:lnTo>
                    <a:pt x="280" y="52"/>
                  </a:lnTo>
                  <a:lnTo>
                    <a:pt x="280" y="53"/>
                  </a:lnTo>
                  <a:lnTo>
                    <a:pt x="279" y="53"/>
                  </a:lnTo>
                  <a:lnTo>
                    <a:pt x="278" y="54"/>
                  </a:lnTo>
                  <a:lnTo>
                    <a:pt x="279" y="54"/>
                  </a:lnTo>
                  <a:lnTo>
                    <a:pt x="279" y="54"/>
                  </a:lnTo>
                  <a:lnTo>
                    <a:pt x="280" y="56"/>
                  </a:lnTo>
                  <a:lnTo>
                    <a:pt x="282" y="58"/>
                  </a:lnTo>
                  <a:lnTo>
                    <a:pt x="283" y="59"/>
                  </a:lnTo>
                  <a:lnTo>
                    <a:pt x="287" y="62"/>
                  </a:lnTo>
                  <a:lnTo>
                    <a:pt x="289" y="63"/>
                  </a:lnTo>
                  <a:lnTo>
                    <a:pt x="291" y="66"/>
                  </a:lnTo>
                  <a:lnTo>
                    <a:pt x="293" y="67"/>
                  </a:lnTo>
                  <a:lnTo>
                    <a:pt x="293" y="68"/>
                  </a:lnTo>
                  <a:lnTo>
                    <a:pt x="292" y="70"/>
                  </a:lnTo>
                  <a:lnTo>
                    <a:pt x="290" y="71"/>
                  </a:lnTo>
                  <a:lnTo>
                    <a:pt x="288" y="71"/>
                  </a:lnTo>
                  <a:lnTo>
                    <a:pt x="285" y="70"/>
                  </a:lnTo>
                  <a:lnTo>
                    <a:pt x="284" y="70"/>
                  </a:lnTo>
                  <a:lnTo>
                    <a:pt x="282" y="68"/>
                  </a:lnTo>
                  <a:lnTo>
                    <a:pt x="281" y="67"/>
                  </a:lnTo>
                  <a:lnTo>
                    <a:pt x="280" y="66"/>
                  </a:lnTo>
                  <a:lnTo>
                    <a:pt x="281" y="67"/>
                  </a:lnTo>
                  <a:lnTo>
                    <a:pt x="281" y="68"/>
                  </a:lnTo>
                  <a:lnTo>
                    <a:pt x="281" y="70"/>
                  </a:lnTo>
                  <a:lnTo>
                    <a:pt x="280" y="71"/>
                  </a:lnTo>
                  <a:lnTo>
                    <a:pt x="279" y="71"/>
                  </a:lnTo>
                  <a:lnTo>
                    <a:pt x="279" y="72"/>
                  </a:lnTo>
                  <a:lnTo>
                    <a:pt x="278" y="72"/>
                  </a:lnTo>
                  <a:lnTo>
                    <a:pt x="276" y="77"/>
                  </a:lnTo>
                  <a:lnTo>
                    <a:pt x="276" y="79"/>
                  </a:lnTo>
                  <a:lnTo>
                    <a:pt x="275" y="85"/>
                  </a:lnTo>
                  <a:lnTo>
                    <a:pt x="275" y="86"/>
                  </a:lnTo>
                  <a:lnTo>
                    <a:pt x="276" y="89"/>
                  </a:lnTo>
                  <a:lnTo>
                    <a:pt x="276" y="91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75" y="93"/>
                  </a:lnTo>
                  <a:lnTo>
                    <a:pt x="274" y="94"/>
                  </a:lnTo>
                  <a:lnTo>
                    <a:pt x="272" y="94"/>
                  </a:lnTo>
                  <a:lnTo>
                    <a:pt x="271" y="95"/>
                  </a:lnTo>
                  <a:lnTo>
                    <a:pt x="270" y="97"/>
                  </a:lnTo>
                  <a:lnTo>
                    <a:pt x="269" y="98"/>
                  </a:lnTo>
                  <a:lnTo>
                    <a:pt x="268" y="98"/>
                  </a:lnTo>
                  <a:lnTo>
                    <a:pt x="267" y="98"/>
                  </a:lnTo>
                  <a:lnTo>
                    <a:pt x="267" y="98"/>
                  </a:lnTo>
                  <a:lnTo>
                    <a:pt x="266" y="97"/>
                  </a:lnTo>
                  <a:lnTo>
                    <a:pt x="266" y="96"/>
                  </a:lnTo>
                  <a:lnTo>
                    <a:pt x="266" y="97"/>
                  </a:lnTo>
                  <a:lnTo>
                    <a:pt x="266" y="97"/>
                  </a:lnTo>
                  <a:lnTo>
                    <a:pt x="266" y="98"/>
                  </a:lnTo>
                  <a:lnTo>
                    <a:pt x="267" y="99"/>
                  </a:lnTo>
                  <a:lnTo>
                    <a:pt x="266" y="100"/>
                  </a:lnTo>
                  <a:lnTo>
                    <a:pt x="266" y="100"/>
                  </a:lnTo>
                  <a:lnTo>
                    <a:pt x="264" y="101"/>
                  </a:lnTo>
                  <a:lnTo>
                    <a:pt x="263" y="102"/>
                  </a:lnTo>
                  <a:lnTo>
                    <a:pt x="263" y="103"/>
                  </a:lnTo>
                  <a:lnTo>
                    <a:pt x="262" y="103"/>
                  </a:lnTo>
                  <a:lnTo>
                    <a:pt x="262" y="105"/>
                  </a:lnTo>
                  <a:lnTo>
                    <a:pt x="260" y="106"/>
                  </a:lnTo>
                  <a:lnTo>
                    <a:pt x="260" y="106"/>
                  </a:lnTo>
                  <a:lnTo>
                    <a:pt x="259" y="107"/>
                  </a:lnTo>
                  <a:lnTo>
                    <a:pt x="260" y="107"/>
                  </a:lnTo>
                  <a:lnTo>
                    <a:pt x="261" y="107"/>
                  </a:lnTo>
                  <a:lnTo>
                    <a:pt x="261" y="108"/>
                  </a:lnTo>
                  <a:lnTo>
                    <a:pt x="262" y="109"/>
                  </a:lnTo>
                  <a:lnTo>
                    <a:pt x="261" y="111"/>
                  </a:lnTo>
                  <a:lnTo>
                    <a:pt x="260" y="112"/>
                  </a:lnTo>
                  <a:lnTo>
                    <a:pt x="260" y="112"/>
                  </a:lnTo>
                  <a:lnTo>
                    <a:pt x="261" y="112"/>
                  </a:lnTo>
                  <a:lnTo>
                    <a:pt x="262" y="113"/>
                  </a:lnTo>
                  <a:lnTo>
                    <a:pt x="263" y="114"/>
                  </a:lnTo>
                  <a:lnTo>
                    <a:pt x="263" y="115"/>
                  </a:lnTo>
                  <a:lnTo>
                    <a:pt x="262" y="117"/>
                  </a:lnTo>
                  <a:lnTo>
                    <a:pt x="261" y="117"/>
                  </a:lnTo>
                  <a:lnTo>
                    <a:pt x="261" y="117"/>
                  </a:lnTo>
                  <a:lnTo>
                    <a:pt x="260" y="117"/>
                  </a:lnTo>
                  <a:lnTo>
                    <a:pt x="260" y="117"/>
                  </a:lnTo>
                  <a:lnTo>
                    <a:pt x="260" y="118"/>
                  </a:lnTo>
                  <a:lnTo>
                    <a:pt x="260" y="118"/>
                  </a:lnTo>
                  <a:lnTo>
                    <a:pt x="260" y="119"/>
                  </a:lnTo>
                  <a:lnTo>
                    <a:pt x="260" y="121"/>
                  </a:lnTo>
                  <a:lnTo>
                    <a:pt x="260" y="122"/>
                  </a:lnTo>
                  <a:lnTo>
                    <a:pt x="259" y="123"/>
                  </a:lnTo>
                  <a:lnTo>
                    <a:pt x="258" y="123"/>
                  </a:lnTo>
                  <a:lnTo>
                    <a:pt x="258" y="122"/>
                  </a:lnTo>
                  <a:lnTo>
                    <a:pt x="258" y="123"/>
                  </a:lnTo>
                  <a:lnTo>
                    <a:pt x="258" y="124"/>
                  </a:lnTo>
                  <a:lnTo>
                    <a:pt x="259" y="125"/>
                  </a:lnTo>
                  <a:lnTo>
                    <a:pt x="258" y="125"/>
                  </a:lnTo>
                  <a:lnTo>
                    <a:pt x="258" y="126"/>
                  </a:lnTo>
                  <a:lnTo>
                    <a:pt x="257" y="126"/>
                  </a:lnTo>
                  <a:lnTo>
                    <a:pt x="256" y="128"/>
                  </a:lnTo>
                  <a:lnTo>
                    <a:pt x="256" y="129"/>
                  </a:lnTo>
                  <a:lnTo>
                    <a:pt x="255" y="130"/>
                  </a:lnTo>
                  <a:lnTo>
                    <a:pt x="255" y="131"/>
                  </a:lnTo>
                  <a:lnTo>
                    <a:pt x="246" y="136"/>
                  </a:lnTo>
                  <a:lnTo>
                    <a:pt x="240" y="140"/>
                  </a:lnTo>
                  <a:lnTo>
                    <a:pt x="239" y="140"/>
                  </a:lnTo>
                  <a:lnTo>
                    <a:pt x="239" y="138"/>
                  </a:lnTo>
                  <a:lnTo>
                    <a:pt x="239" y="133"/>
                  </a:lnTo>
                  <a:lnTo>
                    <a:pt x="238" y="130"/>
                  </a:lnTo>
                  <a:lnTo>
                    <a:pt x="238" y="128"/>
                  </a:lnTo>
                  <a:lnTo>
                    <a:pt x="237" y="130"/>
                  </a:lnTo>
                  <a:lnTo>
                    <a:pt x="236" y="130"/>
                  </a:lnTo>
                  <a:lnTo>
                    <a:pt x="236" y="129"/>
                  </a:lnTo>
                  <a:lnTo>
                    <a:pt x="235" y="129"/>
                  </a:lnTo>
                  <a:lnTo>
                    <a:pt x="235" y="128"/>
                  </a:lnTo>
                  <a:lnTo>
                    <a:pt x="236" y="126"/>
                  </a:lnTo>
                  <a:lnTo>
                    <a:pt x="235" y="127"/>
                  </a:lnTo>
                  <a:lnTo>
                    <a:pt x="235" y="128"/>
                  </a:lnTo>
                  <a:lnTo>
                    <a:pt x="234" y="128"/>
                  </a:lnTo>
                  <a:lnTo>
                    <a:pt x="233" y="128"/>
                  </a:lnTo>
                  <a:lnTo>
                    <a:pt x="233" y="127"/>
                  </a:lnTo>
                  <a:lnTo>
                    <a:pt x="233" y="127"/>
                  </a:lnTo>
                  <a:lnTo>
                    <a:pt x="231" y="129"/>
                  </a:lnTo>
                  <a:lnTo>
                    <a:pt x="228" y="129"/>
                  </a:lnTo>
                  <a:lnTo>
                    <a:pt x="227" y="129"/>
                  </a:lnTo>
                  <a:lnTo>
                    <a:pt x="226" y="129"/>
                  </a:lnTo>
                  <a:lnTo>
                    <a:pt x="226" y="128"/>
                  </a:lnTo>
                  <a:lnTo>
                    <a:pt x="226" y="127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5" y="126"/>
                  </a:lnTo>
                  <a:lnTo>
                    <a:pt x="224" y="126"/>
                  </a:lnTo>
                  <a:lnTo>
                    <a:pt x="223" y="126"/>
                  </a:lnTo>
                  <a:lnTo>
                    <a:pt x="223" y="127"/>
                  </a:lnTo>
                  <a:lnTo>
                    <a:pt x="219" y="122"/>
                  </a:lnTo>
                  <a:lnTo>
                    <a:pt x="219" y="126"/>
                  </a:lnTo>
                  <a:lnTo>
                    <a:pt x="216" y="128"/>
                  </a:lnTo>
                  <a:lnTo>
                    <a:pt x="214" y="129"/>
                  </a:lnTo>
                  <a:lnTo>
                    <a:pt x="212" y="128"/>
                  </a:lnTo>
                  <a:lnTo>
                    <a:pt x="210" y="128"/>
                  </a:lnTo>
                  <a:lnTo>
                    <a:pt x="208" y="128"/>
                  </a:lnTo>
                  <a:lnTo>
                    <a:pt x="206" y="130"/>
                  </a:lnTo>
                  <a:lnTo>
                    <a:pt x="206" y="131"/>
                  </a:lnTo>
                  <a:lnTo>
                    <a:pt x="205" y="131"/>
                  </a:lnTo>
                  <a:lnTo>
                    <a:pt x="205" y="130"/>
                  </a:lnTo>
                  <a:lnTo>
                    <a:pt x="205" y="129"/>
                  </a:lnTo>
                  <a:lnTo>
                    <a:pt x="205" y="127"/>
                  </a:lnTo>
                  <a:lnTo>
                    <a:pt x="205" y="124"/>
                  </a:lnTo>
                  <a:lnTo>
                    <a:pt x="205" y="123"/>
                  </a:lnTo>
                  <a:lnTo>
                    <a:pt x="204" y="122"/>
                  </a:lnTo>
                  <a:lnTo>
                    <a:pt x="204" y="122"/>
                  </a:lnTo>
                  <a:lnTo>
                    <a:pt x="203" y="122"/>
                  </a:lnTo>
                  <a:lnTo>
                    <a:pt x="203" y="123"/>
                  </a:lnTo>
                  <a:lnTo>
                    <a:pt x="201" y="123"/>
                  </a:lnTo>
                  <a:lnTo>
                    <a:pt x="200" y="122"/>
                  </a:lnTo>
                  <a:lnTo>
                    <a:pt x="198" y="123"/>
                  </a:lnTo>
                  <a:lnTo>
                    <a:pt x="196" y="124"/>
                  </a:lnTo>
                  <a:lnTo>
                    <a:pt x="193" y="124"/>
                  </a:lnTo>
                  <a:lnTo>
                    <a:pt x="193" y="124"/>
                  </a:lnTo>
                  <a:lnTo>
                    <a:pt x="192" y="123"/>
                  </a:lnTo>
                  <a:lnTo>
                    <a:pt x="192" y="123"/>
                  </a:lnTo>
                  <a:lnTo>
                    <a:pt x="193" y="122"/>
                  </a:lnTo>
                  <a:lnTo>
                    <a:pt x="192" y="122"/>
                  </a:lnTo>
                  <a:lnTo>
                    <a:pt x="191" y="123"/>
                  </a:lnTo>
                  <a:lnTo>
                    <a:pt x="191" y="124"/>
                  </a:lnTo>
                  <a:lnTo>
                    <a:pt x="190" y="123"/>
                  </a:lnTo>
                  <a:lnTo>
                    <a:pt x="189" y="122"/>
                  </a:lnTo>
                  <a:lnTo>
                    <a:pt x="187" y="122"/>
                  </a:lnTo>
                  <a:lnTo>
                    <a:pt x="187" y="123"/>
                  </a:lnTo>
                  <a:lnTo>
                    <a:pt x="186" y="123"/>
                  </a:lnTo>
                  <a:lnTo>
                    <a:pt x="185" y="123"/>
                  </a:lnTo>
                  <a:lnTo>
                    <a:pt x="185" y="122"/>
                  </a:lnTo>
                  <a:lnTo>
                    <a:pt x="185" y="119"/>
                  </a:lnTo>
                  <a:lnTo>
                    <a:pt x="184" y="113"/>
                  </a:lnTo>
                  <a:lnTo>
                    <a:pt x="184" y="110"/>
                  </a:lnTo>
                  <a:lnTo>
                    <a:pt x="184" y="109"/>
                  </a:lnTo>
                  <a:lnTo>
                    <a:pt x="182" y="108"/>
                  </a:lnTo>
                  <a:lnTo>
                    <a:pt x="182" y="106"/>
                  </a:lnTo>
                  <a:lnTo>
                    <a:pt x="183" y="105"/>
                  </a:lnTo>
                  <a:lnTo>
                    <a:pt x="183" y="102"/>
                  </a:lnTo>
                  <a:lnTo>
                    <a:pt x="183" y="101"/>
                  </a:lnTo>
                  <a:lnTo>
                    <a:pt x="183" y="99"/>
                  </a:lnTo>
                  <a:lnTo>
                    <a:pt x="182" y="98"/>
                  </a:lnTo>
                  <a:lnTo>
                    <a:pt x="181" y="97"/>
                  </a:lnTo>
                  <a:lnTo>
                    <a:pt x="180" y="95"/>
                  </a:lnTo>
                  <a:lnTo>
                    <a:pt x="179" y="95"/>
                  </a:lnTo>
                  <a:lnTo>
                    <a:pt x="176" y="94"/>
                  </a:lnTo>
                  <a:lnTo>
                    <a:pt x="175" y="94"/>
                  </a:lnTo>
                  <a:lnTo>
                    <a:pt x="174" y="93"/>
                  </a:lnTo>
                  <a:lnTo>
                    <a:pt x="174" y="93"/>
                  </a:lnTo>
                  <a:lnTo>
                    <a:pt x="174" y="92"/>
                  </a:lnTo>
                  <a:lnTo>
                    <a:pt x="175" y="91"/>
                  </a:lnTo>
                  <a:lnTo>
                    <a:pt x="175" y="91"/>
                  </a:lnTo>
                  <a:lnTo>
                    <a:pt x="175" y="90"/>
                  </a:lnTo>
                  <a:lnTo>
                    <a:pt x="174" y="90"/>
                  </a:lnTo>
                  <a:lnTo>
                    <a:pt x="173" y="89"/>
                  </a:lnTo>
                  <a:lnTo>
                    <a:pt x="173" y="88"/>
                  </a:lnTo>
                  <a:lnTo>
                    <a:pt x="172" y="87"/>
                  </a:lnTo>
                  <a:lnTo>
                    <a:pt x="172" y="85"/>
                  </a:lnTo>
                  <a:lnTo>
                    <a:pt x="173" y="84"/>
                  </a:lnTo>
                  <a:lnTo>
                    <a:pt x="173" y="84"/>
                  </a:lnTo>
                  <a:lnTo>
                    <a:pt x="173" y="82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73" y="80"/>
                  </a:lnTo>
                  <a:lnTo>
                    <a:pt x="173" y="80"/>
                  </a:lnTo>
                  <a:lnTo>
                    <a:pt x="172" y="78"/>
                  </a:lnTo>
                  <a:lnTo>
                    <a:pt x="170" y="77"/>
                  </a:lnTo>
                  <a:lnTo>
                    <a:pt x="170" y="75"/>
                  </a:lnTo>
                  <a:lnTo>
                    <a:pt x="170" y="71"/>
                  </a:lnTo>
                  <a:lnTo>
                    <a:pt x="170" y="70"/>
                  </a:lnTo>
                  <a:lnTo>
                    <a:pt x="170" y="66"/>
                  </a:lnTo>
                  <a:lnTo>
                    <a:pt x="171" y="65"/>
                  </a:lnTo>
                  <a:lnTo>
                    <a:pt x="172" y="64"/>
                  </a:lnTo>
                  <a:lnTo>
                    <a:pt x="172" y="64"/>
                  </a:lnTo>
                  <a:lnTo>
                    <a:pt x="172" y="64"/>
                  </a:lnTo>
                  <a:lnTo>
                    <a:pt x="172" y="64"/>
                  </a:lnTo>
                  <a:lnTo>
                    <a:pt x="171" y="64"/>
                  </a:lnTo>
                  <a:lnTo>
                    <a:pt x="172" y="61"/>
                  </a:lnTo>
                  <a:lnTo>
                    <a:pt x="172" y="61"/>
                  </a:lnTo>
                  <a:lnTo>
                    <a:pt x="173" y="59"/>
                  </a:lnTo>
                  <a:lnTo>
                    <a:pt x="174" y="58"/>
                  </a:lnTo>
                  <a:lnTo>
                    <a:pt x="175" y="56"/>
                  </a:lnTo>
                  <a:lnTo>
                    <a:pt x="175" y="55"/>
                  </a:lnTo>
                  <a:lnTo>
                    <a:pt x="178" y="54"/>
                  </a:lnTo>
                  <a:lnTo>
                    <a:pt x="177" y="55"/>
                  </a:lnTo>
                  <a:lnTo>
                    <a:pt x="177" y="56"/>
                  </a:lnTo>
                  <a:lnTo>
                    <a:pt x="178" y="57"/>
                  </a:lnTo>
                  <a:lnTo>
                    <a:pt x="178" y="57"/>
                  </a:lnTo>
                  <a:lnTo>
                    <a:pt x="179" y="59"/>
                  </a:lnTo>
                  <a:lnTo>
                    <a:pt x="180" y="60"/>
                  </a:lnTo>
                  <a:lnTo>
                    <a:pt x="181" y="61"/>
                  </a:lnTo>
                  <a:lnTo>
                    <a:pt x="181" y="62"/>
                  </a:lnTo>
                  <a:lnTo>
                    <a:pt x="182" y="63"/>
                  </a:lnTo>
                  <a:lnTo>
                    <a:pt x="183" y="64"/>
                  </a:lnTo>
                  <a:lnTo>
                    <a:pt x="183" y="64"/>
                  </a:lnTo>
                  <a:lnTo>
                    <a:pt x="184" y="65"/>
                  </a:lnTo>
                  <a:lnTo>
                    <a:pt x="187" y="67"/>
                  </a:lnTo>
                  <a:lnTo>
                    <a:pt x="188" y="68"/>
                  </a:lnTo>
                  <a:lnTo>
                    <a:pt x="188" y="70"/>
                  </a:lnTo>
                  <a:lnTo>
                    <a:pt x="189" y="70"/>
                  </a:lnTo>
                  <a:lnTo>
                    <a:pt x="190" y="70"/>
                  </a:lnTo>
                  <a:lnTo>
                    <a:pt x="195" y="67"/>
                  </a:lnTo>
                  <a:lnTo>
                    <a:pt x="196" y="67"/>
                  </a:lnTo>
                  <a:lnTo>
                    <a:pt x="197" y="67"/>
                  </a:lnTo>
                  <a:lnTo>
                    <a:pt x="199" y="67"/>
                  </a:lnTo>
                  <a:lnTo>
                    <a:pt x="202" y="67"/>
                  </a:lnTo>
                  <a:lnTo>
                    <a:pt x="202" y="67"/>
                  </a:lnTo>
                  <a:lnTo>
                    <a:pt x="203" y="67"/>
                  </a:lnTo>
                  <a:lnTo>
                    <a:pt x="204" y="67"/>
                  </a:lnTo>
                  <a:lnTo>
                    <a:pt x="205" y="67"/>
                  </a:lnTo>
                  <a:lnTo>
                    <a:pt x="205" y="67"/>
                  </a:lnTo>
                  <a:lnTo>
                    <a:pt x="207" y="66"/>
                  </a:lnTo>
                  <a:lnTo>
                    <a:pt x="209" y="65"/>
                  </a:lnTo>
                  <a:lnTo>
                    <a:pt x="209" y="64"/>
                  </a:lnTo>
                  <a:lnTo>
                    <a:pt x="210" y="63"/>
                  </a:lnTo>
                  <a:lnTo>
                    <a:pt x="210" y="61"/>
                  </a:lnTo>
                  <a:lnTo>
                    <a:pt x="211" y="61"/>
                  </a:lnTo>
                  <a:lnTo>
                    <a:pt x="212" y="60"/>
                  </a:lnTo>
                  <a:lnTo>
                    <a:pt x="213" y="60"/>
                  </a:lnTo>
                  <a:lnTo>
                    <a:pt x="219" y="60"/>
                  </a:lnTo>
                  <a:lnTo>
                    <a:pt x="219" y="60"/>
                  </a:lnTo>
                  <a:lnTo>
                    <a:pt x="219" y="61"/>
                  </a:lnTo>
                  <a:lnTo>
                    <a:pt x="219" y="61"/>
                  </a:lnTo>
                  <a:lnTo>
                    <a:pt x="220" y="62"/>
                  </a:lnTo>
                  <a:lnTo>
                    <a:pt x="220" y="62"/>
                  </a:lnTo>
                  <a:lnTo>
                    <a:pt x="221" y="62"/>
                  </a:lnTo>
                  <a:lnTo>
                    <a:pt x="224" y="63"/>
                  </a:lnTo>
                  <a:lnTo>
                    <a:pt x="225" y="63"/>
                  </a:lnTo>
                  <a:lnTo>
                    <a:pt x="226" y="63"/>
                  </a:lnTo>
                  <a:lnTo>
                    <a:pt x="227" y="64"/>
                  </a:lnTo>
                  <a:lnTo>
                    <a:pt x="228" y="64"/>
                  </a:lnTo>
                  <a:lnTo>
                    <a:pt x="230" y="63"/>
                  </a:lnTo>
                  <a:lnTo>
                    <a:pt x="230" y="62"/>
                  </a:lnTo>
                  <a:lnTo>
                    <a:pt x="231" y="62"/>
                  </a:lnTo>
                  <a:lnTo>
                    <a:pt x="232" y="61"/>
                  </a:lnTo>
                  <a:lnTo>
                    <a:pt x="234" y="61"/>
                  </a:lnTo>
                  <a:lnTo>
                    <a:pt x="236" y="61"/>
                  </a:lnTo>
                  <a:lnTo>
                    <a:pt x="237" y="61"/>
                  </a:lnTo>
                  <a:lnTo>
                    <a:pt x="239" y="61"/>
                  </a:lnTo>
                  <a:lnTo>
                    <a:pt x="239" y="61"/>
                  </a:lnTo>
                  <a:lnTo>
                    <a:pt x="239" y="60"/>
                  </a:lnTo>
                  <a:lnTo>
                    <a:pt x="240" y="59"/>
                  </a:lnTo>
                  <a:lnTo>
                    <a:pt x="240" y="58"/>
                  </a:lnTo>
                  <a:lnTo>
                    <a:pt x="241" y="56"/>
                  </a:lnTo>
                  <a:lnTo>
                    <a:pt x="241" y="56"/>
                  </a:lnTo>
                  <a:lnTo>
                    <a:pt x="241" y="56"/>
                  </a:lnTo>
                  <a:lnTo>
                    <a:pt x="242" y="55"/>
                  </a:lnTo>
                  <a:lnTo>
                    <a:pt x="242" y="55"/>
                  </a:lnTo>
                  <a:lnTo>
                    <a:pt x="242" y="54"/>
                  </a:lnTo>
                  <a:lnTo>
                    <a:pt x="242" y="54"/>
                  </a:lnTo>
                  <a:lnTo>
                    <a:pt x="242" y="53"/>
                  </a:lnTo>
                  <a:lnTo>
                    <a:pt x="241" y="52"/>
                  </a:lnTo>
                  <a:lnTo>
                    <a:pt x="241" y="51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44" y="49"/>
                  </a:lnTo>
                  <a:lnTo>
                    <a:pt x="245" y="48"/>
                  </a:lnTo>
                  <a:lnTo>
                    <a:pt x="246" y="47"/>
                  </a:lnTo>
                  <a:lnTo>
                    <a:pt x="246" y="47"/>
                  </a:lnTo>
                  <a:lnTo>
                    <a:pt x="246" y="46"/>
                  </a:lnTo>
                  <a:lnTo>
                    <a:pt x="246" y="46"/>
                  </a:lnTo>
                  <a:lnTo>
                    <a:pt x="245" y="45"/>
                  </a:lnTo>
                  <a:lnTo>
                    <a:pt x="245" y="45"/>
                  </a:lnTo>
                  <a:lnTo>
                    <a:pt x="245" y="44"/>
                  </a:lnTo>
                  <a:lnTo>
                    <a:pt x="245" y="44"/>
                  </a:lnTo>
                  <a:lnTo>
                    <a:pt x="245" y="43"/>
                  </a:lnTo>
                  <a:lnTo>
                    <a:pt x="245" y="43"/>
                  </a:lnTo>
                  <a:lnTo>
                    <a:pt x="245" y="42"/>
                  </a:lnTo>
                  <a:lnTo>
                    <a:pt x="246" y="41"/>
                  </a:lnTo>
                  <a:lnTo>
                    <a:pt x="247" y="40"/>
                  </a:lnTo>
                  <a:lnTo>
                    <a:pt x="248" y="40"/>
                  </a:lnTo>
                  <a:lnTo>
                    <a:pt x="248" y="40"/>
                  </a:lnTo>
                  <a:lnTo>
                    <a:pt x="249" y="40"/>
                  </a:lnTo>
                  <a:lnTo>
                    <a:pt x="250" y="39"/>
                  </a:lnTo>
                  <a:lnTo>
                    <a:pt x="250" y="38"/>
                  </a:lnTo>
                  <a:lnTo>
                    <a:pt x="250" y="38"/>
                  </a:lnTo>
                  <a:lnTo>
                    <a:pt x="250" y="36"/>
                  </a:lnTo>
                  <a:lnTo>
                    <a:pt x="250" y="36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50" y="31"/>
                  </a:lnTo>
                  <a:lnTo>
                    <a:pt x="250" y="30"/>
                  </a:lnTo>
                  <a:lnTo>
                    <a:pt x="250" y="27"/>
                  </a:lnTo>
                  <a:lnTo>
                    <a:pt x="250" y="26"/>
                  </a:lnTo>
                  <a:lnTo>
                    <a:pt x="251" y="25"/>
                  </a:lnTo>
                  <a:lnTo>
                    <a:pt x="251" y="23"/>
                  </a:lnTo>
                  <a:lnTo>
                    <a:pt x="252" y="22"/>
                  </a:lnTo>
                  <a:lnTo>
                    <a:pt x="253" y="21"/>
                  </a:lnTo>
                  <a:lnTo>
                    <a:pt x="253" y="21"/>
                  </a:lnTo>
                  <a:lnTo>
                    <a:pt x="254" y="21"/>
                  </a:lnTo>
                  <a:lnTo>
                    <a:pt x="255" y="22"/>
                  </a:lnTo>
                  <a:lnTo>
                    <a:pt x="257" y="21"/>
                  </a:lnTo>
                  <a:lnTo>
                    <a:pt x="258" y="21"/>
                  </a:lnTo>
                  <a:lnTo>
                    <a:pt x="259" y="21"/>
                  </a:lnTo>
                  <a:lnTo>
                    <a:pt x="259" y="21"/>
                  </a:lnTo>
                  <a:lnTo>
                    <a:pt x="260" y="22"/>
                  </a:lnTo>
                  <a:lnTo>
                    <a:pt x="261" y="21"/>
                  </a:lnTo>
                  <a:lnTo>
                    <a:pt x="262" y="21"/>
                  </a:lnTo>
                  <a:close/>
                  <a:moveTo>
                    <a:pt x="388" y="25"/>
                  </a:moveTo>
                  <a:lnTo>
                    <a:pt x="387" y="26"/>
                  </a:lnTo>
                  <a:lnTo>
                    <a:pt x="387" y="26"/>
                  </a:lnTo>
                  <a:lnTo>
                    <a:pt x="387" y="25"/>
                  </a:lnTo>
                  <a:lnTo>
                    <a:pt x="387" y="24"/>
                  </a:lnTo>
                  <a:lnTo>
                    <a:pt x="388" y="22"/>
                  </a:lnTo>
                  <a:lnTo>
                    <a:pt x="387" y="22"/>
                  </a:lnTo>
                  <a:lnTo>
                    <a:pt x="387" y="21"/>
                  </a:lnTo>
                  <a:lnTo>
                    <a:pt x="386" y="20"/>
                  </a:lnTo>
                  <a:lnTo>
                    <a:pt x="387" y="19"/>
                  </a:lnTo>
                  <a:lnTo>
                    <a:pt x="388" y="19"/>
                  </a:lnTo>
                  <a:lnTo>
                    <a:pt x="388" y="19"/>
                  </a:lnTo>
                  <a:lnTo>
                    <a:pt x="389" y="21"/>
                  </a:lnTo>
                  <a:lnTo>
                    <a:pt x="389" y="22"/>
                  </a:lnTo>
                  <a:lnTo>
                    <a:pt x="388" y="23"/>
                  </a:lnTo>
                  <a:lnTo>
                    <a:pt x="388" y="25"/>
                  </a:lnTo>
                  <a:close/>
                  <a:moveTo>
                    <a:pt x="15" y="9"/>
                  </a:moveTo>
                  <a:lnTo>
                    <a:pt x="17" y="9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1" y="12"/>
                  </a:lnTo>
                  <a:lnTo>
                    <a:pt x="33" y="14"/>
                  </a:lnTo>
                  <a:lnTo>
                    <a:pt x="34" y="15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9" y="25"/>
                  </a:lnTo>
                  <a:lnTo>
                    <a:pt x="41" y="26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8"/>
                  </a:lnTo>
                  <a:lnTo>
                    <a:pt x="44" y="29"/>
                  </a:lnTo>
                  <a:lnTo>
                    <a:pt x="45" y="30"/>
                  </a:lnTo>
                  <a:lnTo>
                    <a:pt x="49" y="32"/>
                  </a:lnTo>
                  <a:lnTo>
                    <a:pt x="53" y="36"/>
                  </a:lnTo>
                  <a:lnTo>
                    <a:pt x="57" y="38"/>
                  </a:lnTo>
                  <a:lnTo>
                    <a:pt x="59" y="41"/>
                  </a:lnTo>
                  <a:lnTo>
                    <a:pt x="60" y="42"/>
                  </a:lnTo>
                  <a:lnTo>
                    <a:pt x="61" y="43"/>
                  </a:lnTo>
                  <a:lnTo>
                    <a:pt x="62" y="45"/>
                  </a:lnTo>
                  <a:lnTo>
                    <a:pt x="64" y="48"/>
                  </a:lnTo>
                  <a:lnTo>
                    <a:pt x="65" y="48"/>
                  </a:lnTo>
                  <a:lnTo>
                    <a:pt x="65" y="49"/>
                  </a:lnTo>
                  <a:lnTo>
                    <a:pt x="66" y="50"/>
                  </a:lnTo>
                  <a:lnTo>
                    <a:pt x="67" y="51"/>
                  </a:lnTo>
                  <a:lnTo>
                    <a:pt x="68" y="52"/>
                  </a:lnTo>
                  <a:lnTo>
                    <a:pt x="69" y="52"/>
                  </a:lnTo>
                  <a:lnTo>
                    <a:pt x="70" y="54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0" y="52"/>
                  </a:lnTo>
                  <a:lnTo>
                    <a:pt x="70" y="51"/>
                  </a:lnTo>
                  <a:lnTo>
                    <a:pt x="70" y="51"/>
                  </a:lnTo>
                  <a:lnTo>
                    <a:pt x="71" y="50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5" y="53"/>
                  </a:lnTo>
                  <a:lnTo>
                    <a:pt x="76" y="54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8" y="58"/>
                  </a:lnTo>
                  <a:lnTo>
                    <a:pt x="79" y="58"/>
                  </a:lnTo>
                  <a:lnTo>
                    <a:pt x="81" y="58"/>
                  </a:lnTo>
                  <a:lnTo>
                    <a:pt x="82" y="59"/>
                  </a:lnTo>
                  <a:lnTo>
                    <a:pt x="85" y="61"/>
                  </a:lnTo>
                  <a:lnTo>
                    <a:pt x="86" y="63"/>
                  </a:lnTo>
                  <a:lnTo>
                    <a:pt x="86" y="64"/>
                  </a:lnTo>
                  <a:lnTo>
                    <a:pt x="87" y="65"/>
                  </a:lnTo>
                  <a:lnTo>
                    <a:pt x="87" y="67"/>
                  </a:lnTo>
                  <a:lnTo>
                    <a:pt x="87" y="67"/>
                  </a:lnTo>
                  <a:lnTo>
                    <a:pt x="90" y="70"/>
                  </a:lnTo>
                  <a:lnTo>
                    <a:pt x="91" y="71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7" y="73"/>
                  </a:lnTo>
                  <a:lnTo>
                    <a:pt x="98" y="74"/>
                  </a:lnTo>
                  <a:lnTo>
                    <a:pt x="98" y="75"/>
                  </a:lnTo>
                  <a:lnTo>
                    <a:pt x="98" y="76"/>
                  </a:lnTo>
                  <a:lnTo>
                    <a:pt x="95" y="78"/>
                  </a:lnTo>
                  <a:lnTo>
                    <a:pt x="92" y="79"/>
                  </a:lnTo>
                  <a:lnTo>
                    <a:pt x="95" y="79"/>
                  </a:lnTo>
                  <a:lnTo>
                    <a:pt x="96" y="78"/>
                  </a:lnTo>
                  <a:lnTo>
                    <a:pt x="98" y="77"/>
                  </a:lnTo>
                  <a:lnTo>
                    <a:pt x="99" y="76"/>
                  </a:lnTo>
                  <a:lnTo>
                    <a:pt x="101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3" y="75"/>
                  </a:lnTo>
                  <a:lnTo>
                    <a:pt x="104" y="77"/>
                  </a:lnTo>
                  <a:lnTo>
                    <a:pt x="106" y="78"/>
                  </a:lnTo>
                  <a:lnTo>
                    <a:pt x="106" y="80"/>
                  </a:lnTo>
                  <a:lnTo>
                    <a:pt x="107" y="81"/>
                  </a:lnTo>
                  <a:lnTo>
                    <a:pt x="106" y="82"/>
                  </a:lnTo>
                  <a:lnTo>
                    <a:pt x="105" y="83"/>
                  </a:lnTo>
                  <a:lnTo>
                    <a:pt x="103" y="84"/>
                  </a:lnTo>
                  <a:lnTo>
                    <a:pt x="102" y="85"/>
                  </a:lnTo>
                  <a:lnTo>
                    <a:pt x="103" y="86"/>
                  </a:lnTo>
                  <a:lnTo>
                    <a:pt x="102" y="87"/>
                  </a:lnTo>
                  <a:lnTo>
                    <a:pt x="103" y="88"/>
                  </a:lnTo>
                  <a:lnTo>
                    <a:pt x="104" y="88"/>
                  </a:lnTo>
                  <a:lnTo>
                    <a:pt x="103" y="89"/>
                  </a:lnTo>
                  <a:lnTo>
                    <a:pt x="103" y="90"/>
                  </a:lnTo>
                  <a:lnTo>
                    <a:pt x="104" y="92"/>
                  </a:lnTo>
                  <a:lnTo>
                    <a:pt x="104" y="93"/>
                  </a:lnTo>
                  <a:lnTo>
                    <a:pt x="106" y="94"/>
                  </a:lnTo>
                  <a:lnTo>
                    <a:pt x="109" y="95"/>
                  </a:lnTo>
                  <a:lnTo>
                    <a:pt x="110" y="96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4" y="96"/>
                  </a:lnTo>
                  <a:lnTo>
                    <a:pt x="114" y="96"/>
                  </a:lnTo>
                  <a:lnTo>
                    <a:pt x="114" y="99"/>
                  </a:lnTo>
                  <a:lnTo>
                    <a:pt x="115" y="100"/>
                  </a:lnTo>
                  <a:lnTo>
                    <a:pt x="115" y="103"/>
                  </a:lnTo>
                  <a:lnTo>
                    <a:pt x="115" y="106"/>
                  </a:lnTo>
                  <a:lnTo>
                    <a:pt x="115" y="107"/>
                  </a:lnTo>
                  <a:lnTo>
                    <a:pt x="116" y="109"/>
                  </a:lnTo>
                  <a:lnTo>
                    <a:pt x="117" y="110"/>
                  </a:lnTo>
                  <a:lnTo>
                    <a:pt x="119" y="110"/>
                  </a:lnTo>
                  <a:lnTo>
                    <a:pt x="119" y="111"/>
                  </a:lnTo>
                  <a:lnTo>
                    <a:pt x="119" y="112"/>
                  </a:lnTo>
                  <a:lnTo>
                    <a:pt x="119" y="113"/>
                  </a:lnTo>
                  <a:lnTo>
                    <a:pt x="118" y="114"/>
                  </a:lnTo>
                  <a:lnTo>
                    <a:pt x="117" y="115"/>
                  </a:lnTo>
                  <a:lnTo>
                    <a:pt x="117" y="116"/>
                  </a:lnTo>
                  <a:lnTo>
                    <a:pt x="117" y="117"/>
                  </a:lnTo>
                  <a:lnTo>
                    <a:pt x="117" y="118"/>
                  </a:lnTo>
                  <a:lnTo>
                    <a:pt x="117" y="118"/>
                  </a:lnTo>
                  <a:lnTo>
                    <a:pt x="118" y="118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5" y="115"/>
                  </a:lnTo>
                  <a:lnTo>
                    <a:pt x="127" y="115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33" y="122"/>
                  </a:lnTo>
                  <a:lnTo>
                    <a:pt x="134" y="125"/>
                  </a:lnTo>
                  <a:lnTo>
                    <a:pt x="134" y="125"/>
                  </a:lnTo>
                  <a:lnTo>
                    <a:pt x="134" y="126"/>
                  </a:lnTo>
                  <a:lnTo>
                    <a:pt x="134" y="127"/>
                  </a:lnTo>
                  <a:lnTo>
                    <a:pt x="132" y="129"/>
                  </a:lnTo>
                  <a:lnTo>
                    <a:pt x="132" y="129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32" y="134"/>
                  </a:lnTo>
                  <a:lnTo>
                    <a:pt x="132" y="135"/>
                  </a:lnTo>
                  <a:lnTo>
                    <a:pt x="132" y="135"/>
                  </a:lnTo>
                  <a:lnTo>
                    <a:pt x="131" y="138"/>
                  </a:lnTo>
                  <a:lnTo>
                    <a:pt x="131" y="140"/>
                  </a:lnTo>
                  <a:lnTo>
                    <a:pt x="131" y="145"/>
                  </a:lnTo>
                  <a:lnTo>
                    <a:pt x="131" y="147"/>
                  </a:lnTo>
                  <a:lnTo>
                    <a:pt x="131" y="149"/>
                  </a:lnTo>
                  <a:lnTo>
                    <a:pt x="131" y="151"/>
                  </a:lnTo>
                  <a:lnTo>
                    <a:pt x="130" y="160"/>
                  </a:lnTo>
                  <a:lnTo>
                    <a:pt x="130" y="161"/>
                  </a:lnTo>
                  <a:lnTo>
                    <a:pt x="129" y="162"/>
                  </a:lnTo>
                  <a:lnTo>
                    <a:pt x="128" y="162"/>
                  </a:lnTo>
                  <a:lnTo>
                    <a:pt x="127" y="162"/>
                  </a:lnTo>
                  <a:lnTo>
                    <a:pt x="127" y="162"/>
                  </a:lnTo>
                  <a:lnTo>
                    <a:pt x="127" y="161"/>
                  </a:lnTo>
                  <a:lnTo>
                    <a:pt x="126" y="160"/>
                  </a:lnTo>
                  <a:lnTo>
                    <a:pt x="123" y="159"/>
                  </a:lnTo>
                  <a:lnTo>
                    <a:pt x="123" y="159"/>
                  </a:lnTo>
                  <a:lnTo>
                    <a:pt x="121" y="161"/>
                  </a:lnTo>
                  <a:lnTo>
                    <a:pt x="120" y="161"/>
                  </a:lnTo>
                  <a:lnTo>
                    <a:pt x="119" y="161"/>
                  </a:lnTo>
                  <a:lnTo>
                    <a:pt x="118" y="160"/>
                  </a:lnTo>
                  <a:lnTo>
                    <a:pt x="115" y="158"/>
                  </a:lnTo>
                  <a:lnTo>
                    <a:pt x="115" y="159"/>
                  </a:lnTo>
                  <a:lnTo>
                    <a:pt x="115" y="160"/>
                  </a:lnTo>
                  <a:lnTo>
                    <a:pt x="115" y="162"/>
                  </a:lnTo>
                  <a:lnTo>
                    <a:pt x="115" y="163"/>
                  </a:lnTo>
                  <a:lnTo>
                    <a:pt x="115" y="164"/>
                  </a:lnTo>
                  <a:lnTo>
                    <a:pt x="114" y="164"/>
                  </a:lnTo>
                  <a:lnTo>
                    <a:pt x="113" y="162"/>
                  </a:lnTo>
                  <a:lnTo>
                    <a:pt x="112" y="161"/>
                  </a:lnTo>
                  <a:lnTo>
                    <a:pt x="110" y="159"/>
                  </a:lnTo>
                  <a:lnTo>
                    <a:pt x="109" y="158"/>
                  </a:lnTo>
                  <a:lnTo>
                    <a:pt x="108" y="156"/>
                  </a:lnTo>
                  <a:lnTo>
                    <a:pt x="106" y="152"/>
                  </a:lnTo>
                  <a:lnTo>
                    <a:pt x="105" y="152"/>
                  </a:lnTo>
                  <a:lnTo>
                    <a:pt x="101" y="149"/>
                  </a:lnTo>
                  <a:lnTo>
                    <a:pt x="100" y="148"/>
                  </a:lnTo>
                  <a:lnTo>
                    <a:pt x="99" y="147"/>
                  </a:lnTo>
                  <a:lnTo>
                    <a:pt x="98" y="146"/>
                  </a:lnTo>
                  <a:lnTo>
                    <a:pt x="95" y="144"/>
                  </a:lnTo>
                  <a:lnTo>
                    <a:pt x="91" y="140"/>
                  </a:lnTo>
                  <a:lnTo>
                    <a:pt x="88" y="136"/>
                  </a:lnTo>
                  <a:lnTo>
                    <a:pt x="86" y="132"/>
                  </a:lnTo>
                  <a:lnTo>
                    <a:pt x="85" y="131"/>
                  </a:lnTo>
                  <a:lnTo>
                    <a:pt x="82" y="128"/>
                  </a:lnTo>
                  <a:lnTo>
                    <a:pt x="80" y="127"/>
                  </a:lnTo>
                  <a:lnTo>
                    <a:pt x="79" y="126"/>
                  </a:lnTo>
                  <a:lnTo>
                    <a:pt x="77" y="122"/>
                  </a:lnTo>
                  <a:lnTo>
                    <a:pt x="77" y="121"/>
                  </a:lnTo>
                  <a:lnTo>
                    <a:pt x="76" y="120"/>
                  </a:lnTo>
                  <a:lnTo>
                    <a:pt x="75" y="119"/>
                  </a:lnTo>
                  <a:lnTo>
                    <a:pt x="74" y="118"/>
                  </a:lnTo>
                  <a:lnTo>
                    <a:pt x="72" y="115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1" y="109"/>
                  </a:lnTo>
                  <a:lnTo>
                    <a:pt x="66" y="99"/>
                  </a:lnTo>
                  <a:lnTo>
                    <a:pt x="65" y="97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62" y="89"/>
                  </a:lnTo>
                  <a:lnTo>
                    <a:pt x="61" y="88"/>
                  </a:lnTo>
                  <a:lnTo>
                    <a:pt x="60" y="87"/>
                  </a:lnTo>
                  <a:lnTo>
                    <a:pt x="59" y="86"/>
                  </a:lnTo>
                  <a:lnTo>
                    <a:pt x="58" y="82"/>
                  </a:lnTo>
                  <a:lnTo>
                    <a:pt x="57" y="81"/>
                  </a:lnTo>
                  <a:lnTo>
                    <a:pt x="56" y="80"/>
                  </a:lnTo>
                  <a:lnTo>
                    <a:pt x="52" y="79"/>
                  </a:lnTo>
                  <a:lnTo>
                    <a:pt x="51" y="78"/>
                  </a:lnTo>
                  <a:lnTo>
                    <a:pt x="50" y="77"/>
                  </a:lnTo>
                  <a:lnTo>
                    <a:pt x="49" y="76"/>
                  </a:lnTo>
                  <a:lnTo>
                    <a:pt x="49" y="73"/>
                  </a:lnTo>
                  <a:lnTo>
                    <a:pt x="47" y="67"/>
                  </a:lnTo>
                  <a:lnTo>
                    <a:pt x="45" y="61"/>
                  </a:lnTo>
                  <a:lnTo>
                    <a:pt x="44" y="58"/>
                  </a:lnTo>
                  <a:lnTo>
                    <a:pt x="43" y="56"/>
                  </a:lnTo>
                  <a:lnTo>
                    <a:pt x="42" y="55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5" y="50"/>
                  </a:lnTo>
                  <a:lnTo>
                    <a:pt x="33" y="50"/>
                  </a:lnTo>
                  <a:lnTo>
                    <a:pt x="32" y="49"/>
                  </a:lnTo>
                  <a:lnTo>
                    <a:pt x="32" y="47"/>
                  </a:lnTo>
                  <a:lnTo>
                    <a:pt x="31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28" y="41"/>
                  </a:lnTo>
                  <a:lnTo>
                    <a:pt x="27" y="39"/>
                  </a:lnTo>
                  <a:lnTo>
                    <a:pt x="26" y="38"/>
                  </a:lnTo>
                  <a:lnTo>
                    <a:pt x="26" y="37"/>
                  </a:lnTo>
                  <a:lnTo>
                    <a:pt x="23" y="32"/>
                  </a:lnTo>
                  <a:lnTo>
                    <a:pt x="22" y="31"/>
                  </a:lnTo>
                  <a:lnTo>
                    <a:pt x="21" y="30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4" y="26"/>
                  </a:lnTo>
                  <a:lnTo>
                    <a:pt x="13" y="25"/>
                  </a:lnTo>
                  <a:lnTo>
                    <a:pt x="10" y="22"/>
                  </a:lnTo>
                  <a:lnTo>
                    <a:pt x="5" y="17"/>
                  </a:lnTo>
                  <a:lnTo>
                    <a:pt x="4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6" y="5"/>
                  </a:lnTo>
                  <a:lnTo>
                    <a:pt x="7" y="5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5" y="9"/>
                  </a:lnTo>
                  <a:close/>
                  <a:moveTo>
                    <a:pt x="2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5" name="Google Shape;1425;p77"/>
            <p:cNvSpPr/>
            <p:nvPr/>
          </p:nvSpPr>
          <p:spPr>
            <a:xfrm>
              <a:off x="5768975" y="936626"/>
              <a:ext cx="536575" cy="633413"/>
            </a:xfrm>
            <a:custGeom>
              <a:avLst/>
              <a:gdLst/>
              <a:ahLst/>
              <a:cxnLst/>
              <a:rect l="l" t="t" r="r" b="b"/>
              <a:pathLst>
                <a:path w="338" h="399" extrusionOk="0">
                  <a:moveTo>
                    <a:pt x="333" y="398"/>
                  </a:moveTo>
                  <a:lnTo>
                    <a:pt x="333" y="399"/>
                  </a:lnTo>
                  <a:lnTo>
                    <a:pt x="331" y="395"/>
                  </a:lnTo>
                  <a:lnTo>
                    <a:pt x="331" y="395"/>
                  </a:lnTo>
                  <a:lnTo>
                    <a:pt x="330" y="394"/>
                  </a:lnTo>
                  <a:lnTo>
                    <a:pt x="331" y="393"/>
                  </a:lnTo>
                  <a:lnTo>
                    <a:pt x="332" y="392"/>
                  </a:lnTo>
                  <a:lnTo>
                    <a:pt x="333" y="393"/>
                  </a:lnTo>
                  <a:lnTo>
                    <a:pt x="334" y="396"/>
                  </a:lnTo>
                  <a:lnTo>
                    <a:pt x="333" y="398"/>
                  </a:lnTo>
                  <a:close/>
                  <a:moveTo>
                    <a:pt x="331" y="391"/>
                  </a:moveTo>
                  <a:lnTo>
                    <a:pt x="330" y="392"/>
                  </a:lnTo>
                  <a:lnTo>
                    <a:pt x="330" y="391"/>
                  </a:lnTo>
                  <a:lnTo>
                    <a:pt x="330" y="391"/>
                  </a:lnTo>
                  <a:lnTo>
                    <a:pt x="330" y="390"/>
                  </a:lnTo>
                  <a:lnTo>
                    <a:pt x="331" y="390"/>
                  </a:lnTo>
                  <a:lnTo>
                    <a:pt x="331" y="391"/>
                  </a:lnTo>
                  <a:close/>
                  <a:moveTo>
                    <a:pt x="327" y="384"/>
                  </a:moveTo>
                  <a:lnTo>
                    <a:pt x="326" y="384"/>
                  </a:lnTo>
                  <a:lnTo>
                    <a:pt x="326" y="383"/>
                  </a:lnTo>
                  <a:lnTo>
                    <a:pt x="326" y="382"/>
                  </a:lnTo>
                  <a:lnTo>
                    <a:pt x="326" y="382"/>
                  </a:lnTo>
                  <a:lnTo>
                    <a:pt x="326" y="382"/>
                  </a:lnTo>
                  <a:lnTo>
                    <a:pt x="327" y="383"/>
                  </a:lnTo>
                  <a:lnTo>
                    <a:pt x="327" y="383"/>
                  </a:lnTo>
                  <a:lnTo>
                    <a:pt x="327" y="384"/>
                  </a:lnTo>
                  <a:close/>
                  <a:moveTo>
                    <a:pt x="328" y="381"/>
                  </a:moveTo>
                  <a:lnTo>
                    <a:pt x="328" y="382"/>
                  </a:lnTo>
                  <a:lnTo>
                    <a:pt x="328" y="382"/>
                  </a:lnTo>
                  <a:lnTo>
                    <a:pt x="328" y="381"/>
                  </a:lnTo>
                  <a:lnTo>
                    <a:pt x="328" y="381"/>
                  </a:lnTo>
                  <a:lnTo>
                    <a:pt x="327" y="380"/>
                  </a:lnTo>
                  <a:lnTo>
                    <a:pt x="327" y="380"/>
                  </a:lnTo>
                  <a:lnTo>
                    <a:pt x="328" y="379"/>
                  </a:lnTo>
                  <a:lnTo>
                    <a:pt x="328" y="379"/>
                  </a:lnTo>
                  <a:lnTo>
                    <a:pt x="328" y="380"/>
                  </a:lnTo>
                  <a:lnTo>
                    <a:pt x="328" y="381"/>
                  </a:lnTo>
                  <a:close/>
                  <a:moveTo>
                    <a:pt x="323" y="379"/>
                  </a:moveTo>
                  <a:lnTo>
                    <a:pt x="324" y="379"/>
                  </a:lnTo>
                  <a:lnTo>
                    <a:pt x="323" y="379"/>
                  </a:lnTo>
                  <a:lnTo>
                    <a:pt x="323" y="378"/>
                  </a:lnTo>
                  <a:lnTo>
                    <a:pt x="323" y="378"/>
                  </a:lnTo>
                  <a:lnTo>
                    <a:pt x="323" y="377"/>
                  </a:lnTo>
                  <a:lnTo>
                    <a:pt x="323" y="379"/>
                  </a:lnTo>
                  <a:close/>
                  <a:moveTo>
                    <a:pt x="319" y="366"/>
                  </a:moveTo>
                  <a:lnTo>
                    <a:pt x="318" y="366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8" y="364"/>
                  </a:lnTo>
                  <a:lnTo>
                    <a:pt x="318" y="364"/>
                  </a:lnTo>
                  <a:lnTo>
                    <a:pt x="318" y="364"/>
                  </a:lnTo>
                  <a:lnTo>
                    <a:pt x="319" y="365"/>
                  </a:lnTo>
                  <a:lnTo>
                    <a:pt x="319" y="366"/>
                  </a:lnTo>
                  <a:close/>
                  <a:moveTo>
                    <a:pt x="314" y="346"/>
                  </a:moveTo>
                  <a:lnTo>
                    <a:pt x="314" y="347"/>
                  </a:lnTo>
                  <a:lnTo>
                    <a:pt x="312" y="347"/>
                  </a:lnTo>
                  <a:lnTo>
                    <a:pt x="312" y="345"/>
                  </a:lnTo>
                  <a:lnTo>
                    <a:pt x="312" y="344"/>
                  </a:lnTo>
                  <a:lnTo>
                    <a:pt x="312" y="343"/>
                  </a:lnTo>
                  <a:lnTo>
                    <a:pt x="313" y="342"/>
                  </a:lnTo>
                  <a:lnTo>
                    <a:pt x="314" y="342"/>
                  </a:lnTo>
                  <a:lnTo>
                    <a:pt x="314" y="343"/>
                  </a:lnTo>
                  <a:lnTo>
                    <a:pt x="315" y="344"/>
                  </a:lnTo>
                  <a:lnTo>
                    <a:pt x="314" y="346"/>
                  </a:lnTo>
                  <a:close/>
                  <a:moveTo>
                    <a:pt x="315" y="334"/>
                  </a:moveTo>
                  <a:lnTo>
                    <a:pt x="315" y="335"/>
                  </a:lnTo>
                  <a:lnTo>
                    <a:pt x="314" y="334"/>
                  </a:lnTo>
                  <a:lnTo>
                    <a:pt x="315" y="334"/>
                  </a:lnTo>
                  <a:lnTo>
                    <a:pt x="315" y="333"/>
                  </a:lnTo>
                  <a:lnTo>
                    <a:pt x="315" y="333"/>
                  </a:lnTo>
                  <a:lnTo>
                    <a:pt x="315" y="334"/>
                  </a:lnTo>
                  <a:lnTo>
                    <a:pt x="315" y="334"/>
                  </a:lnTo>
                  <a:close/>
                  <a:moveTo>
                    <a:pt x="318" y="325"/>
                  </a:moveTo>
                  <a:lnTo>
                    <a:pt x="319" y="327"/>
                  </a:lnTo>
                  <a:lnTo>
                    <a:pt x="318" y="327"/>
                  </a:lnTo>
                  <a:lnTo>
                    <a:pt x="318" y="326"/>
                  </a:lnTo>
                  <a:lnTo>
                    <a:pt x="318" y="326"/>
                  </a:lnTo>
                  <a:lnTo>
                    <a:pt x="318" y="325"/>
                  </a:lnTo>
                  <a:close/>
                  <a:moveTo>
                    <a:pt x="314" y="314"/>
                  </a:moveTo>
                  <a:lnTo>
                    <a:pt x="314" y="315"/>
                  </a:lnTo>
                  <a:lnTo>
                    <a:pt x="313" y="313"/>
                  </a:lnTo>
                  <a:lnTo>
                    <a:pt x="313" y="313"/>
                  </a:lnTo>
                  <a:lnTo>
                    <a:pt x="314" y="313"/>
                  </a:lnTo>
                  <a:lnTo>
                    <a:pt x="314" y="313"/>
                  </a:lnTo>
                  <a:lnTo>
                    <a:pt x="314" y="314"/>
                  </a:lnTo>
                  <a:close/>
                  <a:moveTo>
                    <a:pt x="315" y="332"/>
                  </a:moveTo>
                  <a:lnTo>
                    <a:pt x="315" y="333"/>
                  </a:lnTo>
                  <a:lnTo>
                    <a:pt x="315" y="332"/>
                  </a:lnTo>
                  <a:lnTo>
                    <a:pt x="314" y="330"/>
                  </a:lnTo>
                  <a:lnTo>
                    <a:pt x="313" y="328"/>
                  </a:lnTo>
                  <a:lnTo>
                    <a:pt x="313" y="328"/>
                  </a:lnTo>
                  <a:lnTo>
                    <a:pt x="313" y="327"/>
                  </a:lnTo>
                  <a:lnTo>
                    <a:pt x="314" y="327"/>
                  </a:lnTo>
                  <a:lnTo>
                    <a:pt x="314" y="326"/>
                  </a:lnTo>
                  <a:lnTo>
                    <a:pt x="314" y="324"/>
                  </a:lnTo>
                  <a:lnTo>
                    <a:pt x="314" y="323"/>
                  </a:lnTo>
                  <a:lnTo>
                    <a:pt x="314" y="323"/>
                  </a:lnTo>
                  <a:lnTo>
                    <a:pt x="315" y="323"/>
                  </a:lnTo>
                  <a:lnTo>
                    <a:pt x="315" y="323"/>
                  </a:lnTo>
                  <a:lnTo>
                    <a:pt x="315" y="322"/>
                  </a:lnTo>
                  <a:lnTo>
                    <a:pt x="315" y="321"/>
                  </a:lnTo>
                  <a:lnTo>
                    <a:pt x="314" y="321"/>
                  </a:lnTo>
                  <a:lnTo>
                    <a:pt x="314" y="319"/>
                  </a:lnTo>
                  <a:lnTo>
                    <a:pt x="314" y="318"/>
                  </a:lnTo>
                  <a:lnTo>
                    <a:pt x="315" y="317"/>
                  </a:lnTo>
                  <a:lnTo>
                    <a:pt x="314" y="315"/>
                  </a:lnTo>
                  <a:lnTo>
                    <a:pt x="314" y="315"/>
                  </a:lnTo>
                  <a:lnTo>
                    <a:pt x="315" y="314"/>
                  </a:lnTo>
                  <a:lnTo>
                    <a:pt x="315" y="312"/>
                  </a:lnTo>
                  <a:lnTo>
                    <a:pt x="315" y="312"/>
                  </a:lnTo>
                  <a:lnTo>
                    <a:pt x="315" y="309"/>
                  </a:lnTo>
                  <a:lnTo>
                    <a:pt x="315" y="308"/>
                  </a:lnTo>
                  <a:lnTo>
                    <a:pt x="316" y="306"/>
                  </a:lnTo>
                  <a:lnTo>
                    <a:pt x="317" y="305"/>
                  </a:lnTo>
                  <a:lnTo>
                    <a:pt x="317" y="305"/>
                  </a:lnTo>
                  <a:lnTo>
                    <a:pt x="317" y="307"/>
                  </a:lnTo>
                  <a:lnTo>
                    <a:pt x="317" y="307"/>
                  </a:lnTo>
                  <a:lnTo>
                    <a:pt x="317" y="308"/>
                  </a:lnTo>
                  <a:lnTo>
                    <a:pt x="318" y="309"/>
                  </a:lnTo>
                  <a:lnTo>
                    <a:pt x="318" y="310"/>
                  </a:lnTo>
                  <a:lnTo>
                    <a:pt x="317" y="310"/>
                  </a:lnTo>
                  <a:lnTo>
                    <a:pt x="317" y="311"/>
                  </a:lnTo>
                  <a:lnTo>
                    <a:pt x="316" y="312"/>
                  </a:lnTo>
                  <a:lnTo>
                    <a:pt x="316" y="313"/>
                  </a:lnTo>
                  <a:lnTo>
                    <a:pt x="316" y="313"/>
                  </a:lnTo>
                  <a:lnTo>
                    <a:pt x="317" y="315"/>
                  </a:lnTo>
                  <a:lnTo>
                    <a:pt x="317" y="319"/>
                  </a:lnTo>
                  <a:lnTo>
                    <a:pt x="317" y="320"/>
                  </a:lnTo>
                  <a:lnTo>
                    <a:pt x="316" y="320"/>
                  </a:lnTo>
                  <a:lnTo>
                    <a:pt x="317" y="323"/>
                  </a:lnTo>
                  <a:lnTo>
                    <a:pt x="316" y="324"/>
                  </a:lnTo>
                  <a:lnTo>
                    <a:pt x="316" y="325"/>
                  </a:lnTo>
                  <a:lnTo>
                    <a:pt x="316" y="326"/>
                  </a:lnTo>
                  <a:lnTo>
                    <a:pt x="315" y="326"/>
                  </a:lnTo>
                  <a:lnTo>
                    <a:pt x="315" y="327"/>
                  </a:lnTo>
                  <a:lnTo>
                    <a:pt x="316" y="327"/>
                  </a:lnTo>
                  <a:lnTo>
                    <a:pt x="316" y="328"/>
                  </a:lnTo>
                  <a:lnTo>
                    <a:pt x="316" y="329"/>
                  </a:lnTo>
                  <a:lnTo>
                    <a:pt x="316" y="331"/>
                  </a:lnTo>
                  <a:lnTo>
                    <a:pt x="315" y="332"/>
                  </a:lnTo>
                  <a:close/>
                  <a:moveTo>
                    <a:pt x="258" y="142"/>
                  </a:moveTo>
                  <a:lnTo>
                    <a:pt x="257" y="142"/>
                  </a:lnTo>
                  <a:lnTo>
                    <a:pt x="256" y="142"/>
                  </a:lnTo>
                  <a:lnTo>
                    <a:pt x="256" y="142"/>
                  </a:lnTo>
                  <a:lnTo>
                    <a:pt x="256" y="141"/>
                  </a:lnTo>
                  <a:lnTo>
                    <a:pt x="255" y="141"/>
                  </a:lnTo>
                  <a:lnTo>
                    <a:pt x="255" y="138"/>
                  </a:lnTo>
                  <a:lnTo>
                    <a:pt x="254" y="134"/>
                  </a:lnTo>
                  <a:lnTo>
                    <a:pt x="254" y="133"/>
                  </a:lnTo>
                  <a:lnTo>
                    <a:pt x="252" y="130"/>
                  </a:lnTo>
                  <a:lnTo>
                    <a:pt x="252" y="129"/>
                  </a:lnTo>
                  <a:lnTo>
                    <a:pt x="251" y="129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1"/>
                  </a:lnTo>
                  <a:lnTo>
                    <a:pt x="251" y="132"/>
                  </a:lnTo>
                  <a:lnTo>
                    <a:pt x="250" y="132"/>
                  </a:lnTo>
                  <a:lnTo>
                    <a:pt x="249" y="132"/>
                  </a:lnTo>
                  <a:lnTo>
                    <a:pt x="248" y="132"/>
                  </a:lnTo>
                  <a:lnTo>
                    <a:pt x="247" y="131"/>
                  </a:lnTo>
                  <a:lnTo>
                    <a:pt x="245" y="129"/>
                  </a:lnTo>
                  <a:lnTo>
                    <a:pt x="245" y="127"/>
                  </a:lnTo>
                  <a:lnTo>
                    <a:pt x="245" y="126"/>
                  </a:lnTo>
                  <a:lnTo>
                    <a:pt x="244" y="126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3" y="126"/>
                  </a:lnTo>
                  <a:lnTo>
                    <a:pt x="243" y="127"/>
                  </a:lnTo>
                  <a:lnTo>
                    <a:pt x="244" y="127"/>
                  </a:lnTo>
                  <a:lnTo>
                    <a:pt x="244" y="129"/>
                  </a:lnTo>
                  <a:lnTo>
                    <a:pt x="243" y="129"/>
                  </a:lnTo>
                  <a:lnTo>
                    <a:pt x="243" y="129"/>
                  </a:lnTo>
                  <a:lnTo>
                    <a:pt x="242" y="129"/>
                  </a:lnTo>
                  <a:lnTo>
                    <a:pt x="241" y="127"/>
                  </a:lnTo>
                  <a:lnTo>
                    <a:pt x="241" y="127"/>
                  </a:lnTo>
                  <a:lnTo>
                    <a:pt x="240" y="127"/>
                  </a:lnTo>
                  <a:lnTo>
                    <a:pt x="240" y="126"/>
                  </a:lnTo>
                  <a:lnTo>
                    <a:pt x="239" y="125"/>
                  </a:lnTo>
                  <a:lnTo>
                    <a:pt x="238" y="124"/>
                  </a:lnTo>
                  <a:lnTo>
                    <a:pt x="237" y="123"/>
                  </a:lnTo>
                  <a:lnTo>
                    <a:pt x="236" y="124"/>
                  </a:lnTo>
                  <a:lnTo>
                    <a:pt x="236" y="124"/>
                  </a:lnTo>
                  <a:lnTo>
                    <a:pt x="236" y="125"/>
                  </a:lnTo>
                  <a:lnTo>
                    <a:pt x="236" y="125"/>
                  </a:lnTo>
                  <a:lnTo>
                    <a:pt x="237" y="125"/>
                  </a:lnTo>
                  <a:lnTo>
                    <a:pt x="237" y="126"/>
                  </a:lnTo>
                  <a:lnTo>
                    <a:pt x="237" y="126"/>
                  </a:lnTo>
                  <a:lnTo>
                    <a:pt x="237" y="127"/>
                  </a:lnTo>
                  <a:lnTo>
                    <a:pt x="236" y="129"/>
                  </a:lnTo>
                  <a:lnTo>
                    <a:pt x="235" y="130"/>
                  </a:lnTo>
                  <a:lnTo>
                    <a:pt x="235" y="131"/>
                  </a:lnTo>
                  <a:lnTo>
                    <a:pt x="235" y="132"/>
                  </a:lnTo>
                  <a:lnTo>
                    <a:pt x="234" y="133"/>
                  </a:lnTo>
                  <a:lnTo>
                    <a:pt x="234" y="134"/>
                  </a:lnTo>
                  <a:lnTo>
                    <a:pt x="235" y="134"/>
                  </a:lnTo>
                  <a:lnTo>
                    <a:pt x="235" y="135"/>
                  </a:lnTo>
                  <a:lnTo>
                    <a:pt x="237" y="135"/>
                  </a:lnTo>
                  <a:lnTo>
                    <a:pt x="238" y="136"/>
                  </a:lnTo>
                  <a:lnTo>
                    <a:pt x="239" y="138"/>
                  </a:lnTo>
                  <a:lnTo>
                    <a:pt x="240" y="138"/>
                  </a:lnTo>
                  <a:lnTo>
                    <a:pt x="241" y="139"/>
                  </a:lnTo>
                  <a:lnTo>
                    <a:pt x="243" y="139"/>
                  </a:lnTo>
                  <a:lnTo>
                    <a:pt x="244" y="140"/>
                  </a:lnTo>
                  <a:lnTo>
                    <a:pt x="244" y="141"/>
                  </a:lnTo>
                  <a:lnTo>
                    <a:pt x="245" y="141"/>
                  </a:lnTo>
                  <a:lnTo>
                    <a:pt x="246" y="142"/>
                  </a:lnTo>
                  <a:lnTo>
                    <a:pt x="246" y="142"/>
                  </a:lnTo>
                  <a:lnTo>
                    <a:pt x="246" y="143"/>
                  </a:lnTo>
                  <a:lnTo>
                    <a:pt x="245" y="143"/>
                  </a:lnTo>
                  <a:lnTo>
                    <a:pt x="245" y="143"/>
                  </a:lnTo>
                  <a:lnTo>
                    <a:pt x="244" y="143"/>
                  </a:lnTo>
                  <a:lnTo>
                    <a:pt x="243" y="143"/>
                  </a:lnTo>
                  <a:lnTo>
                    <a:pt x="242" y="143"/>
                  </a:lnTo>
                  <a:lnTo>
                    <a:pt x="240" y="143"/>
                  </a:lnTo>
                  <a:lnTo>
                    <a:pt x="240" y="146"/>
                  </a:lnTo>
                  <a:lnTo>
                    <a:pt x="239" y="147"/>
                  </a:lnTo>
                  <a:lnTo>
                    <a:pt x="239" y="147"/>
                  </a:lnTo>
                  <a:lnTo>
                    <a:pt x="238" y="147"/>
                  </a:lnTo>
                  <a:lnTo>
                    <a:pt x="238" y="147"/>
                  </a:lnTo>
                  <a:lnTo>
                    <a:pt x="237" y="149"/>
                  </a:lnTo>
                  <a:lnTo>
                    <a:pt x="237" y="150"/>
                  </a:lnTo>
                  <a:lnTo>
                    <a:pt x="237" y="151"/>
                  </a:lnTo>
                  <a:lnTo>
                    <a:pt x="237" y="152"/>
                  </a:lnTo>
                  <a:lnTo>
                    <a:pt x="238" y="153"/>
                  </a:lnTo>
                  <a:lnTo>
                    <a:pt x="239" y="153"/>
                  </a:lnTo>
                  <a:lnTo>
                    <a:pt x="240" y="153"/>
                  </a:lnTo>
                  <a:lnTo>
                    <a:pt x="241" y="153"/>
                  </a:lnTo>
                  <a:lnTo>
                    <a:pt x="241" y="154"/>
                  </a:lnTo>
                  <a:lnTo>
                    <a:pt x="243" y="154"/>
                  </a:lnTo>
                  <a:lnTo>
                    <a:pt x="244" y="155"/>
                  </a:lnTo>
                  <a:lnTo>
                    <a:pt x="245" y="155"/>
                  </a:lnTo>
                  <a:lnTo>
                    <a:pt x="246" y="156"/>
                  </a:lnTo>
                  <a:lnTo>
                    <a:pt x="246" y="157"/>
                  </a:lnTo>
                  <a:lnTo>
                    <a:pt x="246" y="158"/>
                  </a:lnTo>
                  <a:lnTo>
                    <a:pt x="246" y="159"/>
                  </a:lnTo>
                  <a:lnTo>
                    <a:pt x="245" y="161"/>
                  </a:lnTo>
                  <a:lnTo>
                    <a:pt x="245" y="165"/>
                  </a:lnTo>
                  <a:lnTo>
                    <a:pt x="245" y="166"/>
                  </a:lnTo>
                  <a:lnTo>
                    <a:pt x="246" y="166"/>
                  </a:lnTo>
                  <a:lnTo>
                    <a:pt x="246" y="166"/>
                  </a:lnTo>
                  <a:lnTo>
                    <a:pt x="247" y="167"/>
                  </a:lnTo>
                  <a:lnTo>
                    <a:pt x="247" y="168"/>
                  </a:lnTo>
                  <a:lnTo>
                    <a:pt x="247" y="170"/>
                  </a:lnTo>
                  <a:lnTo>
                    <a:pt x="248" y="170"/>
                  </a:lnTo>
                  <a:lnTo>
                    <a:pt x="249" y="171"/>
                  </a:lnTo>
                  <a:lnTo>
                    <a:pt x="250" y="171"/>
                  </a:lnTo>
                  <a:lnTo>
                    <a:pt x="250" y="171"/>
                  </a:lnTo>
                  <a:lnTo>
                    <a:pt x="249" y="173"/>
                  </a:lnTo>
                  <a:lnTo>
                    <a:pt x="250" y="174"/>
                  </a:lnTo>
                  <a:lnTo>
                    <a:pt x="250" y="176"/>
                  </a:lnTo>
                  <a:lnTo>
                    <a:pt x="251" y="178"/>
                  </a:lnTo>
                  <a:lnTo>
                    <a:pt x="251" y="178"/>
                  </a:lnTo>
                  <a:lnTo>
                    <a:pt x="251" y="179"/>
                  </a:lnTo>
                  <a:lnTo>
                    <a:pt x="252" y="180"/>
                  </a:lnTo>
                  <a:lnTo>
                    <a:pt x="253" y="183"/>
                  </a:lnTo>
                  <a:lnTo>
                    <a:pt x="253" y="185"/>
                  </a:lnTo>
                  <a:lnTo>
                    <a:pt x="254" y="186"/>
                  </a:lnTo>
                  <a:lnTo>
                    <a:pt x="254" y="188"/>
                  </a:lnTo>
                  <a:lnTo>
                    <a:pt x="253" y="188"/>
                  </a:lnTo>
                  <a:lnTo>
                    <a:pt x="254" y="189"/>
                  </a:lnTo>
                  <a:lnTo>
                    <a:pt x="254" y="190"/>
                  </a:lnTo>
                  <a:lnTo>
                    <a:pt x="254" y="192"/>
                  </a:lnTo>
                  <a:lnTo>
                    <a:pt x="253" y="192"/>
                  </a:lnTo>
                  <a:lnTo>
                    <a:pt x="253" y="192"/>
                  </a:lnTo>
                  <a:lnTo>
                    <a:pt x="252" y="191"/>
                  </a:lnTo>
                  <a:lnTo>
                    <a:pt x="252" y="192"/>
                  </a:lnTo>
                  <a:lnTo>
                    <a:pt x="251" y="193"/>
                  </a:lnTo>
                  <a:lnTo>
                    <a:pt x="251" y="192"/>
                  </a:lnTo>
                  <a:lnTo>
                    <a:pt x="250" y="192"/>
                  </a:lnTo>
                  <a:lnTo>
                    <a:pt x="250" y="191"/>
                  </a:lnTo>
                  <a:lnTo>
                    <a:pt x="250" y="187"/>
                  </a:lnTo>
                  <a:lnTo>
                    <a:pt x="250" y="187"/>
                  </a:lnTo>
                  <a:lnTo>
                    <a:pt x="250" y="186"/>
                  </a:lnTo>
                  <a:lnTo>
                    <a:pt x="249" y="186"/>
                  </a:lnTo>
                  <a:lnTo>
                    <a:pt x="249" y="185"/>
                  </a:lnTo>
                  <a:lnTo>
                    <a:pt x="248" y="189"/>
                  </a:lnTo>
                  <a:lnTo>
                    <a:pt x="249" y="191"/>
                  </a:lnTo>
                  <a:lnTo>
                    <a:pt x="249" y="192"/>
                  </a:lnTo>
                  <a:lnTo>
                    <a:pt x="247" y="192"/>
                  </a:lnTo>
                  <a:lnTo>
                    <a:pt x="246" y="191"/>
                  </a:lnTo>
                  <a:lnTo>
                    <a:pt x="245" y="190"/>
                  </a:lnTo>
                  <a:lnTo>
                    <a:pt x="245" y="191"/>
                  </a:lnTo>
                  <a:lnTo>
                    <a:pt x="245" y="192"/>
                  </a:lnTo>
                  <a:lnTo>
                    <a:pt x="244" y="192"/>
                  </a:lnTo>
                  <a:lnTo>
                    <a:pt x="243" y="191"/>
                  </a:lnTo>
                  <a:lnTo>
                    <a:pt x="243" y="190"/>
                  </a:lnTo>
                  <a:lnTo>
                    <a:pt x="244" y="187"/>
                  </a:lnTo>
                  <a:lnTo>
                    <a:pt x="244" y="185"/>
                  </a:lnTo>
                  <a:lnTo>
                    <a:pt x="242" y="184"/>
                  </a:lnTo>
                  <a:lnTo>
                    <a:pt x="241" y="184"/>
                  </a:lnTo>
                  <a:lnTo>
                    <a:pt x="240" y="182"/>
                  </a:lnTo>
                  <a:lnTo>
                    <a:pt x="241" y="184"/>
                  </a:lnTo>
                  <a:lnTo>
                    <a:pt x="241" y="184"/>
                  </a:lnTo>
                  <a:lnTo>
                    <a:pt x="242" y="185"/>
                  </a:lnTo>
                  <a:lnTo>
                    <a:pt x="243" y="185"/>
                  </a:lnTo>
                  <a:lnTo>
                    <a:pt x="243" y="186"/>
                  </a:lnTo>
                  <a:lnTo>
                    <a:pt x="242" y="187"/>
                  </a:lnTo>
                  <a:lnTo>
                    <a:pt x="241" y="189"/>
                  </a:lnTo>
                  <a:lnTo>
                    <a:pt x="240" y="191"/>
                  </a:lnTo>
                  <a:lnTo>
                    <a:pt x="238" y="192"/>
                  </a:lnTo>
                  <a:lnTo>
                    <a:pt x="233" y="193"/>
                  </a:lnTo>
                  <a:lnTo>
                    <a:pt x="232" y="194"/>
                  </a:lnTo>
                  <a:lnTo>
                    <a:pt x="231" y="196"/>
                  </a:lnTo>
                  <a:lnTo>
                    <a:pt x="230" y="197"/>
                  </a:lnTo>
                  <a:lnTo>
                    <a:pt x="230" y="200"/>
                  </a:lnTo>
                  <a:lnTo>
                    <a:pt x="231" y="202"/>
                  </a:lnTo>
                  <a:lnTo>
                    <a:pt x="231" y="205"/>
                  </a:lnTo>
                  <a:lnTo>
                    <a:pt x="232" y="206"/>
                  </a:lnTo>
                  <a:lnTo>
                    <a:pt x="232" y="207"/>
                  </a:lnTo>
                  <a:lnTo>
                    <a:pt x="231" y="208"/>
                  </a:lnTo>
                  <a:lnTo>
                    <a:pt x="230" y="209"/>
                  </a:lnTo>
                  <a:lnTo>
                    <a:pt x="230" y="210"/>
                  </a:lnTo>
                  <a:lnTo>
                    <a:pt x="230" y="211"/>
                  </a:lnTo>
                  <a:lnTo>
                    <a:pt x="226" y="213"/>
                  </a:lnTo>
                  <a:lnTo>
                    <a:pt x="226" y="214"/>
                  </a:lnTo>
                  <a:lnTo>
                    <a:pt x="225" y="215"/>
                  </a:lnTo>
                  <a:lnTo>
                    <a:pt x="224" y="214"/>
                  </a:lnTo>
                  <a:lnTo>
                    <a:pt x="224" y="214"/>
                  </a:lnTo>
                  <a:lnTo>
                    <a:pt x="224" y="215"/>
                  </a:lnTo>
                  <a:lnTo>
                    <a:pt x="224" y="216"/>
                  </a:lnTo>
                  <a:lnTo>
                    <a:pt x="224" y="216"/>
                  </a:lnTo>
                  <a:lnTo>
                    <a:pt x="224" y="216"/>
                  </a:lnTo>
                  <a:lnTo>
                    <a:pt x="219" y="218"/>
                  </a:lnTo>
                  <a:lnTo>
                    <a:pt x="216" y="219"/>
                  </a:lnTo>
                  <a:lnTo>
                    <a:pt x="215" y="219"/>
                  </a:lnTo>
                  <a:lnTo>
                    <a:pt x="216" y="219"/>
                  </a:lnTo>
                  <a:lnTo>
                    <a:pt x="216" y="218"/>
                  </a:lnTo>
                  <a:lnTo>
                    <a:pt x="216" y="217"/>
                  </a:lnTo>
                  <a:lnTo>
                    <a:pt x="215" y="217"/>
                  </a:lnTo>
                  <a:lnTo>
                    <a:pt x="215" y="216"/>
                  </a:lnTo>
                  <a:lnTo>
                    <a:pt x="212" y="218"/>
                  </a:lnTo>
                  <a:lnTo>
                    <a:pt x="212" y="220"/>
                  </a:lnTo>
                  <a:lnTo>
                    <a:pt x="212" y="221"/>
                  </a:lnTo>
                  <a:lnTo>
                    <a:pt x="212" y="220"/>
                  </a:lnTo>
                  <a:lnTo>
                    <a:pt x="214" y="219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3" y="222"/>
                  </a:lnTo>
                  <a:lnTo>
                    <a:pt x="208" y="227"/>
                  </a:lnTo>
                  <a:lnTo>
                    <a:pt x="208" y="228"/>
                  </a:lnTo>
                  <a:lnTo>
                    <a:pt x="207" y="229"/>
                  </a:lnTo>
                  <a:lnTo>
                    <a:pt x="207" y="230"/>
                  </a:lnTo>
                  <a:lnTo>
                    <a:pt x="205" y="233"/>
                  </a:lnTo>
                  <a:lnTo>
                    <a:pt x="202" y="238"/>
                  </a:lnTo>
                  <a:lnTo>
                    <a:pt x="202" y="239"/>
                  </a:lnTo>
                  <a:lnTo>
                    <a:pt x="197" y="242"/>
                  </a:lnTo>
                  <a:lnTo>
                    <a:pt x="196" y="243"/>
                  </a:lnTo>
                  <a:lnTo>
                    <a:pt x="193" y="246"/>
                  </a:lnTo>
                  <a:lnTo>
                    <a:pt x="191" y="248"/>
                  </a:lnTo>
                  <a:lnTo>
                    <a:pt x="189" y="250"/>
                  </a:lnTo>
                  <a:lnTo>
                    <a:pt x="184" y="253"/>
                  </a:lnTo>
                  <a:lnTo>
                    <a:pt x="182" y="255"/>
                  </a:lnTo>
                  <a:lnTo>
                    <a:pt x="181" y="257"/>
                  </a:lnTo>
                  <a:lnTo>
                    <a:pt x="181" y="257"/>
                  </a:lnTo>
                  <a:lnTo>
                    <a:pt x="182" y="258"/>
                  </a:lnTo>
                  <a:lnTo>
                    <a:pt x="182" y="259"/>
                  </a:lnTo>
                  <a:lnTo>
                    <a:pt x="182" y="259"/>
                  </a:lnTo>
                  <a:lnTo>
                    <a:pt x="182" y="260"/>
                  </a:lnTo>
                  <a:lnTo>
                    <a:pt x="182" y="261"/>
                  </a:lnTo>
                  <a:lnTo>
                    <a:pt x="182" y="262"/>
                  </a:lnTo>
                  <a:lnTo>
                    <a:pt x="180" y="263"/>
                  </a:lnTo>
                  <a:lnTo>
                    <a:pt x="176" y="266"/>
                  </a:lnTo>
                  <a:lnTo>
                    <a:pt x="175" y="266"/>
                  </a:lnTo>
                  <a:lnTo>
                    <a:pt x="172" y="265"/>
                  </a:lnTo>
                  <a:lnTo>
                    <a:pt x="170" y="265"/>
                  </a:lnTo>
                  <a:lnTo>
                    <a:pt x="170" y="266"/>
                  </a:lnTo>
                  <a:lnTo>
                    <a:pt x="169" y="272"/>
                  </a:lnTo>
                  <a:lnTo>
                    <a:pt x="168" y="273"/>
                  </a:lnTo>
                  <a:lnTo>
                    <a:pt x="168" y="274"/>
                  </a:lnTo>
                  <a:lnTo>
                    <a:pt x="168" y="274"/>
                  </a:lnTo>
                  <a:lnTo>
                    <a:pt x="167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5" y="273"/>
                  </a:lnTo>
                  <a:lnTo>
                    <a:pt x="164" y="273"/>
                  </a:lnTo>
                  <a:lnTo>
                    <a:pt x="163" y="272"/>
                  </a:lnTo>
                  <a:lnTo>
                    <a:pt x="161" y="274"/>
                  </a:lnTo>
                  <a:lnTo>
                    <a:pt x="160" y="275"/>
                  </a:lnTo>
                  <a:lnTo>
                    <a:pt x="157" y="280"/>
                  </a:lnTo>
                  <a:lnTo>
                    <a:pt x="157" y="284"/>
                  </a:lnTo>
                  <a:lnTo>
                    <a:pt x="157" y="287"/>
                  </a:lnTo>
                  <a:lnTo>
                    <a:pt x="160" y="290"/>
                  </a:lnTo>
                  <a:lnTo>
                    <a:pt x="160" y="292"/>
                  </a:lnTo>
                  <a:lnTo>
                    <a:pt x="160" y="293"/>
                  </a:lnTo>
                  <a:lnTo>
                    <a:pt x="160" y="294"/>
                  </a:lnTo>
                  <a:lnTo>
                    <a:pt x="158" y="295"/>
                  </a:lnTo>
                  <a:lnTo>
                    <a:pt x="160" y="297"/>
                  </a:lnTo>
                  <a:lnTo>
                    <a:pt x="161" y="300"/>
                  </a:lnTo>
                  <a:lnTo>
                    <a:pt x="161" y="301"/>
                  </a:lnTo>
                  <a:lnTo>
                    <a:pt x="162" y="302"/>
                  </a:lnTo>
                  <a:lnTo>
                    <a:pt x="162" y="306"/>
                  </a:lnTo>
                  <a:lnTo>
                    <a:pt x="162" y="305"/>
                  </a:lnTo>
                  <a:lnTo>
                    <a:pt x="161" y="303"/>
                  </a:lnTo>
                  <a:lnTo>
                    <a:pt x="160" y="302"/>
                  </a:lnTo>
                  <a:lnTo>
                    <a:pt x="158" y="303"/>
                  </a:lnTo>
                  <a:lnTo>
                    <a:pt x="160" y="305"/>
                  </a:lnTo>
                  <a:lnTo>
                    <a:pt x="162" y="307"/>
                  </a:lnTo>
                  <a:lnTo>
                    <a:pt x="163" y="308"/>
                  </a:lnTo>
                  <a:lnTo>
                    <a:pt x="162" y="317"/>
                  </a:lnTo>
                  <a:lnTo>
                    <a:pt x="162" y="320"/>
                  </a:lnTo>
                  <a:lnTo>
                    <a:pt x="161" y="322"/>
                  </a:lnTo>
                  <a:lnTo>
                    <a:pt x="160" y="323"/>
                  </a:lnTo>
                  <a:lnTo>
                    <a:pt x="158" y="326"/>
                  </a:lnTo>
                  <a:lnTo>
                    <a:pt x="157" y="330"/>
                  </a:lnTo>
                  <a:lnTo>
                    <a:pt x="157" y="332"/>
                  </a:lnTo>
                  <a:lnTo>
                    <a:pt x="157" y="333"/>
                  </a:lnTo>
                  <a:lnTo>
                    <a:pt x="157" y="335"/>
                  </a:lnTo>
                  <a:lnTo>
                    <a:pt x="156" y="335"/>
                  </a:lnTo>
                  <a:lnTo>
                    <a:pt x="158" y="335"/>
                  </a:lnTo>
                  <a:lnTo>
                    <a:pt x="158" y="336"/>
                  </a:lnTo>
                  <a:lnTo>
                    <a:pt x="158" y="337"/>
                  </a:lnTo>
                  <a:lnTo>
                    <a:pt x="160" y="344"/>
                  </a:lnTo>
                  <a:lnTo>
                    <a:pt x="160" y="350"/>
                  </a:lnTo>
                  <a:lnTo>
                    <a:pt x="158" y="350"/>
                  </a:lnTo>
                  <a:lnTo>
                    <a:pt x="157" y="350"/>
                  </a:lnTo>
                  <a:lnTo>
                    <a:pt x="156" y="350"/>
                  </a:lnTo>
                  <a:lnTo>
                    <a:pt x="155" y="350"/>
                  </a:lnTo>
                  <a:lnTo>
                    <a:pt x="154" y="350"/>
                  </a:lnTo>
                  <a:lnTo>
                    <a:pt x="153" y="351"/>
                  </a:lnTo>
                  <a:lnTo>
                    <a:pt x="152" y="352"/>
                  </a:lnTo>
                  <a:lnTo>
                    <a:pt x="152" y="353"/>
                  </a:lnTo>
                  <a:lnTo>
                    <a:pt x="150" y="358"/>
                  </a:lnTo>
                  <a:lnTo>
                    <a:pt x="149" y="360"/>
                  </a:lnTo>
                  <a:lnTo>
                    <a:pt x="149" y="361"/>
                  </a:lnTo>
                  <a:lnTo>
                    <a:pt x="149" y="362"/>
                  </a:lnTo>
                  <a:lnTo>
                    <a:pt x="150" y="363"/>
                  </a:lnTo>
                  <a:lnTo>
                    <a:pt x="151" y="363"/>
                  </a:lnTo>
                  <a:lnTo>
                    <a:pt x="153" y="364"/>
                  </a:lnTo>
                  <a:lnTo>
                    <a:pt x="154" y="364"/>
                  </a:lnTo>
                  <a:lnTo>
                    <a:pt x="155" y="365"/>
                  </a:lnTo>
                  <a:lnTo>
                    <a:pt x="152" y="364"/>
                  </a:lnTo>
                  <a:lnTo>
                    <a:pt x="150" y="364"/>
                  </a:lnTo>
                  <a:lnTo>
                    <a:pt x="143" y="366"/>
                  </a:lnTo>
                  <a:lnTo>
                    <a:pt x="141" y="368"/>
                  </a:lnTo>
                  <a:lnTo>
                    <a:pt x="141" y="369"/>
                  </a:lnTo>
                  <a:lnTo>
                    <a:pt x="140" y="372"/>
                  </a:lnTo>
                  <a:lnTo>
                    <a:pt x="140" y="375"/>
                  </a:lnTo>
                  <a:lnTo>
                    <a:pt x="139" y="377"/>
                  </a:lnTo>
                  <a:lnTo>
                    <a:pt x="136" y="379"/>
                  </a:lnTo>
                  <a:lnTo>
                    <a:pt x="134" y="380"/>
                  </a:lnTo>
                  <a:lnTo>
                    <a:pt x="133" y="381"/>
                  </a:lnTo>
                  <a:lnTo>
                    <a:pt x="130" y="380"/>
                  </a:lnTo>
                  <a:lnTo>
                    <a:pt x="128" y="378"/>
                  </a:lnTo>
                  <a:lnTo>
                    <a:pt x="126" y="376"/>
                  </a:lnTo>
                  <a:lnTo>
                    <a:pt x="121" y="370"/>
                  </a:lnTo>
                  <a:lnTo>
                    <a:pt x="120" y="369"/>
                  </a:lnTo>
                  <a:lnTo>
                    <a:pt x="119" y="366"/>
                  </a:lnTo>
                  <a:lnTo>
                    <a:pt x="119" y="365"/>
                  </a:lnTo>
                  <a:lnTo>
                    <a:pt x="119" y="365"/>
                  </a:lnTo>
                  <a:lnTo>
                    <a:pt x="118" y="365"/>
                  </a:lnTo>
                  <a:lnTo>
                    <a:pt x="118" y="364"/>
                  </a:lnTo>
                  <a:lnTo>
                    <a:pt x="117" y="361"/>
                  </a:lnTo>
                  <a:lnTo>
                    <a:pt x="116" y="358"/>
                  </a:lnTo>
                  <a:lnTo>
                    <a:pt x="116" y="355"/>
                  </a:lnTo>
                  <a:lnTo>
                    <a:pt x="116" y="355"/>
                  </a:lnTo>
                  <a:lnTo>
                    <a:pt x="117" y="356"/>
                  </a:lnTo>
                  <a:lnTo>
                    <a:pt x="117" y="358"/>
                  </a:lnTo>
                  <a:lnTo>
                    <a:pt x="118" y="360"/>
                  </a:lnTo>
                  <a:lnTo>
                    <a:pt x="118" y="360"/>
                  </a:lnTo>
                  <a:lnTo>
                    <a:pt x="119" y="360"/>
                  </a:lnTo>
                  <a:lnTo>
                    <a:pt x="117" y="355"/>
                  </a:lnTo>
                  <a:lnTo>
                    <a:pt x="116" y="354"/>
                  </a:lnTo>
                  <a:lnTo>
                    <a:pt x="115" y="354"/>
                  </a:lnTo>
                  <a:lnTo>
                    <a:pt x="115" y="353"/>
                  </a:lnTo>
                  <a:lnTo>
                    <a:pt x="115" y="352"/>
                  </a:lnTo>
                  <a:lnTo>
                    <a:pt x="115" y="351"/>
                  </a:lnTo>
                  <a:lnTo>
                    <a:pt x="114" y="350"/>
                  </a:lnTo>
                  <a:lnTo>
                    <a:pt x="114" y="349"/>
                  </a:lnTo>
                  <a:lnTo>
                    <a:pt x="111" y="343"/>
                  </a:lnTo>
                  <a:lnTo>
                    <a:pt x="110" y="340"/>
                  </a:lnTo>
                  <a:lnTo>
                    <a:pt x="108" y="335"/>
                  </a:lnTo>
                  <a:lnTo>
                    <a:pt x="107" y="333"/>
                  </a:lnTo>
                  <a:lnTo>
                    <a:pt x="106" y="330"/>
                  </a:lnTo>
                  <a:lnTo>
                    <a:pt x="104" y="329"/>
                  </a:lnTo>
                  <a:lnTo>
                    <a:pt x="103" y="327"/>
                  </a:lnTo>
                  <a:lnTo>
                    <a:pt x="102" y="326"/>
                  </a:lnTo>
                  <a:lnTo>
                    <a:pt x="101" y="325"/>
                  </a:lnTo>
                  <a:lnTo>
                    <a:pt x="98" y="318"/>
                  </a:lnTo>
                  <a:lnTo>
                    <a:pt x="97" y="315"/>
                  </a:lnTo>
                  <a:lnTo>
                    <a:pt x="96" y="313"/>
                  </a:lnTo>
                  <a:lnTo>
                    <a:pt x="95" y="311"/>
                  </a:lnTo>
                  <a:lnTo>
                    <a:pt x="94" y="306"/>
                  </a:lnTo>
                  <a:lnTo>
                    <a:pt x="94" y="305"/>
                  </a:lnTo>
                  <a:lnTo>
                    <a:pt x="94" y="303"/>
                  </a:lnTo>
                  <a:lnTo>
                    <a:pt x="93" y="300"/>
                  </a:lnTo>
                  <a:lnTo>
                    <a:pt x="91" y="297"/>
                  </a:lnTo>
                  <a:lnTo>
                    <a:pt x="91" y="296"/>
                  </a:lnTo>
                  <a:lnTo>
                    <a:pt x="91" y="295"/>
                  </a:lnTo>
                  <a:lnTo>
                    <a:pt x="90" y="293"/>
                  </a:lnTo>
                  <a:lnTo>
                    <a:pt x="88" y="291"/>
                  </a:lnTo>
                  <a:lnTo>
                    <a:pt x="88" y="290"/>
                  </a:lnTo>
                  <a:lnTo>
                    <a:pt x="87" y="289"/>
                  </a:lnTo>
                  <a:lnTo>
                    <a:pt x="86" y="288"/>
                  </a:lnTo>
                  <a:lnTo>
                    <a:pt x="84" y="286"/>
                  </a:lnTo>
                  <a:lnTo>
                    <a:pt x="84" y="285"/>
                  </a:lnTo>
                  <a:lnTo>
                    <a:pt x="83" y="284"/>
                  </a:lnTo>
                  <a:lnTo>
                    <a:pt x="82" y="280"/>
                  </a:lnTo>
                  <a:lnTo>
                    <a:pt x="80" y="279"/>
                  </a:lnTo>
                  <a:lnTo>
                    <a:pt x="82" y="279"/>
                  </a:lnTo>
                  <a:lnTo>
                    <a:pt x="81" y="278"/>
                  </a:lnTo>
                  <a:lnTo>
                    <a:pt x="80" y="277"/>
                  </a:lnTo>
                  <a:lnTo>
                    <a:pt x="80" y="277"/>
                  </a:lnTo>
                  <a:lnTo>
                    <a:pt x="81" y="276"/>
                  </a:lnTo>
                  <a:lnTo>
                    <a:pt x="79" y="276"/>
                  </a:lnTo>
                  <a:lnTo>
                    <a:pt x="79" y="275"/>
                  </a:lnTo>
                  <a:lnTo>
                    <a:pt x="78" y="273"/>
                  </a:lnTo>
                  <a:lnTo>
                    <a:pt x="76" y="270"/>
                  </a:lnTo>
                  <a:lnTo>
                    <a:pt x="75" y="268"/>
                  </a:lnTo>
                  <a:lnTo>
                    <a:pt x="74" y="264"/>
                  </a:lnTo>
                  <a:lnTo>
                    <a:pt x="72" y="254"/>
                  </a:lnTo>
                  <a:lnTo>
                    <a:pt x="70" y="249"/>
                  </a:lnTo>
                  <a:lnTo>
                    <a:pt x="70" y="248"/>
                  </a:lnTo>
                  <a:lnTo>
                    <a:pt x="68" y="244"/>
                  </a:lnTo>
                  <a:lnTo>
                    <a:pt x="67" y="242"/>
                  </a:lnTo>
                  <a:lnTo>
                    <a:pt x="67" y="240"/>
                  </a:lnTo>
                  <a:lnTo>
                    <a:pt x="66" y="238"/>
                  </a:lnTo>
                  <a:lnTo>
                    <a:pt x="66" y="235"/>
                  </a:lnTo>
                  <a:lnTo>
                    <a:pt x="65" y="233"/>
                  </a:lnTo>
                  <a:lnTo>
                    <a:pt x="65" y="233"/>
                  </a:lnTo>
                  <a:lnTo>
                    <a:pt x="65" y="232"/>
                  </a:lnTo>
                  <a:lnTo>
                    <a:pt x="66" y="230"/>
                  </a:lnTo>
                  <a:lnTo>
                    <a:pt x="66" y="228"/>
                  </a:lnTo>
                  <a:lnTo>
                    <a:pt x="66" y="227"/>
                  </a:lnTo>
                  <a:lnTo>
                    <a:pt x="65" y="228"/>
                  </a:lnTo>
                  <a:lnTo>
                    <a:pt x="64" y="229"/>
                  </a:lnTo>
                  <a:lnTo>
                    <a:pt x="64" y="228"/>
                  </a:lnTo>
                  <a:lnTo>
                    <a:pt x="64" y="226"/>
                  </a:lnTo>
                  <a:lnTo>
                    <a:pt x="63" y="225"/>
                  </a:lnTo>
                  <a:lnTo>
                    <a:pt x="64" y="225"/>
                  </a:lnTo>
                  <a:lnTo>
                    <a:pt x="66" y="225"/>
                  </a:lnTo>
                  <a:lnTo>
                    <a:pt x="63" y="224"/>
                  </a:lnTo>
                  <a:lnTo>
                    <a:pt x="63" y="223"/>
                  </a:lnTo>
                  <a:lnTo>
                    <a:pt x="63" y="223"/>
                  </a:lnTo>
                  <a:lnTo>
                    <a:pt x="63" y="222"/>
                  </a:lnTo>
                  <a:lnTo>
                    <a:pt x="62" y="221"/>
                  </a:lnTo>
                  <a:lnTo>
                    <a:pt x="62" y="218"/>
                  </a:lnTo>
                  <a:lnTo>
                    <a:pt x="61" y="218"/>
                  </a:lnTo>
                  <a:lnTo>
                    <a:pt x="61" y="217"/>
                  </a:lnTo>
                  <a:lnTo>
                    <a:pt x="61" y="214"/>
                  </a:lnTo>
                  <a:lnTo>
                    <a:pt x="62" y="207"/>
                  </a:lnTo>
                  <a:lnTo>
                    <a:pt x="62" y="206"/>
                  </a:lnTo>
                  <a:lnTo>
                    <a:pt x="62" y="204"/>
                  </a:lnTo>
                  <a:lnTo>
                    <a:pt x="61" y="202"/>
                  </a:lnTo>
                  <a:lnTo>
                    <a:pt x="61" y="200"/>
                  </a:lnTo>
                  <a:lnTo>
                    <a:pt x="61" y="200"/>
                  </a:lnTo>
                  <a:lnTo>
                    <a:pt x="60" y="200"/>
                  </a:lnTo>
                  <a:lnTo>
                    <a:pt x="59" y="198"/>
                  </a:lnTo>
                  <a:lnTo>
                    <a:pt x="58" y="196"/>
                  </a:lnTo>
                  <a:lnTo>
                    <a:pt x="59" y="195"/>
                  </a:lnTo>
                  <a:lnTo>
                    <a:pt x="59" y="194"/>
                  </a:lnTo>
                  <a:lnTo>
                    <a:pt x="59" y="194"/>
                  </a:lnTo>
                  <a:lnTo>
                    <a:pt x="58" y="194"/>
                  </a:lnTo>
                  <a:lnTo>
                    <a:pt x="59" y="193"/>
                  </a:lnTo>
                  <a:lnTo>
                    <a:pt x="60" y="192"/>
                  </a:lnTo>
                  <a:lnTo>
                    <a:pt x="62" y="191"/>
                  </a:lnTo>
                  <a:lnTo>
                    <a:pt x="63" y="190"/>
                  </a:lnTo>
                  <a:lnTo>
                    <a:pt x="62" y="191"/>
                  </a:lnTo>
                  <a:lnTo>
                    <a:pt x="60" y="191"/>
                  </a:lnTo>
                  <a:lnTo>
                    <a:pt x="57" y="191"/>
                  </a:lnTo>
                  <a:lnTo>
                    <a:pt x="57" y="189"/>
                  </a:lnTo>
                  <a:lnTo>
                    <a:pt x="58" y="188"/>
                  </a:lnTo>
                  <a:lnTo>
                    <a:pt x="58" y="187"/>
                  </a:lnTo>
                  <a:lnTo>
                    <a:pt x="57" y="188"/>
                  </a:lnTo>
                  <a:lnTo>
                    <a:pt x="56" y="187"/>
                  </a:lnTo>
                  <a:lnTo>
                    <a:pt x="56" y="185"/>
                  </a:lnTo>
                  <a:lnTo>
                    <a:pt x="57" y="184"/>
                  </a:lnTo>
                  <a:lnTo>
                    <a:pt x="58" y="184"/>
                  </a:lnTo>
                  <a:lnTo>
                    <a:pt x="59" y="184"/>
                  </a:lnTo>
                  <a:lnTo>
                    <a:pt x="58" y="184"/>
                  </a:lnTo>
                  <a:lnTo>
                    <a:pt x="56" y="183"/>
                  </a:lnTo>
                  <a:lnTo>
                    <a:pt x="55" y="184"/>
                  </a:lnTo>
                  <a:lnTo>
                    <a:pt x="52" y="183"/>
                  </a:lnTo>
                  <a:lnTo>
                    <a:pt x="51" y="183"/>
                  </a:lnTo>
                  <a:lnTo>
                    <a:pt x="51" y="184"/>
                  </a:lnTo>
                  <a:lnTo>
                    <a:pt x="52" y="185"/>
                  </a:lnTo>
                  <a:lnTo>
                    <a:pt x="52" y="186"/>
                  </a:lnTo>
                  <a:lnTo>
                    <a:pt x="52" y="187"/>
                  </a:lnTo>
                  <a:lnTo>
                    <a:pt x="51" y="187"/>
                  </a:lnTo>
                  <a:lnTo>
                    <a:pt x="50" y="188"/>
                  </a:lnTo>
                  <a:lnTo>
                    <a:pt x="50" y="189"/>
                  </a:lnTo>
                  <a:lnTo>
                    <a:pt x="50" y="190"/>
                  </a:lnTo>
                  <a:lnTo>
                    <a:pt x="51" y="190"/>
                  </a:lnTo>
                  <a:lnTo>
                    <a:pt x="51" y="190"/>
                  </a:lnTo>
                  <a:lnTo>
                    <a:pt x="52" y="191"/>
                  </a:lnTo>
                  <a:lnTo>
                    <a:pt x="53" y="192"/>
                  </a:lnTo>
                  <a:lnTo>
                    <a:pt x="53" y="193"/>
                  </a:lnTo>
                  <a:lnTo>
                    <a:pt x="51" y="198"/>
                  </a:lnTo>
                  <a:lnTo>
                    <a:pt x="50" y="200"/>
                  </a:lnTo>
                  <a:lnTo>
                    <a:pt x="46" y="202"/>
                  </a:lnTo>
                  <a:lnTo>
                    <a:pt x="44" y="203"/>
                  </a:lnTo>
                  <a:lnTo>
                    <a:pt x="39" y="205"/>
                  </a:lnTo>
                  <a:lnTo>
                    <a:pt x="38" y="205"/>
                  </a:lnTo>
                  <a:lnTo>
                    <a:pt x="36" y="205"/>
                  </a:lnTo>
                  <a:lnTo>
                    <a:pt x="33" y="204"/>
                  </a:lnTo>
                  <a:lnTo>
                    <a:pt x="29" y="200"/>
                  </a:lnTo>
                  <a:lnTo>
                    <a:pt x="27" y="198"/>
                  </a:lnTo>
                  <a:lnTo>
                    <a:pt x="23" y="194"/>
                  </a:lnTo>
                  <a:lnTo>
                    <a:pt x="21" y="191"/>
                  </a:lnTo>
                  <a:lnTo>
                    <a:pt x="19" y="189"/>
                  </a:lnTo>
                  <a:lnTo>
                    <a:pt x="15" y="187"/>
                  </a:lnTo>
                  <a:lnTo>
                    <a:pt x="13" y="184"/>
                  </a:lnTo>
                  <a:lnTo>
                    <a:pt x="12" y="183"/>
                  </a:lnTo>
                  <a:lnTo>
                    <a:pt x="12" y="182"/>
                  </a:lnTo>
                  <a:lnTo>
                    <a:pt x="13" y="181"/>
                  </a:lnTo>
                  <a:lnTo>
                    <a:pt x="14" y="181"/>
                  </a:lnTo>
                  <a:lnTo>
                    <a:pt x="15" y="183"/>
                  </a:lnTo>
                  <a:lnTo>
                    <a:pt x="15" y="183"/>
                  </a:lnTo>
                  <a:lnTo>
                    <a:pt x="16" y="183"/>
                  </a:lnTo>
                  <a:lnTo>
                    <a:pt x="20" y="182"/>
                  </a:lnTo>
                  <a:lnTo>
                    <a:pt x="21" y="182"/>
                  </a:lnTo>
                  <a:lnTo>
                    <a:pt x="22" y="181"/>
                  </a:lnTo>
                  <a:lnTo>
                    <a:pt x="23" y="181"/>
                  </a:lnTo>
                  <a:lnTo>
                    <a:pt x="25" y="180"/>
                  </a:lnTo>
                  <a:lnTo>
                    <a:pt x="26" y="180"/>
                  </a:lnTo>
                  <a:lnTo>
                    <a:pt x="27" y="179"/>
                  </a:lnTo>
                  <a:lnTo>
                    <a:pt x="28" y="176"/>
                  </a:lnTo>
                  <a:lnTo>
                    <a:pt x="29" y="174"/>
                  </a:lnTo>
                  <a:lnTo>
                    <a:pt x="30" y="174"/>
                  </a:lnTo>
                  <a:lnTo>
                    <a:pt x="30" y="173"/>
                  </a:lnTo>
                  <a:lnTo>
                    <a:pt x="30" y="172"/>
                  </a:lnTo>
                  <a:lnTo>
                    <a:pt x="29" y="173"/>
                  </a:lnTo>
                  <a:lnTo>
                    <a:pt x="29" y="173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3" y="176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14" y="176"/>
                  </a:lnTo>
                  <a:lnTo>
                    <a:pt x="9" y="173"/>
                  </a:lnTo>
                  <a:lnTo>
                    <a:pt x="7" y="171"/>
                  </a:lnTo>
                  <a:lnTo>
                    <a:pt x="5" y="169"/>
                  </a:lnTo>
                  <a:lnTo>
                    <a:pt x="4" y="166"/>
                  </a:lnTo>
                  <a:lnTo>
                    <a:pt x="4" y="165"/>
                  </a:lnTo>
                  <a:lnTo>
                    <a:pt x="6" y="162"/>
                  </a:lnTo>
                  <a:lnTo>
                    <a:pt x="8" y="161"/>
                  </a:lnTo>
                  <a:lnTo>
                    <a:pt x="6" y="162"/>
                  </a:lnTo>
                  <a:lnTo>
                    <a:pt x="5" y="164"/>
                  </a:lnTo>
                  <a:lnTo>
                    <a:pt x="4" y="164"/>
                  </a:lnTo>
                  <a:lnTo>
                    <a:pt x="3" y="165"/>
                  </a:lnTo>
                  <a:lnTo>
                    <a:pt x="2" y="166"/>
                  </a:lnTo>
                  <a:lnTo>
                    <a:pt x="1" y="164"/>
                  </a:lnTo>
                  <a:lnTo>
                    <a:pt x="0" y="161"/>
                  </a:lnTo>
                  <a:lnTo>
                    <a:pt x="1" y="160"/>
                  </a:lnTo>
                  <a:lnTo>
                    <a:pt x="2" y="160"/>
                  </a:lnTo>
                  <a:lnTo>
                    <a:pt x="3" y="160"/>
                  </a:lnTo>
                  <a:lnTo>
                    <a:pt x="4" y="160"/>
                  </a:lnTo>
                  <a:lnTo>
                    <a:pt x="5" y="160"/>
                  </a:lnTo>
                  <a:lnTo>
                    <a:pt x="7" y="160"/>
                  </a:lnTo>
                  <a:lnTo>
                    <a:pt x="6" y="156"/>
                  </a:lnTo>
                  <a:lnTo>
                    <a:pt x="6" y="155"/>
                  </a:lnTo>
                  <a:lnTo>
                    <a:pt x="7" y="155"/>
                  </a:lnTo>
                  <a:lnTo>
                    <a:pt x="7" y="155"/>
                  </a:lnTo>
                  <a:lnTo>
                    <a:pt x="7" y="155"/>
                  </a:lnTo>
                  <a:lnTo>
                    <a:pt x="8" y="156"/>
                  </a:lnTo>
                  <a:lnTo>
                    <a:pt x="8" y="156"/>
                  </a:lnTo>
                  <a:lnTo>
                    <a:pt x="8" y="155"/>
                  </a:lnTo>
                  <a:lnTo>
                    <a:pt x="9" y="155"/>
                  </a:lnTo>
                  <a:lnTo>
                    <a:pt x="10" y="155"/>
                  </a:lnTo>
                  <a:lnTo>
                    <a:pt x="11" y="156"/>
                  </a:lnTo>
                  <a:lnTo>
                    <a:pt x="12" y="156"/>
                  </a:lnTo>
                  <a:lnTo>
                    <a:pt x="15" y="155"/>
                  </a:lnTo>
                  <a:lnTo>
                    <a:pt x="16" y="155"/>
                  </a:lnTo>
                  <a:lnTo>
                    <a:pt x="17" y="156"/>
                  </a:lnTo>
                  <a:lnTo>
                    <a:pt x="19" y="157"/>
                  </a:lnTo>
                  <a:lnTo>
                    <a:pt x="20" y="157"/>
                  </a:lnTo>
                  <a:lnTo>
                    <a:pt x="22" y="157"/>
                  </a:lnTo>
                  <a:lnTo>
                    <a:pt x="22" y="157"/>
                  </a:lnTo>
                  <a:lnTo>
                    <a:pt x="23" y="156"/>
                  </a:lnTo>
                  <a:lnTo>
                    <a:pt x="23" y="155"/>
                  </a:lnTo>
                  <a:lnTo>
                    <a:pt x="25" y="154"/>
                  </a:lnTo>
                  <a:lnTo>
                    <a:pt x="28" y="154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28" y="155"/>
                  </a:lnTo>
                  <a:lnTo>
                    <a:pt x="29" y="155"/>
                  </a:lnTo>
                  <a:lnTo>
                    <a:pt x="30" y="156"/>
                  </a:lnTo>
                  <a:lnTo>
                    <a:pt x="31" y="156"/>
                  </a:lnTo>
                  <a:lnTo>
                    <a:pt x="31" y="156"/>
                  </a:lnTo>
                  <a:lnTo>
                    <a:pt x="31" y="156"/>
                  </a:lnTo>
                  <a:lnTo>
                    <a:pt x="32" y="154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4" y="154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3" y="151"/>
                  </a:lnTo>
                  <a:lnTo>
                    <a:pt x="33" y="151"/>
                  </a:lnTo>
                  <a:lnTo>
                    <a:pt x="33" y="150"/>
                  </a:lnTo>
                  <a:lnTo>
                    <a:pt x="34" y="150"/>
                  </a:lnTo>
                  <a:lnTo>
                    <a:pt x="33" y="149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30" y="143"/>
                  </a:lnTo>
                  <a:lnTo>
                    <a:pt x="28" y="141"/>
                  </a:lnTo>
                  <a:lnTo>
                    <a:pt x="28" y="140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27" y="136"/>
                  </a:lnTo>
                  <a:lnTo>
                    <a:pt x="26" y="136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3" y="136"/>
                  </a:lnTo>
                  <a:lnTo>
                    <a:pt x="23" y="136"/>
                  </a:lnTo>
                  <a:lnTo>
                    <a:pt x="20" y="133"/>
                  </a:lnTo>
                  <a:lnTo>
                    <a:pt x="20" y="132"/>
                  </a:lnTo>
                  <a:lnTo>
                    <a:pt x="20" y="131"/>
                  </a:lnTo>
                  <a:lnTo>
                    <a:pt x="20" y="129"/>
                  </a:lnTo>
                  <a:lnTo>
                    <a:pt x="20" y="126"/>
                  </a:lnTo>
                  <a:lnTo>
                    <a:pt x="20" y="125"/>
                  </a:lnTo>
                  <a:lnTo>
                    <a:pt x="20" y="124"/>
                  </a:lnTo>
                  <a:lnTo>
                    <a:pt x="19" y="124"/>
                  </a:lnTo>
                  <a:lnTo>
                    <a:pt x="19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2" y="122"/>
                  </a:lnTo>
                  <a:lnTo>
                    <a:pt x="11" y="121"/>
                  </a:lnTo>
                  <a:lnTo>
                    <a:pt x="10" y="121"/>
                  </a:lnTo>
                  <a:lnTo>
                    <a:pt x="10" y="120"/>
                  </a:lnTo>
                  <a:lnTo>
                    <a:pt x="10" y="118"/>
                  </a:lnTo>
                  <a:lnTo>
                    <a:pt x="10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2" y="113"/>
                  </a:lnTo>
                  <a:lnTo>
                    <a:pt x="14" y="111"/>
                  </a:lnTo>
                  <a:lnTo>
                    <a:pt x="15" y="108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5"/>
                  </a:lnTo>
                  <a:lnTo>
                    <a:pt x="17" y="104"/>
                  </a:lnTo>
                  <a:lnTo>
                    <a:pt x="19" y="104"/>
                  </a:lnTo>
                  <a:lnTo>
                    <a:pt x="20" y="104"/>
                  </a:lnTo>
                  <a:lnTo>
                    <a:pt x="21" y="104"/>
                  </a:lnTo>
                  <a:lnTo>
                    <a:pt x="22" y="105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4" y="108"/>
                  </a:lnTo>
                  <a:lnTo>
                    <a:pt x="25" y="108"/>
                  </a:lnTo>
                  <a:lnTo>
                    <a:pt x="26" y="108"/>
                  </a:lnTo>
                  <a:lnTo>
                    <a:pt x="29" y="106"/>
                  </a:lnTo>
                  <a:lnTo>
                    <a:pt x="30" y="106"/>
                  </a:lnTo>
                  <a:lnTo>
                    <a:pt x="33" y="106"/>
                  </a:lnTo>
                  <a:lnTo>
                    <a:pt x="35" y="105"/>
                  </a:lnTo>
                  <a:lnTo>
                    <a:pt x="36" y="105"/>
                  </a:lnTo>
                  <a:lnTo>
                    <a:pt x="36" y="104"/>
                  </a:lnTo>
                  <a:lnTo>
                    <a:pt x="37" y="102"/>
                  </a:lnTo>
                  <a:lnTo>
                    <a:pt x="38" y="99"/>
                  </a:lnTo>
                  <a:lnTo>
                    <a:pt x="39" y="98"/>
                  </a:lnTo>
                  <a:lnTo>
                    <a:pt x="39" y="97"/>
                  </a:lnTo>
                  <a:lnTo>
                    <a:pt x="40" y="95"/>
                  </a:lnTo>
                  <a:lnTo>
                    <a:pt x="40" y="94"/>
                  </a:lnTo>
                  <a:lnTo>
                    <a:pt x="43" y="91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7" y="85"/>
                  </a:lnTo>
                  <a:lnTo>
                    <a:pt x="48" y="82"/>
                  </a:lnTo>
                  <a:lnTo>
                    <a:pt x="48" y="81"/>
                  </a:lnTo>
                  <a:lnTo>
                    <a:pt x="49" y="79"/>
                  </a:lnTo>
                  <a:lnTo>
                    <a:pt x="49" y="77"/>
                  </a:lnTo>
                  <a:lnTo>
                    <a:pt x="50" y="77"/>
                  </a:lnTo>
                  <a:lnTo>
                    <a:pt x="52" y="76"/>
                  </a:lnTo>
                  <a:lnTo>
                    <a:pt x="53" y="75"/>
                  </a:lnTo>
                  <a:lnTo>
                    <a:pt x="55" y="74"/>
                  </a:lnTo>
                  <a:lnTo>
                    <a:pt x="55" y="73"/>
                  </a:lnTo>
                  <a:lnTo>
                    <a:pt x="55" y="72"/>
                  </a:lnTo>
                  <a:lnTo>
                    <a:pt x="55" y="71"/>
                  </a:lnTo>
                  <a:lnTo>
                    <a:pt x="55" y="71"/>
                  </a:lnTo>
                  <a:lnTo>
                    <a:pt x="55" y="70"/>
                  </a:lnTo>
                  <a:lnTo>
                    <a:pt x="56" y="69"/>
                  </a:lnTo>
                  <a:lnTo>
                    <a:pt x="57" y="66"/>
                  </a:lnTo>
                  <a:lnTo>
                    <a:pt x="58" y="64"/>
                  </a:lnTo>
                  <a:lnTo>
                    <a:pt x="59" y="64"/>
                  </a:lnTo>
                  <a:lnTo>
                    <a:pt x="60" y="63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60" y="61"/>
                  </a:lnTo>
                  <a:lnTo>
                    <a:pt x="59" y="60"/>
                  </a:lnTo>
                  <a:lnTo>
                    <a:pt x="59" y="59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9" y="50"/>
                  </a:lnTo>
                  <a:lnTo>
                    <a:pt x="60" y="49"/>
                  </a:lnTo>
                  <a:lnTo>
                    <a:pt x="63" y="47"/>
                  </a:lnTo>
                  <a:lnTo>
                    <a:pt x="64" y="47"/>
                  </a:lnTo>
                  <a:lnTo>
                    <a:pt x="65" y="46"/>
                  </a:lnTo>
                  <a:lnTo>
                    <a:pt x="66" y="45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4" y="43"/>
                  </a:lnTo>
                  <a:lnTo>
                    <a:pt x="62" y="43"/>
                  </a:lnTo>
                  <a:lnTo>
                    <a:pt x="61" y="42"/>
                  </a:lnTo>
                  <a:lnTo>
                    <a:pt x="59" y="42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7" y="40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3" y="38"/>
                  </a:lnTo>
                  <a:lnTo>
                    <a:pt x="52" y="38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6"/>
                  </a:lnTo>
                  <a:lnTo>
                    <a:pt x="51" y="35"/>
                  </a:lnTo>
                  <a:lnTo>
                    <a:pt x="50" y="35"/>
                  </a:lnTo>
                  <a:lnTo>
                    <a:pt x="50" y="34"/>
                  </a:lnTo>
                  <a:lnTo>
                    <a:pt x="48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7" y="22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6" y="20"/>
                  </a:lnTo>
                  <a:lnTo>
                    <a:pt x="45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2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1" y="14"/>
                  </a:lnTo>
                  <a:lnTo>
                    <a:pt x="41" y="13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5" y="10"/>
                  </a:lnTo>
                  <a:lnTo>
                    <a:pt x="47" y="10"/>
                  </a:lnTo>
                  <a:lnTo>
                    <a:pt x="48" y="11"/>
                  </a:lnTo>
                  <a:lnTo>
                    <a:pt x="51" y="11"/>
                  </a:lnTo>
                  <a:lnTo>
                    <a:pt x="53" y="12"/>
                  </a:lnTo>
                  <a:lnTo>
                    <a:pt x="55" y="12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5" y="12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70" y="10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3" y="10"/>
                  </a:lnTo>
                  <a:lnTo>
                    <a:pt x="73" y="9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7" y="4"/>
                  </a:lnTo>
                  <a:lnTo>
                    <a:pt x="78" y="4"/>
                  </a:lnTo>
                  <a:lnTo>
                    <a:pt x="79" y="3"/>
                  </a:lnTo>
                  <a:lnTo>
                    <a:pt x="80" y="2"/>
                  </a:lnTo>
                  <a:lnTo>
                    <a:pt x="82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5" y="3"/>
                  </a:lnTo>
                  <a:lnTo>
                    <a:pt x="86" y="3"/>
                  </a:lnTo>
                  <a:lnTo>
                    <a:pt x="87" y="5"/>
                  </a:lnTo>
                  <a:lnTo>
                    <a:pt x="88" y="7"/>
                  </a:lnTo>
                  <a:lnTo>
                    <a:pt x="91" y="10"/>
                  </a:lnTo>
                  <a:lnTo>
                    <a:pt x="92" y="11"/>
                  </a:lnTo>
                  <a:lnTo>
                    <a:pt x="93" y="12"/>
                  </a:lnTo>
                  <a:lnTo>
                    <a:pt x="95" y="13"/>
                  </a:lnTo>
                  <a:lnTo>
                    <a:pt x="97" y="13"/>
                  </a:lnTo>
                  <a:lnTo>
                    <a:pt x="98" y="14"/>
                  </a:lnTo>
                  <a:lnTo>
                    <a:pt x="99" y="15"/>
                  </a:lnTo>
                  <a:lnTo>
                    <a:pt x="100" y="15"/>
                  </a:lnTo>
                  <a:lnTo>
                    <a:pt x="101" y="16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1" y="18"/>
                  </a:lnTo>
                  <a:lnTo>
                    <a:pt x="99" y="19"/>
                  </a:lnTo>
                  <a:lnTo>
                    <a:pt x="99" y="19"/>
                  </a:lnTo>
                  <a:lnTo>
                    <a:pt x="99" y="20"/>
                  </a:lnTo>
                  <a:lnTo>
                    <a:pt x="100" y="22"/>
                  </a:lnTo>
                  <a:lnTo>
                    <a:pt x="101" y="24"/>
                  </a:lnTo>
                  <a:lnTo>
                    <a:pt x="101" y="26"/>
                  </a:lnTo>
                  <a:lnTo>
                    <a:pt x="102" y="28"/>
                  </a:lnTo>
                  <a:lnTo>
                    <a:pt x="103" y="29"/>
                  </a:lnTo>
                  <a:lnTo>
                    <a:pt x="103" y="30"/>
                  </a:lnTo>
                  <a:lnTo>
                    <a:pt x="104" y="30"/>
                  </a:lnTo>
                  <a:lnTo>
                    <a:pt x="105" y="31"/>
                  </a:lnTo>
                  <a:lnTo>
                    <a:pt x="106" y="31"/>
                  </a:lnTo>
                  <a:lnTo>
                    <a:pt x="106" y="32"/>
                  </a:lnTo>
                  <a:lnTo>
                    <a:pt x="107" y="32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7" y="35"/>
                  </a:lnTo>
                  <a:lnTo>
                    <a:pt x="108" y="35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109" y="38"/>
                  </a:lnTo>
                  <a:lnTo>
                    <a:pt x="109" y="39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09" y="42"/>
                  </a:lnTo>
                  <a:lnTo>
                    <a:pt x="109" y="42"/>
                  </a:lnTo>
                  <a:lnTo>
                    <a:pt x="109" y="43"/>
                  </a:lnTo>
                  <a:lnTo>
                    <a:pt x="108" y="43"/>
                  </a:lnTo>
                  <a:lnTo>
                    <a:pt x="107" y="43"/>
                  </a:lnTo>
                  <a:lnTo>
                    <a:pt x="106" y="43"/>
                  </a:lnTo>
                  <a:lnTo>
                    <a:pt x="105" y="42"/>
                  </a:lnTo>
                  <a:lnTo>
                    <a:pt x="105" y="41"/>
                  </a:lnTo>
                  <a:lnTo>
                    <a:pt x="104" y="41"/>
                  </a:lnTo>
                  <a:lnTo>
                    <a:pt x="104" y="40"/>
                  </a:lnTo>
                  <a:lnTo>
                    <a:pt x="103" y="40"/>
                  </a:lnTo>
                  <a:lnTo>
                    <a:pt x="102" y="41"/>
                  </a:lnTo>
                  <a:lnTo>
                    <a:pt x="101" y="41"/>
                  </a:lnTo>
                  <a:lnTo>
                    <a:pt x="100" y="41"/>
                  </a:lnTo>
                  <a:lnTo>
                    <a:pt x="100" y="41"/>
                  </a:lnTo>
                  <a:lnTo>
                    <a:pt x="101" y="42"/>
                  </a:lnTo>
                  <a:lnTo>
                    <a:pt x="101" y="43"/>
                  </a:lnTo>
                  <a:lnTo>
                    <a:pt x="102" y="44"/>
                  </a:lnTo>
                  <a:lnTo>
                    <a:pt x="102" y="45"/>
                  </a:lnTo>
                  <a:lnTo>
                    <a:pt x="103" y="45"/>
                  </a:lnTo>
                  <a:lnTo>
                    <a:pt x="105" y="48"/>
                  </a:lnTo>
                  <a:lnTo>
                    <a:pt x="106" y="48"/>
                  </a:lnTo>
                  <a:lnTo>
                    <a:pt x="106" y="49"/>
                  </a:lnTo>
                  <a:lnTo>
                    <a:pt x="106" y="50"/>
                  </a:lnTo>
                  <a:lnTo>
                    <a:pt x="106" y="51"/>
                  </a:lnTo>
                  <a:lnTo>
                    <a:pt x="106" y="52"/>
                  </a:lnTo>
                  <a:lnTo>
                    <a:pt x="107" y="53"/>
                  </a:lnTo>
                  <a:lnTo>
                    <a:pt x="108" y="53"/>
                  </a:lnTo>
                  <a:lnTo>
                    <a:pt x="108" y="54"/>
                  </a:lnTo>
                  <a:lnTo>
                    <a:pt x="108" y="55"/>
                  </a:lnTo>
                  <a:lnTo>
                    <a:pt x="108" y="56"/>
                  </a:lnTo>
                  <a:lnTo>
                    <a:pt x="108" y="57"/>
                  </a:lnTo>
                  <a:lnTo>
                    <a:pt x="108" y="59"/>
                  </a:lnTo>
                  <a:lnTo>
                    <a:pt x="109" y="59"/>
                  </a:lnTo>
                  <a:lnTo>
                    <a:pt x="109" y="59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1" y="57"/>
                  </a:lnTo>
                  <a:lnTo>
                    <a:pt x="111" y="56"/>
                  </a:lnTo>
                  <a:lnTo>
                    <a:pt x="111" y="56"/>
                  </a:lnTo>
                  <a:lnTo>
                    <a:pt x="112" y="56"/>
                  </a:lnTo>
                  <a:lnTo>
                    <a:pt x="114" y="59"/>
                  </a:lnTo>
                  <a:lnTo>
                    <a:pt x="116" y="61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8" y="63"/>
                  </a:lnTo>
                  <a:lnTo>
                    <a:pt x="119" y="63"/>
                  </a:lnTo>
                  <a:lnTo>
                    <a:pt x="120" y="63"/>
                  </a:lnTo>
                  <a:lnTo>
                    <a:pt x="121" y="63"/>
                  </a:lnTo>
                  <a:lnTo>
                    <a:pt x="122" y="64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126" y="66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8" y="67"/>
                  </a:lnTo>
                  <a:lnTo>
                    <a:pt x="128" y="68"/>
                  </a:lnTo>
                  <a:lnTo>
                    <a:pt x="128" y="69"/>
                  </a:lnTo>
                  <a:lnTo>
                    <a:pt x="129" y="69"/>
                  </a:lnTo>
                  <a:lnTo>
                    <a:pt x="131" y="69"/>
                  </a:lnTo>
                  <a:lnTo>
                    <a:pt x="132" y="70"/>
                  </a:lnTo>
                  <a:lnTo>
                    <a:pt x="133" y="70"/>
                  </a:lnTo>
                  <a:lnTo>
                    <a:pt x="134" y="71"/>
                  </a:lnTo>
                  <a:lnTo>
                    <a:pt x="135" y="71"/>
                  </a:lnTo>
                  <a:lnTo>
                    <a:pt x="137" y="72"/>
                  </a:lnTo>
                  <a:lnTo>
                    <a:pt x="138" y="73"/>
                  </a:lnTo>
                  <a:lnTo>
                    <a:pt x="138" y="74"/>
                  </a:lnTo>
                  <a:lnTo>
                    <a:pt x="138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7" y="75"/>
                  </a:lnTo>
                  <a:lnTo>
                    <a:pt x="135" y="76"/>
                  </a:lnTo>
                  <a:lnTo>
                    <a:pt x="135" y="77"/>
                  </a:lnTo>
                  <a:lnTo>
                    <a:pt x="134" y="78"/>
                  </a:lnTo>
                  <a:lnTo>
                    <a:pt x="133" y="80"/>
                  </a:lnTo>
                  <a:lnTo>
                    <a:pt x="132" y="82"/>
                  </a:lnTo>
                  <a:lnTo>
                    <a:pt x="132" y="84"/>
                  </a:lnTo>
                  <a:lnTo>
                    <a:pt x="132" y="85"/>
                  </a:lnTo>
                  <a:lnTo>
                    <a:pt x="132" y="87"/>
                  </a:lnTo>
                  <a:lnTo>
                    <a:pt x="132" y="88"/>
                  </a:lnTo>
                  <a:lnTo>
                    <a:pt x="131" y="88"/>
                  </a:lnTo>
                  <a:lnTo>
                    <a:pt x="131" y="90"/>
                  </a:lnTo>
                  <a:lnTo>
                    <a:pt x="131" y="91"/>
                  </a:lnTo>
                  <a:lnTo>
                    <a:pt x="131" y="92"/>
                  </a:lnTo>
                  <a:lnTo>
                    <a:pt x="133" y="94"/>
                  </a:lnTo>
                  <a:lnTo>
                    <a:pt x="134" y="94"/>
                  </a:lnTo>
                  <a:lnTo>
                    <a:pt x="135" y="95"/>
                  </a:lnTo>
                  <a:lnTo>
                    <a:pt x="136" y="96"/>
                  </a:lnTo>
                  <a:lnTo>
                    <a:pt x="137" y="96"/>
                  </a:lnTo>
                  <a:lnTo>
                    <a:pt x="137" y="96"/>
                  </a:lnTo>
                  <a:lnTo>
                    <a:pt x="137" y="95"/>
                  </a:lnTo>
                  <a:lnTo>
                    <a:pt x="138" y="95"/>
                  </a:lnTo>
                  <a:lnTo>
                    <a:pt x="139" y="96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2" y="98"/>
                  </a:lnTo>
                  <a:lnTo>
                    <a:pt x="143" y="99"/>
                  </a:lnTo>
                  <a:lnTo>
                    <a:pt x="145" y="100"/>
                  </a:lnTo>
                  <a:lnTo>
                    <a:pt x="146" y="100"/>
                  </a:lnTo>
                  <a:lnTo>
                    <a:pt x="146" y="101"/>
                  </a:lnTo>
                  <a:lnTo>
                    <a:pt x="147" y="102"/>
                  </a:lnTo>
                  <a:lnTo>
                    <a:pt x="150" y="103"/>
                  </a:lnTo>
                  <a:lnTo>
                    <a:pt x="152" y="104"/>
                  </a:lnTo>
                  <a:lnTo>
                    <a:pt x="153" y="105"/>
                  </a:lnTo>
                  <a:lnTo>
                    <a:pt x="155" y="106"/>
                  </a:lnTo>
                  <a:lnTo>
                    <a:pt x="155" y="106"/>
                  </a:lnTo>
                  <a:lnTo>
                    <a:pt x="155" y="106"/>
                  </a:lnTo>
                  <a:lnTo>
                    <a:pt x="156" y="105"/>
                  </a:lnTo>
                  <a:lnTo>
                    <a:pt x="157" y="106"/>
                  </a:lnTo>
                  <a:lnTo>
                    <a:pt x="158" y="106"/>
                  </a:lnTo>
                  <a:lnTo>
                    <a:pt x="161" y="107"/>
                  </a:lnTo>
                  <a:lnTo>
                    <a:pt x="163" y="109"/>
                  </a:lnTo>
                  <a:lnTo>
                    <a:pt x="165" y="108"/>
                  </a:lnTo>
                  <a:lnTo>
                    <a:pt x="165" y="109"/>
                  </a:lnTo>
                  <a:lnTo>
                    <a:pt x="166" y="110"/>
                  </a:lnTo>
                  <a:lnTo>
                    <a:pt x="167" y="111"/>
                  </a:lnTo>
                  <a:lnTo>
                    <a:pt x="169" y="111"/>
                  </a:lnTo>
                  <a:lnTo>
                    <a:pt x="171" y="112"/>
                  </a:lnTo>
                  <a:lnTo>
                    <a:pt x="172" y="112"/>
                  </a:lnTo>
                  <a:lnTo>
                    <a:pt x="173" y="113"/>
                  </a:lnTo>
                  <a:lnTo>
                    <a:pt x="174" y="112"/>
                  </a:lnTo>
                  <a:lnTo>
                    <a:pt x="174" y="112"/>
                  </a:lnTo>
                  <a:lnTo>
                    <a:pt x="175" y="111"/>
                  </a:lnTo>
                  <a:lnTo>
                    <a:pt x="176" y="112"/>
                  </a:lnTo>
                  <a:lnTo>
                    <a:pt x="179" y="112"/>
                  </a:lnTo>
                  <a:lnTo>
                    <a:pt x="180" y="113"/>
                  </a:lnTo>
                  <a:lnTo>
                    <a:pt x="180" y="112"/>
                  </a:lnTo>
                  <a:lnTo>
                    <a:pt x="182" y="111"/>
                  </a:lnTo>
                  <a:lnTo>
                    <a:pt x="182" y="111"/>
                  </a:lnTo>
                  <a:lnTo>
                    <a:pt x="184" y="112"/>
                  </a:lnTo>
                  <a:lnTo>
                    <a:pt x="187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89" y="115"/>
                  </a:lnTo>
                  <a:lnTo>
                    <a:pt x="190" y="116"/>
                  </a:lnTo>
                  <a:lnTo>
                    <a:pt x="190" y="117"/>
                  </a:lnTo>
                  <a:lnTo>
                    <a:pt x="193" y="119"/>
                  </a:lnTo>
                  <a:lnTo>
                    <a:pt x="196" y="119"/>
                  </a:lnTo>
                  <a:lnTo>
                    <a:pt x="196" y="119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98" y="121"/>
                  </a:lnTo>
                  <a:lnTo>
                    <a:pt x="198" y="121"/>
                  </a:lnTo>
                  <a:lnTo>
                    <a:pt x="198" y="121"/>
                  </a:lnTo>
                  <a:lnTo>
                    <a:pt x="199" y="121"/>
                  </a:lnTo>
                  <a:lnTo>
                    <a:pt x="201" y="120"/>
                  </a:lnTo>
                  <a:lnTo>
                    <a:pt x="202" y="120"/>
                  </a:lnTo>
                  <a:lnTo>
                    <a:pt x="203" y="120"/>
                  </a:lnTo>
                  <a:lnTo>
                    <a:pt x="204" y="121"/>
                  </a:lnTo>
                  <a:lnTo>
                    <a:pt x="204" y="122"/>
                  </a:lnTo>
                  <a:lnTo>
                    <a:pt x="204" y="123"/>
                  </a:lnTo>
                  <a:lnTo>
                    <a:pt x="205" y="123"/>
                  </a:lnTo>
                  <a:lnTo>
                    <a:pt x="206" y="123"/>
                  </a:lnTo>
                  <a:lnTo>
                    <a:pt x="208" y="122"/>
                  </a:lnTo>
                  <a:lnTo>
                    <a:pt x="209" y="123"/>
                  </a:lnTo>
                  <a:lnTo>
                    <a:pt x="210" y="123"/>
                  </a:lnTo>
                  <a:lnTo>
                    <a:pt x="212" y="123"/>
                  </a:lnTo>
                  <a:lnTo>
                    <a:pt x="212" y="124"/>
                  </a:lnTo>
                  <a:lnTo>
                    <a:pt x="214" y="124"/>
                  </a:lnTo>
                  <a:lnTo>
                    <a:pt x="216" y="125"/>
                  </a:lnTo>
                  <a:lnTo>
                    <a:pt x="217" y="125"/>
                  </a:lnTo>
                  <a:lnTo>
                    <a:pt x="219" y="124"/>
                  </a:lnTo>
                  <a:lnTo>
                    <a:pt x="220" y="124"/>
                  </a:lnTo>
                  <a:lnTo>
                    <a:pt x="221" y="125"/>
                  </a:lnTo>
                  <a:lnTo>
                    <a:pt x="222" y="126"/>
                  </a:lnTo>
                  <a:lnTo>
                    <a:pt x="223" y="126"/>
                  </a:lnTo>
                  <a:lnTo>
                    <a:pt x="224" y="125"/>
                  </a:lnTo>
                  <a:lnTo>
                    <a:pt x="226" y="126"/>
                  </a:lnTo>
                  <a:lnTo>
                    <a:pt x="227" y="126"/>
                  </a:lnTo>
                  <a:lnTo>
                    <a:pt x="228" y="125"/>
                  </a:lnTo>
                  <a:lnTo>
                    <a:pt x="230" y="125"/>
                  </a:lnTo>
                  <a:lnTo>
                    <a:pt x="232" y="126"/>
                  </a:lnTo>
                  <a:lnTo>
                    <a:pt x="232" y="126"/>
                  </a:lnTo>
                  <a:lnTo>
                    <a:pt x="233" y="125"/>
                  </a:lnTo>
                  <a:lnTo>
                    <a:pt x="233" y="123"/>
                  </a:lnTo>
                  <a:lnTo>
                    <a:pt x="233" y="121"/>
                  </a:lnTo>
                  <a:lnTo>
                    <a:pt x="233" y="120"/>
                  </a:lnTo>
                  <a:lnTo>
                    <a:pt x="232" y="119"/>
                  </a:lnTo>
                  <a:lnTo>
                    <a:pt x="230" y="117"/>
                  </a:lnTo>
                  <a:lnTo>
                    <a:pt x="230" y="116"/>
                  </a:lnTo>
                  <a:lnTo>
                    <a:pt x="230" y="112"/>
                  </a:lnTo>
                  <a:lnTo>
                    <a:pt x="230" y="110"/>
                  </a:lnTo>
                  <a:lnTo>
                    <a:pt x="230" y="109"/>
                  </a:lnTo>
                  <a:lnTo>
                    <a:pt x="230" y="108"/>
                  </a:lnTo>
                  <a:lnTo>
                    <a:pt x="230" y="107"/>
                  </a:lnTo>
                  <a:lnTo>
                    <a:pt x="230" y="106"/>
                  </a:lnTo>
                  <a:lnTo>
                    <a:pt x="230" y="106"/>
                  </a:lnTo>
                  <a:lnTo>
                    <a:pt x="228" y="105"/>
                  </a:lnTo>
                  <a:lnTo>
                    <a:pt x="228" y="105"/>
                  </a:lnTo>
                  <a:lnTo>
                    <a:pt x="230" y="105"/>
                  </a:lnTo>
                  <a:lnTo>
                    <a:pt x="231" y="105"/>
                  </a:lnTo>
                  <a:lnTo>
                    <a:pt x="233" y="104"/>
                  </a:lnTo>
                  <a:lnTo>
                    <a:pt x="233" y="104"/>
                  </a:lnTo>
                  <a:lnTo>
                    <a:pt x="234" y="103"/>
                  </a:lnTo>
                  <a:lnTo>
                    <a:pt x="234" y="103"/>
                  </a:lnTo>
                  <a:lnTo>
                    <a:pt x="235" y="103"/>
                  </a:lnTo>
                  <a:lnTo>
                    <a:pt x="236" y="104"/>
                  </a:lnTo>
                  <a:lnTo>
                    <a:pt x="237" y="104"/>
                  </a:lnTo>
                  <a:lnTo>
                    <a:pt x="238" y="105"/>
                  </a:lnTo>
                  <a:lnTo>
                    <a:pt x="238" y="106"/>
                  </a:lnTo>
                  <a:lnTo>
                    <a:pt x="238" y="107"/>
                  </a:lnTo>
                  <a:lnTo>
                    <a:pt x="238" y="111"/>
                  </a:lnTo>
                  <a:lnTo>
                    <a:pt x="238" y="112"/>
                  </a:lnTo>
                  <a:lnTo>
                    <a:pt x="239" y="113"/>
                  </a:lnTo>
                  <a:lnTo>
                    <a:pt x="240" y="113"/>
                  </a:lnTo>
                  <a:lnTo>
                    <a:pt x="240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7"/>
                  </a:lnTo>
                  <a:lnTo>
                    <a:pt x="241" y="118"/>
                  </a:lnTo>
                  <a:lnTo>
                    <a:pt x="241" y="119"/>
                  </a:lnTo>
                  <a:lnTo>
                    <a:pt x="243" y="119"/>
                  </a:lnTo>
                  <a:lnTo>
                    <a:pt x="244" y="120"/>
                  </a:lnTo>
                  <a:lnTo>
                    <a:pt x="246" y="120"/>
                  </a:lnTo>
                  <a:lnTo>
                    <a:pt x="247" y="120"/>
                  </a:lnTo>
                  <a:lnTo>
                    <a:pt x="248" y="120"/>
                  </a:lnTo>
                  <a:lnTo>
                    <a:pt x="249" y="120"/>
                  </a:lnTo>
                  <a:lnTo>
                    <a:pt x="249" y="121"/>
                  </a:lnTo>
                  <a:lnTo>
                    <a:pt x="250" y="121"/>
                  </a:lnTo>
                  <a:lnTo>
                    <a:pt x="250" y="121"/>
                  </a:lnTo>
                  <a:lnTo>
                    <a:pt x="250" y="121"/>
                  </a:lnTo>
                  <a:lnTo>
                    <a:pt x="251" y="122"/>
                  </a:lnTo>
                  <a:lnTo>
                    <a:pt x="252" y="122"/>
                  </a:lnTo>
                  <a:lnTo>
                    <a:pt x="254" y="121"/>
                  </a:lnTo>
                  <a:lnTo>
                    <a:pt x="254" y="121"/>
                  </a:lnTo>
                  <a:lnTo>
                    <a:pt x="256" y="121"/>
                  </a:lnTo>
                  <a:lnTo>
                    <a:pt x="256" y="120"/>
                  </a:lnTo>
                  <a:lnTo>
                    <a:pt x="257" y="120"/>
                  </a:lnTo>
                  <a:lnTo>
                    <a:pt x="258" y="119"/>
                  </a:lnTo>
                  <a:lnTo>
                    <a:pt x="259" y="120"/>
                  </a:lnTo>
                  <a:lnTo>
                    <a:pt x="261" y="120"/>
                  </a:lnTo>
                  <a:lnTo>
                    <a:pt x="261" y="121"/>
                  </a:lnTo>
                  <a:lnTo>
                    <a:pt x="263" y="121"/>
                  </a:lnTo>
                  <a:lnTo>
                    <a:pt x="265" y="121"/>
                  </a:lnTo>
                  <a:lnTo>
                    <a:pt x="268" y="120"/>
                  </a:lnTo>
                  <a:lnTo>
                    <a:pt x="270" y="120"/>
                  </a:lnTo>
                  <a:lnTo>
                    <a:pt x="271" y="119"/>
                  </a:lnTo>
                  <a:lnTo>
                    <a:pt x="272" y="119"/>
                  </a:lnTo>
                  <a:lnTo>
                    <a:pt x="273" y="120"/>
                  </a:lnTo>
                  <a:lnTo>
                    <a:pt x="274" y="120"/>
                  </a:lnTo>
                  <a:lnTo>
                    <a:pt x="275" y="120"/>
                  </a:lnTo>
                  <a:lnTo>
                    <a:pt x="276" y="120"/>
                  </a:lnTo>
                  <a:lnTo>
                    <a:pt x="277" y="120"/>
                  </a:lnTo>
                  <a:lnTo>
                    <a:pt x="277" y="120"/>
                  </a:lnTo>
                  <a:lnTo>
                    <a:pt x="278" y="120"/>
                  </a:lnTo>
                  <a:lnTo>
                    <a:pt x="279" y="119"/>
                  </a:lnTo>
                  <a:lnTo>
                    <a:pt x="279" y="119"/>
                  </a:lnTo>
                  <a:lnTo>
                    <a:pt x="279" y="118"/>
                  </a:lnTo>
                  <a:lnTo>
                    <a:pt x="278" y="117"/>
                  </a:lnTo>
                  <a:lnTo>
                    <a:pt x="277" y="117"/>
                  </a:lnTo>
                  <a:lnTo>
                    <a:pt x="277" y="116"/>
                  </a:lnTo>
                  <a:lnTo>
                    <a:pt x="277" y="116"/>
                  </a:lnTo>
                  <a:lnTo>
                    <a:pt x="277" y="115"/>
                  </a:lnTo>
                  <a:lnTo>
                    <a:pt x="278" y="114"/>
                  </a:lnTo>
                  <a:lnTo>
                    <a:pt x="277" y="113"/>
                  </a:lnTo>
                  <a:lnTo>
                    <a:pt x="276" y="112"/>
                  </a:lnTo>
                  <a:lnTo>
                    <a:pt x="276" y="112"/>
                  </a:lnTo>
                  <a:lnTo>
                    <a:pt x="275" y="112"/>
                  </a:lnTo>
                  <a:lnTo>
                    <a:pt x="274" y="112"/>
                  </a:lnTo>
                  <a:lnTo>
                    <a:pt x="272" y="111"/>
                  </a:lnTo>
                  <a:lnTo>
                    <a:pt x="271" y="110"/>
                  </a:lnTo>
                  <a:lnTo>
                    <a:pt x="271" y="109"/>
                  </a:lnTo>
                  <a:lnTo>
                    <a:pt x="271" y="109"/>
                  </a:lnTo>
                  <a:lnTo>
                    <a:pt x="271" y="108"/>
                  </a:lnTo>
                  <a:lnTo>
                    <a:pt x="271" y="107"/>
                  </a:lnTo>
                  <a:lnTo>
                    <a:pt x="272" y="107"/>
                  </a:lnTo>
                  <a:lnTo>
                    <a:pt x="274" y="108"/>
                  </a:lnTo>
                  <a:lnTo>
                    <a:pt x="275" y="108"/>
                  </a:lnTo>
                  <a:lnTo>
                    <a:pt x="275" y="108"/>
                  </a:lnTo>
                  <a:lnTo>
                    <a:pt x="277" y="107"/>
                  </a:lnTo>
                  <a:lnTo>
                    <a:pt x="277" y="107"/>
                  </a:lnTo>
                  <a:lnTo>
                    <a:pt x="278" y="107"/>
                  </a:lnTo>
                  <a:lnTo>
                    <a:pt x="278" y="106"/>
                  </a:lnTo>
                  <a:lnTo>
                    <a:pt x="278" y="106"/>
                  </a:lnTo>
                  <a:lnTo>
                    <a:pt x="279" y="107"/>
                  </a:lnTo>
                  <a:lnTo>
                    <a:pt x="280" y="107"/>
                  </a:lnTo>
                  <a:lnTo>
                    <a:pt x="281" y="106"/>
                  </a:lnTo>
                  <a:lnTo>
                    <a:pt x="282" y="106"/>
                  </a:lnTo>
                  <a:lnTo>
                    <a:pt x="283" y="105"/>
                  </a:lnTo>
                  <a:lnTo>
                    <a:pt x="283" y="104"/>
                  </a:lnTo>
                  <a:lnTo>
                    <a:pt x="283" y="104"/>
                  </a:lnTo>
                  <a:lnTo>
                    <a:pt x="282" y="104"/>
                  </a:lnTo>
                  <a:lnTo>
                    <a:pt x="282" y="103"/>
                  </a:lnTo>
                  <a:lnTo>
                    <a:pt x="282" y="103"/>
                  </a:lnTo>
                  <a:lnTo>
                    <a:pt x="283" y="102"/>
                  </a:lnTo>
                  <a:lnTo>
                    <a:pt x="284" y="101"/>
                  </a:lnTo>
                  <a:lnTo>
                    <a:pt x="286" y="100"/>
                  </a:lnTo>
                  <a:lnTo>
                    <a:pt x="287" y="99"/>
                  </a:lnTo>
                  <a:lnTo>
                    <a:pt x="287" y="98"/>
                  </a:lnTo>
                  <a:lnTo>
                    <a:pt x="287" y="96"/>
                  </a:lnTo>
                  <a:lnTo>
                    <a:pt x="287" y="96"/>
                  </a:lnTo>
                  <a:lnTo>
                    <a:pt x="289" y="95"/>
                  </a:lnTo>
                  <a:lnTo>
                    <a:pt x="292" y="95"/>
                  </a:lnTo>
                  <a:lnTo>
                    <a:pt x="293" y="94"/>
                  </a:lnTo>
                  <a:lnTo>
                    <a:pt x="294" y="92"/>
                  </a:lnTo>
                  <a:lnTo>
                    <a:pt x="295" y="92"/>
                  </a:lnTo>
                  <a:lnTo>
                    <a:pt x="295" y="91"/>
                  </a:lnTo>
                  <a:lnTo>
                    <a:pt x="295" y="90"/>
                  </a:lnTo>
                  <a:lnTo>
                    <a:pt x="296" y="90"/>
                  </a:lnTo>
                  <a:lnTo>
                    <a:pt x="297" y="89"/>
                  </a:lnTo>
                  <a:lnTo>
                    <a:pt x="298" y="88"/>
                  </a:lnTo>
                  <a:lnTo>
                    <a:pt x="300" y="87"/>
                  </a:lnTo>
                  <a:lnTo>
                    <a:pt x="302" y="85"/>
                  </a:lnTo>
                  <a:lnTo>
                    <a:pt x="303" y="86"/>
                  </a:lnTo>
                  <a:lnTo>
                    <a:pt x="303" y="86"/>
                  </a:lnTo>
                  <a:lnTo>
                    <a:pt x="304" y="87"/>
                  </a:lnTo>
                  <a:lnTo>
                    <a:pt x="304" y="87"/>
                  </a:lnTo>
                  <a:lnTo>
                    <a:pt x="306" y="88"/>
                  </a:lnTo>
                  <a:lnTo>
                    <a:pt x="307" y="88"/>
                  </a:lnTo>
                  <a:lnTo>
                    <a:pt x="309" y="88"/>
                  </a:lnTo>
                  <a:lnTo>
                    <a:pt x="310" y="89"/>
                  </a:lnTo>
                  <a:lnTo>
                    <a:pt x="311" y="89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88"/>
                  </a:lnTo>
                  <a:lnTo>
                    <a:pt x="313" y="88"/>
                  </a:lnTo>
                  <a:lnTo>
                    <a:pt x="313" y="88"/>
                  </a:lnTo>
                  <a:lnTo>
                    <a:pt x="313" y="87"/>
                  </a:lnTo>
                  <a:lnTo>
                    <a:pt x="314" y="85"/>
                  </a:lnTo>
                  <a:lnTo>
                    <a:pt x="316" y="84"/>
                  </a:lnTo>
                  <a:lnTo>
                    <a:pt x="318" y="84"/>
                  </a:lnTo>
                  <a:lnTo>
                    <a:pt x="318" y="84"/>
                  </a:lnTo>
                  <a:lnTo>
                    <a:pt x="319" y="85"/>
                  </a:lnTo>
                  <a:lnTo>
                    <a:pt x="320" y="86"/>
                  </a:lnTo>
                  <a:lnTo>
                    <a:pt x="321" y="86"/>
                  </a:lnTo>
                  <a:lnTo>
                    <a:pt x="322" y="86"/>
                  </a:lnTo>
                  <a:lnTo>
                    <a:pt x="322" y="86"/>
                  </a:lnTo>
                  <a:lnTo>
                    <a:pt x="322" y="87"/>
                  </a:lnTo>
                  <a:lnTo>
                    <a:pt x="321" y="88"/>
                  </a:lnTo>
                  <a:lnTo>
                    <a:pt x="320" y="88"/>
                  </a:lnTo>
                  <a:lnTo>
                    <a:pt x="320" y="89"/>
                  </a:lnTo>
                  <a:lnTo>
                    <a:pt x="320" y="90"/>
                  </a:lnTo>
                  <a:lnTo>
                    <a:pt x="321" y="91"/>
                  </a:lnTo>
                  <a:lnTo>
                    <a:pt x="321" y="91"/>
                  </a:lnTo>
                  <a:lnTo>
                    <a:pt x="323" y="89"/>
                  </a:lnTo>
                  <a:lnTo>
                    <a:pt x="324" y="89"/>
                  </a:lnTo>
                  <a:lnTo>
                    <a:pt x="324" y="89"/>
                  </a:lnTo>
                  <a:lnTo>
                    <a:pt x="324" y="90"/>
                  </a:lnTo>
                  <a:lnTo>
                    <a:pt x="326" y="92"/>
                  </a:lnTo>
                  <a:lnTo>
                    <a:pt x="326" y="94"/>
                  </a:lnTo>
                  <a:lnTo>
                    <a:pt x="325" y="96"/>
                  </a:lnTo>
                  <a:lnTo>
                    <a:pt x="324" y="97"/>
                  </a:lnTo>
                  <a:lnTo>
                    <a:pt x="324" y="97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24" y="99"/>
                  </a:lnTo>
                  <a:lnTo>
                    <a:pt x="324" y="99"/>
                  </a:lnTo>
                  <a:lnTo>
                    <a:pt x="325" y="99"/>
                  </a:lnTo>
                  <a:lnTo>
                    <a:pt x="325" y="99"/>
                  </a:lnTo>
                  <a:lnTo>
                    <a:pt x="326" y="99"/>
                  </a:lnTo>
                  <a:lnTo>
                    <a:pt x="327" y="98"/>
                  </a:lnTo>
                  <a:lnTo>
                    <a:pt x="328" y="98"/>
                  </a:lnTo>
                  <a:lnTo>
                    <a:pt x="330" y="99"/>
                  </a:lnTo>
                  <a:lnTo>
                    <a:pt x="330" y="99"/>
                  </a:lnTo>
                  <a:lnTo>
                    <a:pt x="332" y="100"/>
                  </a:lnTo>
                  <a:lnTo>
                    <a:pt x="333" y="99"/>
                  </a:lnTo>
                  <a:lnTo>
                    <a:pt x="334" y="100"/>
                  </a:lnTo>
                  <a:lnTo>
                    <a:pt x="337" y="101"/>
                  </a:lnTo>
                  <a:lnTo>
                    <a:pt x="337" y="101"/>
                  </a:lnTo>
                  <a:lnTo>
                    <a:pt x="338" y="102"/>
                  </a:lnTo>
                  <a:lnTo>
                    <a:pt x="338" y="103"/>
                  </a:lnTo>
                  <a:lnTo>
                    <a:pt x="338" y="104"/>
                  </a:lnTo>
                  <a:lnTo>
                    <a:pt x="338" y="104"/>
                  </a:lnTo>
                  <a:lnTo>
                    <a:pt x="338" y="105"/>
                  </a:lnTo>
                  <a:lnTo>
                    <a:pt x="338" y="105"/>
                  </a:lnTo>
                  <a:lnTo>
                    <a:pt x="337" y="106"/>
                  </a:lnTo>
                  <a:lnTo>
                    <a:pt x="337" y="106"/>
                  </a:lnTo>
                  <a:lnTo>
                    <a:pt x="336" y="107"/>
                  </a:lnTo>
                  <a:lnTo>
                    <a:pt x="334" y="108"/>
                  </a:lnTo>
                  <a:lnTo>
                    <a:pt x="333" y="109"/>
                  </a:lnTo>
                  <a:lnTo>
                    <a:pt x="333" y="110"/>
                  </a:lnTo>
                  <a:lnTo>
                    <a:pt x="334" y="111"/>
                  </a:lnTo>
                  <a:lnTo>
                    <a:pt x="334" y="112"/>
                  </a:lnTo>
                  <a:lnTo>
                    <a:pt x="338" y="115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36" y="116"/>
                  </a:lnTo>
                  <a:lnTo>
                    <a:pt x="336" y="115"/>
                  </a:lnTo>
                  <a:lnTo>
                    <a:pt x="333" y="114"/>
                  </a:lnTo>
                  <a:lnTo>
                    <a:pt x="332" y="113"/>
                  </a:lnTo>
                  <a:lnTo>
                    <a:pt x="332" y="113"/>
                  </a:lnTo>
                  <a:lnTo>
                    <a:pt x="327" y="114"/>
                  </a:lnTo>
                  <a:lnTo>
                    <a:pt x="326" y="114"/>
                  </a:lnTo>
                  <a:lnTo>
                    <a:pt x="325" y="115"/>
                  </a:lnTo>
                  <a:lnTo>
                    <a:pt x="324" y="116"/>
                  </a:lnTo>
                  <a:lnTo>
                    <a:pt x="324" y="117"/>
                  </a:lnTo>
                  <a:lnTo>
                    <a:pt x="323" y="118"/>
                  </a:lnTo>
                  <a:lnTo>
                    <a:pt x="322" y="118"/>
                  </a:lnTo>
                  <a:lnTo>
                    <a:pt x="319" y="121"/>
                  </a:lnTo>
                  <a:lnTo>
                    <a:pt x="318" y="122"/>
                  </a:lnTo>
                  <a:lnTo>
                    <a:pt x="317" y="122"/>
                  </a:lnTo>
                  <a:lnTo>
                    <a:pt x="316" y="123"/>
                  </a:lnTo>
                  <a:lnTo>
                    <a:pt x="316" y="124"/>
                  </a:lnTo>
                  <a:lnTo>
                    <a:pt x="315" y="125"/>
                  </a:lnTo>
                  <a:lnTo>
                    <a:pt x="316" y="126"/>
                  </a:lnTo>
                  <a:lnTo>
                    <a:pt x="316" y="130"/>
                  </a:lnTo>
                  <a:lnTo>
                    <a:pt x="317" y="131"/>
                  </a:lnTo>
                  <a:lnTo>
                    <a:pt x="317" y="131"/>
                  </a:lnTo>
                  <a:lnTo>
                    <a:pt x="318" y="132"/>
                  </a:lnTo>
                  <a:lnTo>
                    <a:pt x="317" y="132"/>
                  </a:lnTo>
                  <a:lnTo>
                    <a:pt x="317" y="133"/>
                  </a:lnTo>
                  <a:lnTo>
                    <a:pt x="316" y="133"/>
                  </a:lnTo>
                  <a:lnTo>
                    <a:pt x="317" y="135"/>
                  </a:lnTo>
                  <a:lnTo>
                    <a:pt x="316" y="136"/>
                  </a:lnTo>
                  <a:lnTo>
                    <a:pt x="316" y="138"/>
                  </a:lnTo>
                  <a:lnTo>
                    <a:pt x="315" y="139"/>
                  </a:lnTo>
                  <a:lnTo>
                    <a:pt x="314" y="139"/>
                  </a:lnTo>
                  <a:lnTo>
                    <a:pt x="313" y="140"/>
                  </a:lnTo>
                  <a:lnTo>
                    <a:pt x="313" y="141"/>
                  </a:lnTo>
                  <a:lnTo>
                    <a:pt x="313" y="142"/>
                  </a:lnTo>
                  <a:lnTo>
                    <a:pt x="313" y="143"/>
                  </a:lnTo>
                  <a:lnTo>
                    <a:pt x="313" y="143"/>
                  </a:lnTo>
                  <a:lnTo>
                    <a:pt x="314" y="143"/>
                  </a:lnTo>
                  <a:lnTo>
                    <a:pt x="315" y="144"/>
                  </a:lnTo>
                  <a:lnTo>
                    <a:pt x="315" y="144"/>
                  </a:lnTo>
                  <a:lnTo>
                    <a:pt x="315" y="145"/>
                  </a:lnTo>
                  <a:lnTo>
                    <a:pt x="315" y="147"/>
                  </a:lnTo>
                  <a:lnTo>
                    <a:pt x="314" y="149"/>
                  </a:lnTo>
                  <a:lnTo>
                    <a:pt x="314" y="151"/>
                  </a:lnTo>
                  <a:lnTo>
                    <a:pt x="313" y="152"/>
                  </a:lnTo>
                  <a:lnTo>
                    <a:pt x="313" y="153"/>
                  </a:lnTo>
                  <a:lnTo>
                    <a:pt x="312" y="155"/>
                  </a:lnTo>
                  <a:lnTo>
                    <a:pt x="312" y="158"/>
                  </a:lnTo>
                  <a:lnTo>
                    <a:pt x="311" y="160"/>
                  </a:lnTo>
                  <a:lnTo>
                    <a:pt x="311" y="161"/>
                  </a:lnTo>
                  <a:lnTo>
                    <a:pt x="310" y="161"/>
                  </a:lnTo>
                  <a:lnTo>
                    <a:pt x="310" y="160"/>
                  </a:lnTo>
                  <a:lnTo>
                    <a:pt x="308" y="160"/>
                  </a:lnTo>
                  <a:lnTo>
                    <a:pt x="307" y="159"/>
                  </a:lnTo>
                  <a:lnTo>
                    <a:pt x="306" y="159"/>
                  </a:lnTo>
                  <a:lnTo>
                    <a:pt x="305" y="159"/>
                  </a:lnTo>
                  <a:lnTo>
                    <a:pt x="304" y="159"/>
                  </a:lnTo>
                  <a:lnTo>
                    <a:pt x="303" y="160"/>
                  </a:lnTo>
                  <a:lnTo>
                    <a:pt x="303" y="159"/>
                  </a:lnTo>
                  <a:lnTo>
                    <a:pt x="302" y="158"/>
                  </a:lnTo>
                  <a:lnTo>
                    <a:pt x="301" y="158"/>
                  </a:lnTo>
                  <a:lnTo>
                    <a:pt x="301" y="159"/>
                  </a:lnTo>
                  <a:lnTo>
                    <a:pt x="302" y="162"/>
                  </a:lnTo>
                  <a:lnTo>
                    <a:pt x="303" y="164"/>
                  </a:lnTo>
                  <a:lnTo>
                    <a:pt x="303" y="167"/>
                  </a:lnTo>
                  <a:lnTo>
                    <a:pt x="304" y="169"/>
                  </a:lnTo>
                  <a:lnTo>
                    <a:pt x="304" y="172"/>
                  </a:lnTo>
                  <a:lnTo>
                    <a:pt x="304" y="173"/>
                  </a:lnTo>
                  <a:lnTo>
                    <a:pt x="303" y="173"/>
                  </a:lnTo>
                  <a:lnTo>
                    <a:pt x="303" y="173"/>
                  </a:lnTo>
                  <a:lnTo>
                    <a:pt x="302" y="173"/>
                  </a:lnTo>
                  <a:lnTo>
                    <a:pt x="302" y="173"/>
                  </a:lnTo>
                  <a:lnTo>
                    <a:pt x="302" y="174"/>
                  </a:lnTo>
                  <a:lnTo>
                    <a:pt x="302" y="175"/>
                  </a:lnTo>
                  <a:lnTo>
                    <a:pt x="302" y="176"/>
                  </a:lnTo>
                  <a:lnTo>
                    <a:pt x="301" y="177"/>
                  </a:lnTo>
                  <a:lnTo>
                    <a:pt x="302" y="179"/>
                  </a:lnTo>
                  <a:lnTo>
                    <a:pt x="302" y="180"/>
                  </a:lnTo>
                  <a:lnTo>
                    <a:pt x="303" y="182"/>
                  </a:lnTo>
                  <a:lnTo>
                    <a:pt x="303" y="183"/>
                  </a:lnTo>
                  <a:lnTo>
                    <a:pt x="303" y="184"/>
                  </a:lnTo>
                  <a:lnTo>
                    <a:pt x="303" y="184"/>
                  </a:lnTo>
                  <a:lnTo>
                    <a:pt x="302" y="184"/>
                  </a:lnTo>
                  <a:lnTo>
                    <a:pt x="302" y="185"/>
                  </a:lnTo>
                  <a:lnTo>
                    <a:pt x="302" y="185"/>
                  </a:lnTo>
                  <a:lnTo>
                    <a:pt x="301" y="187"/>
                  </a:lnTo>
                  <a:lnTo>
                    <a:pt x="301" y="187"/>
                  </a:lnTo>
                  <a:lnTo>
                    <a:pt x="300" y="187"/>
                  </a:lnTo>
                  <a:lnTo>
                    <a:pt x="298" y="186"/>
                  </a:lnTo>
                  <a:lnTo>
                    <a:pt x="297" y="185"/>
                  </a:lnTo>
                  <a:lnTo>
                    <a:pt x="297" y="185"/>
                  </a:lnTo>
                  <a:lnTo>
                    <a:pt x="297" y="186"/>
                  </a:lnTo>
                  <a:lnTo>
                    <a:pt x="297" y="186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6" y="186"/>
                  </a:lnTo>
                  <a:lnTo>
                    <a:pt x="295" y="182"/>
                  </a:lnTo>
                  <a:lnTo>
                    <a:pt x="294" y="180"/>
                  </a:lnTo>
                  <a:lnTo>
                    <a:pt x="293" y="178"/>
                  </a:lnTo>
                  <a:lnTo>
                    <a:pt x="293" y="177"/>
                  </a:lnTo>
                  <a:lnTo>
                    <a:pt x="293" y="176"/>
                  </a:lnTo>
                  <a:lnTo>
                    <a:pt x="292" y="175"/>
                  </a:lnTo>
                  <a:lnTo>
                    <a:pt x="291" y="175"/>
                  </a:lnTo>
                  <a:lnTo>
                    <a:pt x="291" y="173"/>
                  </a:lnTo>
                  <a:lnTo>
                    <a:pt x="291" y="170"/>
                  </a:lnTo>
                  <a:lnTo>
                    <a:pt x="290" y="169"/>
                  </a:lnTo>
                  <a:lnTo>
                    <a:pt x="289" y="167"/>
                  </a:lnTo>
                  <a:lnTo>
                    <a:pt x="289" y="164"/>
                  </a:lnTo>
                  <a:lnTo>
                    <a:pt x="288" y="165"/>
                  </a:lnTo>
                  <a:lnTo>
                    <a:pt x="287" y="164"/>
                  </a:lnTo>
                  <a:lnTo>
                    <a:pt x="287" y="164"/>
                  </a:lnTo>
                  <a:lnTo>
                    <a:pt x="286" y="164"/>
                  </a:lnTo>
                  <a:lnTo>
                    <a:pt x="285" y="164"/>
                  </a:lnTo>
                  <a:lnTo>
                    <a:pt x="285" y="164"/>
                  </a:lnTo>
                  <a:lnTo>
                    <a:pt x="285" y="166"/>
                  </a:lnTo>
                  <a:lnTo>
                    <a:pt x="285" y="167"/>
                  </a:lnTo>
                  <a:lnTo>
                    <a:pt x="285" y="167"/>
                  </a:lnTo>
                  <a:lnTo>
                    <a:pt x="284" y="169"/>
                  </a:lnTo>
                  <a:lnTo>
                    <a:pt x="284" y="170"/>
                  </a:lnTo>
                  <a:lnTo>
                    <a:pt x="284" y="171"/>
                  </a:lnTo>
                  <a:lnTo>
                    <a:pt x="284" y="172"/>
                  </a:lnTo>
                  <a:lnTo>
                    <a:pt x="284" y="173"/>
                  </a:lnTo>
                  <a:lnTo>
                    <a:pt x="284" y="174"/>
                  </a:lnTo>
                  <a:lnTo>
                    <a:pt x="283" y="174"/>
                  </a:lnTo>
                  <a:lnTo>
                    <a:pt x="282" y="174"/>
                  </a:lnTo>
                  <a:lnTo>
                    <a:pt x="281" y="173"/>
                  </a:lnTo>
                  <a:lnTo>
                    <a:pt x="281" y="172"/>
                  </a:lnTo>
                  <a:lnTo>
                    <a:pt x="280" y="171"/>
                  </a:lnTo>
                  <a:lnTo>
                    <a:pt x="280" y="171"/>
                  </a:lnTo>
                  <a:lnTo>
                    <a:pt x="279" y="171"/>
                  </a:lnTo>
                  <a:lnTo>
                    <a:pt x="280" y="172"/>
                  </a:lnTo>
                  <a:lnTo>
                    <a:pt x="280" y="173"/>
                  </a:lnTo>
                  <a:lnTo>
                    <a:pt x="280" y="173"/>
                  </a:lnTo>
                  <a:lnTo>
                    <a:pt x="279" y="173"/>
                  </a:lnTo>
                  <a:lnTo>
                    <a:pt x="279" y="172"/>
                  </a:lnTo>
                  <a:lnTo>
                    <a:pt x="278" y="169"/>
                  </a:lnTo>
                  <a:lnTo>
                    <a:pt x="276" y="166"/>
                  </a:lnTo>
                  <a:lnTo>
                    <a:pt x="276" y="165"/>
                  </a:lnTo>
                  <a:lnTo>
                    <a:pt x="276" y="162"/>
                  </a:lnTo>
                  <a:lnTo>
                    <a:pt x="276" y="160"/>
                  </a:lnTo>
                  <a:lnTo>
                    <a:pt x="277" y="159"/>
                  </a:lnTo>
                  <a:lnTo>
                    <a:pt x="277" y="158"/>
                  </a:lnTo>
                  <a:lnTo>
                    <a:pt x="278" y="158"/>
                  </a:lnTo>
                  <a:lnTo>
                    <a:pt x="278" y="158"/>
                  </a:lnTo>
                  <a:lnTo>
                    <a:pt x="279" y="158"/>
                  </a:lnTo>
                  <a:lnTo>
                    <a:pt x="280" y="158"/>
                  </a:lnTo>
                  <a:lnTo>
                    <a:pt x="280" y="157"/>
                  </a:lnTo>
                  <a:lnTo>
                    <a:pt x="281" y="157"/>
                  </a:lnTo>
                  <a:lnTo>
                    <a:pt x="281" y="156"/>
                  </a:lnTo>
                  <a:lnTo>
                    <a:pt x="282" y="156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3" y="156"/>
                  </a:lnTo>
                  <a:lnTo>
                    <a:pt x="284" y="155"/>
                  </a:lnTo>
                  <a:lnTo>
                    <a:pt x="284" y="154"/>
                  </a:lnTo>
                  <a:lnTo>
                    <a:pt x="284" y="154"/>
                  </a:lnTo>
                  <a:lnTo>
                    <a:pt x="285" y="154"/>
                  </a:lnTo>
                  <a:lnTo>
                    <a:pt x="285" y="154"/>
                  </a:lnTo>
                  <a:lnTo>
                    <a:pt x="285" y="154"/>
                  </a:lnTo>
                  <a:lnTo>
                    <a:pt x="285" y="152"/>
                  </a:lnTo>
                  <a:lnTo>
                    <a:pt x="286" y="150"/>
                  </a:lnTo>
                  <a:lnTo>
                    <a:pt x="286" y="149"/>
                  </a:lnTo>
                  <a:lnTo>
                    <a:pt x="286" y="149"/>
                  </a:lnTo>
                  <a:lnTo>
                    <a:pt x="286" y="147"/>
                  </a:lnTo>
                  <a:lnTo>
                    <a:pt x="286" y="147"/>
                  </a:lnTo>
                  <a:lnTo>
                    <a:pt x="288" y="148"/>
                  </a:lnTo>
                  <a:lnTo>
                    <a:pt x="288" y="148"/>
                  </a:lnTo>
                  <a:lnTo>
                    <a:pt x="289" y="147"/>
                  </a:lnTo>
                  <a:lnTo>
                    <a:pt x="289" y="147"/>
                  </a:lnTo>
                  <a:lnTo>
                    <a:pt x="288" y="146"/>
                  </a:lnTo>
                  <a:lnTo>
                    <a:pt x="287" y="145"/>
                  </a:lnTo>
                  <a:lnTo>
                    <a:pt x="285" y="144"/>
                  </a:lnTo>
                  <a:lnTo>
                    <a:pt x="283" y="143"/>
                  </a:lnTo>
                  <a:lnTo>
                    <a:pt x="280" y="144"/>
                  </a:lnTo>
                  <a:lnTo>
                    <a:pt x="277" y="144"/>
                  </a:lnTo>
                  <a:lnTo>
                    <a:pt x="276" y="144"/>
                  </a:lnTo>
                  <a:lnTo>
                    <a:pt x="274" y="143"/>
                  </a:lnTo>
                  <a:lnTo>
                    <a:pt x="271" y="143"/>
                  </a:lnTo>
                  <a:lnTo>
                    <a:pt x="268" y="144"/>
                  </a:lnTo>
                  <a:lnTo>
                    <a:pt x="266" y="143"/>
                  </a:lnTo>
                  <a:lnTo>
                    <a:pt x="266" y="143"/>
                  </a:lnTo>
                  <a:lnTo>
                    <a:pt x="263" y="144"/>
                  </a:lnTo>
                  <a:lnTo>
                    <a:pt x="261" y="143"/>
                  </a:lnTo>
                  <a:lnTo>
                    <a:pt x="260" y="143"/>
                  </a:lnTo>
                  <a:lnTo>
                    <a:pt x="258" y="142"/>
                  </a:lnTo>
                  <a:lnTo>
                    <a:pt x="258" y="14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6" name="Google Shape;1426;p77"/>
            <p:cNvSpPr/>
            <p:nvPr/>
          </p:nvSpPr>
          <p:spPr>
            <a:xfrm>
              <a:off x="4114800" y="284163"/>
              <a:ext cx="160338" cy="60325"/>
            </a:xfrm>
            <a:custGeom>
              <a:avLst/>
              <a:gdLst/>
              <a:ahLst/>
              <a:cxnLst/>
              <a:rect l="l" t="t" r="r" b="b"/>
              <a:pathLst>
                <a:path w="101" h="38" extrusionOk="0">
                  <a:moveTo>
                    <a:pt x="85" y="4"/>
                  </a:moveTo>
                  <a:lnTo>
                    <a:pt x="86" y="4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2"/>
                  </a:lnTo>
                  <a:lnTo>
                    <a:pt x="91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0" y="3"/>
                  </a:lnTo>
                  <a:lnTo>
                    <a:pt x="89" y="4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2" y="7"/>
                  </a:lnTo>
                  <a:lnTo>
                    <a:pt x="92" y="8"/>
                  </a:lnTo>
                  <a:lnTo>
                    <a:pt x="91" y="8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10"/>
                  </a:lnTo>
                  <a:lnTo>
                    <a:pt x="95" y="10"/>
                  </a:lnTo>
                  <a:lnTo>
                    <a:pt x="95" y="10"/>
                  </a:lnTo>
                  <a:lnTo>
                    <a:pt x="93" y="11"/>
                  </a:lnTo>
                  <a:lnTo>
                    <a:pt x="95" y="11"/>
                  </a:lnTo>
                  <a:lnTo>
                    <a:pt x="96" y="11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9" y="13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100" y="14"/>
                  </a:lnTo>
                  <a:lnTo>
                    <a:pt x="100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99" y="17"/>
                  </a:lnTo>
                  <a:lnTo>
                    <a:pt x="101" y="17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9"/>
                  </a:lnTo>
                  <a:lnTo>
                    <a:pt x="100" y="19"/>
                  </a:lnTo>
                  <a:lnTo>
                    <a:pt x="99" y="19"/>
                  </a:lnTo>
                  <a:lnTo>
                    <a:pt x="98" y="19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8" y="21"/>
                  </a:lnTo>
                  <a:lnTo>
                    <a:pt x="97" y="22"/>
                  </a:lnTo>
                  <a:lnTo>
                    <a:pt x="96" y="22"/>
                  </a:lnTo>
                  <a:lnTo>
                    <a:pt x="95" y="23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1" y="26"/>
                  </a:lnTo>
                  <a:lnTo>
                    <a:pt x="90" y="26"/>
                  </a:lnTo>
                  <a:lnTo>
                    <a:pt x="89" y="27"/>
                  </a:lnTo>
                  <a:lnTo>
                    <a:pt x="87" y="27"/>
                  </a:lnTo>
                  <a:lnTo>
                    <a:pt x="87" y="28"/>
                  </a:lnTo>
                  <a:lnTo>
                    <a:pt x="84" y="28"/>
                  </a:lnTo>
                  <a:lnTo>
                    <a:pt x="82" y="28"/>
                  </a:lnTo>
                  <a:lnTo>
                    <a:pt x="79" y="29"/>
                  </a:lnTo>
                  <a:lnTo>
                    <a:pt x="76" y="30"/>
                  </a:lnTo>
                  <a:lnTo>
                    <a:pt x="74" y="31"/>
                  </a:lnTo>
                  <a:lnTo>
                    <a:pt x="72" y="32"/>
                  </a:lnTo>
                  <a:lnTo>
                    <a:pt x="70" y="33"/>
                  </a:lnTo>
                  <a:lnTo>
                    <a:pt x="69" y="33"/>
                  </a:lnTo>
                  <a:lnTo>
                    <a:pt x="67" y="33"/>
                  </a:lnTo>
                  <a:lnTo>
                    <a:pt x="66" y="33"/>
                  </a:lnTo>
                  <a:lnTo>
                    <a:pt x="61" y="34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35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7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4" y="38"/>
                  </a:lnTo>
                  <a:lnTo>
                    <a:pt x="51" y="38"/>
                  </a:lnTo>
                  <a:lnTo>
                    <a:pt x="45" y="38"/>
                  </a:lnTo>
                  <a:lnTo>
                    <a:pt x="43" y="37"/>
                  </a:lnTo>
                  <a:lnTo>
                    <a:pt x="40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3"/>
                  </a:lnTo>
                  <a:lnTo>
                    <a:pt x="34" y="34"/>
                  </a:lnTo>
                  <a:lnTo>
                    <a:pt x="33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0" y="33"/>
                  </a:lnTo>
                  <a:lnTo>
                    <a:pt x="29" y="33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7" y="32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2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2" y="25"/>
                  </a:lnTo>
                  <a:lnTo>
                    <a:pt x="24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2" y="24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2" y="15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0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8" y="5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0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3" y="14"/>
                  </a:lnTo>
                  <a:lnTo>
                    <a:pt x="33" y="11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4" y="7"/>
                  </a:lnTo>
                  <a:lnTo>
                    <a:pt x="45" y="8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6"/>
                  </a:lnTo>
                  <a:lnTo>
                    <a:pt x="57" y="7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60" y="4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7" name="Google Shape;1427;p77"/>
            <p:cNvSpPr/>
            <p:nvPr/>
          </p:nvSpPr>
          <p:spPr>
            <a:xfrm>
              <a:off x="4752975" y="652463"/>
              <a:ext cx="114300" cy="60325"/>
            </a:xfrm>
            <a:custGeom>
              <a:avLst/>
              <a:gdLst/>
              <a:ahLst/>
              <a:cxnLst/>
              <a:rect l="l" t="t" r="r" b="b"/>
              <a:pathLst>
                <a:path w="72" h="38" extrusionOk="0">
                  <a:moveTo>
                    <a:pt x="64" y="2"/>
                  </a:move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68" y="10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3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1"/>
                  </a:lnTo>
                  <a:lnTo>
                    <a:pt x="59" y="22"/>
                  </a:lnTo>
                  <a:lnTo>
                    <a:pt x="59" y="23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6" y="28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30"/>
                  </a:lnTo>
                  <a:lnTo>
                    <a:pt x="56" y="31"/>
                  </a:lnTo>
                  <a:lnTo>
                    <a:pt x="55" y="31"/>
                  </a:lnTo>
                  <a:lnTo>
                    <a:pt x="54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3"/>
                  </a:lnTo>
                  <a:lnTo>
                    <a:pt x="50" y="33"/>
                  </a:lnTo>
                  <a:lnTo>
                    <a:pt x="49" y="32"/>
                  </a:lnTo>
                  <a:lnTo>
                    <a:pt x="47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1" y="33"/>
                  </a:lnTo>
                  <a:lnTo>
                    <a:pt x="39" y="32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6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29" y="37"/>
                  </a:lnTo>
                  <a:lnTo>
                    <a:pt x="28" y="37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1" y="38"/>
                  </a:lnTo>
                  <a:lnTo>
                    <a:pt x="20" y="37"/>
                  </a:lnTo>
                  <a:lnTo>
                    <a:pt x="19" y="37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4" y="35"/>
                  </a:lnTo>
                  <a:lnTo>
                    <a:pt x="13" y="34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1"/>
                  </a:lnTo>
                  <a:lnTo>
                    <a:pt x="9" y="30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1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4" y="9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3" y="6"/>
                  </a:lnTo>
                  <a:lnTo>
                    <a:pt x="35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40" y="6"/>
                  </a:lnTo>
                  <a:lnTo>
                    <a:pt x="40" y="5"/>
                  </a:lnTo>
                  <a:lnTo>
                    <a:pt x="42" y="4"/>
                  </a:lnTo>
                  <a:lnTo>
                    <a:pt x="44" y="3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4" y="2"/>
                  </a:lnTo>
                  <a:lnTo>
                    <a:pt x="64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8" name="Google Shape;1428;p77"/>
            <p:cNvSpPr/>
            <p:nvPr/>
          </p:nvSpPr>
          <p:spPr>
            <a:xfrm>
              <a:off x="6643688" y="1220788"/>
              <a:ext cx="9525" cy="7938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5" y="5"/>
                  </a:moveTo>
                  <a:lnTo>
                    <a:pt x="5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close/>
                  <a:moveTo>
                    <a:pt x="2" y="5"/>
                  </a:move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close/>
                  <a:moveTo>
                    <a:pt x="6" y="3"/>
                  </a:move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9" name="Google Shape;1429;p77"/>
            <p:cNvSpPr/>
            <p:nvPr/>
          </p:nvSpPr>
          <p:spPr>
            <a:xfrm>
              <a:off x="2752725" y="1354138"/>
              <a:ext cx="120650" cy="79375"/>
            </a:xfrm>
            <a:custGeom>
              <a:avLst/>
              <a:gdLst/>
              <a:ahLst/>
              <a:cxnLst/>
              <a:rect l="l" t="t" r="r" b="b"/>
              <a:pathLst>
                <a:path w="76" h="50" extrusionOk="0">
                  <a:moveTo>
                    <a:pt x="45" y="8"/>
                  </a:moveTo>
                  <a:lnTo>
                    <a:pt x="49" y="9"/>
                  </a:lnTo>
                  <a:lnTo>
                    <a:pt x="52" y="9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9" y="10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4" y="10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7" y="15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8" y="17"/>
                  </a:lnTo>
                  <a:lnTo>
                    <a:pt x="69" y="18"/>
                  </a:lnTo>
                  <a:lnTo>
                    <a:pt x="69" y="19"/>
                  </a:lnTo>
                  <a:lnTo>
                    <a:pt x="70" y="19"/>
                  </a:lnTo>
                  <a:lnTo>
                    <a:pt x="70" y="18"/>
                  </a:lnTo>
                  <a:lnTo>
                    <a:pt x="71" y="18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4" y="18"/>
                  </a:lnTo>
                  <a:lnTo>
                    <a:pt x="74" y="20"/>
                  </a:lnTo>
                  <a:lnTo>
                    <a:pt x="75" y="21"/>
                  </a:lnTo>
                  <a:lnTo>
                    <a:pt x="76" y="22"/>
                  </a:lnTo>
                  <a:lnTo>
                    <a:pt x="73" y="21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69" y="23"/>
                  </a:lnTo>
                  <a:lnTo>
                    <a:pt x="67" y="24"/>
                  </a:lnTo>
                  <a:lnTo>
                    <a:pt x="66" y="25"/>
                  </a:lnTo>
                  <a:lnTo>
                    <a:pt x="65" y="24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1" y="25"/>
                  </a:lnTo>
                  <a:lnTo>
                    <a:pt x="61" y="26"/>
                  </a:lnTo>
                  <a:lnTo>
                    <a:pt x="60" y="26"/>
                  </a:lnTo>
                  <a:lnTo>
                    <a:pt x="59" y="26"/>
                  </a:lnTo>
                  <a:lnTo>
                    <a:pt x="58" y="26"/>
                  </a:lnTo>
                  <a:lnTo>
                    <a:pt x="56" y="25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3" y="25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0" y="29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1"/>
                  </a:lnTo>
                  <a:lnTo>
                    <a:pt x="49" y="31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5" y="35"/>
                  </a:lnTo>
                  <a:lnTo>
                    <a:pt x="44" y="35"/>
                  </a:lnTo>
                  <a:lnTo>
                    <a:pt x="43" y="36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0" y="35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5"/>
                  </a:lnTo>
                  <a:lnTo>
                    <a:pt x="37" y="36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9"/>
                  </a:lnTo>
                  <a:lnTo>
                    <a:pt x="31" y="40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31" y="46"/>
                  </a:lnTo>
                  <a:lnTo>
                    <a:pt x="30" y="46"/>
                  </a:lnTo>
                  <a:lnTo>
                    <a:pt x="29" y="46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7" y="49"/>
                  </a:lnTo>
                  <a:lnTo>
                    <a:pt x="26" y="50"/>
                  </a:lnTo>
                  <a:lnTo>
                    <a:pt x="23" y="50"/>
                  </a:lnTo>
                  <a:lnTo>
                    <a:pt x="23" y="48"/>
                  </a:lnTo>
                  <a:lnTo>
                    <a:pt x="21" y="48"/>
                  </a:lnTo>
                  <a:lnTo>
                    <a:pt x="21" y="47"/>
                  </a:lnTo>
                  <a:lnTo>
                    <a:pt x="20" y="46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19" y="44"/>
                  </a:lnTo>
                  <a:lnTo>
                    <a:pt x="18" y="45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0"/>
                  </a:lnTo>
                  <a:lnTo>
                    <a:pt x="19" y="38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7" y="36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2" y="36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7" y="35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5" y="20"/>
                  </a:lnTo>
                  <a:lnTo>
                    <a:pt x="6" y="19"/>
                  </a:lnTo>
                  <a:lnTo>
                    <a:pt x="7" y="18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3" y="13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5" y="11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40" y="10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5" y="8"/>
                  </a:lnTo>
                  <a:close/>
                  <a:moveTo>
                    <a:pt x="38" y="2"/>
                  </a:moveTo>
                  <a:lnTo>
                    <a:pt x="36" y="3"/>
                  </a:lnTo>
                  <a:lnTo>
                    <a:pt x="36" y="3"/>
                  </a:lnTo>
                  <a:lnTo>
                    <a:pt x="37" y="2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38" y="2"/>
                  </a:lnTo>
                  <a:close/>
                  <a:moveTo>
                    <a:pt x="45" y="1"/>
                  </a:move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0" name="Google Shape;1430;p77"/>
            <p:cNvSpPr/>
            <p:nvPr/>
          </p:nvSpPr>
          <p:spPr>
            <a:xfrm>
              <a:off x="3048000" y="1276351"/>
              <a:ext cx="55563" cy="46038"/>
            </a:xfrm>
            <a:custGeom>
              <a:avLst/>
              <a:gdLst/>
              <a:ahLst/>
              <a:cxnLst/>
              <a:rect l="l" t="t" r="r" b="b"/>
              <a:pathLst>
                <a:path w="35" h="29" extrusionOk="0">
                  <a:moveTo>
                    <a:pt x="21" y="18"/>
                  </a:moveTo>
                  <a:lnTo>
                    <a:pt x="21" y="19"/>
                  </a:lnTo>
                  <a:lnTo>
                    <a:pt x="18" y="17"/>
                  </a:lnTo>
                  <a:lnTo>
                    <a:pt x="15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20" y="16"/>
                  </a:lnTo>
                  <a:lnTo>
                    <a:pt x="21" y="18"/>
                  </a:lnTo>
                  <a:close/>
                  <a:moveTo>
                    <a:pt x="32" y="5"/>
                  </a:move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4" y="10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4" y="14"/>
                  </a:lnTo>
                  <a:lnTo>
                    <a:pt x="33" y="15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3" y="18"/>
                  </a:lnTo>
                  <a:lnTo>
                    <a:pt x="32" y="19"/>
                  </a:lnTo>
                  <a:lnTo>
                    <a:pt x="32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2" y="24"/>
                  </a:lnTo>
                  <a:lnTo>
                    <a:pt x="33" y="25"/>
                  </a:lnTo>
                  <a:lnTo>
                    <a:pt x="32" y="26"/>
                  </a:lnTo>
                  <a:lnTo>
                    <a:pt x="32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3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1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9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19"/>
                  </a:lnTo>
                  <a:lnTo>
                    <a:pt x="25" y="18"/>
                  </a:lnTo>
                  <a:lnTo>
                    <a:pt x="23" y="16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9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7" y="4"/>
                  </a:lnTo>
                  <a:lnTo>
                    <a:pt x="29" y="5"/>
                  </a:lnTo>
                  <a:lnTo>
                    <a:pt x="32" y="5"/>
                  </a:lnTo>
                  <a:close/>
                  <a:moveTo>
                    <a:pt x="24" y="1"/>
                  </a:moveTo>
                  <a:lnTo>
                    <a:pt x="25" y="1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1" name="Google Shape;1431;p77"/>
            <p:cNvSpPr/>
            <p:nvPr/>
          </p:nvSpPr>
          <p:spPr>
            <a:xfrm>
              <a:off x="3282950" y="1531938"/>
              <a:ext cx="93663" cy="160338"/>
            </a:xfrm>
            <a:custGeom>
              <a:avLst/>
              <a:gdLst/>
              <a:ahLst/>
              <a:cxnLst/>
              <a:rect l="l" t="t" r="r" b="b"/>
              <a:pathLst>
                <a:path w="59" h="101" extrusionOk="0">
                  <a:moveTo>
                    <a:pt x="51" y="41"/>
                  </a:moveTo>
                  <a:lnTo>
                    <a:pt x="51" y="42"/>
                  </a:lnTo>
                  <a:lnTo>
                    <a:pt x="51" y="42"/>
                  </a:lnTo>
                  <a:lnTo>
                    <a:pt x="50" y="43"/>
                  </a:lnTo>
                  <a:lnTo>
                    <a:pt x="50" y="44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0" y="46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49" y="48"/>
                  </a:lnTo>
                  <a:lnTo>
                    <a:pt x="47" y="48"/>
                  </a:lnTo>
                  <a:lnTo>
                    <a:pt x="46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4" y="49"/>
                  </a:lnTo>
                  <a:lnTo>
                    <a:pt x="43" y="49"/>
                  </a:lnTo>
                  <a:lnTo>
                    <a:pt x="43" y="50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2"/>
                  </a:lnTo>
                  <a:lnTo>
                    <a:pt x="43" y="53"/>
                  </a:lnTo>
                  <a:lnTo>
                    <a:pt x="43" y="54"/>
                  </a:lnTo>
                  <a:lnTo>
                    <a:pt x="43" y="55"/>
                  </a:lnTo>
                  <a:lnTo>
                    <a:pt x="42" y="56"/>
                  </a:lnTo>
                  <a:lnTo>
                    <a:pt x="42" y="57"/>
                  </a:lnTo>
                  <a:lnTo>
                    <a:pt x="41" y="59"/>
                  </a:lnTo>
                  <a:lnTo>
                    <a:pt x="41" y="60"/>
                  </a:lnTo>
                  <a:lnTo>
                    <a:pt x="41" y="61"/>
                  </a:lnTo>
                  <a:lnTo>
                    <a:pt x="41" y="62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4" y="67"/>
                  </a:lnTo>
                  <a:lnTo>
                    <a:pt x="45" y="68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6" y="71"/>
                  </a:lnTo>
                  <a:lnTo>
                    <a:pt x="46" y="72"/>
                  </a:lnTo>
                  <a:lnTo>
                    <a:pt x="47" y="72"/>
                  </a:lnTo>
                  <a:lnTo>
                    <a:pt x="48" y="72"/>
                  </a:lnTo>
                  <a:lnTo>
                    <a:pt x="48" y="71"/>
                  </a:lnTo>
                  <a:lnTo>
                    <a:pt x="49" y="71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0" y="74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50" y="76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1" y="78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2" y="79"/>
                  </a:lnTo>
                  <a:lnTo>
                    <a:pt x="52" y="80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3" y="82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4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5" y="86"/>
                  </a:lnTo>
                  <a:lnTo>
                    <a:pt x="55" y="87"/>
                  </a:lnTo>
                  <a:lnTo>
                    <a:pt x="56" y="88"/>
                  </a:lnTo>
                  <a:lnTo>
                    <a:pt x="56" y="89"/>
                  </a:lnTo>
                  <a:lnTo>
                    <a:pt x="57" y="90"/>
                  </a:lnTo>
                  <a:lnTo>
                    <a:pt x="58" y="90"/>
                  </a:lnTo>
                  <a:lnTo>
                    <a:pt x="58" y="90"/>
                  </a:lnTo>
                  <a:lnTo>
                    <a:pt x="59" y="91"/>
                  </a:lnTo>
                  <a:lnTo>
                    <a:pt x="58" y="91"/>
                  </a:lnTo>
                  <a:lnTo>
                    <a:pt x="58" y="91"/>
                  </a:lnTo>
                  <a:lnTo>
                    <a:pt x="57" y="91"/>
                  </a:lnTo>
                  <a:lnTo>
                    <a:pt x="56" y="91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3" y="91"/>
                  </a:lnTo>
                  <a:lnTo>
                    <a:pt x="53" y="91"/>
                  </a:lnTo>
                  <a:lnTo>
                    <a:pt x="52" y="91"/>
                  </a:lnTo>
                  <a:lnTo>
                    <a:pt x="52" y="90"/>
                  </a:lnTo>
                  <a:lnTo>
                    <a:pt x="51" y="90"/>
                  </a:lnTo>
                  <a:lnTo>
                    <a:pt x="50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8" y="91"/>
                  </a:lnTo>
                  <a:lnTo>
                    <a:pt x="48" y="91"/>
                  </a:lnTo>
                  <a:lnTo>
                    <a:pt x="47" y="93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4" y="94"/>
                  </a:lnTo>
                  <a:lnTo>
                    <a:pt x="43" y="94"/>
                  </a:lnTo>
                  <a:lnTo>
                    <a:pt x="42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37" y="96"/>
                  </a:lnTo>
                  <a:lnTo>
                    <a:pt x="36" y="96"/>
                  </a:lnTo>
                  <a:lnTo>
                    <a:pt x="36" y="95"/>
                  </a:lnTo>
                  <a:lnTo>
                    <a:pt x="36" y="95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5" y="97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4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1" y="100"/>
                  </a:lnTo>
                  <a:lnTo>
                    <a:pt x="30" y="101"/>
                  </a:lnTo>
                  <a:lnTo>
                    <a:pt x="30" y="101"/>
                  </a:lnTo>
                  <a:lnTo>
                    <a:pt x="29" y="101"/>
                  </a:lnTo>
                  <a:lnTo>
                    <a:pt x="29" y="100"/>
                  </a:lnTo>
                  <a:lnTo>
                    <a:pt x="28" y="99"/>
                  </a:lnTo>
                  <a:lnTo>
                    <a:pt x="27" y="99"/>
                  </a:lnTo>
                  <a:lnTo>
                    <a:pt x="25" y="98"/>
                  </a:lnTo>
                  <a:lnTo>
                    <a:pt x="24" y="97"/>
                  </a:lnTo>
                  <a:lnTo>
                    <a:pt x="24" y="97"/>
                  </a:lnTo>
                  <a:lnTo>
                    <a:pt x="23" y="96"/>
                  </a:lnTo>
                  <a:lnTo>
                    <a:pt x="22" y="95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90"/>
                  </a:lnTo>
                  <a:lnTo>
                    <a:pt x="19" y="88"/>
                  </a:lnTo>
                  <a:lnTo>
                    <a:pt x="19" y="86"/>
                  </a:lnTo>
                  <a:lnTo>
                    <a:pt x="18" y="85"/>
                  </a:lnTo>
                  <a:lnTo>
                    <a:pt x="17" y="85"/>
                  </a:lnTo>
                  <a:lnTo>
                    <a:pt x="17" y="82"/>
                  </a:lnTo>
                  <a:lnTo>
                    <a:pt x="16" y="81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7" y="75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8" y="67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19" y="55"/>
                  </a:lnTo>
                  <a:lnTo>
                    <a:pt x="18" y="55"/>
                  </a:lnTo>
                  <a:lnTo>
                    <a:pt x="17" y="55"/>
                  </a:lnTo>
                  <a:lnTo>
                    <a:pt x="16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6" y="51"/>
                  </a:lnTo>
                  <a:lnTo>
                    <a:pt x="17" y="50"/>
                  </a:lnTo>
                  <a:lnTo>
                    <a:pt x="17" y="49"/>
                  </a:lnTo>
                  <a:lnTo>
                    <a:pt x="17" y="47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4" y="45"/>
                  </a:lnTo>
                  <a:lnTo>
                    <a:pt x="13" y="46"/>
                  </a:lnTo>
                  <a:lnTo>
                    <a:pt x="12" y="46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8" y="46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3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1" y="22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2" y="11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6"/>
                  </a:lnTo>
                  <a:lnTo>
                    <a:pt x="36" y="20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33" y="29"/>
                  </a:lnTo>
                  <a:lnTo>
                    <a:pt x="34" y="28"/>
                  </a:lnTo>
                  <a:lnTo>
                    <a:pt x="34" y="25"/>
                  </a:lnTo>
                  <a:lnTo>
                    <a:pt x="35" y="24"/>
                  </a:lnTo>
                  <a:lnTo>
                    <a:pt x="36" y="22"/>
                  </a:lnTo>
                  <a:lnTo>
                    <a:pt x="38" y="22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48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2" y="33"/>
                  </a:lnTo>
                  <a:lnTo>
                    <a:pt x="52" y="36"/>
                  </a:lnTo>
                  <a:lnTo>
                    <a:pt x="51" y="41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2" name="Google Shape;1432;p77"/>
            <p:cNvSpPr/>
            <p:nvPr/>
          </p:nvSpPr>
          <p:spPr>
            <a:xfrm>
              <a:off x="4152900" y="1439863"/>
              <a:ext cx="58738" cy="38100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9" y="21"/>
                  </a:moveTo>
                  <a:lnTo>
                    <a:pt x="9" y="23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close/>
                  <a:moveTo>
                    <a:pt x="7" y="23"/>
                  </a:moveTo>
                  <a:lnTo>
                    <a:pt x="6" y="23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3"/>
                  </a:lnTo>
                  <a:close/>
                  <a:moveTo>
                    <a:pt x="11" y="20"/>
                  </a:move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1" y="20"/>
                  </a:lnTo>
                  <a:close/>
                  <a:moveTo>
                    <a:pt x="9" y="16"/>
                  </a:moveTo>
                  <a:lnTo>
                    <a:pt x="9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9" y="16"/>
                  </a:lnTo>
                  <a:close/>
                  <a:moveTo>
                    <a:pt x="13" y="15"/>
                  </a:move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close/>
                  <a:moveTo>
                    <a:pt x="8" y="11"/>
                  </a:moveTo>
                  <a:lnTo>
                    <a:pt x="8" y="12"/>
                  </a:lnTo>
                  <a:lnTo>
                    <a:pt x="7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11"/>
                  </a:lnTo>
                  <a:close/>
                  <a:moveTo>
                    <a:pt x="37" y="3"/>
                  </a:moveTo>
                  <a:lnTo>
                    <a:pt x="37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3"/>
                  </a:lnTo>
                  <a:lnTo>
                    <a:pt x="33" y="14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2" y="23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3"/>
                  </a:lnTo>
                  <a:lnTo>
                    <a:pt x="17" y="23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5" y="16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7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3" name="Google Shape;1433;p77"/>
            <p:cNvSpPr/>
            <p:nvPr/>
          </p:nvSpPr>
          <p:spPr>
            <a:xfrm>
              <a:off x="4184650" y="1439863"/>
              <a:ext cx="141288" cy="120650"/>
            </a:xfrm>
            <a:custGeom>
              <a:avLst/>
              <a:gdLst/>
              <a:ahLst/>
              <a:cxnLst/>
              <a:rect l="l" t="t" r="r" b="b"/>
              <a:pathLst>
                <a:path w="89" h="76" extrusionOk="0">
                  <a:moveTo>
                    <a:pt x="45" y="4"/>
                  </a:moveTo>
                  <a:lnTo>
                    <a:pt x="44" y="4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8" y="8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50" y="6"/>
                  </a:lnTo>
                  <a:lnTo>
                    <a:pt x="51" y="7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9" y="7"/>
                  </a:lnTo>
                  <a:lnTo>
                    <a:pt x="61" y="7"/>
                  </a:lnTo>
                  <a:lnTo>
                    <a:pt x="63" y="8"/>
                  </a:lnTo>
                  <a:lnTo>
                    <a:pt x="64" y="9"/>
                  </a:lnTo>
                  <a:lnTo>
                    <a:pt x="65" y="8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5" y="6"/>
                  </a:lnTo>
                  <a:lnTo>
                    <a:pt x="75" y="8"/>
                  </a:lnTo>
                  <a:lnTo>
                    <a:pt x="76" y="10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80" y="17"/>
                  </a:lnTo>
                  <a:lnTo>
                    <a:pt x="81" y="17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79" y="20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80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5"/>
                  </a:lnTo>
                  <a:lnTo>
                    <a:pt x="82" y="26"/>
                  </a:lnTo>
                  <a:lnTo>
                    <a:pt x="82" y="27"/>
                  </a:lnTo>
                  <a:lnTo>
                    <a:pt x="82" y="29"/>
                  </a:lnTo>
                  <a:lnTo>
                    <a:pt x="83" y="30"/>
                  </a:lnTo>
                  <a:lnTo>
                    <a:pt x="83" y="31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4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5" y="36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9"/>
                  </a:lnTo>
                  <a:lnTo>
                    <a:pt x="84" y="41"/>
                  </a:lnTo>
                  <a:lnTo>
                    <a:pt x="84" y="44"/>
                  </a:lnTo>
                  <a:lnTo>
                    <a:pt x="85" y="45"/>
                  </a:lnTo>
                  <a:lnTo>
                    <a:pt x="85" y="45"/>
                  </a:lnTo>
                  <a:lnTo>
                    <a:pt x="86" y="45"/>
                  </a:lnTo>
                  <a:lnTo>
                    <a:pt x="87" y="45"/>
                  </a:lnTo>
                  <a:lnTo>
                    <a:pt x="87" y="46"/>
                  </a:lnTo>
                  <a:lnTo>
                    <a:pt x="87" y="48"/>
                  </a:lnTo>
                  <a:lnTo>
                    <a:pt x="88" y="48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7" y="50"/>
                  </a:lnTo>
                  <a:lnTo>
                    <a:pt x="86" y="51"/>
                  </a:lnTo>
                  <a:lnTo>
                    <a:pt x="86" y="52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9" y="59"/>
                  </a:lnTo>
                  <a:lnTo>
                    <a:pt x="89" y="60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6" y="58"/>
                  </a:lnTo>
                  <a:lnTo>
                    <a:pt x="85" y="58"/>
                  </a:lnTo>
                  <a:lnTo>
                    <a:pt x="84" y="58"/>
                  </a:lnTo>
                  <a:lnTo>
                    <a:pt x="83" y="58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4" y="62"/>
                  </a:lnTo>
                  <a:lnTo>
                    <a:pt x="84" y="63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64"/>
                  </a:lnTo>
                  <a:lnTo>
                    <a:pt x="85" y="65"/>
                  </a:lnTo>
                  <a:lnTo>
                    <a:pt x="85" y="65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4" y="68"/>
                  </a:lnTo>
                  <a:lnTo>
                    <a:pt x="83" y="70"/>
                  </a:lnTo>
                  <a:lnTo>
                    <a:pt x="83" y="71"/>
                  </a:lnTo>
                  <a:lnTo>
                    <a:pt x="81" y="70"/>
                  </a:lnTo>
                  <a:lnTo>
                    <a:pt x="80" y="70"/>
                  </a:lnTo>
                  <a:lnTo>
                    <a:pt x="80" y="71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9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2"/>
                  </a:lnTo>
                  <a:lnTo>
                    <a:pt x="76" y="73"/>
                  </a:lnTo>
                  <a:lnTo>
                    <a:pt x="75" y="74"/>
                  </a:lnTo>
                  <a:lnTo>
                    <a:pt x="75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3" y="75"/>
                  </a:lnTo>
                  <a:lnTo>
                    <a:pt x="72" y="76"/>
                  </a:lnTo>
                  <a:lnTo>
                    <a:pt x="72" y="75"/>
                  </a:lnTo>
                  <a:lnTo>
                    <a:pt x="72" y="75"/>
                  </a:lnTo>
                  <a:lnTo>
                    <a:pt x="71" y="74"/>
                  </a:lnTo>
                  <a:lnTo>
                    <a:pt x="70" y="73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7" y="72"/>
                  </a:lnTo>
                  <a:lnTo>
                    <a:pt x="69" y="72"/>
                  </a:lnTo>
                  <a:lnTo>
                    <a:pt x="69" y="71"/>
                  </a:lnTo>
                  <a:lnTo>
                    <a:pt x="69" y="70"/>
                  </a:lnTo>
                  <a:lnTo>
                    <a:pt x="69" y="69"/>
                  </a:lnTo>
                  <a:lnTo>
                    <a:pt x="69" y="68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3"/>
                  </a:lnTo>
                  <a:lnTo>
                    <a:pt x="67" y="61"/>
                  </a:lnTo>
                  <a:lnTo>
                    <a:pt x="67" y="60"/>
                  </a:lnTo>
                  <a:lnTo>
                    <a:pt x="66" y="60"/>
                  </a:lnTo>
                  <a:lnTo>
                    <a:pt x="65" y="60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58"/>
                  </a:lnTo>
                  <a:lnTo>
                    <a:pt x="64" y="58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58"/>
                  </a:lnTo>
                  <a:lnTo>
                    <a:pt x="63" y="58"/>
                  </a:lnTo>
                  <a:lnTo>
                    <a:pt x="63" y="58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0" y="58"/>
                  </a:lnTo>
                  <a:lnTo>
                    <a:pt x="59" y="58"/>
                  </a:lnTo>
                  <a:lnTo>
                    <a:pt x="58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6" y="58"/>
                  </a:lnTo>
                  <a:lnTo>
                    <a:pt x="55" y="60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3" y="60"/>
                  </a:lnTo>
                  <a:lnTo>
                    <a:pt x="53" y="61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53" y="58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4" y="51"/>
                  </a:lnTo>
                  <a:lnTo>
                    <a:pt x="54" y="50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2" y="45"/>
                  </a:lnTo>
                  <a:lnTo>
                    <a:pt x="51" y="44"/>
                  </a:lnTo>
                  <a:lnTo>
                    <a:pt x="50" y="42"/>
                  </a:lnTo>
                  <a:lnTo>
                    <a:pt x="49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6" y="37"/>
                  </a:lnTo>
                  <a:lnTo>
                    <a:pt x="43" y="37"/>
                  </a:lnTo>
                  <a:lnTo>
                    <a:pt x="41" y="37"/>
                  </a:lnTo>
                  <a:lnTo>
                    <a:pt x="38" y="37"/>
                  </a:lnTo>
                  <a:lnTo>
                    <a:pt x="38" y="38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1" y="38"/>
                  </a:lnTo>
                  <a:lnTo>
                    <a:pt x="30" y="39"/>
                  </a:lnTo>
                  <a:lnTo>
                    <a:pt x="30" y="40"/>
                  </a:lnTo>
                  <a:lnTo>
                    <a:pt x="30" y="41"/>
                  </a:lnTo>
                  <a:lnTo>
                    <a:pt x="29" y="41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8" y="43"/>
                  </a:lnTo>
                  <a:lnTo>
                    <a:pt x="28" y="44"/>
                  </a:lnTo>
                  <a:lnTo>
                    <a:pt x="27" y="45"/>
                  </a:lnTo>
                  <a:lnTo>
                    <a:pt x="26" y="46"/>
                  </a:lnTo>
                  <a:lnTo>
                    <a:pt x="25" y="47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0" y="46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18" y="43"/>
                  </a:lnTo>
                  <a:lnTo>
                    <a:pt x="16" y="43"/>
                  </a:lnTo>
                  <a:lnTo>
                    <a:pt x="17" y="42"/>
                  </a:lnTo>
                  <a:lnTo>
                    <a:pt x="17" y="40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1" y="35"/>
                  </a:lnTo>
                  <a:lnTo>
                    <a:pt x="8" y="34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6" y="13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4" y="5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4" name="Google Shape;1434;p77"/>
            <p:cNvSpPr/>
            <p:nvPr/>
          </p:nvSpPr>
          <p:spPr>
            <a:xfrm>
              <a:off x="4430713" y="631825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5" name="Google Shape;1435;p77"/>
            <p:cNvSpPr/>
            <p:nvPr/>
          </p:nvSpPr>
          <p:spPr>
            <a:xfrm>
              <a:off x="2697163" y="1327150"/>
              <a:ext cx="79375" cy="88900"/>
            </a:xfrm>
            <a:custGeom>
              <a:avLst/>
              <a:gdLst/>
              <a:ahLst/>
              <a:cxnLst/>
              <a:rect l="l" t="t" r="r" b="b"/>
              <a:pathLst>
                <a:path w="50" h="56" extrusionOk="0">
                  <a:moveTo>
                    <a:pt x="42" y="0"/>
                  </a:moveTo>
                  <a:lnTo>
                    <a:pt x="42" y="3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0" y="13"/>
                  </a:lnTo>
                  <a:lnTo>
                    <a:pt x="40" y="17"/>
                  </a:lnTo>
                  <a:lnTo>
                    <a:pt x="39" y="22"/>
                  </a:lnTo>
                  <a:lnTo>
                    <a:pt x="38" y="26"/>
                  </a:lnTo>
                  <a:lnTo>
                    <a:pt x="38" y="27"/>
                  </a:lnTo>
                  <a:lnTo>
                    <a:pt x="40" y="26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7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49" y="29"/>
                  </a:lnTo>
                  <a:lnTo>
                    <a:pt x="48" y="30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2" y="35"/>
                  </a:lnTo>
                  <a:lnTo>
                    <a:pt x="41" y="36"/>
                  </a:lnTo>
                  <a:lnTo>
                    <a:pt x="40" y="37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7" y="41"/>
                  </a:lnTo>
                  <a:lnTo>
                    <a:pt x="38" y="43"/>
                  </a:lnTo>
                  <a:lnTo>
                    <a:pt x="37" y="44"/>
                  </a:lnTo>
                  <a:lnTo>
                    <a:pt x="36" y="4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4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8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1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7" y="52"/>
                  </a:lnTo>
                  <a:lnTo>
                    <a:pt x="26" y="53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5" y="56"/>
                  </a:lnTo>
                  <a:lnTo>
                    <a:pt x="20" y="53"/>
                  </a:lnTo>
                  <a:lnTo>
                    <a:pt x="19" y="53"/>
                  </a:lnTo>
                  <a:lnTo>
                    <a:pt x="12" y="53"/>
                  </a:lnTo>
                  <a:lnTo>
                    <a:pt x="10" y="52"/>
                  </a:lnTo>
                  <a:lnTo>
                    <a:pt x="7" y="50"/>
                  </a:lnTo>
                  <a:lnTo>
                    <a:pt x="5" y="49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3" y="38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3" y="32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4" y="18"/>
                  </a:lnTo>
                  <a:lnTo>
                    <a:pt x="23" y="17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2" y="14"/>
                  </a:lnTo>
                  <a:lnTo>
                    <a:pt x="20" y="13"/>
                  </a:lnTo>
                  <a:lnTo>
                    <a:pt x="18" y="12"/>
                  </a:lnTo>
                  <a:lnTo>
                    <a:pt x="17" y="11"/>
                  </a:lnTo>
                  <a:lnTo>
                    <a:pt x="16" y="9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6" name="Google Shape;1436;p77"/>
            <p:cNvSpPr/>
            <p:nvPr/>
          </p:nvSpPr>
          <p:spPr>
            <a:xfrm>
              <a:off x="3279775" y="1449388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7" name="Google Shape;1437;p77"/>
            <p:cNvSpPr/>
            <p:nvPr/>
          </p:nvSpPr>
          <p:spPr>
            <a:xfrm>
              <a:off x="3559175" y="0"/>
              <a:ext cx="781050" cy="417513"/>
            </a:xfrm>
            <a:custGeom>
              <a:avLst/>
              <a:gdLst/>
              <a:ahLst/>
              <a:cxnLst/>
              <a:rect l="l" t="t" r="r" b="b"/>
              <a:pathLst>
                <a:path w="492" h="263" extrusionOk="0">
                  <a:moveTo>
                    <a:pt x="128" y="250"/>
                  </a:moveTo>
                  <a:lnTo>
                    <a:pt x="126" y="252"/>
                  </a:lnTo>
                  <a:lnTo>
                    <a:pt x="125" y="251"/>
                  </a:lnTo>
                  <a:lnTo>
                    <a:pt x="125" y="251"/>
                  </a:lnTo>
                  <a:lnTo>
                    <a:pt x="124" y="250"/>
                  </a:lnTo>
                  <a:lnTo>
                    <a:pt x="123" y="250"/>
                  </a:lnTo>
                  <a:lnTo>
                    <a:pt x="123" y="250"/>
                  </a:lnTo>
                  <a:lnTo>
                    <a:pt x="127" y="249"/>
                  </a:lnTo>
                  <a:lnTo>
                    <a:pt x="129" y="248"/>
                  </a:lnTo>
                  <a:lnTo>
                    <a:pt x="129" y="249"/>
                  </a:lnTo>
                  <a:lnTo>
                    <a:pt x="128" y="249"/>
                  </a:lnTo>
                  <a:lnTo>
                    <a:pt x="128" y="250"/>
                  </a:lnTo>
                  <a:close/>
                  <a:moveTo>
                    <a:pt x="234" y="192"/>
                  </a:moveTo>
                  <a:lnTo>
                    <a:pt x="233" y="192"/>
                  </a:lnTo>
                  <a:lnTo>
                    <a:pt x="233" y="190"/>
                  </a:lnTo>
                  <a:lnTo>
                    <a:pt x="233" y="189"/>
                  </a:lnTo>
                  <a:lnTo>
                    <a:pt x="235" y="189"/>
                  </a:lnTo>
                  <a:lnTo>
                    <a:pt x="235" y="189"/>
                  </a:lnTo>
                  <a:lnTo>
                    <a:pt x="235" y="190"/>
                  </a:lnTo>
                  <a:lnTo>
                    <a:pt x="234" y="192"/>
                  </a:lnTo>
                  <a:close/>
                  <a:moveTo>
                    <a:pt x="126" y="143"/>
                  </a:moveTo>
                  <a:lnTo>
                    <a:pt x="124" y="144"/>
                  </a:lnTo>
                  <a:lnTo>
                    <a:pt x="124" y="144"/>
                  </a:lnTo>
                  <a:lnTo>
                    <a:pt x="124" y="143"/>
                  </a:lnTo>
                  <a:lnTo>
                    <a:pt x="124" y="142"/>
                  </a:lnTo>
                  <a:lnTo>
                    <a:pt x="124" y="141"/>
                  </a:lnTo>
                  <a:lnTo>
                    <a:pt x="124" y="141"/>
                  </a:lnTo>
                  <a:lnTo>
                    <a:pt x="124" y="140"/>
                  </a:lnTo>
                  <a:lnTo>
                    <a:pt x="126" y="139"/>
                  </a:lnTo>
                  <a:lnTo>
                    <a:pt x="127" y="139"/>
                  </a:lnTo>
                  <a:lnTo>
                    <a:pt x="128" y="139"/>
                  </a:lnTo>
                  <a:lnTo>
                    <a:pt x="130" y="140"/>
                  </a:lnTo>
                  <a:lnTo>
                    <a:pt x="130" y="140"/>
                  </a:lnTo>
                  <a:lnTo>
                    <a:pt x="129" y="141"/>
                  </a:lnTo>
                  <a:lnTo>
                    <a:pt x="127" y="141"/>
                  </a:lnTo>
                  <a:lnTo>
                    <a:pt x="127" y="142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close/>
                  <a:moveTo>
                    <a:pt x="113" y="139"/>
                  </a:moveTo>
                  <a:lnTo>
                    <a:pt x="115" y="140"/>
                  </a:lnTo>
                  <a:lnTo>
                    <a:pt x="118" y="140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8" y="142"/>
                  </a:lnTo>
                  <a:lnTo>
                    <a:pt x="118" y="142"/>
                  </a:lnTo>
                  <a:lnTo>
                    <a:pt x="118" y="142"/>
                  </a:lnTo>
                  <a:lnTo>
                    <a:pt x="118" y="142"/>
                  </a:lnTo>
                  <a:lnTo>
                    <a:pt x="118" y="143"/>
                  </a:lnTo>
                  <a:lnTo>
                    <a:pt x="117" y="143"/>
                  </a:lnTo>
                  <a:lnTo>
                    <a:pt x="116" y="144"/>
                  </a:lnTo>
                  <a:lnTo>
                    <a:pt x="108" y="146"/>
                  </a:lnTo>
                  <a:lnTo>
                    <a:pt x="106" y="146"/>
                  </a:lnTo>
                  <a:lnTo>
                    <a:pt x="101" y="147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98" y="146"/>
                  </a:lnTo>
                  <a:lnTo>
                    <a:pt x="97" y="146"/>
                  </a:lnTo>
                  <a:lnTo>
                    <a:pt x="97" y="146"/>
                  </a:lnTo>
                  <a:lnTo>
                    <a:pt x="96" y="145"/>
                  </a:lnTo>
                  <a:lnTo>
                    <a:pt x="97" y="145"/>
                  </a:lnTo>
                  <a:lnTo>
                    <a:pt x="98" y="145"/>
                  </a:lnTo>
                  <a:lnTo>
                    <a:pt x="99" y="145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0" y="144"/>
                  </a:lnTo>
                  <a:lnTo>
                    <a:pt x="100" y="144"/>
                  </a:lnTo>
                  <a:lnTo>
                    <a:pt x="99" y="144"/>
                  </a:lnTo>
                  <a:lnTo>
                    <a:pt x="99" y="143"/>
                  </a:lnTo>
                  <a:lnTo>
                    <a:pt x="98" y="143"/>
                  </a:lnTo>
                  <a:lnTo>
                    <a:pt x="95" y="143"/>
                  </a:lnTo>
                  <a:lnTo>
                    <a:pt x="93" y="143"/>
                  </a:lnTo>
                  <a:lnTo>
                    <a:pt x="92" y="143"/>
                  </a:lnTo>
                  <a:lnTo>
                    <a:pt x="92" y="142"/>
                  </a:lnTo>
                  <a:lnTo>
                    <a:pt x="92" y="142"/>
                  </a:lnTo>
                  <a:lnTo>
                    <a:pt x="94" y="139"/>
                  </a:lnTo>
                  <a:lnTo>
                    <a:pt x="94" y="139"/>
                  </a:lnTo>
                  <a:lnTo>
                    <a:pt x="95" y="139"/>
                  </a:lnTo>
                  <a:lnTo>
                    <a:pt x="98" y="139"/>
                  </a:lnTo>
                  <a:lnTo>
                    <a:pt x="98" y="139"/>
                  </a:lnTo>
                  <a:lnTo>
                    <a:pt x="96" y="138"/>
                  </a:lnTo>
                  <a:lnTo>
                    <a:pt x="95" y="138"/>
                  </a:lnTo>
                  <a:lnTo>
                    <a:pt x="95" y="137"/>
                  </a:lnTo>
                  <a:lnTo>
                    <a:pt x="95" y="137"/>
                  </a:lnTo>
                  <a:lnTo>
                    <a:pt x="95" y="136"/>
                  </a:lnTo>
                  <a:lnTo>
                    <a:pt x="95" y="136"/>
                  </a:lnTo>
                  <a:lnTo>
                    <a:pt x="96" y="136"/>
                  </a:lnTo>
                  <a:lnTo>
                    <a:pt x="97" y="135"/>
                  </a:lnTo>
                  <a:lnTo>
                    <a:pt x="100" y="135"/>
                  </a:lnTo>
                  <a:lnTo>
                    <a:pt x="103" y="135"/>
                  </a:lnTo>
                  <a:lnTo>
                    <a:pt x="108" y="136"/>
                  </a:lnTo>
                  <a:lnTo>
                    <a:pt x="108" y="136"/>
                  </a:lnTo>
                  <a:lnTo>
                    <a:pt x="110" y="137"/>
                  </a:lnTo>
                  <a:lnTo>
                    <a:pt x="113" y="139"/>
                  </a:lnTo>
                  <a:close/>
                  <a:moveTo>
                    <a:pt x="127" y="129"/>
                  </a:moveTo>
                  <a:lnTo>
                    <a:pt x="126" y="129"/>
                  </a:lnTo>
                  <a:lnTo>
                    <a:pt x="123" y="129"/>
                  </a:lnTo>
                  <a:lnTo>
                    <a:pt x="123" y="128"/>
                  </a:lnTo>
                  <a:lnTo>
                    <a:pt x="123" y="128"/>
                  </a:lnTo>
                  <a:lnTo>
                    <a:pt x="124" y="127"/>
                  </a:lnTo>
                  <a:lnTo>
                    <a:pt x="125" y="127"/>
                  </a:lnTo>
                  <a:lnTo>
                    <a:pt x="126" y="128"/>
                  </a:lnTo>
                  <a:lnTo>
                    <a:pt x="127" y="128"/>
                  </a:lnTo>
                  <a:lnTo>
                    <a:pt x="127" y="129"/>
                  </a:lnTo>
                  <a:lnTo>
                    <a:pt x="127" y="129"/>
                  </a:lnTo>
                  <a:close/>
                  <a:moveTo>
                    <a:pt x="355" y="128"/>
                  </a:moveTo>
                  <a:lnTo>
                    <a:pt x="355" y="129"/>
                  </a:lnTo>
                  <a:lnTo>
                    <a:pt x="355" y="129"/>
                  </a:lnTo>
                  <a:lnTo>
                    <a:pt x="355" y="129"/>
                  </a:lnTo>
                  <a:lnTo>
                    <a:pt x="355" y="129"/>
                  </a:lnTo>
                  <a:lnTo>
                    <a:pt x="355" y="130"/>
                  </a:lnTo>
                  <a:lnTo>
                    <a:pt x="355" y="130"/>
                  </a:lnTo>
                  <a:lnTo>
                    <a:pt x="355" y="130"/>
                  </a:lnTo>
                  <a:lnTo>
                    <a:pt x="355" y="131"/>
                  </a:lnTo>
                  <a:lnTo>
                    <a:pt x="355" y="131"/>
                  </a:lnTo>
                  <a:lnTo>
                    <a:pt x="351" y="132"/>
                  </a:lnTo>
                  <a:lnTo>
                    <a:pt x="350" y="132"/>
                  </a:lnTo>
                  <a:lnTo>
                    <a:pt x="349" y="133"/>
                  </a:lnTo>
                  <a:lnTo>
                    <a:pt x="347" y="133"/>
                  </a:lnTo>
                  <a:lnTo>
                    <a:pt x="347" y="133"/>
                  </a:lnTo>
                  <a:lnTo>
                    <a:pt x="346" y="133"/>
                  </a:lnTo>
                  <a:lnTo>
                    <a:pt x="344" y="132"/>
                  </a:lnTo>
                  <a:lnTo>
                    <a:pt x="340" y="132"/>
                  </a:lnTo>
                  <a:lnTo>
                    <a:pt x="335" y="133"/>
                  </a:lnTo>
                  <a:lnTo>
                    <a:pt x="333" y="133"/>
                  </a:lnTo>
                  <a:lnTo>
                    <a:pt x="332" y="133"/>
                  </a:lnTo>
                  <a:lnTo>
                    <a:pt x="332" y="133"/>
                  </a:lnTo>
                  <a:lnTo>
                    <a:pt x="332" y="133"/>
                  </a:lnTo>
                  <a:lnTo>
                    <a:pt x="333" y="132"/>
                  </a:lnTo>
                  <a:lnTo>
                    <a:pt x="333" y="131"/>
                  </a:lnTo>
                  <a:lnTo>
                    <a:pt x="334" y="131"/>
                  </a:lnTo>
                  <a:lnTo>
                    <a:pt x="335" y="130"/>
                  </a:lnTo>
                  <a:lnTo>
                    <a:pt x="335" y="129"/>
                  </a:lnTo>
                  <a:lnTo>
                    <a:pt x="336" y="128"/>
                  </a:lnTo>
                  <a:lnTo>
                    <a:pt x="337" y="128"/>
                  </a:lnTo>
                  <a:lnTo>
                    <a:pt x="339" y="129"/>
                  </a:lnTo>
                  <a:lnTo>
                    <a:pt x="340" y="129"/>
                  </a:lnTo>
                  <a:lnTo>
                    <a:pt x="342" y="129"/>
                  </a:lnTo>
                  <a:lnTo>
                    <a:pt x="345" y="129"/>
                  </a:lnTo>
                  <a:lnTo>
                    <a:pt x="348" y="128"/>
                  </a:lnTo>
                  <a:lnTo>
                    <a:pt x="352" y="127"/>
                  </a:lnTo>
                  <a:lnTo>
                    <a:pt x="353" y="127"/>
                  </a:lnTo>
                  <a:lnTo>
                    <a:pt x="354" y="127"/>
                  </a:lnTo>
                  <a:lnTo>
                    <a:pt x="354" y="127"/>
                  </a:lnTo>
                  <a:lnTo>
                    <a:pt x="355" y="128"/>
                  </a:lnTo>
                  <a:lnTo>
                    <a:pt x="355" y="128"/>
                  </a:lnTo>
                  <a:close/>
                  <a:moveTo>
                    <a:pt x="112" y="127"/>
                  </a:moveTo>
                  <a:lnTo>
                    <a:pt x="110" y="127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08" y="125"/>
                  </a:lnTo>
                  <a:lnTo>
                    <a:pt x="109" y="125"/>
                  </a:lnTo>
                  <a:lnTo>
                    <a:pt x="112" y="124"/>
                  </a:lnTo>
                  <a:lnTo>
                    <a:pt x="113" y="124"/>
                  </a:lnTo>
                  <a:lnTo>
                    <a:pt x="113" y="124"/>
                  </a:lnTo>
                  <a:lnTo>
                    <a:pt x="114" y="125"/>
                  </a:lnTo>
                  <a:lnTo>
                    <a:pt x="114" y="125"/>
                  </a:lnTo>
                  <a:lnTo>
                    <a:pt x="113" y="126"/>
                  </a:lnTo>
                  <a:lnTo>
                    <a:pt x="113" y="126"/>
                  </a:lnTo>
                  <a:lnTo>
                    <a:pt x="113" y="127"/>
                  </a:lnTo>
                  <a:lnTo>
                    <a:pt x="112" y="127"/>
                  </a:lnTo>
                  <a:close/>
                  <a:moveTo>
                    <a:pt x="109" y="106"/>
                  </a:moveTo>
                  <a:lnTo>
                    <a:pt x="107" y="107"/>
                  </a:lnTo>
                  <a:lnTo>
                    <a:pt x="106" y="108"/>
                  </a:lnTo>
                  <a:lnTo>
                    <a:pt x="103" y="109"/>
                  </a:lnTo>
                  <a:lnTo>
                    <a:pt x="103" y="109"/>
                  </a:lnTo>
                  <a:lnTo>
                    <a:pt x="102" y="109"/>
                  </a:lnTo>
                  <a:lnTo>
                    <a:pt x="102" y="108"/>
                  </a:lnTo>
                  <a:lnTo>
                    <a:pt x="101" y="108"/>
                  </a:lnTo>
                  <a:lnTo>
                    <a:pt x="101" y="108"/>
                  </a:lnTo>
                  <a:lnTo>
                    <a:pt x="101" y="108"/>
                  </a:lnTo>
                  <a:lnTo>
                    <a:pt x="101" y="108"/>
                  </a:lnTo>
                  <a:lnTo>
                    <a:pt x="101" y="108"/>
                  </a:lnTo>
                  <a:lnTo>
                    <a:pt x="100" y="108"/>
                  </a:lnTo>
                  <a:lnTo>
                    <a:pt x="99" y="108"/>
                  </a:lnTo>
                  <a:lnTo>
                    <a:pt x="99" y="107"/>
                  </a:lnTo>
                  <a:lnTo>
                    <a:pt x="100" y="107"/>
                  </a:lnTo>
                  <a:lnTo>
                    <a:pt x="101" y="107"/>
                  </a:lnTo>
                  <a:lnTo>
                    <a:pt x="104" y="106"/>
                  </a:lnTo>
                  <a:lnTo>
                    <a:pt x="104" y="107"/>
                  </a:lnTo>
                  <a:lnTo>
                    <a:pt x="105" y="107"/>
                  </a:lnTo>
                  <a:lnTo>
                    <a:pt x="105" y="106"/>
                  </a:lnTo>
                  <a:lnTo>
                    <a:pt x="107" y="106"/>
                  </a:lnTo>
                  <a:lnTo>
                    <a:pt x="108" y="106"/>
                  </a:lnTo>
                  <a:lnTo>
                    <a:pt x="109" y="106"/>
                  </a:lnTo>
                  <a:lnTo>
                    <a:pt x="109" y="106"/>
                  </a:lnTo>
                  <a:close/>
                  <a:moveTo>
                    <a:pt x="430" y="78"/>
                  </a:moveTo>
                  <a:lnTo>
                    <a:pt x="430" y="79"/>
                  </a:lnTo>
                  <a:lnTo>
                    <a:pt x="431" y="80"/>
                  </a:lnTo>
                  <a:lnTo>
                    <a:pt x="431" y="80"/>
                  </a:lnTo>
                  <a:lnTo>
                    <a:pt x="434" y="80"/>
                  </a:lnTo>
                  <a:lnTo>
                    <a:pt x="434" y="81"/>
                  </a:lnTo>
                  <a:lnTo>
                    <a:pt x="433" y="82"/>
                  </a:lnTo>
                  <a:lnTo>
                    <a:pt x="425" y="82"/>
                  </a:lnTo>
                  <a:lnTo>
                    <a:pt x="423" y="82"/>
                  </a:lnTo>
                  <a:lnTo>
                    <a:pt x="421" y="81"/>
                  </a:lnTo>
                  <a:lnTo>
                    <a:pt x="422" y="80"/>
                  </a:lnTo>
                  <a:lnTo>
                    <a:pt x="422" y="78"/>
                  </a:lnTo>
                  <a:lnTo>
                    <a:pt x="424" y="78"/>
                  </a:lnTo>
                  <a:lnTo>
                    <a:pt x="425" y="78"/>
                  </a:lnTo>
                  <a:lnTo>
                    <a:pt x="428" y="78"/>
                  </a:lnTo>
                  <a:lnTo>
                    <a:pt x="430" y="78"/>
                  </a:lnTo>
                  <a:close/>
                  <a:moveTo>
                    <a:pt x="426" y="71"/>
                  </a:moveTo>
                  <a:lnTo>
                    <a:pt x="425" y="71"/>
                  </a:lnTo>
                  <a:lnTo>
                    <a:pt x="423" y="67"/>
                  </a:lnTo>
                  <a:lnTo>
                    <a:pt x="423" y="66"/>
                  </a:lnTo>
                  <a:lnTo>
                    <a:pt x="424" y="64"/>
                  </a:lnTo>
                  <a:lnTo>
                    <a:pt x="425" y="64"/>
                  </a:lnTo>
                  <a:lnTo>
                    <a:pt x="426" y="65"/>
                  </a:lnTo>
                  <a:lnTo>
                    <a:pt x="426" y="67"/>
                  </a:lnTo>
                  <a:lnTo>
                    <a:pt x="426" y="71"/>
                  </a:lnTo>
                  <a:close/>
                  <a:moveTo>
                    <a:pt x="7" y="58"/>
                  </a:moveTo>
                  <a:lnTo>
                    <a:pt x="3" y="58"/>
                  </a:lnTo>
                  <a:lnTo>
                    <a:pt x="1" y="58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57"/>
                  </a:lnTo>
                  <a:lnTo>
                    <a:pt x="2" y="57"/>
                  </a:lnTo>
                  <a:lnTo>
                    <a:pt x="4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8"/>
                  </a:lnTo>
                  <a:lnTo>
                    <a:pt x="7" y="58"/>
                  </a:lnTo>
                  <a:close/>
                  <a:moveTo>
                    <a:pt x="435" y="55"/>
                  </a:moveTo>
                  <a:lnTo>
                    <a:pt x="434" y="55"/>
                  </a:lnTo>
                  <a:lnTo>
                    <a:pt x="433" y="55"/>
                  </a:lnTo>
                  <a:lnTo>
                    <a:pt x="434" y="54"/>
                  </a:lnTo>
                  <a:lnTo>
                    <a:pt x="436" y="53"/>
                  </a:lnTo>
                  <a:lnTo>
                    <a:pt x="437" y="53"/>
                  </a:lnTo>
                  <a:lnTo>
                    <a:pt x="438" y="53"/>
                  </a:lnTo>
                  <a:lnTo>
                    <a:pt x="438" y="54"/>
                  </a:lnTo>
                  <a:lnTo>
                    <a:pt x="437" y="54"/>
                  </a:lnTo>
                  <a:lnTo>
                    <a:pt x="435" y="55"/>
                  </a:lnTo>
                  <a:close/>
                  <a:moveTo>
                    <a:pt x="428" y="52"/>
                  </a:moveTo>
                  <a:lnTo>
                    <a:pt x="426" y="52"/>
                  </a:lnTo>
                  <a:lnTo>
                    <a:pt x="425" y="50"/>
                  </a:lnTo>
                  <a:lnTo>
                    <a:pt x="425" y="49"/>
                  </a:lnTo>
                  <a:lnTo>
                    <a:pt x="425" y="47"/>
                  </a:lnTo>
                  <a:lnTo>
                    <a:pt x="428" y="46"/>
                  </a:lnTo>
                  <a:lnTo>
                    <a:pt x="429" y="46"/>
                  </a:lnTo>
                  <a:lnTo>
                    <a:pt x="430" y="46"/>
                  </a:lnTo>
                  <a:lnTo>
                    <a:pt x="429" y="47"/>
                  </a:lnTo>
                  <a:lnTo>
                    <a:pt x="429" y="48"/>
                  </a:lnTo>
                  <a:lnTo>
                    <a:pt x="429" y="49"/>
                  </a:lnTo>
                  <a:lnTo>
                    <a:pt x="428" y="52"/>
                  </a:lnTo>
                  <a:close/>
                  <a:moveTo>
                    <a:pt x="443" y="33"/>
                  </a:moveTo>
                  <a:lnTo>
                    <a:pt x="439" y="34"/>
                  </a:lnTo>
                  <a:lnTo>
                    <a:pt x="435" y="34"/>
                  </a:lnTo>
                  <a:lnTo>
                    <a:pt x="432" y="33"/>
                  </a:lnTo>
                  <a:lnTo>
                    <a:pt x="432" y="32"/>
                  </a:lnTo>
                  <a:lnTo>
                    <a:pt x="433" y="32"/>
                  </a:lnTo>
                  <a:lnTo>
                    <a:pt x="436" y="31"/>
                  </a:lnTo>
                  <a:lnTo>
                    <a:pt x="441" y="31"/>
                  </a:lnTo>
                  <a:lnTo>
                    <a:pt x="444" y="31"/>
                  </a:lnTo>
                  <a:lnTo>
                    <a:pt x="445" y="32"/>
                  </a:lnTo>
                  <a:lnTo>
                    <a:pt x="443" y="33"/>
                  </a:lnTo>
                  <a:close/>
                  <a:moveTo>
                    <a:pt x="439" y="14"/>
                  </a:moveTo>
                  <a:lnTo>
                    <a:pt x="439" y="14"/>
                  </a:lnTo>
                  <a:lnTo>
                    <a:pt x="437" y="14"/>
                  </a:lnTo>
                  <a:lnTo>
                    <a:pt x="435" y="14"/>
                  </a:lnTo>
                  <a:lnTo>
                    <a:pt x="433" y="13"/>
                  </a:lnTo>
                  <a:lnTo>
                    <a:pt x="433" y="12"/>
                  </a:lnTo>
                  <a:lnTo>
                    <a:pt x="434" y="12"/>
                  </a:lnTo>
                  <a:lnTo>
                    <a:pt x="435" y="12"/>
                  </a:lnTo>
                  <a:lnTo>
                    <a:pt x="437" y="12"/>
                  </a:lnTo>
                  <a:lnTo>
                    <a:pt x="439" y="13"/>
                  </a:lnTo>
                  <a:lnTo>
                    <a:pt x="439" y="14"/>
                  </a:lnTo>
                  <a:close/>
                  <a:moveTo>
                    <a:pt x="247" y="12"/>
                  </a:moveTo>
                  <a:lnTo>
                    <a:pt x="245" y="12"/>
                  </a:lnTo>
                  <a:lnTo>
                    <a:pt x="243" y="11"/>
                  </a:lnTo>
                  <a:lnTo>
                    <a:pt x="238" y="11"/>
                  </a:lnTo>
                  <a:lnTo>
                    <a:pt x="235" y="10"/>
                  </a:lnTo>
                  <a:lnTo>
                    <a:pt x="232" y="9"/>
                  </a:lnTo>
                  <a:lnTo>
                    <a:pt x="232" y="8"/>
                  </a:lnTo>
                  <a:lnTo>
                    <a:pt x="233" y="8"/>
                  </a:lnTo>
                  <a:lnTo>
                    <a:pt x="236" y="7"/>
                  </a:lnTo>
                  <a:lnTo>
                    <a:pt x="239" y="7"/>
                  </a:lnTo>
                  <a:lnTo>
                    <a:pt x="245" y="8"/>
                  </a:lnTo>
                  <a:lnTo>
                    <a:pt x="248" y="9"/>
                  </a:lnTo>
                  <a:lnTo>
                    <a:pt x="249" y="10"/>
                  </a:lnTo>
                  <a:lnTo>
                    <a:pt x="248" y="11"/>
                  </a:lnTo>
                  <a:lnTo>
                    <a:pt x="247" y="12"/>
                  </a:lnTo>
                  <a:close/>
                  <a:moveTo>
                    <a:pt x="362" y="1"/>
                  </a:moveTo>
                  <a:lnTo>
                    <a:pt x="369" y="1"/>
                  </a:lnTo>
                  <a:lnTo>
                    <a:pt x="372" y="2"/>
                  </a:lnTo>
                  <a:lnTo>
                    <a:pt x="373" y="1"/>
                  </a:lnTo>
                  <a:lnTo>
                    <a:pt x="378" y="2"/>
                  </a:lnTo>
                  <a:lnTo>
                    <a:pt x="382" y="2"/>
                  </a:lnTo>
                  <a:lnTo>
                    <a:pt x="390" y="3"/>
                  </a:lnTo>
                  <a:lnTo>
                    <a:pt x="391" y="3"/>
                  </a:lnTo>
                  <a:lnTo>
                    <a:pt x="390" y="3"/>
                  </a:lnTo>
                  <a:lnTo>
                    <a:pt x="388" y="3"/>
                  </a:lnTo>
                  <a:lnTo>
                    <a:pt x="378" y="3"/>
                  </a:lnTo>
                  <a:lnTo>
                    <a:pt x="360" y="4"/>
                  </a:lnTo>
                  <a:lnTo>
                    <a:pt x="349" y="4"/>
                  </a:lnTo>
                  <a:lnTo>
                    <a:pt x="345" y="4"/>
                  </a:lnTo>
                  <a:lnTo>
                    <a:pt x="345" y="5"/>
                  </a:lnTo>
                  <a:lnTo>
                    <a:pt x="346" y="5"/>
                  </a:lnTo>
                  <a:lnTo>
                    <a:pt x="348" y="5"/>
                  </a:lnTo>
                  <a:lnTo>
                    <a:pt x="358" y="4"/>
                  </a:lnTo>
                  <a:lnTo>
                    <a:pt x="361" y="4"/>
                  </a:lnTo>
                  <a:lnTo>
                    <a:pt x="366" y="4"/>
                  </a:lnTo>
                  <a:lnTo>
                    <a:pt x="373" y="4"/>
                  </a:lnTo>
                  <a:lnTo>
                    <a:pt x="376" y="4"/>
                  </a:lnTo>
                  <a:lnTo>
                    <a:pt x="382" y="4"/>
                  </a:lnTo>
                  <a:lnTo>
                    <a:pt x="388" y="4"/>
                  </a:lnTo>
                  <a:lnTo>
                    <a:pt x="396" y="4"/>
                  </a:lnTo>
                  <a:lnTo>
                    <a:pt x="398" y="5"/>
                  </a:lnTo>
                  <a:lnTo>
                    <a:pt x="400" y="6"/>
                  </a:lnTo>
                  <a:lnTo>
                    <a:pt x="402" y="6"/>
                  </a:lnTo>
                  <a:lnTo>
                    <a:pt x="404" y="6"/>
                  </a:lnTo>
                  <a:lnTo>
                    <a:pt x="404" y="6"/>
                  </a:lnTo>
                  <a:lnTo>
                    <a:pt x="405" y="6"/>
                  </a:lnTo>
                  <a:lnTo>
                    <a:pt x="407" y="6"/>
                  </a:lnTo>
                  <a:lnTo>
                    <a:pt x="413" y="7"/>
                  </a:lnTo>
                  <a:lnTo>
                    <a:pt x="417" y="7"/>
                  </a:lnTo>
                  <a:lnTo>
                    <a:pt x="419" y="7"/>
                  </a:lnTo>
                  <a:lnTo>
                    <a:pt x="420" y="8"/>
                  </a:lnTo>
                  <a:lnTo>
                    <a:pt x="420" y="8"/>
                  </a:lnTo>
                  <a:lnTo>
                    <a:pt x="419" y="8"/>
                  </a:lnTo>
                  <a:lnTo>
                    <a:pt x="416" y="9"/>
                  </a:lnTo>
                  <a:lnTo>
                    <a:pt x="413" y="10"/>
                  </a:lnTo>
                  <a:lnTo>
                    <a:pt x="408" y="10"/>
                  </a:lnTo>
                  <a:lnTo>
                    <a:pt x="402" y="11"/>
                  </a:lnTo>
                  <a:lnTo>
                    <a:pt x="360" y="12"/>
                  </a:lnTo>
                  <a:lnTo>
                    <a:pt x="359" y="12"/>
                  </a:lnTo>
                  <a:lnTo>
                    <a:pt x="358" y="12"/>
                  </a:lnTo>
                  <a:lnTo>
                    <a:pt x="358" y="13"/>
                  </a:lnTo>
                  <a:lnTo>
                    <a:pt x="360" y="13"/>
                  </a:lnTo>
                  <a:lnTo>
                    <a:pt x="364" y="13"/>
                  </a:lnTo>
                  <a:lnTo>
                    <a:pt x="372" y="12"/>
                  </a:lnTo>
                  <a:lnTo>
                    <a:pt x="378" y="12"/>
                  </a:lnTo>
                  <a:lnTo>
                    <a:pt x="391" y="13"/>
                  </a:lnTo>
                  <a:lnTo>
                    <a:pt x="396" y="14"/>
                  </a:lnTo>
                  <a:lnTo>
                    <a:pt x="398" y="15"/>
                  </a:lnTo>
                  <a:lnTo>
                    <a:pt x="403" y="15"/>
                  </a:lnTo>
                  <a:lnTo>
                    <a:pt x="404" y="15"/>
                  </a:lnTo>
                  <a:lnTo>
                    <a:pt x="405" y="14"/>
                  </a:lnTo>
                  <a:lnTo>
                    <a:pt x="405" y="14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7" y="13"/>
                  </a:lnTo>
                  <a:lnTo>
                    <a:pt x="408" y="13"/>
                  </a:lnTo>
                  <a:lnTo>
                    <a:pt x="411" y="12"/>
                  </a:lnTo>
                  <a:lnTo>
                    <a:pt x="418" y="12"/>
                  </a:lnTo>
                  <a:lnTo>
                    <a:pt x="420" y="12"/>
                  </a:lnTo>
                  <a:lnTo>
                    <a:pt x="421" y="13"/>
                  </a:lnTo>
                  <a:lnTo>
                    <a:pt x="421" y="13"/>
                  </a:lnTo>
                  <a:lnTo>
                    <a:pt x="421" y="14"/>
                  </a:lnTo>
                  <a:lnTo>
                    <a:pt x="421" y="15"/>
                  </a:lnTo>
                  <a:lnTo>
                    <a:pt x="420" y="15"/>
                  </a:lnTo>
                  <a:lnTo>
                    <a:pt x="419" y="17"/>
                  </a:lnTo>
                  <a:lnTo>
                    <a:pt x="417" y="18"/>
                  </a:lnTo>
                  <a:lnTo>
                    <a:pt x="415" y="19"/>
                  </a:lnTo>
                  <a:lnTo>
                    <a:pt x="413" y="20"/>
                  </a:lnTo>
                  <a:lnTo>
                    <a:pt x="410" y="21"/>
                  </a:lnTo>
                  <a:lnTo>
                    <a:pt x="408" y="21"/>
                  </a:lnTo>
                  <a:lnTo>
                    <a:pt x="404" y="23"/>
                  </a:lnTo>
                  <a:lnTo>
                    <a:pt x="403" y="24"/>
                  </a:lnTo>
                  <a:lnTo>
                    <a:pt x="403" y="24"/>
                  </a:lnTo>
                  <a:lnTo>
                    <a:pt x="404" y="24"/>
                  </a:lnTo>
                  <a:lnTo>
                    <a:pt x="405" y="24"/>
                  </a:lnTo>
                  <a:lnTo>
                    <a:pt x="405" y="23"/>
                  </a:lnTo>
                  <a:lnTo>
                    <a:pt x="406" y="23"/>
                  </a:lnTo>
                  <a:lnTo>
                    <a:pt x="412" y="22"/>
                  </a:lnTo>
                  <a:lnTo>
                    <a:pt x="413" y="22"/>
                  </a:lnTo>
                  <a:lnTo>
                    <a:pt x="417" y="21"/>
                  </a:lnTo>
                  <a:lnTo>
                    <a:pt x="419" y="20"/>
                  </a:lnTo>
                  <a:lnTo>
                    <a:pt x="421" y="20"/>
                  </a:lnTo>
                  <a:lnTo>
                    <a:pt x="422" y="20"/>
                  </a:lnTo>
                  <a:lnTo>
                    <a:pt x="429" y="17"/>
                  </a:lnTo>
                  <a:lnTo>
                    <a:pt x="432" y="17"/>
                  </a:lnTo>
                  <a:lnTo>
                    <a:pt x="435" y="17"/>
                  </a:lnTo>
                  <a:lnTo>
                    <a:pt x="435" y="18"/>
                  </a:lnTo>
                  <a:lnTo>
                    <a:pt x="439" y="18"/>
                  </a:lnTo>
                  <a:lnTo>
                    <a:pt x="440" y="18"/>
                  </a:lnTo>
                  <a:lnTo>
                    <a:pt x="443" y="18"/>
                  </a:lnTo>
                  <a:lnTo>
                    <a:pt x="444" y="18"/>
                  </a:lnTo>
                  <a:lnTo>
                    <a:pt x="445" y="19"/>
                  </a:lnTo>
                  <a:lnTo>
                    <a:pt x="447" y="19"/>
                  </a:lnTo>
                  <a:lnTo>
                    <a:pt x="449" y="19"/>
                  </a:lnTo>
                  <a:lnTo>
                    <a:pt x="450" y="18"/>
                  </a:lnTo>
                  <a:lnTo>
                    <a:pt x="451" y="18"/>
                  </a:lnTo>
                  <a:lnTo>
                    <a:pt x="454" y="17"/>
                  </a:lnTo>
                  <a:lnTo>
                    <a:pt x="456" y="15"/>
                  </a:lnTo>
                  <a:lnTo>
                    <a:pt x="457" y="15"/>
                  </a:lnTo>
                  <a:lnTo>
                    <a:pt x="458" y="15"/>
                  </a:lnTo>
                  <a:lnTo>
                    <a:pt x="459" y="15"/>
                  </a:lnTo>
                  <a:lnTo>
                    <a:pt x="463" y="14"/>
                  </a:lnTo>
                  <a:lnTo>
                    <a:pt x="464" y="14"/>
                  </a:lnTo>
                  <a:lnTo>
                    <a:pt x="465" y="14"/>
                  </a:lnTo>
                  <a:lnTo>
                    <a:pt x="472" y="14"/>
                  </a:lnTo>
                  <a:lnTo>
                    <a:pt x="476" y="15"/>
                  </a:lnTo>
                  <a:lnTo>
                    <a:pt x="481" y="15"/>
                  </a:lnTo>
                  <a:lnTo>
                    <a:pt x="485" y="15"/>
                  </a:lnTo>
                  <a:lnTo>
                    <a:pt x="487" y="17"/>
                  </a:lnTo>
                  <a:lnTo>
                    <a:pt x="489" y="17"/>
                  </a:lnTo>
                  <a:lnTo>
                    <a:pt x="491" y="18"/>
                  </a:lnTo>
                  <a:lnTo>
                    <a:pt x="492" y="18"/>
                  </a:lnTo>
                  <a:lnTo>
                    <a:pt x="492" y="18"/>
                  </a:lnTo>
                  <a:lnTo>
                    <a:pt x="491" y="19"/>
                  </a:lnTo>
                  <a:lnTo>
                    <a:pt x="486" y="20"/>
                  </a:lnTo>
                  <a:lnTo>
                    <a:pt x="484" y="20"/>
                  </a:lnTo>
                  <a:lnTo>
                    <a:pt x="479" y="21"/>
                  </a:lnTo>
                  <a:lnTo>
                    <a:pt x="477" y="22"/>
                  </a:lnTo>
                  <a:lnTo>
                    <a:pt x="474" y="22"/>
                  </a:lnTo>
                  <a:lnTo>
                    <a:pt x="471" y="22"/>
                  </a:lnTo>
                  <a:lnTo>
                    <a:pt x="469" y="22"/>
                  </a:lnTo>
                  <a:lnTo>
                    <a:pt x="469" y="22"/>
                  </a:lnTo>
                  <a:lnTo>
                    <a:pt x="470" y="23"/>
                  </a:lnTo>
                  <a:lnTo>
                    <a:pt x="471" y="23"/>
                  </a:lnTo>
                  <a:lnTo>
                    <a:pt x="471" y="24"/>
                  </a:lnTo>
                  <a:lnTo>
                    <a:pt x="469" y="24"/>
                  </a:lnTo>
                  <a:lnTo>
                    <a:pt x="469" y="24"/>
                  </a:lnTo>
                  <a:lnTo>
                    <a:pt x="463" y="25"/>
                  </a:lnTo>
                  <a:lnTo>
                    <a:pt x="460" y="25"/>
                  </a:lnTo>
                  <a:lnTo>
                    <a:pt x="456" y="25"/>
                  </a:lnTo>
                  <a:lnTo>
                    <a:pt x="454" y="25"/>
                  </a:lnTo>
                  <a:lnTo>
                    <a:pt x="451" y="26"/>
                  </a:lnTo>
                  <a:lnTo>
                    <a:pt x="452" y="26"/>
                  </a:lnTo>
                  <a:lnTo>
                    <a:pt x="453" y="27"/>
                  </a:lnTo>
                  <a:lnTo>
                    <a:pt x="456" y="27"/>
                  </a:lnTo>
                  <a:lnTo>
                    <a:pt x="456" y="27"/>
                  </a:lnTo>
                  <a:lnTo>
                    <a:pt x="455" y="28"/>
                  </a:lnTo>
                  <a:lnTo>
                    <a:pt x="452" y="29"/>
                  </a:lnTo>
                  <a:lnTo>
                    <a:pt x="449" y="29"/>
                  </a:lnTo>
                  <a:lnTo>
                    <a:pt x="448" y="29"/>
                  </a:lnTo>
                  <a:lnTo>
                    <a:pt x="447" y="29"/>
                  </a:lnTo>
                  <a:lnTo>
                    <a:pt x="445" y="29"/>
                  </a:lnTo>
                  <a:lnTo>
                    <a:pt x="443" y="29"/>
                  </a:lnTo>
                  <a:lnTo>
                    <a:pt x="440" y="29"/>
                  </a:lnTo>
                  <a:lnTo>
                    <a:pt x="436" y="29"/>
                  </a:lnTo>
                  <a:lnTo>
                    <a:pt x="433" y="29"/>
                  </a:lnTo>
                  <a:lnTo>
                    <a:pt x="432" y="29"/>
                  </a:lnTo>
                  <a:lnTo>
                    <a:pt x="430" y="29"/>
                  </a:lnTo>
                  <a:lnTo>
                    <a:pt x="430" y="29"/>
                  </a:lnTo>
                  <a:lnTo>
                    <a:pt x="426" y="30"/>
                  </a:lnTo>
                  <a:lnTo>
                    <a:pt x="424" y="30"/>
                  </a:lnTo>
                  <a:lnTo>
                    <a:pt x="423" y="31"/>
                  </a:lnTo>
                  <a:lnTo>
                    <a:pt x="423" y="32"/>
                  </a:lnTo>
                  <a:lnTo>
                    <a:pt x="423" y="32"/>
                  </a:lnTo>
                  <a:lnTo>
                    <a:pt x="423" y="33"/>
                  </a:lnTo>
                  <a:lnTo>
                    <a:pt x="423" y="33"/>
                  </a:lnTo>
                  <a:lnTo>
                    <a:pt x="424" y="33"/>
                  </a:lnTo>
                  <a:lnTo>
                    <a:pt x="425" y="33"/>
                  </a:lnTo>
                  <a:lnTo>
                    <a:pt x="428" y="33"/>
                  </a:lnTo>
                  <a:lnTo>
                    <a:pt x="429" y="33"/>
                  </a:lnTo>
                  <a:lnTo>
                    <a:pt x="430" y="34"/>
                  </a:lnTo>
                  <a:lnTo>
                    <a:pt x="430" y="34"/>
                  </a:lnTo>
                  <a:lnTo>
                    <a:pt x="430" y="34"/>
                  </a:lnTo>
                  <a:lnTo>
                    <a:pt x="429" y="35"/>
                  </a:lnTo>
                  <a:lnTo>
                    <a:pt x="429" y="36"/>
                  </a:lnTo>
                  <a:lnTo>
                    <a:pt x="428" y="37"/>
                  </a:lnTo>
                  <a:lnTo>
                    <a:pt x="428" y="37"/>
                  </a:lnTo>
                  <a:lnTo>
                    <a:pt x="429" y="37"/>
                  </a:lnTo>
                  <a:lnTo>
                    <a:pt x="430" y="37"/>
                  </a:lnTo>
                  <a:lnTo>
                    <a:pt x="430" y="37"/>
                  </a:lnTo>
                  <a:lnTo>
                    <a:pt x="431" y="38"/>
                  </a:lnTo>
                  <a:lnTo>
                    <a:pt x="431" y="38"/>
                  </a:lnTo>
                  <a:lnTo>
                    <a:pt x="431" y="39"/>
                  </a:lnTo>
                  <a:lnTo>
                    <a:pt x="431" y="39"/>
                  </a:lnTo>
                  <a:lnTo>
                    <a:pt x="430" y="39"/>
                  </a:lnTo>
                  <a:lnTo>
                    <a:pt x="429" y="39"/>
                  </a:lnTo>
                  <a:lnTo>
                    <a:pt x="424" y="40"/>
                  </a:lnTo>
                  <a:lnTo>
                    <a:pt x="424" y="40"/>
                  </a:lnTo>
                  <a:lnTo>
                    <a:pt x="423" y="40"/>
                  </a:lnTo>
                  <a:lnTo>
                    <a:pt x="423" y="41"/>
                  </a:lnTo>
                  <a:lnTo>
                    <a:pt x="423" y="41"/>
                  </a:lnTo>
                  <a:lnTo>
                    <a:pt x="422" y="42"/>
                  </a:lnTo>
                  <a:lnTo>
                    <a:pt x="421" y="42"/>
                  </a:lnTo>
                  <a:lnTo>
                    <a:pt x="420" y="42"/>
                  </a:lnTo>
                  <a:lnTo>
                    <a:pt x="418" y="42"/>
                  </a:lnTo>
                  <a:lnTo>
                    <a:pt x="417" y="43"/>
                  </a:lnTo>
                  <a:lnTo>
                    <a:pt x="412" y="44"/>
                  </a:lnTo>
                  <a:lnTo>
                    <a:pt x="412" y="44"/>
                  </a:lnTo>
                  <a:lnTo>
                    <a:pt x="414" y="44"/>
                  </a:lnTo>
                  <a:lnTo>
                    <a:pt x="414" y="45"/>
                  </a:lnTo>
                  <a:lnTo>
                    <a:pt x="411" y="47"/>
                  </a:lnTo>
                  <a:lnTo>
                    <a:pt x="411" y="47"/>
                  </a:lnTo>
                  <a:lnTo>
                    <a:pt x="410" y="49"/>
                  </a:lnTo>
                  <a:lnTo>
                    <a:pt x="409" y="50"/>
                  </a:lnTo>
                  <a:lnTo>
                    <a:pt x="408" y="50"/>
                  </a:lnTo>
                  <a:lnTo>
                    <a:pt x="407" y="52"/>
                  </a:lnTo>
                  <a:lnTo>
                    <a:pt x="405" y="53"/>
                  </a:lnTo>
                  <a:lnTo>
                    <a:pt x="405" y="54"/>
                  </a:lnTo>
                  <a:lnTo>
                    <a:pt x="406" y="55"/>
                  </a:lnTo>
                  <a:lnTo>
                    <a:pt x="408" y="54"/>
                  </a:lnTo>
                  <a:lnTo>
                    <a:pt x="410" y="53"/>
                  </a:lnTo>
                  <a:lnTo>
                    <a:pt x="413" y="52"/>
                  </a:lnTo>
                  <a:lnTo>
                    <a:pt x="415" y="52"/>
                  </a:lnTo>
                  <a:lnTo>
                    <a:pt x="417" y="53"/>
                  </a:lnTo>
                  <a:lnTo>
                    <a:pt x="419" y="53"/>
                  </a:lnTo>
                  <a:lnTo>
                    <a:pt x="421" y="54"/>
                  </a:lnTo>
                  <a:lnTo>
                    <a:pt x="423" y="54"/>
                  </a:lnTo>
                  <a:lnTo>
                    <a:pt x="423" y="55"/>
                  </a:lnTo>
                  <a:lnTo>
                    <a:pt x="424" y="55"/>
                  </a:lnTo>
                  <a:lnTo>
                    <a:pt x="424" y="55"/>
                  </a:lnTo>
                  <a:lnTo>
                    <a:pt x="422" y="56"/>
                  </a:lnTo>
                  <a:lnTo>
                    <a:pt x="422" y="56"/>
                  </a:lnTo>
                  <a:lnTo>
                    <a:pt x="419" y="55"/>
                  </a:lnTo>
                  <a:lnTo>
                    <a:pt x="417" y="54"/>
                  </a:lnTo>
                  <a:lnTo>
                    <a:pt x="415" y="55"/>
                  </a:lnTo>
                  <a:lnTo>
                    <a:pt x="413" y="55"/>
                  </a:lnTo>
                  <a:lnTo>
                    <a:pt x="414" y="57"/>
                  </a:lnTo>
                  <a:lnTo>
                    <a:pt x="416" y="58"/>
                  </a:lnTo>
                  <a:lnTo>
                    <a:pt x="419" y="58"/>
                  </a:lnTo>
                  <a:lnTo>
                    <a:pt x="421" y="58"/>
                  </a:lnTo>
                  <a:lnTo>
                    <a:pt x="422" y="59"/>
                  </a:lnTo>
                  <a:lnTo>
                    <a:pt x="423" y="59"/>
                  </a:lnTo>
                  <a:lnTo>
                    <a:pt x="424" y="59"/>
                  </a:lnTo>
                  <a:lnTo>
                    <a:pt x="426" y="59"/>
                  </a:lnTo>
                  <a:lnTo>
                    <a:pt x="430" y="58"/>
                  </a:lnTo>
                  <a:lnTo>
                    <a:pt x="431" y="59"/>
                  </a:lnTo>
                  <a:lnTo>
                    <a:pt x="431" y="59"/>
                  </a:lnTo>
                  <a:lnTo>
                    <a:pt x="432" y="60"/>
                  </a:lnTo>
                  <a:lnTo>
                    <a:pt x="431" y="61"/>
                  </a:lnTo>
                  <a:lnTo>
                    <a:pt x="431" y="62"/>
                  </a:lnTo>
                  <a:lnTo>
                    <a:pt x="430" y="63"/>
                  </a:lnTo>
                  <a:lnTo>
                    <a:pt x="429" y="64"/>
                  </a:lnTo>
                  <a:lnTo>
                    <a:pt x="428" y="64"/>
                  </a:lnTo>
                  <a:lnTo>
                    <a:pt x="426" y="64"/>
                  </a:lnTo>
                  <a:lnTo>
                    <a:pt x="425" y="64"/>
                  </a:lnTo>
                  <a:lnTo>
                    <a:pt x="424" y="63"/>
                  </a:lnTo>
                  <a:lnTo>
                    <a:pt x="423" y="63"/>
                  </a:lnTo>
                  <a:lnTo>
                    <a:pt x="420" y="63"/>
                  </a:lnTo>
                  <a:lnTo>
                    <a:pt x="418" y="62"/>
                  </a:lnTo>
                  <a:lnTo>
                    <a:pt x="416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9" y="63"/>
                  </a:lnTo>
                  <a:lnTo>
                    <a:pt x="404" y="64"/>
                  </a:lnTo>
                  <a:lnTo>
                    <a:pt x="402" y="64"/>
                  </a:lnTo>
                  <a:lnTo>
                    <a:pt x="401" y="64"/>
                  </a:lnTo>
                  <a:lnTo>
                    <a:pt x="399" y="63"/>
                  </a:lnTo>
                  <a:lnTo>
                    <a:pt x="398" y="63"/>
                  </a:lnTo>
                  <a:lnTo>
                    <a:pt x="396" y="64"/>
                  </a:lnTo>
                  <a:lnTo>
                    <a:pt x="396" y="64"/>
                  </a:lnTo>
                  <a:lnTo>
                    <a:pt x="396" y="65"/>
                  </a:lnTo>
                  <a:lnTo>
                    <a:pt x="397" y="65"/>
                  </a:lnTo>
                  <a:lnTo>
                    <a:pt x="397" y="65"/>
                  </a:lnTo>
                  <a:lnTo>
                    <a:pt x="398" y="65"/>
                  </a:lnTo>
                  <a:lnTo>
                    <a:pt x="400" y="65"/>
                  </a:lnTo>
                  <a:lnTo>
                    <a:pt x="401" y="66"/>
                  </a:lnTo>
                  <a:lnTo>
                    <a:pt x="402" y="67"/>
                  </a:lnTo>
                  <a:lnTo>
                    <a:pt x="403" y="68"/>
                  </a:lnTo>
                  <a:lnTo>
                    <a:pt x="403" y="69"/>
                  </a:lnTo>
                  <a:lnTo>
                    <a:pt x="404" y="69"/>
                  </a:lnTo>
                  <a:lnTo>
                    <a:pt x="406" y="69"/>
                  </a:lnTo>
                  <a:lnTo>
                    <a:pt x="408" y="68"/>
                  </a:lnTo>
                  <a:lnTo>
                    <a:pt x="409" y="69"/>
                  </a:lnTo>
                  <a:lnTo>
                    <a:pt x="411" y="69"/>
                  </a:lnTo>
                  <a:lnTo>
                    <a:pt x="412" y="69"/>
                  </a:lnTo>
                  <a:lnTo>
                    <a:pt x="413" y="69"/>
                  </a:lnTo>
                  <a:lnTo>
                    <a:pt x="414" y="69"/>
                  </a:lnTo>
                  <a:lnTo>
                    <a:pt x="416" y="70"/>
                  </a:lnTo>
                  <a:lnTo>
                    <a:pt x="415" y="71"/>
                  </a:lnTo>
                  <a:lnTo>
                    <a:pt x="416" y="73"/>
                  </a:lnTo>
                  <a:lnTo>
                    <a:pt x="417" y="74"/>
                  </a:lnTo>
                  <a:lnTo>
                    <a:pt x="418" y="74"/>
                  </a:lnTo>
                  <a:lnTo>
                    <a:pt x="418" y="75"/>
                  </a:lnTo>
                  <a:lnTo>
                    <a:pt x="418" y="75"/>
                  </a:lnTo>
                  <a:lnTo>
                    <a:pt x="418" y="76"/>
                  </a:lnTo>
                  <a:lnTo>
                    <a:pt x="418" y="76"/>
                  </a:lnTo>
                  <a:lnTo>
                    <a:pt x="418" y="77"/>
                  </a:lnTo>
                  <a:lnTo>
                    <a:pt x="418" y="78"/>
                  </a:lnTo>
                  <a:lnTo>
                    <a:pt x="418" y="79"/>
                  </a:lnTo>
                  <a:lnTo>
                    <a:pt x="417" y="79"/>
                  </a:lnTo>
                  <a:lnTo>
                    <a:pt x="416" y="80"/>
                  </a:lnTo>
                  <a:lnTo>
                    <a:pt x="415" y="80"/>
                  </a:lnTo>
                  <a:lnTo>
                    <a:pt x="414" y="80"/>
                  </a:lnTo>
                  <a:lnTo>
                    <a:pt x="413" y="80"/>
                  </a:lnTo>
                  <a:lnTo>
                    <a:pt x="413" y="79"/>
                  </a:lnTo>
                  <a:lnTo>
                    <a:pt x="411" y="79"/>
                  </a:lnTo>
                  <a:lnTo>
                    <a:pt x="409" y="79"/>
                  </a:lnTo>
                  <a:lnTo>
                    <a:pt x="405" y="80"/>
                  </a:lnTo>
                  <a:lnTo>
                    <a:pt x="404" y="80"/>
                  </a:lnTo>
                  <a:lnTo>
                    <a:pt x="403" y="80"/>
                  </a:lnTo>
                  <a:lnTo>
                    <a:pt x="401" y="81"/>
                  </a:lnTo>
                  <a:lnTo>
                    <a:pt x="399" y="82"/>
                  </a:lnTo>
                  <a:lnTo>
                    <a:pt x="397" y="81"/>
                  </a:lnTo>
                  <a:lnTo>
                    <a:pt x="395" y="81"/>
                  </a:lnTo>
                  <a:lnTo>
                    <a:pt x="395" y="81"/>
                  </a:lnTo>
                  <a:lnTo>
                    <a:pt x="397" y="82"/>
                  </a:lnTo>
                  <a:lnTo>
                    <a:pt x="398" y="82"/>
                  </a:lnTo>
                  <a:lnTo>
                    <a:pt x="398" y="82"/>
                  </a:lnTo>
                  <a:lnTo>
                    <a:pt x="399" y="82"/>
                  </a:lnTo>
                  <a:lnTo>
                    <a:pt x="400" y="82"/>
                  </a:lnTo>
                  <a:lnTo>
                    <a:pt x="403" y="81"/>
                  </a:lnTo>
                  <a:lnTo>
                    <a:pt x="404" y="81"/>
                  </a:lnTo>
                  <a:lnTo>
                    <a:pt x="404" y="81"/>
                  </a:lnTo>
                  <a:lnTo>
                    <a:pt x="405" y="81"/>
                  </a:lnTo>
                  <a:lnTo>
                    <a:pt x="405" y="82"/>
                  </a:lnTo>
                  <a:lnTo>
                    <a:pt x="406" y="83"/>
                  </a:lnTo>
                  <a:lnTo>
                    <a:pt x="405" y="84"/>
                  </a:lnTo>
                  <a:lnTo>
                    <a:pt x="404" y="85"/>
                  </a:lnTo>
                  <a:lnTo>
                    <a:pt x="404" y="85"/>
                  </a:lnTo>
                  <a:lnTo>
                    <a:pt x="403" y="85"/>
                  </a:lnTo>
                  <a:lnTo>
                    <a:pt x="403" y="85"/>
                  </a:lnTo>
                  <a:lnTo>
                    <a:pt x="404" y="87"/>
                  </a:lnTo>
                  <a:lnTo>
                    <a:pt x="407" y="85"/>
                  </a:lnTo>
                  <a:lnTo>
                    <a:pt x="408" y="83"/>
                  </a:lnTo>
                  <a:lnTo>
                    <a:pt x="409" y="82"/>
                  </a:lnTo>
                  <a:lnTo>
                    <a:pt x="411" y="82"/>
                  </a:lnTo>
                  <a:lnTo>
                    <a:pt x="412" y="82"/>
                  </a:lnTo>
                  <a:lnTo>
                    <a:pt x="413" y="83"/>
                  </a:lnTo>
                  <a:lnTo>
                    <a:pt x="415" y="87"/>
                  </a:lnTo>
                  <a:lnTo>
                    <a:pt x="416" y="87"/>
                  </a:lnTo>
                  <a:lnTo>
                    <a:pt x="417" y="88"/>
                  </a:lnTo>
                  <a:lnTo>
                    <a:pt x="417" y="88"/>
                  </a:lnTo>
                  <a:lnTo>
                    <a:pt x="417" y="89"/>
                  </a:lnTo>
                  <a:lnTo>
                    <a:pt x="417" y="90"/>
                  </a:lnTo>
                  <a:lnTo>
                    <a:pt x="416" y="90"/>
                  </a:lnTo>
                  <a:lnTo>
                    <a:pt x="416" y="90"/>
                  </a:lnTo>
                  <a:lnTo>
                    <a:pt x="415" y="91"/>
                  </a:lnTo>
                  <a:lnTo>
                    <a:pt x="413" y="91"/>
                  </a:lnTo>
                  <a:lnTo>
                    <a:pt x="410" y="90"/>
                  </a:lnTo>
                  <a:lnTo>
                    <a:pt x="408" y="90"/>
                  </a:lnTo>
                  <a:lnTo>
                    <a:pt x="409" y="91"/>
                  </a:lnTo>
                  <a:lnTo>
                    <a:pt x="405" y="92"/>
                  </a:lnTo>
                  <a:lnTo>
                    <a:pt x="401" y="92"/>
                  </a:lnTo>
                  <a:lnTo>
                    <a:pt x="397" y="92"/>
                  </a:lnTo>
                  <a:lnTo>
                    <a:pt x="395" y="91"/>
                  </a:lnTo>
                  <a:lnTo>
                    <a:pt x="396" y="90"/>
                  </a:lnTo>
                  <a:lnTo>
                    <a:pt x="397" y="88"/>
                  </a:lnTo>
                  <a:lnTo>
                    <a:pt x="395" y="87"/>
                  </a:lnTo>
                  <a:lnTo>
                    <a:pt x="395" y="87"/>
                  </a:lnTo>
                  <a:lnTo>
                    <a:pt x="395" y="89"/>
                  </a:lnTo>
                  <a:lnTo>
                    <a:pt x="395" y="89"/>
                  </a:lnTo>
                  <a:lnTo>
                    <a:pt x="393" y="90"/>
                  </a:lnTo>
                  <a:lnTo>
                    <a:pt x="391" y="90"/>
                  </a:lnTo>
                  <a:lnTo>
                    <a:pt x="391" y="90"/>
                  </a:lnTo>
                  <a:lnTo>
                    <a:pt x="391" y="91"/>
                  </a:lnTo>
                  <a:lnTo>
                    <a:pt x="391" y="91"/>
                  </a:lnTo>
                  <a:lnTo>
                    <a:pt x="393" y="91"/>
                  </a:lnTo>
                  <a:lnTo>
                    <a:pt x="391" y="92"/>
                  </a:lnTo>
                  <a:lnTo>
                    <a:pt x="391" y="92"/>
                  </a:lnTo>
                  <a:lnTo>
                    <a:pt x="390" y="92"/>
                  </a:lnTo>
                  <a:lnTo>
                    <a:pt x="390" y="93"/>
                  </a:lnTo>
                  <a:lnTo>
                    <a:pt x="391" y="93"/>
                  </a:lnTo>
                  <a:lnTo>
                    <a:pt x="393" y="94"/>
                  </a:lnTo>
                  <a:lnTo>
                    <a:pt x="394" y="94"/>
                  </a:lnTo>
                  <a:lnTo>
                    <a:pt x="399" y="94"/>
                  </a:lnTo>
                  <a:lnTo>
                    <a:pt x="401" y="94"/>
                  </a:lnTo>
                  <a:lnTo>
                    <a:pt x="407" y="95"/>
                  </a:lnTo>
                  <a:lnTo>
                    <a:pt x="407" y="95"/>
                  </a:lnTo>
                  <a:lnTo>
                    <a:pt x="405" y="97"/>
                  </a:lnTo>
                  <a:lnTo>
                    <a:pt x="405" y="99"/>
                  </a:lnTo>
                  <a:lnTo>
                    <a:pt x="404" y="99"/>
                  </a:lnTo>
                  <a:lnTo>
                    <a:pt x="398" y="99"/>
                  </a:lnTo>
                  <a:lnTo>
                    <a:pt x="396" y="100"/>
                  </a:lnTo>
                  <a:lnTo>
                    <a:pt x="393" y="100"/>
                  </a:lnTo>
                  <a:lnTo>
                    <a:pt x="389" y="101"/>
                  </a:lnTo>
                  <a:lnTo>
                    <a:pt x="388" y="101"/>
                  </a:lnTo>
                  <a:lnTo>
                    <a:pt x="383" y="100"/>
                  </a:lnTo>
                  <a:lnTo>
                    <a:pt x="381" y="100"/>
                  </a:lnTo>
                  <a:lnTo>
                    <a:pt x="377" y="98"/>
                  </a:lnTo>
                  <a:lnTo>
                    <a:pt x="374" y="96"/>
                  </a:lnTo>
                  <a:lnTo>
                    <a:pt x="373" y="97"/>
                  </a:lnTo>
                  <a:lnTo>
                    <a:pt x="372" y="97"/>
                  </a:lnTo>
                  <a:lnTo>
                    <a:pt x="371" y="98"/>
                  </a:lnTo>
                  <a:lnTo>
                    <a:pt x="370" y="98"/>
                  </a:lnTo>
                  <a:lnTo>
                    <a:pt x="369" y="98"/>
                  </a:lnTo>
                  <a:lnTo>
                    <a:pt x="368" y="97"/>
                  </a:lnTo>
                  <a:lnTo>
                    <a:pt x="367" y="96"/>
                  </a:lnTo>
                  <a:lnTo>
                    <a:pt x="365" y="95"/>
                  </a:lnTo>
                  <a:lnTo>
                    <a:pt x="364" y="95"/>
                  </a:lnTo>
                  <a:lnTo>
                    <a:pt x="363" y="95"/>
                  </a:lnTo>
                  <a:lnTo>
                    <a:pt x="364" y="96"/>
                  </a:lnTo>
                  <a:lnTo>
                    <a:pt x="365" y="96"/>
                  </a:lnTo>
                  <a:lnTo>
                    <a:pt x="368" y="98"/>
                  </a:lnTo>
                  <a:lnTo>
                    <a:pt x="369" y="98"/>
                  </a:lnTo>
                  <a:lnTo>
                    <a:pt x="369" y="99"/>
                  </a:lnTo>
                  <a:lnTo>
                    <a:pt x="367" y="99"/>
                  </a:lnTo>
                  <a:lnTo>
                    <a:pt x="364" y="100"/>
                  </a:lnTo>
                  <a:lnTo>
                    <a:pt x="363" y="100"/>
                  </a:lnTo>
                  <a:lnTo>
                    <a:pt x="361" y="101"/>
                  </a:lnTo>
                  <a:lnTo>
                    <a:pt x="360" y="101"/>
                  </a:lnTo>
                  <a:lnTo>
                    <a:pt x="356" y="101"/>
                  </a:lnTo>
                  <a:lnTo>
                    <a:pt x="356" y="101"/>
                  </a:lnTo>
                  <a:lnTo>
                    <a:pt x="354" y="101"/>
                  </a:lnTo>
                  <a:lnTo>
                    <a:pt x="351" y="100"/>
                  </a:lnTo>
                  <a:lnTo>
                    <a:pt x="349" y="100"/>
                  </a:lnTo>
                  <a:lnTo>
                    <a:pt x="347" y="100"/>
                  </a:lnTo>
                  <a:lnTo>
                    <a:pt x="348" y="100"/>
                  </a:lnTo>
                  <a:lnTo>
                    <a:pt x="352" y="101"/>
                  </a:lnTo>
                  <a:lnTo>
                    <a:pt x="353" y="101"/>
                  </a:lnTo>
                  <a:lnTo>
                    <a:pt x="351" y="102"/>
                  </a:lnTo>
                  <a:lnTo>
                    <a:pt x="351" y="102"/>
                  </a:lnTo>
                  <a:lnTo>
                    <a:pt x="350" y="102"/>
                  </a:lnTo>
                  <a:lnTo>
                    <a:pt x="348" y="102"/>
                  </a:lnTo>
                  <a:lnTo>
                    <a:pt x="346" y="102"/>
                  </a:lnTo>
                  <a:lnTo>
                    <a:pt x="345" y="102"/>
                  </a:lnTo>
                  <a:lnTo>
                    <a:pt x="344" y="103"/>
                  </a:lnTo>
                  <a:lnTo>
                    <a:pt x="344" y="103"/>
                  </a:lnTo>
                  <a:lnTo>
                    <a:pt x="344" y="103"/>
                  </a:lnTo>
                  <a:lnTo>
                    <a:pt x="345" y="103"/>
                  </a:lnTo>
                  <a:lnTo>
                    <a:pt x="345" y="103"/>
                  </a:lnTo>
                  <a:lnTo>
                    <a:pt x="347" y="103"/>
                  </a:lnTo>
                  <a:lnTo>
                    <a:pt x="348" y="103"/>
                  </a:lnTo>
                  <a:lnTo>
                    <a:pt x="350" y="103"/>
                  </a:lnTo>
                  <a:lnTo>
                    <a:pt x="353" y="102"/>
                  </a:lnTo>
                  <a:lnTo>
                    <a:pt x="355" y="102"/>
                  </a:lnTo>
                  <a:lnTo>
                    <a:pt x="358" y="102"/>
                  </a:lnTo>
                  <a:lnTo>
                    <a:pt x="363" y="101"/>
                  </a:lnTo>
                  <a:lnTo>
                    <a:pt x="364" y="100"/>
                  </a:lnTo>
                  <a:lnTo>
                    <a:pt x="366" y="100"/>
                  </a:lnTo>
                  <a:lnTo>
                    <a:pt x="370" y="100"/>
                  </a:lnTo>
                  <a:lnTo>
                    <a:pt x="374" y="100"/>
                  </a:lnTo>
                  <a:lnTo>
                    <a:pt x="376" y="100"/>
                  </a:lnTo>
                  <a:lnTo>
                    <a:pt x="377" y="101"/>
                  </a:lnTo>
                  <a:lnTo>
                    <a:pt x="379" y="101"/>
                  </a:lnTo>
                  <a:lnTo>
                    <a:pt x="380" y="102"/>
                  </a:lnTo>
                  <a:lnTo>
                    <a:pt x="382" y="102"/>
                  </a:lnTo>
                  <a:lnTo>
                    <a:pt x="383" y="103"/>
                  </a:lnTo>
                  <a:lnTo>
                    <a:pt x="387" y="104"/>
                  </a:lnTo>
                  <a:lnTo>
                    <a:pt x="389" y="105"/>
                  </a:lnTo>
                  <a:lnTo>
                    <a:pt x="390" y="105"/>
                  </a:lnTo>
                  <a:lnTo>
                    <a:pt x="389" y="107"/>
                  </a:lnTo>
                  <a:lnTo>
                    <a:pt x="389" y="108"/>
                  </a:lnTo>
                  <a:lnTo>
                    <a:pt x="388" y="111"/>
                  </a:lnTo>
                  <a:lnTo>
                    <a:pt x="386" y="111"/>
                  </a:lnTo>
                  <a:lnTo>
                    <a:pt x="386" y="113"/>
                  </a:lnTo>
                  <a:lnTo>
                    <a:pt x="386" y="114"/>
                  </a:lnTo>
                  <a:lnTo>
                    <a:pt x="384" y="113"/>
                  </a:lnTo>
                  <a:lnTo>
                    <a:pt x="383" y="113"/>
                  </a:lnTo>
                  <a:lnTo>
                    <a:pt x="379" y="112"/>
                  </a:lnTo>
                  <a:lnTo>
                    <a:pt x="375" y="111"/>
                  </a:lnTo>
                  <a:lnTo>
                    <a:pt x="374" y="110"/>
                  </a:lnTo>
                  <a:lnTo>
                    <a:pt x="372" y="110"/>
                  </a:lnTo>
                  <a:lnTo>
                    <a:pt x="370" y="108"/>
                  </a:lnTo>
                  <a:lnTo>
                    <a:pt x="369" y="105"/>
                  </a:lnTo>
                  <a:lnTo>
                    <a:pt x="369" y="104"/>
                  </a:lnTo>
                  <a:lnTo>
                    <a:pt x="367" y="104"/>
                  </a:lnTo>
                  <a:lnTo>
                    <a:pt x="366" y="104"/>
                  </a:lnTo>
                  <a:lnTo>
                    <a:pt x="364" y="104"/>
                  </a:lnTo>
                  <a:lnTo>
                    <a:pt x="363" y="105"/>
                  </a:lnTo>
                  <a:lnTo>
                    <a:pt x="358" y="106"/>
                  </a:lnTo>
                  <a:lnTo>
                    <a:pt x="355" y="106"/>
                  </a:lnTo>
                  <a:lnTo>
                    <a:pt x="354" y="106"/>
                  </a:lnTo>
                  <a:lnTo>
                    <a:pt x="350" y="107"/>
                  </a:lnTo>
                  <a:lnTo>
                    <a:pt x="351" y="108"/>
                  </a:lnTo>
                  <a:lnTo>
                    <a:pt x="352" y="108"/>
                  </a:lnTo>
                  <a:lnTo>
                    <a:pt x="354" y="108"/>
                  </a:lnTo>
                  <a:lnTo>
                    <a:pt x="355" y="107"/>
                  </a:lnTo>
                  <a:lnTo>
                    <a:pt x="359" y="106"/>
                  </a:lnTo>
                  <a:lnTo>
                    <a:pt x="362" y="106"/>
                  </a:lnTo>
                  <a:lnTo>
                    <a:pt x="363" y="106"/>
                  </a:lnTo>
                  <a:lnTo>
                    <a:pt x="365" y="105"/>
                  </a:lnTo>
                  <a:lnTo>
                    <a:pt x="367" y="105"/>
                  </a:lnTo>
                  <a:lnTo>
                    <a:pt x="367" y="105"/>
                  </a:lnTo>
                  <a:lnTo>
                    <a:pt x="367" y="106"/>
                  </a:lnTo>
                  <a:lnTo>
                    <a:pt x="367" y="109"/>
                  </a:lnTo>
                  <a:lnTo>
                    <a:pt x="367" y="110"/>
                  </a:lnTo>
                  <a:lnTo>
                    <a:pt x="365" y="110"/>
                  </a:lnTo>
                  <a:lnTo>
                    <a:pt x="363" y="111"/>
                  </a:lnTo>
                  <a:lnTo>
                    <a:pt x="362" y="111"/>
                  </a:lnTo>
                  <a:lnTo>
                    <a:pt x="363" y="111"/>
                  </a:lnTo>
                  <a:lnTo>
                    <a:pt x="365" y="111"/>
                  </a:lnTo>
                  <a:lnTo>
                    <a:pt x="367" y="110"/>
                  </a:lnTo>
                  <a:lnTo>
                    <a:pt x="367" y="111"/>
                  </a:lnTo>
                  <a:lnTo>
                    <a:pt x="369" y="111"/>
                  </a:lnTo>
                  <a:lnTo>
                    <a:pt x="370" y="112"/>
                  </a:lnTo>
                  <a:lnTo>
                    <a:pt x="373" y="113"/>
                  </a:lnTo>
                  <a:lnTo>
                    <a:pt x="375" y="114"/>
                  </a:lnTo>
                  <a:lnTo>
                    <a:pt x="377" y="114"/>
                  </a:lnTo>
                  <a:lnTo>
                    <a:pt x="380" y="115"/>
                  </a:lnTo>
                  <a:lnTo>
                    <a:pt x="381" y="115"/>
                  </a:lnTo>
                  <a:lnTo>
                    <a:pt x="383" y="116"/>
                  </a:lnTo>
                  <a:lnTo>
                    <a:pt x="384" y="116"/>
                  </a:lnTo>
                  <a:lnTo>
                    <a:pt x="384" y="118"/>
                  </a:lnTo>
                  <a:lnTo>
                    <a:pt x="385" y="118"/>
                  </a:lnTo>
                  <a:lnTo>
                    <a:pt x="388" y="118"/>
                  </a:lnTo>
                  <a:lnTo>
                    <a:pt x="387" y="119"/>
                  </a:lnTo>
                  <a:lnTo>
                    <a:pt x="384" y="120"/>
                  </a:lnTo>
                  <a:lnTo>
                    <a:pt x="383" y="120"/>
                  </a:lnTo>
                  <a:lnTo>
                    <a:pt x="382" y="122"/>
                  </a:lnTo>
                  <a:lnTo>
                    <a:pt x="382" y="122"/>
                  </a:lnTo>
                  <a:lnTo>
                    <a:pt x="382" y="123"/>
                  </a:lnTo>
                  <a:lnTo>
                    <a:pt x="383" y="124"/>
                  </a:lnTo>
                  <a:lnTo>
                    <a:pt x="383" y="123"/>
                  </a:lnTo>
                  <a:lnTo>
                    <a:pt x="384" y="122"/>
                  </a:lnTo>
                  <a:lnTo>
                    <a:pt x="385" y="122"/>
                  </a:lnTo>
                  <a:lnTo>
                    <a:pt x="385" y="122"/>
                  </a:lnTo>
                  <a:lnTo>
                    <a:pt x="387" y="122"/>
                  </a:lnTo>
                  <a:lnTo>
                    <a:pt x="389" y="122"/>
                  </a:lnTo>
                  <a:lnTo>
                    <a:pt x="389" y="123"/>
                  </a:lnTo>
                  <a:lnTo>
                    <a:pt x="389" y="125"/>
                  </a:lnTo>
                  <a:lnTo>
                    <a:pt x="388" y="126"/>
                  </a:lnTo>
                  <a:lnTo>
                    <a:pt x="388" y="128"/>
                  </a:lnTo>
                  <a:lnTo>
                    <a:pt x="388" y="129"/>
                  </a:lnTo>
                  <a:lnTo>
                    <a:pt x="388" y="129"/>
                  </a:lnTo>
                  <a:lnTo>
                    <a:pt x="388" y="132"/>
                  </a:lnTo>
                  <a:lnTo>
                    <a:pt x="388" y="132"/>
                  </a:lnTo>
                  <a:lnTo>
                    <a:pt x="387" y="133"/>
                  </a:lnTo>
                  <a:lnTo>
                    <a:pt x="385" y="133"/>
                  </a:lnTo>
                  <a:lnTo>
                    <a:pt x="384" y="133"/>
                  </a:lnTo>
                  <a:lnTo>
                    <a:pt x="381" y="133"/>
                  </a:lnTo>
                  <a:lnTo>
                    <a:pt x="381" y="133"/>
                  </a:lnTo>
                  <a:lnTo>
                    <a:pt x="381" y="132"/>
                  </a:lnTo>
                  <a:lnTo>
                    <a:pt x="381" y="131"/>
                  </a:lnTo>
                  <a:lnTo>
                    <a:pt x="381" y="131"/>
                  </a:lnTo>
                  <a:lnTo>
                    <a:pt x="382" y="129"/>
                  </a:lnTo>
                  <a:lnTo>
                    <a:pt x="381" y="129"/>
                  </a:lnTo>
                  <a:lnTo>
                    <a:pt x="380" y="130"/>
                  </a:lnTo>
                  <a:lnTo>
                    <a:pt x="380" y="130"/>
                  </a:lnTo>
                  <a:lnTo>
                    <a:pt x="379" y="133"/>
                  </a:lnTo>
                  <a:lnTo>
                    <a:pt x="378" y="133"/>
                  </a:lnTo>
                  <a:lnTo>
                    <a:pt x="376" y="133"/>
                  </a:lnTo>
                  <a:lnTo>
                    <a:pt x="374" y="133"/>
                  </a:lnTo>
                  <a:lnTo>
                    <a:pt x="373" y="133"/>
                  </a:lnTo>
                  <a:lnTo>
                    <a:pt x="369" y="132"/>
                  </a:lnTo>
                  <a:lnTo>
                    <a:pt x="368" y="131"/>
                  </a:lnTo>
                  <a:lnTo>
                    <a:pt x="367" y="129"/>
                  </a:lnTo>
                  <a:lnTo>
                    <a:pt x="366" y="128"/>
                  </a:lnTo>
                  <a:lnTo>
                    <a:pt x="366" y="127"/>
                  </a:lnTo>
                  <a:lnTo>
                    <a:pt x="366" y="126"/>
                  </a:lnTo>
                  <a:lnTo>
                    <a:pt x="364" y="125"/>
                  </a:lnTo>
                  <a:lnTo>
                    <a:pt x="363" y="124"/>
                  </a:lnTo>
                  <a:lnTo>
                    <a:pt x="361" y="123"/>
                  </a:lnTo>
                  <a:lnTo>
                    <a:pt x="359" y="123"/>
                  </a:lnTo>
                  <a:lnTo>
                    <a:pt x="358" y="122"/>
                  </a:lnTo>
                  <a:lnTo>
                    <a:pt x="355" y="120"/>
                  </a:lnTo>
                  <a:lnTo>
                    <a:pt x="353" y="120"/>
                  </a:lnTo>
                  <a:lnTo>
                    <a:pt x="351" y="120"/>
                  </a:lnTo>
                  <a:lnTo>
                    <a:pt x="347" y="120"/>
                  </a:lnTo>
                  <a:lnTo>
                    <a:pt x="344" y="119"/>
                  </a:lnTo>
                  <a:lnTo>
                    <a:pt x="343" y="119"/>
                  </a:lnTo>
                  <a:lnTo>
                    <a:pt x="343" y="119"/>
                  </a:lnTo>
                  <a:lnTo>
                    <a:pt x="343" y="120"/>
                  </a:lnTo>
                  <a:lnTo>
                    <a:pt x="346" y="122"/>
                  </a:lnTo>
                  <a:lnTo>
                    <a:pt x="348" y="122"/>
                  </a:lnTo>
                  <a:lnTo>
                    <a:pt x="351" y="122"/>
                  </a:lnTo>
                  <a:lnTo>
                    <a:pt x="353" y="122"/>
                  </a:lnTo>
                  <a:lnTo>
                    <a:pt x="354" y="122"/>
                  </a:lnTo>
                  <a:lnTo>
                    <a:pt x="354" y="123"/>
                  </a:lnTo>
                  <a:lnTo>
                    <a:pt x="354" y="124"/>
                  </a:lnTo>
                  <a:lnTo>
                    <a:pt x="353" y="125"/>
                  </a:lnTo>
                  <a:lnTo>
                    <a:pt x="351" y="126"/>
                  </a:lnTo>
                  <a:lnTo>
                    <a:pt x="349" y="127"/>
                  </a:lnTo>
                  <a:lnTo>
                    <a:pt x="346" y="127"/>
                  </a:lnTo>
                  <a:lnTo>
                    <a:pt x="344" y="128"/>
                  </a:lnTo>
                  <a:lnTo>
                    <a:pt x="341" y="128"/>
                  </a:lnTo>
                  <a:lnTo>
                    <a:pt x="339" y="128"/>
                  </a:lnTo>
                  <a:lnTo>
                    <a:pt x="336" y="127"/>
                  </a:lnTo>
                  <a:lnTo>
                    <a:pt x="335" y="127"/>
                  </a:lnTo>
                  <a:lnTo>
                    <a:pt x="331" y="127"/>
                  </a:lnTo>
                  <a:lnTo>
                    <a:pt x="330" y="127"/>
                  </a:lnTo>
                  <a:lnTo>
                    <a:pt x="331" y="128"/>
                  </a:lnTo>
                  <a:lnTo>
                    <a:pt x="333" y="128"/>
                  </a:lnTo>
                  <a:lnTo>
                    <a:pt x="334" y="128"/>
                  </a:lnTo>
                  <a:lnTo>
                    <a:pt x="334" y="129"/>
                  </a:lnTo>
                  <a:lnTo>
                    <a:pt x="333" y="130"/>
                  </a:lnTo>
                  <a:lnTo>
                    <a:pt x="332" y="130"/>
                  </a:lnTo>
                  <a:lnTo>
                    <a:pt x="332" y="131"/>
                  </a:lnTo>
                  <a:lnTo>
                    <a:pt x="329" y="132"/>
                  </a:lnTo>
                  <a:lnTo>
                    <a:pt x="328" y="132"/>
                  </a:lnTo>
                  <a:lnTo>
                    <a:pt x="323" y="133"/>
                  </a:lnTo>
                  <a:lnTo>
                    <a:pt x="323" y="133"/>
                  </a:lnTo>
                  <a:lnTo>
                    <a:pt x="324" y="133"/>
                  </a:lnTo>
                  <a:lnTo>
                    <a:pt x="327" y="133"/>
                  </a:lnTo>
                  <a:lnTo>
                    <a:pt x="328" y="133"/>
                  </a:lnTo>
                  <a:lnTo>
                    <a:pt x="332" y="134"/>
                  </a:lnTo>
                  <a:lnTo>
                    <a:pt x="335" y="134"/>
                  </a:lnTo>
                  <a:lnTo>
                    <a:pt x="343" y="133"/>
                  </a:lnTo>
                  <a:lnTo>
                    <a:pt x="343" y="133"/>
                  </a:lnTo>
                  <a:lnTo>
                    <a:pt x="344" y="133"/>
                  </a:lnTo>
                  <a:lnTo>
                    <a:pt x="344" y="133"/>
                  </a:lnTo>
                  <a:lnTo>
                    <a:pt x="345" y="134"/>
                  </a:lnTo>
                  <a:lnTo>
                    <a:pt x="344" y="134"/>
                  </a:lnTo>
                  <a:lnTo>
                    <a:pt x="342" y="135"/>
                  </a:lnTo>
                  <a:lnTo>
                    <a:pt x="340" y="135"/>
                  </a:lnTo>
                  <a:lnTo>
                    <a:pt x="338" y="135"/>
                  </a:lnTo>
                  <a:lnTo>
                    <a:pt x="337" y="136"/>
                  </a:lnTo>
                  <a:lnTo>
                    <a:pt x="335" y="137"/>
                  </a:lnTo>
                  <a:lnTo>
                    <a:pt x="334" y="138"/>
                  </a:lnTo>
                  <a:lnTo>
                    <a:pt x="336" y="138"/>
                  </a:lnTo>
                  <a:lnTo>
                    <a:pt x="337" y="138"/>
                  </a:lnTo>
                  <a:lnTo>
                    <a:pt x="339" y="137"/>
                  </a:lnTo>
                  <a:lnTo>
                    <a:pt x="340" y="136"/>
                  </a:lnTo>
                  <a:lnTo>
                    <a:pt x="342" y="136"/>
                  </a:lnTo>
                  <a:lnTo>
                    <a:pt x="345" y="136"/>
                  </a:lnTo>
                  <a:lnTo>
                    <a:pt x="347" y="136"/>
                  </a:lnTo>
                  <a:lnTo>
                    <a:pt x="352" y="134"/>
                  </a:lnTo>
                  <a:lnTo>
                    <a:pt x="353" y="134"/>
                  </a:lnTo>
                  <a:lnTo>
                    <a:pt x="360" y="135"/>
                  </a:lnTo>
                  <a:lnTo>
                    <a:pt x="366" y="136"/>
                  </a:lnTo>
                  <a:lnTo>
                    <a:pt x="369" y="137"/>
                  </a:lnTo>
                  <a:lnTo>
                    <a:pt x="373" y="137"/>
                  </a:lnTo>
                  <a:lnTo>
                    <a:pt x="381" y="137"/>
                  </a:lnTo>
                  <a:lnTo>
                    <a:pt x="382" y="137"/>
                  </a:lnTo>
                  <a:lnTo>
                    <a:pt x="381" y="138"/>
                  </a:lnTo>
                  <a:lnTo>
                    <a:pt x="381" y="138"/>
                  </a:lnTo>
                  <a:lnTo>
                    <a:pt x="379" y="138"/>
                  </a:lnTo>
                  <a:lnTo>
                    <a:pt x="378" y="139"/>
                  </a:lnTo>
                  <a:lnTo>
                    <a:pt x="377" y="139"/>
                  </a:lnTo>
                  <a:lnTo>
                    <a:pt x="376" y="139"/>
                  </a:lnTo>
                  <a:lnTo>
                    <a:pt x="374" y="139"/>
                  </a:lnTo>
                  <a:lnTo>
                    <a:pt x="374" y="140"/>
                  </a:lnTo>
                  <a:lnTo>
                    <a:pt x="374" y="141"/>
                  </a:lnTo>
                  <a:lnTo>
                    <a:pt x="374" y="141"/>
                  </a:lnTo>
                  <a:lnTo>
                    <a:pt x="372" y="141"/>
                  </a:lnTo>
                  <a:lnTo>
                    <a:pt x="369" y="141"/>
                  </a:lnTo>
                  <a:lnTo>
                    <a:pt x="367" y="141"/>
                  </a:lnTo>
                  <a:lnTo>
                    <a:pt x="367" y="141"/>
                  </a:lnTo>
                  <a:lnTo>
                    <a:pt x="367" y="142"/>
                  </a:lnTo>
                  <a:lnTo>
                    <a:pt x="367" y="142"/>
                  </a:lnTo>
                  <a:lnTo>
                    <a:pt x="368" y="143"/>
                  </a:lnTo>
                  <a:lnTo>
                    <a:pt x="367" y="143"/>
                  </a:lnTo>
                  <a:lnTo>
                    <a:pt x="366" y="143"/>
                  </a:lnTo>
                  <a:lnTo>
                    <a:pt x="366" y="143"/>
                  </a:lnTo>
                  <a:lnTo>
                    <a:pt x="363" y="143"/>
                  </a:lnTo>
                  <a:lnTo>
                    <a:pt x="363" y="143"/>
                  </a:lnTo>
                  <a:lnTo>
                    <a:pt x="363" y="143"/>
                  </a:lnTo>
                  <a:lnTo>
                    <a:pt x="363" y="144"/>
                  </a:lnTo>
                  <a:lnTo>
                    <a:pt x="363" y="144"/>
                  </a:lnTo>
                  <a:lnTo>
                    <a:pt x="362" y="145"/>
                  </a:lnTo>
                  <a:lnTo>
                    <a:pt x="361" y="145"/>
                  </a:lnTo>
                  <a:lnTo>
                    <a:pt x="358" y="146"/>
                  </a:lnTo>
                  <a:lnTo>
                    <a:pt x="356" y="146"/>
                  </a:lnTo>
                  <a:lnTo>
                    <a:pt x="354" y="147"/>
                  </a:lnTo>
                  <a:lnTo>
                    <a:pt x="353" y="147"/>
                  </a:lnTo>
                  <a:lnTo>
                    <a:pt x="354" y="147"/>
                  </a:lnTo>
                  <a:lnTo>
                    <a:pt x="354" y="148"/>
                  </a:lnTo>
                  <a:lnTo>
                    <a:pt x="352" y="149"/>
                  </a:lnTo>
                  <a:lnTo>
                    <a:pt x="349" y="149"/>
                  </a:lnTo>
                  <a:lnTo>
                    <a:pt x="349" y="149"/>
                  </a:lnTo>
                  <a:lnTo>
                    <a:pt x="349" y="150"/>
                  </a:lnTo>
                  <a:lnTo>
                    <a:pt x="348" y="151"/>
                  </a:lnTo>
                  <a:lnTo>
                    <a:pt x="348" y="151"/>
                  </a:lnTo>
                  <a:lnTo>
                    <a:pt x="345" y="152"/>
                  </a:lnTo>
                  <a:lnTo>
                    <a:pt x="344" y="152"/>
                  </a:lnTo>
                  <a:lnTo>
                    <a:pt x="343" y="153"/>
                  </a:lnTo>
                  <a:lnTo>
                    <a:pt x="342" y="153"/>
                  </a:lnTo>
                  <a:lnTo>
                    <a:pt x="340" y="153"/>
                  </a:lnTo>
                  <a:lnTo>
                    <a:pt x="339" y="153"/>
                  </a:lnTo>
                  <a:lnTo>
                    <a:pt x="337" y="154"/>
                  </a:lnTo>
                  <a:lnTo>
                    <a:pt x="335" y="154"/>
                  </a:lnTo>
                  <a:lnTo>
                    <a:pt x="333" y="154"/>
                  </a:lnTo>
                  <a:lnTo>
                    <a:pt x="328" y="155"/>
                  </a:lnTo>
                  <a:lnTo>
                    <a:pt x="326" y="157"/>
                  </a:lnTo>
                  <a:lnTo>
                    <a:pt x="323" y="157"/>
                  </a:lnTo>
                  <a:lnTo>
                    <a:pt x="318" y="158"/>
                  </a:lnTo>
                  <a:lnTo>
                    <a:pt x="316" y="158"/>
                  </a:lnTo>
                  <a:lnTo>
                    <a:pt x="314" y="159"/>
                  </a:lnTo>
                  <a:lnTo>
                    <a:pt x="313" y="159"/>
                  </a:lnTo>
                  <a:lnTo>
                    <a:pt x="310" y="159"/>
                  </a:lnTo>
                  <a:lnTo>
                    <a:pt x="309" y="159"/>
                  </a:lnTo>
                  <a:lnTo>
                    <a:pt x="308" y="159"/>
                  </a:lnTo>
                  <a:lnTo>
                    <a:pt x="307" y="159"/>
                  </a:lnTo>
                  <a:lnTo>
                    <a:pt x="306" y="160"/>
                  </a:lnTo>
                  <a:lnTo>
                    <a:pt x="305" y="160"/>
                  </a:lnTo>
                  <a:lnTo>
                    <a:pt x="301" y="159"/>
                  </a:lnTo>
                  <a:lnTo>
                    <a:pt x="301" y="160"/>
                  </a:lnTo>
                  <a:lnTo>
                    <a:pt x="302" y="160"/>
                  </a:lnTo>
                  <a:lnTo>
                    <a:pt x="302" y="161"/>
                  </a:lnTo>
                  <a:lnTo>
                    <a:pt x="300" y="161"/>
                  </a:lnTo>
                  <a:lnTo>
                    <a:pt x="298" y="161"/>
                  </a:lnTo>
                  <a:lnTo>
                    <a:pt x="297" y="161"/>
                  </a:lnTo>
                  <a:lnTo>
                    <a:pt x="295" y="161"/>
                  </a:lnTo>
                  <a:lnTo>
                    <a:pt x="292" y="159"/>
                  </a:lnTo>
                  <a:lnTo>
                    <a:pt x="289" y="158"/>
                  </a:lnTo>
                  <a:lnTo>
                    <a:pt x="288" y="157"/>
                  </a:lnTo>
                  <a:lnTo>
                    <a:pt x="288" y="158"/>
                  </a:lnTo>
                  <a:lnTo>
                    <a:pt x="288" y="158"/>
                  </a:lnTo>
                  <a:lnTo>
                    <a:pt x="288" y="159"/>
                  </a:lnTo>
                  <a:lnTo>
                    <a:pt x="288" y="159"/>
                  </a:lnTo>
                  <a:lnTo>
                    <a:pt x="288" y="159"/>
                  </a:lnTo>
                  <a:lnTo>
                    <a:pt x="287" y="160"/>
                  </a:lnTo>
                  <a:lnTo>
                    <a:pt x="287" y="160"/>
                  </a:lnTo>
                  <a:lnTo>
                    <a:pt x="287" y="160"/>
                  </a:lnTo>
                  <a:lnTo>
                    <a:pt x="287" y="161"/>
                  </a:lnTo>
                  <a:lnTo>
                    <a:pt x="288" y="161"/>
                  </a:lnTo>
                  <a:lnTo>
                    <a:pt x="288" y="162"/>
                  </a:lnTo>
                  <a:lnTo>
                    <a:pt x="287" y="163"/>
                  </a:lnTo>
                  <a:lnTo>
                    <a:pt x="285" y="163"/>
                  </a:lnTo>
                  <a:lnTo>
                    <a:pt x="284" y="164"/>
                  </a:lnTo>
                  <a:lnTo>
                    <a:pt x="279" y="166"/>
                  </a:lnTo>
                  <a:lnTo>
                    <a:pt x="278" y="166"/>
                  </a:lnTo>
                  <a:lnTo>
                    <a:pt x="277" y="166"/>
                  </a:lnTo>
                  <a:lnTo>
                    <a:pt x="277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3" y="169"/>
                  </a:lnTo>
                  <a:lnTo>
                    <a:pt x="273" y="169"/>
                  </a:lnTo>
                  <a:lnTo>
                    <a:pt x="273" y="170"/>
                  </a:lnTo>
                  <a:lnTo>
                    <a:pt x="273" y="170"/>
                  </a:lnTo>
                  <a:lnTo>
                    <a:pt x="272" y="171"/>
                  </a:lnTo>
                  <a:lnTo>
                    <a:pt x="271" y="172"/>
                  </a:lnTo>
                  <a:lnTo>
                    <a:pt x="268" y="174"/>
                  </a:lnTo>
                  <a:lnTo>
                    <a:pt x="266" y="177"/>
                  </a:lnTo>
                  <a:lnTo>
                    <a:pt x="264" y="178"/>
                  </a:lnTo>
                  <a:lnTo>
                    <a:pt x="264" y="178"/>
                  </a:lnTo>
                  <a:lnTo>
                    <a:pt x="263" y="178"/>
                  </a:lnTo>
                  <a:lnTo>
                    <a:pt x="262" y="178"/>
                  </a:lnTo>
                  <a:lnTo>
                    <a:pt x="262" y="178"/>
                  </a:lnTo>
                  <a:lnTo>
                    <a:pt x="261" y="179"/>
                  </a:lnTo>
                  <a:lnTo>
                    <a:pt x="260" y="180"/>
                  </a:lnTo>
                  <a:lnTo>
                    <a:pt x="260" y="180"/>
                  </a:lnTo>
                  <a:lnTo>
                    <a:pt x="255" y="182"/>
                  </a:lnTo>
                  <a:lnTo>
                    <a:pt x="254" y="182"/>
                  </a:lnTo>
                  <a:lnTo>
                    <a:pt x="253" y="182"/>
                  </a:lnTo>
                  <a:lnTo>
                    <a:pt x="252" y="182"/>
                  </a:lnTo>
                  <a:lnTo>
                    <a:pt x="249" y="181"/>
                  </a:lnTo>
                  <a:lnTo>
                    <a:pt x="249" y="181"/>
                  </a:lnTo>
                  <a:lnTo>
                    <a:pt x="248" y="180"/>
                  </a:lnTo>
                  <a:lnTo>
                    <a:pt x="248" y="181"/>
                  </a:lnTo>
                  <a:lnTo>
                    <a:pt x="248" y="181"/>
                  </a:lnTo>
                  <a:lnTo>
                    <a:pt x="248" y="181"/>
                  </a:lnTo>
                  <a:lnTo>
                    <a:pt x="249" y="182"/>
                  </a:lnTo>
                  <a:lnTo>
                    <a:pt x="249" y="184"/>
                  </a:lnTo>
                  <a:lnTo>
                    <a:pt x="248" y="184"/>
                  </a:lnTo>
                  <a:lnTo>
                    <a:pt x="247" y="185"/>
                  </a:lnTo>
                  <a:lnTo>
                    <a:pt x="245" y="186"/>
                  </a:lnTo>
                  <a:lnTo>
                    <a:pt x="242" y="187"/>
                  </a:lnTo>
                  <a:lnTo>
                    <a:pt x="241" y="187"/>
                  </a:lnTo>
                  <a:lnTo>
                    <a:pt x="241" y="186"/>
                  </a:lnTo>
                  <a:lnTo>
                    <a:pt x="242" y="186"/>
                  </a:lnTo>
                  <a:lnTo>
                    <a:pt x="240" y="185"/>
                  </a:lnTo>
                  <a:lnTo>
                    <a:pt x="240" y="186"/>
                  </a:lnTo>
                  <a:lnTo>
                    <a:pt x="240" y="186"/>
                  </a:lnTo>
                  <a:lnTo>
                    <a:pt x="239" y="188"/>
                  </a:lnTo>
                  <a:lnTo>
                    <a:pt x="238" y="188"/>
                  </a:lnTo>
                  <a:lnTo>
                    <a:pt x="238" y="188"/>
                  </a:lnTo>
                  <a:lnTo>
                    <a:pt x="237" y="188"/>
                  </a:lnTo>
                  <a:lnTo>
                    <a:pt x="236" y="188"/>
                  </a:lnTo>
                  <a:lnTo>
                    <a:pt x="235" y="187"/>
                  </a:lnTo>
                  <a:lnTo>
                    <a:pt x="235" y="187"/>
                  </a:lnTo>
                  <a:lnTo>
                    <a:pt x="233" y="188"/>
                  </a:lnTo>
                  <a:lnTo>
                    <a:pt x="233" y="188"/>
                  </a:lnTo>
                  <a:lnTo>
                    <a:pt x="232" y="189"/>
                  </a:lnTo>
                  <a:lnTo>
                    <a:pt x="231" y="189"/>
                  </a:lnTo>
                  <a:lnTo>
                    <a:pt x="230" y="190"/>
                  </a:lnTo>
                  <a:lnTo>
                    <a:pt x="229" y="190"/>
                  </a:lnTo>
                  <a:lnTo>
                    <a:pt x="228" y="190"/>
                  </a:lnTo>
                  <a:lnTo>
                    <a:pt x="226" y="190"/>
                  </a:lnTo>
                  <a:lnTo>
                    <a:pt x="226" y="189"/>
                  </a:lnTo>
                  <a:lnTo>
                    <a:pt x="228" y="188"/>
                  </a:lnTo>
                  <a:lnTo>
                    <a:pt x="229" y="187"/>
                  </a:lnTo>
                  <a:lnTo>
                    <a:pt x="229" y="186"/>
                  </a:lnTo>
                  <a:lnTo>
                    <a:pt x="229" y="186"/>
                  </a:lnTo>
                  <a:lnTo>
                    <a:pt x="233" y="183"/>
                  </a:lnTo>
                  <a:lnTo>
                    <a:pt x="235" y="182"/>
                  </a:lnTo>
                  <a:lnTo>
                    <a:pt x="235" y="182"/>
                  </a:lnTo>
                  <a:lnTo>
                    <a:pt x="232" y="181"/>
                  </a:lnTo>
                  <a:lnTo>
                    <a:pt x="230" y="181"/>
                  </a:lnTo>
                  <a:lnTo>
                    <a:pt x="228" y="181"/>
                  </a:lnTo>
                  <a:lnTo>
                    <a:pt x="227" y="181"/>
                  </a:lnTo>
                  <a:lnTo>
                    <a:pt x="229" y="182"/>
                  </a:lnTo>
                  <a:lnTo>
                    <a:pt x="230" y="182"/>
                  </a:lnTo>
                  <a:lnTo>
                    <a:pt x="229" y="183"/>
                  </a:lnTo>
                  <a:lnTo>
                    <a:pt x="228" y="184"/>
                  </a:lnTo>
                  <a:lnTo>
                    <a:pt x="227" y="186"/>
                  </a:lnTo>
                  <a:lnTo>
                    <a:pt x="226" y="187"/>
                  </a:lnTo>
                  <a:lnTo>
                    <a:pt x="224" y="186"/>
                  </a:lnTo>
                  <a:lnTo>
                    <a:pt x="223" y="185"/>
                  </a:lnTo>
                  <a:lnTo>
                    <a:pt x="223" y="186"/>
                  </a:lnTo>
                  <a:lnTo>
                    <a:pt x="225" y="187"/>
                  </a:lnTo>
                  <a:lnTo>
                    <a:pt x="225" y="188"/>
                  </a:lnTo>
                  <a:lnTo>
                    <a:pt x="224" y="189"/>
                  </a:lnTo>
                  <a:lnTo>
                    <a:pt x="220" y="190"/>
                  </a:lnTo>
                  <a:lnTo>
                    <a:pt x="215" y="190"/>
                  </a:lnTo>
                  <a:lnTo>
                    <a:pt x="212" y="190"/>
                  </a:lnTo>
                  <a:lnTo>
                    <a:pt x="207" y="192"/>
                  </a:lnTo>
                  <a:lnTo>
                    <a:pt x="205" y="192"/>
                  </a:lnTo>
                  <a:lnTo>
                    <a:pt x="205" y="192"/>
                  </a:lnTo>
                  <a:lnTo>
                    <a:pt x="209" y="194"/>
                  </a:lnTo>
                  <a:lnTo>
                    <a:pt x="210" y="194"/>
                  </a:lnTo>
                  <a:lnTo>
                    <a:pt x="209" y="195"/>
                  </a:lnTo>
                  <a:lnTo>
                    <a:pt x="208" y="195"/>
                  </a:lnTo>
                  <a:lnTo>
                    <a:pt x="206" y="197"/>
                  </a:lnTo>
                  <a:lnTo>
                    <a:pt x="205" y="197"/>
                  </a:lnTo>
                  <a:lnTo>
                    <a:pt x="202" y="198"/>
                  </a:lnTo>
                  <a:lnTo>
                    <a:pt x="199" y="197"/>
                  </a:lnTo>
                  <a:lnTo>
                    <a:pt x="197" y="197"/>
                  </a:lnTo>
                  <a:lnTo>
                    <a:pt x="195" y="197"/>
                  </a:lnTo>
                  <a:lnTo>
                    <a:pt x="195" y="198"/>
                  </a:lnTo>
                  <a:lnTo>
                    <a:pt x="195" y="198"/>
                  </a:lnTo>
                  <a:lnTo>
                    <a:pt x="195" y="200"/>
                  </a:lnTo>
                  <a:lnTo>
                    <a:pt x="197" y="200"/>
                  </a:lnTo>
                  <a:lnTo>
                    <a:pt x="198" y="199"/>
                  </a:lnTo>
                  <a:lnTo>
                    <a:pt x="199" y="200"/>
                  </a:lnTo>
                  <a:lnTo>
                    <a:pt x="199" y="202"/>
                  </a:lnTo>
                  <a:lnTo>
                    <a:pt x="200" y="203"/>
                  </a:lnTo>
                  <a:lnTo>
                    <a:pt x="201" y="204"/>
                  </a:lnTo>
                  <a:lnTo>
                    <a:pt x="201" y="204"/>
                  </a:lnTo>
                  <a:lnTo>
                    <a:pt x="200" y="205"/>
                  </a:lnTo>
                  <a:lnTo>
                    <a:pt x="198" y="206"/>
                  </a:lnTo>
                  <a:lnTo>
                    <a:pt x="196" y="206"/>
                  </a:lnTo>
                  <a:lnTo>
                    <a:pt x="195" y="207"/>
                  </a:lnTo>
                  <a:lnTo>
                    <a:pt x="194" y="207"/>
                  </a:lnTo>
                  <a:lnTo>
                    <a:pt x="193" y="207"/>
                  </a:lnTo>
                  <a:lnTo>
                    <a:pt x="192" y="207"/>
                  </a:lnTo>
                  <a:lnTo>
                    <a:pt x="191" y="207"/>
                  </a:lnTo>
                  <a:lnTo>
                    <a:pt x="187" y="207"/>
                  </a:lnTo>
                  <a:lnTo>
                    <a:pt x="191" y="208"/>
                  </a:lnTo>
                  <a:lnTo>
                    <a:pt x="192" y="209"/>
                  </a:lnTo>
                  <a:lnTo>
                    <a:pt x="193" y="208"/>
                  </a:lnTo>
                  <a:lnTo>
                    <a:pt x="194" y="208"/>
                  </a:lnTo>
                  <a:lnTo>
                    <a:pt x="196" y="209"/>
                  </a:lnTo>
                  <a:lnTo>
                    <a:pt x="195" y="211"/>
                  </a:lnTo>
                  <a:lnTo>
                    <a:pt x="195" y="213"/>
                  </a:lnTo>
                  <a:lnTo>
                    <a:pt x="195" y="213"/>
                  </a:lnTo>
                  <a:lnTo>
                    <a:pt x="192" y="215"/>
                  </a:lnTo>
                  <a:lnTo>
                    <a:pt x="192" y="216"/>
                  </a:lnTo>
                  <a:lnTo>
                    <a:pt x="191" y="216"/>
                  </a:lnTo>
                  <a:lnTo>
                    <a:pt x="189" y="216"/>
                  </a:lnTo>
                  <a:lnTo>
                    <a:pt x="189" y="217"/>
                  </a:lnTo>
                  <a:lnTo>
                    <a:pt x="188" y="218"/>
                  </a:lnTo>
                  <a:lnTo>
                    <a:pt x="188" y="218"/>
                  </a:lnTo>
                  <a:lnTo>
                    <a:pt x="188" y="219"/>
                  </a:lnTo>
                  <a:lnTo>
                    <a:pt x="187" y="220"/>
                  </a:lnTo>
                  <a:lnTo>
                    <a:pt x="186" y="221"/>
                  </a:lnTo>
                  <a:lnTo>
                    <a:pt x="184" y="221"/>
                  </a:lnTo>
                  <a:lnTo>
                    <a:pt x="184" y="221"/>
                  </a:lnTo>
                  <a:lnTo>
                    <a:pt x="182" y="221"/>
                  </a:lnTo>
                  <a:lnTo>
                    <a:pt x="179" y="221"/>
                  </a:lnTo>
                  <a:lnTo>
                    <a:pt x="178" y="220"/>
                  </a:lnTo>
                  <a:lnTo>
                    <a:pt x="177" y="220"/>
                  </a:lnTo>
                  <a:lnTo>
                    <a:pt x="177" y="220"/>
                  </a:lnTo>
                  <a:lnTo>
                    <a:pt x="177" y="220"/>
                  </a:lnTo>
                  <a:lnTo>
                    <a:pt x="177" y="221"/>
                  </a:lnTo>
                  <a:lnTo>
                    <a:pt x="178" y="222"/>
                  </a:lnTo>
                  <a:lnTo>
                    <a:pt x="182" y="222"/>
                  </a:lnTo>
                  <a:lnTo>
                    <a:pt x="182" y="223"/>
                  </a:lnTo>
                  <a:lnTo>
                    <a:pt x="180" y="223"/>
                  </a:lnTo>
                  <a:lnTo>
                    <a:pt x="177" y="225"/>
                  </a:lnTo>
                  <a:lnTo>
                    <a:pt x="177" y="225"/>
                  </a:lnTo>
                  <a:lnTo>
                    <a:pt x="176" y="227"/>
                  </a:lnTo>
                  <a:lnTo>
                    <a:pt x="173" y="227"/>
                  </a:lnTo>
                  <a:lnTo>
                    <a:pt x="173" y="227"/>
                  </a:lnTo>
                  <a:lnTo>
                    <a:pt x="170" y="227"/>
                  </a:lnTo>
                  <a:lnTo>
                    <a:pt x="169" y="225"/>
                  </a:lnTo>
                  <a:lnTo>
                    <a:pt x="168" y="227"/>
                  </a:lnTo>
                  <a:lnTo>
                    <a:pt x="168" y="227"/>
                  </a:lnTo>
                  <a:lnTo>
                    <a:pt x="170" y="228"/>
                  </a:lnTo>
                  <a:lnTo>
                    <a:pt x="172" y="228"/>
                  </a:lnTo>
                  <a:lnTo>
                    <a:pt x="174" y="228"/>
                  </a:lnTo>
                  <a:lnTo>
                    <a:pt x="174" y="229"/>
                  </a:lnTo>
                  <a:lnTo>
                    <a:pt x="173" y="230"/>
                  </a:lnTo>
                  <a:lnTo>
                    <a:pt x="173" y="230"/>
                  </a:lnTo>
                  <a:lnTo>
                    <a:pt x="173" y="231"/>
                  </a:lnTo>
                  <a:lnTo>
                    <a:pt x="172" y="232"/>
                  </a:lnTo>
                  <a:lnTo>
                    <a:pt x="171" y="233"/>
                  </a:lnTo>
                  <a:lnTo>
                    <a:pt x="172" y="235"/>
                  </a:lnTo>
                  <a:lnTo>
                    <a:pt x="172" y="235"/>
                  </a:lnTo>
                  <a:lnTo>
                    <a:pt x="172" y="236"/>
                  </a:lnTo>
                  <a:lnTo>
                    <a:pt x="172" y="237"/>
                  </a:lnTo>
                  <a:lnTo>
                    <a:pt x="170" y="238"/>
                  </a:lnTo>
                  <a:lnTo>
                    <a:pt x="169" y="238"/>
                  </a:lnTo>
                  <a:lnTo>
                    <a:pt x="168" y="238"/>
                  </a:lnTo>
                  <a:lnTo>
                    <a:pt x="167" y="239"/>
                  </a:lnTo>
                  <a:lnTo>
                    <a:pt x="169" y="239"/>
                  </a:lnTo>
                  <a:lnTo>
                    <a:pt x="169" y="240"/>
                  </a:lnTo>
                  <a:lnTo>
                    <a:pt x="168" y="241"/>
                  </a:lnTo>
                  <a:lnTo>
                    <a:pt x="167" y="243"/>
                  </a:lnTo>
                  <a:lnTo>
                    <a:pt x="164" y="247"/>
                  </a:lnTo>
                  <a:lnTo>
                    <a:pt x="162" y="250"/>
                  </a:lnTo>
                  <a:lnTo>
                    <a:pt x="158" y="253"/>
                  </a:lnTo>
                  <a:lnTo>
                    <a:pt x="157" y="253"/>
                  </a:lnTo>
                  <a:lnTo>
                    <a:pt x="157" y="254"/>
                  </a:lnTo>
                  <a:lnTo>
                    <a:pt x="155" y="253"/>
                  </a:lnTo>
                  <a:lnTo>
                    <a:pt x="153" y="253"/>
                  </a:lnTo>
                  <a:lnTo>
                    <a:pt x="151" y="252"/>
                  </a:lnTo>
                  <a:lnTo>
                    <a:pt x="150" y="252"/>
                  </a:lnTo>
                  <a:lnTo>
                    <a:pt x="150" y="253"/>
                  </a:lnTo>
                  <a:lnTo>
                    <a:pt x="151" y="253"/>
                  </a:lnTo>
                  <a:lnTo>
                    <a:pt x="152" y="254"/>
                  </a:lnTo>
                  <a:lnTo>
                    <a:pt x="153" y="254"/>
                  </a:lnTo>
                  <a:lnTo>
                    <a:pt x="155" y="254"/>
                  </a:lnTo>
                  <a:lnTo>
                    <a:pt x="156" y="255"/>
                  </a:lnTo>
                  <a:lnTo>
                    <a:pt x="156" y="256"/>
                  </a:lnTo>
                  <a:lnTo>
                    <a:pt x="156" y="256"/>
                  </a:lnTo>
                  <a:lnTo>
                    <a:pt x="156" y="257"/>
                  </a:lnTo>
                  <a:lnTo>
                    <a:pt x="156" y="259"/>
                  </a:lnTo>
                  <a:lnTo>
                    <a:pt x="154" y="260"/>
                  </a:lnTo>
                  <a:lnTo>
                    <a:pt x="153" y="261"/>
                  </a:lnTo>
                  <a:lnTo>
                    <a:pt x="150" y="261"/>
                  </a:lnTo>
                  <a:lnTo>
                    <a:pt x="150" y="260"/>
                  </a:lnTo>
                  <a:lnTo>
                    <a:pt x="147" y="259"/>
                  </a:lnTo>
                  <a:lnTo>
                    <a:pt x="148" y="260"/>
                  </a:lnTo>
                  <a:lnTo>
                    <a:pt x="149" y="261"/>
                  </a:lnTo>
                  <a:lnTo>
                    <a:pt x="150" y="263"/>
                  </a:lnTo>
                  <a:lnTo>
                    <a:pt x="149" y="263"/>
                  </a:lnTo>
                  <a:lnTo>
                    <a:pt x="148" y="263"/>
                  </a:lnTo>
                  <a:lnTo>
                    <a:pt x="147" y="263"/>
                  </a:lnTo>
                  <a:lnTo>
                    <a:pt x="144" y="263"/>
                  </a:lnTo>
                  <a:lnTo>
                    <a:pt x="144" y="261"/>
                  </a:lnTo>
                  <a:lnTo>
                    <a:pt x="145" y="261"/>
                  </a:lnTo>
                  <a:lnTo>
                    <a:pt x="144" y="261"/>
                  </a:lnTo>
                  <a:lnTo>
                    <a:pt x="143" y="261"/>
                  </a:lnTo>
                  <a:lnTo>
                    <a:pt x="142" y="261"/>
                  </a:lnTo>
                  <a:lnTo>
                    <a:pt x="142" y="261"/>
                  </a:lnTo>
                  <a:lnTo>
                    <a:pt x="142" y="261"/>
                  </a:lnTo>
                  <a:lnTo>
                    <a:pt x="142" y="260"/>
                  </a:lnTo>
                  <a:lnTo>
                    <a:pt x="142" y="259"/>
                  </a:lnTo>
                  <a:lnTo>
                    <a:pt x="144" y="258"/>
                  </a:lnTo>
                  <a:lnTo>
                    <a:pt x="145" y="257"/>
                  </a:lnTo>
                  <a:lnTo>
                    <a:pt x="145" y="256"/>
                  </a:lnTo>
                  <a:lnTo>
                    <a:pt x="143" y="257"/>
                  </a:lnTo>
                  <a:lnTo>
                    <a:pt x="142" y="259"/>
                  </a:lnTo>
                  <a:lnTo>
                    <a:pt x="141" y="259"/>
                  </a:lnTo>
                  <a:lnTo>
                    <a:pt x="140" y="260"/>
                  </a:lnTo>
                  <a:lnTo>
                    <a:pt x="138" y="259"/>
                  </a:lnTo>
                  <a:lnTo>
                    <a:pt x="134" y="257"/>
                  </a:lnTo>
                  <a:lnTo>
                    <a:pt x="134" y="256"/>
                  </a:lnTo>
                  <a:lnTo>
                    <a:pt x="134" y="255"/>
                  </a:lnTo>
                  <a:lnTo>
                    <a:pt x="136" y="255"/>
                  </a:lnTo>
                  <a:lnTo>
                    <a:pt x="137" y="255"/>
                  </a:lnTo>
                  <a:lnTo>
                    <a:pt x="139" y="254"/>
                  </a:lnTo>
                  <a:lnTo>
                    <a:pt x="140" y="253"/>
                  </a:lnTo>
                  <a:lnTo>
                    <a:pt x="142" y="252"/>
                  </a:lnTo>
                  <a:lnTo>
                    <a:pt x="141" y="252"/>
                  </a:lnTo>
                  <a:lnTo>
                    <a:pt x="138" y="254"/>
                  </a:lnTo>
                  <a:lnTo>
                    <a:pt x="136" y="254"/>
                  </a:lnTo>
                  <a:lnTo>
                    <a:pt x="135" y="254"/>
                  </a:lnTo>
                  <a:lnTo>
                    <a:pt x="134" y="254"/>
                  </a:lnTo>
                  <a:lnTo>
                    <a:pt x="133" y="253"/>
                  </a:lnTo>
                  <a:lnTo>
                    <a:pt x="132" y="253"/>
                  </a:lnTo>
                  <a:lnTo>
                    <a:pt x="130" y="253"/>
                  </a:lnTo>
                  <a:lnTo>
                    <a:pt x="130" y="252"/>
                  </a:lnTo>
                  <a:lnTo>
                    <a:pt x="129" y="252"/>
                  </a:lnTo>
                  <a:lnTo>
                    <a:pt x="129" y="250"/>
                  </a:lnTo>
                  <a:lnTo>
                    <a:pt x="131" y="248"/>
                  </a:lnTo>
                  <a:lnTo>
                    <a:pt x="132" y="247"/>
                  </a:lnTo>
                  <a:lnTo>
                    <a:pt x="133" y="246"/>
                  </a:lnTo>
                  <a:lnTo>
                    <a:pt x="133" y="245"/>
                  </a:lnTo>
                  <a:lnTo>
                    <a:pt x="133" y="245"/>
                  </a:lnTo>
                  <a:lnTo>
                    <a:pt x="132" y="245"/>
                  </a:lnTo>
                  <a:lnTo>
                    <a:pt x="132" y="245"/>
                  </a:lnTo>
                  <a:lnTo>
                    <a:pt x="132" y="246"/>
                  </a:lnTo>
                  <a:lnTo>
                    <a:pt x="131" y="246"/>
                  </a:lnTo>
                  <a:lnTo>
                    <a:pt x="128" y="247"/>
                  </a:lnTo>
                  <a:lnTo>
                    <a:pt x="125" y="248"/>
                  </a:lnTo>
                  <a:lnTo>
                    <a:pt x="124" y="249"/>
                  </a:lnTo>
                  <a:lnTo>
                    <a:pt x="123" y="249"/>
                  </a:lnTo>
                  <a:lnTo>
                    <a:pt x="122" y="250"/>
                  </a:lnTo>
                  <a:lnTo>
                    <a:pt x="121" y="250"/>
                  </a:lnTo>
                  <a:lnTo>
                    <a:pt x="120" y="250"/>
                  </a:lnTo>
                  <a:lnTo>
                    <a:pt x="119" y="250"/>
                  </a:lnTo>
                  <a:lnTo>
                    <a:pt x="117" y="250"/>
                  </a:lnTo>
                  <a:lnTo>
                    <a:pt x="117" y="249"/>
                  </a:lnTo>
                  <a:lnTo>
                    <a:pt x="116" y="249"/>
                  </a:lnTo>
                  <a:lnTo>
                    <a:pt x="114" y="250"/>
                  </a:lnTo>
                  <a:lnTo>
                    <a:pt x="113" y="250"/>
                  </a:lnTo>
                  <a:lnTo>
                    <a:pt x="113" y="250"/>
                  </a:lnTo>
                  <a:lnTo>
                    <a:pt x="114" y="251"/>
                  </a:lnTo>
                  <a:lnTo>
                    <a:pt x="113" y="251"/>
                  </a:lnTo>
                  <a:lnTo>
                    <a:pt x="110" y="251"/>
                  </a:lnTo>
                  <a:lnTo>
                    <a:pt x="109" y="251"/>
                  </a:lnTo>
                  <a:lnTo>
                    <a:pt x="109" y="250"/>
                  </a:lnTo>
                  <a:lnTo>
                    <a:pt x="108" y="250"/>
                  </a:lnTo>
                  <a:lnTo>
                    <a:pt x="109" y="249"/>
                  </a:lnTo>
                  <a:lnTo>
                    <a:pt x="113" y="248"/>
                  </a:lnTo>
                  <a:lnTo>
                    <a:pt x="114" y="248"/>
                  </a:lnTo>
                  <a:lnTo>
                    <a:pt x="114" y="247"/>
                  </a:lnTo>
                  <a:lnTo>
                    <a:pt x="110" y="247"/>
                  </a:lnTo>
                  <a:lnTo>
                    <a:pt x="109" y="247"/>
                  </a:lnTo>
                  <a:lnTo>
                    <a:pt x="108" y="247"/>
                  </a:lnTo>
                  <a:lnTo>
                    <a:pt x="108" y="246"/>
                  </a:lnTo>
                  <a:lnTo>
                    <a:pt x="108" y="245"/>
                  </a:lnTo>
                  <a:lnTo>
                    <a:pt x="108" y="245"/>
                  </a:lnTo>
                  <a:lnTo>
                    <a:pt x="108" y="245"/>
                  </a:lnTo>
                  <a:lnTo>
                    <a:pt x="107" y="245"/>
                  </a:lnTo>
                  <a:lnTo>
                    <a:pt x="107" y="244"/>
                  </a:lnTo>
                  <a:lnTo>
                    <a:pt x="104" y="244"/>
                  </a:lnTo>
                  <a:lnTo>
                    <a:pt x="104" y="243"/>
                  </a:lnTo>
                  <a:lnTo>
                    <a:pt x="104" y="242"/>
                  </a:lnTo>
                  <a:lnTo>
                    <a:pt x="104" y="241"/>
                  </a:lnTo>
                  <a:lnTo>
                    <a:pt x="102" y="241"/>
                  </a:lnTo>
                  <a:lnTo>
                    <a:pt x="102" y="240"/>
                  </a:lnTo>
                  <a:lnTo>
                    <a:pt x="103" y="240"/>
                  </a:lnTo>
                  <a:lnTo>
                    <a:pt x="103" y="239"/>
                  </a:lnTo>
                  <a:lnTo>
                    <a:pt x="103" y="239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103" y="236"/>
                  </a:lnTo>
                  <a:lnTo>
                    <a:pt x="105" y="235"/>
                  </a:lnTo>
                  <a:lnTo>
                    <a:pt x="106" y="235"/>
                  </a:lnTo>
                  <a:lnTo>
                    <a:pt x="106" y="235"/>
                  </a:lnTo>
                  <a:lnTo>
                    <a:pt x="108" y="234"/>
                  </a:lnTo>
                  <a:lnTo>
                    <a:pt x="107" y="234"/>
                  </a:lnTo>
                  <a:lnTo>
                    <a:pt x="106" y="234"/>
                  </a:lnTo>
                  <a:lnTo>
                    <a:pt x="105" y="234"/>
                  </a:lnTo>
                  <a:lnTo>
                    <a:pt x="104" y="235"/>
                  </a:lnTo>
                  <a:lnTo>
                    <a:pt x="103" y="235"/>
                  </a:lnTo>
                  <a:lnTo>
                    <a:pt x="100" y="235"/>
                  </a:lnTo>
                  <a:lnTo>
                    <a:pt x="100" y="235"/>
                  </a:lnTo>
                  <a:lnTo>
                    <a:pt x="100" y="234"/>
                  </a:lnTo>
                  <a:lnTo>
                    <a:pt x="101" y="233"/>
                  </a:lnTo>
                  <a:lnTo>
                    <a:pt x="102" y="232"/>
                  </a:lnTo>
                  <a:lnTo>
                    <a:pt x="101" y="232"/>
                  </a:lnTo>
                  <a:lnTo>
                    <a:pt x="100" y="232"/>
                  </a:lnTo>
                  <a:lnTo>
                    <a:pt x="99" y="231"/>
                  </a:lnTo>
                  <a:lnTo>
                    <a:pt x="98" y="231"/>
                  </a:lnTo>
                  <a:lnTo>
                    <a:pt x="97" y="230"/>
                  </a:lnTo>
                  <a:lnTo>
                    <a:pt x="96" y="230"/>
                  </a:lnTo>
                  <a:lnTo>
                    <a:pt x="96" y="230"/>
                  </a:lnTo>
                  <a:lnTo>
                    <a:pt x="97" y="229"/>
                  </a:lnTo>
                  <a:lnTo>
                    <a:pt x="97" y="228"/>
                  </a:lnTo>
                  <a:lnTo>
                    <a:pt x="98" y="227"/>
                  </a:lnTo>
                  <a:lnTo>
                    <a:pt x="98" y="227"/>
                  </a:lnTo>
                  <a:lnTo>
                    <a:pt x="99" y="224"/>
                  </a:lnTo>
                  <a:lnTo>
                    <a:pt x="100" y="223"/>
                  </a:lnTo>
                  <a:lnTo>
                    <a:pt x="104" y="222"/>
                  </a:lnTo>
                  <a:lnTo>
                    <a:pt x="101" y="222"/>
                  </a:lnTo>
                  <a:lnTo>
                    <a:pt x="98" y="224"/>
                  </a:lnTo>
                  <a:lnTo>
                    <a:pt x="97" y="224"/>
                  </a:lnTo>
                  <a:lnTo>
                    <a:pt x="97" y="224"/>
                  </a:lnTo>
                  <a:lnTo>
                    <a:pt x="97" y="223"/>
                  </a:lnTo>
                  <a:lnTo>
                    <a:pt x="96" y="223"/>
                  </a:lnTo>
                  <a:lnTo>
                    <a:pt x="96" y="222"/>
                  </a:lnTo>
                  <a:lnTo>
                    <a:pt x="95" y="222"/>
                  </a:lnTo>
                  <a:lnTo>
                    <a:pt x="95" y="221"/>
                  </a:lnTo>
                  <a:lnTo>
                    <a:pt x="94" y="220"/>
                  </a:lnTo>
                  <a:lnTo>
                    <a:pt x="93" y="219"/>
                  </a:lnTo>
                  <a:lnTo>
                    <a:pt x="93" y="217"/>
                  </a:lnTo>
                  <a:lnTo>
                    <a:pt x="91" y="214"/>
                  </a:lnTo>
                  <a:lnTo>
                    <a:pt x="91" y="213"/>
                  </a:lnTo>
                  <a:lnTo>
                    <a:pt x="93" y="211"/>
                  </a:lnTo>
                  <a:lnTo>
                    <a:pt x="92" y="210"/>
                  </a:lnTo>
                  <a:lnTo>
                    <a:pt x="95" y="210"/>
                  </a:lnTo>
                  <a:lnTo>
                    <a:pt x="99" y="209"/>
                  </a:lnTo>
                  <a:lnTo>
                    <a:pt x="101" y="208"/>
                  </a:lnTo>
                  <a:lnTo>
                    <a:pt x="102" y="208"/>
                  </a:lnTo>
                  <a:lnTo>
                    <a:pt x="104" y="208"/>
                  </a:lnTo>
                  <a:lnTo>
                    <a:pt x="105" y="208"/>
                  </a:lnTo>
                  <a:lnTo>
                    <a:pt x="104" y="208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7"/>
                  </a:lnTo>
                  <a:lnTo>
                    <a:pt x="104" y="206"/>
                  </a:lnTo>
                  <a:lnTo>
                    <a:pt x="103" y="207"/>
                  </a:lnTo>
                  <a:lnTo>
                    <a:pt x="101" y="207"/>
                  </a:lnTo>
                  <a:lnTo>
                    <a:pt x="97" y="208"/>
                  </a:lnTo>
                  <a:lnTo>
                    <a:pt x="95" y="209"/>
                  </a:lnTo>
                  <a:lnTo>
                    <a:pt x="94" y="209"/>
                  </a:lnTo>
                  <a:lnTo>
                    <a:pt x="93" y="209"/>
                  </a:lnTo>
                  <a:lnTo>
                    <a:pt x="93" y="209"/>
                  </a:lnTo>
                  <a:lnTo>
                    <a:pt x="92" y="209"/>
                  </a:lnTo>
                  <a:lnTo>
                    <a:pt x="92" y="208"/>
                  </a:lnTo>
                  <a:lnTo>
                    <a:pt x="92" y="208"/>
                  </a:lnTo>
                  <a:lnTo>
                    <a:pt x="94" y="206"/>
                  </a:lnTo>
                  <a:lnTo>
                    <a:pt x="96" y="205"/>
                  </a:lnTo>
                  <a:lnTo>
                    <a:pt x="98" y="203"/>
                  </a:lnTo>
                  <a:lnTo>
                    <a:pt x="99" y="203"/>
                  </a:lnTo>
                  <a:lnTo>
                    <a:pt x="101" y="203"/>
                  </a:lnTo>
                  <a:lnTo>
                    <a:pt x="101" y="203"/>
                  </a:lnTo>
                  <a:lnTo>
                    <a:pt x="101" y="203"/>
                  </a:lnTo>
                  <a:lnTo>
                    <a:pt x="102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6" y="202"/>
                  </a:lnTo>
                  <a:lnTo>
                    <a:pt x="107" y="203"/>
                  </a:lnTo>
                  <a:lnTo>
                    <a:pt x="107" y="204"/>
                  </a:lnTo>
                  <a:lnTo>
                    <a:pt x="108" y="205"/>
                  </a:lnTo>
                  <a:lnTo>
                    <a:pt x="109" y="204"/>
                  </a:lnTo>
                  <a:lnTo>
                    <a:pt x="108" y="203"/>
                  </a:lnTo>
                  <a:lnTo>
                    <a:pt x="109" y="202"/>
                  </a:lnTo>
                  <a:lnTo>
                    <a:pt x="108" y="201"/>
                  </a:lnTo>
                  <a:lnTo>
                    <a:pt x="107" y="201"/>
                  </a:lnTo>
                  <a:lnTo>
                    <a:pt x="105" y="201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5" y="199"/>
                  </a:lnTo>
                  <a:lnTo>
                    <a:pt x="104" y="198"/>
                  </a:lnTo>
                  <a:lnTo>
                    <a:pt x="104" y="197"/>
                  </a:lnTo>
                  <a:lnTo>
                    <a:pt x="104" y="196"/>
                  </a:lnTo>
                  <a:lnTo>
                    <a:pt x="103" y="196"/>
                  </a:lnTo>
                  <a:lnTo>
                    <a:pt x="103" y="197"/>
                  </a:lnTo>
                  <a:lnTo>
                    <a:pt x="103" y="198"/>
                  </a:lnTo>
                  <a:lnTo>
                    <a:pt x="103" y="200"/>
                  </a:lnTo>
                  <a:lnTo>
                    <a:pt x="104" y="201"/>
                  </a:lnTo>
                  <a:lnTo>
                    <a:pt x="103" y="201"/>
                  </a:lnTo>
                  <a:lnTo>
                    <a:pt x="102" y="202"/>
                  </a:lnTo>
                  <a:lnTo>
                    <a:pt x="100" y="202"/>
                  </a:lnTo>
                  <a:lnTo>
                    <a:pt x="98" y="203"/>
                  </a:lnTo>
                  <a:lnTo>
                    <a:pt x="99" y="202"/>
                  </a:lnTo>
                  <a:lnTo>
                    <a:pt x="100" y="201"/>
                  </a:lnTo>
                  <a:lnTo>
                    <a:pt x="99" y="201"/>
                  </a:lnTo>
                  <a:lnTo>
                    <a:pt x="97" y="202"/>
                  </a:lnTo>
                  <a:lnTo>
                    <a:pt x="97" y="203"/>
                  </a:lnTo>
                  <a:lnTo>
                    <a:pt x="96" y="204"/>
                  </a:lnTo>
                  <a:lnTo>
                    <a:pt x="93" y="206"/>
                  </a:lnTo>
                  <a:lnTo>
                    <a:pt x="92" y="207"/>
                  </a:lnTo>
                  <a:lnTo>
                    <a:pt x="91" y="207"/>
                  </a:lnTo>
                  <a:lnTo>
                    <a:pt x="90" y="208"/>
                  </a:lnTo>
                  <a:lnTo>
                    <a:pt x="89" y="207"/>
                  </a:lnTo>
                  <a:lnTo>
                    <a:pt x="89" y="206"/>
                  </a:lnTo>
                  <a:lnTo>
                    <a:pt x="89" y="205"/>
                  </a:lnTo>
                  <a:lnTo>
                    <a:pt x="90" y="203"/>
                  </a:lnTo>
                  <a:lnTo>
                    <a:pt x="91" y="202"/>
                  </a:lnTo>
                  <a:lnTo>
                    <a:pt x="91" y="201"/>
                  </a:lnTo>
                  <a:lnTo>
                    <a:pt x="91" y="197"/>
                  </a:lnTo>
                  <a:lnTo>
                    <a:pt x="91" y="196"/>
                  </a:lnTo>
                  <a:lnTo>
                    <a:pt x="90" y="196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90" y="194"/>
                  </a:lnTo>
                  <a:lnTo>
                    <a:pt x="90" y="194"/>
                  </a:lnTo>
                  <a:lnTo>
                    <a:pt x="91" y="194"/>
                  </a:lnTo>
                  <a:lnTo>
                    <a:pt x="94" y="193"/>
                  </a:lnTo>
                  <a:lnTo>
                    <a:pt x="96" y="192"/>
                  </a:lnTo>
                  <a:lnTo>
                    <a:pt x="99" y="189"/>
                  </a:lnTo>
                  <a:lnTo>
                    <a:pt x="100" y="189"/>
                  </a:lnTo>
                  <a:lnTo>
                    <a:pt x="103" y="188"/>
                  </a:lnTo>
                  <a:lnTo>
                    <a:pt x="105" y="188"/>
                  </a:lnTo>
                  <a:lnTo>
                    <a:pt x="105" y="188"/>
                  </a:lnTo>
                  <a:lnTo>
                    <a:pt x="105" y="188"/>
                  </a:lnTo>
                  <a:lnTo>
                    <a:pt x="102" y="188"/>
                  </a:lnTo>
                  <a:lnTo>
                    <a:pt x="99" y="189"/>
                  </a:lnTo>
                  <a:lnTo>
                    <a:pt x="98" y="189"/>
                  </a:lnTo>
                  <a:lnTo>
                    <a:pt x="97" y="190"/>
                  </a:lnTo>
                  <a:lnTo>
                    <a:pt x="95" y="190"/>
                  </a:lnTo>
                  <a:lnTo>
                    <a:pt x="92" y="193"/>
                  </a:lnTo>
                  <a:lnTo>
                    <a:pt x="90" y="193"/>
                  </a:lnTo>
                  <a:lnTo>
                    <a:pt x="89" y="190"/>
                  </a:lnTo>
                  <a:lnTo>
                    <a:pt x="87" y="190"/>
                  </a:lnTo>
                  <a:lnTo>
                    <a:pt x="85" y="190"/>
                  </a:lnTo>
                  <a:lnTo>
                    <a:pt x="85" y="190"/>
                  </a:lnTo>
                  <a:lnTo>
                    <a:pt x="86" y="188"/>
                  </a:lnTo>
                  <a:lnTo>
                    <a:pt x="88" y="186"/>
                  </a:lnTo>
                  <a:lnTo>
                    <a:pt x="87" y="186"/>
                  </a:lnTo>
                  <a:lnTo>
                    <a:pt x="86" y="186"/>
                  </a:lnTo>
                  <a:lnTo>
                    <a:pt x="86" y="185"/>
                  </a:lnTo>
                  <a:lnTo>
                    <a:pt x="86" y="185"/>
                  </a:lnTo>
                  <a:lnTo>
                    <a:pt x="86" y="185"/>
                  </a:lnTo>
                  <a:lnTo>
                    <a:pt x="90" y="183"/>
                  </a:lnTo>
                  <a:lnTo>
                    <a:pt x="95" y="181"/>
                  </a:lnTo>
                  <a:lnTo>
                    <a:pt x="98" y="180"/>
                  </a:lnTo>
                  <a:lnTo>
                    <a:pt x="99" y="180"/>
                  </a:lnTo>
                  <a:lnTo>
                    <a:pt x="100" y="179"/>
                  </a:lnTo>
                  <a:lnTo>
                    <a:pt x="102" y="179"/>
                  </a:lnTo>
                  <a:lnTo>
                    <a:pt x="102" y="178"/>
                  </a:lnTo>
                  <a:lnTo>
                    <a:pt x="103" y="178"/>
                  </a:lnTo>
                  <a:lnTo>
                    <a:pt x="104" y="177"/>
                  </a:lnTo>
                  <a:lnTo>
                    <a:pt x="106" y="177"/>
                  </a:lnTo>
                  <a:lnTo>
                    <a:pt x="109" y="176"/>
                  </a:lnTo>
                  <a:lnTo>
                    <a:pt x="109" y="175"/>
                  </a:lnTo>
                  <a:lnTo>
                    <a:pt x="109" y="175"/>
                  </a:lnTo>
                  <a:lnTo>
                    <a:pt x="108" y="175"/>
                  </a:lnTo>
                  <a:lnTo>
                    <a:pt x="105" y="177"/>
                  </a:lnTo>
                  <a:lnTo>
                    <a:pt x="103" y="177"/>
                  </a:lnTo>
                  <a:lnTo>
                    <a:pt x="96" y="180"/>
                  </a:lnTo>
                  <a:lnTo>
                    <a:pt x="94" y="181"/>
                  </a:lnTo>
                  <a:lnTo>
                    <a:pt x="92" y="182"/>
                  </a:lnTo>
                  <a:lnTo>
                    <a:pt x="91" y="183"/>
                  </a:lnTo>
                  <a:lnTo>
                    <a:pt x="90" y="183"/>
                  </a:lnTo>
                  <a:lnTo>
                    <a:pt x="88" y="183"/>
                  </a:lnTo>
                  <a:lnTo>
                    <a:pt x="86" y="183"/>
                  </a:lnTo>
                  <a:lnTo>
                    <a:pt x="85" y="184"/>
                  </a:lnTo>
                  <a:lnTo>
                    <a:pt x="84" y="184"/>
                  </a:lnTo>
                  <a:lnTo>
                    <a:pt x="85" y="182"/>
                  </a:lnTo>
                  <a:lnTo>
                    <a:pt x="85" y="181"/>
                  </a:lnTo>
                  <a:lnTo>
                    <a:pt x="85" y="181"/>
                  </a:lnTo>
                  <a:lnTo>
                    <a:pt x="87" y="179"/>
                  </a:lnTo>
                  <a:lnTo>
                    <a:pt x="88" y="179"/>
                  </a:lnTo>
                  <a:lnTo>
                    <a:pt x="88" y="178"/>
                  </a:lnTo>
                  <a:lnTo>
                    <a:pt x="89" y="178"/>
                  </a:lnTo>
                  <a:lnTo>
                    <a:pt x="91" y="177"/>
                  </a:lnTo>
                  <a:lnTo>
                    <a:pt x="92" y="177"/>
                  </a:lnTo>
                  <a:lnTo>
                    <a:pt x="93" y="176"/>
                  </a:lnTo>
                  <a:lnTo>
                    <a:pt x="97" y="175"/>
                  </a:lnTo>
                  <a:lnTo>
                    <a:pt x="98" y="175"/>
                  </a:lnTo>
                  <a:lnTo>
                    <a:pt x="98" y="175"/>
                  </a:lnTo>
                  <a:lnTo>
                    <a:pt x="99" y="175"/>
                  </a:lnTo>
                  <a:lnTo>
                    <a:pt x="99" y="175"/>
                  </a:lnTo>
                  <a:lnTo>
                    <a:pt x="98" y="175"/>
                  </a:lnTo>
                  <a:lnTo>
                    <a:pt x="94" y="175"/>
                  </a:lnTo>
                  <a:lnTo>
                    <a:pt x="92" y="175"/>
                  </a:lnTo>
                  <a:lnTo>
                    <a:pt x="90" y="175"/>
                  </a:lnTo>
                  <a:lnTo>
                    <a:pt x="90" y="175"/>
                  </a:lnTo>
                  <a:lnTo>
                    <a:pt x="89" y="174"/>
                  </a:lnTo>
                  <a:lnTo>
                    <a:pt x="88" y="174"/>
                  </a:lnTo>
                  <a:lnTo>
                    <a:pt x="87" y="172"/>
                  </a:lnTo>
                  <a:lnTo>
                    <a:pt x="89" y="170"/>
                  </a:lnTo>
                  <a:lnTo>
                    <a:pt x="89" y="169"/>
                  </a:lnTo>
                  <a:lnTo>
                    <a:pt x="92" y="168"/>
                  </a:lnTo>
                  <a:lnTo>
                    <a:pt x="93" y="168"/>
                  </a:lnTo>
                  <a:lnTo>
                    <a:pt x="95" y="167"/>
                  </a:lnTo>
                  <a:lnTo>
                    <a:pt x="98" y="166"/>
                  </a:lnTo>
                  <a:lnTo>
                    <a:pt x="101" y="165"/>
                  </a:lnTo>
                  <a:lnTo>
                    <a:pt x="102" y="165"/>
                  </a:lnTo>
                  <a:lnTo>
                    <a:pt x="103" y="165"/>
                  </a:lnTo>
                  <a:lnTo>
                    <a:pt x="107" y="166"/>
                  </a:lnTo>
                  <a:lnTo>
                    <a:pt x="109" y="166"/>
                  </a:lnTo>
                  <a:lnTo>
                    <a:pt x="112" y="166"/>
                  </a:lnTo>
                  <a:lnTo>
                    <a:pt x="114" y="166"/>
                  </a:lnTo>
                  <a:lnTo>
                    <a:pt x="118" y="168"/>
                  </a:lnTo>
                  <a:lnTo>
                    <a:pt x="119" y="168"/>
                  </a:lnTo>
                  <a:lnTo>
                    <a:pt x="119" y="167"/>
                  </a:lnTo>
                  <a:lnTo>
                    <a:pt x="115" y="166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7" y="164"/>
                  </a:lnTo>
                  <a:lnTo>
                    <a:pt x="114" y="165"/>
                  </a:lnTo>
                  <a:lnTo>
                    <a:pt x="113" y="165"/>
                  </a:lnTo>
                  <a:lnTo>
                    <a:pt x="109" y="165"/>
                  </a:lnTo>
                  <a:lnTo>
                    <a:pt x="107" y="165"/>
                  </a:lnTo>
                  <a:lnTo>
                    <a:pt x="106" y="165"/>
                  </a:lnTo>
                  <a:lnTo>
                    <a:pt x="104" y="164"/>
                  </a:lnTo>
                  <a:lnTo>
                    <a:pt x="102" y="164"/>
                  </a:lnTo>
                  <a:lnTo>
                    <a:pt x="101" y="164"/>
                  </a:lnTo>
                  <a:lnTo>
                    <a:pt x="99" y="165"/>
                  </a:lnTo>
                  <a:lnTo>
                    <a:pt x="98" y="165"/>
                  </a:lnTo>
                  <a:lnTo>
                    <a:pt x="93" y="167"/>
                  </a:lnTo>
                  <a:lnTo>
                    <a:pt x="92" y="167"/>
                  </a:lnTo>
                  <a:lnTo>
                    <a:pt x="90" y="167"/>
                  </a:lnTo>
                  <a:lnTo>
                    <a:pt x="92" y="166"/>
                  </a:lnTo>
                  <a:lnTo>
                    <a:pt x="92" y="165"/>
                  </a:lnTo>
                  <a:lnTo>
                    <a:pt x="93" y="165"/>
                  </a:lnTo>
                  <a:lnTo>
                    <a:pt x="93" y="164"/>
                  </a:lnTo>
                  <a:lnTo>
                    <a:pt x="96" y="162"/>
                  </a:lnTo>
                  <a:lnTo>
                    <a:pt x="98" y="161"/>
                  </a:lnTo>
                  <a:lnTo>
                    <a:pt x="99" y="160"/>
                  </a:lnTo>
                  <a:lnTo>
                    <a:pt x="100" y="160"/>
                  </a:lnTo>
                  <a:lnTo>
                    <a:pt x="101" y="160"/>
                  </a:lnTo>
                  <a:lnTo>
                    <a:pt x="105" y="160"/>
                  </a:lnTo>
                  <a:lnTo>
                    <a:pt x="108" y="161"/>
                  </a:lnTo>
                  <a:lnTo>
                    <a:pt x="110" y="161"/>
                  </a:lnTo>
                  <a:lnTo>
                    <a:pt x="113" y="161"/>
                  </a:lnTo>
                  <a:lnTo>
                    <a:pt x="114" y="161"/>
                  </a:lnTo>
                  <a:lnTo>
                    <a:pt x="114" y="161"/>
                  </a:lnTo>
                  <a:lnTo>
                    <a:pt x="115" y="160"/>
                  </a:lnTo>
                  <a:lnTo>
                    <a:pt x="115" y="160"/>
                  </a:lnTo>
                  <a:lnTo>
                    <a:pt x="115" y="160"/>
                  </a:lnTo>
                  <a:lnTo>
                    <a:pt x="116" y="159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18" y="157"/>
                  </a:lnTo>
                  <a:lnTo>
                    <a:pt x="117" y="157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4" y="159"/>
                  </a:lnTo>
                  <a:lnTo>
                    <a:pt x="112" y="159"/>
                  </a:lnTo>
                  <a:lnTo>
                    <a:pt x="107" y="160"/>
                  </a:lnTo>
                  <a:lnTo>
                    <a:pt x="106" y="160"/>
                  </a:lnTo>
                  <a:lnTo>
                    <a:pt x="103" y="159"/>
                  </a:lnTo>
                  <a:lnTo>
                    <a:pt x="103" y="159"/>
                  </a:lnTo>
                  <a:lnTo>
                    <a:pt x="103" y="159"/>
                  </a:lnTo>
                  <a:lnTo>
                    <a:pt x="99" y="159"/>
                  </a:lnTo>
                  <a:lnTo>
                    <a:pt x="98" y="159"/>
                  </a:lnTo>
                  <a:lnTo>
                    <a:pt x="98" y="159"/>
                  </a:lnTo>
                  <a:lnTo>
                    <a:pt x="98" y="158"/>
                  </a:lnTo>
                  <a:lnTo>
                    <a:pt x="100" y="157"/>
                  </a:lnTo>
                  <a:lnTo>
                    <a:pt x="102" y="154"/>
                  </a:lnTo>
                  <a:lnTo>
                    <a:pt x="104" y="154"/>
                  </a:lnTo>
                  <a:lnTo>
                    <a:pt x="106" y="153"/>
                  </a:lnTo>
                  <a:lnTo>
                    <a:pt x="109" y="153"/>
                  </a:lnTo>
                  <a:lnTo>
                    <a:pt x="114" y="155"/>
                  </a:lnTo>
                  <a:lnTo>
                    <a:pt x="115" y="155"/>
                  </a:lnTo>
                  <a:lnTo>
                    <a:pt x="116" y="155"/>
                  </a:lnTo>
                  <a:lnTo>
                    <a:pt x="120" y="154"/>
                  </a:lnTo>
                  <a:lnTo>
                    <a:pt x="120" y="154"/>
                  </a:lnTo>
                  <a:lnTo>
                    <a:pt x="122" y="153"/>
                  </a:lnTo>
                  <a:lnTo>
                    <a:pt x="124" y="152"/>
                  </a:lnTo>
                  <a:lnTo>
                    <a:pt x="124" y="152"/>
                  </a:lnTo>
                  <a:lnTo>
                    <a:pt x="121" y="152"/>
                  </a:lnTo>
                  <a:lnTo>
                    <a:pt x="120" y="153"/>
                  </a:lnTo>
                  <a:lnTo>
                    <a:pt x="119" y="153"/>
                  </a:lnTo>
                  <a:lnTo>
                    <a:pt x="121" y="150"/>
                  </a:lnTo>
                  <a:lnTo>
                    <a:pt x="122" y="149"/>
                  </a:lnTo>
                  <a:lnTo>
                    <a:pt x="123" y="148"/>
                  </a:lnTo>
                  <a:lnTo>
                    <a:pt x="125" y="148"/>
                  </a:lnTo>
                  <a:lnTo>
                    <a:pt x="129" y="148"/>
                  </a:lnTo>
                  <a:lnTo>
                    <a:pt x="130" y="148"/>
                  </a:lnTo>
                  <a:lnTo>
                    <a:pt x="130" y="148"/>
                  </a:lnTo>
                  <a:lnTo>
                    <a:pt x="129" y="147"/>
                  </a:lnTo>
                  <a:lnTo>
                    <a:pt x="128" y="147"/>
                  </a:lnTo>
                  <a:lnTo>
                    <a:pt x="127" y="147"/>
                  </a:lnTo>
                  <a:lnTo>
                    <a:pt x="125" y="147"/>
                  </a:lnTo>
                  <a:lnTo>
                    <a:pt x="123" y="147"/>
                  </a:lnTo>
                  <a:lnTo>
                    <a:pt x="124" y="147"/>
                  </a:lnTo>
                  <a:lnTo>
                    <a:pt x="126" y="145"/>
                  </a:lnTo>
                  <a:lnTo>
                    <a:pt x="126" y="144"/>
                  </a:lnTo>
                  <a:lnTo>
                    <a:pt x="128" y="143"/>
                  </a:lnTo>
                  <a:lnTo>
                    <a:pt x="128" y="142"/>
                  </a:lnTo>
                  <a:lnTo>
                    <a:pt x="129" y="141"/>
                  </a:lnTo>
                  <a:lnTo>
                    <a:pt x="131" y="141"/>
                  </a:lnTo>
                  <a:lnTo>
                    <a:pt x="132" y="141"/>
                  </a:lnTo>
                  <a:lnTo>
                    <a:pt x="133" y="140"/>
                  </a:lnTo>
                  <a:lnTo>
                    <a:pt x="132" y="139"/>
                  </a:lnTo>
                  <a:lnTo>
                    <a:pt x="132" y="139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33" y="138"/>
                  </a:lnTo>
                  <a:lnTo>
                    <a:pt x="131" y="138"/>
                  </a:lnTo>
                  <a:lnTo>
                    <a:pt x="130" y="138"/>
                  </a:lnTo>
                  <a:lnTo>
                    <a:pt x="128" y="138"/>
                  </a:lnTo>
                  <a:lnTo>
                    <a:pt x="127" y="138"/>
                  </a:lnTo>
                  <a:lnTo>
                    <a:pt x="127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3" y="138"/>
                  </a:lnTo>
                  <a:lnTo>
                    <a:pt x="118" y="138"/>
                  </a:lnTo>
                  <a:lnTo>
                    <a:pt x="117" y="137"/>
                  </a:lnTo>
                  <a:lnTo>
                    <a:pt x="115" y="136"/>
                  </a:lnTo>
                  <a:lnTo>
                    <a:pt x="114" y="136"/>
                  </a:lnTo>
                  <a:lnTo>
                    <a:pt x="112" y="135"/>
                  </a:lnTo>
                  <a:lnTo>
                    <a:pt x="109" y="134"/>
                  </a:lnTo>
                  <a:lnTo>
                    <a:pt x="105" y="134"/>
                  </a:lnTo>
                  <a:lnTo>
                    <a:pt x="104" y="134"/>
                  </a:lnTo>
                  <a:lnTo>
                    <a:pt x="103" y="133"/>
                  </a:lnTo>
                  <a:lnTo>
                    <a:pt x="102" y="132"/>
                  </a:lnTo>
                  <a:lnTo>
                    <a:pt x="101" y="131"/>
                  </a:lnTo>
                  <a:lnTo>
                    <a:pt x="101" y="130"/>
                  </a:lnTo>
                  <a:lnTo>
                    <a:pt x="102" y="130"/>
                  </a:lnTo>
                  <a:lnTo>
                    <a:pt x="103" y="129"/>
                  </a:lnTo>
                  <a:lnTo>
                    <a:pt x="105" y="129"/>
                  </a:lnTo>
                  <a:lnTo>
                    <a:pt x="107" y="129"/>
                  </a:lnTo>
                  <a:lnTo>
                    <a:pt x="108" y="129"/>
                  </a:lnTo>
                  <a:lnTo>
                    <a:pt x="110" y="130"/>
                  </a:lnTo>
                  <a:lnTo>
                    <a:pt x="112" y="130"/>
                  </a:lnTo>
                  <a:lnTo>
                    <a:pt x="114" y="130"/>
                  </a:lnTo>
                  <a:lnTo>
                    <a:pt x="117" y="130"/>
                  </a:lnTo>
                  <a:lnTo>
                    <a:pt x="118" y="130"/>
                  </a:lnTo>
                  <a:lnTo>
                    <a:pt x="120" y="131"/>
                  </a:lnTo>
                  <a:lnTo>
                    <a:pt x="124" y="133"/>
                  </a:lnTo>
                  <a:lnTo>
                    <a:pt x="126" y="133"/>
                  </a:lnTo>
                  <a:lnTo>
                    <a:pt x="127" y="133"/>
                  </a:lnTo>
                  <a:lnTo>
                    <a:pt x="130" y="134"/>
                  </a:lnTo>
                  <a:lnTo>
                    <a:pt x="131" y="134"/>
                  </a:lnTo>
                  <a:lnTo>
                    <a:pt x="133" y="134"/>
                  </a:lnTo>
                  <a:lnTo>
                    <a:pt x="133" y="134"/>
                  </a:lnTo>
                  <a:lnTo>
                    <a:pt x="133" y="133"/>
                  </a:lnTo>
                  <a:lnTo>
                    <a:pt x="131" y="133"/>
                  </a:lnTo>
                  <a:lnTo>
                    <a:pt x="129" y="132"/>
                  </a:lnTo>
                  <a:lnTo>
                    <a:pt x="128" y="132"/>
                  </a:lnTo>
                  <a:lnTo>
                    <a:pt x="129" y="131"/>
                  </a:lnTo>
                  <a:lnTo>
                    <a:pt x="129" y="130"/>
                  </a:lnTo>
                  <a:lnTo>
                    <a:pt x="130" y="130"/>
                  </a:lnTo>
                  <a:lnTo>
                    <a:pt x="130" y="129"/>
                  </a:lnTo>
                  <a:lnTo>
                    <a:pt x="129" y="128"/>
                  </a:lnTo>
                  <a:lnTo>
                    <a:pt x="129" y="128"/>
                  </a:lnTo>
                  <a:lnTo>
                    <a:pt x="127" y="127"/>
                  </a:lnTo>
                  <a:lnTo>
                    <a:pt x="127" y="127"/>
                  </a:lnTo>
                  <a:lnTo>
                    <a:pt x="128" y="127"/>
                  </a:lnTo>
                  <a:lnTo>
                    <a:pt x="129" y="127"/>
                  </a:lnTo>
                  <a:lnTo>
                    <a:pt x="131" y="127"/>
                  </a:lnTo>
                  <a:lnTo>
                    <a:pt x="132" y="127"/>
                  </a:lnTo>
                  <a:lnTo>
                    <a:pt x="133" y="127"/>
                  </a:lnTo>
                  <a:lnTo>
                    <a:pt x="133" y="127"/>
                  </a:lnTo>
                  <a:lnTo>
                    <a:pt x="132" y="127"/>
                  </a:lnTo>
                  <a:lnTo>
                    <a:pt x="131" y="126"/>
                  </a:lnTo>
                  <a:lnTo>
                    <a:pt x="127" y="126"/>
                  </a:lnTo>
                  <a:lnTo>
                    <a:pt x="125" y="126"/>
                  </a:lnTo>
                  <a:lnTo>
                    <a:pt x="124" y="126"/>
                  </a:lnTo>
                  <a:lnTo>
                    <a:pt x="122" y="125"/>
                  </a:lnTo>
                  <a:lnTo>
                    <a:pt x="121" y="125"/>
                  </a:lnTo>
                  <a:lnTo>
                    <a:pt x="119" y="125"/>
                  </a:lnTo>
                  <a:lnTo>
                    <a:pt x="118" y="125"/>
                  </a:lnTo>
                  <a:lnTo>
                    <a:pt x="117" y="125"/>
                  </a:lnTo>
                  <a:lnTo>
                    <a:pt x="117" y="124"/>
                  </a:lnTo>
                  <a:lnTo>
                    <a:pt x="118" y="123"/>
                  </a:lnTo>
                  <a:lnTo>
                    <a:pt x="118" y="123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2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29" y="119"/>
                  </a:lnTo>
                  <a:lnTo>
                    <a:pt x="128" y="119"/>
                  </a:lnTo>
                  <a:lnTo>
                    <a:pt x="127" y="119"/>
                  </a:lnTo>
                  <a:lnTo>
                    <a:pt x="123" y="119"/>
                  </a:lnTo>
                  <a:lnTo>
                    <a:pt x="122" y="119"/>
                  </a:lnTo>
                  <a:lnTo>
                    <a:pt x="120" y="120"/>
                  </a:lnTo>
                  <a:lnTo>
                    <a:pt x="118" y="120"/>
                  </a:lnTo>
                  <a:lnTo>
                    <a:pt x="117" y="120"/>
                  </a:lnTo>
                  <a:lnTo>
                    <a:pt x="116" y="120"/>
                  </a:lnTo>
                  <a:lnTo>
                    <a:pt x="116" y="119"/>
                  </a:lnTo>
                  <a:lnTo>
                    <a:pt x="116" y="119"/>
                  </a:lnTo>
                  <a:lnTo>
                    <a:pt x="118" y="119"/>
                  </a:lnTo>
                  <a:lnTo>
                    <a:pt x="118" y="118"/>
                  </a:lnTo>
                  <a:lnTo>
                    <a:pt x="120" y="118"/>
                  </a:lnTo>
                  <a:lnTo>
                    <a:pt x="120" y="117"/>
                  </a:lnTo>
                  <a:lnTo>
                    <a:pt x="118" y="117"/>
                  </a:lnTo>
                  <a:lnTo>
                    <a:pt x="118" y="117"/>
                  </a:lnTo>
                  <a:lnTo>
                    <a:pt x="118" y="117"/>
                  </a:lnTo>
                  <a:lnTo>
                    <a:pt x="118" y="116"/>
                  </a:lnTo>
                  <a:lnTo>
                    <a:pt x="118" y="115"/>
                  </a:lnTo>
                  <a:lnTo>
                    <a:pt x="118" y="114"/>
                  </a:lnTo>
                  <a:lnTo>
                    <a:pt x="117" y="114"/>
                  </a:lnTo>
                  <a:lnTo>
                    <a:pt x="117" y="113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8" y="111"/>
                  </a:lnTo>
                  <a:lnTo>
                    <a:pt x="119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3"/>
                  </a:lnTo>
                  <a:lnTo>
                    <a:pt x="116" y="114"/>
                  </a:lnTo>
                  <a:lnTo>
                    <a:pt x="117" y="114"/>
                  </a:lnTo>
                  <a:lnTo>
                    <a:pt x="117" y="115"/>
                  </a:lnTo>
                  <a:lnTo>
                    <a:pt x="118" y="115"/>
                  </a:lnTo>
                  <a:lnTo>
                    <a:pt x="118" y="116"/>
                  </a:lnTo>
                  <a:lnTo>
                    <a:pt x="117" y="117"/>
                  </a:lnTo>
                  <a:lnTo>
                    <a:pt x="116" y="117"/>
                  </a:lnTo>
                  <a:lnTo>
                    <a:pt x="115" y="118"/>
                  </a:lnTo>
                  <a:lnTo>
                    <a:pt x="114" y="118"/>
                  </a:lnTo>
                  <a:lnTo>
                    <a:pt x="114" y="119"/>
                  </a:lnTo>
                  <a:lnTo>
                    <a:pt x="112" y="119"/>
                  </a:lnTo>
                  <a:lnTo>
                    <a:pt x="112" y="119"/>
                  </a:lnTo>
                  <a:lnTo>
                    <a:pt x="110" y="119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0" y="122"/>
                  </a:lnTo>
                  <a:lnTo>
                    <a:pt x="108" y="123"/>
                  </a:lnTo>
                  <a:lnTo>
                    <a:pt x="108" y="123"/>
                  </a:lnTo>
                  <a:lnTo>
                    <a:pt x="106" y="123"/>
                  </a:lnTo>
                  <a:lnTo>
                    <a:pt x="103" y="123"/>
                  </a:lnTo>
                  <a:lnTo>
                    <a:pt x="102" y="123"/>
                  </a:lnTo>
                  <a:lnTo>
                    <a:pt x="100" y="123"/>
                  </a:lnTo>
                  <a:lnTo>
                    <a:pt x="98" y="122"/>
                  </a:lnTo>
                  <a:lnTo>
                    <a:pt x="97" y="122"/>
                  </a:lnTo>
                  <a:lnTo>
                    <a:pt x="97" y="120"/>
                  </a:lnTo>
                  <a:lnTo>
                    <a:pt x="96" y="119"/>
                  </a:lnTo>
                  <a:lnTo>
                    <a:pt x="97" y="119"/>
                  </a:lnTo>
                  <a:lnTo>
                    <a:pt x="97" y="118"/>
                  </a:lnTo>
                  <a:lnTo>
                    <a:pt x="98" y="118"/>
                  </a:lnTo>
                  <a:lnTo>
                    <a:pt x="100" y="116"/>
                  </a:lnTo>
                  <a:lnTo>
                    <a:pt x="102" y="114"/>
                  </a:lnTo>
                  <a:lnTo>
                    <a:pt x="106" y="112"/>
                  </a:lnTo>
                  <a:lnTo>
                    <a:pt x="107" y="112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7" y="111"/>
                  </a:lnTo>
                  <a:lnTo>
                    <a:pt x="103" y="113"/>
                  </a:lnTo>
                  <a:lnTo>
                    <a:pt x="101" y="113"/>
                  </a:lnTo>
                  <a:lnTo>
                    <a:pt x="100" y="113"/>
                  </a:lnTo>
                  <a:lnTo>
                    <a:pt x="101" y="112"/>
                  </a:lnTo>
                  <a:lnTo>
                    <a:pt x="101" y="112"/>
                  </a:lnTo>
                  <a:lnTo>
                    <a:pt x="103" y="112"/>
                  </a:lnTo>
                  <a:lnTo>
                    <a:pt x="104" y="111"/>
                  </a:lnTo>
                  <a:lnTo>
                    <a:pt x="103" y="111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03" y="110"/>
                  </a:lnTo>
                  <a:lnTo>
                    <a:pt x="106" y="110"/>
                  </a:lnTo>
                  <a:lnTo>
                    <a:pt x="107" y="109"/>
                  </a:lnTo>
                  <a:lnTo>
                    <a:pt x="108" y="109"/>
                  </a:lnTo>
                  <a:lnTo>
                    <a:pt x="110" y="108"/>
                  </a:lnTo>
                  <a:lnTo>
                    <a:pt x="112" y="107"/>
                  </a:lnTo>
                  <a:lnTo>
                    <a:pt x="112" y="107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3" y="106"/>
                  </a:lnTo>
                  <a:lnTo>
                    <a:pt x="113" y="105"/>
                  </a:lnTo>
                  <a:lnTo>
                    <a:pt x="112" y="105"/>
                  </a:lnTo>
                  <a:lnTo>
                    <a:pt x="110" y="104"/>
                  </a:lnTo>
                  <a:lnTo>
                    <a:pt x="109" y="105"/>
                  </a:lnTo>
                  <a:lnTo>
                    <a:pt x="108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6" y="105"/>
                  </a:lnTo>
                  <a:lnTo>
                    <a:pt x="106" y="104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3"/>
                  </a:lnTo>
                  <a:lnTo>
                    <a:pt x="106" y="103"/>
                  </a:lnTo>
                  <a:lnTo>
                    <a:pt x="107" y="102"/>
                  </a:lnTo>
                  <a:lnTo>
                    <a:pt x="108" y="102"/>
                  </a:lnTo>
                  <a:lnTo>
                    <a:pt x="109" y="101"/>
                  </a:lnTo>
                  <a:lnTo>
                    <a:pt x="110" y="101"/>
                  </a:lnTo>
                  <a:lnTo>
                    <a:pt x="110" y="100"/>
                  </a:lnTo>
                  <a:lnTo>
                    <a:pt x="109" y="99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99"/>
                  </a:lnTo>
                  <a:lnTo>
                    <a:pt x="106" y="99"/>
                  </a:lnTo>
                  <a:lnTo>
                    <a:pt x="105" y="98"/>
                  </a:lnTo>
                  <a:lnTo>
                    <a:pt x="105" y="98"/>
                  </a:lnTo>
                  <a:lnTo>
                    <a:pt x="105" y="98"/>
                  </a:lnTo>
                  <a:lnTo>
                    <a:pt x="105" y="97"/>
                  </a:lnTo>
                  <a:lnTo>
                    <a:pt x="106" y="97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8" y="96"/>
                  </a:lnTo>
                  <a:lnTo>
                    <a:pt x="108" y="95"/>
                  </a:lnTo>
                  <a:lnTo>
                    <a:pt x="108" y="95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3"/>
                  </a:lnTo>
                  <a:lnTo>
                    <a:pt x="107" y="93"/>
                  </a:lnTo>
                  <a:lnTo>
                    <a:pt x="107" y="92"/>
                  </a:lnTo>
                  <a:lnTo>
                    <a:pt x="107" y="92"/>
                  </a:lnTo>
                  <a:lnTo>
                    <a:pt x="106" y="92"/>
                  </a:lnTo>
                  <a:lnTo>
                    <a:pt x="105" y="92"/>
                  </a:lnTo>
                  <a:lnTo>
                    <a:pt x="104" y="92"/>
                  </a:lnTo>
                  <a:lnTo>
                    <a:pt x="101" y="92"/>
                  </a:lnTo>
                  <a:lnTo>
                    <a:pt x="99" y="92"/>
                  </a:lnTo>
                  <a:lnTo>
                    <a:pt x="99" y="92"/>
                  </a:lnTo>
                  <a:lnTo>
                    <a:pt x="100" y="92"/>
                  </a:lnTo>
                  <a:lnTo>
                    <a:pt x="102" y="91"/>
                  </a:lnTo>
                  <a:lnTo>
                    <a:pt x="104" y="91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5" y="89"/>
                  </a:lnTo>
                  <a:lnTo>
                    <a:pt x="105" y="89"/>
                  </a:lnTo>
                  <a:lnTo>
                    <a:pt x="106" y="89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09" y="88"/>
                  </a:lnTo>
                  <a:lnTo>
                    <a:pt x="108" y="87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05" y="85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4" y="83"/>
                  </a:lnTo>
                  <a:lnTo>
                    <a:pt x="103" y="82"/>
                  </a:lnTo>
                  <a:lnTo>
                    <a:pt x="100" y="81"/>
                  </a:lnTo>
                  <a:lnTo>
                    <a:pt x="99" y="81"/>
                  </a:lnTo>
                  <a:lnTo>
                    <a:pt x="99" y="80"/>
                  </a:lnTo>
                  <a:lnTo>
                    <a:pt x="99" y="79"/>
                  </a:lnTo>
                  <a:lnTo>
                    <a:pt x="98" y="79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9" y="77"/>
                  </a:lnTo>
                  <a:lnTo>
                    <a:pt x="100" y="77"/>
                  </a:lnTo>
                  <a:lnTo>
                    <a:pt x="100" y="75"/>
                  </a:lnTo>
                  <a:lnTo>
                    <a:pt x="99" y="75"/>
                  </a:lnTo>
                  <a:lnTo>
                    <a:pt x="98" y="74"/>
                  </a:lnTo>
                  <a:lnTo>
                    <a:pt x="96" y="74"/>
                  </a:lnTo>
                  <a:lnTo>
                    <a:pt x="95" y="74"/>
                  </a:lnTo>
                  <a:lnTo>
                    <a:pt x="94" y="73"/>
                  </a:lnTo>
                  <a:lnTo>
                    <a:pt x="93" y="73"/>
                  </a:lnTo>
                  <a:lnTo>
                    <a:pt x="91" y="73"/>
                  </a:lnTo>
                  <a:lnTo>
                    <a:pt x="88" y="72"/>
                  </a:lnTo>
                  <a:lnTo>
                    <a:pt x="83" y="71"/>
                  </a:lnTo>
                  <a:lnTo>
                    <a:pt x="81" y="70"/>
                  </a:lnTo>
                  <a:lnTo>
                    <a:pt x="80" y="70"/>
                  </a:lnTo>
                  <a:lnTo>
                    <a:pt x="78" y="70"/>
                  </a:lnTo>
                  <a:lnTo>
                    <a:pt x="74" y="69"/>
                  </a:lnTo>
                  <a:lnTo>
                    <a:pt x="71" y="69"/>
                  </a:lnTo>
                  <a:lnTo>
                    <a:pt x="69" y="69"/>
                  </a:lnTo>
                  <a:lnTo>
                    <a:pt x="68" y="69"/>
                  </a:lnTo>
                  <a:lnTo>
                    <a:pt x="67" y="68"/>
                  </a:lnTo>
                  <a:lnTo>
                    <a:pt x="65" y="68"/>
                  </a:lnTo>
                  <a:lnTo>
                    <a:pt x="64" y="68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59" y="69"/>
                  </a:lnTo>
                  <a:lnTo>
                    <a:pt x="58" y="69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6" y="68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70"/>
                  </a:lnTo>
                  <a:lnTo>
                    <a:pt x="49" y="70"/>
                  </a:lnTo>
                  <a:lnTo>
                    <a:pt x="48" y="70"/>
                  </a:lnTo>
                  <a:lnTo>
                    <a:pt x="47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5" y="70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3" y="69"/>
                  </a:lnTo>
                  <a:lnTo>
                    <a:pt x="42" y="69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6" y="70"/>
                  </a:lnTo>
                  <a:lnTo>
                    <a:pt x="35" y="69"/>
                  </a:lnTo>
                  <a:lnTo>
                    <a:pt x="34" y="69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2"/>
                  </a:lnTo>
                  <a:lnTo>
                    <a:pt x="33" y="72"/>
                  </a:lnTo>
                  <a:lnTo>
                    <a:pt x="24" y="71"/>
                  </a:lnTo>
                  <a:lnTo>
                    <a:pt x="22" y="71"/>
                  </a:lnTo>
                  <a:lnTo>
                    <a:pt x="21" y="70"/>
                  </a:lnTo>
                  <a:lnTo>
                    <a:pt x="20" y="70"/>
                  </a:lnTo>
                  <a:lnTo>
                    <a:pt x="18" y="69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7" y="67"/>
                  </a:lnTo>
                  <a:lnTo>
                    <a:pt x="22" y="66"/>
                  </a:lnTo>
                  <a:lnTo>
                    <a:pt x="24" y="66"/>
                  </a:lnTo>
                  <a:lnTo>
                    <a:pt x="27" y="65"/>
                  </a:lnTo>
                  <a:lnTo>
                    <a:pt x="28" y="65"/>
                  </a:lnTo>
                  <a:lnTo>
                    <a:pt x="29" y="65"/>
                  </a:lnTo>
                  <a:lnTo>
                    <a:pt x="28" y="65"/>
                  </a:lnTo>
                  <a:lnTo>
                    <a:pt x="24" y="65"/>
                  </a:lnTo>
                  <a:lnTo>
                    <a:pt x="20" y="65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4"/>
                  </a:lnTo>
                  <a:lnTo>
                    <a:pt x="16" y="63"/>
                  </a:lnTo>
                  <a:lnTo>
                    <a:pt x="17" y="63"/>
                  </a:lnTo>
                  <a:lnTo>
                    <a:pt x="18" y="62"/>
                  </a:lnTo>
                  <a:lnTo>
                    <a:pt x="19" y="62"/>
                  </a:lnTo>
                  <a:lnTo>
                    <a:pt x="19" y="61"/>
                  </a:lnTo>
                  <a:lnTo>
                    <a:pt x="14" y="63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10" y="60"/>
                  </a:lnTo>
                  <a:lnTo>
                    <a:pt x="11" y="60"/>
                  </a:lnTo>
                  <a:lnTo>
                    <a:pt x="12" y="60"/>
                  </a:lnTo>
                  <a:lnTo>
                    <a:pt x="14" y="59"/>
                  </a:lnTo>
                  <a:lnTo>
                    <a:pt x="21" y="59"/>
                  </a:lnTo>
                  <a:lnTo>
                    <a:pt x="26" y="59"/>
                  </a:lnTo>
                  <a:lnTo>
                    <a:pt x="29" y="58"/>
                  </a:lnTo>
                  <a:lnTo>
                    <a:pt x="31" y="58"/>
                  </a:lnTo>
                  <a:lnTo>
                    <a:pt x="35" y="58"/>
                  </a:lnTo>
                  <a:lnTo>
                    <a:pt x="40" y="57"/>
                  </a:lnTo>
                  <a:lnTo>
                    <a:pt x="45" y="58"/>
                  </a:lnTo>
                  <a:lnTo>
                    <a:pt x="46" y="58"/>
                  </a:lnTo>
                  <a:lnTo>
                    <a:pt x="48" y="59"/>
                  </a:lnTo>
                  <a:lnTo>
                    <a:pt x="49" y="58"/>
                  </a:lnTo>
                  <a:lnTo>
                    <a:pt x="48" y="58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49" y="55"/>
                  </a:lnTo>
                  <a:lnTo>
                    <a:pt x="48" y="54"/>
                  </a:lnTo>
                  <a:lnTo>
                    <a:pt x="47" y="55"/>
                  </a:lnTo>
                  <a:lnTo>
                    <a:pt x="45" y="55"/>
                  </a:lnTo>
                  <a:lnTo>
                    <a:pt x="42" y="56"/>
                  </a:lnTo>
                  <a:lnTo>
                    <a:pt x="39" y="56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5" y="56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2" y="56"/>
                  </a:lnTo>
                  <a:lnTo>
                    <a:pt x="30" y="56"/>
                  </a:lnTo>
                  <a:lnTo>
                    <a:pt x="29" y="56"/>
                  </a:lnTo>
                  <a:lnTo>
                    <a:pt x="28" y="57"/>
                  </a:lnTo>
                  <a:lnTo>
                    <a:pt x="27" y="57"/>
                  </a:lnTo>
                  <a:lnTo>
                    <a:pt x="26" y="57"/>
                  </a:lnTo>
                  <a:lnTo>
                    <a:pt x="22" y="56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1" y="53"/>
                  </a:lnTo>
                  <a:lnTo>
                    <a:pt x="19" y="53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2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9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9" y="46"/>
                  </a:lnTo>
                  <a:lnTo>
                    <a:pt x="11" y="46"/>
                  </a:lnTo>
                  <a:lnTo>
                    <a:pt x="12" y="45"/>
                  </a:lnTo>
                  <a:lnTo>
                    <a:pt x="15" y="45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7" y="44"/>
                  </a:lnTo>
                  <a:lnTo>
                    <a:pt x="29" y="43"/>
                  </a:lnTo>
                  <a:lnTo>
                    <a:pt x="33" y="43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4" y="41"/>
                  </a:lnTo>
                  <a:lnTo>
                    <a:pt x="48" y="40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3" y="40"/>
                  </a:lnTo>
                  <a:lnTo>
                    <a:pt x="55" y="39"/>
                  </a:lnTo>
                  <a:lnTo>
                    <a:pt x="56" y="39"/>
                  </a:lnTo>
                  <a:lnTo>
                    <a:pt x="62" y="39"/>
                  </a:lnTo>
                  <a:lnTo>
                    <a:pt x="65" y="39"/>
                  </a:lnTo>
                  <a:lnTo>
                    <a:pt x="66" y="39"/>
                  </a:lnTo>
                  <a:lnTo>
                    <a:pt x="67" y="39"/>
                  </a:lnTo>
                  <a:lnTo>
                    <a:pt x="68" y="39"/>
                  </a:lnTo>
                  <a:lnTo>
                    <a:pt x="71" y="38"/>
                  </a:lnTo>
                  <a:lnTo>
                    <a:pt x="73" y="37"/>
                  </a:lnTo>
                  <a:lnTo>
                    <a:pt x="75" y="36"/>
                  </a:lnTo>
                  <a:lnTo>
                    <a:pt x="78" y="35"/>
                  </a:lnTo>
                  <a:lnTo>
                    <a:pt x="80" y="34"/>
                  </a:lnTo>
                  <a:lnTo>
                    <a:pt x="82" y="32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3" y="30"/>
                  </a:lnTo>
                  <a:lnTo>
                    <a:pt x="82" y="30"/>
                  </a:lnTo>
                  <a:lnTo>
                    <a:pt x="80" y="30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74" y="31"/>
                  </a:lnTo>
                  <a:lnTo>
                    <a:pt x="72" y="30"/>
                  </a:lnTo>
                  <a:lnTo>
                    <a:pt x="71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29"/>
                  </a:lnTo>
                  <a:lnTo>
                    <a:pt x="67" y="28"/>
                  </a:lnTo>
                  <a:lnTo>
                    <a:pt x="69" y="28"/>
                  </a:lnTo>
                  <a:lnTo>
                    <a:pt x="70" y="27"/>
                  </a:lnTo>
                  <a:lnTo>
                    <a:pt x="74" y="26"/>
                  </a:lnTo>
                  <a:lnTo>
                    <a:pt x="77" y="26"/>
                  </a:lnTo>
                  <a:lnTo>
                    <a:pt x="79" y="25"/>
                  </a:lnTo>
                  <a:lnTo>
                    <a:pt x="80" y="25"/>
                  </a:lnTo>
                  <a:lnTo>
                    <a:pt x="82" y="25"/>
                  </a:lnTo>
                  <a:lnTo>
                    <a:pt x="83" y="25"/>
                  </a:lnTo>
                  <a:lnTo>
                    <a:pt x="86" y="24"/>
                  </a:lnTo>
                  <a:lnTo>
                    <a:pt x="89" y="24"/>
                  </a:lnTo>
                  <a:lnTo>
                    <a:pt x="92" y="22"/>
                  </a:lnTo>
                  <a:lnTo>
                    <a:pt x="94" y="22"/>
                  </a:lnTo>
                  <a:lnTo>
                    <a:pt x="99" y="22"/>
                  </a:lnTo>
                  <a:lnTo>
                    <a:pt x="100" y="22"/>
                  </a:lnTo>
                  <a:lnTo>
                    <a:pt x="101" y="22"/>
                  </a:lnTo>
                  <a:lnTo>
                    <a:pt x="102" y="22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6" y="20"/>
                  </a:lnTo>
                  <a:lnTo>
                    <a:pt x="107" y="20"/>
                  </a:lnTo>
                  <a:lnTo>
                    <a:pt x="109" y="20"/>
                  </a:lnTo>
                  <a:lnTo>
                    <a:pt x="112" y="21"/>
                  </a:lnTo>
                  <a:lnTo>
                    <a:pt x="114" y="21"/>
                  </a:lnTo>
                  <a:lnTo>
                    <a:pt x="115" y="21"/>
                  </a:lnTo>
                  <a:lnTo>
                    <a:pt x="117" y="21"/>
                  </a:lnTo>
                  <a:lnTo>
                    <a:pt x="117" y="21"/>
                  </a:lnTo>
                  <a:lnTo>
                    <a:pt x="118" y="21"/>
                  </a:lnTo>
                  <a:lnTo>
                    <a:pt x="119" y="21"/>
                  </a:lnTo>
                  <a:lnTo>
                    <a:pt x="121" y="20"/>
                  </a:lnTo>
                  <a:lnTo>
                    <a:pt x="123" y="19"/>
                  </a:lnTo>
                  <a:lnTo>
                    <a:pt x="123" y="18"/>
                  </a:lnTo>
                  <a:lnTo>
                    <a:pt x="124" y="17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6" y="14"/>
                  </a:lnTo>
                  <a:lnTo>
                    <a:pt x="128" y="14"/>
                  </a:lnTo>
                  <a:lnTo>
                    <a:pt x="131" y="14"/>
                  </a:lnTo>
                  <a:lnTo>
                    <a:pt x="134" y="13"/>
                  </a:lnTo>
                  <a:lnTo>
                    <a:pt x="135" y="13"/>
                  </a:lnTo>
                  <a:lnTo>
                    <a:pt x="137" y="14"/>
                  </a:lnTo>
                  <a:lnTo>
                    <a:pt x="139" y="14"/>
                  </a:lnTo>
                  <a:lnTo>
                    <a:pt x="141" y="14"/>
                  </a:lnTo>
                  <a:lnTo>
                    <a:pt x="144" y="15"/>
                  </a:lnTo>
                  <a:lnTo>
                    <a:pt x="147" y="17"/>
                  </a:lnTo>
                  <a:lnTo>
                    <a:pt x="149" y="17"/>
                  </a:lnTo>
                  <a:lnTo>
                    <a:pt x="151" y="18"/>
                  </a:lnTo>
                  <a:lnTo>
                    <a:pt x="153" y="19"/>
                  </a:lnTo>
                  <a:lnTo>
                    <a:pt x="154" y="19"/>
                  </a:lnTo>
                  <a:lnTo>
                    <a:pt x="155" y="19"/>
                  </a:lnTo>
                  <a:lnTo>
                    <a:pt x="156" y="19"/>
                  </a:lnTo>
                  <a:lnTo>
                    <a:pt x="156" y="19"/>
                  </a:lnTo>
                  <a:lnTo>
                    <a:pt x="155" y="18"/>
                  </a:lnTo>
                  <a:lnTo>
                    <a:pt x="153" y="18"/>
                  </a:lnTo>
                  <a:lnTo>
                    <a:pt x="149" y="17"/>
                  </a:lnTo>
                  <a:lnTo>
                    <a:pt x="147" y="15"/>
                  </a:lnTo>
                  <a:lnTo>
                    <a:pt x="144" y="14"/>
                  </a:lnTo>
                  <a:lnTo>
                    <a:pt x="143" y="14"/>
                  </a:lnTo>
                  <a:lnTo>
                    <a:pt x="140" y="13"/>
                  </a:lnTo>
                  <a:lnTo>
                    <a:pt x="140" y="13"/>
                  </a:lnTo>
                  <a:lnTo>
                    <a:pt x="145" y="12"/>
                  </a:lnTo>
                  <a:lnTo>
                    <a:pt x="153" y="11"/>
                  </a:lnTo>
                  <a:lnTo>
                    <a:pt x="162" y="11"/>
                  </a:lnTo>
                  <a:lnTo>
                    <a:pt x="164" y="11"/>
                  </a:lnTo>
                  <a:lnTo>
                    <a:pt x="169" y="11"/>
                  </a:lnTo>
                  <a:lnTo>
                    <a:pt x="170" y="11"/>
                  </a:lnTo>
                  <a:lnTo>
                    <a:pt x="171" y="10"/>
                  </a:lnTo>
                  <a:lnTo>
                    <a:pt x="176" y="10"/>
                  </a:lnTo>
                  <a:lnTo>
                    <a:pt x="177" y="10"/>
                  </a:lnTo>
                  <a:lnTo>
                    <a:pt x="179" y="10"/>
                  </a:lnTo>
                  <a:lnTo>
                    <a:pt x="182" y="11"/>
                  </a:lnTo>
                  <a:lnTo>
                    <a:pt x="182" y="11"/>
                  </a:lnTo>
                  <a:lnTo>
                    <a:pt x="183" y="12"/>
                  </a:lnTo>
                  <a:lnTo>
                    <a:pt x="183" y="12"/>
                  </a:lnTo>
                  <a:lnTo>
                    <a:pt x="180" y="15"/>
                  </a:lnTo>
                  <a:lnTo>
                    <a:pt x="180" y="15"/>
                  </a:lnTo>
                  <a:lnTo>
                    <a:pt x="180" y="17"/>
                  </a:lnTo>
                  <a:lnTo>
                    <a:pt x="182" y="15"/>
                  </a:lnTo>
                  <a:lnTo>
                    <a:pt x="183" y="15"/>
                  </a:lnTo>
                  <a:lnTo>
                    <a:pt x="185" y="15"/>
                  </a:lnTo>
                  <a:lnTo>
                    <a:pt x="186" y="14"/>
                  </a:lnTo>
                  <a:lnTo>
                    <a:pt x="187" y="13"/>
                  </a:lnTo>
                  <a:lnTo>
                    <a:pt x="188" y="13"/>
                  </a:lnTo>
                  <a:lnTo>
                    <a:pt x="187" y="12"/>
                  </a:lnTo>
                  <a:lnTo>
                    <a:pt x="188" y="11"/>
                  </a:lnTo>
                  <a:lnTo>
                    <a:pt x="189" y="10"/>
                  </a:lnTo>
                  <a:lnTo>
                    <a:pt x="190" y="10"/>
                  </a:lnTo>
                  <a:lnTo>
                    <a:pt x="196" y="12"/>
                  </a:lnTo>
                  <a:lnTo>
                    <a:pt x="199" y="13"/>
                  </a:lnTo>
                  <a:lnTo>
                    <a:pt x="201" y="14"/>
                  </a:lnTo>
                  <a:lnTo>
                    <a:pt x="205" y="14"/>
                  </a:lnTo>
                  <a:lnTo>
                    <a:pt x="209" y="14"/>
                  </a:lnTo>
                  <a:lnTo>
                    <a:pt x="210" y="14"/>
                  </a:lnTo>
                  <a:lnTo>
                    <a:pt x="211" y="14"/>
                  </a:lnTo>
                  <a:lnTo>
                    <a:pt x="210" y="13"/>
                  </a:lnTo>
                  <a:lnTo>
                    <a:pt x="206" y="12"/>
                  </a:lnTo>
                  <a:lnTo>
                    <a:pt x="205" y="11"/>
                  </a:lnTo>
                  <a:lnTo>
                    <a:pt x="204" y="10"/>
                  </a:lnTo>
                  <a:lnTo>
                    <a:pt x="204" y="9"/>
                  </a:lnTo>
                  <a:lnTo>
                    <a:pt x="205" y="9"/>
                  </a:lnTo>
                  <a:lnTo>
                    <a:pt x="211" y="9"/>
                  </a:lnTo>
                  <a:lnTo>
                    <a:pt x="220" y="10"/>
                  </a:lnTo>
                  <a:lnTo>
                    <a:pt x="229" y="11"/>
                  </a:lnTo>
                  <a:lnTo>
                    <a:pt x="234" y="12"/>
                  </a:lnTo>
                  <a:lnTo>
                    <a:pt x="242" y="14"/>
                  </a:lnTo>
                  <a:lnTo>
                    <a:pt x="245" y="15"/>
                  </a:lnTo>
                  <a:lnTo>
                    <a:pt x="246" y="15"/>
                  </a:lnTo>
                  <a:lnTo>
                    <a:pt x="247" y="14"/>
                  </a:lnTo>
                  <a:lnTo>
                    <a:pt x="248" y="14"/>
                  </a:lnTo>
                  <a:lnTo>
                    <a:pt x="248" y="14"/>
                  </a:lnTo>
                  <a:lnTo>
                    <a:pt x="248" y="13"/>
                  </a:lnTo>
                  <a:lnTo>
                    <a:pt x="248" y="13"/>
                  </a:lnTo>
                  <a:lnTo>
                    <a:pt x="248" y="12"/>
                  </a:lnTo>
                  <a:lnTo>
                    <a:pt x="250" y="11"/>
                  </a:lnTo>
                  <a:lnTo>
                    <a:pt x="253" y="10"/>
                  </a:lnTo>
                  <a:lnTo>
                    <a:pt x="254" y="10"/>
                  </a:lnTo>
                  <a:lnTo>
                    <a:pt x="253" y="9"/>
                  </a:lnTo>
                  <a:lnTo>
                    <a:pt x="252" y="8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7" y="7"/>
                  </a:lnTo>
                  <a:lnTo>
                    <a:pt x="249" y="7"/>
                  </a:lnTo>
                  <a:lnTo>
                    <a:pt x="267" y="7"/>
                  </a:lnTo>
                  <a:lnTo>
                    <a:pt x="270" y="7"/>
                  </a:lnTo>
                  <a:lnTo>
                    <a:pt x="271" y="7"/>
                  </a:lnTo>
                  <a:lnTo>
                    <a:pt x="271" y="7"/>
                  </a:lnTo>
                  <a:lnTo>
                    <a:pt x="272" y="7"/>
                  </a:lnTo>
                  <a:lnTo>
                    <a:pt x="276" y="7"/>
                  </a:lnTo>
                  <a:lnTo>
                    <a:pt x="276" y="7"/>
                  </a:lnTo>
                  <a:lnTo>
                    <a:pt x="276" y="7"/>
                  </a:lnTo>
                  <a:lnTo>
                    <a:pt x="256" y="6"/>
                  </a:lnTo>
                  <a:lnTo>
                    <a:pt x="253" y="6"/>
                  </a:lnTo>
                  <a:lnTo>
                    <a:pt x="250" y="6"/>
                  </a:lnTo>
                  <a:lnTo>
                    <a:pt x="248" y="6"/>
                  </a:lnTo>
                  <a:lnTo>
                    <a:pt x="244" y="6"/>
                  </a:lnTo>
                  <a:lnTo>
                    <a:pt x="242" y="6"/>
                  </a:lnTo>
                  <a:lnTo>
                    <a:pt x="240" y="5"/>
                  </a:lnTo>
                  <a:lnTo>
                    <a:pt x="243" y="4"/>
                  </a:lnTo>
                  <a:lnTo>
                    <a:pt x="244" y="4"/>
                  </a:lnTo>
                  <a:lnTo>
                    <a:pt x="248" y="5"/>
                  </a:lnTo>
                  <a:lnTo>
                    <a:pt x="250" y="4"/>
                  </a:lnTo>
                  <a:lnTo>
                    <a:pt x="255" y="4"/>
                  </a:lnTo>
                  <a:lnTo>
                    <a:pt x="258" y="4"/>
                  </a:lnTo>
                  <a:lnTo>
                    <a:pt x="265" y="3"/>
                  </a:lnTo>
                  <a:lnTo>
                    <a:pt x="267" y="3"/>
                  </a:lnTo>
                  <a:lnTo>
                    <a:pt x="268" y="3"/>
                  </a:lnTo>
                  <a:lnTo>
                    <a:pt x="272" y="3"/>
                  </a:lnTo>
                  <a:lnTo>
                    <a:pt x="273" y="3"/>
                  </a:lnTo>
                  <a:lnTo>
                    <a:pt x="275" y="4"/>
                  </a:lnTo>
                  <a:lnTo>
                    <a:pt x="275" y="4"/>
                  </a:lnTo>
                  <a:lnTo>
                    <a:pt x="277" y="4"/>
                  </a:lnTo>
                  <a:lnTo>
                    <a:pt x="278" y="4"/>
                  </a:lnTo>
                  <a:lnTo>
                    <a:pt x="281" y="3"/>
                  </a:lnTo>
                  <a:lnTo>
                    <a:pt x="283" y="3"/>
                  </a:lnTo>
                  <a:lnTo>
                    <a:pt x="287" y="2"/>
                  </a:lnTo>
                  <a:lnTo>
                    <a:pt x="290" y="3"/>
                  </a:lnTo>
                  <a:lnTo>
                    <a:pt x="292" y="3"/>
                  </a:lnTo>
                  <a:lnTo>
                    <a:pt x="293" y="3"/>
                  </a:lnTo>
                  <a:lnTo>
                    <a:pt x="296" y="3"/>
                  </a:lnTo>
                  <a:lnTo>
                    <a:pt x="300" y="5"/>
                  </a:lnTo>
                  <a:lnTo>
                    <a:pt x="301" y="5"/>
                  </a:lnTo>
                  <a:lnTo>
                    <a:pt x="301" y="5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303" y="4"/>
                  </a:lnTo>
                  <a:lnTo>
                    <a:pt x="303" y="3"/>
                  </a:lnTo>
                  <a:lnTo>
                    <a:pt x="299" y="3"/>
                  </a:lnTo>
                  <a:lnTo>
                    <a:pt x="299" y="3"/>
                  </a:lnTo>
                  <a:lnTo>
                    <a:pt x="298" y="2"/>
                  </a:lnTo>
                  <a:lnTo>
                    <a:pt x="298" y="2"/>
                  </a:lnTo>
                  <a:lnTo>
                    <a:pt x="299" y="2"/>
                  </a:lnTo>
                  <a:lnTo>
                    <a:pt x="300" y="2"/>
                  </a:lnTo>
                  <a:lnTo>
                    <a:pt x="302" y="2"/>
                  </a:lnTo>
                  <a:lnTo>
                    <a:pt x="303" y="2"/>
                  </a:lnTo>
                  <a:lnTo>
                    <a:pt x="304" y="1"/>
                  </a:lnTo>
                  <a:lnTo>
                    <a:pt x="305" y="1"/>
                  </a:lnTo>
                  <a:lnTo>
                    <a:pt x="306" y="1"/>
                  </a:lnTo>
                  <a:lnTo>
                    <a:pt x="308" y="1"/>
                  </a:lnTo>
                  <a:lnTo>
                    <a:pt x="310" y="1"/>
                  </a:lnTo>
                  <a:lnTo>
                    <a:pt x="312" y="1"/>
                  </a:lnTo>
                  <a:lnTo>
                    <a:pt x="313" y="1"/>
                  </a:lnTo>
                  <a:lnTo>
                    <a:pt x="313" y="1"/>
                  </a:lnTo>
                  <a:lnTo>
                    <a:pt x="314" y="1"/>
                  </a:lnTo>
                  <a:lnTo>
                    <a:pt x="314" y="1"/>
                  </a:lnTo>
                  <a:lnTo>
                    <a:pt x="323" y="1"/>
                  </a:lnTo>
                  <a:lnTo>
                    <a:pt x="325" y="1"/>
                  </a:lnTo>
                  <a:lnTo>
                    <a:pt x="327" y="0"/>
                  </a:lnTo>
                  <a:lnTo>
                    <a:pt x="329" y="0"/>
                  </a:lnTo>
                  <a:lnTo>
                    <a:pt x="330" y="1"/>
                  </a:lnTo>
                  <a:lnTo>
                    <a:pt x="332" y="1"/>
                  </a:lnTo>
                  <a:lnTo>
                    <a:pt x="334" y="1"/>
                  </a:lnTo>
                  <a:lnTo>
                    <a:pt x="337" y="0"/>
                  </a:lnTo>
                  <a:lnTo>
                    <a:pt x="340" y="0"/>
                  </a:lnTo>
                  <a:lnTo>
                    <a:pt x="356" y="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8" name="Google Shape;1438;p77"/>
            <p:cNvSpPr/>
            <p:nvPr/>
          </p:nvSpPr>
          <p:spPr>
            <a:xfrm>
              <a:off x="4827588" y="798513"/>
              <a:ext cx="163513" cy="150813"/>
            </a:xfrm>
            <a:custGeom>
              <a:avLst/>
              <a:gdLst/>
              <a:ahLst/>
              <a:cxnLst/>
              <a:rect l="l" t="t" r="r" b="b"/>
              <a:pathLst>
                <a:path w="103" h="95" extrusionOk="0">
                  <a:moveTo>
                    <a:pt x="54" y="87"/>
                  </a:moveTo>
                  <a:lnTo>
                    <a:pt x="55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6"/>
                  </a:lnTo>
                  <a:lnTo>
                    <a:pt x="57" y="86"/>
                  </a:lnTo>
                  <a:lnTo>
                    <a:pt x="58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8" y="88"/>
                  </a:lnTo>
                  <a:lnTo>
                    <a:pt x="58" y="87"/>
                  </a:lnTo>
                  <a:lnTo>
                    <a:pt x="58" y="88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60" y="89"/>
                  </a:lnTo>
                  <a:lnTo>
                    <a:pt x="61" y="89"/>
                  </a:lnTo>
                  <a:lnTo>
                    <a:pt x="62" y="89"/>
                  </a:lnTo>
                  <a:lnTo>
                    <a:pt x="63" y="88"/>
                  </a:lnTo>
                  <a:lnTo>
                    <a:pt x="64" y="88"/>
                  </a:lnTo>
                  <a:lnTo>
                    <a:pt x="67" y="88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72" y="90"/>
                  </a:lnTo>
                  <a:lnTo>
                    <a:pt x="73" y="89"/>
                  </a:lnTo>
                  <a:lnTo>
                    <a:pt x="75" y="89"/>
                  </a:lnTo>
                  <a:lnTo>
                    <a:pt x="75" y="89"/>
                  </a:lnTo>
                  <a:lnTo>
                    <a:pt x="75" y="91"/>
                  </a:lnTo>
                  <a:lnTo>
                    <a:pt x="75" y="92"/>
                  </a:lnTo>
                  <a:lnTo>
                    <a:pt x="76" y="92"/>
                  </a:lnTo>
                  <a:lnTo>
                    <a:pt x="77" y="92"/>
                  </a:lnTo>
                  <a:lnTo>
                    <a:pt x="77" y="91"/>
                  </a:lnTo>
                  <a:lnTo>
                    <a:pt x="79" y="91"/>
                  </a:lnTo>
                  <a:lnTo>
                    <a:pt x="80" y="91"/>
                  </a:lnTo>
                  <a:lnTo>
                    <a:pt x="81" y="90"/>
                  </a:lnTo>
                  <a:lnTo>
                    <a:pt x="82" y="90"/>
                  </a:lnTo>
                  <a:lnTo>
                    <a:pt x="82" y="90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80" y="94"/>
                  </a:lnTo>
                  <a:lnTo>
                    <a:pt x="79" y="94"/>
                  </a:lnTo>
                  <a:lnTo>
                    <a:pt x="77" y="93"/>
                  </a:lnTo>
                  <a:lnTo>
                    <a:pt x="74" y="94"/>
                  </a:lnTo>
                  <a:lnTo>
                    <a:pt x="70" y="94"/>
                  </a:lnTo>
                  <a:lnTo>
                    <a:pt x="65" y="95"/>
                  </a:lnTo>
                  <a:lnTo>
                    <a:pt x="65" y="94"/>
                  </a:lnTo>
                  <a:lnTo>
                    <a:pt x="64" y="94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63" y="92"/>
                  </a:lnTo>
                  <a:lnTo>
                    <a:pt x="61" y="92"/>
                  </a:lnTo>
                  <a:lnTo>
                    <a:pt x="56" y="91"/>
                  </a:lnTo>
                  <a:lnTo>
                    <a:pt x="54" y="90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2" y="87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5"/>
                  </a:lnTo>
                  <a:lnTo>
                    <a:pt x="53" y="85"/>
                  </a:lnTo>
                  <a:lnTo>
                    <a:pt x="53" y="86"/>
                  </a:lnTo>
                  <a:lnTo>
                    <a:pt x="54" y="87"/>
                  </a:lnTo>
                  <a:close/>
                  <a:moveTo>
                    <a:pt x="92" y="88"/>
                  </a:moveTo>
                  <a:lnTo>
                    <a:pt x="92" y="88"/>
                  </a:lnTo>
                  <a:lnTo>
                    <a:pt x="91" y="88"/>
                  </a:lnTo>
                  <a:lnTo>
                    <a:pt x="91" y="87"/>
                  </a:lnTo>
                  <a:lnTo>
                    <a:pt x="91" y="86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4"/>
                  </a:lnTo>
                  <a:lnTo>
                    <a:pt x="92" y="85"/>
                  </a:lnTo>
                  <a:lnTo>
                    <a:pt x="92" y="86"/>
                  </a:lnTo>
                  <a:lnTo>
                    <a:pt x="93" y="87"/>
                  </a:lnTo>
                  <a:lnTo>
                    <a:pt x="92" y="88"/>
                  </a:lnTo>
                  <a:close/>
                  <a:moveTo>
                    <a:pt x="43" y="78"/>
                  </a:moveTo>
                  <a:lnTo>
                    <a:pt x="43" y="78"/>
                  </a:lnTo>
                  <a:lnTo>
                    <a:pt x="42" y="78"/>
                  </a:lnTo>
                  <a:lnTo>
                    <a:pt x="42" y="77"/>
                  </a:lnTo>
                  <a:lnTo>
                    <a:pt x="41" y="76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76"/>
                  </a:lnTo>
                  <a:lnTo>
                    <a:pt x="44" y="77"/>
                  </a:lnTo>
                  <a:lnTo>
                    <a:pt x="43" y="78"/>
                  </a:lnTo>
                  <a:close/>
                  <a:moveTo>
                    <a:pt x="99" y="81"/>
                  </a:moveTo>
                  <a:lnTo>
                    <a:pt x="98" y="82"/>
                  </a:lnTo>
                  <a:lnTo>
                    <a:pt x="98" y="81"/>
                  </a:lnTo>
                  <a:lnTo>
                    <a:pt x="98" y="81"/>
                  </a:lnTo>
                  <a:lnTo>
                    <a:pt x="98" y="79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8" y="77"/>
                  </a:lnTo>
                  <a:lnTo>
                    <a:pt x="98" y="77"/>
                  </a:lnTo>
                  <a:lnTo>
                    <a:pt x="99" y="76"/>
                  </a:lnTo>
                  <a:lnTo>
                    <a:pt x="102" y="74"/>
                  </a:lnTo>
                  <a:lnTo>
                    <a:pt x="103" y="73"/>
                  </a:lnTo>
                  <a:lnTo>
                    <a:pt x="103" y="74"/>
                  </a:lnTo>
                  <a:lnTo>
                    <a:pt x="102" y="77"/>
                  </a:lnTo>
                  <a:lnTo>
                    <a:pt x="101" y="79"/>
                  </a:lnTo>
                  <a:lnTo>
                    <a:pt x="102" y="79"/>
                  </a:lnTo>
                  <a:lnTo>
                    <a:pt x="100" y="80"/>
                  </a:lnTo>
                  <a:lnTo>
                    <a:pt x="99" y="81"/>
                  </a:lnTo>
                  <a:close/>
                  <a:moveTo>
                    <a:pt x="71" y="74"/>
                  </a:moveTo>
                  <a:lnTo>
                    <a:pt x="71" y="76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1" y="73"/>
                  </a:lnTo>
                  <a:lnTo>
                    <a:pt x="71" y="74"/>
                  </a:lnTo>
                  <a:close/>
                  <a:moveTo>
                    <a:pt x="82" y="71"/>
                  </a:moveTo>
                  <a:lnTo>
                    <a:pt x="81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81" y="71"/>
                  </a:lnTo>
                  <a:lnTo>
                    <a:pt x="81" y="71"/>
                  </a:lnTo>
                  <a:lnTo>
                    <a:pt x="81" y="71"/>
                  </a:lnTo>
                  <a:lnTo>
                    <a:pt x="82" y="71"/>
                  </a:lnTo>
                  <a:close/>
                  <a:moveTo>
                    <a:pt x="98" y="72"/>
                  </a:moveTo>
                  <a:lnTo>
                    <a:pt x="98" y="72"/>
                  </a:lnTo>
                  <a:lnTo>
                    <a:pt x="98" y="71"/>
                  </a:lnTo>
                  <a:lnTo>
                    <a:pt x="97" y="71"/>
                  </a:lnTo>
                  <a:lnTo>
                    <a:pt x="98" y="71"/>
                  </a:lnTo>
                  <a:lnTo>
                    <a:pt x="98" y="71"/>
                  </a:lnTo>
                  <a:lnTo>
                    <a:pt x="98" y="71"/>
                  </a:lnTo>
                  <a:lnTo>
                    <a:pt x="98" y="71"/>
                  </a:lnTo>
                  <a:lnTo>
                    <a:pt x="98" y="72"/>
                  </a:lnTo>
                  <a:close/>
                  <a:moveTo>
                    <a:pt x="60" y="69"/>
                  </a:moveTo>
                  <a:lnTo>
                    <a:pt x="60" y="70"/>
                  </a:lnTo>
                  <a:lnTo>
                    <a:pt x="60" y="70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58" y="69"/>
                  </a:lnTo>
                  <a:lnTo>
                    <a:pt x="59" y="70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60" y="69"/>
                  </a:lnTo>
                  <a:close/>
                  <a:moveTo>
                    <a:pt x="70" y="70"/>
                  </a:moveTo>
                  <a:lnTo>
                    <a:pt x="69" y="70"/>
                  </a:lnTo>
                  <a:lnTo>
                    <a:pt x="69" y="70"/>
                  </a:lnTo>
                  <a:lnTo>
                    <a:pt x="68" y="69"/>
                  </a:lnTo>
                  <a:lnTo>
                    <a:pt x="69" y="69"/>
                  </a:lnTo>
                  <a:lnTo>
                    <a:pt x="70" y="70"/>
                  </a:lnTo>
                  <a:lnTo>
                    <a:pt x="70" y="70"/>
                  </a:lnTo>
                  <a:close/>
                  <a:moveTo>
                    <a:pt x="88" y="69"/>
                  </a:moveTo>
                  <a:lnTo>
                    <a:pt x="88" y="70"/>
                  </a:lnTo>
                  <a:lnTo>
                    <a:pt x="88" y="69"/>
                  </a:lnTo>
                  <a:lnTo>
                    <a:pt x="89" y="68"/>
                  </a:lnTo>
                  <a:lnTo>
                    <a:pt x="91" y="67"/>
                  </a:lnTo>
                  <a:lnTo>
                    <a:pt x="91" y="67"/>
                  </a:lnTo>
                  <a:lnTo>
                    <a:pt x="92" y="68"/>
                  </a:lnTo>
                  <a:lnTo>
                    <a:pt x="91" y="68"/>
                  </a:lnTo>
                  <a:lnTo>
                    <a:pt x="90" y="69"/>
                  </a:lnTo>
                  <a:lnTo>
                    <a:pt x="89" y="69"/>
                  </a:lnTo>
                  <a:lnTo>
                    <a:pt x="88" y="69"/>
                  </a:lnTo>
                  <a:close/>
                  <a:moveTo>
                    <a:pt x="75" y="69"/>
                  </a:moveTo>
                  <a:lnTo>
                    <a:pt x="74" y="69"/>
                  </a:lnTo>
                  <a:lnTo>
                    <a:pt x="73" y="69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5" y="68"/>
                  </a:lnTo>
                  <a:lnTo>
                    <a:pt x="76" y="67"/>
                  </a:lnTo>
                  <a:lnTo>
                    <a:pt x="76" y="67"/>
                  </a:lnTo>
                  <a:lnTo>
                    <a:pt x="77" y="67"/>
                  </a:lnTo>
                  <a:lnTo>
                    <a:pt x="76" y="67"/>
                  </a:lnTo>
                  <a:lnTo>
                    <a:pt x="75" y="69"/>
                  </a:lnTo>
                  <a:close/>
                  <a:moveTo>
                    <a:pt x="62" y="67"/>
                  </a:moveTo>
                  <a:lnTo>
                    <a:pt x="62" y="67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2" y="65"/>
                  </a:lnTo>
                  <a:lnTo>
                    <a:pt x="62" y="67"/>
                  </a:lnTo>
                  <a:lnTo>
                    <a:pt x="62" y="67"/>
                  </a:lnTo>
                  <a:close/>
                  <a:moveTo>
                    <a:pt x="88" y="66"/>
                  </a:moveTo>
                  <a:lnTo>
                    <a:pt x="87" y="67"/>
                  </a:lnTo>
                  <a:lnTo>
                    <a:pt x="87" y="65"/>
                  </a:lnTo>
                  <a:lnTo>
                    <a:pt x="87" y="65"/>
                  </a:lnTo>
                  <a:lnTo>
                    <a:pt x="88" y="65"/>
                  </a:lnTo>
                  <a:lnTo>
                    <a:pt x="88" y="66"/>
                  </a:lnTo>
                  <a:lnTo>
                    <a:pt x="89" y="66"/>
                  </a:lnTo>
                  <a:lnTo>
                    <a:pt x="89" y="66"/>
                  </a:lnTo>
                  <a:lnTo>
                    <a:pt x="88" y="66"/>
                  </a:lnTo>
                  <a:close/>
                  <a:moveTo>
                    <a:pt x="68" y="65"/>
                  </a:moveTo>
                  <a:lnTo>
                    <a:pt x="67" y="66"/>
                  </a:lnTo>
                  <a:lnTo>
                    <a:pt x="66" y="66"/>
                  </a:lnTo>
                  <a:lnTo>
                    <a:pt x="66" y="65"/>
                  </a:lnTo>
                  <a:lnTo>
                    <a:pt x="66" y="64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68" y="65"/>
                  </a:lnTo>
                  <a:lnTo>
                    <a:pt x="68" y="65"/>
                  </a:lnTo>
                  <a:close/>
                  <a:moveTo>
                    <a:pt x="71" y="66"/>
                  </a:moveTo>
                  <a:lnTo>
                    <a:pt x="70" y="67"/>
                  </a:lnTo>
                  <a:lnTo>
                    <a:pt x="69" y="66"/>
                  </a:lnTo>
                  <a:lnTo>
                    <a:pt x="69" y="65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71" y="64"/>
                  </a:lnTo>
                  <a:lnTo>
                    <a:pt x="71" y="65"/>
                  </a:lnTo>
                  <a:lnTo>
                    <a:pt x="71" y="66"/>
                  </a:lnTo>
                  <a:close/>
                  <a:moveTo>
                    <a:pt x="59" y="64"/>
                  </a:moveTo>
                  <a:lnTo>
                    <a:pt x="59" y="64"/>
                  </a:lnTo>
                  <a:lnTo>
                    <a:pt x="58" y="64"/>
                  </a:lnTo>
                  <a:lnTo>
                    <a:pt x="58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60" y="64"/>
                  </a:lnTo>
                  <a:lnTo>
                    <a:pt x="59" y="64"/>
                  </a:lnTo>
                  <a:close/>
                  <a:moveTo>
                    <a:pt x="58" y="61"/>
                  </a:moveTo>
                  <a:lnTo>
                    <a:pt x="58" y="62"/>
                  </a:lnTo>
                  <a:lnTo>
                    <a:pt x="58" y="61"/>
                  </a:lnTo>
                  <a:lnTo>
                    <a:pt x="57" y="60"/>
                  </a:lnTo>
                  <a:lnTo>
                    <a:pt x="58" y="60"/>
                  </a:lnTo>
                  <a:lnTo>
                    <a:pt x="58" y="59"/>
                  </a:lnTo>
                  <a:lnTo>
                    <a:pt x="58" y="60"/>
                  </a:lnTo>
                  <a:lnTo>
                    <a:pt x="59" y="60"/>
                  </a:lnTo>
                  <a:lnTo>
                    <a:pt x="58" y="61"/>
                  </a:lnTo>
                  <a:close/>
                  <a:moveTo>
                    <a:pt x="64" y="59"/>
                  </a:moveTo>
                  <a:lnTo>
                    <a:pt x="64" y="61"/>
                  </a:lnTo>
                  <a:lnTo>
                    <a:pt x="63" y="61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59"/>
                  </a:lnTo>
                  <a:lnTo>
                    <a:pt x="64" y="59"/>
                  </a:lnTo>
                  <a:close/>
                  <a:moveTo>
                    <a:pt x="69" y="60"/>
                  </a:moveTo>
                  <a:lnTo>
                    <a:pt x="68" y="60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9" y="60"/>
                  </a:lnTo>
                  <a:close/>
                  <a:moveTo>
                    <a:pt x="76" y="59"/>
                  </a:moveTo>
                  <a:lnTo>
                    <a:pt x="75" y="59"/>
                  </a:lnTo>
                  <a:lnTo>
                    <a:pt x="75" y="58"/>
                  </a:lnTo>
                  <a:lnTo>
                    <a:pt x="76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9" y="57"/>
                  </a:lnTo>
                  <a:lnTo>
                    <a:pt x="79" y="58"/>
                  </a:lnTo>
                  <a:lnTo>
                    <a:pt x="78" y="58"/>
                  </a:lnTo>
                  <a:lnTo>
                    <a:pt x="76" y="59"/>
                  </a:lnTo>
                  <a:close/>
                  <a:moveTo>
                    <a:pt x="67" y="58"/>
                  </a:moveTo>
                  <a:lnTo>
                    <a:pt x="67" y="59"/>
                  </a:lnTo>
                  <a:lnTo>
                    <a:pt x="66" y="59"/>
                  </a:lnTo>
                  <a:lnTo>
                    <a:pt x="65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67" y="57"/>
                  </a:lnTo>
                  <a:lnTo>
                    <a:pt x="67" y="58"/>
                  </a:lnTo>
                  <a:close/>
                  <a:moveTo>
                    <a:pt x="57" y="58"/>
                  </a:moveTo>
                  <a:lnTo>
                    <a:pt x="56" y="59"/>
                  </a:lnTo>
                  <a:lnTo>
                    <a:pt x="56" y="58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close/>
                  <a:moveTo>
                    <a:pt x="84" y="55"/>
                  </a:moveTo>
                  <a:lnTo>
                    <a:pt x="87" y="55"/>
                  </a:lnTo>
                  <a:lnTo>
                    <a:pt x="87" y="55"/>
                  </a:lnTo>
                  <a:lnTo>
                    <a:pt x="88" y="55"/>
                  </a:lnTo>
                  <a:lnTo>
                    <a:pt x="88" y="56"/>
                  </a:lnTo>
                  <a:lnTo>
                    <a:pt x="87" y="56"/>
                  </a:lnTo>
                  <a:lnTo>
                    <a:pt x="86" y="57"/>
                  </a:lnTo>
                  <a:lnTo>
                    <a:pt x="84" y="57"/>
                  </a:lnTo>
                  <a:lnTo>
                    <a:pt x="83" y="5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5"/>
                  </a:lnTo>
                  <a:lnTo>
                    <a:pt x="83" y="55"/>
                  </a:lnTo>
                  <a:lnTo>
                    <a:pt x="84" y="55"/>
                  </a:lnTo>
                  <a:close/>
                  <a:moveTo>
                    <a:pt x="17" y="55"/>
                  </a:moveTo>
                  <a:lnTo>
                    <a:pt x="19" y="56"/>
                  </a:lnTo>
                  <a:lnTo>
                    <a:pt x="18" y="56"/>
                  </a:lnTo>
                  <a:lnTo>
                    <a:pt x="17" y="57"/>
                  </a:lnTo>
                  <a:lnTo>
                    <a:pt x="15" y="56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5" y="53"/>
                  </a:lnTo>
                  <a:lnTo>
                    <a:pt x="16" y="54"/>
                  </a:lnTo>
                  <a:lnTo>
                    <a:pt x="17" y="55"/>
                  </a:lnTo>
                  <a:lnTo>
                    <a:pt x="17" y="55"/>
                  </a:lnTo>
                  <a:close/>
                  <a:moveTo>
                    <a:pt x="64" y="56"/>
                  </a:moveTo>
                  <a:lnTo>
                    <a:pt x="64" y="57"/>
                  </a:lnTo>
                  <a:lnTo>
                    <a:pt x="63" y="55"/>
                  </a:lnTo>
                  <a:lnTo>
                    <a:pt x="62" y="55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0" y="53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2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4" y="55"/>
                  </a:lnTo>
                  <a:lnTo>
                    <a:pt x="64" y="56"/>
                  </a:lnTo>
                  <a:close/>
                  <a:moveTo>
                    <a:pt x="47" y="53"/>
                  </a:moveTo>
                  <a:lnTo>
                    <a:pt x="46" y="54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3"/>
                  </a:lnTo>
                  <a:close/>
                  <a:moveTo>
                    <a:pt x="13" y="47"/>
                  </a:moveTo>
                  <a:lnTo>
                    <a:pt x="13" y="49"/>
                  </a:lnTo>
                  <a:lnTo>
                    <a:pt x="15" y="49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3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3" y="47"/>
                  </a:lnTo>
                  <a:close/>
                  <a:moveTo>
                    <a:pt x="15" y="48"/>
                  </a:moveTo>
                  <a:lnTo>
                    <a:pt x="15" y="48"/>
                  </a:lnTo>
                  <a:lnTo>
                    <a:pt x="13" y="47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8"/>
                  </a:lnTo>
                  <a:close/>
                  <a:moveTo>
                    <a:pt x="75" y="49"/>
                  </a:moveTo>
                  <a:lnTo>
                    <a:pt x="75" y="50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7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4" y="44"/>
                  </a:lnTo>
                  <a:lnTo>
                    <a:pt x="75" y="45"/>
                  </a:lnTo>
                  <a:lnTo>
                    <a:pt x="76" y="45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8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5" y="49"/>
                  </a:lnTo>
                  <a:close/>
                  <a:moveTo>
                    <a:pt x="13" y="44"/>
                  </a:moveTo>
                  <a:lnTo>
                    <a:pt x="13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5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5" y="44"/>
                  </a:lnTo>
                  <a:lnTo>
                    <a:pt x="13" y="44"/>
                  </a:lnTo>
                  <a:close/>
                  <a:moveTo>
                    <a:pt x="59" y="42"/>
                  </a:moveTo>
                  <a:lnTo>
                    <a:pt x="58" y="42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7" y="39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8" y="39"/>
                  </a:lnTo>
                  <a:lnTo>
                    <a:pt x="58" y="41"/>
                  </a:lnTo>
                  <a:lnTo>
                    <a:pt x="59" y="42"/>
                  </a:lnTo>
                  <a:close/>
                  <a:moveTo>
                    <a:pt x="44" y="38"/>
                  </a:moveTo>
                  <a:lnTo>
                    <a:pt x="45" y="41"/>
                  </a:lnTo>
                  <a:lnTo>
                    <a:pt x="45" y="41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50" y="43"/>
                  </a:lnTo>
                  <a:lnTo>
                    <a:pt x="53" y="43"/>
                  </a:lnTo>
                  <a:lnTo>
                    <a:pt x="53" y="44"/>
                  </a:lnTo>
                  <a:lnTo>
                    <a:pt x="54" y="44"/>
                  </a:lnTo>
                  <a:lnTo>
                    <a:pt x="54" y="45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5" y="48"/>
                  </a:lnTo>
                  <a:lnTo>
                    <a:pt x="55" y="49"/>
                  </a:lnTo>
                  <a:lnTo>
                    <a:pt x="56" y="50"/>
                  </a:lnTo>
                  <a:lnTo>
                    <a:pt x="58" y="50"/>
                  </a:lnTo>
                  <a:lnTo>
                    <a:pt x="59" y="50"/>
                  </a:lnTo>
                  <a:lnTo>
                    <a:pt x="59" y="51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6" y="52"/>
                  </a:lnTo>
                  <a:lnTo>
                    <a:pt x="55" y="51"/>
                  </a:lnTo>
                  <a:lnTo>
                    <a:pt x="55" y="50"/>
                  </a:lnTo>
                  <a:lnTo>
                    <a:pt x="54" y="50"/>
                  </a:lnTo>
                  <a:lnTo>
                    <a:pt x="54" y="49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1" y="47"/>
                  </a:lnTo>
                  <a:lnTo>
                    <a:pt x="48" y="47"/>
                  </a:lnTo>
                  <a:lnTo>
                    <a:pt x="47" y="46"/>
                  </a:lnTo>
                  <a:lnTo>
                    <a:pt x="47" y="45"/>
                  </a:lnTo>
                  <a:lnTo>
                    <a:pt x="46" y="45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44" y="43"/>
                  </a:lnTo>
                  <a:lnTo>
                    <a:pt x="42" y="42"/>
                  </a:lnTo>
                  <a:lnTo>
                    <a:pt x="41" y="41"/>
                  </a:lnTo>
                  <a:lnTo>
                    <a:pt x="40" y="41"/>
                  </a:lnTo>
                  <a:lnTo>
                    <a:pt x="39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9" y="39"/>
                  </a:lnTo>
                  <a:lnTo>
                    <a:pt x="41" y="38"/>
                  </a:lnTo>
                  <a:lnTo>
                    <a:pt x="42" y="38"/>
                  </a:lnTo>
                  <a:lnTo>
                    <a:pt x="43" y="38"/>
                  </a:lnTo>
                  <a:lnTo>
                    <a:pt x="44" y="38"/>
                  </a:lnTo>
                  <a:close/>
                  <a:moveTo>
                    <a:pt x="48" y="36"/>
                  </a:moveTo>
                  <a:lnTo>
                    <a:pt x="47" y="37"/>
                  </a:lnTo>
                  <a:lnTo>
                    <a:pt x="47" y="37"/>
                  </a:lnTo>
                  <a:lnTo>
                    <a:pt x="46" y="35"/>
                  </a:lnTo>
                  <a:lnTo>
                    <a:pt x="48" y="36"/>
                  </a:lnTo>
                  <a:close/>
                  <a:moveTo>
                    <a:pt x="50" y="36"/>
                  </a:moveTo>
                  <a:lnTo>
                    <a:pt x="48" y="36"/>
                  </a:lnTo>
                  <a:lnTo>
                    <a:pt x="50" y="35"/>
                  </a:lnTo>
                  <a:lnTo>
                    <a:pt x="51" y="34"/>
                  </a:lnTo>
                  <a:lnTo>
                    <a:pt x="50" y="35"/>
                  </a:lnTo>
                  <a:lnTo>
                    <a:pt x="50" y="36"/>
                  </a:lnTo>
                  <a:close/>
                  <a:moveTo>
                    <a:pt x="77" y="34"/>
                  </a:moveTo>
                  <a:lnTo>
                    <a:pt x="77" y="34"/>
                  </a:lnTo>
                  <a:lnTo>
                    <a:pt x="79" y="36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8" y="38"/>
                  </a:lnTo>
                  <a:lnTo>
                    <a:pt x="75" y="38"/>
                  </a:lnTo>
                  <a:lnTo>
                    <a:pt x="74" y="37"/>
                  </a:lnTo>
                  <a:lnTo>
                    <a:pt x="76" y="36"/>
                  </a:lnTo>
                  <a:lnTo>
                    <a:pt x="76" y="35"/>
                  </a:lnTo>
                  <a:lnTo>
                    <a:pt x="75" y="35"/>
                  </a:lnTo>
                  <a:lnTo>
                    <a:pt x="74" y="37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1" y="35"/>
                  </a:lnTo>
                  <a:lnTo>
                    <a:pt x="72" y="34"/>
                  </a:lnTo>
                  <a:lnTo>
                    <a:pt x="73" y="34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7" y="33"/>
                  </a:lnTo>
                  <a:lnTo>
                    <a:pt x="77" y="34"/>
                  </a:lnTo>
                  <a:close/>
                  <a:moveTo>
                    <a:pt x="6" y="32"/>
                  </a:moveTo>
                  <a:lnTo>
                    <a:pt x="6" y="33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0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6" y="32"/>
                  </a:lnTo>
                  <a:close/>
                  <a:moveTo>
                    <a:pt x="66" y="25"/>
                  </a:moveTo>
                  <a:lnTo>
                    <a:pt x="66" y="25"/>
                  </a:lnTo>
                  <a:lnTo>
                    <a:pt x="65" y="26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7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2" y="27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4" y="24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25"/>
                  </a:lnTo>
                  <a:close/>
                  <a:moveTo>
                    <a:pt x="68" y="19"/>
                  </a:moveTo>
                  <a:lnTo>
                    <a:pt x="67" y="19"/>
                  </a:lnTo>
                  <a:lnTo>
                    <a:pt x="65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8" y="19"/>
                  </a:lnTo>
                  <a:close/>
                  <a:moveTo>
                    <a:pt x="58" y="16"/>
                  </a:move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6" y="14"/>
                  </a:lnTo>
                  <a:lnTo>
                    <a:pt x="57" y="14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8" y="16"/>
                  </a:lnTo>
                  <a:close/>
                  <a:moveTo>
                    <a:pt x="76" y="7"/>
                  </a:moveTo>
                  <a:lnTo>
                    <a:pt x="74" y="8"/>
                  </a:lnTo>
                  <a:lnTo>
                    <a:pt x="74" y="9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4" y="12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2" y="14"/>
                  </a:lnTo>
                  <a:lnTo>
                    <a:pt x="72" y="15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69" y="13"/>
                  </a:lnTo>
                  <a:lnTo>
                    <a:pt x="65" y="13"/>
                  </a:lnTo>
                  <a:lnTo>
                    <a:pt x="63" y="12"/>
                  </a:lnTo>
                  <a:lnTo>
                    <a:pt x="62" y="12"/>
                  </a:lnTo>
                  <a:lnTo>
                    <a:pt x="61" y="11"/>
                  </a:lnTo>
                  <a:lnTo>
                    <a:pt x="60" y="12"/>
                  </a:lnTo>
                  <a:lnTo>
                    <a:pt x="58" y="13"/>
                  </a:lnTo>
                  <a:lnTo>
                    <a:pt x="56" y="13"/>
                  </a:lnTo>
                  <a:lnTo>
                    <a:pt x="55" y="12"/>
                  </a:lnTo>
                  <a:lnTo>
                    <a:pt x="54" y="12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47" y="14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6" y="16"/>
                  </a:lnTo>
                  <a:lnTo>
                    <a:pt x="47" y="17"/>
                  </a:lnTo>
                  <a:lnTo>
                    <a:pt x="47" y="18"/>
                  </a:lnTo>
                  <a:lnTo>
                    <a:pt x="47" y="19"/>
                  </a:lnTo>
                  <a:lnTo>
                    <a:pt x="48" y="19"/>
                  </a:lnTo>
                  <a:lnTo>
                    <a:pt x="50" y="19"/>
                  </a:lnTo>
                  <a:lnTo>
                    <a:pt x="52" y="20"/>
                  </a:lnTo>
                  <a:lnTo>
                    <a:pt x="53" y="21"/>
                  </a:lnTo>
                  <a:lnTo>
                    <a:pt x="54" y="23"/>
                  </a:lnTo>
                  <a:lnTo>
                    <a:pt x="52" y="22"/>
                  </a:lnTo>
                  <a:lnTo>
                    <a:pt x="51" y="21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7" y="20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7" y="22"/>
                  </a:lnTo>
                  <a:lnTo>
                    <a:pt x="48" y="22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5" y="22"/>
                  </a:lnTo>
                  <a:lnTo>
                    <a:pt x="42" y="21"/>
                  </a:lnTo>
                  <a:lnTo>
                    <a:pt x="42" y="22"/>
                  </a:lnTo>
                  <a:lnTo>
                    <a:pt x="43" y="23"/>
                  </a:lnTo>
                  <a:lnTo>
                    <a:pt x="43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5" y="26"/>
                  </a:lnTo>
                  <a:lnTo>
                    <a:pt x="42" y="25"/>
                  </a:lnTo>
                  <a:lnTo>
                    <a:pt x="42" y="23"/>
                  </a:lnTo>
                  <a:lnTo>
                    <a:pt x="41" y="22"/>
                  </a:lnTo>
                  <a:lnTo>
                    <a:pt x="39" y="20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4" y="20"/>
                  </a:lnTo>
                  <a:lnTo>
                    <a:pt x="33" y="21"/>
                  </a:lnTo>
                  <a:lnTo>
                    <a:pt x="33" y="23"/>
                  </a:lnTo>
                  <a:lnTo>
                    <a:pt x="34" y="24"/>
                  </a:lnTo>
                  <a:lnTo>
                    <a:pt x="37" y="27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31"/>
                  </a:lnTo>
                  <a:lnTo>
                    <a:pt x="41" y="33"/>
                  </a:lnTo>
                  <a:lnTo>
                    <a:pt x="42" y="34"/>
                  </a:lnTo>
                  <a:lnTo>
                    <a:pt x="43" y="36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39" y="34"/>
                  </a:lnTo>
                  <a:lnTo>
                    <a:pt x="38" y="34"/>
                  </a:lnTo>
                  <a:lnTo>
                    <a:pt x="37" y="35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40" y="37"/>
                  </a:lnTo>
                  <a:lnTo>
                    <a:pt x="39" y="39"/>
                  </a:lnTo>
                  <a:lnTo>
                    <a:pt x="37" y="39"/>
                  </a:lnTo>
                  <a:lnTo>
                    <a:pt x="36" y="39"/>
                  </a:lnTo>
                  <a:lnTo>
                    <a:pt x="35" y="39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6" y="41"/>
                  </a:lnTo>
                  <a:lnTo>
                    <a:pt x="37" y="42"/>
                  </a:lnTo>
                  <a:lnTo>
                    <a:pt x="40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4" y="45"/>
                  </a:lnTo>
                  <a:lnTo>
                    <a:pt x="46" y="46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3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6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1" y="55"/>
                  </a:lnTo>
                  <a:lnTo>
                    <a:pt x="50" y="54"/>
                  </a:lnTo>
                  <a:lnTo>
                    <a:pt x="47" y="52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42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3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3" y="61"/>
                  </a:lnTo>
                  <a:lnTo>
                    <a:pt x="42" y="61"/>
                  </a:lnTo>
                  <a:lnTo>
                    <a:pt x="42" y="60"/>
                  </a:lnTo>
                  <a:lnTo>
                    <a:pt x="41" y="59"/>
                  </a:lnTo>
                  <a:lnTo>
                    <a:pt x="40" y="59"/>
                  </a:lnTo>
                  <a:lnTo>
                    <a:pt x="39" y="59"/>
                  </a:lnTo>
                  <a:lnTo>
                    <a:pt x="39" y="58"/>
                  </a:lnTo>
                  <a:lnTo>
                    <a:pt x="38" y="59"/>
                  </a:lnTo>
                  <a:lnTo>
                    <a:pt x="39" y="61"/>
                  </a:lnTo>
                  <a:lnTo>
                    <a:pt x="40" y="62"/>
                  </a:lnTo>
                  <a:lnTo>
                    <a:pt x="42" y="66"/>
                  </a:lnTo>
                  <a:lnTo>
                    <a:pt x="43" y="68"/>
                  </a:lnTo>
                  <a:lnTo>
                    <a:pt x="43" y="69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2" y="72"/>
                  </a:lnTo>
                  <a:lnTo>
                    <a:pt x="40" y="70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8" y="69"/>
                  </a:lnTo>
                  <a:lnTo>
                    <a:pt x="36" y="72"/>
                  </a:lnTo>
                  <a:lnTo>
                    <a:pt x="37" y="73"/>
                  </a:lnTo>
                  <a:lnTo>
                    <a:pt x="36" y="73"/>
                  </a:lnTo>
                  <a:lnTo>
                    <a:pt x="35" y="72"/>
                  </a:lnTo>
                  <a:lnTo>
                    <a:pt x="35" y="71"/>
                  </a:lnTo>
                  <a:lnTo>
                    <a:pt x="35" y="70"/>
                  </a:lnTo>
                  <a:lnTo>
                    <a:pt x="33" y="67"/>
                  </a:lnTo>
                  <a:lnTo>
                    <a:pt x="32" y="67"/>
                  </a:lnTo>
                  <a:lnTo>
                    <a:pt x="32" y="66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0" y="66"/>
                  </a:lnTo>
                  <a:lnTo>
                    <a:pt x="30" y="67"/>
                  </a:lnTo>
                  <a:lnTo>
                    <a:pt x="30" y="68"/>
                  </a:lnTo>
                  <a:lnTo>
                    <a:pt x="30" y="69"/>
                  </a:lnTo>
                  <a:lnTo>
                    <a:pt x="28" y="68"/>
                  </a:lnTo>
                  <a:lnTo>
                    <a:pt x="26" y="65"/>
                  </a:lnTo>
                  <a:lnTo>
                    <a:pt x="26" y="63"/>
                  </a:lnTo>
                  <a:lnTo>
                    <a:pt x="27" y="62"/>
                  </a:lnTo>
                  <a:lnTo>
                    <a:pt x="27" y="61"/>
                  </a:lnTo>
                  <a:lnTo>
                    <a:pt x="25" y="59"/>
                  </a:lnTo>
                  <a:lnTo>
                    <a:pt x="23" y="57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3"/>
                  </a:lnTo>
                  <a:lnTo>
                    <a:pt x="22" y="52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4" y="50"/>
                  </a:lnTo>
                  <a:lnTo>
                    <a:pt x="25" y="50"/>
                  </a:lnTo>
                  <a:lnTo>
                    <a:pt x="26" y="49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2" y="50"/>
                  </a:lnTo>
                  <a:lnTo>
                    <a:pt x="35" y="51"/>
                  </a:lnTo>
                  <a:lnTo>
                    <a:pt x="37" y="52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40" y="53"/>
                  </a:lnTo>
                  <a:lnTo>
                    <a:pt x="40" y="52"/>
                  </a:lnTo>
                  <a:lnTo>
                    <a:pt x="39" y="52"/>
                  </a:lnTo>
                  <a:lnTo>
                    <a:pt x="40" y="51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42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0" y="49"/>
                  </a:lnTo>
                  <a:lnTo>
                    <a:pt x="40" y="5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7" y="48"/>
                  </a:lnTo>
                  <a:lnTo>
                    <a:pt x="35" y="48"/>
                  </a:lnTo>
                  <a:lnTo>
                    <a:pt x="34" y="46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2" y="48"/>
                  </a:lnTo>
                  <a:lnTo>
                    <a:pt x="29" y="47"/>
                  </a:lnTo>
                  <a:lnTo>
                    <a:pt x="27" y="47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3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1" y="46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6" y="42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6" y="37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3" y="37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8" y="34"/>
                  </a:lnTo>
                  <a:lnTo>
                    <a:pt x="7" y="31"/>
                  </a:lnTo>
                  <a:lnTo>
                    <a:pt x="6" y="29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8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5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30" y="10"/>
                  </a:lnTo>
                  <a:lnTo>
                    <a:pt x="31" y="10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2" y="6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5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61" y="7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2" y="5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0" y="2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6" y="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9" name="Google Shape;1439;p77"/>
            <p:cNvSpPr/>
            <p:nvPr/>
          </p:nvSpPr>
          <p:spPr>
            <a:xfrm>
              <a:off x="4413250" y="1471613"/>
              <a:ext cx="85725" cy="142875"/>
            </a:xfrm>
            <a:custGeom>
              <a:avLst/>
              <a:gdLst/>
              <a:ahLst/>
              <a:cxnLst/>
              <a:rect l="l" t="t" r="r" b="b"/>
              <a:pathLst>
                <a:path w="54" h="90" extrusionOk="0">
                  <a:moveTo>
                    <a:pt x="39" y="1"/>
                  </a:moveTo>
                  <a:lnTo>
                    <a:pt x="39" y="3"/>
                  </a:lnTo>
                  <a:lnTo>
                    <a:pt x="40" y="3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8" y="7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1" y="10"/>
                  </a:lnTo>
                  <a:lnTo>
                    <a:pt x="41" y="11"/>
                  </a:lnTo>
                  <a:lnTo>
                    <a:pt x="42" y="12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4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4" y="20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5" y="28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3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5"/>
                  </a:lnTo>
                  <a:lnTo>
                    <a:pt x="45" y="36"/>
                  </a:lnTo>
                  <a:lnTo>
                    <a:pt x="47" y="38"/>
                  </a:lnTo>
                  <a:lnTo>
                    <a:pt x="48" y="40"/>
                  </a:lnTo>
                  <a:lnTo>
                    <a:pt x="48" y="41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47" y="43"/>
                  </a:lnTo>
                  <a:lnTo>
                    <a:pt x="47" y="49"/>
                  </a:lnTo>
                  <a:lnTo>
                    <a:pt x="46" y="51"/>
                  </a:lnTo>
                  <a:lnTo>
                    <a:pt x="45" y="52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3"/>
                  </a:lnTo>
                  <a:lnTo>
                    <a:pt x="47" y="54"/>
                  </a:lnTo>
                  <a:lnTo>
                    <a:pt x="47" y="55"/>
                  </a:lnTo>
                  <a:lnTo>
                    <a:pt x="47" y="57"/>
                  </a:lnTo>
                  <a:lnTo>
                    <a:pt x="47" y="58"/>
                  </a:lnTo>
                  <a:lnTo>
                    <a:pt x="46" y="58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6" y="61"/>
                  </a:lnTo>
                  <a:lnTo>
                    <a:pt x="47" y="62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48" y="66"/>
                  </a:lnTo>
                  <a:lnTo>
                    <a:pt x="49" y="67"/>
                  </a:lnTo>
                  <a:lnTo>
                    <a:pt x="50" y="67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2" y="69"/>
                  </a:lnTo>
                  <a:lnTo>
                    <a:pt x="52" y="70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4" y="71"/>
                  </a:lnTo>
                  <a:lnTo>
                    <a:pt x="53" y="71"/>
                  </a:lnTo>
                  <a:lnTo>
                    <a:pt x="52" y="73"/>
                  </a:lnTo>
                  <a:lnTo>
                    <a:pt x="52" y="74"/>
                  </a:lnTo>
                  <a:lnTo>
                    <a:pt x="51" y="75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3" y="76"/>
                  </a:lnTo>
                  <a:lnTo>
                    <a:pt x="38" y="79"/>
                  </a:lnTo>
                  <a:lnTo>
                    <a:pt x="35" y="80"/>
                  </a:lnTo>
                  <a:lnTo>
                    <a:pt x="34" y="81"/>
                  </a:lnTo>
                  <a:lnTo>
                    <a:pt x="32" y="82"/>
                  </a:lnTo>
                  <a:lnTo>
                    <a:pt x="30" y="83"/>
                  </a:lnTo>
                  <a:lnTo>
                    <a:pt x="26" y="84"/>
                  </a:lnTo>
                  <a:lnTo>
                    <a:pt x="21" y="86"/>
                  </a:lnTo>
                  <a:lnTo>
                    <a:pt x="19" y="87"/>
                  </a:lnTo>
                  <a:lnTo>
                    <a:pt x="17" y="88"/>
                  </a:lnTo>
                  <a:lnTo>
                    <a:pt x="15" y="90"/>
                  </a:lnTo>
                  <a:lnTo>
                    <a:pt x="14" y="90"/>
                  </a:lnTo>
                  <a:lnTo>
                    <a:pt x="12" y="88"/>
                  </a:lnTo>
                  <a:lnTo>
                    <a:pt x="10" y="87"/>
                  </a:lnTo>
                  <a:lnTo>
                    <a:pt x="6" y="86"/>
                  </a:lnTo>
                  <a:lnTo>
                    <a:pt x="3" y="86"/>
                  </a:lnTo>
                  <a:lnTo>
                    <a:pt x="2" y="85"/>
                  </a:lnTo>
                  <a:lnTo>
                    <a:pt x="1" y="85"/>
                  </a:lnTo>
                  <a:lnTo>
                    <a:pt x="2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5" y="82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3" y="78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76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1" y="67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1" y="59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2"/>
                  </a:lnTo>
                  <a:lnTo>
                    <a:pt x="4" y="49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8" y="38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0" name="Google Shape;1440;p77"/>
            <p:cNvSpPr/>
            <p:nvPr/>
          </p:nvSpPr>
          <p:spPr>
            <a:xfrm>
              <a:off x="4575175" y="514350"/>
              <a:ext cx="150813" cy="165100"/>
            </a:xfrm>
            <a:custGeom>
              <a:avLst/>
              <a:gdLst/>
              <a:ahLst/>
              <a:cxnLst/>
              <a:rect l="l" t="t" r="r" b="b"/>
              <a:pathLst>
                <a:path w="95" h="104" extrusionOk="0">
                  <a:moveTo>
                    <a:pt x="84" y="15"/>
                  </a:moveTo>
                  <a:lnTo>
                    <a:pt x="84" y="16"/>
                  </a:lnTo>
                  <a:lnTo>
                    <a:pt x="84" y="16"/>
                  </a:lnTo>
                  <a:lnTo>
                    <a:pt x="83" y="16"/>
                  </a:lnTo>
                  <a:lnTo>
                    <a:pt x="81" y="16"/>
                  </a:lnTo>
                  <a:lnTo>
                    <a:pt x="81" y="15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2" y="14"/>
                  </a:lnTo>
                  <a:lnTo>
                    <a:pt x="84" y="15"/>
                  </a:lnTo>
                  <a:lnTo>
                    <a:pt x="84" y="15"/>
                  </a:lnTo>
                  <a:close/>
                  <a:moveTo>
                    <a:pt x="53" y="9"/>
                  </a:moveTo>
                  <a:lnTo>
                    <a:pt x="52" y="9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3" y="7"/>
                  </a:lnTo>
                  <a:lnTo>
                    <a:pt x="53" y="9"/>
                  </a:lnTo>
                  <a:lnTo>
                    <a:pt x="53" y="9"/>
                  </a:lnTo>
                  <a:close/>
                  <a:moveTo>
                    <a:pt x="79" y="9"/>
                  </a:moveTo>
                  <a:lnTo>
                    <a:pt x="79" y="10"/>
                  </a:lnTo>
                  <a:lnTo>
                    <a:pt x="79" y="11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6" y="11"/>
                  </a:lnTo>
                  <a:lnTo>
                    <a:pt x="75" y="11"/>
                  </a:lnTo>
                  <a:lnTo>
                    <a:pt x="74" y="10"/>
                  </a:lnTo>
                  <a:lnTo>
                    <a:pt x="73" y="10"/>
                  </a:lnTo>
                  <a:lnTo>
                    <a:pt x="73" y="9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9"/>
                  </a:lnTo>
                  <a:lnTo>
                    <a:pt x="79" y="9"/>
                  </a:lnTo>
                  <a:close/>
                  <a:moveTo>
                    <a:pt x="25" y="4"/>
                  </a:move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close/>
                  <a:moveTo>
                    <a:pt x="32" y="3"/>
                  </a:moveTo>
                  <a:lnTo>
                    <a:pt x="34" y="3"/>
                  </a:lnTo>
                  <a:lnTo>
                    <a:pt x="35" y="3"/>
                  </a:lnTo>
                  <a:lnTo>
                    <a:pt x="36" y="2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40" y="4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42" y="7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1" y="9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9" y="13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1"/>
                  </a:lnTo>
                  <a:lnTo>
                    <a:pt x="64" y="10"/>
                  </a:lnTo>
                  <a:lnTo>
                    <a:pt x="66" y="7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2" y="9"/>
                  </a:lnTo>
                  <a:lnTo>
                    <a:pt x="73" y="11"/>
                  </a:lnTo>
                  <a:lnTo>
                    <a:pt x="76" y="13"/>
                  </a:lnTo>
                  <a:lnTo>
                    <a:pt x="79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5" y="19"/>
                  </a:lnTo>
                  <a:lnTo>
                    <a:pt x="85" y="20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5"/>
                  </a:lnTo>
                  <a:lnTo>
                    <a:pt x="87" y="26"/>
                  </a:lnTo>
                  <a:lnTo>
                    <a:pt x="86" y="27"/>
                  </a:lnTo>
                  <a:lnTo>
                    <a:pt x="85" y="27"/>
                  </a:lnTo>
                  <a:lnTo>
                    <a:pt x="85" y="28"/>
                  </a:lnTo>
                  <a:lnTo>
                    <a:pt x="85" y="29"/>
                  </a:lnTo>
                  <a:lnTo>
                    <a:pt x="86" y="30"/>
                  </a:lnTo>
                  <a:lnTo>
                    <a:pt x="89" y="32"/>
                  </a:lnTo>
                  <a:lnTo>
                    <a:pt x="90" y="33"/>
                  </a:lnTo>
                  <a:lnTo>
                    <a:pt x="90" y="35"/>
                  </a:lnTo>
                  <a:lnTo>
                    <a:pt x="89" y="35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8"/>
                  </a:lnTo>
                  <a:lnTo>
                    <a:pt x="91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40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1" y="42"/>
                  </a:lnTo>
                  <a:lnTo>
                    <a:pt x="91" y="44"/>
                  </a:lnTo>
                  <a:lnTo>
                    <a:pt x="91" y="45"/>
                  </a:lnTo>
                  <a:lnTo>
                    <a:pt x="92" y="45"/>
                  </a:lnTo>
                  <a:lnTo>
                    <a:pt x="92" y="46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5" y="49"/>
                  </a:lnTo>
                  <a:lnTo>
                    <a:pt x="95" y="51"/>
                  </a:lnTo>
                  <a:lnTo>
                    <a:pt x="95" y="53"/>
                  </a:lnTo>
                  <a:lnTo>
                    <a:pt x="95" y="54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3" y="56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5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1" y="54"/>
                  </a:lnTo>
                  <a:lnTo>
                    <a:pt x="90" y="54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9" y="55"/>
                  </a:lnTo>
                  <a:lnTo>
                    <a:pt x="89" y="55"/>
                  </a:lnTo>
                  <a:lnTo>
                    <a:pt x="87" y="56"/>
                  </a:lnTo>
                  <a:lnTo>
                    <a:pt x="86" y="56"/>
                  </a:lnTo>
                  <a:lnTo>
                    <a:pt x="85" y="57"/>
                  </a:lnTo>
                  <a:lnTo>
                    <a:pt x="84" y="57"/>
                  </a:lnTo>
                  <a:lnTo>
                    <a:pt x="82" y="58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7" y="60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4" y="62"/>
                  </a:lnTo>
                  <a:lnTo>
                    <a:pt x="73" y="61"/>
                  </a:lnTo>
                  <a:lnTo>
                    <a:pt x="73" y="62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70" y="62"/>
                  </a:lnTo>
                  <a:lnTo>
                    <a:pt x="69" y="63"/>
                  </a:lnTo>
                  <a:lnTo>
                    <a:pt x="69" y="64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4"/>
                  </a:lnTo>
                  <a:lnTo>
                    <a:pt x="66" y="64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70" y="67"/>
                  </a:lnTo>
                  <a:lnTo>
                    <a:pt x="70" y="68"/>
                  </a:lnTo>
                  <a:lnTo>
                    <a:pt x="71" y="68"/>
                  </a:lnTo>
                  <a:lnTo>
                    <a:pt x="71" y="69"/>
                  </a:lnTo>
                  <a:lnTo>
                    <a:pt x="71" y="69"/>
                  </a:lnTo>
                  <a:lnTo>
                    <a:pt x="71" y="69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1"/>
                  </a:lnTo>
                  <a:lnTo>
                    <a:pt x="71" y="71"/>
                  </a:lnTo>
                  <a:lnTo>
                    <a:pt x="71" y="72"/>
                  </a:lnTo>
                  <a:lnTo>
                    <a:pt x="72" y="73"/>
                  </a:lnTo>
                  <a:lnTo>
                    <a:pt x="73" y="74"/>
                  </a:lnTo>
                  <a:lnTo>
                    <a:pt x="73" y="75"/>
                  </a:lnTo>
                  <a:lnTo>
                    <a:pt x="74" y="75"/>
                  </a:lnTo>
                  <a:lnTo>
                    <a:pt x="75" y="76"/>
                  </a:lnTo>
                  <a:lnTo>
                    <a:pt x="76" y="76"/>
                  </a:lnTo>
                  <a:lnTo>
                    <a:pt x="77" y="77"/>
                  </a:lnTo>
                  <a:lnTo>
                    <a:pt x="78" y="79"/>
                  </a:lnTo>
                  <a:lnTo>
                    <a:pt x="79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82"/>
                  </a:lnTo>
                  <a:lnTo>
                    <a:pt x="83" y="82"/>
                  </a:lnTo>
                  <a:lnTo>
                    <a:pt x="84" y="83"/>
                  </a:lnTo>
                  <a:lnTo>
                    <a:pt x="85" y="84"/>
                  </a:lnTo>
                  <a:lnTo>
                    <a:pt x="86" y="84"/>
                  </a:lnTo>
                  <a:lnTo>
                    <a:pt x="85" y="84"/>
                  </a:lnTo>
                  <a:lnTo>
                    <a:pt x="85" y="85"/>
                  </a:lnTo>
                  <a:lnTo>
                    <a:pt x="86" y="86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4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2" y="89"/>
                  </a:lnTo>
                  <a:lnTo>
                    <a:pt x="81" y="90"/>
                  </a:lnTo>
                  <a:lnTo>
                    <a:pt x="81" y="90"/>
                  </a:lnTo>
                  <a:lnTo>
                    <a:pt x="80" y="90"/>
                  </a:lnTo>
                  <a:lnTo>
                    <a:pt x="79" y="90"/>
                  </a:lnTo>
                  <a:lnTo>
                    <a:pt x="78" y="91"/>
                  </a:lnTo>
                  <a:lnTo>
                    <a:pt x="77" y="92"/>
                  </a:lnTo>
                  <a:lnTo>
                    <a:pt x="76" y="92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76" y="94"/>
                  </a:lnTo>
                  <a:lnTo>
                    <a:pt x="77" y="96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8"/>
                  </a:lnTo>
                  <a:lnTo>
                    <a:pt x="77" y="98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9" y="99"/>
                  </a:lnTo>
                  <a:lnTo>
                    <a:pt x="79" y="100"/>
                  </a:lnTo>
                  <a:lnTo>
                    <a:pt x="79" y="101"/>
                  </a:lnTo>
                  <a:lnTo>
                    <a:pt x="78" y="101"/>
                  </a:lnTo>
                  <a:lnTo>
                    <a:pt x="78" y="101"/>
                  </a:lnTo>
                  <a:lnTo>
                    <a:pt x="77" y="101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99"/>
                  </a:lnTo>
                  <a:lnTo>
                    <a:pt x="76" y="99"/>
                  </a:lnTo>
                  <a:lnTo>
                    <a:pt x="75" y="99"/>
                  </a:lnTo>
                  <a:lnTo>
                    <a:pt x="74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2" y="99"/>
                  </a:lnTo>
                  <a:lnTo>
                    <a:pt x="71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64" y="100"/>
                  </a:lnTo>
                  <a:lnTo>
                    <a:pt x="62" y="100"/>
                  </a:lnTo>
                  <a:lnTo>
                    <a:pt x="61" y="101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59" y="102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7" y="102"/>
                  </a:lnTo>
                  <a:lnTo>
                    <a:pt x="56" y="102"/>
                  </a:lnTo>
                  <a:lnTo>
                    <a:pt x="56" y="102"/>
                  </a:lnTo>
                  <a:lnTo>
                    <a:pt x="55" y="101"/>
                  </a:lnTo>
                  <a:lnTo>
                    <a:pt x="55" y="101"/>
                  </a:lnTo>
                  <a:lnTo>
                    <a:pt x="55" y="101"/>
                  </a:lnTo>
                  <a:lnTo>
                    <a:pt x="53" y="101"/>
                  </a:lnTo>
                  <a:lnTo>
                    <a:pt x="53" y="100"/>
                  </a:lnTo>
                  <a:lnTo>
                    <a:pt x="51" y="100"/>
                  </a:lnTo>
                  <a:lnTo>
                    <a:pt x="50" y="100"/>
                  </a:lnTo>
                  <a:lnTo>
                    <a:pt x="50" y="100"/>
                  </a:lnTo>
                  <a:lnTo>
                    <a:pt x="50" y="102"/>
                  </a:lnTo>
                  <a:lnTo>
                    <a:pt x="50" y="103"/>
                  </a:lnTo>
                  <a:lnTo>
                    <a:pt x="49" y="103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7" y="103"/>
                  </a:lnTo>
                  <a:lnTo>
                    <a:pt x="47" y="102"/>
                  </a:lnTo>
                  <a:lnTo>
                    <a:pt x="46" y="102"/>
                  </a:lnTo>
                  <a:lnTo>
                    <a:pt x="47" y="102"/>
                  </a:lnTo>
                  <a:lnTo>
                    <a:pt x="46" y="102"/>
                  </a:lnTo>
                  <a:lnTo>
                    <a:pt x="46" y="101"/>
                  </a:lnTo>
                  <a:lnTo>
                    <a:pt x="45" y="101"/>
                  </a:lnTo>
                  <a:lnTo>
                    <a:pt x="44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2" y="101"/>
                  </a:lnTo>
                  <a:lnTo>
                    <a:pt x="41" y="100"/>
                  </a:lnTo>
                  <a:lnTo>
                    <a:pt x="41" y="101"/>
                  </a:lnTo>
                  <a:lnTo>
                    <a:pt x="39" y="100"/>
                  </a:lnTo>
                  <a:lnTo>
                    <a:pt x="37" y="99"/>
                  </a:lnTo>
                  <a:lnTo>
                    <a:pt x="36" y="99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0" y="97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9" y="99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7" y="99"/>
                  </a:lnTo>
                  <a:lnTo>
                    <a:pt x="26" y="99"/>
                  </a:lnTo>
                  <a:lnTo>
                    <a:pt x="25" y="100"/>
                  </a:lnTo>
                  <a:lnTo>
                    <a:pt x="23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9" y="97"/>
                  </a:lnTo>
                  <a:lnTo>
                    <a:pt x="19" y="96"/>
                  </a:lnTo>
                  <a:lnTo>
                    <a:pt x="19" y="94"/>
                  </a:lnTo>
                  <a:lnTo>
                    <a:pt x="19" y="93"/>
                  </a:lnTo>
                  <a:lnTo>
                    <a:pt x="19" y="92"/>
                  </a:lnTo>
                  <a:lnTo>
                    <a:pt x="20" y="91"/>
                  </a:lnTo>
                  <a:lnTo>
                    <a:pt x="21" y="89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2" y="85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1" y="81"/>
                  </a:lnTo>
                  <a:lnTo>
                    <a:pt x="19" y="80"/>
                  </a:lnTo>
                  <a:lnTo>
                    <a:pt x="18" y="80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6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3" y="79"/>
                  </a:lnTo>
                  <a:lnTo>
                    <a:pt x="13" y="80"/>
                  </a:lnTo>
                  <a:lnTo>
                    <a:pt x="13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1" y="77"/>
                  </a:lnTo>
                  <a:lnTo>
                    <a:pt x="11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5" y="73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1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6" y="70"/>
                  </a:lnTo>
                  <a:lnTo>
                    <a:pt x="5" y="69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3" y="66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3" y="64"/>
                  </a:lnTo>
                  <a:lnTo>
                    <a:pt x="5" y="63"/>
                  </a:lnTo>
                  <a:lnTo>
                    <a:pt x="5" y="62"/>
                  </a:lnTo>
                  <a:lnTo>
                    <a:pt x="5" y="61"/>
                  </a:lnTo>
                  <a:lnTo>
                    <a:pt x="4" y="61"/>
                  </a:lnTo>
                  <a:lnTo>
                    <a:pt x="3" y="61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2" y="58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1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8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2" y="19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2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5" y="22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4" y="17"/>
                  </a:lnTo>
                  <a:lnTo>
                    <a:pt x="37" y="19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7" y="19"/>
                  </a:lnTo>
                  <a:lnTo>
                    <a:pt x="34" y="16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9" y="11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1" y="3"/>
                  </a:lnTo>
                  <a:lnTo>
                    <a:pt x="32" y="3"/>
                  </a:lnTo>
                  <a:close/>
                  <a:moveTo>
                    <a:pt x="22" y="3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1" name="Google Shape;1441;p77"/>
            <p:cNvSpPr/>
            <p:nvPr/>
          </p:nvSpPr>
          <p:spPr>
            <a:xfrm>
              <a:off x="5178425" y="760413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82" h="34" extrusionOk="0">
                  <a:moveTo>
                    <a:pt x="77" y="22"/>
                  </a:moveTo>
                  <a:lnTo>
                    <a:pt x="77" y="23"/>
                  </a:lnTo>
                  <a:lnTo>
                    <a:pt x="77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5" y="24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7" y="27"/>
                  </a:lnTo>
                  <a:lnTo>
                    <a:pt x="78" y="29"/>
                  </a:lnTo>
                  <a:lnTo>
                    <a:pt x="79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2"/>
                  </a:lnTo>
                  <a:lnTo>
                    <a:pt x="81" y="33"/>
                  </a:lnTo>
                  <a:lnTo>
                    <a:pt x="81" y="34"/>
                  </a:lnTo>
                  <a:lnTo>
                    <a:pt x="80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8" y="33"/>
                  </a:lnTo>
                  <a:lnTo>
                    <a:pt x="76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3" y="33"/>
                  </a:lnTo>
                  <a:lnTo>
                    <a:pt x="71" y="32"/>
                  </a:lnTo>
                  <a:lnTo>
                    <a:pt x="70" y="32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4" y="30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58" y="32"/>
                  </a:lnTo>
                  <a:lnTo>
                    <a:pt x="57" y="33"/>
                  </a:lnTo>
                  <a:lnTo>
                    <a:pt x="54" y="32"/>
                  </a:lnTo>
                  <a:lnTo>
                    <a:pt x="53" y="32"/>
                  </a:lnTo>
                  <a:lnTo>
                    <a:pt x="52" y="33"/>
                  </a:lnTo>
                  <a:lnTo>
                    <a:pt x="51" y="33"/>
                  </a:lnTo>
                  <a:lnTo>
                    <a:pt x="50" y="33"/>
                  </a:lnTo>
                  <a:lnTo>
                    <a:pt x="48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1" y="30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4" y="26"/>
                  </a:lnTo>
                  <a:lnTo>
                    <a:pt x="34" y="27"/>
                  </a:lnTo>
                  <a:lnTo>
                    <a:pt x="34" y="27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4" y="25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4" y="21"/>
                  </a:lnTo>
                  <a:lnTo>
                    <a:pt x="23" y="19"/>
                  </a:lnTo>
                  <a:lnTo>
                    <a:pt x="21" y="15"/>
                  </a:lnTo>
                  <a:lnTo>
                    <a:pt x="20" y="12"/>
                  </a:lnTo>
                  <a:lnTo>
                    <a:pt x="19" y="11"/>
                  </a:lnTo>
                  <a:lnTo>
                    <a:pt x="15" y="10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8" y="6"/>
                  </a:lnTo>
                  <a:lnTo>
                    <a:pt x="7" y="6"/>
                  </a:lnTo>
                  <a:lnTo>
                    <a:pt x="3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40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6" y="11"/>
                  </a:lnTo>
                  <a:lnTo>
                    <a:pt x="45" y="12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3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3" y="14"/>
                  </a:lnTo>
                  <a:lnTo>
                    <a:pt x="65" y="14"/>
                  </a:lnTo>
                  <a:lnTo>
                    <a:pt x="66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6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19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2" y="21"/>
                  </a:lnTo>
                  <a:lnTo>
                    <a:pt x="73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7" y="22"/>
                  </a:lnTo>
                  <a:lnTo>
                    <a:pt x="77" y="2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2" name="Google Shape;1442;p77"/>
            <p:cNvSpPr/>
            <p:nvPr/>
          </p:nvSpPr>
          <p:spPr>
            <a:xfrm>
              <a:off x="5111750" y="1022350"/>
              <a:ext cx="4763" cy="9525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1" y="6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3" name="Google Shape;1443;p77"/>
            <p:cNvSpPr/>
            <p:nvPr/>
          </p:nvSpPr>
          <p:spPr>
            <a:xfrm>
              <a:off x="4151313" y="1414463"/>
              <a:ext cx="57150" cy="17463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0" y="11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6" y="7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1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4" name="Google Shape;1444;p77"/>
            <p:cNvSpPr/>
            <p:nvPr/>
          </p:nvSpPr>
          <p:spPr>
            <a:xfrm>
              <a:off x="4645025" y="1668463"/>
              <a:ext cx="112713" cy="136525"/>
            </a:xfrm>
            <a:custGeom>
              <a:avLst/>
              <a:gdLst/>
              <a:ahLst/>
              <a:cxnLst/>
              <a:rect l="l" t="t" r="r" b="b"/>
              <a:pathLst>
                <a:path w="71" h="86" extrusionOk="0">
                  <a:moveTo>
                    <a:pt x="56" y="2"/>
                  </a:moveTo>
                  <a:lnTo>
                    <a:pt x="56" y="3"/>
                  </a:lnTo>
                  <a:lnTo>
                    <a:pt x="55" y="5"/>
                  </a:lnTo>
                  <a:lnTo>
                    <a:pt x="54" y="7"/>
                  </a:lnTo>
                  <a:lnTo>
                    <a:pt x="54" y="9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5" y="12"/>
                  </a:lnTo>
                  <a:lnTo>
                    <a:pt x="55" y="13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6" y="14"/>
                  </a:lnTo>
                  <a:lnTo>
                    <a:pt x="57" y="14"/>
                  </a:lnTo>
                  <a:lnTo>
                    <a:pt x="60" y="13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8" y="13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70" y="17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70" y="22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9" y="24"/>
                  </a:lnTo>
                  <a:lnTo>
                    <a:pt x="68" y="24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6"/>
                  </a:lnTo>
                  <a:lnTo>
                    <a:pt x="65" y="27"/>
                  </a:lnTo>
                  <a:lnTo>
                    <a:pt x="64" y="28"/>
                  </a:lnTo>
                  <a:lnTo>
                    <a:pt x="64" y="29"/>
                  </a:lnTo>
                  <a:lnTo>
                    <a:pt x="64" y="31"/>
                  </a:lnTo>
                  <a:lnTo>
                    <a:pt x="64" y="33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6" y="36"/>
                  </a:lnTo>
                  <a:lnTo>
                    <a:pt x="67" y="36"/>
                  </a:lnTo>
                  <a:lnTo>
                    <a:pt x="67" y="37"/>
                  </a:lnTo>
                  <a:lnTo>
                    <a:pt x="68" y="38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3"/>
                  </a:lnTo>
                  <a:lnTo>
                    <a:pt x="70" y="45"/>
                  </a:lnTo>
                  <a:lnTo>
                    <a:pt x="70" y="47"/>
                  </a:lnTo>
                  <a:lnTo>
                    <a:pt x="71" y="48"/>
                  </a:lnTo>
                  <a:lnTo>
                    <a:pt x="71" y="51"/>
                  </a:lnTo>
                  <a:lnTo>
                    <a:pt x="71" y="52"/>
                  </a:lnTo>
                  <a:lnTo>
                    <a:pt x="70" y="53"/>
                  </a:lnTo>
                  <a:lnTo>
                    <a:pt x="70" y="55"/>
                  </a:lnTo>
                  <a:lnTo>
                    <a:pt x="70" y="56"/>
                  </a:lnTo>
                  <a:lnTo>
                    <a:pt x="70" y="58"/>
                  </a:lnTo>
                  <a:lnTo>
                    <a:pt x="70" y="59"/>
                  </a:lnTo>
                  <a:lnTo>
                    <a:pt x="69" y="59"/>
                  </a:lnTo>
                  <a:lnTo>
                    <a:pt x="68" y="60"/>
                  </a:lnTo>
                  <a:lnTo>
                    <a:pt x="68" y="61"/>
                  </a:lnTo>
                  <a:lnTo>
                    <a:pt x="68" y="62"/>
                  </a:lnTo>
                  <a:lnTo>
                    <a:pt x="67" y="63"/>
                  </a:lnTo>
                  <a:lnTo>
                    <a:pt x="67" y="63"/>
                  </a:lnTo>
                  <a:lnTo>
                    <a:pt x="68" y="64"/>
                  </a:lnTo>
                  <a:lnTo>
                    <a:pt x="68" y="65"/>
                  </a:lnTo>
                  <a:lnTo>
                    <a:pt x="67" y="65"/>
                  </a:lnTo>
                  <a:lnTo>
                    <a:pt x="66" y="66"/>
                  </a:lnTo>
                  <a:lnTo>
                    <a:pt x="65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5"/>
                  </a:lnTo>
                  <a:lnTo>
                    <a:pt x="64" y="64"/>
                  </a:lnTo>
                  <a:lnTo>
                    <a:pt x="63" y="64"/>
                  </a:lnTo>
                  <a:lnTo>
                    <a:pt x="63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1" y="64"/>
                  </a:lnTo>
                  <a:lnTo>
                    <a:pt x="58" y="65"/>
                  </a:lnTo>
                  <a:lnTo>
                    <a:pt x="57" y="65"/>
                  </a:lnTo>
                  <a:lnTo>
                    <a:pt x="54" y="65"/>
                  </a:lnTo>
                  <a:lnTo>
                    <a:pt x="52" y="64"/>
                  </a:lnTo>
                  <a:lnTo>
                    <a:pt x="51" y="62"/>
                  </a:lnTo>
                  <a:lnTo>
                    <a:pt x="51" y="61"/>
                  </a:lnTo>
                  <a:lnTo>
                    <a:pt x="50" y="59"/>
                  </a:lnTo>
                  <a:lnTo>
                    <a:pt x="49" y="58"/>
                  </a:lnTo>
                  <a:lnTo>
                    <a:pt x="48" y="58"/>
                  </a:lnTo>
                  <a:lnTo>
                    <a:pt x="48" y="57"/>
                  </a:lnTo>
                  <a:lnTo>
                    <a:pt x="46" y="58"/>
                  </a:lnTo>
                  <a:lnTo>
                    <a:pt x="46" y="59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6" y="62"/>
                  </a:lnTo>
                  <a:lnTo>
                    <a:pt x="46" y="63"/>
                  </a:lnTo>
                  <a:lnTo>
                    <a:pt x="46" y="64"/>
                  </a:lnTo>
                  <a:lnTo>
                    <a:pt x="41" y="65"/>
                  </a:lnTo>
                  <a:lnTo>
                    <a:pt x="40" y="65"/>
                  </a:lnTo>
                  <a:lnTo>
                    <a:pt x="40" y="64"/>
                  </a:lnTo>
                  <a:lnTo>
                    <a:pt x="39" y="65"/>
                  </a:lnTo>
                  <a:lnTo>
                    <a:pt x="37" y="65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6" y="68"/>
                  </a:lnTo>
                  <a:lnTo>
                    <a:pt x="36" y="69"/>
                  </a:lnTo>
                  <a:lnTo>
                    <a:pt x="35" y="70"/>
                  </a:lnTo>
                  <a:lnTo>
                    <a:pt x="35" y="71"/>
                  </a:lnTo>
                  <a:lnTo>
                    <a:pt x="36" y="71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7" y="74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8" y="76"/>
                  </a:lnTo>
                  <a:lnTo>
                    <a:pt x="39" y="77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39" y="79"/>
                  </a:lnTo>
                  <a:lnTo>
                    <a:pt x="39" y="80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5" y="80"/>
                  </a:lnTo>
                  <a:lnTo>
                    <a:pt x="34" y="80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31" y="84"/>
                  </a:lnTo>
                  <a:lnTo>
                    <a:pt x="30" y="86"/>
                  </a:lnTo>
                  <a:lnTo>
                    <a:pt x="29" y="84"/>
                  </a:lnTo>
                  <a:lnTo>
                    <a:pt x="28" y="82"/>
                  </a:lnTo>
                  <a:lnTo>
                    <a:pt x="27" y="81"/>
                  </a:lnTo>
                  <a:lnTo>
                    <a:pt x="23" y="79"/>
                  </a:lnTo>
                  <a:lnTo>
                    <a:pt x="23" y="77"/>
                  </a:lnTo>
                  <a:lnTo>
                    <a:pt x="20" y="73"/>
                  </a:lnTo>
                  <a:lnTo>
                    <a:pt x="16" y="70"/>
                  </a:lnTo>
                  <a:lnTo>
                    <a:pt x="13" y="67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5" y="66"/>
                  </a:lnTo>
                  <a:lnTo>
                    <a:pt x="14" y="66"/>
                  </a:lnTo>
                  <a:lnTo>
                    <a:pt x="13" y="65"/>
                  </a:lnTo>
                  <a:lnTo>
                    <a:pt x="12" y="65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0"/>
                  </a:lnTo>
                  <a:lnTo>
                    <a:pt x="8" y="60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9" y="59"/>
                  </a:lnTo>
                  <a:lnTo>
                    <a:pt x="10" y="59"/>
                  </a:lnTo>
                  <a:lnTo>
                    <a:pt x="9" y="58"/>
                  </a:lnTo>
                  <a:lnTo>
                    <a:pt x="8" y="58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6"/>
                  </a:lnTo>
                  <a:lnTo>
                    <a:pt x="6" y="52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9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5" y="49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7" y="37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0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0" y="28"/>
                  </a:lnTo>
                  <a:lnTo>
                    <a:pt x="9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30" y="17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3"/>
                  </a:lnTo>
                  <a:lnTo>
                    <a:pt x="33" y="10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1" y="1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5" name="Google Shape;1445;p77"/>
            <p:cNvSpPr/>
            <p:nvPr/>
          </p:nvSpPr>
          <p:spPr>
            <a:xfrm>
              <a:off x="3286125" y="598488"/>
              <a:ext cx="1358900" cy="1073150"/>
            </a:xfrm>
            <a:custGeom>
              <a:avLst/>
              <a:gdLst/>
              <a:ahLst/>
              <a:cxnLst/>
              <a:rect l="l" t="t" r="r" b="b"/>
              <a:pathLst>
                <a:path w="856" h="676" extrusionOk="0">
                  <a:moveTo>
                    <a:pt x="109" y="638"/>
                  </a:moveTo>
                  <a:lnTo>
                    <a:pt x="109" y="639"/>
                  </a:lnTo>
                  <a:lnTo>
                    <a:pt x="110" y="638"/>
                  </a:lnTo>
                  <a:lnTo>
                    <a:pt x="112" y="640"/>
                  </a:lnTo>
                  <a:lnTo>
                    <a:pt x="113" y="641"/>
                  </a:lnTo>
                  <a:lnTo>
                    <a:pt x="113" y="643"/>
                  </a:lnTo>
                  <a:lnTo>
                    <a:pt x="113" y="644"/>
                  </a:lnTo>
                  <a:lnTo>
                    <a:pt x="113" y="645"/>
                  </a:lnTo>
                  <a:lnTo>
                    <a:pt x="113" y="645"/>
                  </a:lnTo>
                  <a:lnTo>
                    <a:pt x="113" y="645"/>
                  </a:lnTo>
                  <a:lnTo>
                    <a:pt x="114" y="644"/>
                  </a:lnTo>
                  <a:lnTo>
                    <a:pt x="114" y="643"/>
                  </a:lnTo>
                  <a:lnTo>
                    <a:pt x="114" y="641"/>
                  </a:lnTo>
                  <a:lnTo>
                    <a:pt x="115" y="641"/>
                  </a:lnTo>
                  <a:lnTo>
                    <a:pt x="115" y="642"/>
                  </a:lnTo>
                  <a:lnTo>
                    <a:pt x="116" y="646"/>
                  </a:lnTo>
                  <a:lnTo>
                    <a:pt x="117" y="647"/>
                  </a:lnTo>
                  <a:lnTo>
                    <a:pt x="117" y="648"/>
                  </a:lnTo>
                  <a:lnTo>
                    <a:pt x="117" y="649"/>
                  </a:lnTo>
                  <a:lnTo>
                    <a:pt x="117" y="649"/>
                  </a:lnTo>
                  <a:lnTo>
                    <a:pt x="116" y="649"/>
                  </a:lnTo>
                  <a:lnTo>
                    <a:pt x="115" y="650"/>
                  </a:lnTo>
                  <a:lnTo>
                    <a:pt x="115" y="651"/>
                  </a:lnTo>
                  <a:lnTo>
                    <a:pt x="115" y="652"/>
                  </a:lnTo>
                  <a:lnTo>
                    <a:pt x="114" y="652"/>
                  </a:lnTo>
                  <a:lnTo>
                    <a:pt x="113" y="653"/>
                  </a:lnTo>
                  <a:lnTo>
                    <a:pt x="113" y="653"/>
                  </a:lnTo>
                  <a:lnTo>
                    <a:pt x="113" y="654"/>
                  </a:lnTo>
                  <a:lnTo>
                    <a:pt x="113" y="655"/>
                  </a:lnTo>
                  <a:lnTo>
                    <a:pt x="111" y="658"/>
                  </a:lnTo>
                  <a:lnTo>
                    <a:pt x="111" y="659"/>
                  </a:lnTo>
                  <a:lnTo>
                    <a:pt x="110" y="661"/>
                  </a:lnTo>
                  <a:lnTo>
                    <a:pt x="109" y="661"/>
                  </a:lnTo>
                  <a:lnTo>
                    <a:pt x="109" y="662"/>
                  </a:lnTo>
                  <a:lnTo>
                    <a:pt x="108" y="663"/>
                  </a:lnTo>
                  <a:lnTo>
                    <a:pt x="108" y="664"/>
                  </a:lnTo>
                  <a:lnTo>
                    <a:pt x="108" y="665"/>
                  </a:lnTo>
                  <a:lnTo>
                    <a:pt x="106" y="666"/>
                  </a:lnTo>
                  <a:lnTo>
                    <a:pt x="106" y="666"/>
                  </a:lnTo>
                  <a:lnTo>
                    <a:pt x="105" y="669"/>
                  </a:lnTo>
                  <a:lnTo>
                    <a:pt x="105" y="670"/>
                  </a:lnTo>
                  <a:lnTo>
                    <a:pt x="104" y="671"/>
                  </a:lnTo>
                  <a:lnTo>
                    <a:pt x="103" y="672"/>
                  </a:lnTo>
                  <a:lnTo>
                    <a:pt x="103" y="673"/>
                  </a:lnTo>
                  <a:lnTo>
                    <a:pt x="102" y="674"/>
                  </a:lnTo>
                  <a:lnTo>
                    <a:pt x="101" y="674"/>
                  </a:lnTo>
                  <a:lnTo>
                    <a:pt x="101" y="675"/>
                  </a:lnTo>
                  <a:lnTo>
                    <a:pt x="100" y="675"/>
                  </a:lnTo>
                  <a:lnTo>
                    <a:pt x="99" y="675"/>
                  </a:lnTo>
                  <a:lnTo>
                    <a:pt x="98" y="675"/>
                  </a:lnTo>
                  <a:lnTo>
                    <a:pt x="97" y="675"/>
                  </a:lnTo>
                  <a:lnTo>
                    <a:pt x="97" y="675"/>
                  </a:lnTo>
                  <a:lnTo>
                    <a:pt x="96" y="675"/>
                  </a:lnTo>
                  <a:lnTo>
                    <a:pt x="96" y="674"/>
                  </a:lnTo>
                  <a:lnTo>
                    <a:pt x="95" y="673"/>
                  </a:lnTo>
                  <a:lnTo>
                    <a:pt x="95" y="674"/>
                  </a:lnTo>
                  <a:lnTo>
                    <a:pt x="94" y="674"/>
                  </a:lnTo>
                  <a:lnTo>
                    <a:pt x="93" y="674"/>
                  </a:lnTo>
                  <a:lnTo>
                    <a:pt x="93" y="674"/>
                  </a:lnTo>
                  <a:lnTo>
                    <a:pt x="91" y="674"/>
                  </a:lnTo>
                  <a:lnTo>
                    <a:pt x="91" y="674"/>
                  </a:lnTo>
                  <a:lnTo>
                    <a:pt x="90" y="673"/>
                  </a:lnTo>
                  <a:lnTo>
                    <a:pt x="90" y="673"/>
                  </a:lnTo>
                  <a:lnTo>
                    <a:pt x="90" y="673"/>
                  </a:lnTo>
                  <a:lnTo>
                    <a:pt x="89" y="674"/>
                  </a:lnTo>
                  <a:lnTo>
                    <a:pt x="89" y="674"/>
                  </a:lnTo>
                  <a:lnTo>
                    <a:pt x="88" y="675"/>
                  </a:lnTo>
                  <a:lnTo>
                    <a:pt x="86" y="676"/>
                  </a:lnTo>
                  <a:lnTo>
                    <a:pt x="86" y="676"/>
                  </a:lnTo>
                  <a:lnTo>
                    <a:pt x="85" y="676"/>
                  </a:lnTo>
                  <a:lnTo>
                    <a:pt x="85" y="676"/>
                  </a:lnTo>
                  <a:lnTo>
                    <a:pt x="84" y="676"/>
                  </a:lnTo>
                  <a:lnTo>
                    <a:pt x="82" y="675"/>
                  </a:lnTo>
                  <a:lnTo>
                    <a:pt x="81" y="675"/>
                  </a:lnTo>
                  <a:lnTo>
                    <a:pt x="81" y="674"/>
                  </a:lnTo>
                  <a:lnTo>
                    <a:pt x="80" y="674"/>
                  </a:lnTo>
                  <a:lnTo>
                    <a:pt x="80" y="673"/>
                  </a:lnTo>
                  <a:lnTo>
                    <a:pt x="80" y="673"/>
                  </a:lnTo>
                  <a:lnTo>
                    <a:pt x="81" y="673"/>
                  </a:lnTo>
                  <a:lnTo>
                    <a:pt x="81" y="673"/>
                  </a:lnTo>
                  <a:lnTo>
                    <a:pt x="82" y="672"/>
                  </a:lnTo>
                  <a:lnTo>
                    <a:pt x="83" y="672"/>
                  </a:lnTo>
                  <a:lnTo>
                    <a:pt x="84" y="668"/>
                  </a:lnTo>
                  <a:lnTo>
                    <a:pt x="85" y="667"/>
                  </a:lnTo>
                  <a:lnTo>
                    <a:pt x="85" y="666"/>
                  </a:lnTo>
                  <a:lnTo>
                    <a:pt x="86" y="664"/>
                  </a:lnTo>
                  <a:lnTo>
                    <a:pt x="85" y="663"/>
                  </a:lnTo>
                  <a:lnTo>
                    <a:pt x="85" y="662"/>
                  </a:lnTo>
                  <a:lnTo>
                    <a:pt x="87" y="660"/>
                  </a:lnTo>
                  <a:lnTo>
                    <a:pt x="88" y="658"/>
                  </a:lnTo>
                  <a:lnTo>
                    <a:pt x="88" y="656"/>
                  </a:lnTo>
                  <a:lnTo>
                    <a:pt x="88" y="655"/>
                  </a:lnTo>
                  <a:lnTo>
                    <a:pt x="88" y="655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6" y="653"/>
                  </a:lnTo>
                  <a:lnTo>
                    <a:pt x="85" y="652"/>
                  </a:lnTo>
                  <a:lnTo>
                    <a:pt x="85" y="651"/>
                  </a:lnTo>
                  <a:lnTo>
                    <a:pt x="84" y="649"/>
                  </a:lnTo>
                  <a:lnTo>
                    <a:pt x="84" y="648"/>
                  </a:lnTo>
                  <a:lnTo>
                    <a:pt x="83" y="648"/>
                  </a:lnTo>
                  <a:lnTo>
                    <a:pt x="83" y="647"/>
                  </a:lnTo>
                  <a:lnTo>
                    <a:pt x="83" y="647"/>
                  </a:lnTo>
                  <a:lnTo>
                    <a:pt x="83" y="645"/>
                  </a:lnTo>
                  <a:lnTo>
                    <a:pt x="83" y="644"/>
                  </a:lnTo>
                  <a:lnTo>
                    <a:pt x="83" y="643"/>
                  </a:lnTo>
                  <a:lnTo>
                    <a:pt x="83" y="642"/>
                  </a:lnTo>
                  <a:lnTo>
                    <a:pt x="83" y="641"/>
                  </a:lnTo>
                  <a:lnTo>
                    <a:pt x="82" y="640"/>
                  </a:lnTo>
                  <a:lnTo>
                    <a:pt x="82" y="639"/>
                  </a:lnTo>
                  <a:lnTo>
                    <a:pt x="82" y="638"/>
                  </a:lnTo>
                  <a:lnTo>
                    <a:pt x="83" y="637"/>
                  </a:lnTo>
                  <a:lnTo>
                    <a:pt x="83" y="636"/>
                  </a:lnTo>
                  <a:lnTo>
                    <a:pt x="84" y="634"/>
                  </a:lnTo>
                  <a:lnTo>
                    <a:pt x="85" y="633"/>
                  </a:lnTo>
                  <a:lnTo>
                    <a:pt x="86" y="632"/>
                  </a:lnTo>
                  <a:lnTo>
                    <a:pt x="87" y="631"/>
                  </a:lnTo>
                  <a:lnTo>
                    <a:pt x="89" y="627"/>
                  </a:lnTo>
                  <a:lnTo>
                    <a:pt x="89" y="626"/>
                  </a:lnTo>
                  <a:lnTo>
                    <a:pt x="90" y="626"/>
                  </a:lnTo>
                  <a:lnTo>
                    <a:pt x="95" y="629"/>
                  </a:lnTo>
                  <a:lnTo>
                    <a:pt x="97" y="629"/>
                  </a:lnTo>
                  <a:lnTo>
                    <a:pt x="101" y="631"/>
                  </a:lnTo>
                  <a:lnTo>
                    <a:pt x="103" y="633"/>
                  </a:lnTo>
                  <a:lnTo>
                    <a:pt x="108" y="636"/>
                  </a:lnTo>
                  <a:lnTo>
                    <a:pt x="109" y="637"/>
                  </a:lnTo>
                  <a:lnTo>
                    <a:pt x="109" y="638"/>
                  </a:lnTo>
                  <a:close/>
                  <a:moveTo>
                    <a:pt x="11" y="504"/>
                  </a:moveTo>
                  <a:lnTo>
                    <a:pt x="11" y="505"/>
                  </a:lnTo>
                  <a:lnTo>
                    <a:pt x="10" y="505"/>
                  </a:lnTo>
                  <a:lnTo>
                    <a:pt x="10" y="505"/>
                  </a:lnTo>
                  <a:lnTo>
                    <a:pt x="8" y="505"/>
                  </a:lnTo>
                  <a:lnTo>
                    <a:pt x="8" y="504"/>
                  </a:lnTo>
                  <a:lnTo>
                    <a:pt x="8" y="504"/>
                  </a:lnTo>
                  <a:lnTo>
                    <a:pt x="9" y="503"/>
                  </a:lnTo>
                  <a:lnTo>
                    <a:pt x="8" y="503"/>
                  </a:lnTo>
                  <a:lnTo>
                    <a:pt x="7" y="502"/>
                  </a:lnTo>
                  <a:lnTo>
                    <a:pt x="6" y="500"/>
                  </a:lnTo>
                  <a:lnTo>
                    <a:pt x="6" y="500"/>
                  </a:lnTo>
                  <a:lnTo>
                    <a:pt x="7" y="499"/>
                  </a:lnTo>
                  <a:lnTo>
                    <a:pt x="8" y="499"/>
                  </a:lnTo>
                  <a:lnTo>
                    <a:pt x="9" y="500"/>
                  </a:lnTo>
                  <a:lnTo>
                    <a:pt x="9" y="501"/>
                  </a:lnTo>
                  <a:lnTo>
                    <a:pt x="10" y="501"/>
                  </a:lnTo>
                  <a:lnTo>
                    <a:pt x="10" y="501"/>
                  </a:lnTo>
                  <a:lnTo>
                    <a:pt x="10" y="502"/>
                  </a:lnTo>
                  <a:lnTo>
                    <a:pt x="10" y="502"/>
                  </a:lnTo>
                  <a:lnTo>
                    <a:pt x="10" y="503"/>
                  </a:lnTo>
                  <a:lnTo>
                    <a:pt x="11" y="504"/>
                  </a:lnTo>
                  <a:close/>
                  <a:moveTo>
                    <a:pt x="7" y="486"/>
                  </a:moveTo>
                  <a:lnTo>
                    <a:pt x="7" y="486"/>
                  </a:lnTo>
                  <a:lnTo>
                    <a:pt x="6" y="485"/>
                  </a:lnTo>
                  <a:lnTo>
                    <a:pt x="6" y="485"/>
                  </a:lnTo>
                  <a:lnTo>
                    <a:pt x="7" y="484"/>
                  </a:lnTo>
                  <a:lnTo>
                    <a:pt x="7" y="484"/>
                  </a:lnTo>
                  <a:lnTo>
                    <a:pt x="8" y="485"/>
                  </a:lnTo>
                  <a:lnTo>
                    <a:pt x="8" y="485"/>
                  </a:lnTo>
                  <a:lnTo>
                    <a:pt x="7" y="486"/>
                  </a:lnTo>
                  <a:close/>
                  <a:moveTo>
                    <a:pt x="3" y="484"/>
                  </a:moveTo>
                  <a:lnTo>
                    <a:pt x="1" y="485"/>
                  </a:lnTo>
                  <a:lnTo>
                    <a:pt x="1" y="484"/>
                  </a:lnTo>
                  <a:lnTo>
                    <a:pt x="0" y="483"/>
                  </a:lnTo>
                  <a:lnTo>
                    <a:pt x="0" y="479"/>
                  </a:lnTo>
                  <a:lnTo>
                    <a:pt x="0" y="478"/>
                  </a:lnTo>
                  <a:lnTo>
                    <a:pt x="1" y="478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4" y="479"/>
                  </a:lnTo>
                  <a:lnTo>
                    <a:pt x="4" y="480"/>
                  </a:lnTo>
                  <a:lnTo>
                    <a:pt x="4" y="483"/>
                  </a:lnTo>
                  <a:lnTo>
                    <a:pt x="3" y="484"/>
                  </a:lnTo>
                  <a:close/>
                  <a:moveTo>
                    <a:pt x="7" y="480"/>
                  </a:moveTo>
                  <a:lnTo>
                    <a:pt x="5" y="480"/>
                  </a:lnTo>
                  <a:lnTo>
                    <a:pt x="4" y="480"/>
                  </a:lnTo>
                  <a:lnTo>
                    <a:pt x="4" y="479"/>
                  </a:lnTo>
                  <a:lnTo>
                    <a:pt x="5" y="478"/>
                  </a:lnTo>
                  <a:lnTo>
                    <a:pt x="4" y="477"/>
                  </a:lnTo>
                  <a:lnTo>
                    <a:pt x="5" y="477"/>
                  </a:lnTo>
                  <a:lnTo>
                    <a:pt x="5" y="476"/>
                  </a:lnTo>
                  <a:lnTo>
                    <a:pt x="6" y="477"/>
                  </a:lnTo>
                  <a:lnTo>
                    <a:pt x="6" y="477"/>
                  </a:lnTo>
                  <a:lnTo>
                    <a:pt x="6" y="478"/>
                  </a:lnTo>
                  <a:lnTo>
                    <a:pt x="8" y="480"/>
                  </a:lnTo>
                  <a:lnTo>
                    <a:pt x="7" y="480"/>
                  </a:lnTo>
                  <a:close/>
                  <a:moveTo>
                    <a:pt x="855" y="112"/>
                  </a:moveTo>
                  <a:lnTo>
                    <a:pt x="855" y="114"/>
                  </a:lnTo>
                  <a:lnTo>
                    <a:pt x="855" y="115"/>
                  </a:lnTo>
                  <a:lnTo>
                    <a:pt x="856" y="115"/>
                  </a:lnTo>
                  <a:lnTo>
                    <a:pt x="856" y="115"/>
                  </a:lnTo>
                  <a:lnTo>
                    <a:pt x="856" y="121"/>
                  </a:lnTo>
                  <a:lnTo>
                    <a:pt x="856" y="121"/>
                  </a:lnTo>
                  <a:lnTo>
                    <a:pt x="855" y="123"/>
                  </a:lnTo>
                  <a:lnTo>
                    <a:pt x="855" y="124"/>
                  </a:lnTo>
                  <a:lnTo>
                    <a:pt x="855" y="126"/>
                  </a:lnTo>
                  <a:lnTo>
                    <a:pt x="855" y="127"/>
                  </a:lnTo>
                  <a:lnTo>
                    <a:pt x="854" y="128"/>
                  </a:lnTo>
                  <a:lnTo>
                    <a:pt x="853" y="131"/>
                  </a:lnTo>
                  <a:lnTo>
                    <a:pt x="853" y="132"/>
                  </a:lnTo>
                  <a:lnTo>
                    <a:pt x="851" y="131"/>
                  </a:lnTo>
                  <a:lnTo>
                    <a:pt x="849" y="129"/>
                  </a:lnTo>
                  <a:lnTo>
                    <a:pt x="849" y="129"/>
                  </a:lnTo>
                  <a:lnTo>
                    <a:pt x="848" y="128"/>
                  </a:lnTo>
                  <a:lnTo>
                    <a:pt x="849" y="128"/>
                  </a:lnTo>
                  <a:lnTo>
                    <a:pt x="849" y="127"/>
                  </a:lnTo>
                  <a:lnTo>
                    <a:pt x="849" y="127"/>
                  </a:lnTo>
                  <a:lnTo>
                    <a:pt x="848" y="126"/>
                  </a:lnTo>
                  <a:lnTo>
                    <a:pt x="847" y="126"/>
                  </a:lnTo>
                  <a:lnTo>
                    <a:pt x="847" y="125"/>
                  </a:lnTo>
                  <a:lnTo>
                    <a:pt x="848" y="125"/>
                  </a:lnTo>
                  <a:lnTo>
                    <a:pt x="848" y="124"/>
                  </a:lnTo>
                  <a:lnTo>
                    <a:pt x="847" y="124"/>
                  </a:lnTo>
                  <a:lnTo>
                    <a:pt x="846" y="124"/>
                  </a:lnTo>
                  <a:lnTo>
                    <a:pt x="846" y="123"/>
                  </a:lnTo>
                  <a:lnTo>
                    <a:pt x="847" y="123"/>
                  </a:lnTo>
                  <a:lnTo>
                    <a:pt x="847" y="122"/>
                  </a:lnTo>
                  <a:lnTo>
                    <a:pt x="847" y="122"/>
                  </a:lnTo>
                  <a:lnTo>
                    <a:pt x="846" y="121"/>
                  </a:lnTo>
                  <a:lnTo>
                    <a:pt x="846" y="121"/>
                  </a:lnTo>
                  <a:lnTo>
                    <a:pt x="844" y="120"/>
                  </a:lnTo>
                  <a:lnTo>
                    <a:pt x="846" y="119"/>
                  </a:lnTo>
                  <a:lnTo>
                    <a:pt x="847" y="119"/>
                  </a:lnTo>
                  <a:lnTo>
                    <a:pt x="846" y="118"/>
                  </a:lnTo>
                  <a:lnTo>
                    <a:pt x="846" y="118"/>
                  </a:lnTo>
                  <a:lnTo>
                    <a:pt x="844" y="118"/>
                  </a:lnTo>
                  <a:lnTo>
                    <a:pt x="846" y="118"/>
                  </a:lnTo>
                  <a:lnTo>
                    <a:pt x="846" y="117"/>
                  </a:lnTo>
                  <a:lnTo>
                    <a:pt x="847" y="115"/>
                  </a:lnTo>
                  <a:lnTo>
                    <a:pt x="848" y="115"/>
                  </a:lnTo>
                  <a:lnTo>
                    <a:pt x="850" y="114"/>
                  </a:lnTo>
                  <a:lnTo>
                    <a:pt x="850" y="114"/>
                  </a:lnTo>
                  <a:lnTo>
                    <a:pt x="851" y="113"/>
                  </a:lnTo>
                  <a:lnTo>
                    <a:pt x="851" y="113"/>
                  </a:lnTo>
                  <a:lnTo>
                    <a:pt x="852" y="113"/>
                  </a:lnTo>
                  <a:lnTo>
                    <a:pt x="853" y="113"/>
                  </a:lnTo>
                  <a:lnTo>
                    <a:pt x="853" y="114"/>
                  </a:lnTo>
                  <a:lnTo>
                    <a:pt x="853" y="113"/>
                  </a:lnTo>
                  <a:lnTo>
                    <a:pt x="854" y="113"/>
                  </a:lnTo>
                  <a:lnTo>
                    <a:pt x="853" y="112"/>
                  </a:lnTo>
                  <a:lnTo>
                    <a:pt x="853" y="110"/>
                  </a:lnTo>
                  <a:lnTo>
                    <a:pt x="854" y="109"/>
                  </a:lnTo>
                  <a:lnTo>
                    <a:pt x="854" y="109"/>
                  </a:lnTo>
                  <a:lnTo>
                    <a:pt x="855" y="110"/>
                  </a:lnTo>
                  <a:lnTo>
                    <a:pt x="855" y="110"/>
                  </a:lnTo>
                  <a:lnTo>
                    <a:pt x="855" y="111"/>
                  </a:lnTo>
                  <a:lnTo>
                    <a:pt x="855" y="112"/>
                  </a:lnTo>
                  <a:close/>
                  <a:moveTo>
                    <a:pt x="736" y="70"/>
                  </a:moveTo>
                  <a:lnTo>
                    <a:pt x="736" y="71"/>
                  </a:lnTo>
                  <a:lnTo>
                    <a:pt x="735" y="70"/>
                  </a:lnTo>
                  <a:lnTo>
                    <a:pt x="734" y="69"/>
                  </a:lnTo>
                  <a:lnTo>
                    <a:pt x="734" y="68"/>
                  </a:lnTo>
                  <a:lnTo>
                    <a:pt x="734" y="68"/>
                  </a:lnTo>
                  <a:lnTo>
                    <a:pt x="735" y="69"/>
                  </a:lnTo>
                  <a:lnTo>
                    <a:pt x="736" y="70"/>
                  </a:lnTo>
                  <a:close/>
                  <a:moveTo>
                    <a:pt x="779" y="4"/>
                  </a:moveTo>
                  <a:lnTo>
                    <a:pt x="780" y="5"/>
                  </a:lnTo>
                  <a:lnTo>
                    <a:pt x="780" y="5"/>
                  </a:lnTo>
                  <a:lnTo>
                    <a:pt x="781" y="5"/>
                  </a:lnTo>
                  <a:lnTo>
                    <a:pt x="782" y="4"/>
                  </a:lnTo>
                  <a:lnTo>
                    <a:pt x="783" y="4"/>
                  </a:lnTo>
                  <a:lnTo>
                    <a:pt x="783" y="4"/>
                  </a:lnTo>
                  <a:lnTo>
                    <a:pt x="783" y="5"/>
                  </a:lnTo>
                  <a:lnTo>
                    <a:pt x="784" y="5"/>
                  </a:lnTo>
                  <a:lnTo>
                    <a:pt x="784" y="6"/>
                  </a:lnTo>
                  <a:lnTo>
                    <a:pt x="784" y="7"/>
                  </a:lnTo>
                  <a:lnTo>
                    <a:pt x="785" y="7"/>
                  </a:lnTo>
                  <a:lnTo>
                    <a:pt x="786" y="8"/>
                  </a:lnTo>
                  <a:lnTo>
                    <a:pt x="788" y="8"/>
                  </a:lnTo>
                  <a:lnTo>
                    <a:pt x="788" y="8"/>
                  </a:lnTo>
                  <a:lnTo>
                    <a:pt x="788" y="10"/>
                  </a:lnTo>
                  <a:lnTo>
                    <a:pt x="789" y="10"/>
                  </a:lnTo>
                  <a:lnTo>
                    <a:pt x="789" y="10"/>
                  </a:lnTo>
                  <a:lnTo>
                    <a:pt x="789" y="10"/>
                  </a:lnTo>
                  <a:lnTo>
                    <a:pt x="790" y="10"/>
                  </a:lnTo>
                  <a:lnTo>
                    <a:pt x="790" y="10"/>
                  </a:lnTo>
                  <a:lnTo>
                    <a:pt x="791" y="10"/>
                  </a:lnTo>
                  <a:lnTo>
                    <a:pt x="792" y="10"/>
                  </a:lnTo>
                  <a:lnTo>
                    <a:pt x="794" y="11"/>
                  </a:lnTo>
                  <a:lnTo>
                    <a:pt x="794" y="11"/>
                  </a:lnTo>
                  <a:lnTo>
                    <a:pt x="793" y="12"/>
                  </a:lnTo>
                  <a:lnTo>
                    <a:pt x="793" y="12"/>
                  </a:lnTo>
                  <a:lnTo>
                    <a:pt x="793" y="12"/>
                  </a:lnTo>
                  <a:lnTo>
                    <a:pt x="794" y="13"/>
                  </a:lnTo>
                  <a:lnTo>
                    <a:pt x="794" y="13"/>
                  </a:lnTo>
                  <a:lnTo>
                    <a:pt x="793" y="14"/>
                  </a:lnTo>
                  <a:lnTo>
                    <a:pt x="793" y="14"/>
                  </a:lnTo>
                  <a:lnTo>
                    <a:pt x="793" y="14"/>
                  </a:lnTo>
                  <a:lnTo>
                    <a:pt x="793" y="14"/>
                  </a:lnTo>
                  <a:lnTo>
                    <a:pt x="794" y="15"/>
                  </a:lnTo>
                  <a:lnTo>
                    <a:pt x="796" y="15"/>
                  </a:lnTo>
                  <a:lnTo>
                    <a:pt x="798" y="15"/>
                  </a:lnTo>
                  <a:lnTo>
                    <a:pt x="799" y="14"/>
                  </a:lnTo>
                  <a:lnTo>
                    <a:pt x="799" y="13"/>
                  </a:lnTo>
                  <a:lnTo>
                    <a:pt x="799" y="13"/>
                  </a:lnTo>
                  <a:lnTo>
                    <a:pt x="800" y="12"/>
                  </a:lnTo>
                  <a:lnTo>
                    <a:pt x="800" y="12"/>
                  </a:lnTo>
                  <a:lnTo>
                    <a:pt x="801" y="12"/>
                  </a:lnTo>
                  <a:lnTo>
                    <a:pt x="800" y="15"/>
                  </a:lnTo>
                  <a:lnTo>
                    <a:pt x="801" y="15"/>
                  </a:lnTo>
                  <a:lnTo>
                    <a:pt x="801" y="16"/>
                  </a:lnTo>
                  <a:lnTo>
                    <a:pt x="801" y="17"/>
                  </a:lnTo>
                  <a:lnTo>
                    <a:pt x="802" y="17"/>
                  </a:lnTo>
                  <a:lnTo>
                    <a:pt x="802" y="17"/>
                  </a:lnTo>
                  <a:lnTo>
                    <a:pt x="803" y="17"/>
                  </a:lnTo>
                  <a:lnTo>
                    <a:pt x="804" y="18"/>
                  </a:lnTo>
                  <a:lnTo>
                    <a:pt x="805" y="18"/>
                  </a:lnTo>
                  <a:lnTo>
                    <a:pt x="805" y="18"/>
                  </a:lnTo>
                  <a:lnTo>
                    <a:pt x="806" y="19"/>
                  </a:lnTo>
                  <a:lnTo>
                    <a:pt x="806" y="19"/>
                  </a:lnTo>
                  <a:lnTo>
                    <a:pt x="807" y="20"/>
                  </a:lnTo>
                  <a:lnTo>
                    <a:pt x="808" y="20"/>
                  </a:lnTo>
                  <a:lnTo>
                    <a:pt x="808" y="20"/>
                  </a:lnTo>
                  <a:lnTo>
                    <a:pt x="809" y="20"/>
                  </a:lnTo>
                  <a:lnTo>
                    <a:pt x="811" y="20"/>
                  </a:lnTo>
                  <a:lnTo>
                    <a:pt x="812" y="20"/>
                  </a:lnTo>
                  <a:lnTo>
                    <a:pt x="812" y="21"/>
                  </a:lnTo>
                  <a:lnTo>
                    <a:pt x="813" y="21"/>
                  </a:lnTo>
                  <a:lnTo>
                    <a:pt x="813" y="21"/>
                  </a:lnTo>
                  <a:lnTo>
                    <a:pt x="813" y="21"/>
                  </a:lnTo>
                  <a:lnTo>
                    <a:pt x="814" y="21"/>
                  </a:lnTo>
                  <a:lnTo>
                    <a:pt x="815" y="21"/>
                  </a:lnTo>
                  <a:lnTo>
                    <a:pt x="815" y="21"/>
                  </a:lnTo>
                  <a:lnTo>
                    <a:pt x="816" y="21"/>
                  </a:lnTo>
                  <a:lnTo>
                    <a:pt x="816" y="21"/>
                  </a:lnTo>
                  <a:lnTo>
                    <a:pt x="817" y="21"/>
                  </a:lnTo>
                  <a:lnTo>
                    <a:pt x="817" y="21"/>
                  </a:lnTo>
                  <a:lnTo>
                    <a:pt x="818" y="21"/>
                  </a:lnTo>
                  <a:lnTo>
                    <a:pt x="819" y="21"/>
                  </a:lnTo>
                  <a:lnTo>
                    <a:pt x="819" y="22"/>
                  </a:lnTo>
                  <a:lnTo>
                    <a:pt x="820" y="23"/>
                  </a:lnTo>
                  <a:lnTo>
                    <a:pt x="820" y="23"/>
                  </a:lnTo>
                  <a:lnTo>
                    <a:pt x="820" y="23"/>
                  </a:lnTo>
                  <a:lnTo>
                    <a:pt x="822" y="26"/>
                  </a:lnTo>
                  <a:lnTo>
                    <a:pt x="822" y="26"/>
                  </a:lnTo>
                  <a:lnTo>
                    <a:pt x="822" y="26"/>
                  </a:lnTo>
                  <a:lnTo>
                    <a:pt x="823" y="26"/>
                  </a:lnTo>
                  <a:lnTo>
                    <a:pt x="823" y="24"/>
                  </a:lnTo>
                  <a:lnTo>
                    <a:pt x="824" y="26"/>
                  </a:lnTo>
                  <a:lnTo>
                    <a:pt x="824" y="26"/>
                  </a:lnTo>
                  <a:lnTo>
                    <a:pt x="825" y="26"/>
                  </a:lnTo>
                  <a:lnTo>
                    <a:pt x="825" y="27"/>
                  </a:lnTo>
                  <a:lnTo>
                    <a:pt x="825" y="26"/>
                  </a:lnTo>
                  <a:lnTo>
                    <a:pt x="826" y="26"/>
                  </a:lnTo>
                  <a:lnTo>
                    <a:pt x="826" y="27"/>
                  </a:lnTo>
                  <a:lnTo>
                    <a:pt x="828" y="26"/>
                  </a:lnTo>
                  <a:lnTo>
                    <a:pt x="829" y="26"/>
                  </a:lnTo>
                  <a:lnTo>
                    <a:pt x="829" y="26"/>
                  </a:lnTo>
                  <a:lnTo>
                    <a:pt x="830" y="27"/>
                  </a:lnTo>
                  <a:lnTo>
                    <a:pt x="831" y="27"/>
                  </a:lnTo>
                  <a:lnTo>
                    <a:pt x="833" y="28"/>
                  </a:lnTo>
                  <a:lnTo>
                    <a:pt x="835" y="28"/>
                  </a:lnTo>
                  <a:lnTo>
                    <a:pt x="836" y="28"/>
                  </a:lnTo>
                  <a:lnTo>
                    <a:pt x="836" y="28"/>
                  </a:lnTo>
                  <a:lnTo>
                    <a:pt x="836" y="30"/>
                  </a:lnTo>
                  <a:lnTo>
                    <a:pt x="836" y="30"/>
                  </a:lnTo>
                  <a:lnTo>
                    <a:pt x="834" y="32"/>
                  </a:lnTo>
                  <a:lnTo>
                    <a:pt x="833" y="33"/>
                  </a:lnTo>
                  <a:lnTo>
                    <a:pt x="833" y="34"/>
                  </a:lnTo>
                  <a:lnTo>
                    <a:pt x="833" y="36"/>
                  </a:lnTo>
                  <a:lnTo>
                    <a:pt x="832" y="38"/>
                  </a:lnTo>
                  <a:lnTo>
                    <a:pt x="831" y="39"/>
                  </a:lnTo>
                  <a:lnTo>
                    <a:pt x="831" y="40"/>
                  </a:lnTo>
                  <a:lnTo>
                    <a:pt x="831" y="41"/>
                  </a:lnTo>
                  <a:lnTo>
                    <a:pt x="831" y="43"/>
                  </a:lnTo>
                  <a:lnTo>
                    <a:pt x="831" y="44"/>
                  </a:lnTo>
                  <a:lnTo>
                    <a:pt x="831" y="46"/>
                  </a:lnTo>
                  <a:lnTo>
                    <a:pt x="831" y="46"/>
                  </a:lnTo>
                  <a:lnTo>
                    <a:pt x="832" y="47"/>
                  </a:lnTo>
                  <a:lnTo>
                    <a:pt x="830" y="47"/>
                  </a:lnTo>
                  <a:lnTo>
                    <a:pt x="830" y="48"/>
                  </a:lnTo>
                  <a:lnTo>
                    <a:pt x="830" y="48"/>
                  </a:lnTo>
                  <a:lnTo>
                    <a:pt x="829" y="49"/>
                  </a:lnTo>
                  <a:lnTo>
                    <a:pt x="828" y="49"/>
                  </a:lnTo>
                  <a:lnTo>
                    <a:pt x="827" y="49"/>
                  </a:lnTo>
                  <a:lnTo>
                    <a:pt x="827" y="48"/>
                  </a:lnTo>
                  <a:lnTo>
                    <a:pt x="827" y="48"/>
                  </a:lnTo>
                  <a:lnTo>
                    <a:pt x="827" y="48"/>
                  </a:lnTo>
                  <a:lnTo>
                    <a:pt x="826" y="48"/>
                  </a:lnTo>
                  <a:lnTo>
                    <a:pt x="825" y="48"/>
                  </a:lnTo>
                  <a:lnTo>
                    <a:pt x="824" y="49"/>
                  </a:lnTo>
                  <a:lnTo>
                    <a:pt x="824" y="50"/>
                  </a:lnTo>
                  <a:lnTo>
                    <a:pt x="825" y="50"/>
                  </a:lnTo>
                  <a:lnTo>
                    <a:pt x="825" y="50"/>
                  </a:lnTo>
                  <a:lnTo>
                    <a:pt x="825" y="50"/>
                  </a:lnTo>
                  <a:lnTo>
                    <a:pt x="825" y="50"/>
                  </a:lnTo>
                  <a:lnTo>
                    <a:pt x="825" y="51"/>
                  </a:lnTo>
                  <a:lnTo>
                    <a:pt x="823" y="52"/>
                  </a:lnTo>
                  <a:lnTo>
                    <a:pt x="822" y="54"/>
                  </a:lnTo>
                  <a:lnTo>
                    <a:pt x="822" y="54"/>
                  </a:lnTo>
                  <a:lnTo>
                    <a:pt x="821" y="54"/>
                  </a:lnTo>
                  <a:lnTo>
                    <a:pt x="820" y="55"/>
                  </a:lnTo>
                  <a:lnTo>
                    <a:pt x="819" y="55"/>
                  </a:lnTo>
                  <a:lnTo>
                    <a:pt x="819" y="57"/>
                  </a:lnTo>
                  <a:lnTo>
                    <a:pt x="819" y="58"/>
                  </a:lnTo>
                  <a:lnTo>
                    <a:pt x="818" y="59"/>
                  </a:lnTo>
                  <a:lnTo>
                    <a:pt x="817" y="61"/>
                  </a:lnTo>
                  <a:lnTo>
                    <a:pt x="816" y="61"/>
                  </a:lnTo>
                  <a:lnTo>
                    <a:pt x="816" y="62"/>
                  </a:lnTo>
                  <a:lnTo>
                    <a:pt x="816" y="63"/>
                  </a:lnTo>
                  <a:lnTo>
                    <a:pt x="816" y="63"/>
                  </a:lnTo>
                  <a:lnTo>
                    <a:pt x="816" y="64"/>
                  </a:lnTo>
                  <a:lnTo>
                    <a:pt x="816" y="64"/>
                  </a:lnTo>
                  <a:lnTo>
                    <a:pt x="816" y="65"/>
                  </a:lnTo>
                  <a:lnTo>
                    <a:pt x="815" y="65"/>
                  </a:lnTo>
                  <a:lnTo>
                    <a:pt x="815" y="66"/>
                  </a:lnTo>
                  <a:lnTo>
                    <a:pt x="815" y="67"/>
                  </a:lnTo>
                  <a:lnTo>
                    <a:pt x="815" y="67"/>
                  </a:lnTo>
                  <a:lnTo>
                    <a:pt x="816" y="67"/>
                  </a:lnTo>
                  <a:lnTo>
                    <a:pt x="817" y="66"/>
                  </a:lnTo>
                  <a:lnTo>
                    <a:pt x="818" y="65"/>
                  </a:lnTo>
                  <a:lnTo>
                    <a:pt x="818" y="65"/>
                  </a:lnTo>
                  <a:lnTo>
                    <a:pt x="817" y="64"/>
                  </a:lnTo>
                  <a:lnTo>
                    <a:pt x="818" y="64"/>
                  </a:lnTo>
                  <a:lnTo>
                    <a:pt x="818" y="63"/>
                  </a:lnTo>
                  <a:lnTo>
                    <a:pt x="820" y="63"/>
                  </a:lnTo>
                  <a:lnTo>
                    <a:pt x="821" y="63"/>
                  </a:lnTo>
                  <a:lnTo>
                    <a:pt x="823" y="63"/>
                  </a:lnTo>
                  <a:lnTo>
                    <a:pt x="823" y="63"/>
                  </a:lnTo>
                  <a:lnTo>
                    <a:pt x="823" y="64"/>
                  </a:lnTo>
                  <a:lnTo>
                    <a:pt x="823" y="64"/>
                  </a:lnTo>
                  <a:lnTo>
                    <a:pt x="824" y="65"/>
                  </a:lnTo>
                  <a:lnTo>
                    <a:pt x="823" y="66"/>
                  </a:lnTo>
                  <a:lnTo>
                    <a:pt x="824" y="67"/>
                  </a:lnTo>
                  <a:lnTo>
                    <a:pt x="824" y="67"/>
                  </a:lnTo>
                  <a:lnTo>
                    <a:pt x="825" y="68"/>
                  </a:lnTo>
                  <a:lnTo>
                    <a:pt x="825" y="68"/>
                  </a:lnTo>
                  <a:lnTo>
                    <a:pt x="826" y="69"/>
                  </a:lnTo>
                  <a:lnTo>
                    <a:pt x="826" y="70"/>
                  </a:lnTo>
                  <a:lnTo>
                    <a:pt x="825" y="70"/>
                  </a:lnTo>
                  <a:lnTo>
                    <a:pt x="824" y="71"/>
                  </a:lnTo>
                  <a:lnTo>
                    <a:pt x="824" y="72"/>
                  </a:lnTo>
                  <a:lnTo>
                    <a:pt x="824" y="72"/>
                  </a:lnTo>
                  <a:lnTo>
                    <a:pt x="824" y="72"/>
                  </a:lnTo>
                  <a:lnTo>
                    <a:pt x="825" y="73"/>
                  </a:lnTo>
                  <a:lnTo>
                    <a:pt x="826" y="74"/>
                  </a:lnTo>
                  <a:lnTo>
                    <a:pt x="826" y="75"/>
                  </a:lnTo>
                  <a:lnTo>
                    <a:pt x="827" y="76"/>
                  </a:lnTo>
                  <a:lnTo>
                    <a:pt x="828" y="77"/>
                  </a:lnTo>
                  <a:lnTo>
                    <a:pt x="828" y="77"/>
                  </a:lnTo>
                  <a:lnTo>
                    <a:pt x="827" y="77"/>
                  </a:lnTo>
                  <a:lnTo>
                    <a:pt x="827" y="79"/>
                  </a:lnTo>
                  <a:lnTo>
                    <a:pt x="827" y="79"/>
                  </a:lnTo>
                  <a:lnTo>
                    <a:pt x="826" y="79"/>
                  </a:lnTo>
                  <a:lnTo>
                    <a:pt x="825" y="80"/>
                  </a:lnTo>
                  <a:lnTo>
                    <a:pt x="824" y="80"/>
                  </a:lnTo>
                  <a:lnTo>
                    <a:pt x="823" y="80"/>
                  </a:lnTo>
                  <a:lnTo>
                    <a:pt x="822" y="80"/>
                  </a:lnTo>
                  <a:lnTo>
                    <a:pt x="822" y="81"/>
                  </a:lnTo>
                  <a:lnTo>
                    <a:pt x="823" y="82"/>
                  </a:lnTo>
                  <a:lnTo>
                    <a:pt x="823" y="82"/>
                  </a:lnTo>
                  <a:lnTo>
                    <a:pt x="824" y="83"/>
                  </a:lnTo>
                  <a:lnTo>
                    <a:pt x="824" y="83"/>
                  </a:lnTo>
                  <a:lnTo>
                    <a:pt x="825" y="84"/>
                  </a:lnTo>
                  <a:lnTo>
                    <a:pt x="826" y="84"/>
                  </a:lnTo>
                  <a:lnTo>
                    <a:pt x="826" y="84"/>
                  </a:lnTo>
                  <a:lnTo>
                    <a:pt x="826" y="84"/>
                  </a:lnTo>
                  <a:lnTo>
                    <a:pt x="827" y="86"/>
                  </a:lnTo>
                  <a:lnTo>
                    <a:pt x="827" y="86"/>
                  </a:lnTo>
                  <a:lnTo>
                    <a:pt x="826" y="86"/>
                  </a:lnTo>
                  <a:lnTo>
                    <a:pt x="826" y="87"/>
                  </a:lnTo>
                  <a:lnTo>
                    <a:pt x="825" y="88"/>
                  </a:lnTo>
                  <a:lnTo>
                    <a:pt x="825" y="88"/>
                  </a:lnTo>
                  <a:lnTo>
                    <a:pt x="825" y="89"/>
                  </a:lnTo>
                  <a:lnTo>
                    <a:pt x="825" y="89"/>
                  </a:lnTo>
                  <a:lnTo>
                    <a:pt x="825" y="90"/>
                  </a:lnTo>
                  <a:lnTo>
                    <a:pt x="826" y="91"/>
                  </a:lnTo>
                  <a:lnTo>
                    <a:pt x="826" y="91"/>
                  </a:lnTo>
                  <a:lnTo>
                    <a:pt x="828" y="92"/>
                  </a:lnTo>
                  <a:lnTo>
                    <a:pt x="830" y="93"/>
                  </a:lnTo>
                  <a:lnTo>
                    <a:pt x="831" y="93"/>
                  </a:lnTo>
                  <a:lnTo>
                    <a:pt x="833" y="93"/>
                  </a:lnTo>
                  <a:lnTo>
                    <a:pt x="834" y="93"/>
                  </a:lnTo>
                  <a:lnTo>
                    <a:pt x="834" y="94"/>
                  </a:lnTo>
                  <a:lnTo>
                    <a:pt x="834" y="94"/>
                  </a:lnTo>
                  <a:lnTo>
                    <a:pt x="834" y="96"/>
                  </a:lnTo>
                  <a:lnTo>
                    <a:pt x="833" y="97"/>
                  </a:lnTo>
                  <a:lnTo>
                    <a:pt x="832" y="97"/>
                  </a:lnTo>
                  <a:lnTo>
                    <a:pt x="832" y="98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1" y="99"/>
                  </a:lnTo>
                  <a:lnTo>
                    <a:pt x="831" y="99"/>
                  </a:lnTo>
                  <a:lnTo>
                    <a:pt x="831" y="99"/>
                  </a:lnTo>
                  <a:lnTo>
                    <a:pt x="831" y="100"/>
                  </a:lnTo>
                  <a:lnTo>
                    <a:pt x="830" y="100"/>
                  </a:lnTo>
                  <a:lnTo>
                    <a:pt x="829" y="101"/>
                  </a:lnTo>
                  <a:lnTo>
                    <a:pt x="826" y="104"/>
                  </a:lnTo>
                  <a:lnTo>
                    <a:pt x="824" y="105"/>
                  </a:lnTo>
                  <a:lnTo>
                    <a:pt x="824" y="105"/>
                  </a:lnTo>
                  <a:lnTo>
                    <a:pt x="823" y="106"/>
                  </a:lnTo>
                  <a:lnTo>
                    <a:pt x="822" y="107"/>
                  </a:lnTo>
                  <a:lnTo>
                    <a:pt x="822" y="107"/>
                  </a:lnTo>
                  <a:lnTo>
                    <a:pt x="820" y="108"/>
                  </a:lnTo>
                  <a:lnTo>
                    <a:pt x="818" y="109"/>
                  </a:lnTo>
                  <a:lnTo>
                    <a:pt x="817" y="108"/>
                  </a:lnTo>
                  <a:lnTo>
                    <a:pt x="814" y="108"/>
                  </a:lnTo>
                  <a:lnTo>
                    <a:pt x="813" y="107"/>
                  </a:lnTo>
                  <a:lnTo>
                    <a:pt x="809" y="106"/>
                  </a:lnTo>
                  <a:lnTo>
                    <a:pt x="808" y="105"/>
                  </a:lnTo>
                  <a:lnTo>
                    <a:pt x="807" y="105"/>
                  </a:lnTo>
                  <a:lnTo>
                    <a:pt x="806" y="105"/>
                  </a:lnTo>
                  <a:lnTo>
                    <a:pt x="805" y="105"/>
                  </a:lnTo>
                  <a:lnTo>
                    <a:pt x="805" y="104"/>
                  </a:lnTo>
                  <a:lnTo>
                    <a:pt x="805" y="104"/>
                  </a:lnTo>
                  <a:lnTo>
                    <a:pt x="804" y="104"/>
                  </a:lnTo>
                  <a:lnTo>
                    <a:pt x="803" y="104"/>
                  </a:lnTo>
                  <a:lnTo>
                    <a:pt x="803" y="104"/>
                  </a:lnTo>
                  <a:lnTo>
                    <a:pt x="803" y="104"/>
                  </a:lnTo>
                  <a:lnTo>
                    <a:pt x="802" y="104"/>
                  </a:lnTo>
                  <a:lnTo>
                    <a:pt x="802" y="104"/>
                  </a:lnTo>
                  <a:lnTo>
                    <a:pt x="802" y="104"/>
                  </a:lnTo>
                  <a:lnTo>
                    <a:pt x="801" y="105"/>
                  </a:lnTo>
                  <a:lnTo>
                    <a:pt x="800" y="104"/>
                  </a:lnTo>
                  <a:lnTo>
                    <a:pt x="798" y="104"/>
                  </a:lnTo>
                  <a:lnTo>
                    <a:pt x="798" y="103"/>
                  </a:lnTo>
                  <a:lnTo>
                    <a:pt x="796" y="103"/>
                  </a:lnTo>
                  <a:lnTo>
                    <a:pt x="795" y="103"/>
                  </a:lnTo>
                  <a:lnTo>
                    <a:pt x="795" y="102"/>
                  </a:lnTo>
                  <a:lnTo>
                    <a:pt x="794" y="102"/>
                  </a:lnTo>
                  <a:lnTo>
                    <a:pt x="794" y="102"/>
                  </a:lnTo>
                  <a:lnTo>
                    <a:pt x="793" y="102"/>
                  </a:lnTo>
                  <a:lnTo>
                    <a:pt x="792" y="103"/>
                  </a:lnTo>
                  <a:lnTo>
                    <a:pt x="791" y="103"/>
                  </a:lnTo>
                  <a:lnTo>
                    <a:pt x="786" y="107"/>
                  </a:lnTo>
                  <a:lnTo>
                    <a:pt x="785" y="108"/>
                  </a:lnTo>
                  <a:lnTo>
                    <a:pt x="784" y="111"/>
                  </a:lnTo>
                  <a:lnTo>
                    <a:pt x="783" y="112"/>
                  </a:lnTo>
                  <a:lnTo>
                    <a:pt x="784" y="115"/>
                  </a:lnTo>
                  <a:lnTo>
                    <a:pt x="785" y="117"/>
                  </a:lnTo>
                  <a:lnTo>
                    <a:pt x="785" y="117"/>
                  </a:lnTo>
                  <a:lnTo>
                    <a:pt x="785" y="117"/>
                  </a:lnTo>
                  <a:lnTo>
                    <a:pt x="784" y="117"/>
                  </a:lnTo>
                  <a:lnTo>
                    <a:pt x="783" y="117"/>
                  </a:lnTo>
                  <a:lnTo>
                    <a:pt x="782" y="117"/>
                  </a:lnTo>
                  <a:lnTo>
                    <a:pt x="781" y="117"/>
                  </a:lnTo>
                  <a:lnTo>
                    <a:pt x="780" y="117"/>
                  </a:lnTo>
                  <a:lnTo>
                    <a:pt x="780" y="117"/>
                  </a:lnTo>
                  <a:lnTo>
                    <a:pt x="780" y="118"/>
                  </a:lnTo>
                  <a:lnTo>
                    <a:pt x="779" y="118"/>
                  </a:lnTo>
                  <a:lnTo>
                    <a:pt x="779" y="118"/>
                  </a:lnTo>
                  <a:lnTo>
                    <a:pt x="778" y="118"/>
                  </a:lnTo>
                  <a:lnTo>
                    <a:pt x="776" y="118"/>
                  </a:lnTo>
                  <a:lnTo>
                    <a:pt x="773" y="117"/>
                  </a:lnTo>
                  <a:lnTo>
                    <a:pt x="772" y="118"/>
                  </a:lnTo>
                  <a:lnTo>
                    <a:pt x="772" y="11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70" y="117"/>
                  </a:lnTo>
                  <a:lnTo>
                    <a:pt x="770" y="117"/>
                  </a:lnTo>
                  <a:lnTo>
                    <a:pt x="768" y="116"/>
                  </a:lnTo>
                  <a:lnTo>
                    <a:pt x="768" y="116"/>
                  </a:lnTo>
                  <a:lnTo>
                    <a:pt x="768" y="115"/>
                  </a:lnTo>
                  <a:lnTo>
                    <a:pt x="768" y="115"/>
                  </a:lnTo>
                  <a:lnTo>
                    <a:pt x="768" y="115"/>
                  </a:lnTo>
                  <a:lnTo>
                    <a:pt x="767" y="114"/>
                  </a:lnTo>
                  <a:lnTo>
                    <a:pt x="766" y="114"/>
                  </a:lnTo>
                  <a:lnTo>
                    <a:pt x="765" y="114"/>
                  </a:lnTo>
                  <a:lnTo>
                    <a:pt x="765" y="115"/>
                  </a:lnTo>
                  <a:lnTo>
                    <a:pt x="764" y="114"/>
                  </a:lnTo>
                  <a:lnTo>
                    <a:pt x="764" y="113"/>
                  </a:lnTo>
                  <a:lnTo>
                    <a:pt x="763" y="113"/>
                  </a:lnTo>
                  <a:lnTo>
                    <a:pt x="762" y="113"/>
                  </a:lnTo>
                  <a:lnTo>
                    <a:pt x="761" y="112"/>
                  </a:lnTo>
                  <a:lnTo>
                    <a:pt x="758" y="112"/>
                  </a:lnTo>
                  <a:lnTo>
                    <a:pt x="757" y="112"/>
                  </a:lnTo>
                  <a:lnTo>
                    <a:pt x="757" y="112"/>
                  </a:lnTo>
                  <a:lnTo>
                    <a:pt x="757" y="112"/>
                  </a:lnTo>
                  <a:lnTo>
                    <a:pt x="757" y="113"/>
                  </a:lnTo>
                  <a:lnTo>
                    <a:pt x="756" y="114"/>
                  </a:lnTo>
                  <a:lnTo>
                    <a:pt x="755" y="114"/>
                  </a:lnTo>
                  <a:lnTo>
                    <a:pt x="754" y="113"/>
                  </a:lnTo>
                  <a:lnTo>
                    <a:pt x="753" y="114"/>
                  </a:lnTo>
                  <a:lnTo>
                    <a:pt x="752" y="114"/>
                  </a:lnTo>
                  <a:lnTo>
                    <a:pt x="752" y="113"/>
                  </a:lnTo>
                  <a:lnTo>
                    <a:pt x="749" y="114"/>
                  </a:lnTo>
                  <a:lnTo>
                    <a:pt x="749" y="113"/>
                  </a:lnTo>
                  <a:lnTo>
                    <a:pt x="748" y="113"/>
                  </a:lnTo>
                  <a:lnTo>
                    <a:pt x="747" y="112"/>
                  </a:lnTo>
                  <a:lnTo>
                    <a:pt x="747" y="112"/>
                  </a:lnTo>
                  <a:lnTo>
                    <a:pt x="746" y="112"/>
                  </a:lnTo>
                  <a:lnTo>
                    <a:pt x="746" y="112"/>
                  </a:lnTo>
                  <a:lnTo>
                    <a:pt x="745" y="112"/>
                  </a:lnTo>
                  <a:lnTo>
                    <a:pt x="744" y="112"/>
                  </a:lnTo>
                  <a:lnTo>
                    <a:pt x="744" y="112"/>
                  </a:lnTo>
                  <a:lnTo>
                    <a:pt x="743" y="112"/>
                  </a:lnTo>
                  <a:lnTo>
                    <a:pt x="742" y="111"/>
                  </a:lnTo>
                  <a:lnTo>
                    <a:pt x="741" y="110"/>
                  </a:lnTo>
                  <a:lnTo>
                    <a:pt x="740" y="110"/>
                  </a:lnTo>
                  <a:lnTo>
                    <a:pt x="738" y="110"/>
                  </a:lnTo>
                  <a:lnTo>
                    <a:pt x="736" y="109"/>
                  </a:lnTo>
                  <a:lnTo>
                    <a:pt x="735" y="109"/>
                  </a:lnTo>
                  <a:lnTo>
                    <a:pt x="735" y="108"/>
                  </a:lnTo>
                  <a:lnTo>
                    <a:pt x="735" y="108"/>
                  </a:lnTo>
                  <a:lnTo>
                    <a:pt x="734" y="108"/>
                  </a:lnTo>
                  <a:lnTo>
                    <a:pt x="734" y="109"/>
                  </a:lnTo>
                  <a:lnTo>
                    <a:pt x="734" y="109"/>
                  </a:lnTo>
                  <a:lnTo>
                    <a:pt x="734" y="109"/>
                  </a:lnTo>
                  <a:lnTo>
                    <a:pt x="733" y="109"/>
                  </a:lnTo>
                  <a:lnTo>
                    <a:pt x="733" y="109"/>
                  </a:lnTo>
                  <a:lnTo>
                    <a:pt x="733" y="109"/>
                  </a:lnTo>
                  <a:lnTo>
                    <a:pt x="733" y="108"/>
                  </a:lnTo>
                  <a:lnTo>
                    <a:pt x="733" y="107"/>
                  </a:lnTo>
                  <a:lnTo>
                    <a:pt x="733" y="107"/>
                  </a:lnTo>
                  <a:lnTo>
                    <a:pt x="733" y="106"/>
                  </a:lnTo>
                  <a:lnTo>
                    <a:pt x="733" y="106"/>
                  </a:lnTo>
                  <a:lnTo>
                    <a:pt x="732" y="106"/>
                  </a:lnTo>
                  <a:lnTo>
                    <a:pt x="731" y="106"/>
                  </a:lnTo>
                  <a:lnTo>
                    <a:pt x="730" y="105"/>
                  </a:lnTo>
                  <a:lnTo>
                    <a:pt x="730" y="105"/>
                  </a:lnTo>
                  <a:lnTo>
                    <a:pt x="729" y="105"/>
                  </a:lnTo>
                  <a:lnTo>
                    <a:pt x="729" y="104"/>
                  </a:lnTo>
                  <a:lnTo>
                    <a:pt x="731" y="104"/>
                  </a:lnTo>
                  <a:lnTo>
                    <a:pt x="733" y="102"/>
                  </a:lnTo>
                  <a:lnTo>
                    <a:pt x="734" y="96"/>
                  </a:lnTo>
                  <a:lnTo>
                    <a:pt x="735" y="88"/>
                  </a:lnTo>
                  <a:lnTo>
                    <a:pt x="736" y="86"/>
                  </a:lnTo>
                  <a:lnTo>
                    <a:pt x="737" y="86"/>
                  </a:lnTo>
                  <a:lnTo>
                    <a:pt x="736" y="85"/>
                  </a:lnTo>
                  <a:lnTo>
                    <a:pt x="736" y="85"/>
                  </a:lnTo>
                  <a:lnTo>
                    <a:pt x="735" y="86"/>
                  </a:lnTo>
                  <a:lnTo>
                    <a:pt x="735" y="86"/>
                  </a:lnTo>
                  <a:lnTo>
                    <a:pt x="736" y="80"/>
                  </a:lnTo>
                  <a:lnTo>
                    <a:pt x="736" y="77"/>
                  </a:lnTo>
                  <a:lnTo>
                    <a:pt x="737" y="75"/>
                  </a:lnTo>
                  <a:lnTo>
                    <a:pt x="740" y="76"/>
                  </a:lnTo>
                  <a:lnTo>
                    <a:pt x="741" y="77"/>
                  </a:lnTo>
                  <a:lnTo>
                    <a:pt x="741" y="78"/>
                  </a:lnTo>
                  <a:lnTo>
                    <a:pt x="742" y="81"/>
                  </a:lnTo>
                  <a:lnTo>
                    <a:pt x="743" y="81"/>
                  </a:lnTo>
                  <a:lnTo>
                    <a:pt x="744" y="82"/>
                  </a:lnTo>
                  <a:lnTo>
                    <a:pt x="743" y="81"/>
                  </a:lnTo>
                  <a:lnTo>
                    <a:pt x="743" y="81"/>
                  </a:lnTo>
                  <a:lnTo>
                    <a:pt x="742" y="77"/>
                  </a:lnTo>
                  <a:lnTo>
                    <a:pt x="741" y="76"/>
                  </a:lnTo>
                  <a:lnTo>
                    <a:pt x="740" y="75"/>
                  </a:lnTo>
                  <a:lnTo>
                    <a:pt x="736" y="73"/>
                  </a:lnTo>
                  <a:lnTo>
                    <a:pt x="736" y="72"/>
                  </a:lnTo>
                  <a:lnTo>
                    <a:pt x="736" y="72"/>
                  </a:lnTo>
                  <a:lnTo>
                    <a:pt x="737" y="72"/>
                  </a:lnTo>
                  <a:lnTo>
                    <a:pt x="738" y="72"/>
                  </a:lnTo>
                  <a:lnTo>
                    <a:pt x="737" y="72"/>
                  </a:lnTo>
                  <a:lnTo>
                    <a:pt x="737" y="71"/>
                  </a:lnTo>
                  <a:lnTo>
                    <a:pt x="737" y="70"/>
                  </a:lnTo>
                  <a:lnTo>
                    <a:pt x="736" y="66"/>
                  </a:lnTo>
                  <a:lnTo>
                    <a:pt x="737" y="65"/>
                  </a:lnTo>
                  <a:lnTo>
                    <a:pt x="736" y="65"/>
                  </a:lnTo>
                  <a:lnTo>
                    <a:pt x="735" y="64"/>
                  </a:lnTo>
                  <a:lnTo>
                    <a:pt x="735" y="64"/>
                  </a:lnTo>
                  <a:lnTo>
                    <a:pt x="734" y="64"/>
                  </a:lnTo>
                  <a:lnTo>
                    <a:pt x="730" y="62"/>
                  </a:lnTo>
                  <a:lnTo>
                    <a:pt x="728" y="59"/>
                  </a:lnTo>
                  <a:lnTo>
                    <a:pt x="727" y="57"/>
                  </a:lnTo>
                  <a:lnTo>
                    <a:pt x="726" y="56"/>
                  </a:lnTo>
                  <a:lnTo>
                    <a:pt x="727" y="55"/>
                  </a:lnTo>
                  <a:lnTo>
                    <a:pt x="727" y="54"/>
                  </a:lnTo>
                  <a:lnTo>
                    <a:pt x="727" y="53"/>
                  </a:lnTo>
                  <a:lnTo>
                    <a:pt x="726" y="53"/>
                  </a:lnTo>
                  <a:lnTo>
                    <a:pt x="725" y="52"/>
                  </a:lnTo>
                  <a:lnTo>
                    <a:pt x="726" y="51"/>
                  </a:lnTo>
                  <a:lnTo>
                    <a:pt x="726" y="51"/>
                  </a:lnTo>
                  <a:lnTo>
                    <a:pt x="727" y="51"/>
                  </a:lnTo>
                  <a:lnTo>
                    <a:pt x="728" y="51"/>
                  </a:lnTo>
                  <a:lnTo>
                    <a:pt x="729" y="51"/>
                  </a:lnTo>
                  <a:lnTo>
                    <a:pt x="730" y="52"/>
                  </a:lnTo>
                  <a:lnTo>
                    <a:pt x="728" y="50"/>
                  </a:lnTo>
                  <a:lnTo>
                    <a:pt x="724" y="51"/>
                  </a:lnTo>
                  <a:lnTo>
                    <a:pt x="723" y="51"/>
                  </a:lnTo>
                  <a:lnTo>
                    <a:pt x="722" y="50"/>
                  </a:lnTo>
                  <a:lnTo>
                    <a:pt x="722" y="49"/>
                  </a:lnTo>
                  <a:lnTo>
                    <a:pt x="723" y="49"/>
                  </a:lnTo>
                  <a:lnTo>
                    <a:pt x="723" y="48"/>
                  </a:lnTo>
                  <a:lnTo>
                    <a:pt x="722" y="48"/>
                  </a:lnTo>
                  <a:lnTo>
                    <a:pt x="722" y="47"/>
                  </a:lnTo>
                  <a:lnTo>
                    <a:pt x="721" y="48"/>
                  </a:lnTo>
                  <a:lnTo>
                    <a:pt x="719" y="48"/>
                  </a:lnTo>
                  <a:lnTo>
                    <a:pt x="719" y="47"/>
                  </a:lnTo>
                  <a:lnTo>
                    <a:pt x="720" y="47"/>
                  </a:lnTo>
                  <a:lnTo>
                    <a:pt x="719" y="46"/>
                  </a:lnTo>
                  <a:lnTo>
                    <a:pt x="719" y="46"/>
                  </a:lnTo>
                  <a:lnTo>
                    <a:pt x="717" y="47"/>
                  </a:lnTo>
                  <a:lnTo>
                    <a:pt x="716" y="46"/>
                  </a:lnTo>
                  <a:lnTo>
                    <a:pt x="715" y="45"/>
                  </a:lnTo>
                  <a:lnTo>
                    <a:pt x="715" y="45"/>
                  </a:lnTo>
                  <a:lnTo>
                    <a:pt x="714" y="45"/>
                  </a:lnTo>
                  <a:lnTo>
                    <a:pt x="714" y="45"/>
                  </a:lnTo>
                  <a:lnTo>
                    <a:pt x="713" y="45"/>
                  </a:lnTo>
                  <a:lnTo>
                    <a:pt x="712" y="45"/>
                  </a:lnTo>
                  <a:lnTo>
                    <a:pt x="712" y="45"/>
                  </a:lnTo>
                  <a:lnTo>
                    <a:pt x="708" y="43"/>
                  </a:lnTo>
                  <a:lnTo>
                    <a:pt x="706" y="43"/>
                  </a:lnTo>
                  <a:lnTo>
                    <a:pt x="703" y="44"/>
                  </a:lnTo>
                  <a:lnTo>
                    <a:pt x="702" y="44"/>
                  </a:lnTo>
                  <a:lnTo>
                    <a:pt x="702" y="43"/>
                  </a:lnTo>
                  <a:lnTo>
                    <a:pt x="701" y="42"/>
                  </a:lnTo>
                  <a:lnTo>
                    <a:pt x="699" y="41"/>
                  </a:lnTo>
                  <a:lnTo>
                    <a:pt x="699" y="40"/>
                  </a:lnTo>
                  <a:lnTo>
                    <a:pt x="700" y="40"/>
                  </a:lnTo>
                  <a:lnTo>
                    <a:pt x="702" y="40"/>
                  </a:lnTo>
                  <a:lnTo>
                    <a:pt x="702" y="39"/>
                  </a:lnTo>
                  <a:lnTo>
                    <a:pt x="701" y="38"/>
                  </a:lnTo>
                  <a:lnTo>
                    <a:pt x="700" y="38"/>
                  </a:lnTo>
                  <a:lnTo>
                    <a:pt x="700" y="38"/>
                  </a:lnTo>
                  <a:lnTo>
                    <a:pt x="700" y="37"/>
                  </a:lnTo>
                  <a:lnTo>
                    <a:pt x="700" y="37"/>
                  </a:lnTo>
                  <a:lnTo>
                    <a:pt x="701" y="37"/>
                  </a:lnTo>
                  <a:lnTo>
                    <a:pt x="702" y="37"/>
                  </a:lnTo>
                  <a:lnTo>
                    <a:pt x="703" y="37"/>
                  </a:lnTo>
                  <a:lnTo>
                    <a:pt x="703" y="37"/>
                  </a:lnTo>
                  <a:lnTo>
                    <a:pt x="702" y="37"/>
                  </a:lnTo>
                  <a:lnTo>
                    <a:pt x="702" y="36"/>
                  </a:lnTo>
                  <a:lnTo>
                    <a:pt x="700" y="36"/>
                  </a:lnTo>
                  <a:lnTo>
                    <a:pt x="700" y="37"/>
                  </a:lnTo>
                  <a:lnTo>
                    <a:pt x="698" y="36"/>
                  </a:lnTo>
                  <a:lnTo>
                    <a:pt x="698" y="36"/>
                  </a:lnTo>
                  <a:lnTo>
                    <a:pt x="698" y="35"/>
                  </a:lnTo>
                  <a:lnTo>
                    <a:pt x="698" y="34"/>
                  </a:lnTo>
                  <a:lnTo>
                    <a:pt x="700" y="33"/>
                  </a:lnTo>
                  <a:lnTo>
                    <a:pt x="706" y="32"/>
                  </a:lnTo>
                  <a:lnTo>
                    <a:pt x="708" y="32"/>
                  </a:lnTo>
                  <a:lnTo>
                    <a:pt x="710" y="32"/>
                  </a:lnTo>
                  <a:lnTo>
                    <a:pt x="712" y="31"/>
                  </a:lnTo>
                  <a:lnTo>
                    <a:pt x="712" y="31"/>
                  </a:lnTo>
                  <a:lnTo>
                    <a:pt x="715" y="30"/>
                  </a:lnTo>
                  <a:lnTo>
                    <a:pt x="717" y="31"/>
                  </a:lnTo>
                  <a:lnTo>
                    <a:pt x="719" y="33"/>
                  </a:lnTo>
                  <a:lnTo>
                    <a:pt x="720" y="34"/>
                  </a:lnTo>
                  <a:lnTo>
                    <a:pt x="723" y="33"/>
                  </a:lnTo>
                  <a:lnTo>
                    <a:pt x="727" y="33"/>
                  </a:lnTo>
                  <a:lnTo>
                    <a:pt x="728" y="34"/>
                  </a:lnTo>
                  <a:lnTo>
                    <a:pt x="728" y="33"/>
                  </a:lnTo>
                  <a:lnTo>
                    <a:pt x="729" y="32"/>
                  </a:lnTo>
                  <a:lnTo>
                    <a:pt x="729" y="32"/>
                  </a:lnTo>
                  <a:lnTo>
                    <a:pt x="730" y="33"/>
                  </a:lnTo>
                  <a:lnTo>
                    <a:pt x="734" y="33"/>
                  </a:lnTo>
                  <a:lnTo>
                    <a:pt x="734" y="33"/>
                  </a:lnTo>
                  <a:lnTo>
                    <a:pt x="733" y="32"/>
                  </a:lnTo>
                  <a:lnTo>
                    <a:pt x="732" y="31"/>
                  </a:lnTo>
                  <a:lnTo>
                    <a:pt x="732" y="26"/>
                  </a:lnTo>
                  <a:lnTo>
                    <a:pt x="731" y="23"/>
                  </a:lnTo>
                  <a:lnTo>
                    <a:pt x="730" y="21"/>
                  </a:lnTo>
                  <a:lnTo>
                    <a:pt x="729" y="19"/>
                  </a:lnTo>
                  <a:lnTo>
                    <a:pt x="729" y="19"/>
                  </a:lnTo>
                  <a:lnTo>
                    <a:pt x="729" y="18"/>
                  </a:lnTo>
                  <a:lnTo>
                    <a:pt x="731" y="18"/>
                  </a:lnTo>
                  <a:lnTo>
                    <a:pt x="732" y="18"/>
                  </a:lnTo>
                  <a:lnTo>
                    <a:pt x="734" y="18"/>
                  </a:lnTo>
                  <a:lnTo>
                    <a:pt x="735" y="18"/>
                  </a:lnTo>
                  <a:lnTo>
                    <a:pt x="735" y="19"/>
                  </a:lnTo>
                  <a:lnTo>
                    <a:pt x="736" y="21"/>
                  </a:lnTo>
                  <a:lnTo>
                    <a:pt x="736" y="21"/>
                  </a:lnTo>
                  <a:lnTo>
                    <a:pt x="737" y="22"/>
                  </a:lnTo>
                  <a:lnTo>
                    <a:pt x="740" y="22"/>
                  </a:lnTo>
                  <a:lnTo>
                    <a:pt x="742" y="22"/>
                  </a:lnTo>
                  <a:lnTo>
                    <a:pt x="744" y="23"/>
                  </a:lnTo>
                  <a:lnTo>
                    <a:pt x="748" y="23"/>
                  </a:lnTo>
                  <a:lnTo>
                    <a:pt x="749" y="23"/>
                  </a:lnTo>
                  <a:lnTo>
                    <a:pt x="751" y="22"/>
                  </a:lnTo>
                  <a:lnTo>
                    <a:pt x="754" y="21"/>
                  </a:lnTo>
                  <a:lnTo>
                    <a:pt x="754" y="21"/>
                  </a:lnTo>
                  <a:lnTo>
                    <a:pt x="752" y="21"/>
                  </a:lnTo>
                  <a:lnTo>
                    <a:pt x="751" y="20"/>
                  </a:lnTo>
                  <a:lnTo>
                    <a:pt x="751" y="20"/>
                  </a:lnTo>
                  <a:lnTo>
                    <a:pt x="751" y="19"/>
                  </a:lnTo>
                  <a:lnTo>
                    <a:pt x="751" y="18"/>
                  </a:lnTo>
                  <a:lnTo>
                    <a:pt x="756" y="16"/>
                  </a:lnTo>
                  <a:lnTo>
                    <a:pt x="759" y="15"/>
                  </a:lnTo>
                  <a:lnTo>
                    <a:pt x="762" y="14"/>
                  </a:lnTo>
                  <a:lnTo>
                    <a:pt x="764" y="13"/>
                  </a:lnTo>
                  <a:lnTo>
                    <a:pt x="765" y="11"/>
                  </a:lnTo>
                  <a:lnTo>
                    <a:pt x="766" y="11"/>
                  </a:lnTo>
                  <a:lnTo>
                    <a:pt x="766" y="11"/>
                  </a:lnTo>
                  <a:lnTo>
                    <a:pt x="766" y="10"/>
                  </a:lnTo>
                  <a:lnTo>
                    <a:pt x="766" y="4"/>
                  </a:lnTo>
                  <a:lnTo>
                    <a:pt x="766" y="3"/>
                  </a:lnTo>
                  <a:lnTo>
                    <a:pt x="767" y="3"/>
                  </a:lnTo>
                  <a:lnTo>
                    <a:pt x="768" y="2"/>
                  </a:lnTo>
                  <a:lnTo>
                    <a:pt x="769" y="1"/>
                  </a:lnTo>
                  <a:lnTo>
                    <a:pt x="776" y="0"/>
                  </a:lnTo>
                  <a:lnTo>
                    <a:pt x="776" y="0"/>
                  </a:lnTo>
                  <a:lnTo>
                    <a:pt x="777" y="0"/>
                  </a:lnTo>
                  <a:lnTo>
                    <a:pt x="777" y="1"/>
                  </a:lnTo>
                  <a:lnTo>
                    <a:pt x="777" y="2"/>
                  </a:lnTo>
                  <a:lnTo>
                    <a:pt x="777" y="2"/>
                  </a:lnTo>
                  <a:lnTo>
                    <a:pt x="777" y="3"/>
                  </a:lnTo>
                  <a:lnTo>
                    <a:pt x="778" y="3"/>
                  </a:lnTo>
                  <a:lnTo>
                    <a:pt x="779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6" name="Google Shape;1446;p77"/>
            <p:cNvSpPr/>
            <p:nvPr/>
          </p:nvSpPr>
          <p:spPr>
            <a:xfrm>
              <a:off x="4767263" y="219075"/>
              <a:ext cx="184150" cy="198438"/>
            </a:xfrm>
            <a:custGeom>
              <a:avLst/>
              <a:gdLst/>
              <a:ahLst/>
              <a:cxnLst/>
              <a:rect l="l" t="t" r="r" b="b"/>
              <a:pathLst>
                <a:path w="116" h="125" extrusionOk="0">
                  <a:moveTo>
                    <a:pt x="28" y="120"/>
                  </a:moveTo>
                  <a:lnTo>
                    <a:pt x="27" y="121"/>
                  </a:lnTo>
                  <a:lnTo>
                    <a:pt x="27" y="120"/>
                  </a:lnTo>
                  <a:lnTo>
                    <a:pt x="27" y="120"/>
                  </a:lnTo>
                  <a:lnTo>
                    <a:pt x="27" y="120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28" y="120"/>
                  </a:lnTo>
                  <a:close/>
                  <a:moveTo>
                    <a:pt x="30" y="120"/>
                  </a:moveTo>
                  <a:lnTo>
                    <a:pt x="29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19"/>
                  </a:lnTo>
                  <a:lnTo>
                    <a:pt x="30" y="119"/>
                  </a:lnTo>
                  <a:lnTo>
                    <a:pt x="30" y="120"/>
                  </a:lnTo>
                  <a:close/>
                  <a:moveTo>
                    <a:pt x="33" y="117"/>
                  </a:moveTo>
                  <a:lnTo>
                    <a:pt x="34" y="117"/>
                  </a:lnTo>
                  <a:lnTo>
                    <a:pt x="34" y="117"/>
                  </a:lnTo>
                  <a:lnTo>
                    <a:pt x="35" y="118"/>
                  </a:lnTo>
                  <a:lnTo>
                    <a:pt x="34" y="118"/>
                  </a:lnTo>
                  <a:lnTo>
                    <a:pt x="34" y="119"/>
                  </a:lnTo>
                  <a:lnTo>
                    <a:pt x="35" y="119"/>
                  </a:lnTo>
                  <a:lnTo>
                    <a:pt x="35" y="120"/>
                  </a:lnTo>
                  <a:lnTo>
                    <a:pt x="34" y="120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2" y="118"/>
                  </a:lnTo>
                  <a:lnTo>
                    <a:pt x="32" y="118"/>
                  </a:lnTo>
                  <a:lnTo>
                    <a:pt x="32" y="117"/>
                  </a:lnTo>
                  <a:lnTo>
                    <a:pt x="33" y="117"/>
                  </a:lnTo>
                  <a:close/>
                  <a:moveTo>
                    <a:pt x="31" y="118"/>
                  </a:moveTo>
                  <a:lnTo>
                    <a:pt x="30" y="118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30" y="117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30" y="116"/>
                  </a:lnTo>
                  <a:lnTo>
                    <a:pt x="31" y="117"/>
                  </a:lnTo>
                  <a:lnTo>
                    <a:pt x="30" y="117"/>
                  </a:lnTo>
                  <a:lnTo>
                    <a:pt x="31" y="117"/>
                  </a:lnTo>
                  <a:lnTo>
                    <a:pt x="31" y="118"/>
                  </a:lnTo>
                  <a:close/>
                  <a:moveTo>
                    <a:pt x="26" y="115"/>
                  </a:moveTo>
                  <a:lnTo>
                    <a:pt x="26" y="116"/>
                  </a:lnTo>
                  <a:lnTo>
                    <a:pt x="25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6" y="115"/>
                  </a:lnTo>
                  <a:close/>
                  <a:moveTo>
                    <a:pt x="18" y="81"/>
                  </a:moveTo>
                  <a:lnTo>
                    <a:pt x="18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8" y="82"/>
                  </a:lnTo>
                  <a:lnTo>
                    <a:pt x="16" y="81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8" y="81"/>
                  </a:lnTo>
                  <a:close/>
                  <a:moveTo>
                    <a:pt x="47" y="60"/>
                  </a:moveTo>
                  <a:lnTo>
                    <a:pt x="46" y="61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59"/>
                  </a:lnTo>
                  <a:lnTo>
                    <a:pt x="47" y="59"/>
                  </a:lnTo>
                  <a:lnTo>
                    <a:pt x="48" y="60"/>
                  </a:lnTo>
                  <a:lnTo>
                    <a:pt x="49" y="60"/>
                  </a:lnTo>
                  <a:lnTo>
                    <a:pt x="48" y="60"/>
                  </a:lnTo>
                  <a:lnTo>
                    <a:pt x="47" y="60"/>
                  </a:lnTo>
                  <a:close/>
                  <a:moveTo>
                    <a:pt x="64" y="1"/>
                  </a:moveTo>
                  <a:lnTo>
                    <a:pt x="66" y="2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6" y="7"/>
                  </a:lnTo>
                  <a:lnTo>
                    <a:pt x="75" y="8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1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3" y="20"/>
                  </a:lnTo>
                  <a:lnTo>
                    <a:pt x="74" y="22"/>
                  </a:lnTo>
                  <a:lnTo>
                    <a:pt x="78" y="23"/>
                  </a:lnTo>
                  <a:lnTo>
                    <a:pt x="80" y="23"/>
                  </a:lnTo>
                  <a:lnTo>
                    <a:pt x="82" y="25"/>
                  </a:lnTo>
                  <a:lnTo>
                    <a:pt x="85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29"/>
                  </a:lnTo>
                  <a:lnTo>
                    <a:pt x="86" y="31"/>
                  </a:lnTo>
                  <a:lnTo>
                    <a:pt x="85" y="32"/>
                  </a:lnTo>
                  <a:lnTo>
                    <a:pt x="83" y="33"/>
                  </a:lnTo>
                  <a:lnTo>
                    <a:pt x="82" y="35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2" y="37"/>
                  </a:lnTo>
                  <a:lnTo>
                    <a:pt x="84" y="39"/>
                  </a:lnTo>
                  <a:lnTo>
                    <a:pt x="85" y="40"/>
                  </a:lnTo>
                  <a:lnTo>
                    <a:pt x="86" y="41"/>
                  </a:lnTo>
                  <a:lnTo>
                    <a:pt x="88" y="42"/>
                  </a:lnTo>
                  <a:lnTo>
                    <a:pt x="88" y="43"/>
                  </a:lnTo>
                  <a:lnTo>
                    <a:pt x="89" y="44"/>
                  </a:lnTo>
                  <a:lnTo>
                    <a:pt x="90" y="45"/>
                  </a:lnTo>
                  <a:lnTo>
                    <a:pt x="91" y="45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5" y="50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4" y="51"/>
                  </a:lnTo>
                  <a:lnTo>
                    <a:pt x="93" y="51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3" y="52"/>
                  </a:lnTo>
                  <a:lnTo>
                    <a:pt x="92" y="55"/>
                  </a:lnTo>
                  <a:lnTo>
                    <a:pt x="93" y="56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8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94" y="59"/>
                  </a:lnTo>
                  <a:lnTo>
                    <a:pt x="93" y="59"/>
                  </a:lnTo>
                  <a:lnTo>
                    <a:pt x="93" y="60"/>
                  </a:lnTo>
                  <a:lnTo>
                    <a:pt x="92" y="60"/>
                  </a:lnTo>
                  <a:lnTo>
                    <a:pt x="93" y="61"/>
                  </a:lnTo>
                  <a:lnTo>
                    <a:pt x="93" y="61"/>
                  </a:lnTo>
                  <a:lnTo>
                    <a:pt x="94" y="62"/>
                  </a:lnTo>
                  <a:lnTo>
                    <a:pt x="95" y="63"/>
                  </a:lnTo>
                  <a:lnTo>
                    <a:pt x="97" y="63"/>
                  </a:lnTo>
                  <a:lnTo>
                    <a:pt x="98" y="63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97" y="65"/>
                  </a:lnTo>
                  <a:lnTo>
                    <a:pt x="97" y="66"/>
                  </a:lnTo>
                  <a:lnTo>
                    <a:pt x="98" y="67"/>
                  </a:lnTo>
                  <a:lnTo>
                    <a:pt x="99" y="68"/>
                  </a:lnTo>
                  <a:lnTo>
                    <a:pt x="102" y="69"/>
                  </a:lnTo>
                  <a:lnTo>
                    <a:pt x="103" y="69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4" y="71"/>
                  </a:lnTo>
                  <a:lnTo>
                    <a:pt x="103" y="72"/>
                  </a:lnTo>
                  <a:lnTo>
                    <a:pt x="103" y="73"/>
                  </a:lnTo>
                  <a:lnTo>
                    <a:pt x="101" y="74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100" y="76"/>
                  </a:lnTo>
                  <a:lnTo>
                    <a:pt x="104" y="78"/>
                  </a:lnTo>
                  <a:lnTo>
                    <a:pt x="107" y="79"/>
                  </a:lnTo>
                  <a:lnTo>
                    <a:pt x="110" y="81"/>
                  </a:lnTo>
                  <a:lnTo>
                    <a:pt x="112" y="82"/>
                  </a:lnTo>
                  <a:lnTo>
                    <a:pt x="113" y="82"/>
                  </a:lnTo>
                  <a:lnTo>
                    <a:pt x="114" y="83"/>
                  </a:lnTo>
                  <a:lnTo>
                    <a:pt x="115" y="84"/>
                  </a:lnTo>
                  <a:lnTo>
                    <a:pt x="116" y="85"/>
                  </a:lnTo>
                  <a:lnTo>
                    <a:pt x="116" y="85"/>
                  </a:lnTo>
                  <a:lnTo>
                    <a:pt x="116" y="86"/>
                  </a:lnTo>
                  <a:lnTo>
                    <a:pt x="116" y="87"/>
                  </a:lnTo>
                  <a:lnTo>
                    <a:pt x="115" y="89"/>
                  </a:lnTo>
                  <a:lnTo>
                    <a:pt x="115" y="90"/>
                  </a:lnTo>
                  <a:lnTo>
                    <a:pt x="114" y="91"/>
                  </a:lnTo>
                  <a:lnTo>
                    <a:pt x="112" y="93"/>
                  </a:lnTo>
                  <a:lnTo>
                    <a:pt x="109" y="96"/>
                  </a:lnTo>
                  <a:lnTo>
                    <a:pt x="109" y="96"/>
                  </a:lnTo>
                  <a:lnTo>
                    <a:pt x="107" y="98"/>
                  </a:lnTo>
                  <a:lnTo>
                    <a:pt x="105" y="100"/>
                  </a:lnTo>
                  <a:lnTo>
                    <a:pt x="105" y="101"/>
                  </a:lnTo>
                  <a:lnTo>
                    <a:pt x="103" y="103"/>
                  </a:lnTo>
                  <a:lnTo>
                    <a:pt x="102" y="103"/>
                  </a:lnTo>
                  <a:lnTo>
                    <a:pt x="101" y="104"/>
                  </a:lnTo>
                  <a:lnTo>
                    <a:pt x="99" y="106"/>
                  </a:lnTo>
                  <a:lnTo>
                    <a:pt x="97" y="107"/>
                  </a:lnTo>
                  <a:lnTo>
                    <a:pt x="95" y="109"/>
                  </a:lnTo>
                  <a:lnTo>
                    <a:pt x="95" y="109"/>
                  </a:lnTo>
                  <a:lnTo>
                    <a:pt x="94" y="110"/>
                  </a:lnTo>
                  <a:lnTo>
                    <a:pt x="93" y="110"/>
                  </a:lnTo>
                  <a:lnTo>
                    <a:pt x="93" y="111"/>
                  </a:lnTo>
                  <a:lnTo>
                    <a:pt x="90" y="113"/>
                  </a:lnTo>
                  <a:lnTo>
                    <a:pt x="88" y="115"/>
                  </a:lnTo>
                  <a:lnTo>
                    <a:pt x="86" y="115"/>
                  </a:lnTo>
                  <a:lnTo>
                    <a:pt x="86" y="116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0" y="115"/>
                  </a:lnTo>
                  <a:lnTo>
                    <a:pt x="79" y="116"/>
                  </a:lnTo>
                  <a:lnTo>
                    <a:pt x="77" y="116"/>
                  </a:lnTo>
                  <a:lnTo>
                    <a:pt x="76" y="116"/>
                  </a:lnTo>
                  <a:lnTo>
                    <a:pt x="75" y="117"/>
                  </a:lnTo>
                  <a:lnTo>
                    <a:pt x="75" y="116"/>
                  </a:lnTo>
                  <a:lnTo>
                    <a:pt x="75" y="115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4" y="115"/>
                  </a:lnTo>
                  <a:lnTo>
                    <a:pt x="74" y="116"/>
                  </a:lnTo>
                  <a:lnTo>
                    <a:pt x="74" y="117"/>
                  </a:lnTo>
                  <a:lnTo>
                    <a:pt x="72" y="117"/>
                  </a:lnTo>
                  <a:lnTo>
                    <a:pt x="70" y="116"/>
                  </a:lnTo>
                  <a:lnTo>
                    <a:pt x="69" y="116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9" y="118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7" y="118"/>
                  </a:lnTo>
                  <a:lnTo>
                    <a:pt x="66" y="118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61" y="120"/>
                  </a:lnTo>
                  <a:lnTo>
                    <a:pt x="60" y="120"/>
                  </a:lnTo>
                  <a:lnTo>
                    <a:pt x="57" y="120"/>
                  </a:lnTo>
                  <a:lnTo>
                    <a:pt x="57" y="121"/>
                  </a:lnTo>
                  <a:lnTo>
                    <a:pt x="56" y="122"/>
                  </a:lnTo>
                  <a:lnTo>
                    <a:pt x="55" y="121"/>
                  </a:lnTo>
                  <a:lnTo>
                    <a:pt x="51" y="122"/>
                  </a:lnTo>
                  <a:lnTo>
                    <a:pt x="48" y="122"/>
                  </a:lnTo>
                  <a:lnTo>
                    <a:pt x="47" y="122"/>
                  </a:lnTo>
                  <a:lnTo>
                    <a:pt x="46" y="122"/>
                  </a:lnTo>
                  <a:lnTo>
                    <a:pt x="45" y="123"/>
                  </a:lnTo>
                  <a:lnTo>
                    <a:pt x="43" y="125"/>
                  </a:lnTo>
                  <a:lnTo>
                    <a:pt x="42" y="125"/>
                  </a:lnTo>
                  <a:lnTo>
                    <a:pt x="41" y="125"/>
                  </a:lnTo>
                  <a:lnTo>
                    <a:pt x="42" y="123"/>
                  </a:lnTo>
                  <a:lnTo>
                    <a:pt x="43" y="123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3" y="121"/>
                  </a:lnTo>
                  <a:lnTo>
                    <a:pt x="42" y="121"/>
                  </a:lnTo>
                  <a:lnTo>
                    <a:pt x="41" y="121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39" y="119"/>
                  </a:lnTo>
                  <a:lnTo>
                    <a:pt x="39" y="121"/>
                  </a:lnTo>
                  <a:lnTo>
                    <a:pt x="39" y="121"/>
                  </a:lnTo>
                  <a:lnTo>
                    <a:pt x="39" y="121"/>
                  </a:lnTo>
                  <a:lnTo>
                    <a:pt x="38" y="121"/>
                  </a:lnTo>
                  <a:lnTo>
                    <a:pt x="38" y="121"/>
                  </a:lnTo>
                  <a:lnTo>
                    <a:pt x="36" y="121"/>
                  </a:lnTo>
                  <a:lnTo>
                    <a:pt x="36" y="121"/>
                  </a:lnTo>
                  <a:lnTo>
                    <a:pt x="36" y="121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19"/>
                  </a:lnTo>
                  <a:lnTo>
                    <a:pt x="36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6" y="119"/>
                  </a:lnTo>
                  <a:lnTo>
                    <a:pt x="36" y="118"/>
                  </a:lnTo>
                  <a:lnTo>
                    <a:pt x="37" y="117"/>
                  </a:lnTo>
                  <a:lnTo>
                    <a:pt x="37" y="117"/>
                  </a:lnTo>
                  <a:lnTo>
                    <a:pt x="36" y="117"/>
                  </a:lnTo>
                  <a:lnTo>
                    <a:pt x="36" y="117"/>
                  </a:lnTo>
                  <a:lnTo>
                    <a:pt x="33" y="117"/>
                  </a:lnTo>
                  <a:lnTo>
                    <a:pt x="30" y="116"/>
                  </a:lnTo>
                  <a:lnTo>
                    <a:pt x="29" y="116"/>
                  </a:lnTo>
                  <a:lnTo>
                    <a:pt x="29" y="114"/>
                  </a:lnTo>
                  <a:lnTo>
                    <a:pt x="28" y="115"/>
                  </a:lnTo>
                  <a:lnTo>
                    <a:pt x="27" y="115"/>
                  </a:lnTo>
                  <a:lnTo>
                    <a:pt x="26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5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4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5" y="104"/>
                  </a:lnTo>
                  <a:lnTo>
                    <a:pt x="25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5" y="103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3" y="100"/>
                  </a:lnTo>
                  <a:lnTo>
                    <a:pt x="22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4"/>
                  </a:lnTo>
                  <a:lnTo>
                    <a:pt x="21" y="93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8" y="87"/>
                  </a:lnTo>
                  <a:lnTo>
                    <a:pt x="19" y="87"/>
                  </a:lnTo>
                  <a:lnTo>
                    <a:pt x="21" y="85"/>
                  </a:lnTo>
                  <a:lnTo>
                    <a:pt x="21" y="84"/>
                  </a:lnTo>
                  <a:lnTo>
                    <a:pt x="23" y="84"/>
                  </a:lnTo>
                  <a:lnTo>
                    <a:pt x="22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3" y="81"/>
                  </a:lnTo>
                  <a:lnTo>
                    <a:pt x="24" y="82"/>
                  </a:lnTo>
                  <a:lnTo>
                    <a:pt x="26" y="81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8" y="79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9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3" y="74"/>
                  </a:lnTo>
                  <a:lnTo>
                    <a:pt x="34" y="74"/>
                  </a:lnTo>
                  <a:lnTo>
                    <a:pt x="35" y="73"/>
                  </a:lnTo>
                  <a:lnTo>
                    <a:pt x="37" y="72"/>
                  </a:lnTo>
                  <a:lnTo>
                    <a:pt x="38" y="72"/>
                  </a:lnTo>
                  <a:lnTo>
                    <a:pt x="39" y="71"/>
                  </a:lnTo>
                  <a:lnTo>
                    <a:pt x="40" y="69"/>
                  </a:lnTo>
                  <a:lnTo>
                    <a:pt x="41" y="69"/>
                  </a:lnTo>
                  <a:lnTo>
                    <a:pt x="41" y="68"/>
                  </a:lnTo>
                  <a:lnTo>
                    <a:pt x="43" y="66"/>
                  </a:lnTo>
                  <a:lnTo>
                    <a:pt x="44" y="64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46" y="62"/>
                  </a:lnTo>
                  <a:lnTo>
                    <a:pt x="47" y="62"/>
                  </a:lnTo>
                  <a:lnTo>
                    <a:pt x="49" y="62"/>
                  </a:lnTo>
                  <a:lnTo>
                    <a:pt x="50" y="62"/>
                  </a:lnTo>
                  <a:lnTo>
                    <a:pt x="51" y="62"/>
                  </a:lnTo>
                  <a:lnTo>
                    <a:pt x="53" y="62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51" y="60"/>
                  </a:lnTo>
                  <a:lnTo>
                    <a:pt x="53" y="60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1" y="58"/>
                  </a:lnTo>
                  <a:lnTo>
                    <a:pt x="51" y="57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0" y="54"/>
                  </a:lnTo>
                  <a:lnTo>
                    <a:pt x="46" y="51"/>
                  </a:lnTo>
                  <a:lnTo>
                    <a:pt x="45" y="51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2" y="50"/>
                  </a:lnTo>
                  <a:lnTo>
                    <a:pt x="40" y="50"/>
                  </a:lnTo>
                  <a:lnTo>
                    <a:pt x="39" y="50"/>
                  </a:lnTo>
                  <a:lnTo>
                    <a:pt x="38" y="47"/>
                  </a:lnTo>
                  <a:lnTo>
                    <a:pt x="37" y="47"/>
                  </a:lnTo>
                  <a:lnTo>
                    <a:pt x="36" y="46"/>
                  </a:lnTo>
                  <a:lnTo>
                    <a:pt x="35" y="45"/>
                  </a:lnTo>
                  <a:lnTo>
                    <a:pt x="34" y="45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7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1"/>
                  </a:lnTo>
                  <a:lnTo>
                    <a:pt x="31" y="31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9" y="28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4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4" y="21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2" y="11"/>
                  </a:lnTo>
                  <a:lnTo>
                    <a:pt x="13" y="12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5" y="13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8" y="3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7" name="Google Shape;1447;p77"/>
            <p:cNvSpPr/>
            <p:nvPr/>
          </p:nvSpPr>
          <p:spPr>
            <a:xfrm>
              <a:off x="3457575" y="2843213"/>
              <a:ext cx="52388" cy="22225"/>
            </a:xfrm>
            <a:custGeom>
              <a:avLst/>
              <a:gdLst/>
              <a:ahLst/>
              <a:cxnLst/>
              <a:rect l="l" t="t" r="r" b="b"/>
              <a:pathLst>
                <a:path w="33" h="14" extrusionOk="0">
                  <a:moveTo>
                    <a:pt x="17" y="13"/>
                  </a:moveTo>
                  <a:lnTo>
                    <a:pt x="16" y="13"/>
                  </a:lnTo>
                  <a:lnTo>
                    <a:pt x="16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2"/>
                  </a:lnTo>
                  <a:lnTo>
                    <a:pt x="17" y="13"/>
                  </a:lnTo>
                  <a:close/>
                  <a:moveTo>
                    <a:pt x="28" y="10"/>
                  </a:moveTo>
                  <a:lnTo>
                    <a:pt x="29" y="11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close/>
                  <a:moveTo>
                    <a:pt x="1" y="7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7" y="3"/>
                  </a:moveTo>
                  <a:lnTo>
                    <a:pt x="8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7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7" y="3"/>
                  </a:lnTo>
                  <a:close/>
                  <a:moveTo>
                    <a:pt x="8" y="2"/>
                  </a:moveTo>
                  <a:lnTo>
                    <a:pt x="7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close/>
                  <a:moveTo>
                    <a:pt x="21" y="0"/>
                  </a:moveTo>
                  <a:lnTo>
                    <a:pt x="22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3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8" name="Google Shape;1448;p77"/>
            <p:cNvSpPr/>
            <p:nvPr/>
          </p:nvSpPr>
          <p:spPr>
            <a:xfrm>
              <a:off x="4819650" y="420688"/>
              <a:ext cx="96838" cy="42863"/>
            </a:xfrm>
            <a:custGeom>
              <a:avLst/>
              <a:gdLst/>
              <a:ahLst/>
              <a:cxnLst/>
              <a:rect l="l" t="t" r="r" b="b"/>
              <a:pathLst>
                <a:path w="61" h="27" extrusionOk="0">
                  <a:moveTo>
                    <a:pt x="8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8" y="13"/>
                  </a:lnTo>
                  <a:close/>
                  <a:moveTo>
                    <a:pt x="15" y="14"/>
                  </a:moveTo>
                  <a:lnTo>
                    <a:pt x="14" y="14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4"/>
                  </a:lnTo>
                  <a:close/>
                  <a:moveTo>
                    <a:pt x="10" y="10"/>
                  </a:moveTo>
                  <a:lnTo>
                    <a:pt x="9" y="11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0" y="10"/>
                  </a:lnTo>
                  <a:close/>
                  <a:moveTo>
                    <a:pt x="34" y="0"/>
                  </a:moveTo>
                  <a:lnTo>
                    <a:pt x="35" y="0"/>
                  </a:lnTo>
                  <a:lnTo>
                    <a:pt x="37" y="0"/>
                  </a:lnTo>
                  <a:lnTo>
                    <a:pt x="43" y="1"/>
                  </a:lnTo>
                  <a:lnTo>
                    <a:pt x="45" y="1"/>
                  </a:lnTo>
                  <a:lnTo>
                    <a:pt x="47" y="2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8" y="3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1"/>
                  </a:lnTo>
                  <a:lnTo>
                    <a:pt x="56" y="12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59" y="23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8" y="25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6" y="26"/>
                  </a:lnTo>
                  <a:lnTo>
                    <a:pt x="55" y="26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1" y="26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5" y="25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1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0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9" name="Google Shape;1449;p77"/>
            <p:cNvSpPr/>
            <p:nvPr/>
          </p:nvSpPr>
          <p:spPr>
            <a:xfrm>
              <a:off x="5176838" y="1322388"/>
              <a:ext cx="131763" cy="123825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46" y="32"/>
                  </a:moveTo>
                  <a:lnTo>
                    <a:pt x="46" y="33"/>
                  </a:lnTo>
                  <a:lnTo>
                    <a:pt x="46" y="33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8" y="34"/>
                  </a:lnTo>
                  <a:lnTo>
                    <a:pt x="46" y="33"/>
                  </a:lnTo>
                  <a:lnTo>
                    <a:pt x="45" y="34"/>
                  </a:lnTo>
                  <a:lnTo>
                    <a:pt x="44" y="33"/>
                  </a:lnTo>
                  <a:lnTo>
                    <a:pt x="43" y="32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32"/>
                  </a:lnTo>
                  <a:lnTo>
                    <a:pt x="44" y="32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3" y="30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1"/>
                  </a:lnTo>
                  <a:lnTo>
                    <a:pt x="46" y="32"/>
                  </a:lnTo>
                  <a:close/>
                  <a:moveTo>
                    <a:pt x="44" y="27"/>
                  </a:moveTo>
                  <a:lnTo>
                    <a:pt x="45" y="28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7"/>
                  </a:lnTo>
                  <a:close/>
                  <a:moveTo>
                    <a:pt x="25" y="0"/>
                  </a:moveTo>
                  <a:lnTo>
                    <a:pt x="29" y="8"/>
                  </a:lnTo>
                  <a:lnTo>
                    <a:pt x="31" y="12"/>
                  </a:lnTo>
                  <a:lnTo>
                    <a:pt x="32" y="17"/>
                  </a:lnTo>
                  <a:lnTo>
                    <a:pt x="33" y="24"/>
                  </a:lnTo>
                  <a:lnTo>
                    <a:pt x="34" y="29"/>
                  </a:lnTo>
                  <a:lnTo>
                    <a:pt x="36" y="31"/>
                  </a:lnTo>
                  <a:lnTo>
                    <a:pt x="37" y="34"/>
                  </a:lnTo>
                  <a:lnTo>
                    <a:pt x="38" y="34"/>
                  </a:lnTo>
                  <a:lnTo>
                    <a:pt x="39" y="35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2" y="38"/>
                  </a:lnTo>
                  <a:lnTo>
                    <a:pt x="42" y="37"/>
                  </a:lnTo>
                  <a:lnTo>
                    <a:pt x="42" y="36"/>
                  </a:lnTo>
                  <a:lnTo>
                    <a:pt x="42" y="35"/>
                  </a:lnTo>
                  <a:lnTo>
                    <a:pt x="44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5" y="40"/>
                  </a:lnTo>
                  <a:lnTo>
                    <a:pt x="47" y="41"/>
                  </a:lnTo>
                  <a:lnTo>
                    <a:pt x="48" y="42"/>
                  </a:lnTo>
                  <a:lnTo>
                    <a:pt x="49" y="42"/>
                  </a:lnTo>
                  <a:lnTo>
                    <a:pt x="51" y="42"/>
                  </a:lnTo>
                  <a:lnTo>
                    <a:pt x="52" y="43"/>
                  </a:lnTo>
                  <a:lnTo>
                    <a:pt x="54" y="45"/>
                  </a:lnTo>
                  <a:lnTo>
                    <a:pt x="58" y="47"/>
                  </a:lnTo>
                  <a:lnTo>
                    <a:pt x="62" y="52"/>
                  </a:lnTo>
                  <a:lnTo>
                    <a:pt x="64" y="55"/>
                  </a:lnTo>
                  <a:lnTo>
                    <a:pt x="72" y="62"/>
                  </a:lnTo>
                  <a:lnTo>
                    <a:pt x="73" y="64"/>
                  </a:lnTo>
                  <a:lnTo>
                    <a:pt x="74" y="67"/>
                  </a:lnTo>
                  <a:lnTo>
                    <a:pt x="76" y="67"/>
                  </a:lnTo>
                  <a:lnTo>
                    <a:pt x="79" y="69"/>
                  </a:lnTo>
                  <a:lnTo>
                    <a:pt x="80" y="71"/>
                  </a:lnTo>
                  <a:lnTo>
                    <a:pt x="82" y="72"/>
                  </a:lnTo>
                  <a:lnTo>
                    <a:pt x="82" y="71"/>
                  </a:lnTo>
                  <a:lnTo>
                    <a:pt x="83" y="72"/>
                  </a:lnTo>
                  <a:lnTo>
                    <a:pt x="83" y="73"/>
                  </a:lnTo>
                  <a:lnTo>
                    <a:pt x="82" y="74"/>
                  </a:lnTo>
                  <a:lnTo>
                    <a:pt x="81" y="75"/>
                  </a:lnTo>
                  <a:lnTo>
                    <a:pt x="81" y="75"/>
                  </a:lnTo>
                  <a:lnTo>
                    <a:pt x="80" y="75"/>
                  </a:lnTo>
                  <a:lnTo>
                    <a:pt x="79" y="77"/>
                  </a:lnTo>
                  <a:lnTo>
                    <a:pt x="79" y="78"/>
                  </a:lnTo>
                  <a:lnTo>
                    <a:pt x="78" y="78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3" y="75"/>
                  </a:lnTo>
                  <a:lnTo>
                    <a:pt x="72" y="74"/>
                  </a:lnTo>
                  <a:lnTo>
                    <a:pt x="71" y="73"/>
                  </a:lnTo>
                  <a:lnTo>
                    <a:pt x="70" y="72"/>
                  </a:lnTo>
                  <a:lnTo>
                    <a:pt x="69" y="71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4" y="65"/>
                  </a:lnTo>
                  <a:lnTo>
                    <a:pt x="61" y="63"/>
                  </a:lnTo>
                  <a:lnTo>
                    <a:pt x="58" y="59"/>
                  </a:lnTo>
                  <a:lnTo>
                    <a:pt x="56" y="55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1" y="52"/>
                  </a:lnTo>
                  <a:lnTo>
                    <a:pt x="49" y="50"/>
                  </a:lnTo>
                  <a:lnTo>
                    <a:pt x="47" y="49"/>
                  </a:lnTo>
                  <a:lnTo>
                    <a:pt x="46" y="49"/>
                  </a:lnTo>
                  <a:lnTo>
                    <a:pt x="45" y="49"/>
                  </a:lnTo>
                  <a:lnTo>
                    <a:pt x="43" y="49"/>
                  </a:lnTo>
                  <a:lnTo>
                    <a:pt x="42" y="48"/>
                  </a:lnTo>
                  <a:lnTo>
                    <a:pt x="41" y="48"/>
                  </a:lnTo>
                  <a:lnTo>
                    <a:pt x="39" y="48"/>
                  </a:lnTo>
                  <a:lnTo>
                    <a:pt x="38" y="48"/>
                  </a:lnTo>
                  <a:lnTo>
                    <a:pt x="37" y="48"/>
                  </a:lnTo>
                  <a:lnTo>
                    <a:pt x="35" y="49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0" y="49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49"/>
                  </a:lnTo>
                  <a:lnTo>
                    <a:pt x="23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1" y="46"/>
                  </a:lnTo>
                  <a:lnTo>
                    <a:pt x="20" y="45"/>
                  </a:lnTo>
                  <a:lnTo>
                    <a:pt x="19" y="44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17" y="49"/>
                  </a:lnTo>
                  <a:lnTo>
                    <a:pt x="16" y="51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4" y="53"/>
                  </a:lnTo>
                  <a:lnTo>
                    <a:pt x="12" y="50"/>
                  </a:lnTo>
                  <a:lnTo>
                    <a:pt x="11" y="49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6" y="51"/>
                  </a:lnTo>
                  <a:lnTo>
                    <a:pt x="3" y="51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1" y="48"/>
                  </a:lnTo>
                  <a:lnTo>
                    <a:pt x="1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8"/>
                  </a:lnTo>
                  <a:lnTo>
                    <a:pt x="2" y="37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0" name="Google Shape;1450;p77"/>
            <p:cNvSpPr/>
            <p:nvPr/>
          </p:nvSpPr>
          <p:spPr>
            <a:xfrm>
              <a:off x="4640263" y="1635125"/>
              <a:ext cx="57150" cy="61913"/>
            </a:xfrm>
            <a:custGeom>
              <a:avLst/>
              <a:gdLst/>
              <a:ahLst/>
              <a:cxnLst/>
              <a:rect l="l" t="t" r="r" b="b"/>
              <a:pathLst>
                <a:path w="36" h="39" extrusionOk="0">
                  <a:moveTo>
                    <a:pt x="36" y="37"/>
                  </a:moveTo>
                  <a:lnTo>
                    <a:pt x="36" y="38"/>
                  </a:lnTo>
                  <a:lnTo>
                    <a:pt x="33" y="38"/>
                  </a:lnTo>
                  <a:lnTo>
                    <a:pt x="30" y="38"/>
                  </a:lnTo>
                  <a:lnTo>
                    <a:pt x="26" y="38"/>
                  </a:lnTo>
                  <a:lnTo>
                    <a:pt x="22" y="38"/>
                  </a:lnTo>
                  <a:lnTo>
                    <a:pt x="21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9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3" y="37"/>
                  </a:lnTo>
                  <a:lnTo>
                    <a:pt x="12" y="37"/>
                  </a:lnTo>
                  <a:lnTo>
                    <a:pt x="11" y="37"/>
                  </a:lnTo>
                  <a:lnTo>
                    <a:pt x="12" y="34"/>
                  </a:lnTo>
                  <a:lnTo>
                    <a:pt x="13" y="33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0"/>
                  </a:lnTo>
                  <a:lnTo>
                    <a:pt x="15" y="28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8" y="23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9" y="23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6" y="31"/>
                  </a:lnTo>
                  <a:lnTo>
                    <a:pt x="36" y="34"/>
                  </a:lnTo>
                  <a:lnTo>
                    <a:pt x="36" y="37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4" y="6"/>
                  </a:lnTo>
                  <a:lnTo>
                    <a:pt x="4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1" name="Google Shape;1451;p77"/>
            <p:cNvSpPr/>
            <p:nvPr/>
          </p:nvSpPr>
          <p:spPr>
            <a:xfrm>
              <a:off x="2736850" y="1400175"/>
              <a:ext cx="46038" cy="28575"/>
            </a:xfrm>
            <a:custGeom>
              <a:avLst/>
              <a:gdLst/>
              <a:ahLst/>
              <a:cxnLst/>
              <a:rect l="l" t="t" r="r" b="b"/>
              <a:pathLst>
                <a:path w="29" h="18" extrusionOk="0">
                  <a:moveTo>
                    <a:pt x="10" y="0"/>
                  </a:moveTo>
                  <a:lnTo>
                    <a:pt x="10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7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28" y="11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19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4" y="17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4" y="13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2" name="Google Shape;1452;p77"/>
            <p:cNvSpPr/>
            <p:nvPr/>
          </p:nvSpPr>
          <p:spPr>
            <a:xfrm>
              <a:off x="4937125" y="1020763"/>
              <a:ext cx="239713" cy="212725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110" y="4"/>
                  </a:moveTo>
                  <a:lnTo>
                    <a:pt x="110" y="6"/>
                  </a:lnTo>
                  <a:lnTo>
                    <a:pt x="111" y="7"/>
                  </a:lnTo>
                  <a:lnTo>
                    <a:pt x="112" y="10"/>
                  </a:lnTo>
                  <a:lnTo>
                    <a:pt x="113" y="12"/>
                  </a:lnTo>
                  <a:lnTo>
                    <a:pt x="114" y="15"/>
                  </a:lnTo>
                  <a:lnTo>
                    <a:pt x="115" y="16"/>
                  </a:lnTo>
                  <a:lnTo>
                    <a:pt x="115" y="17"/>
                  </a:lnTo>
                  <a:lnTo>
                    <a:pt x="117" y="21"/>
                  </a:lnTo>
                  <a:lnTo>
                    <a:pt x="118" y="23"/>
                  </a:lnTo>
                  <a:lnTo>
                    <a:pt x="119" y="26"/>
                  </a:lnTo>
                  <a:lnTo>
                    <a:pt x="120" y="29"/>
                  </a:lnTo>
                  <a:lnTo>
                    <a:pt x="120" y="30"/>
                  </a:lnTo>
                  <a:lnTo>
                    <a:pt x="120" y="31"/>
                  </a:lnTo>
                  <a:lnTo>
                    <a:pt x="119" y="33"/>
                  </a:lnTo>
                  <a:lnTo>
                    <a:pt x="118" y="41"/>
                  </a:lnTo>
                  <a:lnTo>
                    <a:pt x="116" y="46"/>
                  </a:lnTo>
                  <a:lnTo>
                    <a:pt x="116" y="50"/>
                  </a:lnTo>
                  <a:lnTo>
                    <a:pt x="116" y="51"/>
                  </a:lnTo>
                  <a:lnTo>
                    <a:pt x="115" y="53"/>
                  </a:lnTo>
                  <a:lnTo>
                    <a:pt x="114" y="54"/>
                  </a:lnTo>
                  <a:lnTo>
                    <a:pt x="112" y="53"/>
                  </a:lnTo>
                  <a:lnTo>
                    <a:pt x="109" y="51"/>
                  </a:lnTo>
                  <a:lnTo>
                    <a:pt x="107" y="48"/>
                  </a:lnTo>
                  <a:lnTo>
                    <a:pt x="105" y="46"/>
                  </a:lnTo>
                  <a:lnTo>
                    <a:pt x="102" y="44"/>
                  </a:lnTo>
                  <a:lnTo>
                    <a:pt x="102" y="42"/>
                  </a:lnTo>
                  <a:lnTo>
                    <a:pt x="102" y="41"/>
                  </a:lnTo>
                  <a:lnTo>
                    <a:pt x="101" y="37"/>
                  </a:lnTo>
                  <a:lnTo>
                    <a:pt x="100" y="36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5" y="30"/>
                  </a:lnTo>
                  <a:lnTo>
                    <a:pt x="94" y="26"/>
                  </a:lnTo>
                  <a:lnTo>
                    <a:pt x="93" y="24"/>
                  </a:lnTo>
                  <a:lnTo>
                    <a:pt x="92" y="24"/>
                  </a:lnTo>
                  <a:lnTo>
                    <a:pt x="92" y="25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2" y="30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5" y="34"/>
                  </a:lnTo>
                  <a:lnTo>
                    <a:pt x="95" y="37"/>
                  </a:lnTo>
                  <a:lnTo>
                    <a:pt x="95" y="38"/>
                  </a:lnTo>
                  <a:lnTo>
                    <a:pt x="97" y="41"/>
                  </a:lnTo>
                  <a:lnTo>
                    <a:pt x="97" y="42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100" y="45"/>
                  </a:lnTo>
                  <a:lnTo>
                    <a:pt x="102" y="48"/>
                  </a:lnTo>
                  <a:lnTo>
                    <a:pt x="104" y="50"/>
                  </a:lnTo>
                  <a:lnTo>
                    <a:pt x="106" y="52"/>
                  </a:lnTo>
                  <a:lnTo>
                    <a:pt x="107" y="53"/>
                  </a:lnTo>
                  <a:lnTo>
                    <a:pt x="107" y="55"/>
                  </a:lnTo>
                  <a:lnTo>
                    <a:pt x="107" y="56"/>
                  </a:lnTo>
                  <a:lnTo>
                    <a:pt x="108" y="59"/>
                  </a:lnTo>
                  <a:lnTo>
                    <a:pt x="109" y="60"/>
                  </a:lnTo>
                  <a:lnTo>
                    <a:pt x="110" y="61"/>
                  </a:lnTo>
                  <a:lnTo>
                    <a:pt x="111" y="62"/>
                  </a:lnTo>
                  <a:lnTo>
                    <a:pt x="111" y="64"/>
                  </a:lnTo>
                  <a:lnTo>
                    <a:pt x="113" y="69"/>
                  </a:lnTo>
                  <a:lnTo>
                    <a:pt x="114" y="71"/>
                  </a:lnTo>
                  <a:lnTo>
                    <a:pt x="118" y="79"/>
                  </a:lnTo>
                  <a:lnTo>
                    <a:pt x="122" y="83"/>
                  </a:lnTo>
                  <a:lnTo>
                    <a:pt x="123" y="87"/>
                  </a:lnTo>
                  <a:lnTo>
                    <a:pt x="125" y="91"/>
                  </a:lnTo>
                  <a:lnTo>
                    <a:pt x="130" y="100"/>
                  </a:lnTo>
                  <a:lnTo>
                    <a:pt x="132" y="102"/>
                  </a:lnTo>
                  <a:lnTo>
                    <a:pt x="133" y="104"/>
                  </a:lnTo>
                  <a:lnTo>
                    <a:pt x="135" y="105"/>
                  </a:lnTo>
                  <a:lnTo>
                    <a:pt x="137" y="107"/>
                  </a:lnTo>
                  <a:lnTo>
                    <a:pt x="135" y="107"/>
                  </a:lnTo>
                  <a:lnTo>
                    <a:pt x="135" y="107"/>
                  </a:lnTo>
                  <a:lnTo>
                    <a:pt x="134" y="107"/>
                  </a:lnTo>
                  <a:lnTo>
                    <a:pt x="134" y="108"/>
                  </a:lnTo>
                  <a:lnTo>
                    <a:pt x="134" y="109"/>
                  </a:lnTo>
                  <a:lnTo>
                    <a:pt x="135" y="115"/>
                  </a:lnTo>
                  <a:lnTo>
                    <a:pt x="135" y="117"/>
                  </a:lnTo>
                  <a:lnTo>
                    <a:pt x="137" y="121"/>
                  </a:lnTo>
                  <a:lnTo>
                    <a:pt x="138" y="123"/>
                  </a:lnTo>
                  <a:lnTo>
                    <a:pt x="139" y="123"/>
                  </a:lnTo>
                  <a:lnTo>
                    <a:pt x="140" y="124"/>
                  </a:lnTo>
                  <a:lnTo>
                    <a:pt x="143" y="126"/>
                  </a:lnTo>
                  <a:lnTo>
                    <a:pt x="146" y="129"/>
                  </a:lnTo>
                  <a:lnTo>
                    <a:pt x="151" y="133"/>
                  </a:lnTo>
                  <a:lnTo>
                    <a:pt x="151" y="134"/>
                  </a:lnTo>
                  <a:lnTo>
                    <a:pt x="151" y="134"/>
                  </a:lnTo>
                  <a:lnTo>
                    <a:pt x="148" y="134"/>
                  </a:lnTo>
                  <a:lnTo>
                    <a:pt x="144" y="134"/>
                  </a:lnTo>
                  <a:lnTo>
                    <a:pt x="140" y="134"/>
                  </a:lnTo>
                  <a:lnTo>
                    <a:pt x="136" y="134"/>
                  </a:lnTo>
                  <a:lnTo>
                    <a:pt x="132" y="134"/>
                  </a:lnTo>
                  <a:lnTo>
                    <a:pt x="129" y="134"/>
                  </a:lnTo>
                  <a:lnTo>
                    <a:pt x="125" y="134"/>
                  </a:lnTo>
                  <a:lnTo>
                    <a:pt x="120" y="134"/>
                  </a:lnTo>
                  <a:lnTo>
                    <a:pt x="116" y="134"/>
                  </a:lnTo>
                  <a:lnTo>
                    <a:pt x="112" y="134"/>
                  </a:lnTo>
                  <a:lnTo>
                    <a:pt x="108" y="134"/>
                  </a:lnTo>
                  <a:lnTo>
                    <a:pt x="105" y="134"/>
                  </a:lnTo>
                  <a:lnTo>
                    <a:pt x="101" y="134"/>
                  </a:lnTo>
                  <a:lnTo>
                    <a:pt x="97" y="134"/>
                  </a:lnTo>
                  <a:lnTo>
                    <a:pt x="93" y="134"/>
                  </a:lnTo>
                  <a:lnTo>
                    <a:pt x="89" y="134"/>
                  </a:lnTo>
                  <a:lnTo>
                    <a:pt x="87" y="134"/>
                  </a:lnTo>
                  <a:lnTo>
                    <a:pt x="87" y="133"/>
                  </a:lnTo>
                  <a:lnTo>
                    <a:pt x="88" y="132"/>
                  </a:lnTo>
                  <a:lnTo>
                    <a:pt x="87" y="132"/>
                  </a:lnTo>
                  <a:lnTo>
                    <a:pt x="85" y="131"/>
                  </a:lnTo>
                  <a:lnTo>
                    <a:pt x="85" y="132"/>
                  </a:lnTo>
                  <a:lnTo>
                    <a:pt x="84" y="134"/>
                  </a:lnTo>
                  <a:lnTo>
                    <a:pt x="83" y="134"/>
                  </a:lnTo>
                  <a:lnTo>
                    <a:pt x="82" y="134"/>
                  </a:lnTo>
                  <a:lnTo>
                    <a:pt x="78" y="134"/>
                  </a:lnTo>
                  <a:lnTo>
                    <a:pt x="73" y="134"/>
                  </a:lnTo>
                  <a:lnTo>
                    <a:pt x="69" y="134"/>
                  </a:lnTo>
                  <a:lnTo>
                    <a:pt x="64" y="134"/>
                  </a:lnTo>
                  <a:lnTo>
                    <a:pt x="60" y="134"/>
                  </a:lnTo>
                  <a:lnTo>
                    <a:pt x="55" y="134"/>
                  </a:lnTo>
                  <a:lnTo>
                    <a:pt x="50" y="134"/>
                  </a:lnTo>
                  <a:lnTo>
                    <a:pt x="45" y="134"/>
                  </a:lnTo>
                  <a:lnTo>
                    <a:pt x="41" y="134"/>
                  </a:lnTo>
                  <a:lnTo>
                    <a:pt x="37" y="134"/>
                  </a:lnTo>
                  <a:lnTo>
                    <a:pt x="32" y="134"/>
                  </a:lnTo>
                  <a:lnTo>
                    <a:pt x="28" y="134"/>
                  </a:lnTo>
                  <a:lnTo>
                    <a:pt x="23" y="134"/>
                  </a:lnTo>
                  <a:lnTo>
                    <a:pt x="19" y="134"/>
                  </a:lnTo>
                  <a:lnTo>
                    <a:pt x="13" y="134"/>
                  </a:lnTo>
                  <a:lnTo>
                    <a:pt x="9" y="134"/>
                  </a:lnTo>
                  <a:lnTo>
                    <a:pt x="9" y="131"/>
                  </a:lnTo>
                  <a:lnTo>
                    <a:pt x="9" y="128"/>
                  </a:lnTo>
                  <a:lnTo>
                    <a:pt x="8" y="125"/>
                  </a:lnTo>
                  <a:lnTo>
                    <a:pt x="8" y="122"/>
                  </a:lnTo>
                  <a:lnTo>
                    <a:pt x="8" y="119"/>
                  </a:lnTo>
                  <a:lnTo>
                    <a:pt x="8" y="116"/>
                  </a:lnTo>
                  <a:lnTo>
                    <a:pt x="8" y="113"/>
                  </a:lnTo>
                  <a:lnTo>
                    <a:pt x="8" y="109"/>
                  </a:lnTo>
                  <a:lnTo>
                    <a:pt x="8" y="106"/>
                  </a:lnTo>
                  <a:lnTo>
                    <a:pt x="8" y="103"/>
                  </a:lnTo>
                  <a:lnTo>
                    <a:pt x="7" y="100"/>
                  </a:lnTo>
                  <a:lnTo>
                    <a:pt x="7" y="97"/>
                  </a:lnTo>
                  <a:lnTo>
                    <a:pt x="7" y="94"/>
                  </a:lnTo>
                  <a:lnTo>
                    <a:pt x="7" y="91"/>
                  </a:lnTo>
                  <a:lnTo>
                    <a:pt x="7" y="88"/>
                  </a:lnTo>
                  <a:lnTo>
                    <a:pt x="7" y="85"/>
                  </a:lnTo>
                  <a:lnTo>
                    <a:pt x="7" y="82"/>
                  </a:lnTo>
                  <a:lnTo>
                    <a:pt x="6" y="79"/>
                  </a:lnTo>
                  <a:lnTo>
                    <a:pt x="6" y="76"/>
                  </a:lnTo>
                  <a:lnTo>
                    <a:pt x="6" y="72"/>
                  </a:lnTo>
                  <a:lnTo>
                    <a:pt x="6" y="69"/>
                  </a:lnTo>
                  <a:lnTo>
                    <a:pt x="6" y="66"/>
                  </a:lnTo>
                  <a:lnTo>
                    <a:pt x="6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5" y="53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3" y="32"/>
                  </a:lnTo>
                  <a:lnTo>
                    <a:pt x="2" y="29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7" y="8"/>
                  </a:lnTo>
                  <a:lnTo>
                    <a:pt x="44" y="9"/>
                  </a:lnTo>
                  <a:lnTo>
                    <a:pt x="47" y="10"/>
                  </a:lnTo>
                  <a:lnTo>
                    <a:pt x="49" y="12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7" y="10"/>
                  </a:lnTo>
                  <a:lnTo>
                    <a:pt x="60" y="7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7" y="2"/>
                  </a:lnTo>
                  <a:lnTo>
                    <a:pt x="71" y="1"/>
                  </a:lnTo>
                  <a:lnTo>
                    <a:pt x="71" y="2"/>
                  </a:lnTo>
                  <a:lnTo>
                    <a:pt x="67" y="3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2" y="2"/>
                  </a:lnTo>
                  <a:lnTo>
                    <a:pt x="73" y="2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3" y="2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4" y="7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8" y="8"/>
                  </a:lnTo>
                  <a:lnTo>
                    <a:pt x="88" y="7"/>
                  </a:lnTo>
                  <a:lnTo>
                    <a:pt x="88" y="6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9" y="6"/>
                  </a:lnTo>
                  <a:lnTo>
                    <a:pt x="91" y="8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98" y="8"/>
                  </a:lnTo>
                  <a:lnTo>
                    <a:pt x="99" y="9"/>
                  </a:lnTo>
                  <a:lnTo>
                    <a:pt x="101" y="8"/>
                  </a:lnTo>
                  <a:lnTo>
                    <a:pt x="104" y="8"/>
                  </a:lnTo>
                  <a:lnTo>
                    <a:pt x="107" y="7"/>
                  </a:lnTo>
                  <a:lnTo>
                    <a:pt x="110" y="6"/>
                  </a:lnTo>
                  <a:lnTo>
                    <a:pt x="110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3" name="Google Shape;1453;p77"/>
            <p:cNvSpPr/>
            <p:nvPr/>
          </p:nvSpPr>
          <p:spPr>
            <a:xfrm>
              <a:off x="2692400" y="1685925"/>
              <a:ext cx="319088" cy="142875"/>
            </a:xfrm>
            <a:custGeom>
              <a:avLst/>
              <a:gdLst/>
              <a:ahLst/>
              <a:cxnLst/>
              <a:rect l="l" t="t" r="r" b="b"/>
              <a:pathLst>
                <a:path w="201" h="90" extrusionOk="0">
                  <a:moveTo>
                    <a:pt x="141" y="62"/>
                  </a:moveTo>
                  <a:lnTo>
                    <a:pt x="141" y="62"/>
                  </a:lnTo>
                  <a:lnTo>
                    <a:pt x="140" y="62"/>
                  </a:lnTo>
                  <a:lnTo>
                    <a:pt x="140" y="62"/>
                  </a:lnTo>
                  <a:lnTo>
                    <a:pt x="140" y="62"/>
                  </a:lnTo>
                  <a:lnTo>
                    <a:pt x="140" y="60"/>
                  </a:lnTo>
                  <a:lnTo>
                    <a:pt x="140" y="59"/>
                  </a:lnTo>
                  <a:lnTo>
                    <a:pt x="141" y="58"/>
                  </a:lnTo>
                  <a:lnTo>
                    <a:pt x="142" y="58"/>
                  </a:lnTo>
                  <a:lnTo>
                    <a:pt x="143" y="58"/>
                  </a:lnTo>
                  <a:lnTo>
                    <a:pt x="144" y="59"/>
                  </a:lnTo>
                  <a:lnTo>
                    <a:pt x="143" y="60"/>
                  </a:lnTo>
                  <a:lnTo>
                    <a:pt x="142" y="60"/>
                  </a:lnTo>
                  <a:lnTo>
                    <a:pt x="142" y="60"/>
                  </a:lnTo>
                  <a:lnTo>
                    <a:pt x="141" y="62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3" y="38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4" y="39"/>
                  </a:lnTo>
                  <a:close/>
                  <a:moveTo>
                    <a:pt x="27" y="33"/>
                  </a:moveTo>
                  <a:lnTo>
                    <a:pt x="26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7" y="33"/>
                  </a:lnTo>
                  <a:close/>
                  <a:moveTo>
                    <a:pt x="15" y="31"/>
                  </a:moveTo>
                  <a:lnTo>
                    <a:pt x="15" y="31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4" y="28"/>
                  </a:lnTo>
                  <a:lnTo>
                    <a:pt x="16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5" y="31"/>
                  </a:lnTo>
                  <a:close/>
                  <a:moveTo>
                    <a:pt x="2" y="27"/>
                  </a:moveTo>
                  <a:lnTo>
                    <a:pt x="1" y="27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2" y="27"/>
                  </a:lnTo>
                  <a:close/>
                  <a:moveTo>
                    <a:pt x="13" y="25"/>
                  </a:moveTo>
                  <a:lnTo>
                    <a:pt x="12" y="26"/>
                  </a:lnTo>
                  <a:lnTo>
                    <a:pt x="10" y="25"/>
                  </a:lnTo>
                  <a:lnTo>
                    <a:pt x="9" y="25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3" y="25"/>
                  </a:lnTo>
                  <a:lnTo>
                    <a:pt x="13" y="25"/>
                  </a:lnTo>
                  <a:close/>
                  <a:moveTo>
                    <a:pt x="4" y="21"/>
                  </a:moveTo>
                  <a:lnTo>
                    <a:pt x="5" y="21"/>
                  </a:lnTo>
                  <a:lnTo>
                    <a:pt x="5" y="24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9" y="34"/>
                  </a:lnTo>
                  <a:lnTo>
                    <a:pt x="6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4" y="30"/>
                  </a:lnTo>
                  <a:lnTo>
                    <a:pt x="6" y="29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3" y="25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close/>
                  <a:moveTo>
                    <a:pt x="156" y="3"/>
                  </a:moveTo>
                  <a:lnTo>
                    <a:pt x="155" y="3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6" y="2"/>
                  </a:lnTo>
                  <a:lnTo>
                    <a:pt x="156" y="3"/>
                  </a:lnTo>
                  <a:close/>
                  <a:moveTo>
                    <a:pt x="163" y="6"/>
                  </a:moveTo>
                  <a:lnTo>
                    <a:pt x="164" y="7"/>
                  </a:lnTo>
                  <a:lnTo>
                    <a:pt x="167" y="9"/>
                  </a:lnTo>
                  <a:lnTo>
                    <a:pt x="169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2" y="11"/>
                  </a:lnTo>
                  <a:lnTo>
                    <a:pt x="172" y="12"/>
                  </a:lnTo>
                  <a:lnTo>
                    <a:pt x="173" y="12"/>
                  </a:lnTo>
                  <a:lnTo>
                    <a:pt x="174" y="12"/>
                  </a:lnTo>
                  <a:lnTo>
                    <a:pt x="174" y="12"/>
                  </a:lnTo>
                  <a:lnTo>
                    <a:pt x="174" y="15"/>
                  </a:lnTo>
                  <a:lnTo>
                    <a:pt x="175" y="16"/>
                  </a:lnTo>
                  <a:lnTo>
                    <a:pt x="176" y="16"/>
                  </a:lnTo>
                  <a:lnTo>
                    <a:pt x="177" y="16"/>
                  </a:lnTo>
                  <a:lnTo>
                    <a:pt x="178" y="16"/>
                  </a:lnTo>
                  <a:lnTo>
                    <a:pt x="179" y="17"/>
                  </a:lnTo>
                  <a:lnTo>
                    <a:pt x="180" y="17"/>
                  </a:lnTo>
                  <a:lnTo>
                    <a:pt x="181" y="18"/>
                  </a:lnTo>
                  <a:lnTo>
                    <a:pt x="182" y="18"/>
                  </a:lnTo>
                  <a:lnTo>
                    <a:pt x="182" y="17"/>
                  </a:lnTo>
                  <a:lnTo>
                    <a:pt x="183" y="17"/>
                  </a:lnTo>
                  <a:lnTo>
                    <a:pt x="183" y="17"/>
                  </a:lnTo>
                  <a:lnTo>
                    <a:pt x="184" y="18"/>
                  </a:lnTo>
                  <a:lnTo>
                    <a:pt x="185" y="18"/>
                  </a:lnTo>
                  <a:lnTo>
                    <a:pt x="186" y="17"/>
                  </a:lnTo>
                  <a:lnTo>
                    <a:pt x="186" y="17"/>
                  </a:lnTo>
                  <a:lnTo>
                    <a:pt x="186" y="16"/>
                  </a:lnTo>
                  <a:lnTo>
                    <a:pt x="187" y="15"/>
                  </a:lnTo>
                  <a:lnTo>
                    <a:pt x="188" y="15"/>
                  </a:lnTo>
                  <a:lnTo>
                    <a:pt x="188" y="15"/>
                  </a:lnTo>
                  <a:lnTo>
                    <a:pt x="190" y="16"/>
                  </a:lnTo>
                  <a:lnTo>
                    <a:pt x="191" y="17"/>
                  </a:lnTo>
                  <a:lnTo>
                    <a:pt x="192" y="18"/>
                  </a:lnTo>
                  <a:lnTo>
                    <a:pt x="193" y="19"/>
                  </a:lnTo>
                  <a:lnTo>
                    <a:pt x="194" y="20"/>
                  </a:lnTo>
                  <a:lnTo>
                    <a:pt x="196" y="20"/>
                  </a:lnTo>
                  <a:lnTo>
                    <a:pt x="198" y="21"/>
                  </a:lnTo>
                  <a:lnTo>
                    <a:pt x="201" y="22"/>
                  </a:lnTo>
                  <a:lnTo>
                    <a:pt x="199" y="23"/>
                  </a:lnTo>
                  <a:lnTo>
                    <a:pt x="198" y="23"/>
                  </a:lnTo>
                  <a:lnTo>
                    <a:pt x="197" y="23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196" y="24"/>
                  </a:lnTo>
                  <a:lnTo>
                    <a:pt x="197" y="24"/>
                  </a:lnTo>
                  <a:lnTo>
                    <a:pt x="198" y="25"/>
                  </a:lnTo>
                  <a:lnTo>
                    <a:pt x="198" y="26"/>
                  </a:lnTo>
                  <a:lnTo>
                    <a:pt x="199" y="28"/>
                  </a:lnTo>
                  <a:lnTo>
                    <a:pt x="201" y="28"/>
                  </a:lnTo>
                  <a:lnTo>
                    <a:pt x="201" y="29"/>
                  </a:lnTo>
                  <a:lnTo>
                    <a:pt x="201" y="30"/>
                  </a:lnTo>
                  <a:lnTo>
                    <a:pt x="201" y="30"/>
                  </a:lnTo>
                  <a:lnTo>
                    <a:pt x="201" y="34"/>
                  </a:lnTo>
                  <a:lnTo>
                    <a:pt x="201" y="34"/>
                  </a:lnTo>
                  <a:lnTo>
                    <a:pt x="199" y="34"/>
                  </a:lnTo>
                  <a:lnTo>
                    <a:pt x="199" y="34"/>
                  </a:lnTo>
                  <a:lnTo>
                    <a:pt x="199" y="34"/>
                  </a:lnTo>
                  <a:lnTo>
                    <a:pt x="198" y="33"/>
                  </a:lnTo>
                  <a:lnTo>
                    <a:pt x="198" y="34"/>
                  </a:lnTo>
                  <a:lnTo>
                    <a:pt x="198" y="35"/>
                  </a:lnTo>
                  <a:lnTo>
                    <a:pt x="197" y="39"/>
                  </a:lnTo>
                  <a:lnTo>
                    <a:pt x="196" y="42"/>
                  </a:lnTo>
                  <a:lnTo>
                    <a:pt x="196" y="44"/>
                  </a:lnTo>
                  <a:lnTo>
                    <a:pt x="194" y="45"/>
                  </a:lnTo>
                  <a:lnTo>
                    <a:pt x="193" y="47"/>
                  </a:lnTo>
                  <a:lnTo>
                    <a:pt x="190" y="51"/>
                  </a:lnTo>
                  <a:lnTo>
                    <a:pt x="189" y="52"/>
                  </a:lnTo>
                  <a:lnTo>
                    <a:pt x="187" y="53"/>
                  </a:lnTo>
                  <a:lnTo>
                    <a:pt x="186" y="55"/>
                  </a:lnTo>
                  <a:lnTo>
                    <a:pt x="183" y="56"/>
                  </a:lnTo>
                  <a:lnTo>
                    <a:pt x="181" y="57"/>
                  </a:lnTo>
                  <a:lnTo>
                    <a:pt x="178" y="59"/>
                  </a:lnTo>
                  <a:lnTo>
                    <a:pt x="175" y="60"/>
                  </a:lnTo>
                  <a:lnTo>
                    <a:pt x="174" y="60"/>
                  </a:lnTo>
                  <a:lnTo>
                    <a:pt x="172" y="61"/>
                  </a:lnTo>
                  <a:lnTo>
                    <a:pt x="170" y="62"/>
                  </a:lnTo>
                  <a:lnTo>
                    <a:pt x="169" y="63"/>
                  </a:lnTo>
                  <a:lnTo>
                    <a:pt x="167" y="65"/>
                  </a:lnTo>
                  <a:lnTo>
                    <a:pt x="166" y="66"/>
                  </a:lnTo>
                  <a:lnTo>
                    <a:pt x="166" y="67"/>
                  </a:lnTo>
                  <a:lnTo>
                    <a:pt x="166" y="67"/>
                  </a:lnTo>
                  <a:lnTo>
                    <a:pt x="166" y="68"/>
                  </a:lnTo>
                  <a:lnTo>
                    <a:pt x="166" y="68"/>
                  </a:lnTo>
                  <a:lnTo>
                    <a:pt x="166" y="69"/>
                  </a:lnTo>
                  <a:lnTo>
                    <a:pt x="166" y="69"/>
                  </a:lnTo>
                  <a:lnTo>
                    <a:pt x="164" y="69"/>
                  </a:lnTo>
                  <a:lnTo>
                    <a:pt x="164" y="69"/>
                  </a:lnTo>
                  <a:lnTo>
                    <a:pt x="164" y="68"/>
                  </a:lnTo>
                  <a:lnTo>
                    <a:pt x="164" y="68"/>
                  </a:lnTo>
                  <a:lnTo>
                    <a:pt x="163" y="68"/>
                  </a:lnTo>
                  <a:lnTo>
                    <a:pt x="163" y="68"/>
                  </a:lnTo>
                  <a:lnTo>
                    <a:pt x="163" y="68"/>
                  </a:lnTo>
                  <a:lnTo>
                    <a:pt x="162" y="70"/>
                  </a:lnTo>
                  <a:lnTo>
                    <a:pt x="162" y="71"/>
                  </a:lnTo>
                  <a:lnTo>
                    <a:pt x="162" y="72"/>
                  </a:lnTo>
                  <a:lnTo>
                    <a:pt x="162" y="73"/>
                  </a:lnTo>
                  <a:lnTo>
                    <a:pt x="162" y="74"/>
                  </a:lnTo>
                  <a:lnTo>
                    <a:pt x="161" y="74"/>
                  </a:lnTo>
                  <a:lnTo>
                    <a:pt x="161" y="75"/>
                  </a:lnTo>
                  <a:lnTo>
                    <a:pt x="161" y="76"/>
                  </a:lnTo>
                  <a:lnTo>
                    <a:pt x="160" y="76"/>
                  </a:lnTo>
                  <a:lnTo>
                    <a:pt x="160" y="79"/>
                  </a:lnTo>
                  <a:lnTo>
                    <a:pt x="160" y="80"/>
                  </a:lnTo>
                  <a:lnTo>
                    <a:pt x="159" y="81"/>
                  </a:lnTo>
                  <a:lnTo>
                    <a:pt x="159" y="82"/>
                  </a:lnTo>
                  <a:lnTo>
                    <a:pt x="160" y="83"/>
                  </a:lnTo>
                  <a:lnTo>
                    <a:pt x="160" y="83"/>
                  </a:lnTo>
                  <a:lnTo>
                    <a:pt x="159" y="84"/>
                  </a:lnTo>
                  <a:lnTo>
                    <a:pt x="159" y="84"/>
                  </a:lnTo>
                  <a:lnTo>
                    <a:pt x="159" y="85"/>
                  </a:lnTo>
                  <a:lnTo>
                    <a:pt x="157" y="86"/>
                  </a:lnTo>
                  <a:lnTo>
                    <a:pt x="157" y="86"/>
                  </a:lnTo>
                  <a:lnTo>
                    <a:pt x="157" y="87"/>
                  </a:lnTo>
                  <a:lnTo>
                    <a:pt x="157" y="88"/>
                  </a:lnTo>
                  <a:lnTo>
                    <a:pt x="157" y="88"/>
                  </a:lnTo>
                  <a:lnTo>
                    <a:pt x="156" y="89"/>
                  </a:lnTo>
                  <a:lnTo>
                    <a:pt x="156" y="89"/>
                  </a:lnTo>
                  <a:lnTo>
                    <a:pt x="155" y="90"/>
                  </a:lnTo>
                  <a:lnTo>
                    <a:pt x="155" y="90"/>
                  </a:lnTo>
                  <a:lnTo>
                    <a:pt x="154" y="90"/>
                  </a:lnTo>
                  <a:lnTo>
                    <a:pt x="153" y="90"/>
                  </a:lnTo>
                  <a:lnTo>
                    <a:pt x="152" y="89"/>
                  </a:lnTo>
                  <a:lnTo>
                    <a:pt x="151" y="88"/>
                  </a:lnTo>
                  <a:lnTo>
                    <a:pt x="150" y="87"/>
                  </a:lnTo>
                  <a:lnTo>
                    <a:pt x="150" y="86"/>
                  </a:lnTo>
                  <a:lnTo>
                    <a:pt x="149" y="84"/>
                  </a:lnTo>
                  <a:lnTo>
                    <a:pt x="149" y="84"/>
                  </a:lnTo>
                  <a:lnTo>
                    <a:pt x="148" y="83"/>
                  </a:lnTo>
                  <a:lnTo>
                    <a:pt x="147" y="83"/>
                  </a:lnTo>
                  <a:lnTo>
                    <a:pt x="146" y="83"/>
                  </a:lnTo>
                  <a:lnTo>
                    <a:pt x="145" y="83"/>
                  </a:lnTo>
                  <a:lnTo>
                    <a:pt x="144" y="82"/>
                  </a:lnTo>
                  <a:lnTo>
                    <a:pt x="143" y="81"/>
                  </a:lnTo>
                  <a:lnTo>
                    <a:pt x="142" y="81"/>
                  </a:lnTo>
                  <a:lnTo>
                    <a:pt x="141" y="81"/>
                  </a:lnTo>
                  <a:lnTo>
                    <a:pt x="141" y="82"/>
                  </a:lnTo>
                  <a:lnTo>
                    <a:pt x="140" y="82"/>
                  </a:lnTo>
                  <a:lnTo>
                    <a:pt x="139" y="83"/>
                  </a:lnTo>
                  <a:lnTo>
                    <a:pt x="139" y="83"/>
                  </a:lnTo>
                  <a:lnTo>
                    <a:pt x="138" y="83"/>
                  </a:lnTo>
                  <a:lnTo>
                    <a:pt x="138" y="82"/>
                  </a:lnTo>
                  <a:lnTo>
                    <a:pt x="138" y="81"/>
                  </a:lnTo>
                  <a:lnTo>
                    <a:pt x="139" y="80"/>
                  </a:lnTo>
                  <a:lnTo>
                    <a:pt x="138" y="80"/>
                  </a:lnTo>
                  <a:lnTo>
                    <a:pt x="138" y="79"/>
                  </a:lnTo>
                  <a:lnTo>
                    <a:pt x="138" y="77"/>
                  </a:lnTo>
                  <a:lnTo>
                    <a:pt x="137" y="77"/>
                  </a:lnTo>
                  <a:lnTo>
                    <a:pt x="138" y="76"/>
                  </a:lnTo>
                  <a:lnTo>
                    <a:pt x="138" y="76"/>
                  </a:lnTo>
                  <a:lnTo>
                    <a:pt x="139" y="76"/>
                  </a:lnTo>
                  <a:lnTo>
                    <a:pt x="140" y="76"/>
                  </a:lnTo>
                  <a:lnTo>
                    <a:pt x="140" y="75"/>
                  </a:lnTo>
                  <a:lnTo>
                    <a:pt x="141" y="75"/>
                  </a:lnTo>
                  <a:lnTo>
                    <a:pt x="141" y="75"/>
                  </a:lnTo>
                  <a:lnTo>
                    <a:pt x="141" y="74"/>
                  </a:lnTo>
                  <a:lnTo>
                    <a:pt x="141" y="73"/>
                  </a:lnTo>
                  <a:lnTo>
                    <a:pt x="141" y="72"/>
                  </a:lnTo>
                  <a:lnTo>
                    <a:pt x="141" y="72"/>
                  </a:lnTo>
                  <a:lnTo>
                    <a:pt x="141" y="71"/>
                  </a:lnTo>
                  <a:lnTo>
                    <a:pt x="141" y="71"/>
                  </a:lnTo>
                  <a:lnTo>
                    <a:pt x="140" y="70"/>
                  </a:lnTo>
                  <a:lnTo>
                    <a:pt x="140" y="69"/>
                  </a:lnTo>
                  <a:lnTo>
                    <a:pt x="140" y="69"/>
                  </a:lnTo>
                  <a:lnTo>
                    <a:pt x="140" y="69"/>
                  </a:lnTo>
                  <a:lnTo>
                    <a:pt x="140" y="68"/>
                  </a:lnTo>
                  <a:lnTo>
                    <a:pt x="140" y="68"/>
                  </a:lnTo>
                  <a:lnTo>
                    <a:pt x="139" y="68"/>
                  </a:lnTo>
                  <a:lnTo>
                    <a:pt x="140" y="67"/>
                  </a:lnTo>
                  <a:lnTo>
                    <a:pt x="141" y="67"/>
                  </a:lnTo>
                  <a:lnTo>
                    <a:pt x="142" y="66"/>
                  </a:lnTo>
                  <a:lnTo>
                    <a:pt x="143" y="65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5" y="59"/>
                  </a:lnTo>
                  <a:lnTo>
                    <a:pt x="146" y="57"/>
                  </a:lnTo>
                  <a:lnTo>
                    <a:pt x="146" y="55"/>
                  </a:lnTo>
                  <a:lnTo>
                    <a:pt x="145" y="54"/>
                  </a:lnTo>
                  <a:lnTo>
                    <a:pt x="145" y="51"/>
                  </a:lnTo>
                  <a:lnTo>
                    <a:pt x="145" y="50"/>
                  </a:lnTo>
                  <a:lnTo>
                    <a:pt x="145" y="50"/>
                  </a:lnTo>
                  <a:lnTo>
                    <a:pt x="144" y="51"/>
                  </a:lnTo>
                  <a:lnTo>
                    <a:pt x="144" y="55"/>
                  </a:lnTo>
                  <a:lnTo>
                    <a:pt x="144" y="56"/>
                  </a:lnTo>
                  <a:lnTo>
                    <a:pt x="143" y="57"/>
                  </a:lnTo>
                  <a:lnTo>
                    <a:pt x="143" y="56"/>
                  </a:lnTo>
                  <a:lnTo>
                    <a:pt x="143" y="54"/>
                  </a:lnTo>
                  <a:lnTo>
                    <a:pt x="142" y="54"/>
                  </a:lnTo>
                  <a:lnTo>
                    <a:pt x="141" y="56"/>
                  </a:lnTo>
                  <a:lnTo>
                    <a:pt x="140" y="57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38" y="58"/>
                  </a:lnTo>
                  <a:lnTo>
                    <a:pt x="138" y="57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2" y="52"/>
                  </a:lnTo>
                  <a:lnTo>
                    <a:pt x="131" y="52"/>
                  </a:lnTo>
                  <a:lnTo>
                    <a:pt x="131" y="51"/>
                  </a:lnTo>
                  <a:lnTo>
                    <a:pt x="132" y="51"/>
                  </a:lnTo>
                  <a:lnTo>
                    <a:pt x="134" y="50"/>
                  </a:lnTo>
                  <a:lnTo>
                    <a:pt x="134" y="48"/>
                  </a:lnTo>
                  <a:lnTo>
                    <a:pt x="134" y="46"/>
                  </a:lnTo>
                  <a:lnTo>
                    <a:pt x="133" y="44"/>
                  </a:lnTo>
                  <a:lnTo>
                    <a:pt x="133" y="40"/>
                  </a:lnTo>
                  <a:lnTo>
                    <a:pt x="133" y="38"/>
                  </a:lnTo>
                  <a:lnTo>
                    <a:pt x="132" y="35"/>
                  </a:lnTo>
                  <a:lnTo>
                    <a:pt x="133" y="34"/>
                  </a:lnTo>
                  <a:lnTo>
                    <a:pt x="135" y="33"/>
                  </a:lnTo>
                  <a:lnTo>
                    <a:pt x="136" y="32"/>
                  </a:lnTo>
                  <a:lnTo>
                    <a:pt x="137" y="30"/>
                  </a:lnTo>
                  <a:lnTo>
                    <a:pt x="137" y="29"/>
                  </a:lnTo>
                  <a:lnTo>
                    <a:pt x="138" y="29"/>
                  </a:lnTo>
                  <a:lnTo>
                    <a:pt x="139" y="29"/>
                  </a:lnTo>
                  <a:lnTo>
                    <a:pt x="138" y="29"/>
                  </a:lnTo>
                  <a:lnTo>
                    <a:pt x="137" y="27"/>
                  </a:lnTo>
                  <a:lnTo>
                    <a:pt x="137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1" y="21"/>
                  </a:lnTo>
                  <a:lnTo>
                    <a:pt x="142" y="19"/>
                  </a:lnTo>
                  <a:lnTo>
                    <a:pt x="142" y="15"/>
                  </a:lnTo>
                  <a:lnTo>
                    <a:pt x="142" y="13"/>
                  </a:lnTo>
                  <a:lnTo>
                    <a:pt x="142" y="10"/>
                  </a:lnTo>
                  <a:lnTo>
                    <a:pt x="142" y="10"/>
                  </a:lnTo>
                  <a:lnTo>
                    <a:pt x="144" y="9"/>
                  </a:lnTo>
                  <a:lnTo>
                    <a:pt x="145" y="7"/>
                  </a:lnTo>
                  <a:lnTo>
                    <a:pt x="146" y="7"/>
                  </a:lnTo>
                  <a:lnTo>
                    <a:pt x="147" y="7"/>
                  </a:lnTo>
                  <a:lnTo>
                    <a:pt x="149" y="6"/>
                  </a:lnTo>
                  <a:lnTo>
                    <a:pt x="152" y="5"/>
                  </a:lnTo>
                  <a:lnTo>
                    <a:pt x="156" y="4"/>
                  </a:lnTo>
                  <a:lnTo>
                    <a:pt x="157" y="2"/>
                  </a:lnTo>
                  <a:lnTo>
                    <a:pt x="156" y="0"/>
                  </a:lnTo>
                  <a:lnTo>
                    <a:pt x="157" y="1"/>
                  </a:lnTo>
                  <a:lnTo>
                    <a:pt x="158" y="2"/>
                  </a:lnTo>
                  <a:lnTo>
                    <a:pt x="158" y="3"/>
                  </a:lnTo>
                  <a:lnTo>
                    <a:pt x="159" y="3"/>
                  </a:lnTo>
                  <a:lnTo>
                    <a:pt x="160" y="4"/>
                  </a:lnTo>
                  <a:lnTo>
                    <a:pt x="163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4" name="Google Shape;1454;p77"/>
            <p:cNvSpPr/>
            <p:nvPr/>
          </p:nvSpPr>
          <p:spPr>
            <a:xfrm>
              <a:off x="6880225" y="1898650"/>
              <a:ext cx="65088" cy="30163"/>
            </a:xfrm>
            <a:custGeom>
              <a:avLst/>
              <a:gdLst/>
              <a:ahLst/>
              <a:cxnLst/>
              <a:rect l="l" t="t" r="r" b="b"/>
              <a:pathLst>
                <a:path w="41" h="19" extrusionOk="0">
                  <a:moveTo>
                    <a:pt x="3" y="18"/>
                  </a:moveTo>
                  <a:lnTo>
                    <a:pt x="3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6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4" y="17"/>
                  </a:lnTo>
                  <a:lnTo>
                    <a:pt x="3" y="18"/>
                  </a:lnTo>
                  <a:close/>
                  <a:moveTo>
                    <a:pt x="41" y="4"/>
                  </a:moveTo>
                  <a:lnTo>
                    <a:pt x="39" y="6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2" y="9"/>
                  </a:lnTo>
                  <a:lnTo>
                    <a:pt x="31" y="10"/>
                  </a:lnTo>
                  <a:lnTo>
                    <a:pt x="29" y="11"/>
                  </a:lnTo>
                  <a:lnTo>
                    <a:pt x="28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0" y="13"/>
                  </a:lnTo>
                  <a:lnTo>
                    <a:pt x="17" y="16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4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1" y="4"/>
                  </a:lnTo>
                  <a:close/>
                  <a:moveTo>
                    <a:pt x="22" y="0"/>
                  </a:moveTo>
                  <a:lnTo>
                    <a:pt x="20" y="2"/>
                  </a:lnTo>
                  <a:lnTo>
                    <a:pt x="19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5" name="Google Shape;1455;p77"/>
            <p:cNvSpPr/>
            <p:nvPr/>
          </p:nvSpPr>
          <p:spPr>
            <a:xfrm>
              <a:off x="3095625" y="1279525"/>
              <a:ext cx="69850" cy="50800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2" y="27"/>
                  </a:moveTo>
                  <a:lnTo>
                    <a:pt x="2" y="24"/>
                  </a:lnTo>
                  <a:lnTo>
                    <a:pt x="3" y="23"/>
                  </a:lnTo>
                  <a:lnTo>
                    <a:pt x="2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3" y="8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8" y="13"/>
                  </a:lnTo>
                  <a:lnTo>
                    <a:pt x="40" y="14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4" y="19"/>
                  </a:lnTo>
                  <a:lnTo>
                    <a:pt x="44" y="20"/>
                  </a:lnTo>
                  <a:lnTo>
                    <a:pt x="43" y="21"/>
                  </a:lnTo>
                  <a:lnTo>
                    <a:pt x="42" y="22"/>
                  </a:lnTo>
                  <a:lnTo>
                    <a:pt x="41" y="22"/>
                  </a:lnTo>
                  <a:lnTo>
                    <a:pt x="40" y="23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8" y="22"/>
                  </a:lnTo>
                  <a:lnTo>
                    <a:pt x="37" y="22"/>
                  </a:lnTo>
                  <a:lnTo>
                    <a:pt x="35" y="22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4" y="22"/>
                  </a:lnTo>
                  <a:lnTo>
                    <a:pt x="23" y="22"/>
                  </a:lnTo>
                  <a:lnTo>
                    <a:pt x="22" y="23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8" y="29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6" name="Google Shape;1456;p77"/>
            <p:cNvSpPr/>
            <p:nvPr/>
          </p:nvSpPr>
          <p:spPr>
            <a:xfrm>
              <a:off x="3292475" y="1374775"/>
              <a:ext cx="4763" cy="7938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2" y="5"/>
                  </a:moveTo>
                  <a:lnTo>
                    <a:pt x="1" y="5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7" name="Google Shape;1457;p77"/>
            <p:cNvSpPr/>
            <p:nvPr/>
          </p:nvSpPr>
          <p:spPr>
            <a:xfrm>
              <a:off x="5283200" y="1438275"/>
              <a:ext cx="31750" cy="39688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19" y="17"/>
                  </a:moveTo>
                  <a:lnTo>
                    <a:pt x="18" y="19"/>
                  </a:lnTo>
                  <a:lnTo>
                    <a:pt x="16" y="21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8" name="Google Shape;1458;p77"/>
            <p:cNvSpPr/>
            <p:nvPr/>
          </p:nvSpPr>
          <p:spPr>
            <a:xfrm>
              <a:off x="4606925" y="458788"/>
              <a:ext cx="114300" cy="635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34" y="37"/>
                  </a:moveTo>
                  <a:lnTo>
                    <a:pt x="35" y="38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3" y="36"/>
                  </a:lnTo>
                  <a:lnTo>
                    <a:pt x="34" y="37"/>
                  </a:lnTo>
                  <a:close/>
                  <a:moveTo>
                    <a:pt x="25" y="37"/>
                  </a:moveTo>
                  <a:lnTo>
                    <a:pt x="24" y="38"/>
                  </a:lnTo>
                  <a:lnTo>
                    <a:pt x="24" y="37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5" y="37"/>
                  </a:lnTo>
                  <a:close/>
                  <a:moveTo>
                    <a:pt x="45" y="36"/>
                  </a:moveTo>
                  <a:lnTo>
                    <a:pt x="45" y="36"/>
                  </a:lnTo>
                  <a:lnTo>
                    <a:pt x="44" y="36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4" y="35"/>
                  </a:lnTo>
                  <a:lnTo>
                    <a:pt x="45" y="35"/>
                  </a:lnTo>
                  <a:lnTo>
                    <a:pt x="45" y="36"/>
                  </a:lnTo>
                  <a:lnTo>
                    <a:pt x="45" y="36"/>
                  </a:lnTo>
                  <a:close/>
                  <a:moveTo>
                    <a:pt x="21" y="37"/>
                  </a:moveTo>
                  <a:lnTo>
                    <a:pt x="20" y="37"/>
                  </a:lnTo>
                  <a:lnTo>
                    <a:pt x="19" y="37"/>
                  </a:lnTo>
                  <a:lnTo>
                    <a:pt x="18" y="37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20" y="36"/>
                  </a:lnTo>
                  <a:lnTo>
                    <a:pt x="21" y="37"/>
                  </a:lnTo>
                  <a:lnTo>
                    <a:pt x="21" y="37"/>
                  </a:lnTo>
                  <a:close/>
                  <a:moveTo>
                    <a:pt x="28" y="39"/>
                  </a:moveTo>
                  <a:lnTo>
                    <a:pt x="27" y="39"/>
                  </a:lnTo>
                  <a:lnTo>
                    <a:pt x="26" y="38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7" y="36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5"/>
                  </a:lnTo>
                  <a:lnTo>
                    <a:pt x="28" y="38"/>
                  </a:lnTo>
                  <a:lnTo>
                    <a:pt x="28" y="39"/>
                  </a:lnTo>
                  <a:close/>
                  <a:moveTo>
                    <a:pt x="72" y="35"/>
                  </a:moveTo>
                  <a:lnTo>
                    <a:pt x="71" y="35"/>
                  </a:lnTo>
                  <a:lnTo>
                    <a:pt x="70" y="35"/>
                  </a:lnTo>
                  <a:lnTo>
                    <a:pt x="67" y="34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2" y="35"/>
                  </a:lnTo>
                  <a:close/>
                  <a:moveTo>
                    <a:pt x="26" y="28"/>
                  </a:moveTo>
                  <a:lnTo>
                    <a:pt x="26" y="28"/>
                  </a:lnTo>
                  <a:lnTo>
                    <a:pt x="27" y="30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8" y="34"/>
                  </a:lnTo>
                  <a:lnTo>
                    <a:pt x="26" y="35"/>
                  </a:lnTo>
                  <a:lnTo>
                    <a:pt x="24" y="35"/>
                  </a:lnTo>
                  <a:lnTo>
                    <a:pt x="22" y="34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6" y="28"/>
                  </a:lnTo>
                  <a:lnTo>
                    <a:pt x="26" y="28"/>
                  </a:lnTo>
                  <a:close/>
                  <a:moveTo>
                    <a:pt x="46" y="28"/>
                  </a:moveTo>
                  <a:lnTo>
                    <a:pt x="45" y="29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6" y="28"/>
                  </a:lnTo>
                  <a:close/>
                  <a:moveTo>
                    <a:pt x="25" y="26"/>
                  </a:moveTo>
                  <a:lnTo>
                    <a:pt x="25" y="26"/>
                  </a:lnTo>
                  <a:lnTo>
                    <a:pt x="25" y="26"/>
                  </a:lnTo>
                  <a:lnTo>
                    <a:pt x="24" y="25"/>
                  </a:lnTo>
                  <a:lnTo>
                    <a:pt x="25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5" y="26"/>
                  </a:lnTo>
                  <a:close/>
                  <a:moveTo>
                    <a:pt x="45" y="26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2" y="29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3" y="31"/>
                  </a:lnTo>
                  <a:lnTo>
                    <a:pt x="44" y="32"/>
                  </a:lnTo>
                  <a:lnTo>
                    <a:pt x="43" y="32"/>
                  </a:lnTo>
                  <a:lnTo>
                    <a:pt x="41" y="33"/>
                  </a:lnTo>
                  <a:lnTo>
                    <a:pt x="40" y="35"/>
                  </a:lnTo>
                  <a:lnTo>
                    <a:pt x="41" y="36"/>
                  </a:lnTo>
                  <a:lnTo>
                    <a:pt x="41" y="3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37" y="37"/>
                  </a:lnTo>
                  <a:lnTo>
                    <a:pt x="37" y="36"/>
                  </a:lnTo>
                  <a:lnTo>
                    <a:pt x="37" y="35"/>
                  </a:lnTo>
                  <a:lnTo>
                    <a:pt x="37" y="34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1" y="29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29" y="27"/>
                  </a:lnTo>
                  <a:lnTo>
                    <a:pt x="29" y="26"/>
                  </a:lnTo>
                  <a:lnTo>
                    <a:pt x="30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5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3"/>
                  </a:lnTo>
                  <a:lnTo>
                    <a:pt x="44" y="24"/>
                  </a:lnTo>
                  <a:lnTo>
                    <a:pt x="45" y="26"/>
                  </a:lnTo>
                  <a:close/>
                  <a:moveTo>
                    <a:pt x="28" y="6"/>
                  </a:moveTo>
                  <a:lnTo>
                    <a:pt x="28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29" y="6"/>
                  </a:lnTo>
                  <a:lnTo>
                    <a:pt x="28" y="6"/>
                  </a:lnTo>
                  <a:close/>
                  <a:moveTo>
                    <a:pt x="22" y="7"/>
                  </a:moveTo>
                  <a:lnTo>
                    <a:pt x="22" y="1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27" y="19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19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20" y="26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7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8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6" y="37"/>
                  </a:lnTo>
                  <a:lnTo>
                    <a:pt x="15" y="38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1" y="38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2" y="29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7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2" y="10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4" y="6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20" y="1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9" name="Google Shape;1459;p77"/>
            <p:cNvSpPr/>
            <p:nvPr/>
          </p:nvSpPr>
          <p:spPr>
            <a:xfrm>
              <a:off x="4678363" y="600075"/>
              <a:ext cx="117475" cy="52388"/>
            </a:xfrm>
            <a:custGeom>
              <a:avLst/>
              <a:gdLst/>
              <a:ahLst/>
              <a:cxnLst/>
              <a:rect l="l" t="t" r="r" b="b"/>
              <a:pathLst>
                <a:path w="74" h="33" extrusionOk="0">
                  <a:moveTo>
                    <a:pt x="29" y="2"/>
                  </a:moveTo>
                  <a:lnTo>
                    <a:pt x="30" y="2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9" y="3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5" y="4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8" y="10"/>
                  </a:lnTo>
                  <a:lnTo>
                    <a:pt x="49" y="11"/>
                  </a:lnTo>
                  <a:lnTo>
                    <a:pt x="49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2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52" y="7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1" y="10"/>
                  </a:lnTo>
                  <a:lnTo>
                    <a:pt x="60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0" y="16"/>
                  </a:lnTo>
                  <a:lnTo>
                    <a:pt x="74" y="18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8" y="21"/>
                  </a:lnTo>
                  <a:lnTo>
                    <a:pt x="68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5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5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3" y="28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5" y="30"/>
                  </a:lnTo>
                  <a:lnTo>
                    <a:pt x="55" y="31"/>
                  </a:lnTo>
                  <a:lnTo>
                    <a:pt x="55" y="32"/>
                  </a:lnTo>
                  <a:lnTo>
                    <a:pt x="54" y="32"/>
                  </a:lnTo>
                  <a:lnTo>
                    <a:pt x="54" y="31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0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5" y="30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1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6" y="27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2" y="27"/>
                  </a:lnTo>
                  <a:lnTo>
                    <a:pt x="32" y="29"/>
                  </a:lnTo>
                  <a:lnTo>
                    <a:pt x="32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0" y="31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5" y="33"/>
                  </a:lnTo>
                  <a:lnTo>
                    <a:pt x="23" y="32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19" y="29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3" y="25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7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0" name="Google Shape;1460;p77"/>
            <p:cNvSpPr/>
            <p:nvPr/>
          </p:nvSpPr>
          <p:spPr>
            <a:xfrm>
              <a:off x="5076825" y="933450"/>
              <a:ext cx="31750" cy="14288"/>
            </a:xfrm>
            <a:custGeom>
              <a:avLst/>
              <a:gdLst/>
              <a:ahLst/>
              <a:cxnLst/>
              <a:rect l="l" t="t" r="r" b="b"/>
              <a:pathLst>
                <a:path w="20" h="9" extrusionOk="0">
                  <a:moveTo>
                    <a:pt x="14" y="8"/>
                  </a:moveTo>
                  <a:lnTo>
                    <a:pt x="14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1" name="Google Shape;1461;p77"/>
            <p:cNvSpPr/>
            <p:nvPr/>
          </p:nvSpPr>
          <p:spPr>
            <a:xfrm>
              <a:off x="5067300" y="942975"/>
              <a:ext cx="33338" cy="14288"/>
            </a:xfrm>
            <a:custGeom>
              <a:avLst/>
              <a:gdLst/>
              <a:ahLst/>
              <a:cxnLst/>
              <a:rect l="l" t="t" r="r" b="b"/>
              <a:pathLst>
                <a:path w="21" h="9" extrusionOk="0">
                  <a:moveTo>
                    <a:pt x="6" y="0"/>
                  </a:move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4" y="6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2" name="Google Shape;1462;p77"/>
            <p:cNvSpPr/>
            <p:nvPr/>
          </p:nvSpPr>
          <p:spPr>
            <a:xfrm>
              <a:off x="3138488" y="1446213"/>
              <a:ext cx="7938" cy="635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4" y="4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2"/>
                  </a:lnTo>
                  <a:lnTo>
                    <a:pt x="4" y="3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3" name="Google Shape;1463;p77"/>
            <p:cNvSpPr/>
            <p:nvPr/>
          </p:nvSpPr>
          <p:spPr>
            <a:xfrm>
              <a:off x="2859088" y="1208088"/>
              <a:ext cx="198438" cy="73025"/>
            </a:xfrm>
            <a:custGeom>
              <a:avLst/>
              <a:gdLst/>
              <a:ahLst/>
              <a:cxnLst/>
              <a:rect l="l" t="t" r="r" b="b"/>
              <a:pathLst>
                <a:path w="125" h="46" extrusionOk="0">
                  <a:moveTo>
                    <a:pt x="27" y="22"/>
                  </a:moveTo>
                  <a:lnTo>
                    <a:pt x="26" y="23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0" y="2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2" y="17"/>
                  </a:lnTo>
                  <a:lnTo>
                    <a:pt x="26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27" y="22"/>
                  </a:lnTo>
                  <a:close/>
                  <a:moveTo>
                    <a:pt x="86" y="17"/>
                  </a:move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4" y="16"/>
                  </a:lnTo>
                  <a:lnTo>
                    <a:pt x="83" y="16"/>
                  </a:lnTo>
                  <a:lnTo>
                    <a:pt x="83" y="15"/>
                  </a:lnTo>
                  <a:lnTo>
                    <a:pt x="84" y="15"/>
                  </a:lnTo>
                  <a:lnTo>
                    <a:pt x="85" y="15"/>
                  </a:lnTo>
                  <a:lnTo>
                    <a:pt x="87" y="15"/>
                  </a:lnTo>
                  <a:lnTo>
                    <a:pt x="86" y="16"/>
                  </a:lnTo>
                  <a:lnTo>
                    <a:pt x="86" y="17"/>
                  </a:lnTo>
                  <a:close/>
                  <a:moveTo>
                    <a:pt x="84" y="14"/>
                  </a:moveTo>
                  <a:lnTo>
                    <a:pt x="83" y="14"/>
                  </a:lnTo>
                  <a:lnTo>
                    <a:pt x="82" y="14"/>
                  </a:lnTo>
                  <a:lnTo>
                    <a:pt x="82" y="13"/>
                  </a:lnTo>
                  <a:lnTo>
                    <a:pt x="83" y="13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4"/>
                  </a:lnTo>
                  <a:lnTo>
                    <a:pt x="84" y="14"/>
                  </a:lnTo>
                  <a:close/>
                  <a:moveTo>
                    <a:pt x="82" y="12"/>
                  </a:moveTo>
                  <a:lnTo>
                    <a:pt x="82" y="12"/>
                  </a:lnTo>
                  <a:lnTo>
                    <a:pt x="82" y="12"/>
                  </a:lnTo>
                  <a:lnTo>
                    <a:pt x="81" y="12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0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2" y="11"/>
                  </a:lnTo>
                  <a:lnTo>
                    <a:pt x="82" y="12"/>
                  </a:lnTo>
                  <a:lnTo>
                    <a:pt x="82" y="12"/>
                  </a:lnTo>
                  <a:close/>
                  <a:moveTo>
                    <a:pt x="76" y="9"/>
                  </a:moveTo>
                  <a:lnTo>
                    <a:pt x="77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80" y="10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7" y="10"/>
                  </a:lnTo>
                  <a:lnTo>
                    <a:pt x="76" y="10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6" y="9"/>
                  </a:lnTo>
                  <a:close/>
                  <a:moveTo>
                    <a:pt x="68" y="7"/>
                  </a:moveTo>
                  <a:lnTo>
                    <a:pt x="68" y="7"/>
                  </a:lnTo>
                  <a:lnTo>
                    <a:pt x="66" y="6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8" y="7"/>
                  </a:lnTo>
                  <a:close/>
                  <a:moveTo>
                    <a:pt x="39" y="0"/>
                  </a:moveTo>
                  <a:lnTo>
                    <a:pt x="41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8" y="1"/>
                  </a:lnTo>
                  <a:lnTo>
                    <a:pt x="52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4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7" y="10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5" y="11"/>
                  </a:lnTo>
                  <a:lnTo>
                    <a:pt x="81" y="15"/>
                  </a:lnTo>
                  <a:lnTo>
                    <a:pt x="82" y="16"/>
                  </a:lnTo>
                  <a:lnTo>
                    <a:pt x="84" y="17"/>
                  </a:lnTo>
                  <a:lnTo>
                    <a:pt x="86" y="19"/>
                  </a:lnTo>
                  <a:lnTo>
                    <a:pt x="87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8" y="18"/>
                  </a:lnTo>
                  <a:lnTo>
                    <a:pt x="89" y="19"/>
                  </a:lnTo>
                  <a:lnTo>
                    <a:pt x="90" y="20"/>
                  </a:lnTo>
                  <a:lnTo>
                    <a:pt x="91" y="21"/>
                  </a:lnTo>
                  <a:lnTo>
                    <a:pt x="92" y="21"/>
                  </a:lnTo>
                  <a:lnTo>
                    <a:pt x="91" y="22"/>
                  </a:lnTo>
                  <a:lnTo>
                    <a:pt x="90" y="22"/>
                  </a:lnTo>
                  <a:lnTo>
                    <a:pt x="89" y="21"/>
                  </a:lnTo>
                  <a:lnTo>
                    <a:pt x="90" y="22"/>
                  </a:lnTo>
                  <a:lnTo>
                    <a:pt x="90" y="23"/>
                  </a:lnTo>
                  <a:lnTo>
                    <a:pt x="91" y="23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4" y="23"/>
                  </a:lnTo>
                  <a:lnTo>
                    <a:pt x="96" y="24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8" y="26"/>
                  </a:lnTo>
                  <a:lnTo>
                    <a:pt x="99" y="26"/>
                  </a:lnTo>
                  <a:lnTo>
                    <a:pt x="100" y="26"/>
                  </a:lnTo>
                  <a:lnTo>
                    <a:pt x="102" y="27"/>
                  </a:lnTo>
                  <a:lnTo>
                    <a:pt x="104" y="29"/>
                  </a:lnTo>
                  <a:lnTo>
                    <a:pt x="106" y="29"/>
                  </a:lnTo>
                  <a:lnTo>
                    <a:pt x="108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09" y="31"/>
                  </a:lnTo>
                  <a:lnTo>
                    <a:pt x="109" y="32"/>
                  </a:lnTo>
                  <a:lnTo>
                    <a:pt x="109" y="33"/>
                  </a:lnTo>
                  <a:lnTo>
                    <a:pt x="108" y="33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8" y="34"/>
                  </a:lnTo>
                  <a:lnTo>
                    <a:pt x="109" y="34"/>
                  </a:lnTo>
                  <a:lnTo>
                    <a:pt x="110" y="34"/>
                  </a:lnTo>
                  <a:lnTo>
                    <a:pt x="112" y="35"/>
                  </a:lnTo>
                  <a:lnTo>
                    <a:pt x="114" y="34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9" y="36"/>
                  </a:lnTo>
                  <a:lnTo>
                    <a:pt x="120" y="37"/>
                  </a:lnTo>
                  <a:lnTo>
                    <a:pt x="121" y="39"/>
                  </a:lnTo>
                  <a:lnTo>
                    <a:pt x="123" y="40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5" y="41"/>
                  </a:lnTo>
                  <a:lnTo>
                    <a:pt x="125" y="42"/>
                  </a:lnTo>
                  <a:lnTo>
                    <a:pt x="124" y="43"/>
                  </a:lnTo>
                  <a:lnTo>
                    <a:pt x="124" y="43"/>
                  </a:lnTo>
                  <a:lnTo>
                    <a:pt x="122" y="43"/>
                  </a:lnTo>
                  <a:lnTo>
                    <a:pt x="119" y="43"/>
                  </a:lnTo>
                  <a:lnTo>
                    <a:pt x="117" y="44"/>
                  </a:lnTo>
                  <a:lnTo>
                    <a:pt x="115" y="45"/>
                  </a:lnTo>
                  <a:lnTo>
                    <a:pt x="115" y="45"/>
                  </a:lnTo>
                  <a:lnTo>
                    <a:pt x="114" y="45"/>
                  </a:lnTo>
                  <a:lnTo>
                    <a:pt x="113" y="45"/>
                  </a:lnTo>
                  <a:lnTo>
                    <a:pt x="114" y="45"/>
                  </a:lnTo>
                  <a:lnTo>
                    <a:pt x="113" y="44"/>
                  </a:lnTo>
                  <a:lnTo>
                    <a:pt x="113" y="45"/>
                  </a:lnTo>
                  <a:lnTo>
                    <a:pt x="112" y="45"/>
                  </a:lnTo>
                  <a:lnTo>
                    <a:pt x="111" y="46"/>
                  </a:lnTo>
                  <a:lnTo>
                    <a:pt x="108" y="46"/>
                  </a:lnTo>
                  <a:lnTo>
                    <a:pt x="107" y="45"/>
                  </a:lnTo>
                  <a:lnTo>
                    <a:pt x="106" y="45"/>
                  </a:lnTo>
                  <a:lnTo>
                    <a:pt x="101" y="44"/>
                  </a:lnTo>
                  <a:lnTo>
                    <a:pt x="100" y="44"/>
                  </a:lnTo>
                  <a:lnTo>
                    <a:pt x="97" y="45"/>
                  </a:lnTo>
                  <a:lnTo>
                    <a:pt x="93" y="45"/>
                  </a:lnTo>
                  <a:lnTo>
                    <a:pt x="92" y="45"/>
                  </a:lnTo>
                  <a:lnTo>
                    <a:pt x="90" y="46"/>
                  </a:lnTo>
                  <a:lnTo>
                    <a:pt x="88" y="46"/>
                  </a:lnTo>
                  <a:lnTo>
                    <a:pt x="85" y="46"/>
                  </a:lnTo>
                  <a:lnTo>
                    <a:pt x="82" y="46"/>
                  </a:lnTo>
                  <a:lnTo>
                    <a:pt x="84" y="43"/>
                  </a:lnTo>
                  <a:lnTo>
                    <a:pt x="89" y="40"/>
                  </a:lnTo>
                  <a:lnTo>
                    <a:pt x="89" y="39"/>
                  </a:lnTo>
                  <a:lnTo>
                    <a:pt x="90" y="39"/>
                  </a:lnTo>
                  <a:lnTo>
                    <a:pt x="90" y="38"/>
                  </a:lnTo>
                  <a:lnTo>
                    <a:pt x="90" y="37"/>
                  </a:lnTo>
                  <a:lnTo>
                    <a:pt x="89" y="37"/>
                  </a:lnTo>
                  <a:lnTo>
                    <a:pt x="89" y="36"/>
                  </a:lnTo>
                  <a:lnTo>
                    <a:pt x="89" y="35"/>
                  </a:lnTo>
                  <a:lnTo>
                    <a:pt x="88" y="35"/>
                  </a:lnTo>
                  <a:lnTo>
                    <a:pt x="86" y="35"/>
                  </a:lnTo>
                  <a:lnTo>
                    <a:pt x="85" y="35"/>
                  </a:lnTo>
                  <a:lnTo>
                    <a:pt x="82" y="34"/>
                  </a:lnTo>
                  <a:lnTo>
                    <a:pt x="80" y="34"/>
                  </a:lnTo>
                  <a:lnTo>
                    <a:pt x="79" y="34"/>
                  </a:lnTo>
                  <a:lnTo>
                    <a:pt x="77" y="32"/>
                  </a:lnTo>
                  <a:lnTo>
                    <a:pt x="76" y="31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26"/>
                  </a:lnTo>
                  <a:lnTo>
                    <a:pt x="74" y="24"/>
                  </a:lnTo>
                  <a:lnTo>
                    <a:pt x="74" y="23"/>
                  </a:lnTo>
                  <a:lnTo>
                    <a:pt x="73" y="22"/>
                  </a:lnTo>
                  <a:lnTo>
                    <a:pt x="72" y="21"/>
                  </a:lnTo>
                  <a:lnTo>
                    <a:pt x="68" y="22"/>
                  </a:lnTo>
                  <a:lnTo>
                    <a:pt x="67" y="22"/>
                  </a:lnTo>
                  <a:lnTo>
                    <a:pt x="66" y="22"/>
                  </a:lnTo>
                  <a:lnTo>
                    <a:pt x="58" y="20"/>
                  </a:lnTo>
                  <a:lnTo>
                    <a:pt x="56" y="18"/>
                  </a:lnTo>
                  <a:lnTo>
                    <a:pt x="55" y="18"/>
                  </a:lnTo>
                  <a:lnTo>
                    <a:pt x="54" y="17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4" y="12"/>
                  </a:lnTo>
                  <a:lnTo>
                    <a:pt x="44" y="13"/>
                  </a:lnTo>
                  <a:lnTo>
                    <a:pt x="44" y="14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1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8"/>
                  </a:lnTo>
                  <a:lnTo>
                    <a:pt x="23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7" y="11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1" y="7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4" name="Google Shape;1464;p77"/>
            <p:cNvSpPr/>
            <p:nvPr/>
          </p:nvSpPr>
          <p:spPr>
            <a:xfrm>
              <a:off x="4710113" y="696913"/>
              <a:ext cx="103188" cy="87313"/>
            </a:xfrm>
            <a:custGeom>
              <a:avLst/>
              <a:gdLst/>
              <a:ahLst/>
              <a:cxnLst/>
              <a:rect l="l" t="t" r="r" b="b"/>
              <a:pathLst>
                <a:path w="65" h="55" extrusionOk="0">
                  <a:moveTo>
                    <a:pt x="48" y="51"/>
                  </a:moveTo>
                  <a:lnTo>
                    <a:pt x="50" y="51"/>
                  </a:lnTo>
                  <a:lnTo>
                    <a:pt x="45" y="50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8" y="51"/>
                  </a:lnTo>
                  <a:close/>
                  <a:moveTo>
                    <a:pt x="37" y="48"/>
                  </a:moveTo>
                  <a:lnTo>
                    <a:pt x="39" y="48"/>
                  </a:lnTo>
                  <a:lnTo>
                    <a:pt x="41" y="48"/>
                  </a:lnTo>
                  <a:lnTo>
                    <a:pt x="42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2" y="49"/>
                  </a:lnTo>
                  <a:lnTo>
                    <a:pt x="41" y="48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7" y="48"/>
                  </a:lnTo>
                  <a:close/>
                  <a:moveTo>
                    <a:pt x="44" y="47"/>
                  </a:moveTo>
                  <a:lnTo>
                    <a:pt x="49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50" y="49"/>
                  </a:lnTo>
                  <a:lnTo>
                    <a:pt x="50" y="50"/>
                  </a:lnTo>
                  <a:lnTo>
                    <a:pt x="51" y="50"/>
                  </a:lnTo>
                  <a:lnTo>
                    <a:pt x="54" y="51"/>
                  </a:lnTo>
                  <a:lnTo>
                    <a:pt x="55" y="52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3"/>
                  </a:lnTo>
                  <a:lnTo>
                    <a:pt x="58" y="54"/>
                  </a:lnTo>
                  <a:lnTo>
                    <a:pt x="59" y="54"/>
                  </a:lnTo>
                  <a:lnTo>
                    <a:pt x="59" y="55"/>
                  </a:lnTo>
                  <a:lnTo>
                    <a:pt x="57" y="54"/>
                  </a:lnTo>
                  <a:lnTo>
                    <a:pt x="55" y="52"/>
                  </a:lnTo>
                  <a:lnTo>
                    <a:pt x="50" y="50"/>
                  </a:lnTo>
                  <a:lnTo>
                    <a:pt x="48" y="50"/>
                  </a:lnTo>
                  <a:lnTo>
                    <a:pt x="44" y="48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4" y="47"/>
                  </a:lnTo>
                  <a:close/>
                  <a:moveTo>
                    <a:pt x="43" y="46"/>
                  </a:moveTo>
                  <a:lnTo>
                    <a:pt x="42" y="46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5" y="45"/>
                  </a:lnTo>
                  <a:lnTo>
                    <a:pt x="34" y="45"/>
                  </a:lnTo>
                  <a:lnTo>
                    <a:pt x="36" y="44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42" y="46"/>
                  </a:lnTo>
                  <a:lnTo>
                    <a:pt x="43" y="46"/>
                  </a:lnTo>
                  <a:close/>
                  <a:moveTo>
                    <a:pt x="39" y="44"/>
                  </a:moveTo>
                  <a:lnTo>
                    <a:pt x="37" y="44"/>
                  </a:lnTo>
                  <a:lnTo>
                    <a:pt x="35" y="44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2"/>
                  </a:lnTo>
                  <a:lnTo>
                    <a:pt x="37" y="42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0" y="44"/>
                  </a:lnTo>
                  <a:lnTo>
                    <a:pt x="39" y="44"/>
                  </a:lnTo>
                  <a:close/>
                  <a:moveTo>
                    <a:pt x="23" y="34"/>
                  </a:moveTo>
                  <a:lnTo>
                    <a:pt x="23" y="35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4"/>
                  </a:lnTo>
                  <a:lnTo>
                    <a:pt x="23" y="34"/>
                  </a:lnTo>
                  <a:close/>
                  <a:moveTo>
                    <a:pt x="21" y="32"/>
                  </a:moveTo>
                  <a:lnTo>
                    <a:pt x="21" y="34"/>
                  </a:lnTo>
                  <a:lnTo>
                    <a:pt x="20" y="32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1" y="32"/>
                  </a:lnTo>
                  <a:close/>
                  <a:moveTo>
                    <a:pt x="21" y="35"/>
                  </a:moveTo>
                  <a:lnTo>
                    <a:pt x="21" y="35"/>
                  </a:lnTo>
                  <a:lnTo>
                    <a:pt x="21" y="36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7" y="32"/>
                  </a:lnTo>
                  <a:lnTo>
                    <a:pt x="21" y="35"/>
                  </a:lnTo>
                  <a:close/>
                  <a:moveTo>
                    <a:pt x="20" y="29"/>
                  </a:moveTo>
                  <a:lnTo>
                    <a:pt x="20" y="29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7" y="26"/>
                  </a:lnTo>
                  <a:lnTo>
                    <a:pt x="19" y="27"/>
                  </a:lnTo>
                  <a:lnTo>
                    <a:pt x="21" y="28"/>
                  </a:lnTo>
                  <a:lnTo>
                    <a:pt x="21" y="29"/>
                  </a:lnTo>
                  <a:lnTo>
                    <a:pt x="20" y="29"/>
                  </a:lnTo>
                  <a:close/>
                  <a:moveTo>
                    <a:pt x="15" y="23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3"/>
                  </a:lnTo>
                  <a:close/>
                  <a:moveTo>
                    <a:pt x="12" y="24"/>
                  </a:moveTo>
                  <a:lnTo>
                    <a:pt x="12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2" y="24"/>
                  </a:lnTo>
                  <a:close/>
                  <a:moveTo>
                    <a:pt x="15" y="20"/>
                  </a:moveTo>
                  <a:lnTo>
                    <a:pt x="13" y="20"/>
                  </a:lnTo>
                  <a:lnTo>
                    <a:pt x="13" y="20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5" y="20"/>
                  </a:lnTo>
                  <a:close/>
                  <a:moveTo>
                    <a:pt x="35" y="1"/>
                  </a:moveTo>
                  <a:lnTo>
                    <a:pt x="36" y="2"/>
                  </a:lnTo>
                  <a:lnTo>
                    <a:pt x="37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9"/>
                  </a:lnTo>
                  <a:lnTo>
                    <a:pt x="56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60" y="11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1" y="15"/>
                  </a:lnTo>
                  <a:lnTo>
                    <a:pt x="62" y="15"/>
                  </a:lnTo>
                  <a:lnTo>
                    <a:pt x="64" y="16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4" y="18"/>
                  </a:lnTo>
                  <a:lnTo>
                    <a:pt x="63" y="18"/>
                  </a:lnTo>
                  <a:lnTo>
                    <a:pt x="63" y="17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2" y="18"/>
                  </a:lnTo>
                  <a:lnTo>
                    <a:pt x="63" y="20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1" y="21"/>
                  </a:lnTo>
                  <a:lnTo>
                    <a:pt x="62" y="22"/>
                  </a:lnTo>
                  <a:lnTo>
                    <a:pt x="61" y="22"/>
                  </a:lnTo>
                  <a:lnTo>
                    <a:pt x="60" y="21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6" y="19"/>
                  </a:lnTo>
                  <a:lnTo>
                    <a:pt x="55" y="19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2" y="18"/>
                  </a:lnTo>
                  <a:lnTo>
                    <a:pt x="51" y="18"/>
                  </a:lnTo>
                  <a:lnTo>
                    <a:pt x="50" y="18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5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1" y="18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7" y="17"/>
                  </a:lnTo>
                  <a:lnTo>
                    <a:pt x="34" y="17"/>
                  </a:lnTo>
                  <a:lnTo>
                    <a:pt x="33" y="18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19"/>
                  </a:lnTo>
                  <a:lnTo>
                    <a:pt x="30" y="19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6" y="23"/>
                  </a:lnTo>
                  <a:lnTo>
                    <a:pt x="27" y="24"/>
                  </a:lnTo>
                  <a:lnTo>
                    <a:pt x="29" y="26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1" y="28"/>
                  </a:lnTo>
                  <a:lnTo>
                    <a:pt x="31" y="30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6" y="35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4" y="42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5" y="45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7" y="48"/>
                  </a:lnTo>
                  <a:lnTo>
                    <a:pt x="45" y="46"/>
                  </a:lnTo>
                  <a:lnTo>
                    <a:pt x="42" y="45"/>
                  </a:lnTo>
                  <a:lnTo>
                    <a:pt x="40" y="42"/>
                  </a:lnTo>
                  <a:lnTo>
                    <a:pt x="36" y="41"/>
                  </a:lnTo>
                  <a:lnTo>
                    <a:pt x="34" y="40"/>
                  </a:lnTo>
                  <a:lnTo>
                    <a:pt x="33" y="40"/>
                  </a:lnTo>
                  <a:lnTo>
                    <a:pt x="31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2" y="29"/>
                  </a:lnTo>
                  <a:lnTo>
                    <a:pt x="21" y="28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5" y="19"/>
                  </a:lnTo>
                  <a:lnTo>
                    <a:pt x="13" y="17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8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5" name="Google Shape;1465;p77"/>
            <p:cNvSpPr/>
            <p:nvPr/>
          </p:nvSpPr>
          <p:spPr>
            <a:xfrm>
              <a:off x="2813050" y="1471613"/>
              <a:ext cx="61913" cy="69850"/>
            </a:xfrm>
            <a:custGeom>
              <a:avLst/>
              <a:gdLst/>
              <a:ahLst/>
              <a:cxnLst/>
              <a:rect l="l" t="t" r="r" b="b"/>
              <a:pathLst>
                <a:path w="39" h="44" extrusionOk="0">
                  <a:moveTo>
                    <a:pt x="28" y="5"/>
                  </a:moveTo>
                  <a:lnTo>
                    <a:pt x="28" y="5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9" y="11"/>
                  </a:lnTo>
                  <a:lnTo>
                    <a:pt x="31" y="13"/>
                  </a:lnTo>
                  <a:lnTo>
                    <a:pt x="33" y="16"/>
                  </a:lnTo>
                  <a:lnTo>
                    <a:pt x="34" y="17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7" y="21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8" y="24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4" y="27"/>
                  </a:lnTo>
                  <a:lnTo>
                    <a:pt x="34" y="30"/>
                  </a:lnTo>
                  <a:lnTo>
                    <a:pt x="35" y="30"/>
                  </a:lnTo>
                  <a:lnTo>
                    <a:pt x="36" y="31"/>
                  </a:lnTo>
                  <a:lnTo>
                    <a:pt x="37" y="31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6" y="32"/>
                  </a:lnTo>
                  <a:lnTo>
                    <a:pt x="35" y="33"/>
                  </a:lnTo>
                  <a:lnTo>
                    <a:pt x="34" y="34"/>
                  </a:lnTo>
                  <a:lnTo>
                    <a:pt x="35" y="35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9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4" y="43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3" y="41"/>
                  </a:lnTo>
                  <a:lnTo>
                    <a:pt x="32" y="40"/>
                  </a:lnTo>
                  <a:lnTo>
                    <a:pt x="32" y="38"/>
                  </a:lnTo>
                  <a:lnTo>
                    <a:pt x="31" y="36"/>
                  </a:lnTo>
                  <a:lnTo>
                    <a:pt x="30" y="35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7" y="39"/>
                  </a:lnTo>
                  <a:lnTo>
                    <a:pt x="26" y="38"/>
                  </a:lnTo>
                  <a:lnTo>
                    <a:pt x="25" y="36"/>
                  </a:lnTo>
                  <a:lnTo>
                    <a:pt x="26" y="34"/>
                  </a:lnTo>
                  <a:lnTo>
                    <a:pt x="26" y="33"/>
                  </a:lnTo>
                  <a:lnTo>
                    <a:pt x="26" y="31"/>
                  </a:lnTo>
                  <a:lnTo>
                    <a:pt x="26" y="30"/>
                  </a:lnTo>
                  <a:lnTo>
                    <a:pt x="25" y="28"/>
                  </a:lnTo>
                  <a:lnTo>
                    <a:pt x="23" y="27"/>
                  </a:lnTo>
                  <a:lnTo>
                    <a:pt x="21" y="25"/>
                  </a:lnTo>
                  <a:lnTo>
                    <a:pt x="18" y="24"/>
                  </a:lnTo>
                  <a:lnTo>
                    <a:pt x="15" y="23"/>
                  </a:lnTo>
                  <a:lnTo>
                    <a:pt x="14" y="23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4" y="20"/>
                  </a:lnTo>
                  <a:lnTo>
                    <a:pt x="13" y="18"/>
                  </a:lnTo>
                  <a:lnTo>
                    <a:pt x="9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8" y="17"/>
                  </a:lnTo>
                  <a:lnTo>
                    <a:pt x="10" y="18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3"/>
                  </a:lnTo>
                  <a:lnTo>
                    <a:pt x="12" y="4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6" name="Google Shape;1466;p77"/>
            <p:cNvSpPr/>
            <p:nvPr/>
          </p:nvSpPr>
          <p:spPr>
            <a:xfrm>
              <a:off x="4692650" y="1636713"/>
              <a:ext cx="144463" cy="192088"/>
            </a:xfrm>
            <a:custGeom>
              <a:avLst/>
              <a:gdLst/>
              <a:ahLst/>
              <a:cxnLst/>
              <a:rect l="l" t="t" r="r" b="b"/>
              <a:pathLst>
                <a:path w="91" h="121" extrusionOk="0">
                  <a:moveTo>
                    <a:pt x="91" y="4"/>
                  </a:moveTo>
                  <a:lnTo>
                    <a:pt x="91" y="6"/>
                  </a:lnTo>
                  <a:lnTo>
                    <a:pt x="90" y="9"/>
                  </a:lnTo>
                  <a:lnTo>
                    <a:pt x="90" y="11"/>
                  </a:lnTo>
                  <a:lnTo>
                    <a:pt x="88" y="15"/>
                  </a:lnTo>
                  <a:lnTo>
                    <a:pt x="86" y="18"/>
                  </a:lnTo>
                  <a:lnTo>
                    <a:pt x="85" y="24"/>
                  </a:lnTo>
                  <a:lnTo>
                    <a:pt x="85" y="28"/>
                  </a:lnTo>
                  <a:lnTo>
                    <a:pt x="85" y="30"/>
                  </a:lnTo>
                  <a:lnTo>
                    <a:pt x="84" y="32"/>
                  </a:lnTo>
                  <a:lnTo>
                    <a:pt x="83" y="36"/>
                  </a:lnTo>
                  <a:lnTo>
                    <a:pt x="83" y="40"/>
                  </a:lnTo>
                  <a:lnTo>
                    <a:pt x="83" y="45"/>
                  </a:lnTo>
                  <a:lnTo>
                    <a:pt x="83" y="49"/>
                  </a:lnTo>
                  <a:lnTo>
                    <a:pt x="81" y="53"/>
                  </a:lnTo>
                  <a:lnTo>
                    <a:pt x="81" y="56"/>
                  </a:lnTo>
                  <a:lnTo>
                    <a:pt x="81" y="59"/>
                  </a:lnTo>
                  <a:lnTo>
                    <a:pt x="79" y="62"/>
                  </a:lnTo>
                  <a:lnTo>
                    <a:pt x="75" y="65"/>
                  </a:lnTo>
                  <a:lnTo>
                    <a:pt x="73" y="66"/>
                  </a:lnTo>
                  <a:lnTo>
                    <a:pt x="72" y="67"/>
                  </a:lnTo>
                  <a:lnTo>
                    <a:pt x="71" y="68"/>
                  </a:lnTo>
                  <a:lnTo>
                    <a:pt x="70" y="69"/>
                  </a:lnTo>
                  <a:lnTo>
                    <a:pt x="69" y="70"/>
                  </a:lnTo>
                  <a:lnTo>
                    <a:pt x="68" y="76"/>
                  </a:lnTo>
                  <a:lnTo>
                    <a:pt x="67" y="78"/>
                  </a:lnTo>
                  <a:lnTo>
                    <a:pt x="65" y="79"/>
                  </a:lnTo>
                  <a:lnTo>
                    <a:pt x="62" y="81"/>
                  </a:lnTo>
                  <a:lnTo>
                    <a:pt x="62" y="82"/>
                  </a:lnTo>
                  <a:lnTo>
                    <a:pt x="61" y="84"/>
                  </a:lnTo>
                  <a:lnTo>
                    <a:pt x="61" y="86"/>
                  </a:lnTo>
                  <a:lnTo>
                    <a:pt x="62" y="94"/>
                  </a:lnTo>
                  <a:lnTo>
                    <a:pt x="61" y="96"/>
                  </a:lnTo>
                  <a:lnTo>
                    <a:pt x="61" y="100"/>
                  </a:lnTo>
                  <a:lnTo>
                    <a:pt x="59" y="104"/>
                  </a:lnTo>
                  <a:lnTo>
                    <a:pt x="57" y="106"/>
                  </a:lnTo>
                  <a:lnTo>
                    <a:pt x="56" y="107"/>
                  </a:lnTo>
                  <a:lnTo>
                    <a:pt x="54" y="107"/>
                  </a:lnTo>
                  <a:lnTo>
                    <a:pt x="53" y="108"/>
                  </a:lnTo>
                  <a:lnTo>
                    <a:pt x="53" y="110"/>
                  </a:lnTo>
                  <a:lnTo>
                    <a:pt x="52" y="111"/>
                  </a:lnTo>
                  <a:lnTo>
                    <a:pt x="50" y="112"/>
                  </a:lnTo>
                  <a:lnTo>
                    <a:pt x="48" y="114"/>
                  </a:lnTo>
                  <a:lnTo>
                    <a:pt x="46" y="117"/>
                  </a:lnTo>
                  <a:lnTo>
                    <a:pt x="44" y="119"/>
                  </a:lnTo>
                  <a:lnTo>
                    <a:pt x="44" y="120"/>
                  </a:lnTo>
                  <a:lnTo>
                    <a:pt x="43" y="120"/>
                  </a:lnTo>
                  <a:lnTo>
                    <a:pt x="42" y="119"/>
                  </a:lnTo>
                  <a:lnTo>
                    <a:pt x="41" y="119"/>
                  </a:lnTo>
                  <a:lnTo>
                    <a:pt x="41" y="12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8"/>
                  </a:lnTo>
                  <a:lnTo>
                    <a:pt x="40" y="117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8" y="113"/>
                  </a:lnTo>
                  <a:lnTo>
                    <a:pt x="37" y="113"/>
                  </a:lnTo>
                  <a:lnTo>
                    <a:pt x="36" y="113"/>
                  </a:lnTo>
                  <a:lnTo>
                    <a:pt x="35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3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1" y="117"/>
                  </a:lnTo>
                  <a:lnTo>
                    <a:pt x="31" y="118"/>
                  </a:lnTo>
                  <a:lnTo>
                    <a:pt x="30" y="118"/>
                  </a:lnTo>
                  <a:lnTo>
                    <a:pt x="28" y="119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6" y="118"/>
                  </a:lnTo>
                  <a:lnTo>
                    <a:pt x="25" y="117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2" y="115"/>
                  </a:lnTo>
                  <a:lnTo>
                    <a:pt x="21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19" y="114"/>
                  </a:lnTo>
                  <a:lnTo>
                    <a:pt x="18" y="115"/>
                  </a:lnTo>
                  <a:lnTo>
                    <a:pt x="16" y="116"/>
                  </a:lnTo>
                  <a:lnTo>
                    <a:pt x="15" y="116"/>
                  </a:lnTo>
                  <a:lnTo>
                    <a:pt x="15" y="117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3" y="118"/>
                  </a:lnTo>
                  <a:lnTo>
                    <a:pt x="12" y="119"/>
                  </a:lnTo>
                  <a:lnTo>
                    <a:pt x="11" y="121"/>
                  </a:lnTo>
                  <a:lnTo>
                    <a:pt x="11" y="121"/>
                  </a:lnTo>
                  <a:lnTo>
                    <a:pt x="10" y="121"/>
                  </a:lnTo>
                  <a:lnTo>
                    <a:pt x="10" y="121"/>
                  </a:lnTo>
                  <a:lnTo>
                    <a:pt x="9" y="120"/>
                  </a:lnTo>
                  <a:lnTo>
                    <a:pt x="8" y="118"/>
                  </a:lnTo>
                  <a:lnTo>
                    <a:pt x="8" y="117"/>
                  </a:lnTo>
                  <a:lnTo>
                    <a:pt x="8" y="117"/>
                  </a:lnTo>
                  <a:lnTo>
                    <a:pt x="8" y="115"/>
                  </a:lnTo>
                  <a:lnTo>
                    <a:pt x="6" y="114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0" y="106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2" y="102"/>
                  </a:lnTo>
                  <a:lnTo>
                    <a:pt x="4" y="100"/>
                  </a:lnTo>
                  <a:lnTo>
                    <a:pt x="5" y="100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8" y="103"/>
                  </a:lnTo>
                  <a:lnTo>
                    <a:pt x="9" y="103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9" y="97"/>
                  </a:lnTo>
                  <a:lnTo>
                    <a:pt x="8" y="96"/>
                  </a:lnTo>
                  <a:lnTo>
                    <a:pt x="7" y="96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3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6" y="91"/>
                  </a:lnTo>
                  <a:lnTo>
                    <a:pt x="5" y="91"/>
                  </a:lnTo>
                  <a:lnTo>
                    <a:pt x="5" y="90"/>
                  </a:lnTo>
                  <a:lnTo>
                    <a:pt x="6" y="89"/>
                  </a:lnTo>
                  <a:lnTo>
                    <a:pt x="6" y="8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6" y="84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9" y="85"/>
                  </a:lnTo>
                  <a:lnTo>
                    <a:pt x="10" y="84"/>
                  </a:lnTo>
                  <a:lnTo>
                    <a:pt x="10" y="85"/>
                  </a:lnTo>
                  <a:lnTo>
                    <a:pt x="11" y="85"/>
                  </a:lnTo>
                  <a:lnTo>
                    <a:pt x="16" y="84"/>
                  </a:lnTo>
                  <a:lnTo>
                    <a:pt x="16" y="83"/>
                  </a:lnTo>
                  <a:lnTo>
                    <a:pt x="16" y="82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79"/>
                  </a:lnTo>
                  <a:lnTo>
                    <a:pt x="16" y="78"/>
                  </a:lnTo>
                  <a:lnTo>
                    <a:pt x="18" y="77"/>
                  </a:lnTo>
                  <a:lnTo>
                    <a:pt x="18" y="78"/>
                  </a:lnTo>
                  <a:lnTo>
                    <a:pt x="19" y="78"/>
                  </a:lnTo>
                  <a:lnTo>
                    <a:pt x="20" y="79"/>
                  </a:lnTo>
                  <a:lnTo>
                    <a:pt x="21" y="81"/>
                  </a:lnTo>
                  <a:lnTo>
                    <a:pt x="21" y="82"/>
                  </a:lnTo>
                  <a:lnTo>
                    <a:pt x="22" y="84"/>
                  </a:lnTo>
                  <a:lnTo>
                    <a:pt x="24" y="85"/>
                  </a:lnTo>
                  <a:lnTo>
                    <a:pt x="27" y="85"/>
                  </a:lnTo>
                  <a:lnTo>
                    <a:pt x="28" y="85"/>
                  </a:lnTo>
                  <a:lnTo>
                    <a:pt x="31" y="84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3" y="82"/>
                  </a:lnTo>
                  <a:lnTo>
                    <a:pt x="33" y="84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5" y="86"/>
                  </a:lnTo>
                  <a:lnTo>
                    <a:pt x="36" y="86"/>
                  </a:lnTo>
                  <a:lnTo>
                    <a:pt x="37" y="85"/>
                  </a:lnTo>
                  <a:lnTo>
                    <a:pt x="38" y="85"/>
                  </a:lnTo>
                  <a:lnTo>
                    <a:pt x="38" y="84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8" y="82"/>
                  </a:lnTo>
                  <a:lnTo>
                    <a:pt x="38" y="81"/>
                  </a:lnTo>
                  <a:lnTo>
                    <a:pt x="38" y="80"/>
                  </a:lnTo>
                  <a:lnTo>
                    <a:pt x="39" y="79"/>
                  </a:lnTo>
                  <a:lnTo>
                    <a:pt x="40" y="79"/>
                  </a:lnTo>
                  <a:lnTo>
                    <a:pt x="40" y="78"/>
                  </a:lnTo>
                  <a:lnTo>
                    <a:pt x="40" y="76"/>
                  </a:lnTo>
                  <a:lnTo>
                    <a:pt x="40" y="75"/>
                  </a:lnTo>
                  <a:lnTo>
                    <a:pt x="40" y="73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1" y="68"/>
                  </a:lnTo>
                  <a:lnTo>
                    <a:pt x="40" y="67"/>
                  </a:lnTo>
                  <a:lnTo>
                    <a:pt x="40" y="65"/>
                  </a:lnTo>
                  <a:lnTo>
                    <a:pt x="41" y="63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0" y="59"/>
                  </a:lnTo>
                  <a:lnTo>
                    <a:pt x="40" y="58"/>
                  </a:lnTo>
                  <a:lnTo>
                    <a:pt x="38" y="58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4" y="53"/>
                  </a:lnTo>
                  <a:lnTo>
                    <a:pt x="34" y="51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5" y="47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0" y="40"/>
                  </a:lnTo>
                  <a:lnTo>
                    <a:pt x="40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8" y="33"/>
                  </a:lnTo>
                  <a:lnTo>
                    <a:pt x="37" y="32"/>
                  </a:lnTo>
                  <a:lnTo>
                    <a:pt x="36" y="32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30" y="33"/>
                  </a:lnTo>
                  <a:lnTo>
                    <a:pt x="27" y="34"/>
                  </a:lnTo>
                  <a:lnTo>
                    <a:pt x="26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5" y="31"/>
                  </a:lnTo>
                  <a:lnTo>
                    <a:pt x="25" y="30"/>
                  </a:lnTo>
                  <a:lnTo>
                    <a:pt x="24" y="29"/>
                  </a:lnTo>
                  <a:lnTo>
                    <a:pt x="24" y="27"/>
                  </a:lnTo>
                  <a:lnTo>
                    <a:pt x="25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3" y="22"/>
                  </a:lnTo>
                  <a:lnTo>
                    <a:pt x="36" y="22"/>
                  </a:lnTo>
                  <a:lnTo>
                    <a:pt x="39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3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4"/>
                  </a:lnTo>
                  <a:lnTo>
                    <a:pt x="47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51" y="24"/>
                  </a:lnTo>
                  <a:lnTo>
                    <a:pt x="51" y="25"/>
                  </a:lnTo>
                  <a:lnTo>
                    <a:pt x="52" y="24"/>
                  </a:lnTo>
                  <a:lnTo>
                    <a:pt x="54" y="25"/>
                  </a:lnTo>
                  <a:lnTo>
                    <a:pt x="56" y="25"/>
                  </a:lnTo>
                  <a:lnTo>
                    <a:pt x="58" y="26"/>
                  </a:lnTo>
                  <a:lnTo>
                    <a:pt x="59" y="27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7"/>
                  </a:lnTo>
                  <a:lnTo>
                    <a:pt x="60" y="25"/>
                  </a:lnTo>
                  <a:lnTo>
                    <a:pt x="60" y="24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3" y="17"/>
                  </a:lnTo>
                  <a:lnTo>
                    <a:pt x="65" y="14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6" y="9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72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0" y="4"/>
                  </a:lnTo>
                  <a:lnTo>
                    <a:pt x="9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7" name="Google Shape;1467;p77"/>
            <p:cNvSpPr/>
            <p:nvPr/>
          </p:nvSpPr>
          <p:spPr>
            <a:xfrm>
              <a:off x="2936875" y="1444625"/>
              <a:ext cx="236538" cy="368300"/>
            </a:xfrm>
            <a:custGeom>
              <a:avLst/>
              <a:gdLst/>
              <a:ahLst/>
              <a:cxnLst/>
              <a:rect l="l" t="t" r="r" b="b"/>
              <a:pathLst>
                <a:path w="149" h="232" extrusionOk="0">
                  <a:moveTo>
                    <a:pt x="12" y="138"/>
                  </a:moveTo>
                  <a:lnTo>
                    <a:pt x="12" y="138"/>
                  </a:lnTo>
                  <a:lnTo>
                    <a:pt x="10" y="137"/>
                  </a:lnTo>
                  <a:lnTo>
                    <a:pt x="10" y="137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2" y="137"/>
                  </a:lnTo>
                  <a:lnTo>
                    <a:pt x="12" y="138"/>
                  </a:lnTo>
                  <a:close/>
                  <a:moveTo>
                    <a:pt x="101" y="1"/>
                  </a:moveTo>
                  <a:lnTo>
                    <a:pt x="103" y="4"/>
                  </a:lnTo>
                  <a:lnTo>
                    <a:pt x="103" y="5"/>
                  </a:lnTo>
                  <a:lnTo>
                    <a:pt x="101" y="7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99" y="8"/>
                  </a:lnTo>
                  <a:lnTo>
                    <a:pt x="98" y="9"/>
                  </a:lnTo>
                  <a:lnTo>
                    <a:pt x="95" y="10"/>
                  </a:lnTo>
                  <a:lnTo>
                    <a:pt x="93" y="11"/>
                  </a:lnTo>
                  <a:lnTo>
                    <a:pt x="92" y="11"/>
                  </a:lnTo>
                  <a:lnTo>
                    <a:pt x="89" y="17"/>
                  </a:lnTo>
                  <a:lnTo>
                    <a:pt x="86" y="18"/>
                  </a:lnTo>
                  <a:lnTo>
                    <a:pt x="85" y="20"/>
                  </a:lnTo>
                  <a:lnTo>
                    <a:pt x="85" y="21"/>
                  </a:lnTo>
                  <a:lnTo>
                    <a:pt x="83" y="23"/>
                  </a:lnTo>
                  <a:lnTo>
                    <a:pt x="83" y="24"/>
                  </a:lnTo>
                  <a:lnTo>
                    <a:pt x="80" y="27"/>
                  </a:lnTo>
                  <a:lnTo>
                    <a:pt x="79" y="31"/>
                  </a:lnTo>
                  <a:lnTo>
                    <a:pt x="78" y="34"/>
                  </a:lnTo>
                  <a:lnTo>
                    <a:pt x="78" y="37"/>
                  </a:lnTo>
                  <a:lnTo>
                    <a:pt x="77" y="38"/>
                  </a:lnTo>
                  <a:lnTo>
                    <a:pt x="76" y="40"/>
                  </a:lnTo>
                  <a:lnTo>
                    <a:pt x="75" y="41"/>
                  </a:lnTo>
                  <a:lnTo>
                    <a:pt x="74" y="43"/>
                  </a:lnTo>
                  <a:lnTo>
                    <a:pt x="73" y="44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5" y="45"/>
                  </a:lnTo>
                  <a:lnTo>
                    <a:pt x="76" y="44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9" y="46"/>
                  </a:lnTo>
                  <a:lnTo>
                    <a:pt x="80" y="46"/>
                  </a:lnTo>
                  <a:lnTo>
                    <a:pt x="80" y="49"/>
                  </a:lnTo>
                  <a:lnTo>
                    <a:pt x="82" y="52"/>
                  </a:lnTo>
                  <a:lnTo>
                    <a:pt x="84" y="55"/>
                  </a:lnTo>
                  <a:lnTo>
                    <a:pt x="85" y="57"/>
                  </a:lnTo>
                  <a:lnTo>
                    <a:pt x="85" y="58"/>
                  </a:lnTo>
                  <a:lnTo>
                    <a:pt x="85" y="60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4" y="62"/>
                  </a:lnTo>
                  <a:lnTo>
                    <a:pt x="84" y="65"/>
                  </a:lnTo>
                  <a:lnTo>
                    <a:pt x="84" y="65"/>
                  </a:lnTo>
                  <a:lnTo>
                    <a:pt x="84" y="67"/>
                  </a:lnTo>
                  <a:lnTo>
                    <a:pt x="84" y="68"/>
                  </a:lnTo>
                  <a:lnTo>
                    <a:pt x="84" y="69"/>
                  </a:lnTo>
                  <a:lnTo>
                    <a:pt x="84" y="70"/>
                  </a:lnTo>
                  <a:lnTo>
                    <a:pt x="86" y="70"/>
                  </a:lnTo>
                  <a:lnTo>
                    <a:pt x="87" y="70"/>
                  </a:lnTo>
                  <a:lnTo>
                    <a:pt x="87" y="72"/>
                  </a:lnTo>
                  <a:lnTo>
                    <a:pt x="88" y="74"/>
                  </a:lnTo>
                  <a:lnTo>
                    <a:pt x="89" y="75"/>
                  </a:lnTo>
                  <a:lnTo>
                    <a:pt x="90" y="76"/>
                  </a:lnTo>
                  <a:lnTo>
                    <a:pt x="91" y="75"/>
                  </a:lnTo>
                  <a:lnTo>
                    <a:pt x="93" y="75"/>
                  </a:lnTo>
                  <a:lnTo>
                    <a:pt x="95" y="75"/>
                  </a:lnTo>
                  <a:lnTo>
                    <a:pt x="98" y="76"/>
                  </a:lnTo>
                  <a:lnTo>
                    <a:pt x="99" y="76"/>
                  </a:lnTo>
                  <a:lnTo>
                    <a:pt x="101" y="75"/>
                  </a:lnTo>
                  <a:lnTo>
                    <a:pt x="103" y="74"/>
                  </a:lnTo>
                  <a:lnTo>
                    <a:pt x="104" y="74"/>
                  </a:lnTo>
                  <a:lnTo>
                    <a:pt x="105" y="74"/>
                  </a:lnTo>
                  <a:lnTo>
                    <a:pt x="106" y="75"/>
                  </a:lnTo>
                  <a:lnTo>
                    <a:pt x="107" y="75"/>
                  </a:lnTo>
                  <a:lnTo>
                    <a:pt x="108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1" y="76"/>
                  </a:lnTo>
                  <a:lnTo>
                    <a:pt x="112" y="76"/>
                  </a:lnTo>
                  <a:lnTo>
                    <a:pt x="114" y="79"/>
                  </a:lnTo>
                  <a:lnTo>
                    <a:pt x="117" y="82"/>
                  </a:lnTo>
                  <a:lnTo>
                    <a:pt x="118" y="85"/>
                  </a:lnTo>
                  <a:lnTo>
                    <a:pt x="120" y="87"/>
                  </a:lnTo>
                  <a:lnTo>
                    <a:pt x="120" y="87"/>
                  </a:lnTo>
                  <a:lnTo>
                    <a:pt x="121" y="87"/>
                  </a:lnTo>
                  <a:lnTo>
                    <a:pt x="121" y="87"/>
                  </a:lnTo>
                  <a:lnTo>
                    <a:pt x="122" y="88"/>
                  </a:lnTo>
                  <a:lnTo>
                    <a:pt x="123" y="87"/>
                  </a:lnTo>
                  <a:lnTo>
                    <a:pt x="124" y="86"/>
                  </a:lnTo>
                  <a:lnTo>
                    <a:pt x="126" y="86"/>
                  </a:lnTo>
                  <a:lnTo>
                    <a:pt x="128" y="87"/>
                  </a:lnTo>
                  <a:lnTo>
                    <a:pt x="131" y="87"/>
                  </a:lnTo>
                  <a:lnTo>
                    <a:pt x="135" y="86"/>
                  </a:lnTo>
                  <a:lnTo>
                    <a:pt x="138" y="86"/>
                  </a:lnTo>
                  <a:lnTo>
                    <a:pt x="139" y="85"/>
                  </a:lnTo>
                  <a:lnTo>
                    <a:pt x="140" y="85"/>
                  </a:lnTo>
                  <a:lnTo>
                    <a:pt x="142" y="86"/>
                  </a:lnTo>
                  <a:lnTo>
                    <a:pt x="143" y="86"/>
                  </a:lnTo>
                  <a:lnTo>
                    <a:pt x="143" y="87"/>
                  </a:lnTo>
                  <a:lnTo>
                    <a:pt x="144" y="90"/>
                  </a:lnTo>
                  <a:lnTo>
                    <a:pt x="143" y="91"/>
                  </a:lnTo>
                  <a:lnTo>
                    <a:pt x="142" y="92"/>
                  </a:lnTo>
                  <a:lnTo>
                    <a:pt x="141" y="94"/>
                  </a:lnTo>
                  <a:lnTo>
                    <a:pt x="141" y="96"/>
                  </a:lnTo>
                  <a:lnTo>
                    <a:pt x="140" y="97"/>
                  </a:lnTo>
                  <a:lnTo>
                    <a:pt x="139" y="98"/>
                  </a:lnTo>
                  <a:lnTo>
                    <a:pt x="139" y="100"/>
                  </a:lnTo>
                  <a:lnTo>
                    <a:pt x="139" y="102"/>
                  </a:lnTo>
                  <a:lnTo>
                    <a:pt x="139" y="104"/>
                  </a:lnTo>
                  <a:lnTo>
                    <a:pt x="138" y="108"/>
                  </a:lnTo>
                  <a:lnTo>
                    <a:pt x="138" y="110"/>
                  </a:lnTo>
                  <a:lnTo>
                    <a:pt x="139" y="111"/>
                  </a:lnTo>
                  <a:lnTo>
                    <a:pt x="139" y="112"/>
                  </a:lnTo>
                  <a:lnTo>
                    <a:pt x="139" y="113"/>
                  </a:lnTo>
                  <a:lnTo>
                    <a:pt x="139" y="114"/>
                  </a:lnTo>
                  <a:lnTo>
                    <a:pt x="139" y="116"/>
                  </a:lnTo>
                  <a:lnTo>
                    <a:pt x="140" y="119"/>
                  </a:lnTo>
                  <a:lnTo>
                    <a:pt x="141" y="120"/>
                  </a:lnTo>
                  <a:lnTo>
                    <a:pt x="141" y="121"/>
                  </a:lnTo>
                  <a:lnTo>
                    <a:pt x="142" y="121"/>
                  </a:lnTo>
                  <a:lnTo>
                    <a:pt x="144" y="125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4" y="127"/>
                  </a:lnTo>
                  <a:lnTo>
                    <a:pt x="144" y="127"/>
                  </a:lnTo>
                  <a:lnTo>
                    <a:pt x="142" y="129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4"/>
                  </a:lnTo>
                  <a:lnTo>
                    <a:pt x="139" y="134"/>
                  </a:lnTo>
                  <a:lnTo>
                    <a:pt x="140" y="134"/>
                  </a:lnTo>
                  <a:lnTo>
                    <a:pt x="140" y="134"/>
                  </a:lnTo>
                  <a:lnTo>
                    <a:pt x="141" y="134"/>
                  </a:lnTo>
                  <a:lnTo>
                    <a:pt x="141" y="136"/>
                  </a:lnTo>
                  <a:lnTo>
                    <a:pt x="141" y="136"/>
                  </a:lnTo>
                  <a:lnTo>
                    <a:pt x="142" y="136"/>
                  </a:lnTo>
                  <a:lnTo>
                    <a:pt x="143" y="137"/>
                  </a:lnTo>
                  <a:lnTo>
                    <a:pt x="144" y="139"/>
                  </a:lnTo>
                  <a:lnTo>
                    <a:pt x="145" y="139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1"/>
                  </a:lnTo>
                  <a:lnTo>
                    <a:pt x="146" y="143"/>
                  </a:lnTo>
                  <a:lnTo>
                    <a:pt x="146" y="144"/>
                  </a:lnTo>
                  <a:lnTo>
                    <a:pt x="146" y="144"/>
                  </a:lnTo>
                  <a:lnTo>
                    <a:pt x="146" y="145"/>
                  </a:lnTo>
                  <a:lnTo>
                    <a:pt x="146" y="146"/>
                  </a:lnTo>
                  <a:lnTo>
                    <a:pt x="147" y="147"/>
                  </a:lnTo>
                  <a:lnTo>
                    <a:pt x="148" y="149"/>
                  </a:lnTo>
                  <a:lnTo>
                    <a:pt x="148" y="150"/>
                  </a:lnTo>
                  <a:lnTo>
                    <a:pt x="148" y="151"/>
                  </a:lnTo>
                  <a:lnTo>
                    <a:pt x="148" y="152"/>
                  </a:lnTo>
                  <a:lnTo>
                    <a:pt x="149" y="154"/>
                  </a:lnTo>
                  <a:lnTo>
                    <a:pt x="149" y="154"/>
                  </a:lnTo>
                  <a:lnTo>
                    <a:pt x="149" y="155"/>
                  </a:lnTo>
                  <a:lnTo>
                    <a:pt x="147" y="156"/>
                  </a:lnTo>
                  <a:lnTo>
                    <a:pt x="146" y="156"/>
                  </a:lnTo>
                  <a:lnTo>
                    <a:pt x="146" y="156"/>
                  </a:lnTo>
                  <a:lnTo>
                    <a:pt x="146" y="153"/>
                  </a:lnTo>
                  <a:lnTo>
                    <a:pt x="146" y="150"/>
                  </a:lnTo>
                  <a:lnTo>
                    <a:pt x="146" y="149"/>
                  </a:lnTo>
                  <a:lnTo>
                    <a:pt x="145" y="147"/>
                  </a:lnTo>
                  <a:lnTo>
                    <a:pt x="144" y="144"/>
                  </a:lnTo>
                  <a:lnTo>
                    <a:pt x="143" y="144"/>
                  </a:lnTo>
                  <a:lnTo>
                    <a:pt x="143" y="143"/>
                  </a:lnTo>
                  <a:lnTo>
                    <a:pt x="142" y="143"/>
                  </a:lnTo>
                  <a:lnTo>
                    <a:pt x="142" y="143"/>
                  </a:lnTo>
                  <a:lnTo>
                    <a:pt x="141" y="144"/>
                  </a:lnTo>
                  <a:lnTo>
                    <a:pt x="140" y="144"/>
                  </a:lnTo>
                  <a:lnTo>
                    <a:pt x="139" y="146"/>
                  </a:lnTo>
                  <a:lnTo>
                    <a:pt x="138" y="148"/>
                  </a:lnTo>
                  <a:lnTo>
                    <a:pt x="137" y="148"/>
                  </a:lnTo>
                  <a:lnTo>
                    <a:pt x="136" y="148"/>
                  </a:lnTo>
                  <a:lnTo>
                    <a:pt x="136" y="148"/>
                  </a:lnTo>
                  <a:lnTo>
                    <a:pt x="135" y="148"/>
                  </a:lnTo>
                  <a:lnTo>
                    <a:pt x="135" y="147"/>
                  </a:lnTo>
                  <a:lnTo>
                    <a:pt x="134" y="145"/>
                  </a:lnTo>
                  <a:lnTo>
                    <a:pt x="133" y="145"/>
                  </a:lnTo>
                  <a:lnTo>
                    <a:pt x="133" y="145"/>
                  </a:lnTo>
                  <a:lnTo>
                    <a:pt x="133" y="146"/>
                  </a:lnTo>
                  <a:lnTo>
                    <a:pt x="133" y="147"/>
                  </a:lnTo>
                  <a:lnTo>
                    <a:pt x="133" y="148"/>
                  </a:lnTo>
                  <a:lnTo>
                    <a:pt x="134" y="149"/>
                  </a:lnTo>
                  <a:lnTo>
                    <a:pt x="133" y="149"/>
                  </a:lnTo>
                  <a:lnTo>
                    <a:pt x="130" y="149"/>
                  </a:lnTo>
                  <a:lnTo>
                    <a:pt x="128" y="149"/>
                  </a:lnTo>
                  <a:lnTo>
                    <a:pt x="125" y="149"/>
                  </a:lnTo>
                  <a:lnTo>
                    <a:pt x="122" y="149"/>
                  </a:lnTo>
                  <a:lnTo>
                    <a:pt x="120" y="149"/>
                  </a:lnTo>
                  <a:lnTo>
                    <a:pt x="119" y="149"/>
                  </a:lnTo>
                  <a:lnTo>
                    <a:pt x="118" y="148"/>
                  </a:lnTo>
                  <a:lnTo>
                    <a:pt x="117" y="148"/>
                  </a:lnTo>
                  <a:lnTo>
                    <a:pt x="117" y="148"/>
                  </a:lnTo>
                  <a:lnTo>
                    <a:pt x="115" y="148"/>
                  </a:lnTo>
                  <a:lnTo>
                    <a:pt x="114" y="148"/>
                  </a:lnTo>
                  <a:lnTo>
                    <a:pt x="113" y="149"/>
                  </a:lnTo>
                  <a:lnTo>
                    <a:pt x="113" y="149"/>
                  </a:lnTo>
                  <a:lnTo>
                    <a:pt x="113" y="151"/>
                  </a:lnTo>
                  <a:lnTo>
                    <a:pt x="113" y="154"/>
                  </a:lnTo>
                  <a:lnTo>
                    <a:pt x="112" y="158"/>
                  </a:lnTo>
                  <a:lnTo>
                    <a:pt x="113" y="157"/>
                  </a:lnTo>
                  <a:lnTo>
                    <a:pt x="114" y="157"/>
                  </a:lnTo>
                  <a:lnTo>
                    <a:pt x="114" y="158"/>
                  </a:lnTo>
                  <a:lnTo>
                    <a:pt x="115" y="157"/>
                  </a:lnTo>
                  <a:lnTo>
                    <a:pt x="117" y="158"/>
                  </a:lnTo>
                  <a:lnTo>
                    <a:pt x="117" y="158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19" y="158"/>
                  </a:lnTo>
                  <a:lnTo>
                    <a:pt x="119" y="158"/>
                  </a:lnTo>
                  <a:lnTo>
                    <a:pt x="120" y="158"/>
                  </a:lnTo>
                  <a:lnTo>
                    <a:pt x="121" y="158"/>
                  </a:lnTo>
                  <a:lnTo>
                    <a:pt x="121" y="159"/>
                  </a:lnTo>
                  <a:lnTo>
                    <a:pt x="121" y="161"/>
                  </a:lnTo>
                  <a:lnTo>
                    <a:pt x="122" y="161"/>
                  </a:lnTo>
                  <a:lnTo>
                    <a:pt x="122" y="162"/>
                  </a:lnTo>
                  <a:lnTo>
                    <a:pt x="122" y="163"/>
                  </a:lnTo>
                  <a:lnTo>
                    <a:pt x="121" y="163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1" y="164"/>
                  </a:lnTo>
                  <a:lnTo>
                    <a:pt x="121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19" y="164"/>
                  </a:lnTo>
                  <a:lnTo>
                    <a:pt x="119" y="164"/>
                  </a:lnTo>
                  <a:lnTo>
                    <a:pt x="119" y="163"/>
                  </a:lnTo>
                  <a:lnTo>
                    <a:pt x="118" y="163"/>
                  </a:lnTo>
                  <a:lnTo>
                    <a:pt x="117" y="163"/>
                  </a:lnTo>
                  <a:lnTo>
                    <a:pt x="117" y="163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4" y="164"/>
                  </a:lnTo>
                  <a:lnTo>
                    <a:pt x="114" y="164"/>
                  </a:lnTo>
                  <a:lnTo>
                    <a:pt x="113" y="165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1" y="165"/>
                  </a:lnTo>
                  <a:lnTo>
                    <a:pt x="110" y="165"/>
                  </a:lnTo>
                  <a:lnTo>
                    <a:pt x="110" y="167"/>
                  </a:lnTo>
                  <a:lnTo>
                    <a:pt x="110" y="170"/>
                  </a:lnTo>
                  <a:lnTo>
                    <a:pt x="110" y="173"/>
                  </a:lnTo>
                  <a:lnTo>
                    <a:pt x="110" y="175"/>
                  </a:lnTo>
                  <a:lnTo>
                    <a:pt x="110" y="176"/>
                  </a:lnTo>
                  <a:lnTo>
                    <a:pt x="112" y="177"/>
                  </a:lnTo>
                  <a:lnTo>
                    <a:pt x="113" y="178"/>
                  </a:lnTo>
                  <a:lnTo>
                    <a:pt x="114" y="179"/>
                  </a:lnTo>
                  <a:lnTo>
                    <a:pt x="115" y="179"/>
                  </a:lnTo>
                  <a:lnTo>
                    <a:pt x="115" y="180"/>
                  </a:lnTo>
                  <a:lnTo>
                    <a:pt x="115" y="180"/>
                  </a:lnTo>
                  <a:lnTo>
                    <a:pt x="115" y="181"/>
                  </a:lnTo>
                  <a:lnTo>
                    <a:pt x="117" y="182"/>
                  </a:lnTo>
                  <a:lnTo>
                    <a:pt x="115" y="182"/>
                  </a:lnTo>
                  <a:lnTo>
                    <a:pt x="115" y="183"/>
                  </a:lnTo>
                  <a:lnTo>
                    <a:pt x="115" y="183"/>
                  </a:lnTo>
                  <a:lnTo>
                    <a:pt x="117" y="184"/>
                  </a:lnTo>
                  <a:lnTo>
                    <a:pt x="117" y="184"/>
                  </a:lnTo>
                  <a:lnTo>
                    <a:pt x="117" y="185"/>
                  </a:lnTo>
                  <a:lnTo>
                    <a:pt x="117" y="185"/>
                  </a:lnTo>
                  <a:lnTo>
                    <a:pt x="117" y="186"/>
                  </a:lnTo>
                  <a:lnTo>
                    <a:pt x="118" y="186"/>
                  </a:lnTo>
                  <a:lnTo>
                    <a:pt x="118" y="186"/>
                  </a:lnTo>
                  <a:lnTo>
                    <a:pt x="118" y="187"/>
                  </a:lnTo>
                  <a:lnTo>
                    <a:pt x="118" y="187"/>
                  </a:lnTo>
                  <a:lnTo>
                    <a:pt x="118" y="188"/>
                  </a:lnTo>
                  <a:lnTo>
                    <a:pt x="119" y="188"/>
                  </a:lnTo>
                  <a:lnTo>
                    <a:pt x="119" y="189"/>
                  </a:lnTo>
                  <a:lnTo>
                    <a:pt x="119" y="190"/>
                  </a:lnTo>
                  <a:lnTo>
                    <a:pt x="118" y="192"/>
                  </a:lnTo>
                  <a:lnTo>
                    <a:pt x="118" y="196"/>
                  </a:lnTo>
                  <a:lnTo>
                    <a:pt x="118" y="198"/>
                  </a:lnTo>
                  <a:lnTo>
                    <a:pt x="117" y="201"/>
                  </a:lnTo>
                  <a:lnTo>
                    <a:pt x="117" y="205"/>
                  </a:lnTo>
                  <a:lnTo>
                    <a:pt x="115" y="210"/>
                  </a:lnTo>
                  <a:lnTo>
                    <a:pt x="114" y="215"/>
                  </a:lnTo>
                  <a:lnTo>
                    <a:pt x="114" y="219"/>
                  </a:lnTo>
                  <a:lnTo>
                    <a:pt x="113" y="223"/>
                  </a:lnTo>
                  <a:lnTo>
                    <a:pt x="112" y="228"/>
                  </a:lnTo>
                  <a:lnTo>
                    <a:pt x="112" y="232"/>
                  </a:lnTo>
                  <a:lnTo>
                    <a:pt x="112" y="232"/>
                  </a:lnTo>
                  <a:lnTo>
                    <a:pt x="111" y="231"/>
                  </a:lnTo>
                  <a:lnTo>
                    <a:pt x="110" y="229"/>
                  </a:lnTo>
                  <a:lnTo>
                    <a:pt x="109" y="228"/>
                  </a:lnTo>
                  <a:lnTo>
                    <a:pt x="109" y="228"/>
                  </a:lnTo>
                  <a:lnTo>
                    <a:pt x="109" y="226"/>
                  </a:lnTo>
                  <a:lnTo>
                    <a:pt x="108" y="226"/>
                  </a:lnTo>
                  <a:lnTo>
                    <a:pt x="107" y="225"/>
                  </a:lnTo>
                  <a:lnTo>
                    <a:pt x="107" y="225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5" y="226"/>
                  </a:lnTo>
                  <a:lnTo>
                    <a:pt x="103" y="225"/>
                  </a:lnTo>
                  <a:lnTo>
                    <a:pt x="103" y="225"/>
                  </a:lnTo>
                  <a:lnTo>
                    <a:pt x="104" y="222"/>
                  </a:lnTo>
                  <a:lnTo>
                    <a:pt x="106" y="218"/>
                  </a:lnTo>
                  <a:lnTo>
                    <a:pt x="108" y="215"/>
                  </a:lnTo>
                  <a:lnTo>
                    <a:pt x="109" y="213"/>
                  </a:lnTo>
                  <a:lnTo>
                    <a:pt x="110" y="211"/>
                  </a:lnTo>
                  <a:lnTo>
                    <a:pt x="110" y="211"/>
                  </a:lnTo>
                  <a:lnTo>
                    <a:pt x="110" y="210"/>
                  </a:lnTo>
                  <a:lnTo>
                    <a:pt x="110" y="210"/>
                  </a:lnTo>
                  <a:lnTo>
                    <a:pt x="109" y="209"/>
                  </a:lnTo>
                  <a:lnTo>
                    <a:pt x="108" y="209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6" y="207"/>
                  </a:lnTo>
                  <a:lnTo>
                    <a:pt x="105" y="207"/>
                  </a:lnTo>
                  <a:lnTo>
                    <a:pt x="104" y="206"/>
                  </a:lnTo>
                  <a:lnTo>
                    <a:pt x="103" y="206"/>
                  </a:lnTo>
                  <a:lnTo>
                    <a:pt x="103" y="205"/>
                  </a:lnTo>
                  <a:lnTo>
                    <a:pt x="100" y="204"/>
                  </a:lnTo>
                  <a:lnTo>
                    <a:pt x="99" y="204"/>
                  </a:lnTo>
                  <a:lnTo>
                    <a:pt x="99" y="204"/>
                  </a:lnTo>
                  <a:lnTo>
                    <a:pt x="98" y="204"/>
                  </a:lnTo>
                  <a:lnTo>
                    <a:pt x="97" y="205"/>
                  </a:lnTo>
                  <a:lnTo>
                    <a:pt x="95" y="205"/>
                  </a:lnTo>
                  <a:lnTo>
                    <a:pt x="94" y="205"/>
                  </a:lnTo>
                  <a:lnTo>
                    <a:pt x="94" y="205"/>
                  </a:lnTo>
                  <a:lnTo>
                    <a:pt x="93" y="205"/>
                  </a:lnTo>
                  <a:lnTo>
                    <a:pt x="92" y="204"/>
                  </a:lnTo>
                  <a:lnTo>
                    <a:pt x="91" y="203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9" y="204"/>
                  </a:lnTo>
                  <a:lnTo>
                    <a:pt x="88" y="205"/>
                  </a:lnTo>
                  <a:lnTo>
                    <a:pt x="87" y="205"/>
                  </a:lnTo>
                  <a:lnTo>
                    <a:pt x="86" y="205"/>
                  </a:lnTo>
                  <a:lnTo>
                    <a:pt x="85" y="206"/>
                  </a:lnTo>
                  <a:lnTo>
                    <a:pt x="85" y="206"/>
                  </a:lnTo>
                  <a:lnTo>
                    <a:pt x="84" y="206"/>
                  </a:lnTo>
                  <a:lnTo>
                    <a:pt x="82" y="207"/>
                  </a:lnTo>
                  <a:lnTo>
                    <a:pt x="80" y="206"/>
                  </a:lnTo>
                  <a:lnTo>
                    <a:pt x="79" y="206"/>
                  </a:lnTo>
                  <a:lnTo>
                    <a:pt x="79" y="206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5" y="206"/>
                  </a:lnTo>
                  <a:lnTo>
                    <a:pt x="74" y="205"/>
                  </a:lnTo>
                  <a:lnTo>
                    <a:pt x="73" y="205"/>
                  </a:lnTo>
                  <a:lnTo>
                    <a:pt x="72" y="205"/>
                  </a:lnTo>
                  <a:lnTo>
                    <a:pt x="72" y="204"/>
                  </a:lnTo>
                  <a:lnTo>
                    <a:pt x="72" y="203"/>
                  </a:lnTo>
                  <a:lnTo>
                    <a:pt x="73" y="202"/>
                  </a:lnTo>
                  <a:lnTo>
                    <a:pt x="72" y="201"/>
                  </a:lnTo>
                  <a:lnTo>
                    <a:pt x="72" y="199"/>
                  </a:lnTo>
                  <a:lnTo>
                    <a:pt x="72" y="199"/>
                  </a:lnTo>
                  <a:lnTo>
                    <a:pt x="71" y="198"/>
                  </a:lnTo>
                  <a:lnTo>
                    <a:pt x="71" y="198"/>
                  </a:lnTo>
                  <a:lnTo>
                    <a:pt x="70" y="198"/>
                  </a:lnTo>
                  <a:lnTo>
                    <a:pt x="69" y="197"/>
                  </a:lnTo>
                  <a:lnTo>
                    <a:pt x="68" y="197"/>
                  </a:lnTo>
                  <a:lnTo>
                    <a:pt x="68" y="196"/>
                  </a:lnTo>
                  <a:lnTo>
                    <a:pt x="68" y="194"/>
                  </a:lnTo>
                  <a:lnTo>
                    <a:pt x="68" y="192"/>
                  </a:lnTo>
                  <a:lnTo>
                    <a:pt x="67" y="192"/>
                  </a:lnTo>
                  <a:lnTo>
                    <a:pt x="67" y="191"/>
                  </a:lnTo>
                  <a:lnTo>
                    <a:pt x="66" y="190"/>
                  </a:lnTo>
                  <a:lnTo>
                    <a:pt x="65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3" y="188"/>
                  </a:lnTo>
                  <a:lnTo>
                    <a:pt x="62" y="188"/>
                  </a:lnTo>
                  <a:lnTo>
                    <a:pt x="61" y="187"/>
                  </a:lnTo>
                  <a:lnTo>
                    <a:pt x="60" y="186"/>
                  </a:lnTo>
                  <a:lnTo>
                    <a:pt x="59" y="186"/>
                  </a:lnTo>
                  <a:lnTo>
                    <a:pt x="59" y="185"/>
                  </a:lnTo>
                  <a:lnTo>
                    <a:pt x="58" y="184"/>
                  </a:lnTo>
                  <a:lnTo>
                    <a:pt x="58" y="184"/>
                  </a:lnTo>
                  <a:lnTo>
                    <a:pt x="58" y="183"/>
                  </a:lnTo>
                  <a:lnTo>
                    <a:pt x="58" y="182"/>
                  </a:lnTo>
                  <a:lnTo>
                    <a:pt x="57" y="181"/>
                  </a:lnTo>
                  <a:lnTo>
                    <a:pt x="56" y="180"/>
                  </a:lnTo>
                  <a:lnTo>
                    <a:pt x="56" y="179"/>
                  </a:lnTo>
                  <a:lnTo>
                    <a:pt x="55" y="179"/>
                  </a:lnTo>
                  <a:lnTo>
                    <a:pt x="55" y="178"/>
                  </a:lnTo>
                  <a:lnTo>
                    <a:pt x="54" y="177"/>
                  </a:lnTo>
                  <a:lnTo>
                    <a:pt x="53" y="177"/>
                  </a:lnTo>
                  <a:lnTo>
                    <a:pt x="53" y="176"/>
                  </a:lnTo>
                  <a:lnTo>
                    <a:pt x="52" y="176"/>
                  </a:lnTo>
                  <a:lnTo>
                    <a:pt x="52" y="176"/>
                  </a:lnTo>
                  <a:lnTo>
                    <a:pt x="51" y="176"/>
                  </a:lnTo>
                  <a:lnTo>
                    <a:pt x="51" y="175"/>
                  </a:lnTo>
                  <a:lnTo>
                    <a:pt x="50" y="175"/>
                  </a:lnTo>
                  <a:lnTo>
                    <a:pt x="49" y="174"/>
                  </a:lnTo>
                  <a:lnTo>
                    <a:pt x="48" y="174"/>
                  </a:lnTo>
                  <a:lnTo>
                    <a:pt x="48" y="173"/>
                  </a:lnTo>
                  <a:lnTo>
                    <a:pt x="47" y="173"/>
                  </a:lnTo>
                  <a:lnTo>
                    <a:pt x="47" y="174"/>
                  </a:lnTo>
                  <a:lnTo>
                    <a:pt x="44" y="173"/>
                  </a:lnTo>
                  <a:lnTo>
                    <a:pt x="42" y="172"/>
                  </a:lnTo>
                  <a:lnTo>
                    <a:pt x="40" y="172"/>
                  </a:lnTo>
                  <a:lnTo>
                    <a:pt x="39" y="171"/>
                  </a:lnTo>
                  <a:lnTo>
                    <a:pt x="38" y="170"/>
                  </a:lnTo>
                  <a:lnTo>
                    <a:pt x="37" y="169"/>
                  </a:lnTo>
                  <a:lnTo>
                    <a:pt x="36" y="168"/>
                  </a:lnTo>
                  <a:lnTo>
                    <a:pt x="34" y="167"/>
                  </a:lnTo>
                  <a:lnTo>
                    <a:pt x="34" y="167"/>
                  </a:lnTo>
                  <a:lnTo>
                    <a:pt x="33" y="167"/>
                  </a:lnTo>
                  <a:lnTo>
                    <a:pt x="32" y="168"/>
                  </a:lnTo>
                  <a:lnTo>
                    <a:pt x="32" y="169"/>
                  </a:lnTo>
                  <a:lnTo>
                    <a:pt x="32" y="169"/>
                  </a:lnTo>
                  <a:lnTo>
                    <a:pt x="31" y="170"/>
                  </a:lnTo>
                  <a:lnTo>
                    <a:pt x="30" y="170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8" y="169"/>
                  </a:lnTo>
                  <a:lnTo>
                    <a:pt x="28" y="170"/>
                  </a:lnTo>
                  <a:lnTo>
                    <a:pt x="27" y="170"/>
                  </a:lnTo>
                  <a:lnTo>
                    <a:pt x="26" y="169"/>
                  </a:lnTo>
                  <a:lnTo>
                    <a:pt x="25" y="169"/>
                  </a:lnTo>
                  <a:lnTo>
                    <a:pt x="24" y="168"/>
                  </a:lnTo>
                  <a:lnTo>
                    <a:pt x="23" y="168"/>
                  </a:lnTo>
                  <a:lnTo>
                    <a:pt x="22" y="168"/>
                  </a:lnTo>
                  <a:lnTo>
                    <a:pt x="21" y="168"/>
                  </a:lnTo>
                  <a:lnTo>
                    <a:pt x="20" y="167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19" y="164"/>
                  </a:lnTo>
                  <a:lnTo>
                    <a:pt x="18" y="164"/>
                  </a:lnTo>
                  <a:lnTo>
                    <a:pt x="18" y="163"/>
                  </a:lnTo>
                  <a:lnTo>
                    <a:pt x="17" y="162"/>
                  </a:lnTo>
                  <a:lnTo>
                    <a:pt x="17" y="162"/>
                  </a:lnTo>
                  <a:lnTo>
                    <a:pt x="15" y="162"/>
                  </a:lnTo>
                  <a:lnTo>
                    <a:pt x="13" y="161"/>
                  </a:lnTo>
                  <a:lnTo>
                    <a:pt x="10" y="159"/>
                  </a:lnTo>
                  <a:lnTo>
                    <a:pt x="9" y="158"/>
                  </a:lnTo>
                  <a:lnTo>
                    <a:pt x="6" y="156"/>
                  </a:lnTo>
                  <a:lnTo>
                    <a:pt x="5" y="155"/>
                  </a:lnTo>
                  <a:lnTo>
                    <a:pt x="4" y="155"/>
                  </a:lnTo>
                  <a:lnTo>
                    <a:pt x="4" y="154"/>
                  </a:lnTo>
                  <a:lnTo>
                    <a:pt x="3" y="153"/>
                  </a:lnTo>
                  <a:lnTo>
                    <a:pt x="2" y="152"/>
                  </a:lnTo>
                  <a:lnTo>
                    <a:pt x="2" y="151"/>
                  </a:lnTo>
                  <a:lnTo>
                    <a:pt x="0" y="150"/>
                  </a:lnTo>
                  <a:lnTo>
                    <a:pt x="1" y="148"/>
                  </a:lnTo>
                  <a:lnTo>
                    <a:pt x="3" y="147"/>
                  </a:lnTo>
                  <a:lnTo>
                    <a:pt x="6" y="148"/>
                  </a:lnTo>
                  <a:lnTo>
                    <a:pt x="6" y="146"/>
                  </a:lnTo>
                  <a:lnTo>
                    <a:pt x="5" y="144"/>
                  </a:lnTo>
                  <a:lnTo>
                    <a:pt x="5" y="141"/>
                  </a:lnTo>
                  <a:lnTo>
                    <a:pt x="6" y="140"/>
                  </a:lnTo>
                  <a:lnTo>
                    <a:pt x="6" y="139"/>
                  </a:lnTo>
                  <a:lnTo>
                    <a:pt x="7" y="139"/>
                  </a:lnTo>
                  <a:lnTo>
                    <a:pt x="8" y="138"/>
                  </a:lnTo>
                  <a:lnTo>
                    <a:pt x="9" y="139"/>
                  </a:lnTo>
                  <a:lnTo>
                    <a:pt x="9" y="138"/>
                  </a:lnTo>
                  <a:lnTo>
                    <a:pt x="12" y="138"/>
                  </a:lnTo>
                  <a:lnTo>
                    <a:pt x="13" y="138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5" y="136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4"/>
                  </a:lnTo>
                  <a:lnTo>
                    <a:pt x="18" y="133"/>
                  </a:lnTo>
                  <a:lnTo>
                    <a:pt x="18" y="132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8" y="131"/>
                  </a:lnTo>
                  <a:lnTo>
                    <a:pt x="19" y="130"/>
                  </a:lnTo>
                  <a:lnTo>
                    <a:pt x="20" y="129"/>
                  </a:lnTo>
                  <a:lnTo>
                    <a:pt x="20" y="128"/>
                  </a:lnTo>
                  <a:lnTo>
                    <a:pt x="21" y="127"/>
                  </a:lnTo>
                  <a:lnTo>
                    <a:pt x="22" y="127"/>
                  </a:lnTo>
                  <a:lnTo>
                    <a:pt x="22" y="125"/>
                  </a:lnTo>
                  <a:lnTo>
                    <a:pt x="23" y="123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4" y="119"/>
                  </a:lnTo>
                  <a:lnTo>
                    <a:pt x="24" y="119"/>
                  </a:lnTo>
                  <a:lnTo>
                    <a:pt x="23" y="118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2" y="118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1" y="113"/>
                  </a:lnTo>
                  <a:lnTo>
                    <a:pt x="21" y="112"/>
                  </a:lnTo>
                  <a:lnTo>
                    <a:pt x="22" y="112"/>
                  </a:lnTo>
                  <a:lnTo>
                    <a:pt x="22" y="110"/>
                  </a:lnTo>
                  <a:lnTo>
                    <a:pt x="23" y="109"/>
                  </a:lnTo>
                  <a:lnTo>
                    <a:pt x="23" y="107"/>
                  </a:lnTo>
                  <a:lnTo>
                    <a:pt x="23" y="106"/>
                  </a:lnTo>
                  <a:lnTo>
                    <a:pt x="22" y="106"/>
                  </a:lnTo>
                  <a:lnTo>
                    <a:pt x="22" y="102"/>
                  </a:lnTo>
                  <a:lnTo>
                    <a:pt x="22" y="101"/>
                  </a:lnTo>
                  <a:lnTo>
                    <a:pt x="22" y="99"/>
                  </a:lnTo>
                  <a:lnTo>
                    <a:pt x="22" y="98"/>
                  </a:lnTo>
                  <a:lnTo>
                    <a:pt x="20" y="96"/>
                  </a:lnTo>
                  <a:lnTo>
                    <a:pt x="23" y="94"/>
                  </a:lnTo>
                  <a:lnTo>
                    <a:pt x="24" y="93"/>
                  </a:lnTo>
                  <a:lnTo>
                    <a:pt x="23" y="90"/>
                  </a:lnTo>
                  <a:lnTo>
                    <a:pt x="22" y="87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3" y="82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19" y="76"/>
                  </a:lnTo>
                  <a:lnTo>
                    <a:pt x="18" y="74"/>
                  </a:lnTo>
                  <a:lnTo>
                    <a:pt x="17" y="72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20" y="66"/>
                  </a:lnTo>
                  <a:lnTo>
                    <a:pt x="20" y="67"/>
                  </a:lnTo>
                  <a:lnTo>
                    <a:pt x="20" y="68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4" y="66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26" y="62"/>
                  </a:lnTo>
                  <a:lnTo>
                    <a:pt x="26" y="61"/>
                  </a:lnTo>
                  <a:lnTo>
                    <a:pt x="25" y="59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3" y="55"/>
                  </a:lnTo>
                  <a:lnTo>
                    <a:pt x="23" y="53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5" y="55"/>
                  </a:lnTo>
                  <a:lnTo>
                    <a:pt x="27" y="57"/>
                  </a:lnTo>
                  <a:lnTo>
                    <a:pt x="28" y="59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3"/>
                  </a:lnTo>
                  <a:lnTo>
                    <a:pt x="30" y="63"/>
                  </a:lnTo>
                  <a:lnTo>
                    <a:pt x="31" y="63"/>
                  </a:lnTo>
                  <a:lnTo>
                    <a:pt x="31" y="62"/>
                  </a:lnTo>
                  <a:lnTo>
                    <a:pt x="31" y="58"/>
                  </a:lnTo>
                  <a:lnTo>
                    <a:pt x="31" y="56"/>
                  </a:lnTo>
                  <a:lnTo>
                    <a:pt x="30" y="55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7" y="48"/>
                  </a:lnTo>
                  <a:lnTo>
                    <a:pt x="39" y="44"/>
                  </a:lnTo>
                  <a:lnTo>
                    <a:pt x="41" y="43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5" y="41"/>
                  </a:lnTo>
                  <a:lnTo>
                    <a:pt x="47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7" y="36"/>
                  </a:lnTo>
                  <a:lnTo>
                    <a:pt x="47" y="34"/>
                  </a:lnTo>
                  <a:lnTo>
                    <a:pt x="47" y="32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7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8" y="30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51" y="24"/>
                  </a:lnTo>
                  <a:lnTo>
                    <a:pt x="52" y="23"/>
                  </a:lnTo>
                  <a:lnTo>
                    <a:pt x="53" y="22"/>
                  </a:lnTo>
                  <a:lnTo>
                    <a:pt x="56" y="20"/>
                  </a:lnTo>
                  <a:lnTo>
                    <a:pt x="57" y="18"/>
                  </a:lnTo>
                  <a:lnTo>
                    <a:pt x="61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2" y="21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2" y="24"/>
                  </a:lnTo>
                  <a:lnTo>
                    <a:pt x="63" y="23"/>
                  </a:lnTo>
                  <a:lnTo>
                    <a:pt x="63" y="21"/>
                  </a:lnTo>
                  <a:lnTo>
                    <a:pt x="64" y="18"/>
                  </a:lnTo>
                  <a:lnTo>
                    <a:pt x="65" y="16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8" y="15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5" y="16"/>
                  </a:lnTo>
                  <a:lnTo>
                    <a:pt x="84" y="10"/>
                  </a:lnTo>
                  <a:lnTo>
                    <a:pt x="87" y="9"/>
                  </a:lnTo>
                  <a:lnTo>
                    <a:pt x="89" y="7"/>
                  </a:lnTo>
                  <a:lnTo>
                    <a:pt x="91" y="5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8" name="Google Shape;1468;p77"/>
            <p:cNvSpPr/>
            <p:nvPr/>
          </p:nvSpPr>
          <p:spPr>
            <a:xfrm>
              <a:off x="3019425" y="2105025"/>
              <a:ext cx="377825" cy="83502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230" y="526"/>
                  </a:moveTo>
                  <a:lnTo>
                    <a:pt x="230" y="526"/>
                  </a:lnTo>
                  <a:lnTo>
                    <a:pt x="229" y="526"/>
                  </a:lnTo>
                  <a:lnTo>
                    <a:pt x="228" y="526"/>
                  </a:lnTo>
                  <a:lnTo>
                    <a:pt x="228" y="526"/>
                  </a:lnTo>
                  <a:lnTo>
                    <a:pt x="227" y="526"/>
                  </a:lnTo>
                  <a:lnTo>
                    <a:pt x="227" y="526"/>
                  </a:lnTo>
                  <a:lnTo>
                    <a:pt x="228" y="526"/>
                  </a:lnTo>
                  <a:lnTo>
                    <a:pt x="230" y="526"/>
                  </a:lnTo>
                  <a:lnTo>
                    <a:pt x="231" y="526"/>
                  </a:lnTo>
                  <a:lnTo>
                    <a:pt x="231" y="526"/>
                  </a:lnTo>
                  <a:lnTo>
                    <a:pt x="231" y="526"/>
                  </a:lnTo>
                  <a:lnTo>
                    <a:pt x="230" y="526"/>
                  </a:lnTo>
                  <a:close/>
                  <a:moveTo>
                    <a:pt x="233" y="525"/>
                  </a:moveTo>
                  <a:lnTo>
                    <a:pt x="232" y="525"/>
                  </a:lnTo>
                  <a:lnTo>
                    <a:pt x="232" y="525"/>
                  </a:lnTo>
                  <a:lnTo>
                    <a:pt x="231" y="525"/>
                  </a:lnTo>
                  <a:lnTo>
                    <a:pt x="230" y="524"/>
                  </a:lnTo>
                  <a:lnTo>
                    <a:pt x="229" y="524"/>
                  </a:lnTo>
                  <a:lnTo>
                    <a:pt x="230" y="524"/>
                  </a:lnTo>
                  <a:lnTo>
                    <a:pt x="230" y="524"/>
                  </a:lnTo>
                  <a:lnTo>
                    <a:pt x="230" y="523"/>
                  </a:lnTo>
                  <a:lnTo>
                    <a:pt x="230" y="523"/>
                  </a:lnTo>
                  <a:lnTo>
                    <a:pt x="231" y="523"/>
                  </a:lnTo>
                  <a:lnTo>
                    <a:pt x="231" y="523"/>
                  </a:lnTo>
                  <a:lnTo>
                    <a:pt x="232" y="524"/>
                  </a:lnTo>
                  <a:lnTo>
                    <a:pt x="233" y="525"/>
                  </a:lnTo>
                  <a:lnTo>
                    <a:pt x="233" y="525"/>
                  </a:lnTo>
                  <a:lnTo>
                    <a:pt x="233" y="525"/>
                  </a:lnTo>
                  <a:close/>
                  <a:moveTo>
                    <a:pt x="238" y="518"/>
                  </a:moveTo>
                  <a:lnTo>
                    <a:pt x="237" y="519"/>
                  </a:lnTo>
                  <a:lnTo>
                    <a:pt x="236" y="519"/>
                  </a:lnTo>
                  <a:lnTo>
                    <a:pt x="236" y="518"/>
                  </a:lnTo>
                  <a:lnTo>
                    <a:pt x="236" y="518"/>
                  </a:lnTo>
                  <a:lnTo>
                    <a:pt x="236" y="518"/>
                  </a:lnTo>
                  <a:lnTo>
                    <a:pt x="236" y="518"/>
                  </a:lnTo>
                  <a:lnTo>
                    <a:pt x="237" y="517"/>
                  </a:lnTo>
                  <a:lnTo>
                    <a:pt x="237" y="517"/>
                  </a:lnTo>
                  <a:lnTo>
                    <a:pt x="238" y="518"/>
                  </a:lnTo>
                  <a:lnTo>
                    <a:pt x="238" y="518"/>
                  </a:lnTo>
                  <a:close/>
                  <a:moveTo>
                    <a:pt x="231" y="517"/>
                  </a:moveTo>
                  <a:lnTo>
                    <a:pt x="231" y="518"/>
                  </a:lnTo>
                  <a:lnTo>
                    <a:pt x="231" y="518"/>
                  </a:lnTo>
                  <a:lnTo>
                    <a:pt x="230" y="519"/>
                  </a:lnTo>
                  <a:lnTo>
                    <a:pt x="229" y="519"/>
                  </a:lnTo>
                  <a:lnTo>
                    <a:pt x="229" y="519"/>
                  </a:lnTo>
                  <a:lnTo>
                    <a:pt x="228" y="518"/>
                  </a:lnTo>
                  <a:lnTo>
                    <a:pt x="228" y="518"/>
                  </a:lnTo>
                  <a:lnTo>
                    <a:pt x="227" y="518"/>
                  </a:lnTo>
                  <a:lnTo>
                    <a:pt x="227" y="517"/>
                  </a:lnTo>
                  <a:lnTo>
                    <a:pt x="227" y="517"/>
                  </a:lnTo>
                  <a:lnTo>
                    <a:pt x="226" y="518"/>
                  </a:lnTo>
                  <a:lnTo>
                    <a:pt x="226" y="518"/>
                  </a:lnTo>
                  <a:lnTo>
                    <a:pt x="225" y="518"/>
                  </a:lnTo>
                  <a:lnTo>
                    <a:pt x="225" y="519"/>
                  </a:lnTo>
                  <a:lnTo>
                    <a:pt x="222" y="518"/>
                  </a:lnTo>
                  <a:lnTo>
                    <a:pt x="221" y="518"/>
                  </a:lnTo>
                  <a:lnTo>
                    <a:pt x="221" y="517"/>
                  </a:lnTo>
                  <a:lnTo>
                    <a:pt x="220" y="515"/>
                  </a:lnTo>
                  <a:lnTo>
                    <a:pt x="218" y="514"/>
                  </a:lnTo>
                  <a:lnTo>
                    <a:pt x="220" y="513"/>
                  </a:lnTo>
                  <a:lnTo>
                    <a:pt x="222" y="513"/>
                  </a:lnTo>
                  <a:lnTo>
                    <a:pt x="227" y="514"/>
                  </a:lnTo>
                  <a:lnTo>
                    <a:pt x="229" y="514"/>
                  </a:lnTo>
                  <a:lnTo>
                    <a:pt x="230" y="515"/>
                  </a:lnTo>
                  <a:lnTo>
                    <a:pt x="231" y="517"/>
                  </a:lnTo>
                  <a:lnTo>
                    <a:pt x="231" y="517"/>
                  </a:lnTo>
                  <a:close/>
                  <a:moveTo>
                    <a:pt x="203" y="513"/>
                  </a:moveTo>
                  <a:lnTo>
                    <a:pt x="212" y="514"/>
                  </a:lnTo>
                  <a:lnTo>
                    <a:pt x="214" y="514"/>
                  </a:lnTo>
                  <a:lnTo>
                    <a:pt x="216" y="514"/>
                  </a:lnTo>
                  <a:lnTo>
                    <a:pt x="217" y="515"/>
                  </a:lnTo>
                  <a:lnTo>
                    <a:pt x="216" y="517"/>
                  </a:lnTo>
                  <a:lnTo>
                    <a:pt x="216" y="517"/>
                  </a:lnTo>
                  <a:lnTo>
                    <a:pt x="216" y="517"/>
                  </a:lnTo>
                  <a:lnTo>
                    <a:pt x="218" y="518"/>
                  </a:lnTo>
                  <a:lnTo>
                    <a:pt x="219" y="518"/>
                  </a:lnTo>
                  <a:lnTo>
                    <a:pt x="220" y="518"/>
                  </a:lnTo>
                  <a:lnTo>
                    <a:pt x="220" y="519"/>
                  </a:lnTo>
                  <a:lnTo>
                    <a:pt x="220" y="519"/>
                  </a:lnTo>
                  <a:lnTo>
                    <a:pt x="220" y="520"/>
                  </a:lnTo>
                  <a:lnTo>
                    <a:pt x="222" y="521"/>
                  </a:lnTo>
                  <a:lnTo>
                    <a:pt x="223" y="521"/>
                  </a:lnTo>
                  <a:lnTo>
                    <a:pt x="223" y="522"/>
                  </a:lnTo>
                  <a:lnTo>
                    <a:pt x="224" y="523"/>
                  </a:lnTo>
                  <a:lnTo>
                    <a:pt x="224" y="523"/>
                  </a:lnTo>
                  <a:lnTo>
                    <a:pt x="224" y="523"/>
                  </a:lnTo>
                  <a:lnTo>
                    <a:pt x="223" y="523"/>
                  </a:lnTo>
                  <a:lnTo>
                    <a:pt x="222" y="523"/>
                  </a:lnTo>
                  <a:lnTo>
                    <a:pt x="221" y="522"/>
                  </a:lnTo>
                  <a:lnTo>
                    <a:pt x="221" y="522"/>
                  </a:lnTo>
                  <a:lnTo>
                    <a:pt x="219" y="521"/>
                  </a:lnTo>
                  <a:lnTo>
                    <a:pt x="218" y="521"/>
                  </a:lnTo>
                  <a:lnTo>
                    <a:pt x="217" y="521"/>
                  </a:lnTo>
                  <a:lnTo>
                    <a:pt x="216" y="521"/>
                  </a:lnTo>
                  <a:lnTo>
                    <a:pt x="215" y="521"/>
                  </a:lnTo>
                  <a:lnTo>
                    <a:pt x="215" y="521"/>
                  </a:lnTo>
                  <a:lnTo>
                    <a:pt x="214" y="520"/>
                  </a:lnTo>
                  <a:lnTo>
                    <a:pt x="214" y="520"/>
                  </a:lnTo>
                  <a:lnTo>
                    <a:pt x="214" y="519"/>
                  </a:lnTo>
                  <a:lnTo>
                    <a:pt x="214" y="518"/>
                  </a:lnTo>
                  <a:lnTo>
                    <a:pt x="213" y="518"/>
                  </a:lnTo>
                  <a:lnTo>
                    <a:pt x="213" y="518"/>
                  </a:lnTo>
                  <a:lnTo>
                    <a:pt x="212" y="518"/>
                  </a:lnTo>
                  <a:lnTo>
                    <a:pt x="211" y="518"/>
                  </a:lnTo>
                  <a:lnTo>
                    <a:pt x="210" y="517"/>
                  </a:lnTo>
                  <a:lnTo>
                    <a:pt x="209" y="517"/>
                  </a:lnTo>
                  <a:lnTo>
                    <a:pt x="209" y="519"/>
                  </a:lnTo>
                  <a:lnTo>
                    <a:pt x="209" y="519"/>
                  </a:lnTo>
                  <a:lnTo>
                    <a:pt x="210" y="520"/>
                  </a:lnTo>
                  <a:lnTo>
                    <a:pt x="212" y="521"/>
                  </a:lnTo>
                  <a:lnTo>
                    <a:pt x="212" y="521"/>
                  </a:lnTo>
                  <a:lnTo>
                    <a:pt x="210" y="521"/>
                  </a:lnTo>
                  <a:lnTo>
                    <a:pt x="209" y="521"/>
                  </a:lnTo>
                  <a:lnTo>
                    <a:pt x="208" y="520"/>
                  </a:lnTo>
                  <a:lnTo>
                    <a:pt x="207" y="519"/>
                  </a:lnTo>
                  <a:lnTo>
                    <a:pt x="207" y="519"/>
                  </a:lnTo>
                  <a:lnTo>
                    <a:pt x="206" y="519"/>
                  </a:lnTo>
                  <a:lnTo>
                    <a:pt x="206" y="518"/>
                  </a:lnTo>
                  <a:lnTo>
                    <a:pt x="206" y="518"/>
                  </a:lnTo>
                  <a:lnTo>
                    <a:pt x="203" y="518"/>
                  </a:lnTo>
                  <a:lnTo>
                    <a:pt x="203" y="518"/>
                  </a:lnTo>
                  <a:lnTo>
                    <a:pt x="203" y="518"/>
                  </a:lnTo>
                  <a:lnTo>
                    <a:pt x="202" y="517"/>
                  </a:lnTo>
                  <a:lnTo>
                    <a:pt x="201" y="517"/>
                  </a:lnTo>
                  <a:lnTo>
                    <a:pt x="201" y="517"/>
                  </a:lnTo>
                  <a:lnTo>
                    <a:pt x="201" y="517"/>
                  </a:lnTo>
                  <a:lnTo>
                    <a:pt x="201" y="515"/>
                  </a:lnTo>
                  <a:lnTo>
                    <a:pt x="201" y="513"/>
                  </a:lnTo>
                  <a:lnTo>
                    <a:pt x="203" y="513"/>
                  </a:lnTo>
                  <a:close/>
                  <a:moveTo>
                    <a:pt x="190" y="513"/>
                  </a:moveTo>
                  <a:lnTo>
                    <a:pt x="190" y="513"/>
                  </a:lnTo>
                  <a:lnTo>
                    <a:pt x="191" y="513"/>
                  </a:lnTo>
                  <a:lnTo>
                    <a:pt x="192" y="514"/>
                  </a:lnTo>
                  <a:lnTo>
                    <a:pt x="193" y="514"/>
                  </a:lnTo>
                  <a:lnTo>
                    <a:pt x="194" y="514"/>
                  </a:lnTo>
                  <a:lnTo>
                    <a:pt x="195" y="513"/>
                  </a:lnTo>
                  <a:lnTo>
                    <a:pt x="196" y="513"/>
                  </a:lnTo>
                  <a:lnTo>
                    <a:pt x="198" y="515"/>
                  </a:lnTo>
                  <a:lnTo>
                    <a:pt x="198" y="517"/>
                  </a:lnTo>
                  <a:lnTo>
                    <a:pt x="197" y="517"/>
                  </a:lnTo>
                  <a:lnTo>
                    <a:pt x="197" y="517"/>
                  </a:lnTo>
                  <a:lnTo>
                    <a:pt x="196" y="517"/>
                  </a:lnTo>
                  <a:lnTo>
                    <a:pt x="196" y="517"/>
                  </a:lnTo>
                  <a:lnTo>
                    <a:pt x="195" y="517"/>
                  </a:lnTo>
                  <a:lnTo>
                    <a:pt x="195" y="515"/>
                  </a:lnTo>
                  <a:lnTo>
                    <a:pt x="194" y="515"/>
                  </a:lnTo>
                  <a:lnTo>
                    <a:pt x="194" y="517"/>
                  </a:lnTo>
                  <a:lnTo>
                    <a:pt x="193" y="517"/>
                  </a:lnTo>
                  <a:lnTo>
                    <a:pt x="193" y="515"/>
                  </a:lnTo>
                  <a:lnTo>
                    <a:pt x="191" y="515"/>
                  </a:lnTo>
                  <a:lnTo>
                    <a:pt x="191" y="515"/>
                  </a:lnTo>
                  <a:lnTo>
                    <a:pt x="191" y="514"/>
                  </a:lnTo>
                  <a:lnTo>
                    <a:pt x="190" y="514"/>
                  </a:lnTo>
                  <a:lnTo>
                    <a:pt x="189" y="513"/>
                  </a:lnTo>
                  <a:lnTo>
                    <a:pt x="188" y="513"/>
                  </a:lnTo>
                  <a:lnTo>
                    <a:pt x="187" y="513"/>
                  </a:lnTo>
                  <a:lnTo>
                    <a:pt x="187" y="513"/>
                  </a:lnTo>
                  <a:lnTo>
                    <a:pt x="187" y="513"/>
                  </a:lnTo>
                  <a:lnTo>
                    <a:pt x="186" y="513"/>
                  </a:lnTo>
                  <a:lnTo>
                    <a:pt x="186" y="513"/>
                  </a:lnTo>
                  <a:lnTo>
                    <a:pt x="186" y="513"/>
                  </a:lnTo>
                  <a:lnTo>
                    <a:pt x="185" y="513"/>
                  </a:lnTo>
                  <a:lnTo>
                    <a:pt x="185" y="512"/>
                  </a:lnTo>
                  <a:lnTo>
                    <a:pt x="186" y="512"/>
                  </a:lnTo>
                  <a:lnTo>
                    <a:pt x="187" y="512"/>
                  </a:lnTo>
                  <a:lnTo>
                    <a:pt x="189" y="513"/>
                  </a:lnTo>
                  <a:lnTo>
                    <a:pt x="190" y="513"/>
                  </a:lnTo>
                  <a:close/>
                  <a:moveTo>
                    <a:pt x="181" y="502"/>
                  </a:moveTo>
                  <a:lnTo>
                    <a:pt x="183" y="503"/>
                  </a:lnTo>
                  <a:lnTo>
                    <a:pt x="185" y="503"/>
                  </a:lnTo>
                  <a:lnTo>
                    <a:pt x="185" y="503"/>
                  </a:lnTo>
                  <a:lnTo>
                    <a:pt x="186" y="505"/>
                  </a:lnTo>
                  <a:lnTo>
                    <a:pt x="186" y="505"/>
                  </a:lnTo>
                  <a:lnTo>
                    <a:pt x="185" y="505"/>
                  </a:lnTo>
                  <a:lnTo>
                    <a:pt x="185" y="506"/>
                  </a:lnTo>
                  <a:lnTo>
                    <a:pt x="185" y="506"/>
                  </a:lnTo>
                  <a:lnTo>
                    <a:pt x="183" y="505"/>
                  </a:lnTo>
                  <a:lnTo>
                    <a:pt x="181" y="504"/>
                  </a:lnTo>
                  <a:lnTo>
                    <a:pt x="180" y="505"/>
                  </a:lnTo>
                  <a:lnTo>
                    <a:pt x="179" y="504"/>
                  </a:lnTo>
                  <a:lnTo>
                    <a:pt x="178" y="504"/>
                  </a:lnTo>
                  <a:lnTo>
                    <a:pt x="178" y="505"/>
                  </a:lnTo>
                  <a:lnTo>
                    <a:pt x="177" y="505"/>
                  </a:lnTo>
                  <a:lnTo>
                    <a:pt x="176" y="504"/>
                  </a:lnTo>
                  <a:lnTo>
                    <a:pt x="174" y="503"/>
                  </a:lnTo>
                  <a:lnTo>
                    <a:pt x="173" y="502"/>
                  </a:lnTo>
                  <a:lnTo>
                    <a:pt x="173" y="501"/>
                  </a:lnTo>
                  <a:lnTo>
                    <a:pt x="173" y="500"/>
                  </a:lnTo>
                  <a:lnTo>
                    <a:pt x="174" y="500"/>
                  </a:lnTo>
                  <a:lnTo>
                    <a:pt x="177" y="500"/>
                  </a:lnTo>
                  <a:lnTo>
                    <a:pt x="179" y="501"/>
                  </a:lnTo>
                  <a:lnTo>
                    <a:pt x="181" y="502"/>
                  </a:lnTo>
                  <a:close/>
                  <a:moveTo>
                    <a:pt x="161" y="495"/>
                  </a:moveTo>
                  <a:lnTo>
                    <a:pt x="162" y="496"/>
                  </a:lnTo>
                  <a:lnTo>
                    <a:pt x="162" y="496"/>
                  </a:lnTo>
                  <a:lnTo>
                    <a:pt x="163" y="496"/>
                  </a:lnTo>
                  <a:lnTo>
                    <a:pt x="164" y="496"/>
                  </a:lnTo>
                  <a:lnTo>
                    <a:pt x="166" y="496"/>
                  </a:lnTo>
                  <a:lnTo>
                    <a:pt x="166" y="496"/>
                  </a:lnTo>
                  <a:lnTo>
                    <a:pt x="168" y="497"/>
                  </a:lnTo>
                  <a:lnTo>
                    <a:pt x="169" y="498"/>
                  </a:lnTo>
                  <a:lnTo>
                    <a:pt x="171" y="499"/>
                  </a:lnTo>
                  <a:lnTo>
                    <a:pt x="169" y="500"/>
                  </a:lnTo>
                  <a:lnTo>
                    <a:pt x="169" y="501"/>
                  </a:lnTo>
                  <a:lnTo>
                    <a:pt x="171" y="501"/>
                  </a:lnTo>
                  <a:lnTo>
                    <a:pt x="169" y="501"/>
                  </a:lnTo>
                  <a:lnTo>
                    <a:pt x="169" y="502"/>
                  </a:lnTo>
                  <a:lnTo>
                    <a:pt x="168" y="502"/>
                  </a:lnTo>
                  <a:lnTo>
                    <a:pt x="167" y="502"/>
                  </a:lnTo>
                  <a:lnTo>
                    <a:pt x="166" y="503"/>
                  </a:lnTo>
                  <a:lnTo>
                    <a:pt x="166" y="503"/>
                  </a:lnTo>
                  <a:lnTo>
                    <a:pt x="165" y="503"/>
                  </a:lnTo>
                  <a:lnTo>
                    <a:pt x="165" y="503"/>
                  </a:lnTo>
                  <a:lnTo>
                    <a:pt x="164" y="503"/>
                  </a:lnTo>
                  <a:lnTo>
                    <a:pt x="164" y="502"/>
                  </a:lnTo>
                  <a:lnTo>
                    <a:pt x="165" y="502"/>
                  </a:lnTo>
                  <a:lnTo>
                    <a:pt x="165" y="501"/>
                  </a:lnTo>
                  <a:lnTo>
                    <a:pt x="165" y="500"/>
                  </a:lnTo>
                  <a:lnTo>
                    <a:pt x="164" y="499"/>
                  </a:lnTo>
                  <a:lnTo>
                    <a:pt x="163" y="500"/>
                  </a:lnTo>
                  <a:lnTo>
                    <a:pt x="163" y="500"/>
                  </a:lnTo>
                  <a:lnTo>
                    <a:pt x="162" y="499"/>
                  </a:lnTo>
                  <a:lnTo>
                    <a:pt x="162" y="500"/>
                  </a:lnTo>
                  <a:lnTo>
                    <a:pt x="162" y="500"/>
                  </a:lnTo>
                  <a:lnTo>
                    <a:pt x="163" y="501"/>
                  </a:lnTo>
                  <a:lnTo>
                    <a:pt x="163" y="501"/>
                  </a:lnTo>
                  <a:lnTo>
                    <a:pt x="162" y="502"/>
                  </a:lnTo>
                  <a:lnTo>
                    <a:pt x="161" y="501"/>
                  </a:lnTo>
                  <a:lnTo>
                    <a:pt x="160" y="501"/>
                  </a:lnTo>
                  <a:lnTo>
                    <a:pt x="160" y="500"/>
                  </a:lnTo>
                  <a:lnTo>
                    <a:pt x="159" y="499"/>
                  </a:lnTo>
                  <a:lnTo>
                    <a:pt x="159" y="499"/>
                  </a:lnTo>
                  <a:lnTo>
                    <a:pt x="159" y="498"/>
                  </a:lnTo>
                  <a:lnTo>
                    <a:pt x="158" y="498"/>
                  </a:lnTo>
                  <a:lnTo>
                    <a:pt x="158" y="498"/>
                  </a:lnTo>
                  <a:lnTo>
                    <a:pt x="157" y="498"/>
                  </a:lnTo>
                  <a:lnTo>
                    <a:pt x="155" y="497"/>
                  </a:lnTo>
                  <a:lnTo>
                    <a:pt x="154" y="496"/>
                  </a:lnTo>
                  <a:lnTo>
                    <a:pt x="152" y="496"/>
                  </a:lnTo>
                  <a:lnTo>
                    <a:pt x="153" y="494"/>
                  </a:lnTo>
                  <a:lnTo>
                    <a:pt x="155" y="494"/>
                  </a:lnTo>
                  <a:lnTo>
                    <a:pt x="157" y="495"/>
                  </a:lnTo>
                  <a:lnTo>
                    <a:pt x="159" y="495"/>
                  </a:lnTo>
                  <a:lnTo>
                    <a:pt x="159" y="494"/>
                  </a:lnTo>
                  <a:lnTo>
                    <a:pt x="159" y="494"/>
                  </a:lnTo>
                  <a:lnTo>
                    <a:pt x="159" y="494"/>
                  </a:lnTo>
                  <a:lnTo>
                    <a:pt x="159" y="494"/>
                  </a:lnTo>
                  <a:lnTo>
                    <a:pt x="160" y="494"/>
                  </a:lnTo>
                  <a:lnTo>
                    <a:pt x="160" y="494"/>
                  </a:lnTo>
                  <a:lnTo>
                    <a:pt x="161" y="494"/>
                  </a:lnTo>
                  <a:lnTo>
                    <a:pt x="161" y="495"/>
                  </a:lnTo>
                  <a:close/>
                  <a:moveTo>
                    <a:pt x="143" y="488"/>
                  </a:moveTo>
                  <a:lnTo>
                    <a:pt x="143" y="488"/>
                  </a:lnTo>
                  <a:lnTo>
                    <a:pt x="144" y="488"/>
                  </a:lnTo>
                  <a:lnTo>
                    <a:pt x="144" y="488"/>
                  </a:lnTo>
                  <a:lnTo>
                    <a:pt x="146" y="488"/>
                  </a:lnTo>
                  <a:lnTo>
                    <a:pt x="149" y="489"/>
                  </a:lnTo>
                  <a:lnTo>
                    <a:pt x="150" y="489"/>
                  </a:lnTo>
                  <a:lnTo>
                    <a:pt x="151" y="489"/>
                  </a:lnTo>
                  <a:lnTo>
                    <a:pt x="153" y="490"/>
                  </a:lnTo>
                  <a:lnTo>
                    <a:pt x="153" y="490"/>
                  </a:lnTo>
                  <a:lnTo>
                    <a:pt x="154" y="490"/>
                  </a:lnTo>
                  <a:lnTo>
                    <a:pt x="156" y="492"/>
                  </a:lnTo>
                  <a:lnTo>
                    <a:pt x="156" y="492"/>
                  </a:lnTo>
                  <a:lnTo>
                    <a:pt x="158" y="493"/>
                  </a:lnTo>
                  <a:lnTo>
                    <a:pt x="158" y="493"/>
                  </a:lnTo>
                  <a:lnTo>
                    <a:pt x="157" y="493"/>
                  </a:lnTo>
                  <a:lnTo>
                    <a:pt x="155" y="493"/>
                  </a:lnTo>
                  <a:lnTo>
                    <a:pt x="154" y="493"/>
                  </a:lnTo>
                  <a:lnTo>
                    <a:pt x="154" y="492"/>
                  </a:lnTo>
                  <a:lnTo>
                    <a:pt x="153" y="492"/>
                  </a:lnTo>
                  <a:lnTo>
                    <a:pt x="153" y="492"/>
                  </a:lnTo>
                  <a:lnTo>
                    <a:pt x="153" y="491"/>
                  </a:lnTo>
                  <a:lnTo>
                    <a:pt x="150" y="490"/>
                  </a:lnTo>
                  <a:lnTo>
                    <a:pt x="149" y="490"/>
                  </a:lnTo>
                  <a:lnTo>
                    <a:pt x="148" y="490"/>
                  </a:lnTo>
                  <a:lnTo>
                    <a:pt x="146" y="490"/>
                  </a:lnTo>
                  <a:lnTo>
                    <a:pt x="145" y="490"/>
                  </a:lnTo>
                  <a:lnTo>
                    <a:pt x="145" y="490"/>
                  </a:lnTo>
                  <a:lnTo>
                    <a:pt x="143" y="488"/>
                  </a:lnTo>
                  <a:lnTo>
                    <a:pt x="141" y="488"/>
                  </a:lnTo>
                  <a:lnTo>
                    <a:pt x="140" y="486"/>
                  </a:lnTo>
                  <a:lnTo>
                    <a:pt x="139" y="486"/>
                  </a:lnTo>
                  <a:lnTo>
                    <a:pt x="139" y="485"/>
                  </a:lnTo>
                  <a:lnTo>
                    <a:pt x="139" y="485"/>
                  </a:lnTo>
                  <a:lnTo>
                    <a:pt x="140" y="486"/>
                  </a:lnTo>
                  <a:lnTo>
                    <a:pt x="142" y="486"/>
                  </a:lnTo>
                  <a:lnTo>
                    <a:pt x="142" y="487"/>
                  </a:lnTo>
                  <a:lnTo>
                    <a:pt x="143" y="488"/>
                  </a:lnTo>
                  <a:close/>
                  <a:moveTo>
                    <a:pt x="195" y="484"/>
                  </a:moveTo>
                  <a:lnTo>
                    <a:pt x="196" y="484"/>
                  </a:lnTo>
                  <a:lnTo>
                    <a:pt x="199" y="483"/>
                  </a:lnTo>
                  <a:lnTo>
                    <a:pt x="199" y="483"/>
                  </a:lnTo>
                  <a:lnTo>
                    <a:pt x="200" y="484"/>
                  </a:lnTo>
                  <a:lnTo>
                    <a:pt x="201" y="484"/>
                  </a:lnTo>
                  <a:lnTo>
                    <a:pt x="202" y="488"/>
                  </a:lnTo>
                  <a:lnTo>
                    <a:pt x="204" y="492"/>
                  </a:lnTo>
                  <a:lnTo>
                    <a:pt x="206" y="495"/>
                  </a:lnTo>
                  <a:lnTo>
                    <a:pt x="208" y="499"/>
                  </a:lnTo>
                  <a:lnTo>
                    <a:pt x="209" y="502"/>
                  </a:lnTo>
                  <a:lnTo>
                    <a:pt x="211" y="506"/>
                  </a:lnTo>
                  <a:lnTo>
                    <a:pt x="213" y="509"/>
                  </a:lnTo>
                  <a:lnTo>
                    <a:pt x="214" y="512"/>
                  </a:lnTo>
                  <a:lnTo>
                    <a:pt x="212" y="512"/>
                  </a:lnTo>
                  <a:lnTo>
                    <a:pt x="212" y="513"/>
                  </a:lnTo>
                  <a:lnTo>
                    <a:pt x="210" y="513"/>
                  </a:lnTo>
                  <a:lnTo>
                    <a:pt x="206" y="512"/>
                  </a:lnTo>
                  <a:lnTo>
                    <a:pt x="203" y="512"/>
                  </a:lnTo>
                  <a:lnTo>
                    <a:pt x="201" y="511"/>
                  </a:lnTo>
                  <a:lnTo>
                    <a:pt x="201" y="511"/>
                  </a:lnTo>
                  <a:lnTo>
                    <a:pt x="200" y="511"/>
                  </a:lnTo>
                  <a:lnTo>
                    <a:pt x="199" y="512"/>
                  </a:lnTo>
                  <a:lnTo>
                    <a:pt x="198" y="512"/>
                  </a:lnTo>
                  <a:lnTo>
                    <a:pt x="197" y="511"/>
                  </a:lnTo>
                  <a:lnTo>
                    <a:pt x="196" y="511"/>
                  </a:lnTo>
                  <a:lnTo>
                    <a:pt x="196" y="511"/>
                  </a:lnTo>
                  <a:lnTo>
                    <a:pt x="194" y="512"/>
                  </a:lnTo>
                  <a:lnTo>
                    <a:pt x="191" y="511"/>
                  </a:lnTo>
                  <a:lnTo>
                    <a:pt x="189" y="511"/>
                  </a:lnTo>
                  <a:lnTo>
                    <a:pt x="186" y="510"/>
                  </a:lnTo>
                  <a:lnTo>
                    <a:pt x="184" y="509"/>
                  </a:lnTo>
                  <a:lnTo>
                    <a:pt x="180" y="509"/>
                  </a:lnTo>
                  <a:lnTo>
                    <a:pt x="179" y="509"/>
                  </a:lnTo>
                  <a:lnTo>
                    <a:pt x="178" y="508"/>
                  </a:lnTo>
                  <a:lnTo>
                    <a:pt x="178" y="508"/>
                  </a:lnTo>
                  <a:lnTo>
                    <a:pt x="179" y="507"/>
                  </a:lnTo>
                  <a:lnTo>
                    <a:pt x="179" y="507"/>
                  </a:lnTo>
                  <a:lnTo>
                    <a:pt x="180" y="507"/>
                  </a:lnTo>
                  <a:lnTo>
                    <a:pt x="181" y="508"/>
                  </a:lnTo>
                  <a:lnTo>
                    <a:pt x="182" y="508"/>
                  </a:lnTo>
                  <a:lnTo>
                    <a:pt x="182" y="507"/>
                  </a:lnTo>
                  <a:lnTo>
                    <a:pt x="183" y="507"/>
                  </a:lnTo>
                  <a:lnTo>
                    <a:pt x="183" y="506"/>
                  </a:lnTo>
                  <a:lnTo>
                    <a:pt x="185" y="507"/>
                  </a:lnTo>
                  <a:lnTo>
                    <a:pt x="186" y="507"/>
                  </a:lnTo>
                  <a:lnTo>
                    <a:pt x="187" y="507"/>
                  </a:lnTo>
                  <a:lnTo>
                    <a:pt x="187" y="506"/>
                  </a:lnTo>
                  <a:lnTo>
                    <a:pt x="187" y="506"/>
                  </a:lnTo>
                  <a:lnTo>
                    <a:pt x="187" y="506"/>
                  </a:lnTo>
                  <a:lnTo>
                    <a:pt x="188" y="506"/>
                  </a:lnTo>
                  <a:lnTo>
                    <a:pt x="189" y="506"/>
                  </a:lnTo>
                  <a:lnTo>
                    <a:pt x="190" y="507"/>
                  </a:lnTo>
                  <a:lnTo>
                    <a:pt x="190" y="508"/>
                  </a:lnTo>
                  <a:lnTo>
                    <a:pt x="192" y="508"/>
                  </a:lnTo>
                  <a:lnTo>
                    <a:pt x="193" y="508"/>
                  </a:lnTo>
                  <a:lnTo>
                    <a:pt x="194" y="508"/>
                  </a:lnTo>
                  <a:lnTo>
                    <a:pt x="194" y="508"/>
                  </a:lnTo>
                  <a:lnTo>
                    <a:pt x="192" y="506"/>
                  </a:lnTo>
                  <a:lnTo>
                    <a:pt x="191" y="505"/>
                  </a:lnTo>
                  <a:lnTo>
                    <a:pt x="190" y="505"/>
                  </a:lnTo>
                  <a:lnTo>
                    <a:pt x="188" y="504"/>
                  </a:lnTo>
                  <a:lnTo>
                    <a:pt x="186" y="503"/>
                  </a:lnTo>
                  <a:lnTo>
                    <a:pt x="186" y="501"/>
                  </a:lnTo>
                  <a:lnTo>
                    <a:pt x="185" y="500"/>
                  </a:lnTo>
                  <a:lnTo>
                    <a:pt x="187" y="499"/>
                  </a:lnTo>
                  <a:lnTo>
                    <a:pt x="186" y="498"/>
                  </a:lnTo>
                  <a:lnTo>
                    <a:pt x="186" y="497"/>
                  </a:lnTo>
                  <a:lnTo>
                    <a:pt x="187" y="497"/>
                  </a:lnTo>
                  <a:lnTo>
                    <a:pt x="189" y="500"/>
                  </a:lnTo>
                  <a:lnTo>
                    <a:pt x="191" y="501"/>
                  </a:lnTo>
                  <a:lnTo>
                    <a:pt x="190" y="501"/>
                  </a:lnTo>
                  <a:lnTo>
                    <a:pt x="188" y="501"/>
                  </a:lnTo>
                  <a:lnTo>
                    <a:pt x="190" y="503"/>
                  </a:lnTo>
                  <a:lnTo>
                    <a:pt x="192" y="504"/>
                  </a:lnTo>
                  <a:lnTo>
                    <a:pt x="194" y="505"/>
                  </a:lnTo>
                  <a:lnTo>
                    <a:pt x="194" y="506"/>
                  </a:lnTo>
                  <a:lnTo>
                    <a:pt x="195" y="506"/>
                  </a:lnTo>
                  <a:lnTo>
                    <a:pt x="197" y="506"/>
                  </a:lnTo>
                  <a:lnTo>
                    <a:pt x="198" y="506"/>
                  </a:lnTo>
                  <a:lnTo>
                    <a:pt x="198" y="506"/>
                  </a:lnTo>
                  <a:lnTo>
                    <a:pt x="199" y="505"/>
                  </a:lnTo>
                  <a:lnTo>
                    <a:pt x="200" y="506"/>
                  </a:lnTo>
                  <a:lnTo>
                    <a:pt x="203" y="507"/>
                  </a:lnTo>
                  <a:lnTo>
                    <a:pt x="203" y="507"/>
                  </a:lnTo>
                  <a:lnTo>
                    <a:pt x="204" y="508"/>
                  </a:lnTo>
                  <a:lnTo>
                    <a:pt x="204" y="508"/>
                  </a:lnTo>
                  <a:lnTo>
                    <a:pt x="206" y="509"/>
                  </a:lnTo>
                  <a:lnTo>
                    <a:pt x="206" y="509"/>
                  </a:lnTo>
                  <a:lnTo>
                    <a:pt x="207" y="508"/>
                  </a:lnTo>
                  <a:lnTo>
                    <a:pt x="207" y="507"/>
                  </a:lnTo>
                  <a:lnTo>
                    <a:pt x="207" y="507"/>
                  </a:lnTo>
                  <a:lnTo>
                    <a:pt x="207" y="507"/>
                  </a:lnTo>
                  <a:lnTo>
                    <a:pt x="207" y="507"/>
                  </a:lnTo>
                  <a:lnTo>
                    <a:pt x="206" y="506"/>
                  </a:lnTo>
                  <a:lnTo>
                    <a:pt x="195" y="503"/>
                  </a:lnTo>
                  <a:lnTo>
                    <a:pt x="194" y="502"/>
                  </a:lnTo>
                  <a:lnTo>
                    <a:pt x="192" y="500"/>
                  </a:lnTo>
                  <a:lnTo>
                    <a:pt x="192" y="498"/>
                  </a:lnTo>
                  <a:lnTo>
                    <a:pt x="192" y="498"/>
                  </a:lnTo>
                  <a:lnTo>
                    <a:pt x="193" y="497"/>
                  </a:lnTo>
                  <a:lnTo>
                    <a:pt x="195" y="496"/>
                  </a:lnTo>
                  <a:lnTo>
                    <a:pt x="198" y="495"/>
                  </a:lnTo>
                  <a:lnTo>
                    <a:pt x="198" y="495"/>
                  </a:lnTo>
                  <a:lnTo>
                    <a:pt x="198" y="494"/>
                  </a:lnTo>
                  <a:lnTo>
                    <a:pt x="197" y="493"/>
                  </a:lnTo>
                  <a:lnTo>
                    <a:pt x="196" y="493"/>
                  </a:lnTo>
                  <a:lnTo>
                    <a:pt x="194" y="493"/>
                  </a:lnTo>
                  <a:lnTo>
                    <a:pt x="193" y="493"/>
                  </a:lnTo>
                  <a:lnTo>
                    <a:pt x="192" y="493"/>
                  </a:lnTo>
                  <a:lnTo>
                    <a:pt x="190" y="494"/>
                  </a:lnTo>
                  <a:lnTo>
                    <a:pt x="189" y="494"/>
                  </a:lnTo>
                  <a:lnTo>
                    <a:pt x="188" y="493"/>
                  </a:lnTo>
                  <a:lnTo>
                    <a:pt x="186" y="492"/>
                  </a:lnTo>
                  <a:lnTo>
                    <a:pt x="185" y="491"/>
                  </a:lnTo>
                  <a:lnTo>
                    <a:pt x="185" y="490"/>
                  </a:lnTo>
                  <a:lnTo>
                    <a:pt x="185" y="490"/>
                  </a:lnTo>
                  <a:lnTo>
                    <a:pt x="185" y="489"/>
                  </a:lnTo>
                  <a:lnTo>
                    <a:pt x="186" y="489"/>
                  </a:lnTo>
                  <a:lnTo>
                    <a:pt x="186" y="489"/>
                  </a:lnTo>
                  <a:lnTo>
                    <a:pt x="187" y="488"/>
                  </a:lnTo>
                  <a:lnTo>
                    <a:pt x="187" y="488"/>
                  </a:lnTo>
                  <a:lnTo>
                    <a:pt x="187" y="488"/>
                  </a:lnTo>
                  <a:lnTo>
                    <a:pt x="187" y="488"/>
                  </a:lnTo>
                  <a:lnTo>
                    <a:pt x="187" y="487"/>
                  </a:lnTo>
                  <a:lnTo>
                    <a:pt x="185" y="487"/>
                  </a:lnTo>
                  <a:lnTo>
                    <a:pt x="185" y="486"/>
                  </a:lnTo>
                  <a:lnTo>
                    <a:pt x="184" y="485"/>
                  </a:lnTo>
                  <a:lnTo>
                    <a:pt x="184" y="485"/>
                  </a:lnTo>
                  <a:lnTo>
                    <a:pt x="185" y="485"/>
                  </a:lnTo>
                  <a:lnTo>
                    <a:pt x="187" y="486"/>
                  </a:lnTo>
                  <a:lnTo>
                    <a:pt x="188" y="486"/>
                  </a:lnTo>
                  <a:lnTo>
                    <a:pt x="189" y="486"/>
                  </a:lnTo>
                  <a:lnTo>
                    <a:pt x="189" y="486"/>
                  </a:lnTo>
                  <a:lnTo>
                    <a:pt x="190" y="485"/>
                  </a:lnTo>
                  <a:lnTo>
                    <a:pt x="190" y="484"/>
                  </a:lnTo>
                  <a:lnTo>
                    <a:pt x="191" y="483"/>
                  </a:lnTo>
                  <a:lnTo>
                    <a:pt x="191" y="482"/>
                  </a:lnTo>
                  <a:lnTo>
                    <a:pt x="192" y="482"/>
                  </a:lnTo>
                  <a:lnTo>
                    <a:pt x="195" y="484"/>
                  </a:lnTo>
                  <a:close/>
                  <a:moveTo>
                    <a:pt x="140" y="474"/>
                  </a:moveTo>
                  <a:lnTo>
                    <a:pt x="140" y="474"/>
                  </a:lnTo>
                  <a:lnTo>
                    <a:pt x="138" y="474"/>
                  </a:lnTo>
                  <a:lnTo>
                    <a:pt x="138" y="473"/>
                  </a:lnTo>
                  <a:lnTo>
                    <a:pt x="136" y="473"/>
                  </a:lnTo>
                  <a:lnTo>
                    <a:pt x="136" y="472"/>
                  </a:lnTo>
                  <a:lnTo>
                    <a:pt x="134" y="471"/>
                  </a:lnTo>
                  <a:lnTo>
                    <a:pt x="134" y="471"/>
                  </a:lnTo>
                  <a:lnTo>
                    <a:pt x="136" y="471"/>
                  </a:lnTo>
                  <a:lnTo>
                    <a:pt x="137" y="472"/>
                  </a:lnTo>
                  <a:lnTo>
                    <a:pt x="138" y="472"/>
                  </a:lnTo>
                  <a:lnTo>
                    <a:pt x="140" y="473"/>
                  </a:lnTo>
                  <a:lnTo>
                    <a:pt x="140" y="473"/>
                  </a:lnTo>
                  <a:lnTo>
                    <a:pt x="140" y="473"/>
                  </a:lnTo>
                  <a:lnTo>
                    <a:pt x="140" y="474"/>
                  </a:lnTo>
                  <a:close/>
                  <a:moveTo>
                    <a:pt x="130" y="470"/>
                  </a:moveTo>
                  <a:lnTo>
                    <a:pt x="132" y="472"/>
                  </a:lnTo>
                  <a:lnTo>
                    <a:pt x="132" y="473"/>
                  </a:lnTo>
                  <a:lnTo>
                    <a:pt x="133" y="473"/>
                  </a:lnTo>
                  <a:lnTo>
                    <a:pt x="136" y="474"/>
                  </a:lnTo>
                  <a:lnTo>
                    <a:pt x="136" y="475"/>
                  </a:lnTo>
                  <a:lnTo>
                    <a:pt x="136" y="477"/>
                  </a:lnTo>
                  <a:lnTo>
                    <a:pt x="136" y="478"/>
                  </a:lnTo>
                  <a:lnTo>
                    <a:pt x="133" y="478"/>
                  </a:lnTo>
                  <a:lnTo>
                    <a:pt x="132" y="477"/>
                  </a:lnTo>
                  <a:lnTo>
                    <a:pt x="130" y="475"/>
                  </a:lnTo>
                  <a:lnTo>
                    <a:pt x="129" y="473"/>
                  </a:lnTo>
                  <a:lnTo>
                    <a:pt x="128" y="472"/>
                  </a:lnTo>
                  <a:lnTo>
                    <a:pt x="129" y="471"/>
                  </a:lnTo>
                  <a:lnTo>
                    <a:pt x="130" y="471"/>
                  </a:lnTo>
                  <a:lnTo>
                    <a:pt x="129" y="470"/>
                  </a:lnTo>
                  <a:lnTo>
                    <a:pt x="130" y="470"/>
                  </a:lnTo>
                  <a:close/>
                  <a:moveTo>
                    <a:pt x="131" y="465"/>
                  </a:moveTo>
                  <a:lnTo>
                    <a:pt x="131" y="466"/>
                  </a:lnTo>
                  <a:lnTo>
                    <a:pt x="131" y="467"/>
                  </a:lnTo>
                  <a:lnTo>
                    <a:pt x="131" y="467"/>
                  </a:lnTo>
                  <a:lnTo>
                    <a:pt x="130" y="466"/>
                  </a:lnTo>
                  <a:lnTo>
                    <a:pt x="130" y="466"/>
                  </a:lnTo>
                  <a:lnTo>
                    <a:pt x="129" y="467"/>
                  </a:lnTo>
                  <a:lnTo>
                    <a:pt x="129" y="467"/>
                  </a:lnTo>
                  <a:lnTo>
                    <a:pt x="128" y="467"/>
                  </a:lnTo>
                  <a:lnTo>
                    <a:pt x="126" y="467"/>
                  </a:lnTo>
                  <a:lnTo>
                    <a:pt x="126" y="468"/>
                  </a:lnTo>
                  <a:lnTo>
                    <a:pt x="126" y="469"/>
                  </a:lnTo>
                  <a:lnTo>
                    <a:pt x="125" y="470"/>
                  </a:lnTo>
                  <a:lnTo>
                    <a:pt x="125" y="469"/>
                  </a:lnTo>
                  <a:lnTo>
                    <a:pt x="125" y="468"/>
                  </a:lnTo>
                  <a:lnTo>
                    <a:pt x="125" y="467"/>
                  </a:lnTo>
                  <a:lnTo>
                    <a:pt x="125" y="465"/>
                  </a:lnTo>
                  <a:lnTo>
                    <a:pt x="126" y="466"/>
                  </a:lnTo>
                  <a:lnTo>
                    <a:pt x="127" y="465"/>
                  </a:lnTo>
                  <a:lnTo>
                    <a:pt x="129" y="464"/>
                  </a:lnTo>
                  <a:lnTo>
                    <a:pt x="130" y="464"/>
                  </a:lnTo>
                  <a:lnTo>
                    <a:pt x="130" y="465"/>
                  </a:lnTo>
                  <a:lnTo>
                    <a:pt x="131" y="465"/>
                  </a:lnTo>
                  <a:close/>
                  <a:moveTo>
                    <a:pt x="120" y="458"/>
                  </a:moveTo>
                  <a:lnTo>
                    <a:pt x="120" y="459"/>
                  </a:lnTo>
                  <a:lnTo>
                    <a:pt x="119" y="459"/>
                  </a:lnTo>
                  <a:lnTo>
                    <a:pt x="119" y="458"/>
                  </a:lnTo>
                  <a:lnTo>
                    <a:pt x="118" y="458"/>
                  </a:lnTo>
                  <a:lnTo>
                    <a:pt x="118" y="457"/>
                  </a:lnTo>
                  <a:lnTo>
                    <a:pt x="118" y="456"/>
                  </a:lnTo>
                  <a:lnTo>
                    <a:pt x="118" y="456"/>
                  </a:lnTo>
                  <a:lnTo>
                    <a:pt x="117" y="455"/>
                  </a:lnTo>
                  <a:lnTo>
                    <a:pt x="119" y="455"/>
                  </a:lnTo>
                  <a:lnTo>
                    <a:pt x="120" y="455"/>
                  </a:lnTo>
                  <a:lnTo>
                    <a:pt x="121" y="455"/>
                  </a:lnTo>
                  <a:lnTo>
                    <a:pt x="121" y="456"/>
                  </a:lnTo>
                  <a:lnTo>
                    <a:pt x="120" y="456"/>
                  </a:lnTo>
                  <a:lnTo>
                    <a:pt x="119" y="456"/>
                  </a:lnTo>
                  <a:lnTo>
                    <a:pt x="120" y="458"/>
                  </a:lnTo>
                  <a:close/>
                  <a:moveTo>
                    <a:pt x="120" y="453"/>
                  </a:moveTo>
                  <a:lnTo>
                    <a:pt x="119" y="454"/>
                  </a:lnTo>
                  <a:lnTo>
                    <a:pt x="118" y="453"/>
                  </a:lnTo>
                  <a:lnTo>
                    <a:pt x="116" y="453"/>
                  </a:lnTo>
                  <a:lnTo>
                    <a:pt x="116" y="452"/>
                  </a:lnTo>
                  <a:lnTo>
                    <a:pt x="116" y="451"/>
                  </a:lnTo>
                  <a:lnTo>
                    <a:pt x="116" y="451"/>
                  </a:lnTo>
                  <a:lnTo>
                    <a:pt x="116" y="450"/>
                  </a:lnTo>
                  <a:lnTo>
                    <a:pt x="116" y="449"/>
                  </a:lnTo>
                  <a:lnTo>
                    <a:pt x="117" y="449"/>
                  </a:lnTo>
                  <a:lnTo>
                    <a:pt x="118" y="449"/>
                  </a:lnTo>
                  <a:lnTo>
                    <a:pt x="120" y="450"/>
                  </a:lnTo>
                  <a:lnTo>
                    <a:pt x="121" y="450"/>
                  </a:lnTo>
                  <a:lnTo>
                    <a:pt x="122" y="451"/>
                  </a:lnTo>
                  <a:lnTo>
                    <a:pt x="121" y="452"/>
                  </a:lnTo>
                  <a:lnTo>
                    <a:pt x="120" y="453"/>
                  </a:lnTo>
                  <a:close/>
                  <a:moveTo>
                    <a:pt x="112" y="432"/>
                  </a:moveTo>
                  <a:lnTo>
                    <a:pt x="112" y="434"/>
                  </a:lnTo>
                  <a:lnTo>
                    <a:pt x="112" y="435"/>
                  </a:lnTo>
                  <a:lnTo>
                    <a:pt x="111" y="437"/>
                  </a:lnTo>
                  <a:lnTo>
                    <a:pt x="110" y="438"/>
                  </a:lnTo>
                  <a:lnTo>
                    <a:pt x="109" y="438"/>
                  </a:lnTo>
                  <a:lnTo>
                    <a:pt x="108" y="437"/>
                  </a:lnTo>
                  <a:lnTo>
                    <a:pt x="109" y="436"/>
                  </a:lnTo>
                  <a:lnTo>
                    <a:pt x="109" y="436"/>
                  </a:lnTo>
                  <a:lnTo>
                    <a:pt x="109" y="435"/>
                  </a:lnTo>
                  <a:lnTo>
                    <a:pt x="108" y="434"/>
                  </a:lnTo>
                  <a:lnTo>
                    <a:pt x="108" y="434"/>
                  </a:lnTo>
                  <a:lnTo>
                    <a:pt x="107" y="434"/>
                  </a:lnTo>
                  <a:lnTo>
                    <a:pt x="107" y="433"/>
                  </a:lnTo>
                  <a:lnTo>
                    <a:pt x="107" y="433"/>
                  </a:lnTo>
                  <a:lnTo>
                    <a:pt x="107" y="432"/>
                  </a:lnTo>
                  <a:lnTo>
                    <a:pt x="108" y="433"/>
                  </a:lnTo>
                  <a:lnTo>
                    <a:pt x="110" y="432"/>
                  </a:lnTo>
                  <a:lnTo>
                    <a:pt x="110" y="432"/>
                  </a:lnTo>
                  <a:lnTo>
                    <a:pt x="111" y="432"/>
                  </a:lnTo>
                  <a:lnTo>
                    <a:pt x="112" y="432"/>
                  </a:lnTo>
                  <a:close/>
                  <a:moveTo>
                    <a:pt x="120" y="436"/>
                  </a:moveTo>
                  <a:lnTo>
                    <a:pt x="121" y="438"/>
                  </a:lnTo>
                  <a:lnTo>
                    <a:pt x="122" y="440"/>
                  </a:lnTo>
                  <a:lnTo>
                    <a:pt x="122" y="443"/>
                  </a:lnTo>
                  <a:lnTo>
                    <a:pt x="122" y="443"/>
                  </a:lnTo>
                  <a:lnTo>
                    <a:pt x="123" y="443"/>
                  </a:lnTo>
                  <a:lnTo>
                    <a:pt x="123" y="444"/>
                  </a:lnTo>
                  <a:lnTo>
                    <a:pt x="123" y="445"/>
                  </a:lnTo>
                  <a:lnTo>
                    <a:pt x="124" y="447"/>
                  </a:lnTo>
                  <a:lnTo>
                    <a:pt x="123" y="448"/>
                  </a:lnTo>
                  <a:lnTo>
                    <a:pt x="124" y="449"/>
                  </a:lnTo>
                  <a:lnTo>
                    <a:pt x="123" y="449"/>
                  </a:lnTo>
                  <a:lnTo>
                    <a:pt x="122" y="449"/>
                  </a:lnTo>
                  <a:lnTo>
                    <a:pt x="122" y="449"/>
                  </a:lnTo>
                  <a:lnTo>
                    <a:pt x="121" y="448"/>
                  </a:lnTo>
                  <a:lnTo>
                    <a:pt x="120" y="447"/>
                  </a:lnTo>
                  <a:lnTo>
                    <a:pt x="120" y="445"/>
                  </a:lnTo>
                  <a:lnTo>
                    <a:pt x="119" y="444"/>
                  </a:lnTo>
                  <a:lnTo>
                    <a:pt x="119" y="444"/>
                  </a:lnTo>
                  <a:lnTo>
                    <a:pt x="119" y="443"/>
                  </a:lnTo>
                  <a:lnTo>
                    <a:pt x="119" y="443"/>
                  </a:lnTo>
                  <a:lnTo>
                    <a:pt x="119" y="441"/>
                  </a:lnTo>
                  <a:lnTo>
                    <a:pt x="119" y="441"/>
                  </a:lnTo>
                  <a:lnTo>
                    <a:pt x="119" y="440"/>
                  </a:lnTo>
                  <a:lnTo>
                    <a:pt x="119" y="440"/>
                  </a:lnTo>
                  <a:lnTo>
                    <a:pt x="119" y="440"/>
                  </a:lnTo>
                  <a:lnTo>
                    <a:pt x="119" y="440"/>
                  </a:lnTo>
                  <a:lnTo>
                    <a:pt x="117" y="442"/>
                  </a:lnTo>
                  <a:lnTo>
                    <a:pt x="117" y="442"/>
                  </a:lnTo>
                  <a:lnTo>
                    <a:pt x="117" y="443"/>
                  </a:lnTo>
                  <a:lnTo>
                    <a:pt x="118" y="444"/>
                  </a:lnTo>
                  <a:lnTo>
                    <a:pt x="118" y="447"/>
                  </a:lnTo>
                  <a:lnTo>
                    <a:pt x="118" y="447"/>
                  </a:lnTo>
                  <a:lnTo>
                    <a:pt x="117" y="447"/>
                  </a:lnTo>
                  <a:lnTo>
                    <a:pt x="115" y="447"/>
                  </a:lnTo>
                  <a:lnTo>
                    <a:pt x="113" y="445"/>
                  </a:lnTo>
                  <a:lnTo>
                    <a:pt x="112" y="445"/>
                  </a:lnTo>
                  <a:lnTo>
                    <a:pt x="112" y="444"/>
                  </a:lnTo>
                  <a:lnTo>
                    <a:pt x="112" y="443"/>
                  </a:lnTo>
                  <a:lnTo>
                    <a:pt x="114" y="443"/>
                  </a:lnTo>
                  <a:lnTo>
                    <a:pt x="113" y="441"/>
                  </a:lnTo>
                  <a:lnTo>
                    <a:pt x="113" y="441"/>
                  </a:lnTo>
                  <a:lnTo>
                    <a:pt x="112" y="440"/>
                  </a:lnTo>
                  <a:lnTo>
                    <a:pt x="111" y="439"/>
                  </a:lnTo>
                  <a:lnTo>
                    <a:pt x="111" y="439"/>
                  </a:lnTo>
                  <a:lnTo>
                    <a:pt x="112" y="438"/>
                  </a:lnTo>
                  <a:lnTo>
                    <a:pt x="112" y="438"/>
                  </a:lnTo>
                  <a:lnTo>
                    <a:pt x="113" y="438"/>
                  </a:lnTo>
                  <a:lnTo>
                    <a:pt x="114" y="438"/>
                  </a:lnTo>
                  <a:lnTo>
                    <a:pt x="114" y="437"/>
                  </a:lnTo>
                  <a:lnTo>
                    <a:pt x="112" y="437"/>
                  </a:lnTo>
                  <a:lnTo>
                    <a:pt x="112" y="436"/>
                  </a:lnTo>
                  <a:lnTo>
                    <a:pt x="114" y="435"/>
                  </a:lnTo>
                  <a:lnTo>
                    <a:pt x="114" y="434"/>
                  </a:lnTo>
                  <a:lnTo>
                    <a:pt x="114" y="433"/>
                  </a:lnTo>
                  <a:lnTo>
                    <a:pt x="113" y="432"/>
                  </a:lnTo>
                  <a:lnTo>
                    <a:pt x="113" y="432"/>
                  </a:lnTo>
                  <a:lnTo>
                    <a:pt x="114" y="431"/>
                  </a:lnTo>
                  <a:lnTo>
                    <a:pt x="115" y="431"/>
                  </a:lnTo>
                  <a:lnTo>
                    <a:pt x="115" y="431"/>
                  </a:lnTo>
                  <a:lnTo>
                    <a:pt x="116" y="431"/>
                  </a:lnTo>
                  <a:lnTo>
                    <a:pt x="117" y="431"/>
                  </a:lnTo>
                  <a:lnTo>
                    <a:pt x="117" y="432"/>
                  </a:lnTo>
                  <a:lnTo>
                    <a:pt x="118" y="432"/>
                  </a:lnTo>
                  <a:lnTo>
                    <a:pt x="120" y="436"/>
                  </a:lnTo>
                  <a:close/>
                  <a:moveTo>
                    <a:pt x="107" y="432"/>
                  </a:moveTo>
                  <a:lnTo>
                    <a:pt x="106" y="432"/>
                  </a:lnTo>
                  <a:lnTo>
                    <a:pt x="105" y="429"/>
                  </a:lnTo>
                  <a:lnTo>
                    <a:pt x="105" y="426"/>
                  </a:lnTo>
                  <a:lnTo>
                    <a:pt x="105" y="424"/>
                  </a:lnTo>
                  <a:lnTo>
                    <a:pt x="104" y="424"/>
                  </a:lnTo>
                  <a:lnTo>
                    <a:pt x="103" y="423"/>
                  </a:lnTo>
                  <a:lnTo>
                    <a:pt x="103" y="422"/>
                  </a:lnTo>
                  <a:lnTo>
                    <a:pt x="105" y="422"/>
                  </a:lnTo>
                  <a:lnTo>
                    <a:pt x="106" y="422"/>
                  </a:lnTo>
                  <a:lnTo>
                    <a:pt x="107" y="424"/>
                  </a:lnTo>
                  <a:lnTo>
                    <a:pt x="109" y="427"/>
                  </a:lnTo>
                  <a:lnTo>
                    <a:pt x="110" y="430"/>
                  </a:lnTo>
                  <a:lnTo>
                    <a:pt x="110" y="430"/>
                  </a:lnTo>
                  <a:lnTo>
                    <a:pt x="108" y="431"/>
                  </a:lnTo>
                  <a:lnTo>
                    <a:pt x="107" y="432"/>
                  </a:lnTo>
                  <a:close/>
                  <a:moveTo>
                    <a:pt x="116" y="429"/>
                  </a:moveTo>
                  <a:lnTo>
                    <a:pt x="116" y="430"/>
                  </a:lnTo>
                  <a:lnTo>
                    <a:pt x="115" y="429"/>
                  </a:lnTo>
                  <a:lnTo>
                    <a:pt x="113" y="430"/>
                  </a:lnTo>
                  <a:lnTo>
                    <a:pt x="111" y="429"/>
                  </a:lnTo>
                  <a:lnTo>
                    <a:pt x="110" y="427"/>
                  </a:lnTo>
                  <a:lnTo>
                    <a:pt x="110" y="426"/>
                  </a:lnTo>
                  <a:lnTo>
                    <a:pt x="109" y="425"/>
                  </a:lnTo>
                  <a:lnTo>
                    <a:pt x="108" y="424"/>
                  </a:lnTo>
                  <a:lnTo>
                    <a:pt x="107" y="423"/>
                  </a:lnTo>
                  <a:lnTo>
                    <a:pt x="107" y="422"/>
                  </a:lnTo>
                  <a:lnTo>
                    <a:pt x="106" y="422"/>
                  </a:lnTo>
                  <a:lnTo>
                    <a:pt x="106" y="421"/>
                  </a:lnTo>
                  <a:lnTo>
                    <a:pt x="109" y="420"/>
                  </a:lnTo>
                  <a:lnTo>
                    <a:pt x="109" y="419"/>
                  </a:lnTo>
                  <a:lnTo>
                    <a:pt x="110" y="419"/>
                  </a:lnTo>
                  <a:lnTo>
                    <a:pt x="110" y="422"/>
                  </a:lnTo>
                  <a:lnTo>
                    <a:pt x="111" y="422"/>
                  </a:lnTo>
                  <a:lnTo>
                    <a:pt x="112" y="423"/>
                  </a:lnTo>
                  <a:lnTo>
                    <a:pt x="112" y="423"/>
                  </a:lnTo>
                  <a:lnTo>
                    <a:pt x="113" y="424"/>
                  </a:lnTo>
                  <a:lnTo>
                    <a:pt x="114" y="425"/>
                  </a:lnTo>
                  <a:lnTo>
                    <a:pt x="115" y="426"/>
                  </a:lnTo>
                  <a:lnTo>
                    <a:pt x="115" y="426"/>
                  </a:lnTo>
                  <a:lnTo>
                    <a:pt x="115" y="427"/>
                  </a:lnTo>
                  <a:lnTo>
                    <a:pt x="115" y="427"/>
                  </a:lnTo>
                  <a:lnTo>
                    <a:pt x="116" y="429"/>
                  </a:lnTo>
                  <a:close/>
                  <a:moveTo>
                    <a:pt x="107" y="419"/>
                  </a:moveTo>
                  <a:lnTo>
                    <a:pt x="106" y="419"/>
                  </a:lnTo>
                  <a:lnTo>
                    <a:pt x="106" y="419"/>
                  </a:lnTo>
                  <a:lnTo>
                    <a:pt x="105" y="418"/>
                  </a:lnTo>
                  <a:lnTo>
                    <a:pt x="105" y="418"/>
                  </a:lnTo>
                  <a:lnTo>
                    <a:pt x="106" y="417"/>
                  </a:lnTo>
                  <a:lnTo>
                    <a:pt x="107" y="417"/>
                  </a:lnTo>
                  <a:lnTo>
                    <a:pt x="108" y="418"/>
                  </a:lnTo>
                  <a:lnTo>
                    <a:pt x="108" y="418"/>
                  </a:lnTo>
                  <a:lnTo>
                    <a:pt x="107" y="419"/>
                  </a:lnTo>
                  <a:lnTo>
                    <a:pt x="107" y="419"/>
                  </a:lnTo>
                  <a:lnTo>
                    <a:pt x="107" y="419"/>
                  </a:lnTo>
                  <a:close/>
                  <a:moveTo>
                    <a:pt x="104" y="390"/>
                  </a:moveTo>
                  <a:lnTo>
                    <a:pt x="104" y="391"/>
                  </a:lnTo>
                  <a:lnTo>
                    <a:pt x="103" y="391"/>
                  </a:lnTo>
                  <a:lnTo>
                    <a:pt x="102" y="390"/>
                  </a:lnTo>
                  <a:lnTo>
                    <a:pt x="101" y="391"/>
                  </a:lnTo>
                  <a:lnTo>
                    <a:pt x="100" y="390"/>
                  </a:lnTo>
                  <a:lnTo>
                    <a:pt x="100" y="389"/>
                  </a:lnTo>
                  <a:lnTo>
                    <a:pt x="101" y="388"/>
                  </a:lnTo>
                  <a:lnTo>
                    <a:pt x="101" y="386"/>
                  </a:lnTo>
                  <a:lnTo>
                    <a:pt x="101" y="385"/>
                  </a:lnTo>
                  <a:lnTo>
                    <a:pt x="101" y="384"/>
                  </a:lnTo>
                  <a:lnTo>
                    <a:pt x="101" y="384"/>
                  </a:lnTo>
                  <a:lnTo>
                    <a:pt x="102" y="383"/>
                  </a:lnTo>
                  <a:lnTo>
                    <a:pt x="103" y="385"/>
                  </a:lnTo>
                  <a:lnTo>
                    <a:pt x="103" y="387"/>
                  </a:lnTo>
                  <a:lnTo>
                    <a:pt x="105" y="388"/>
                  </a:lnTo>
                  <a:lnTo>
                    <a:pt x="105" y="389"/>
                  </a:lnTo>
                  <a:lnTo>
                    <a:pt x="105" y="390"/>
                  </a:lnTo>
                  <a:lnTo>
                    <a:pt x="104" y="390"/>
                  </a:lnTo>
                  <a:close/>
                  <a:moveTo>
                    <a:pt x="92" y="379"/>
                  </a:moveTo>
                  <a:lnTo>
                    <a:pt x="92" y="380"/>
                  </a:lnTo>
                  <a:lnTo>
                    <a:pt x="91" y="380"/>
                  </a:lnTo>
                  <a:lnTo>
                    <a:pt x="91" y="379"/>
                  </a:lnTo>
                  <a:lnTo>
                    <a:pt x="90" y="378"/>
                  </a:lnTo>
                  <a:lnTo>
                    <a:pt x="91" y="378"/>
                  </a:lnTo>
                  <a:lnTo>
                    <a:pt x="91" y="378"/>
                  </a:lnTo>
                  <a:lnTo>
                    <a:pt x="91" y="379"/>
                  </a:lnTo>
                  <a:lnTo>
                    <a:pt x="92" y="379"/>
                  </a:lnTo>
                  <a:lnTo>
                    <a:pt x="92" y="379"/>
                  </a:lnTo>
                  <a:close/>
                  <a:moveTo>
                    <a:pt x="108" y="379"/>
                  </a:moveTo>
                  <a:lnTo>
                    <a:pt x="107" y="379"/>
                  </a:lnTo>
                  <a:lnTo>
                    <a:pt x="107" y="379"/>
                  </a:lnTo>
                  <a:lnTo>
                    <a:pt x="106" y="378"/>
                  </a:lnTo>
                  <a:lnTo>
                    <a:pt x="106" y="378"/>
                  </a:lnTo>
                  <a:lnTo>
                    <a:pt x="105" y="377"/>
                  </a:lnTo>
                  <a:lnTo>
                    <a:pt x="105" y="375"/>
                  </a:lnTo>
                  <a:lnTo>
                    <a:pt x="105" y="375"/>
                  </a:lnTo>
                  <a:lnTo>
                    <a:pt x="105" y="374"/>
                  </a:lnTo>
                  <a:lnTo>
                    <a:pt x="105" y="374"/>
                  </a:lnTo>
                  <a:lnTo>
                    <a:pt x="106" y="374"/>
                  </a:lnTo>
                  <a:lnTo>
                    <a:pt x="106" y="375"/>
                  </a:lnTo>
                  <a:lnTo>
                    <a:pt x="107" y="377"/>
                  </a:lnTo>
                  <a:lnTo>
                    <a:pt x="107" y="378"/>
                  </a:lnTo>
                  <a:lnTo>
                    <a:pt x="108" y="379"/>
                  </a:lnTo>
                  <a:close/>
                  <a:moveTo>
                    <a:pt x="114" y="378"/>
                  </a:moveTo>
                  <a:lnTo>
                    <a:pt x="112" y="379"/>
                  </a:lnTo>
                  <a:lnTo>
                    <a:pt x="111" y="379"/>
                  </a:lnTo>
                  <a:lnTo>
                    <a:pt x="110" y="378"/>
                  </a:lnTo>
                  <a:lnTo>
                    <a:pt x="109" y="377"/>
                  </a:lnTo>
                  <a:lnTo>
                    <a:pt x="109" y="375"/>
                  </a:lnTo>
                  <a:lnTo>
                    <a:pt x="109" y="375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2"/>
                  </a:lnTo>
                  <a:lnTo>
                    <a:pt x="109" y="372"/>
                  </a:lnTo>
                  <a:lnTo>
                    <a:pt x="109" y="371"/>
                  </a:lnTo>
                  <a:lnTo>
                    <a:pt x="110" y="371"/>
                  </a:lnTo>
                  <a:lnTo>
                    <a:pt x="112" y="372"/>
                  </a:lnTo>
                  <a:lnTo>
                    <a:pt x="114" y="373"/>
                  </a:lnTo>
                  <a:lnTo>
                    <a:pt x="115" y="373"/>
                  </a:lnTo>
                  <a:lnTo>
                    <a:pt x="116" y="374"/>
                  </a:lnTo>
                  <a:lnTo>
                    <a:pt x="115" y="375"/>
                  </a:lnTo>
                  <a:lnTo>
                    <a:pt x="115" y="377"/>
                  </a:lnTo>
                  <a:lnTo>
                    <a:pt x="114" y="378"/>
                  </a:lnTo>
                  <a:close/>
                  <a:moveTo>
                    <a:pt x="104" y="372"/>
                  </a:moveTo>
                  <a:lnTo>
                    <a:pt x="104" y="372"/>
                  </a:lnTo>
                  <a:lnTo>
                    <a:pt x="103" y="373"/>
                  </a:lnTo>
                  <a:lnTo>
                    <a:pt x="102" y="373"/>
                  </a:lnTo>
                  <a:lnTo>
                    <a:pt x="102" y="374"/>
                  </a:lnTo>
                  <a:lnTo>
                    <a:pt x="103" y="374"/>
                  </a:lnTo>
                  <a:lnTo>
                    <a:pt x="104" y="375"/>
                  </a:lnTo>
                  <a:lnTo>
                    <a:pt x="105" y="377"/>
                  </a:lnTo>
                  <a:lnTo>
                    <a:pt x="106" y="379"/>
                  </a:lnTo>
                  <a:lnTo>
                    <a:pt x="106" y="380"/>
                  </a:lnTo>
                  <a:lnTo>
                    <a:pt x="107" y="381"/>
                  </a:lnTo>
                  <a:lnTo>
                    <a:pt x="107" y="381"/>
                  </a:lnTo>
                  <a:lnTo>
                    <a:pt x="108" y="382"/>
                  </a:lnTo>
                  <a:lnTo>
                    <a:pt x="108" y="383"/>
                  </a:lnTo>
                  <a:lnTo>
                    <a:pt x="108" y="383"/>
                  </a:lnTo>
                  <a:lnTo>
                    <a:pt x="108" y="384"/>
                  </a:lnTo>
                  <a:lnTo>
                    <a:pt x="108" y="385"/>
                  </a:lnTo>
                  <a:lnTo>
                    <a:pt x="108" y="385"/>
                  </a:lnTo>
                  <a:lnTo>
                    <a:pt x="108" y="385"/>
                  </a:lnTo>
                  <a:lnTo>
                    <a:pt x="108" y="385"/>
                  </a:lnTo>
                  <a:lnTo>
                    <a:pt x="106" y="385"/>
                  </a:lnTo>
                  <a:lnTo>
                    <a:pt x="105" y="385"/>
                  </a:lnTo>
                  <a:lnTo>
                    <a:pt x="104" y="383"/>
                  </a:lnTo>
                  <a:lnTo>
                    <a:pt x="103" y="383"/>
                  </a:lnTo>
                  <a:lnTo>
                    <a:pt x="102" y="382"/>
                  </a:lnTo>
                  <a:lnTo>
                    <a:pt x="100" y="380"/>
                  </a:lnTo>
                  <a:lnTo>
                    <a:pt x="98" y="379"/>
                  </a:lnTo>
                  <a:lnTo>
                    <a:pt x="97" y="378"/>
                  </a:lnTo>
                  <a:lnTo>
                    <a:pt x="95" y="375"/>
                  </a:lnTo>
                  <a:lnTo>
                    <a:pt x="96" y="374"/>
                  </a:lnTo>
                  <a:lnTo>
                    <a:pt x="96" y="373"/>
                  </a:lnTo>
                  <a:lnTo>
                    <a:pt x="96" y="372"/>
                  </a:lnTo>
                  <a:lnTo>
                    <a:pt x="97" y="372"/>
                  </a:lnTo>
                  <a:lnTo>
                    <a:pt x="98" y="372"/>
                  </a:lnTo>
                  <a:lnTo>
                    <a:pt x="100" y="372"/>
                  </a:lnTo>
                  <a:lnTo>
                    <a:pt x="101" y="372"/>
                  </a:lnTo>
                  <a:lnTo>
                    <a:pt x="100" y="370"/>
                  </a:lnTo>
                  <a:lnTo>
                    <a:pt x="100" y="369"/>
                  </a:lnTo>
                  <a:lnTo>
                    <a:pt x="100" y="368"/>
                  </a:lnTo>
                  <a:lnTo>
                    <a:pt x="101" y="368"/>
                  </a:lnTo>
                  <a:lnTo>
                    <a:pt x="102" y="369"/>
                  </a:lnTo>
                  <a:lnTo>
                    <a:pt x="103" y="370"/>
                  </a:lnTo>
                  <a:lnTo>
                    <a:pt x="104" y="370"/>
                  </a:lnTo>
                  <a:lnTo>
                    <a:pt x="104" y="371"/>
                  </a:lnTo>
                  <a:lnTo>
                    <a:pt x="104" y="372"/>
                  </a:lnTo>
                  <a:close/>
                  <a:moveTo>
                    <a:pt x="101" y="364"/>
                  </a:moveTo>
                  <a:lnTo>
                    <a:pt x="101" y="365"/>
                  </a:lnTo>
                  <a:lnTo>
                    <a:pt x="101" y="365"/>
                  </a:lnTo>
                  <a:lnTo>
                    <a:pt x="100" y="365"/>
                  </a:lnTo>
                  <a:lnTo>
                    <a:pt x="100" y="365"/>
                  </a:lnTo>
                  <a:lnTo>
                    <a:pt x="100" y="366"/>
                  </a:lnTo>
                  <a:lnTo>
                    <a:pt x="97" y="365"/>
                  </a:lnTo>
                  <a:lnTo>
                    <a:pt x="97" y="365"/>
                  </a:lnTo>
                  <a:lnTo>
                    <a:pt x="96" y="364"/>
                  </a:lnTo>
                  <a:lnTo>
                    <a:pt x="98" y="364"/>
                  </a:lnTo>
                  <a:lnTo>
                    <a:pt x="100" y="364"/>
                  </a:lnTo>
                  <a:lnTo>
                    <a:pt x="100" y="364"/>
                  </a:lnTo>
                  <a:lnTo>
                    <a:pt x="101" y="364"/>
                  </a:lnTo>
                  <a:close/>
                  <a:moveTo>
                    <a:pt x="90" y="361"/>
                  </a:moveTo>
                  <a:lnTo>
                    <a:pt x="88" y="362"/>
                  </a:lnTo>
                  <a:lnTo>
                    <a:pt x="88" y="361"/>
                  </a:lnTo>
                  <a:lnTo>
                    <a:pt x="88" y="361"/>
                  </a:lnTo>
                  <a:lnTo>
                    <a:pt x="88" y="361"/>
                  </a:lnTo>
                  <a:lnTo>
                    <a:pt x="89" y="360"/>
                  </a:lnTo>
                  <a:lnTo>
                    <a:pt x="89" y="361"/>
                  </a:lnTo>
                  <a:lnTo>
                    <a:pt x="90" y="361"/>
                  </a:lnTo>
                  <a:lnTo>
                    <a:pt x="90" y="361"/>
                  </a:lnTo>
                  <a:lnTo>
                    <a:pt x="90" y="361"/>
                  </a:lnTo>
                  <a:close/>
                  <a:moveTo>
                    <a:pt x="98" y="358"/>
                  </a:moveTo>
                  <a:lnTo>
                    <a:pt x="97" y="358"/>
                  </a:lnTo>
                  <a:lnTo>
                    <a:pt x="97" y="358"/>
                  </a:lnTo>
                  <a:lnTo>
                    <a:pt x="96" y="358"/>
                  </a:lnTo>
                  <a:lnTo>
                    <a:pt x="94" y="358"/>
                  </a:lnTo>
                  <a:lnTo>
                    <a:pt x="93" y="357"/>
                  </a:lnTo>
                  <a:lnTo>
                    <a:pt x="92" y="357"/>
                  </a:lnTo>
                  <a:lnTo>
                    <a:pt x="91" y="356"/>
                  </a:lnTo>
                  <a:lnTo>
                    <a:pt x="91" y="356"/>
                  </a:lnTo>
                  <a:lnTo>
                    <a:pt x="91" y="354"/>
                  </a:lnTo>
                  <a:lnTo>
                    <a:pt x="91" y="352"/>
                  </a:lnTo>
                  <a:lnTo>
                    <a:pt x="91" y="348"/>
                  </a:lnTo>
                  <a:lnTo>
                    <a:pt x="90" y="346"/>
                  </a:lnTo>
                  <a:lnTo>
                    <a:pt x="89" y="346"/>
                  </a:lnTo>
                  <a:lnTo>
                    <a:pt x="89" y="345"/>
                  </a:lnTo>
                  <a:lnTo>
                    <a:pt x="89" y="344"/>
                  </a:lnTo>
                  <a:lnTo>
                    <a:pt x="89" y="344"/>
                  </a:lnTo>
                  <a:lnTo>
                    <a:pt x="89" y="343"/>
                  </a:lnTo>
                  <a:lnTo>
                    <a:pt x="89" y="340"/>
                  </a:lnTo>
                  <a:lnTo>
                    <a:pt x="89" y="340"/>
                  </a:lnTo>
                  <a:lnTo>
                    <a:pt x="89" y="339"/>
                  </a:lnTo>
                  <a:lnTo>
                    <a:pt x="89" y="337"/>
                  </a:lnTo>
                  <a:lnTo>
                    <a:pt x="89" y="337"/>
                  </a:lnTo>
                  <a:lnTo>
                    <a:pt x="88" y="337"/>
                  </a:lnTo>
                  <a:lnTo>
                    <a:pt x="88" y="336"/>
                  </a:lnTo>
                  <a:lnTo>
                    <a:pt x="92" y="337"/>
                  </a:lnTo>
                  <a:lnTo>
                    <a:pt x="94" y="338"/>
                  </a:lnTo>
                  <a:lnTo>
                    <a:pt x="95" y="339"/>
                  </a:lnTo>
                  <a:lnTo>
                    <a:pt x="95" y="340"/>
                  </a:lnTo>
                  <a:lnTo>
                    <a:pt x="96" y="342"/>
                  </a:lnTo>
                  <a:lnTo>
                    <a:pt x="97" y="343"/>
                  </a:lnTo>
                  <a:lnTo>
                    <a:pt x="97" y="344"/>
                  </a:lnTo>
                  <a:lnTo>
                    <a:pt x="96" y="344"/>
                  </a:lnTo>
                  <a:lnTo>
                    <a:pt x="97" y="345"/>
                  </a:lnTo>
                  <a:lnTo>
                    <a:pt x="97" y="346"/>
                  </a:lnTo>
                  <a:lnTo>
                    <a:pt x="97" y="347"/>
                  </a:lnTo>
                  <a:lnTo>
                    <a:pt x="96" y="347"/>
                  </a:lnTo>
                  <a:lnTo>
                    <a:pt x="96" y="347"/>
                  </a:lnTo>
                  <a:lnTo>
                    <a:pt x="95" y="347"/>
                  </a:lnTo>
                  <a:lnTo>
                    <a:pt x="94" y="348"/>
                  </a:lnTo>
                  <a:lnTo>
                    <a:pt x="95" y="348"/>
                  </a:lnTo>
                  <a:lnTo>
                    <a:pt x="96" y="349"/>
                  </a:lnTo>
                  <a:lnTo>
                    <a:pt x="98" y="350"/>
                  </a:lnTo>
                  <a:lnTo>
                    <a:pt x="100" y="351"/>
                  </a:lnTo>
                  <a:lnTo>
                    <a:pt x="101" y="352"/>
                  </a:lnTo>
                  <a:lnTo>
                    <a:pt x="101" y="353"/>
                  </a:lnTo>
                  <a:lnTo>
                    <a:pt x="100" y="354"/>
                  </a:lnTo>
                  <a:lnTo>
                    <a:pt x="98" y="355"/>
                  </a:lnTo>
                  <a:lnTo>
                    <a:pt x="98" y="355"/>
                  </a:lnTo>
                  <a:lnTo>
                    <a:pt x="98" y="357"/>
                  </a:lnTo>
                  <a:lnTo>
                    <a:pt x="98" y="358"/>
                  </a:lnTo>
                  <a:close/>
                  <a:moveTo>
                    <a:pt x="2" y="224"/>
                  </a:moveTo>
                  <a:lnTo>
                    <a:pt x="0" y="224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23"/>
                  </a:lnTo>
                  <a:lnTo>
                    <a:pt x="1" y="223"/>
                  </a:lnTo>
                  <a:lnTo>
                    <a:pt x="1" y="223"/>
                  </a:lnTo>
                  <a:lnTo>
                    <a:pt x="1" y="223"/>
                  </a:lnTo>
                  <a:lnTo>
                    <a:pt x="1" y="223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2" y="224"/>
                  </a:lnTo>
                  <a:lnTo>
                    <a:pt x="2" y="224"/>
                  </a:lnTo>
                  <a:close/>
                  <a:moveTo>
                    <a:pt x="106" y="75"/>
                  </a:moveTo>
                  <a:lnTo>
                    <a:pt x="108" y="75"/>
                  </a:lnTo>
                  <a:lnTo>
                    <a:pt x="110" y="74"/>
                  </a:lnTo>
                  <a:lnTo>
                    <a:pt x="112" y="74"/>
                  </a:lnTo>
                  <a:lnTo>
                    <a:pt x="115" y="76"/>
                  </a:lnTo>
                  <a:lnTo>
                    <a:pt x="114" y="79"/>
                  </a:lnTo>
                  <a:lnTo>
                    <a:pt x="113" y="85"/>
                  </a:lnTo>
                  <a:lnTo>
                    <a:pt x="113" y="89"/>
                  </a:lnTo>
                  <a:lnTo>
                    <a:pt x="112" y="89"/>
                  </a:lnTo>
                  <a:lnTo>
                    <a:pt x="112" y="90"/>
                  </a:lnTo>
                  <a:lnTo>
                    <a:pt x="110" y="91"/>
                  </a:lnTo>
                  <a:lnTo>
                    <a:pt x="106" y="93"/>
                  </a:lnTo>
                  <a:lnTo>
                    <a:pt x="105" y="94"/>
                  </a:lnTo>
                  <a:lnTo>
                    <a:pt x="102" y="96"/>
                  </a:lnTo>
                  <a:lnTo>
                    <a:pt x="102" y="97"/>
                  </a:lnTo>
                  <a:lnTo>
                    <a:pt x="101" y="97"/>
                  </a:lnTo>
                  <a:lnTo>
                    <a:pt x="101" y="98"/>
                  </a:lnTo>
                  <a:lnTo>
                    <a:pt x="101" y="99"/>
                  </a:lnTo>
                  <a:lnTo>
                    <a:pt x="100" y="99"/>
                  </a:lnTo>
                  <a:lnTo>
                    <a:pt x="98" y="101"/>
                  </a:lnTo>
                  <a:lnTo>
                    <a:pt x="100" y="102"/>
                  </a:lnTo>
                  <a:lnTo>
                    <a:pt x="100" y="103"/>
                  </a:lnTo>
                  <a:lnTo>
                    <a:pt x="101" y="103"/>
                  </a:lnTo>
                  <a:lnTo>
                    <a:pt x="101" y="104"/>
                  </a:lnTo>
                  <a:lnTo>
                    <a:pt x="101" y="105"/>
                  </a:lnTo>
                  <a:lnTo>
                    <a:pt x="102" y="105"/>
                  </a:lnTo>
                  <a:lnTo>
                    <a:pt x="102" y="106"/>
                  </a:lnTo>
                  <a:lnTo>
                    <a:pt x="102" y="106"/>
                  </a:lnTo>
                  <a:lnTo>
                    <a:pt x="101" y="106"/>
                  </a:lnTo>
                  <a:lnTo>
                    <a:pt x="101" y="107"/>
                  </a:lnTo>
                  <a:lnTo>
                    <a:pt x="100" y="110"/>
                  </a:lnTo>
                  <a:lnTo>
                    <a:pt x="100" y="111"/>
                  </a:lnTo>
                  <a:lnTo>
                    <a:pt x="101" y="113"/>
                  </a:lnTo>
                  <a:lnTo>
                    <a:pt x="102" y="114"/>
                  </a:lnTo>
                  <a:lnTo>
                    <a:pt x="103" y="118"/>
                  </a:lnTo>
                  <a:lnTo>
                    <a:pt x="104" y="120"/>
                  </a:lnTo>
                  <a:lnTo>
                    <a:pt x="103" y="121"/>
                  </a:lnTo>
                  <a:lnTo>
                    <a:pt x="102" y="122"/>
                  </a:lnTo>
                  <a:lnTo>
                    <a:pt x="102" y="123"/>
                  </a:lnTo>
                  <a:lnTo>
                    <a:pt x="102" y="124"/>
                  </a:lnTo>
                  <a:lnTo>
                    <a:pt x="103" y="125"/>
                  </a:lnTo>
                  <a:lnTo>
                    <a:pt x="104" y="127"/>
                  </a:lnTo>
                  <a:lnTo>
                    <a:pt x="106" y="128"/>
                  </a:lnTo>
                  <a:lnTo>
                    <a:pt x="106" y="129"/>
                  </a:lnTo>
                  <a:lnTo>
                    <a:pt x="106" y="132"/>
                  </a:lnTo>
                  <a:lnTo>
                    <a:pt x="106" y="132"/>
                  </a:lnTo>
                  <a:lnTo>
                    <a:pt x="106" y="133"/>
                  </a:lnTo>
                  <a:lnTo>
                    <a:pt x="104" y="133"/>
                  </a:lnTo>
                  <a:lnTo>
                    <a:pt x="104" y="134"/>
                  </a:lnTo>
                  <a:lnTo>
                    <a:pt x="103" y="134"/>
                  </a:lnTo>
                  <a:lnTo>
                    <a:pt x="102" y="133"/>
                  </a:lnTo>
                  <a:lnTo>
                    <a:pt x="102" y="134"/>
                  </a:lnTo>
                  <a:lnTo>
                    <a:pt x="101" y="134"/>
                  </a:lnTo>
                  <a:lnTo>
                    <a:pt x="101" y="135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98" y="140"/>
                  </a:lnTo>
                  <a:lnTo>
                    <a:pt x="98" y="142"/>
                  </a:lnTo>
                  <a:lnTo>
                    <a:pt x="98" y="143"/>
                  </a:lnTo>
                  <a:lnTo>
                    <a:pt x="98" y="145"/>
                  </a:lnTo>
                  <a:lnTo>
                    <a:pt x="97" y="145"/>
                  </a:lnTo>
                  <a:lnTo>
                    <a:pt x="96" y="146"/>
                  </a:lnTo>
                  <a:lnTo>
                    <a:pt x="95" y="148"/>
                  </a:lnTo>
                  <a:lnTo>
                    <a:pt x="95" y="148"/>
                  </a:lnTo>
                  <a:lnTo>
                    <a:pt x="95" y="148"/>
                  </a:lnTo>
                  <a:lnTo>
                    <a:pt x="94" y="149"/>
                  </a:lnTo>
                  <a:lnTo>
                    <a:pt x="93" y="151"/>
                  </a:lnTo>
                  <a:lnTo>
                    <a:pt x="93" y="153"/>
                  </a:lnTo>
                  <a:lnTo>
                    <a:pt x="93" y="154"/>
                  </a:lnTo>
                  <a:lnTo>
                    <a:pt x="93" y="156"/>
                  </a:lnTo>
                  <a:lnTo>
                    <a:pt x="93" y="160"/>
                  </a:lnTo>
                  <a:lnTo>
                    <a:pt x="93" y="160"/>
                  </a:lnTo>
                  <a:lnTo>
                    <a:pt x="92" y="161"/>
                  </a:lnTo>
                  <a:lnTo>
                    <a:pt x="91" y="162"/>
                  </a:lnTo>
                  <a:lnTo>
                    <a:pt x="91" y="163"/>
                  </a:lnTo>
                  <a:lnTo>
                    <a:pt x="92" y="167"/>
                  </a:lnTo>
                  <a:lnTo>
                    <a:pt x="93" y="170"/>
                  </a:lnTo>
                  <a:lnTo>
                    <a:pt x="94" y="172"/>
                  </a:lnTo>
                  <a:lnTo>
                    <a:pt x="94" y="174"/>
                  </a:lnTo>
                  <a:lnTo>
                    <a:pt x="94" y="175"/>
                  </a:lnTo>
                  <a:lnTo>
                    <a:pt x="94" y="175"/>
                  </a:lnTo>
                  <a:lnTo>
                    <a:pt x="95" y="175"/>
                  </a:lnTo>
                  <a:lnTo>
                    <a:pt x="95" y="176"/>
                  </a:lnTo>
                  <a:lnTo>
                    <a:pt x="95" y="176"/>
                  </a:lnTo>
                  <a:lnTo>
                    <a:pt x="95" y="177"/>
                  </a:lnTo>
                  <a:lnTo>
                    <a:pt x="94" y="178"/>
                  </a:lnTo>
                  <a:lnTo>
                    <a:pt x="93" y="179"/>
                  </a:lnTo>
                  <a:lnTo>
                    <a:pt x="92" y="178"/>
                  </a:lnTo>
                  <a:lnTo>
                    <a:pt x="92" y="179"/>
                  </a:lnTo>
                  <a:lnTo>
                    <a:pt x="92" y="179"/>
                  </a:lnTo>
                  <a:lnTo>
                    <a:pt x="92" y="180"/>
                  </a:lnTo>
                  <a:lnTo>
                    <a:pt x="92" y="183"/>
                  </a:lnTo>
                  <a:lnTo>
                    <a:pt x="92" y="185"/>
                  </a:lnTo>
                  <a:lnTo>
                    <a:pt x="91" y="186"/>
                  </a:lnTo>
                  <a:lnTo>
                    <a:pt x="92" y="186"/>
                  </a:lnTo>
                  <a:lnTo>
                    <a:pt x="92" y="187"/>
                  </a:lnTo>
                  <a:lnTo>
                    <a:pt x="92" y="187"/>
                  </a:lnTo>
                  <a:lnTo>
                    <a:pt x="92" y="188"/>
                  </a:lnTo>
                  <a:lnTo>
                    <a:pt x="92" y="189"/>
                  </a:lnTo>
                  <a:lnTo>
                    <a:pt x="91" y="189"/>
                  </a:lnTo>
                  <a:lnTo>
                    <a:pt x="91" y="189"/>
                  </a:lnTo>
                  <a:lnTo>
                    <a:pt x="90" y="189"/>
                  </a:lnTo>
                  <a:lnTo>
                    <a:pt x="90" y="190"/>
                  </a:lnTo>
                  <a:lnTo>
                    <a:pt x="90" y="191"/>
                  </a:lnTo>
                  <a:lnTo>
                    <a:pt x="90" y="193"/>
                  </a:lnTo>
                  <a:lnTo>
                    <a:pt x="91" y="195"/>
                  </a:lnTo>
                  <a:lnTo>
                    <a:pt x="91" y="196"/>
                  </a:lnTo>
                  <a:lnTo>
                    <a:pt x="93" y="198"/>
                  </a:lnTo>
                  <a:lnTo>
                    <a:pt x="94" y="199"/>
                  </a:lnTo>
                  <a:lnTo>
                    <a:pt x="94" y="199"/>
                  </a:lnTo>
                  <a:lnTo>
                    <a:pt x="95" y="199"/>
                  </a:lnTo>
                  <a:lnTo>
                    <a:pt x="95" y="201"/>
                  </a:lnTo>
                  <a:lnTo>
                    <a:pt x="95" y="202"/>
                  </a:lnTo>
                  <a:lnTo>
                    <a:pt x="94" y="202"/>
                  </a:lnTo>
                  <a:lnTo>
                    <a:pt x="94" y="203"/>
                  </a:lnTo>
                  <a:lnTo>
                    <a:pt x="95" y="204"/>
                  </a:lnTo>
                  <a:lnTo>
                    <a:pt x="95" y="205"/>
                  </a:lnTo>
                  <a:lnTo>
                    <a:pt x="96" y="206"/>
                  </a:lnTo>
                  <a:lnTo>
                    <a:pt x="97" y="207"/>
                  </a:lnTo>
                  <a:lnTo>
                    <a:pt x="98" y="208"/>
                  </a:lnTo>
                  <a:lnTo>
                    <a:pt x="98" y="210"/>
                  </a:lnTo>
                  <a:lnTo>
                    <a:pt x="100" y="212"/>
                  </a:lnTo>
                  <a:lnTo>
                    <a:pt x="101" y="213"/>
                  </a:lnTo>
                  <a:lnTo>
                    <a:pt x="102" y="213"/>
                  </a:lnTo>
                  <a:lnTo>
                    <a:pt x="102" y="214"/>
                  </a:lnTo>
                  <a:lnTo>
                    <a:pt x="101" y="215"/>
                  </a:lnTo>
                  <a:lnTo>
                    <a:pt x="101" y="217"/>
                  </a:lnTo>
                  <a:lnTo>
                    <a:pt x="102" y="218"/>
                  </a:lnTo>
                  <a:lnTo>
                    <a:pt x="103" y="219"/>
                  </a:lnTo>
                  <a:lnTo>
                    <a:pt x="103" y="219"/>
                  </a:lnTo>
                  <a:lnTo>
                    <a:pt x="104" y="218"/>
                  </a:lnTo>
                  <a:lnTo>
                    <a:pt x="105" y="219"/>
                  </a:lnTo>
                  <a:lnTo>
                    <a:pt x="105" y="220"/>
                  </a:lnTo>
                  <a:lnTo>
                    <a:pt x="106" y="220"/>
                  </a:lnTo>
                  <a:lnTo>
                    <a:pt x="105" y="221"/>
                  </a:lnTo>
                  <a:lnTo>
                    <a:pt x="105" y="223"/>
                  </a:lnTo>
                  <a:lnTo>
                    <a:pt x="106" y="225"/>
                  </a:lnTo>
                  <a:lnTo>
                    <a:pt x="106" y="228"/>
                  </a:lnTo>
                  <a:lnTo>
                    <a:pt x="107" y="230"/>
                  </a:lnTo>
                  <a:lnTo>
                    <a:pt x="107" y="231"/>
                  </a:lnTo>
                  <a:lnTo>
                    <a:pt x="108" y="232"/>
                  </a:lnTo>
                  <a:lnTo>
                    <a:pt x="107" y="232"/>
                  </a:lnTo>
                  <a:lnTo>
                    <a:pt x="107" y="232"/>
                  </a:lnTo>
                  <a:lnTo>
                    <a:pt x="106" y="232"/>
                  </a:lnTo>
                  <a:lnTo>
                    <a:pt x="106" y="233"/>
                  </a:lnTo>
                  <a:lnTo>
                    <a:pt x="106" y="233"/>
                  </a:lnTo>
                  <a:lnTo>
                    <a:pt x="105" y="234"/>
                  </a:lnTo>
                  <a:lnTo>
                    <a:pt x="105" y="236"/>
                  </a:lnTo>
                  <a:lnTo>
                    <a:pt x="105" y="237"/>
                  </a:lnTo>
                  <a:lnTo>
                    <a:pt x="105" y="239"/>
                  </a:lnTo>
                  <a:lnTo>
                    <a:pt x="104" y="239"/>
                  </a:lnTo>
                  <a:lnTo>
                    <a:pt x="104" y="240"/>
                  </a:lnTo>
                  <a:lnTo>
                    <a:pt x="104" y="241"/>
                  </a:lnTo>
                  <a:lnTo>
                    <a:pt x="104" y="242"/>
                  </a:lnTo>
                  <a:lnTo>
                    <a:pt x="105" y="245"/>
                  </a:lnTo>
                  <a:lnTo>
                    <a:pt x="104" y="246"/>
                  </a:lnTo>
                  <a:lnTo>
                    <a:pt x="103" y="246"/>
                  </a:lnTo>
                  <a:lnTo>
                    <a:pt x="103" y="246"/>
                  </a:lnTo>
                  <a:lnTo>
                    <a:pt x="103" y="247"/>
                  </a:lnTo>
                  <a:lnTo>
                    <a:pt x="104" y="247"/>
                  </a:lnTo>
                  <a:lnTo>
                    <a:pt x="105" y="248"/>
                  </a:lnTo>
                  <a:lnTo>
                    <a:pt x="105" y="249"/>
                  </a:lnTo>
                  <a:lnTo>
                    <a:pt x="105" y="250"/>
                  </a:lnTo>
                  <a:lnTo>
                    <a:pt x="106" y="251"/>
                  </a:lnTo>
                  <a:lnTo>
                    <a:pt x="107" y="253"/>
                  </a:lnTo>
                  <a:lnTo>
                    <a:pt x="107" y="255"/>
                  </a:lnTo>
                  <a:lnTo>
                    <a:pt x="107" y="256"/>
                  </a:lnTo>
                  <a:lnTo>
                    <a:pt x="107" y="257"/>
                  </a:lnTo>
                  <a:lnTo>
                    <a:pt x="107" y="258"/>
                  </a:lnTo>
                  <a:lnTo>
                    <a:pt x="106" y="258"/>
                  </a:lnTo>
                  <a:lnTo>
                    <a:pt x="105" y="259"/>
                  </a:lnTo>
                  <a:lnTo>
                    <a:pt x="105" y="260"/>
                  </a:lnTo>
                  <a:lnTo>
                    <a:pt x="105" y="261"/>
                  </a:lnTo>
                  <a:lnTo>
                    <a:pt x="105" y="262"/>
                  </a:lnTo>
                  <a:lnTo>
                    <a:pt x="104" y="262"/>
                  </a:lnTo>
                  <a:lnTo>
                    <a:pt x="104" y="262"/>
                  </a:lnTo>
                  <a:lnTo>
                    <a:pt x="103" y="262"/>
                  </a:lnTo>
                  <a:lnTo>
                    <a:pt x="102" y="263"/>
                  </a:lnTo>
                  <a:lnTo>
                    <a:pt x="102" y="263"/>
                  </a:lnTo>
                  <a:lnTo>
                    <a:pt x="102" y="264"/>
                  </a:lnTo>
                  <a:lnTo>
                    <a:pt x="102" y="265"/>
                  </a:lnTo>
                  <a:lnTo>
                    <a:pt x="102" y="266"/>
                  </a:lnTo>
                  <a:lnTo>
                    <a:pt x="101" y="267"/>
                  </a:lnTo>
                  <a:lnTo>
                    <a:pt x="101" y="268"/>
                  </a:lnTo>
                  <a:lnTo>
                    <a:pt x="102" y="269"/>
                  </a:lnTo>
                  <a:lnTo>
                    <a:pt x="103" y="272"/>
                  </a:lnTo>
                  <a:lnTo>
                    <a:pt x="103" y="272"/>
                  </a:lnTo>
                  <a:lnTo>
                    <a:pt x="103" y="274"/>
                  </a:lnTo>
                  <a:lnTo>
                    <a:pt x="103" y="275"/>
                  </a:lnTo>
                  <a:lnTo>
                    <a:pt x="104" y="276"/>
                  </a:lnTo>
                  <a:lnTo>
                    <a:pt x="104" y="277"/>
                  </a:lnTo>
                  <a:lnTo>
                    <a:pt x="104" y="278"/>
                  </a:lnTo>
                  <a:lnTo>
                    <a:pt x="104" y="279"/>
                  </a:lnTo>
                  <a:lnTo>
                    <a:pt x="105" y="281"/>
                  </a:lnTo>
                  <a:lnTo>
                    <a:pt x="106" y="283"/>
                  </a:lnTo>
                  <a:lnTo>
                    <a:pt x="107" y="285"/>
                  </a:lnTo>
                  <a:lnTo>
                    <a:pt x="108" y="287"/>
                  </a:lnTo>
                  <a:lnTo>
                    <a:pt x="109" y="289"/>
                  </a:lnTo>
                  <a:lnTo>
                    <a:pt x="110" y="290"/>
                  </a:lnTo>
                  <a:lnTo>
                    <a:pt x="110" y="291"/>
                  </a:lnTo>
                  <a:lnTo>
                    <a:pt x="111" y="292"/>
                  </a:lnTo>
                  <a:lnTo>
                    <a:pt x="111" y="292"/>
                  </a:lnTo>
                  <a:lnTo>
                    <a:pt x="111" y="293"/>
                  </a:lnTo>
                  <a:lnTo>
                    <a:pt x="111" y="294"/>
                  </a:lnTo>
                  <a:lnTo>
                    <a:pt x="109" y="295"/>
                  </a:lnTo>
                  <a:lnTo>
                    <a:pt x="108" y="295"/>
                  </a:lnTo>
                  <a:lnTo>
                    <a:pt x="108" y="296"/>
                  </a:lnTo>
                  <a:lnTo>
                    <a:pt x="107" y="296"/>
                  </a:lnTo>
                  <a:lnTo>
                    <a:pt x="107" y="297"/>
                  </a:lnTo>
                  <a:lnTo>
                    <a:pt x="106" y="298"/>
                  </a:lnTo>
                  <a:lnTo>
                    <a:pt x="108" y="301"/>
                  </a:lnTo>
                  <a:lnTo>
                    <a:pt x="108" y="302"/>
                  </a:lnTo>
                  <a:lnTo>
                    <a:pt x="108" y="303"/>
                  </a:lnTo>
                  <a:lnTo>
                    <a:pt x="108" y="304"/>
                  </a:lnTo>
                  <a:lnTo>
                    <a:pt x="107" y="305"/>
                  </a:lnTo>
                  <a:lnTo>
                    <a:pt x="108" y="305"/>
                  </a:lnTo>
                  <a:lnTo>
                    <a:pt x="108" y="307"/>
                  </a:lnTo>
                  <a:lnTo>
                    <a:pt x="107" y="307"/>
                  </a:lnTo>
                  <a:lnTo>
                    <a:pt x="106" y="307"/>
                  </a:lnTo>
                  <a:lnTo>
                    <a:pt x="106" y="307"/>
                  </a:lnTo>
                  <a:lnTo>
                    <a:pt x="106" y="307"/>
                  </a:lnTo>
                  <a:lnTo>
                    <a:pt x="106" y="308"/>
                  </a:lnTo>
                  <a:lnTo>
                    <a:pt x="107" y="310"/>
                  </a:lnTo>
                  <a:lnTo>
                    <a:pt x="108" y="311"/>
                  </a:lnTo>
                  <a:lnTo>
                    <a:pt x="108" y="311"/>
                  </a:lnTo>
                  <a:lnTo>
                    <a:pt x="108" y="312"/>
                  </a:lnTo>
                  <a:lnTo>
                    <a:pt x="108" y="313"/>
                  </a:lnTo>
                  <a:lnTo>
                    <a:pt x="107" y="313"/>
                  </a:lnTo>
                  <a:lnTo>
                    <a:pt x="107" y="314"/>
                  </a:lnTo>
                  <a:lnTo>
                    <a:pt x="107" y="315"/>
                  </a:lnTo>
                  <a:lnTo>
                    <a:pt x="107" y="315"/>
                  </a:lnTo>
                  <a:lnTo>
                    <a:pt x="108" y="316"/>
                  </a:lnTo>
                  <a:lnTo>
                    <a:pt x="109" y="317"/>
                  </a:lnTo>
                  <a:lnTo>
                    <a:pt x="109" y="317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08" y="319"/>
                  </a:lnTo>
                  <a:lnTo>
                    <a:pt x="108" y="321"/>
                  </a:lnTo>
                  <a:lnTo>
                    <a:pt x="108" y="321"/>
                  </a:lnTo>
                  <a:lnTo>
                    <a:pt x="108" y="323"/>
                  </a:lnTo>
                  <a:lnTo>
                    <a:pt x="109" y="324"/>
                  </a:lnTo>
                  <a:lnTo>
                    <a:pt x="109" y="325"/>
                  </a:lnTo>
                  <a:lnTo>
                    <a:pt x="111" y="329"/>
                  </a:lnTo>
                  <a:lnTo>
                    <a:pt x="111" y="331"/>
                  </a:lnTo>
                  <a:lnTo>
                    <a:pt x="112" y="333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6"/>
                  </a:lnTo>
                  <a:lnTo>
                    <a:pt x="115" y="339"/>
                  </a:lnTo>
                  <a:lnTo>
                    <a:pt x="115" y="340"/>
                  </a:lnTo>
                  <a:lnTo>
                    <a:pt x="115" y="340"/>
                  </a:lnTo>
                  <a:lnTo>
                    <a:pt x="115" y="342"/>
                  </a:lnTo>
                  <a:lnTo>
                    <a:pt x="114" y="342"/>
                  </a:lnTo>
                  <a:lnTo>
                    <a:pt x="113" y="342"/>
                  </a:lnTo>
                  <a:lnTo>
                    <a:pt x="113" y="342"/>
                  </a:lnTo>
                  <a:lnTo>
                    <a:pt x="113" y="343"/>
                  </a:lnTo>
                  <a:lnTo>
                    <a:pt x="112" y="343"/>
                  </a:lnTo>
                  <a:lnTo>
                    <a:pt x="112" y="344"/>
                  </a:lnTo>
                  <a:lnTo>
                    <a:pt x="113" y="345"/>
                  </a:lnTo>
                  <a:lnTo>
                    <a:pt x="114" y="346"/>
                  </a:lnTo>
                  <a:lnTo>
                    <a:pt x="113" y="347"/>
                  </a:lnTo>
                  <a:lnTo>
                    <a:pt x="113" y="348"/>
                  </a:lnTo>
                  <a:lnTo>
                    <a:pt x="114" y="349"/>
                  </a:lnTo>
                  <a:lnTo>
                    <a:pt x="115" y="350"/>
                  </a:lnTo>
                  <a:lnTo>
                    <a:pt x="115" y="353"/>
                  </a:lnTo>
                  <a:lnTo>
                    <a:pt x="116" y="354"/>
                  </a:lnTo>
                  <a:lnTo>
                    <a:pt x="117" y="355"/>
                  </a:lnTo>
                  <a:lnTo>
                    <a:pt x="118" y="355"/>
                  </a:lnTo>
                  <a:lnTo>
                    <a:pt x="120" y="355"/>
                  </a:lnTo>
                  <a:lnTo>
                    <a:pt x="120" y="356"/>
                  </a:lnTo>
                  <a:lnTo>
                    <a:pt x="121" y="357"/>
                  </a:lnTo>
                  <a:lnTo>
                    <a:pt x="120" y="358"/>
                  </a:lnTo>
                  <a:lnTo>
                    <a:pt x="119" y="358"/>
                  </a:lnTo>
                  <a:lnTo>
                    <a:pt x="120" y="359"/>
                  </a:lnTo>
                  <a:lnTo>
                    <a:pt x="121" y="360"/>
                  </a:lnTo>
                  <a:lnTo>
                    <a:pt x="122" y="361"/>
                  </a:lnTo>
                  <a:lnTo>
                    <a:pt x="122" y="362"/>
                  </a:lnTo>
                  <a:lnTo>
                    <a:pt x="123" y="363"/>
                  </a:lnTo>
                  <a:lnTo>
                    <a:pt x="122" y="363"/>
                  </a:lnTo>
                  <a:lnTo>
                    <a:pt x="124" y="365"/>
                  </a:lnTo>
                  <a:lnTo>
                    <a:pt x="124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4" y="368"/>
                  </a:lnTo>
                  <a:lnTo>
                    <a:pt x="124" y="369"/>
                  </a:lnTo>
                  <a:lnTo>
                    <a:pt x="124" y="370"/>
                  </a:lnTo>
                  <a:lnTo>
                    <a:pt x="124" y="371"/>
                  </a:lnTo>
                  <a:lnTo>
                    <a:pt x="125" y="372"/>
                  </a:lnTo>
                  <a:lnTo>
                    <a:pt x="130" y="372"/>
                  </a:lnTo>
                  <a:lnTo>
                    <a:pt x="132" y="372"/>
                  </a:lnTo>
                  <a:lnTo>
                    <a:pt x="133" y="373"/>
                  </a:lnTo>
                  <a:lnTo>
                    <a:pt x="133" y="374"/>
                  </a:lnTo>
                  <a:lnTo>
                    <a:pt x="132" y="375"/>
                  </a:lnTo>
                  <a:lnTo>
                    <a:pt x="133" y="378"/>
                  </a:lnTo>
                  <a:lnTo>
                    <a:pt x="132" y="378"/>
                  </a:lnTo>
                  <a:lnTo>
                    <a:pt x="131" y="378"/>
                  </a:lnTo>
                  <a:lnTo>
                    <a:pt x="129" y="378"/>
                  </a:lnTo>
                  <a:lnTo>
                    <a:pt x="129" y="378"/>
                  </a:lnTo>
                  <a:lnTo>
                    <a:pt x="127" y="378"/>
                  </a:lnTo>
                  <a:lnTo>
                    <a:pt x="125" y="378"/>
                  </a:lnTo>
                  <a:lnTo>
                    <a:pt x="124" y="378"/>
                  </a:lnTo>
                  <a:lnTo>
                    <a:pt x="124" y="379"/>
                  </a:lnTo>
                  <a:lnTo>
                    <a:pt x="125" y="380"/>
                  </a:lnTo>
                  <a:lnTo>
                    <a:pt x="128" y="380"/>
                  </a:lnTo>
                  <a:lnTo>
                    <a:pt x="130" y="381"/>
                  </a:lnTo>
                  <a:lnTo>
                    <a:pt x="131" y="382"/>
                  </a:lnTo>
                  <a:lnTo>
                    <a:pt x="133" y="383"/>
                  </a:lnTo>
                  <a:lnTo>
                    <a:pt x="134" y="384"/>
                  </a:lnTo>
                  <a:lnTo>
                    <a:pt x="134" y="385"/>
                  </a:lnTo>
                  <a:lnTo>
                    <a:pt x="133" y="387"/>
                  </a:lnTo>
                  <a:lnTo>
                    <a:pt x="133" y="388"/>
                  </a:lnTo>
                  <a:lnTo>
                    <a:pt x="132" y="388"/>
                  </a:lnTo>
                  <a:lnTo>
                    <a:pt x="131" y="389"/>
                  </a:lnTo>
                  <a:lnTo>
                    <a:pt x="132" y="390"/>
                  </a:lnTo>
                  <a:lnTo>
                    <a:pt x="132" y="392"/>
                  </a:lnTo>
                  <a:lnTo>
                    <a:pt x="133" y="392"/>
                  </a:lnTo>
                  <a:lnTo>
                    <a:pt x="134" y="393"/>
                  </a:lnTo>
                  <a:lnTo>
                    <a:pt x="134" y="395"/>
                  </a:lnTo>
                  <a:lnTo>
                    <a:pt x="133" y="395"/>
                  </a:lnTo>
                  <a:lnTo>
                    <a:pt x="133" y="396"/>
                  </a:lnTo>
                  <a:lnTo>
                    <a:pt x="133" y="397"/>
                  </a:lnTo>
                  <a:lnTo>
                    <a:pt x="134" y="398"/>
                  </a:lnTo>
                  <a:lnTo>
                    <a:pt x="136" y="398"/>
                  </a:lnTo>
                  <a:lnTo>
                    <a:pt x="136" y="400"/>
                  </a:lnTo>
                  <a:lnTo>
                    <a:pt x="138" y="402"/>
                  </a:lnTo>
                  <a:lnTo>
                    <a:pt x="138" y="403"/>
                  </a:lnTo>
                  <a:lnTo>
                    <a:pt x="138" y="403"/>
                  </a:lnTo>
                  <a:lnTo>
                    <a:pt x="137" y="405"/>
                  </a:lnTo>
                  <a:lnTo>
                    <a:pt x="136" y="405"/>
                  </a:lnTo>
                  <a:lnTo>
                    <a:pt x="136" y="406"/>
                  </a:lnTo>
                  <a:lnTo>
                    <a:pt x="137" y="407"/>
                  </a:lnTo>
                  <a:lnTo>
                    <a:pt x="137" y="408"/>
                  </a:lnTo>
                  <a:lnTo>
                    <a:pt x="138" y="409"/>
                  </a:lnTo>
                  <a:lnTo>
                    <a:pt x="138" y="410"/>
                  </a:lnTo>
                  <a:lnTo>
                    <a:pt x="138" y="410"/>
                  </a:lnTo>
                  <a:lnTo>
                    <a:pt x="137" y="410"/>
                  </a:lnTo>
                  <a:lnTo>
                    <a:pt x="137" y="413"/>
                  </a:lnTo>
                  <a:lnTo>
                    <a:pt x="134" y="414"/>
                  </a:lnTo>
                  <a:lnTo>
                    <a:pt x="134" y="415"/>
                  </a:lnTo>
                  <a:lnTo>
                    <a:pt x="134" y="416"/>
                  </a:lnTo>
                  <a:lnTo>
                    <a:pt x="134" y="417"/>
                  </a:lnTo>
                  <a:lnTo>
                    <a:pt x="134" y="419"/>
                  </a:lnTo>
                  <a:lnTo>
                    <a:pt x="134" y="420"/>
                  </a:lnTo>
                  <a:lnTo>
                    <a:pt x="136" y="421"/>
                  </a:lnTo>
                  <a:lnTo>
                    <a:pt x="137" y="422"/>
                  </a:lnTo>
                  <a:lnTo>
                    <a:pt x="138" y="423"/>
                  </a:lnTo>
                  <a:lnTo>
                    <a:pt x="139" y="424"/>
                  </a:lnTo>
                  <a:lnTo>
                    <a:pt x="139" y="426"/>
                  </a:lnTo>
                  <a:lnTo>
                    <a:pt x="138" y="427"/>
                  </a:lnTo>
                  <a:lnTo>
                    <a:pt x="137" y="428"/>
                  </a:lnTo>
                  <a:lnTo>
                    <a:pt x="137" y="428"/>
                  </a:lnTo>
                  <a:lnTo>
                    <a:pt x="138" y="430"/>
                  </a:lnTo>
                  <a:lnTo>
                    <a:pt x="139" y="431"/>
                  </a:lnTo>
                  <a:lnTo>
                    <a:pt x="139" y="432"/>
                  </a:lnTo>
                  <a:lnTo>
                    <a:pt x="139" y="433"/>
                  </a:lnTo>
                  <a:lnTo>
                    <a:pt x="138" y="433"/>
                  </a:lnTo>
                  <a:lnTo>
                    <a:pt x="137" y="434"/>
                  </a:lnTo>
                  <a:lnTo>
                    <a:pt x="136" y="434"/>
                  </a:lnTo>
                  <a:lnTo>
                    <a:pt x="134" y="435"/>
                  </a:lnTo>
                  <a:lnTo>
                    <a:pt x="134" y="436"/>
                  </a:lnTo>
                  <a:lnTo>
                    <a:pt x="134" y="437"/>
                  </a:lnTo>
                  <a:lnTo>
                    <a:pt x="136" y="439"/>
                  </a:lnTo>
                  <a:lnTo>
                    <a:pt x="131" y="439"/>
                  </a:lnTo>
                  <a:lnTo>
                    <a:pt x="132" y="440"/>
                  </a:lnTo>
                  <a:lnTo>
                    <a:pt x="131" y="441"/>
                  </a:lnTo>
                  <a:lnTo>
                    <a:pt x="132" y="442"/>
                  </a:lnTo>
                  <a:lnTo>
                    <a:pt x="133" y="444"/>
                  </a:lnTo>
                  <a:lnTo>
                    <a:pt x="134" y="445"/>
                  </a:lnTo>
                  <a:lnTo>
                    <a:pt x="134" y="448"/>
                  </a:lnTo>
                  <a:lnTo>
                    <a:pt x="136" y="449"/>
                  </a:lnTo>
                  <a:lnTo>
                    <a:pt x="136" y="450"/>
                  </a:lnTo>
                  <a:lnTo>
                    <a:pt x="138" y="452"/>
                  </a:lnTo>
                  <a:lnTo>
                    <a:pt x="140" y="453"/>
                  </a:lnTo>
                  <a:lnTo>
                    <a:pt x="141" y="455"/>
                  </a:lnTo>
                  <a:lnTo>
                    <a:pt x="141" y="456"/>
                  </a:lnTo>
                  <a:lnTo>
                    <a:pt x="142" y="457"/>
                  </a:lnTo>
                  <a:lnTo>
                    <a:pt x="143" y="457"/>
                  </a:lnTo>
                  <a:lnTo>
                    <a:pt x="143" y="458"/>
                  </a:lnTo>
                  <a:lnTo>
                    <a:pt x="144" y="459"/>
                  </a:lnTo>
                  <a:lnTo>
                    <a:pt x="145" y="458"/>
                  </a:lnTo>
                  <a:lnTo>
                    <a:pt x="146" y="457"/>
                  </a:lnTo>
                  <a:lnTo>
                    <a:pt x="146" y="457"/>
                  </a:lnTo>
                  <a:lnTo>
                    <a:pt x="148" y="457"/>
                  </a:lnTo>
                  <a:lnTo>
                    <a:pt x="149" y="457"/>
                  </a:lnTo>
                  <a:lnTo>
                    <a:pt x="150" y="457"/>
                  </a:lnTo>
                  <a:lnTo>
                    <a:pt x="150" y="457"/>
                  </a:lnTo>
                  <a:lnTo>
                    <a:pt x="151" y="458"/>
                  </a:lnTo>
                  <a:lnTo>
                    <a:pt x="152" y="459"/>
                  </a:lnTo>
                  <a:lnTo>
                    <a:pt x="153" y="461"/>
                  </a:lnTo>
                  <a:lnTo>
                    <a:pt x="153" y="462"/>
                  </a:lnTo>
                  <a:lnTo>
                    <a:pt x="153" y="462"/>
                  </a:lnTo>
                  <a:lnTo>
                    <a:pt x="153" y="463"/>
                  </a:lnTo>
                  <a:lnTo>
                    <a:pt x="154" y="464"/>
                  </a:lnTo>
                  <a:lnTo>
                    <a:pt x="155" y="465"/>
                  </a:lnTo>
                  <a:lnTo>
                    <a:pt x="155" y="466"/>
                  </a:lnTo>
                  <a:lnTo>
                    <a:pt x="155" y="468"/>
                  </a:lnTo>
                  <a:lnTo>
                    <a:pt x="155" y="469"/>
                  </a:lnTo>
                  <a:lnTo>
                    <a:pt x="156" y="470"/>
                  </a:lnTo>
                  <a:lnTo>
                    <a:pt x="158" y="471"/>
                  </a:lnTo>
                  <a:lnTo>
                    <a:pt x="159" y="471"/>
                  </a:lnTo>
                  <a:lnTo>
                    <a:pt x="161" y="472"/>
                  </a:lnTo>
                  <a:lnTo>
                    <a:pt x="162" y="473"/>
                  </a:lnTo>
                  <a:lnTo>
                    <a:pt x="162" y="474"/>
                  </a:lnTo>
                  <a:lnTo>
                    <a:pt x="163" y="474"/>
                  </a:lnTo>
                  <a:lnTo>
                    <a:pt x="165" y="475"/>
                  </a:lnTo>
                  <a:lnTo>
                    <a:pt x="168" y="475"/>
                  </a:lnTo>
                  <a:lnTo>
                    <a:pt x="174" y="475"/>
                  </a:lnTo>
                  <a:lnTo>
                    <a:pt x="178" y="475"/>
                  </a:lnTo>
                  <a:lnTo>
                    <a:pt x="184" y="475"/>
                  </a:lnTo>
                  <a:lnTo>
                    <a:pt x="187" y="476"/>
                  </a:lnTo>
                  <a:lnTo>
                    <a:pt x="189" y="476"/>
                  </a:lnTo>
                  <a:lnTo>
                    <a:pt x="192" y="476"/>
                  </a:lnTo>
                  <a:lnTo>
                    <a:pt x="195" y="477"/>
                  </a:lnTo>
                  <a:lnTo>
                    <a:pt x="198" y="478"/>
                  </a:lnTo>
                  <a:lnTo>
                    <a:pt x="199" y="478"/>
                  </a:lnTo>
                  <a:lnTo>
                    <a:pt x="201" y="478"/>
                  </a:lnTo>
                  <a:lnTo>
                    <a:pt x="201" y="479"/>
                  </a:lnTo>
                  <a:lnTo>
                    <a:pt x="195" y="478"/>
                  </a:lnTo>
                  <a:lnTo>
                    <a:pt x="193" y="477"/>
                  </a:lnTo>
                  <a:lnTo>
                    <a:pt x="192" y="477"/>
                  </a:lnTo>
                  <a:lnTo>
                    <a:pt x="190" y="478"/>
                  </a:lnTo>
                  <a:lnTo>
                    <a:pt x="190" y="480"/>
                  </a:lnTo>
                  <a:lnTo>
                    <a:pt x="190" y="482"/>
                  </a:lnTo>
                  <a:lnTo>
                    <a:pt x="189" y="482"/>
                  </a:lnTo>
                  <a:lnTo>
                    <a:pt x="187" y="482"/>
                  </a:lnTo>
                  <a:lnTo>
                    <a:pt x="183" y="484"/>
                  </a:lnTo>
                  <a:lnTo>
                    <a:pt x="181" y="484"/>
                  </a:lnTo>
                  <a:lnTo>
                    <a:pt x="180" y="485"/>
                  </a:lnTo>
                  <a:lnTo>
                    <a:pt x="179" y="486"/>
                  </a:lnTo>
                  <a:lnTo>
                    <a:pt x="180" y="487"/>
                  </a:lnTo>
                  <a:lnTo>
                    <a:pt x="180" y="488"/>
                  </a:lnTo>
                  <a:lnTo>
                    <a:pt x="180" y="491"/>
                  </a:lnTo>
                  <a:lnTo>
                    <a:pt x="181" y="493"/>
                  </a:lnTo>
                  <a:lnTo>
                    <a:pt x="181" y="494"/>
                  </a:lnTo>
                  <a:lnTo>
                    <a:pt x="182" y="496"/>
                  </a:lnTo>
                  <a:lnTo>
                    <a:pt x="183" y="499"/>
                  </a:lnTo>
                  <a:lnTo>
                    <a:pt x="183" y="499"/>
                  </a:lnTo>
                  <a:lnTo>
                    <a:pt x="181" y="500"/>
                  </a:lnTo>
                  <a:lnTo>
                    <a:pt x="179" y="499"/>
                  </a:lnTo>
                  <a:lnTo>
                    <a:pt x="176" y="499"/>
                  </a:lnTo>
                  <a:lnTo>
                    <a:pt x="174" y="498"/>
                  </a:lnTo>
                  <a:lnTo>
                    <a:pt x="171" y="497"/>
                  </a:lnTo>
                  <a:lnTo>
                    <a:pt x="169" y="497"/>
                  </a:lnTo>
                  <a:lnTo>
                    <a:pt x="167" y="495"/>
                  </a:lnTo>
                  <a:lnTo>
                    <a:pt x="166" y="494"/>
                  </a:lnTo>
                  <a:lnTo>
                    <a:pt x="165" y="493"/>
                  </a:lnTo>
                  <a:lnTo>
                    <a:pt x="166" y="492"/>
                  </a:lnTo>
                  <a:lnTo>
                    <a:pt x="167" y="492"/>
                  </a:lnTo>
                  <a:lnTo>
                    <a:pt x="168" y="492"/>
                  </a:lnTo>
                  <a:lnTo>
                    <a:pt x="171" y="492"/>
                  </a:lnTo>
                  <a:lnTo>
                    <a:pt x="172" y="492"/>
                  </a:lnTo>
                  <a:lnTo>
                    <a:pt x="173" y="494"/>
                  </a:lnTo>
                  <a:lnTo>
                    <a:pt x="173" y="494"/>
                  </a:lnTo>
                  <a:lnTo>
                    <a:pt x="172" y="495"/>
                  </a:lnTo>
                  <a:lnTo>
                    <a:pt x="173" y="495"/>
                  </a:lnTo>
                  <a:lnTo>
                    <a:pt x="173" y="495"/>
                  </a:lnTo>
                  <a:lnTo>
                    <a:pt x="173" y="492"/>
                  </a:lnTo>
                  <a:lnTo>
                    <a:pt x="175" y="490"/>
                  </a:lnTo>
                  <a:lnTo>
                    <a:pt x="176" y="489"/>
                  </a:lnTo>
                  <a:lnTo>
                    <a:pt x="176" y="488"/>
                  </a:lnTo>
                  <a:lnTo>
                    <a:pt x="176" y="487"/>
                  </a:lnTo>
                  <a:lnTo>
                    <a:pt x="176" y="487"/>
                  </a:lnTo>
                  <a:lnTo>
                    <a:pt x="175" y="486"/>
                  </a:lnTo>
                  <a:lnTo>
                    <a:pt x="173" y="486"/>
                  </a:lnTo>
                  <a:lnTo>
                    <a:pt x="169" y="489"/>
                  </a:lnTo>
                  <a:lnTo>
                    <a:pt x="167" y="489"/>
                  </a:lnTo>
                  <a:lnTo>
                    <a:pt x="166" y="490"/>
                  </a:lnTo>
                  <a:lnTo>
                    <a:pt x="164" y="492"/>
                  </a:lnTo>
                  <a:lnTo>
                    <a:pt x="164" y="492"/>
                  </a:lnTo>
                  <a:lnTo>
                    <a:pt x="164" y="493"/>
                  </a:lnTo>
                  <a:lnTo>
                    <a:pt x="165" y="494"/>
                  </a:lnTo>
                  <a:lnTo>
                    <a:pt x="163" y="494"/>
                  </a:lnTo>
                  <a:lnTo>
                    <a:pt x="159" y="492"/>
                  </a:lnTo>
                  <a:lnTo>
                    <a:pt x="158" y="492"/>
                  </a:lnTo>
                  <a:lnTo>
                    <a:pt x="159" y="491"/>
                  </a:lnTo>
                  <a:lnTo>
                    <a:pt x="159" y="490"/>
                  </a:lnTo>
                  <a:lnTo>
                    <a:pt x="158" y="488"/>
                  </a:lnTo>
                  <a:lnTo>
                    <a:pt x="158" y="487"/>
                  </a:lnTo>
                  <a:lnTo>
                    <a:pt x="158" y="486"/>
                  </a:lnTo>
                  <a:lnTo>
                    <a:pt x="159" y="485"/>
                  </a:lnTo>
                  <a:lnTo>
                    <a:pt x="159" y="485"/>
                  </a:lnTo>
                  <a:lnTo>
                    <a:pt x="160" y="486"/>
                  </a:lnTo>
                  <a:lnTo>
                    <a:pt x="160" y="486"/>
                  </a:lnTo>
                  <a:lnTo>
                    <a:pt x="162" y="486"/>
                  </a:lnTo>
                  <a:lnTo>
                    <a:pt x="164" y="484"/>
                  </a:lnTo>
                  <a:lnTo>
                    <a:pt x="166" y="484"/>
                  </a:lnTo>
                  <a:lnTo>
                    <a:pt x="168" y="484"/>
                  </a:lnTo>
                  <a:lnTo>
                    <a:pt x="171" y="484"/>
                  </a:lnTo>
                  <a:lnTo>
                    <a:pt x="171" y="484"/>
                  </a:lnTo>
                  <a:lnTo>
                    <a:pt x="171" y="483"/>
                  </a:lnTo>
                  <a:lnTo>
                    <a:pt x="168" y="483"/>
                  </a:lnTo>
                  <a:lnTo>
                    <a:pt x="167" y="483"/>
                  </a:lnTo>
                  <a:lnTo>
                    <a:pt x="163" y="482"/>
                  </a:lnTo>
                  <a:lnTo>
                    <a:pt x="162" y="483"/>
                  </a:lnTo>
                  <a:lnTo>
                    <a:pt x="161" y="484"/>
                  </a:lnTo>
                  <a:lnTo>
                    <a:pt x="161" y="483"/>
                  </a:lnTo>
                  <a:lnTo>
                    <a:pt x="160" y="483"/>
                  </a:lnTo>
                  <a:lnTo>
                    <a:pt x="158" y="482"/>
                  </a:lnTo>
                  <a:lnTo>
                    <a:pt x="158" y="483"/>
                  </a:lnTo>
                  <a:lnTo>
                    <a:pt x="157" y="483"/>
                  </a:lnTo>
                  <a:lnTo>
                    <a:pt x="158" y="484"/>
                  </a:lnTo>
                  <a:lnTo>
                    <a:pt x="158" y="485"/>
                  </a:lnTo>
                  <a:lnTo>
                    <a:pt x="157" y="486"/>
                  </a:lnTo>
                  <a:lnTo>
                    <a:pt x="157" y="487"/>
                  </a:lnTo>
                  <a:lnTo>
                    <a:pt x="157" y="488"/>
                  </a:lnTo>
                  <a:lnTo>
                    <a:pt x="157" y="489"/>
                  </a:lnTo>
                  <a:lnTo>
                    <a:pt x="157" y="489"/>
                  </a:lnTo>
                  <a:lnTo>
                    <a:pt x="157" y="490"/>
                  </a:lnTo>
                  <a:lnTo>
                    <a:pt x="154" y="489"/>
                  </a:lnTo>
                  <a:lnTo>
                    <a:pt x="153" y="488"/>
                  </a:lnTo>
                  <a:lnTo>
                    <a:pt x="152" y="487"/>
                  </a:lnTo>
                  <a:lnTo>
                    <a:pt x="150" y="486"/>
                  </a:lnTo>
                  <a:lnTo>
                    <a:pt x="153" y="485"/>
                  </a:lnTo>
                  <a:lnTo>
                    <a:pt x="153" y="485"/>
                  </a:lnTo>
                  <a:lnTo>
                    <a:pt x="154" y="483"/>
                  </a:lnTo>
                  <a:lnTo>
                    <a:pt x="154" y="483"/>
                  </a:lnTo>
                  <a:lnTo>
                    <a:pt x="153" y="482"/>
                  </a:lnTo>
                  <a:lnTo>
                    <a:pt x="153" y="482"/>
                  </a:lnTo>
                  <a:lnTo>
                    <a:pt x="153" y="483"/>
                  </a:lnTo>
                  <a:lnTo>
                    <a:pt x="153" y="484"/>
                  </a:lnTo>
                  <a:lnTo>
                    <a:pt x="151" y="483"/>
                  </a:lnTo>
                  <a:lnTo>
                    <a:pt x="150" y="485"/>
                  </a:lnTo>
                  <a:lnTo>
                    <a:pt x="148" y="484"/>
                  </a:lnTo>
                  <a:lnTo>
                    <a:pt x="146" y="485"/>
                  </a:lnTo>
                  <a:lnTo>
                    <a:pt x="145" y="484"/>
                  </a:lnTo>
                  <a:lnTo>
                    <a:pt x="145" y="483"/>
                  </a:lnTo>
                  <a:lnTo>
                    <a:pt x="145" y="482"/>
                  </a:lnTo>
                  <a:lnTo>
                    <a:pt x="143" y="480"/>
                  </a:lnTo>
                  <a:lnTo>
                    <a:pt x="143" y="480"/>
                  </a:lnTo>
                  <a:lnTo>
                    <a:pt x="142" y="480"/>
                  </a:lnTo>
                  <a:lnTo>
                    <a:pt x="142" y="479"/>
                  </a:lnTo>
                  <a:lnTo>
                    <a:pt x="140" y="477"/>
                  </a:lnTo>
                  <a:lnTo>
                    <a:pt x="140" y="477"/>
                  </a:lnTo>
                  <a:lnTo>
                    <a:pt x="139" y="476"/>
                  </a:lnTo>
                  <a:lnTo>
                    <a:pt x="140" y="476"/>
                  </a:lnTo>
                  <a:lnTo>
                    <a:pt x="140" y="476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5" y="478"/>
                  </a:lnTo>
                  <a:lnTo>
                    <a:pt x="145" y="477"/>
                  </a:lnTo>
                  <a:lnTo>
                    <a:pt x="146" y="477"/>
                  </a:lnTo>
                  <a:lnTo>
                    <a:pt x="146" y="476"/>
                  </a:lnTo>
                  <a:lnTo>
                    <a:pt x="145" y="476"/>
                  </a:lnTo>
                  <a:lnTo>
                    <a:pt x="146" y="476"/>
                  </a:lnTo>
                  <a:lnTo>
                    <a:pt x="147" y="477"/>
                  </a:lnTo>
                  <a:lnTo>
                    <a:pt x="148" y="477"/>
                  </a:lnTo>
                  <a:lnTo>
                    <a:pt x="149" y="477"/>
                  </a:lnTo>
                  <a:lnTo>
                    <a:pt x="150" y="477"/>
                  </a:lnTo>
                  <a:lnTo>
                    <a:pt x="151" y="476"/>
                  </a:lnTo>
                  <a:lnTo>
                    <a:pt x="153" y="475"/>
                  </a:lnTo>
                  <a:lnTo>
                    <a:pt x="153" y="474"/>
                  </a:lnTo>
                  <a:lnTo>
                    <a:pt x="154" y="474"/>
                  </a:lnTo>
                  <a:lnTo>
                    <a:pt x="154" y="474"/>
                  </a:lnTo>
                  <a:lnTo>
                    <a:pt x="155" y="474"/>
                  </a:lnTo>
                  <a:lnTo>
                    <a:pt x="155" y="475"/>
                  </a:lnTo>
                  <a:lnTo>
                    <a:pt x="156" y="476"/>
                  </a:lnTo>
                  <a:lnTo>
                    <a:pt x="157" y="477"/>
                  </a:lnTo>
                  <a:lnTo>
                    <a:pt x="157" y="477"/>
                  </a:lnTo>
                  <a:lnTo>
                    <a:pt x="157" y="478"/>
                  </a:lnTo>
                  <a:lnTo>
                    <a:pt x="157" y="479"/>
                  </a:lnTo>
                  <a:lnTo>
                    <a:pt x="157" y="479"/>
                  </a:lnTo>
                  <a:lnTo>
                    <a:pt x="157" y="480"/>
                  </a:lnTo>
                  <a:lnTo>
                    <a:pt x="158" y="479"/>
                  </a:lnTo>
                  <a:lnTo>
                    <a:pt x="158" y="479"/>
                  </a:lnTo>
                  <a:lnTo>
                    <a:pt x="158" y="478"/>
                  </a:lnTo>
                  <a:lnTo>
                    <a:pt x="158" y="478"/>
                  </a:lnTo>
                  <a:lnTo>
                    <a:pt x="158" y="477"/>
                  </a:lnTo>
                  <a:lnTo>
                    <a:pt x="158" y="477"/>
                  </a:lnTo>
                  <a:lnTo>
                    <a:pt x="156" y="475"/>
                  </a:lnTo>
                  <a:lnTo>
                    <a:pt x="156" y="475"/>
                  </a:lnTo>
                  <a:lnTo>
                    <a:pt x="155" y="474"/>
                  </a:lnTo>
                  <a:lnTo>
                    <a:pt x="156" y="473"/>
                  </a:lnTo>
                  <a:lnTo>
                    <a:pt x="156" y="473"/>
                  </a:lnTo>
                  <a:lnTo>
                    <a:pt x="156" y="472"/>
                  </a:lnTo>
                  <a:lnTo>
                    <a:pt x="155" y="471"/>
                  </a:lnTo>
                  <a:lnTo>
                    <a:pt x="152" y="469"/>
                  </a:lnTo>
                  <a:lnTo>
                    <a:pt x="147" y="467"/>
                  </a:lnTo>
                  <a:lnTo>
                    <a:pt x="147" y="468"/>
                  </a:lnTo>
                  <a:lnTo>
                    <a:pt x="147" y="468"/>
                  </a:lnTo>
                  <a:lnTo>
                    <a:pt x="147" y="468"/>
                  </a:lnTo>
                  <a:lnTo>
                    <a:pt x="148" y="468"/>
                  </a:lnTo>
                  <a:lnTo>
                    <a:pt x="152" y="470"/>
                  </a:lnTo>
                  <a:lnTo>
                    <a:pt x="153" y="470"/>
                  </a:lnTo>
                  <a:lnTo>
                    <a:pt x="154" y="471"/>
                  </a:lnTo>
                  <a:lnTo>
                    <a:pt x="155" y="471"/>
                  </a:lnTo>
                  <a:lnTo>
                    <a:pt x="155" y="472"/>
                  </a:lnTo>
                  <a:lnTo>
                    <a:pt x="152" y="473"/>
                  </a:lnTo>
                  <a:lnTo>
                    <a:pt x="150" y="475"/>
                  </a:lnTo>
                  <a:lnTo>
                    <a:pt x="148" y="476"/>
                  </a:lnTo>
                  <a:lnTo>
                    <a:pt x="147" y="475"/>
                  </a:lnTo>
                  <a:lnTo>
                    <a:pt x="146" y="474"/>
                  </a:lnTo>
                  <a:lnTo>
                    <a:pt x="144" y="473"/>
                  </a:lnTo>
                  <a:lnTo>
                    <a:pt x="143" y="472"/>
                  </a:lnTo>
                  <a:lnTo>
                    <a:pt x="142" y="472"/>
                  </a:lnTo>
                  <a:lnTo>
                    <a:pt x="142" y="472"/>
                  </a:lnTo>
                  <a:lnTo>
                    <a:pt x="141" y="471"/>
                  </a:lnTo>
                  <a:lnTo>
                    <a:pt x="141" y="472"/>
                  </a:lnTo>
                  <a:lnTo>
                    <a:pt x="138" y="471"/>
                  </a:lnTo>
                  <a:lnTo>
                    <a:pt x="138" y="470"/>
                  </a:lnTo>
                  <a:lnTo>
                    <a:pt x="138" y="469"/>
                  </a:lnTo>
                  <a:lnTo>
                    <a:pt x="140" y="470"/>
                  </a:lnTo>
                  <a:lnTo>
                    <a:pt x="139" y="466"/>
                  </a:lnTo>
                  <a:lnTo>
                    <a:pt x="138" y="465"/>
                  </a:lnTo>
                  <a:lnTo>
                    <a:pt x="136" y="464"/>
                  </a:lnTo>
                  <a:lnTo>
                    <a:pt x="134" y="464"/>
                  </a:lnTo>
                  <a:lnTo>
                    <a:pt x="133" y="464"/>
                  </a:lnTo>
                  <a:lnTo>
                    <a:pt x="132" y="464"/>
                  </a:lnTo>
                  <a:lnTo>
                    <a:pt x="131" y="464"/>
                  </a:lnTo>
                  <a:lnTo>
                    <a:pt x="130" y="463"/>
                  </a:lnTo>
                  <a:lnTo>
                    <a:pt x="128" y="463"/>
                  </a:lnTo>
                  <a:lnTo>
                    <a:pt x="127" y="463"/>
                  </a:lnTo>
                  <a:lnTo>
                    <a:pt x="124" y="460"/>
                  </a:lnTo>
                  <a:lnTo>
                    <a:pt x="123" y="459"/>
                  </a:lnTo>
                  <a:lnTo>
                    <a:pt x="122" y="458"/>
                  </a:lnTo>
                  <a:lnTo>
                    <a:pt x="125" y="458"/>
                  </a:lnTo>
                  <a:lnTo>
                    <a:pt x="126" y="457"/>
                  </a:lnTo>
                  <a:lnTo>
                    <a:pt x="126" y="457"/>
                  </a:lnTo>
                  <a:lnTo>
                    <a:pt x="125" y="456"/>
                  </a:lnTo>
                  <a:lnTo>
                    <a:pt x="124" y="455"/>
                  </a:lnTo>
                  <a:lnTo>
                    <a:pt x="124" y="454"/>
                  </a:lnTo>
                  <a:lnTo>
                    <a:pt x="125" y="453"/>
                  </a:lnTo>
                  <a:lnTo>
                    <a:pt x="126" y="454"/>
                  </a:lnTo>
                  <a:lnTo>
                    <a:pt x="128" y="455"/>
                  </a:lnTo>
                  <a:lnTo>
                    <a:pt x="129" y="456"/>
                  </a:lnTo>
                  <a:lnTo>
                    <a:pt x="132" y="459"/>
                  </a:lnTo>
                  <a:lnTo>
                    <a:pt x="132" y="459"/>
                  </a:lnTo>
                  <a:lnTo>
                    <a:pt x="133" y="459"/>
                  </a:lnTo>
                  <a:lnTo>
                    <a:pt x="137" y="461"/>
                  </a:lnTo>
                  <a:lnTo>
                    <a:pt x="138" y="461"/>
                  </a:lnTo>
                  <a:lnTo>
                    <a:pt x="137" y="460"/>
                  </a:lnTo>
                  <a:lnTo>
                    <a:pt x="137" y="458"/>
                  </a:lnTo>
                  <a:lnTo>
                    <a:pt x="138" y="457"/>
                  </a:lnTo>
                  <a:lnTo>
                    <a:pt x="138" y="457"/>
                  </a:lnTo>
                  <a:lnTo>
                    <a:pt x="138" y="457"/>
                  </a:lnTo>
                  <a:lnTo>
                    <a:pt x="137" y="456"/>
                  </a:lnTo>
                  <a:lnTo>
                    <a:pt x="137" y="455"/>
                  </a:lnTo>
                  <a:lnTo>
                    <a:pt x="136" y="455"/>
                  </a:lnTo>
                  <a:lnTo>
                    <a:pt x="136" y="456"/>
                  </a:lnTo>
                  <a:lnTo>
                    <a:pt x="136" y="459"/>
                  </a:lnTo>
                  <a:lnTo>
                    <a:pt x="134" y="459"/>
                  </a:lnTo>
                  <a:lnTo>
                    <a:pt x="132" y="458"/>
                  </a:lnTo>
                  <a:lnTo>
                    <a:pt x="131" y="457"/>
                  </a:lnTo>
                  <a:lnTo>
                    <a:pt x="131" y="457"/>
                  </a:lnTo>
                  <a:lnTo>
                    <a:pt x="130" y="455"/>
                  </a:lnTo>
                  <a:lnTo>
                    <a:pt x="133" y="455"/>
                  </a:lnTo>
                  <a:lnTo>
                    <a:pt x="132" y="455"/>
                  </a:lnTo>
                  <a:lnTo>
                    <a:pt x="128" y="454"/>
                  </a:lnTo>
                  <a:lnTo>
                    <a:pt x="128" y="453"/>
                  </a:lnTo>
                  <a:lnTo>
                    <a:pt x="127" y="453"/>
                  </a:lnTo>
                  <a:lnTo>
                    <a:pt x="126" y="452"/>
                  </a:lnTo>
                  <a:lnTo>
                    <a:pt x="124" y="451"/>
                  </a:lnTo>
                  <a:lnTo>
                    <a:pt x="125" y="450"/>
                  </a:lnTo>
                  <a:lnTo>
                    <a:pt x="126" y="448"/>
                  </a:lnTo>
                  <a:lnTo>
                    <a:pt x="129" y="449"/>
                  </a:lnTo>
                  <a:lnTo>
                    <a:pt x="130" y="449"/>
                  </a:lnTo>
                  <a:lnTo>
                    <a:pt x="129" y="448"/>
                  </a:lnTo>
                  <a:lnTo>
                    <a:pt x="128" y="448"/>
                  </a:lnTo>
                  <a:lnTo>
                    <a:pt x="127" y="447"/>
                  </a:lnTo>
                  <a:lnTo>
                    <a:pt x="125" y="445"/>
                  </a:lnTo>
                  <a:lnTo>
                    <a:pt x="125" y="444"/>
                  </a:lnTo>
                  <a:lnTo>
                    <a:pt x="124" y="442"/>
                  </a:lnTo>
                  <a:lnTo>
                    <a:pt x="125" y="442"/>
                  </a:lnTo>
                  <a:lnTo>
                    <a:pt x="126" y="442"/>
                  </a:lnTo>
                  <a:lnTo>
                    <a:pt x="128" y="442"/>
                  </a:lnTo>
                  <a:lnTo>
                    <a:pt x="129" y="443"/>
                  </a:lnTo>
                  <a:lnTo>
                    <a:pt x="129" y="443"/>
                  </a:lnTo>
                  <a:lnTo>
                    <a:pt x="128" y="441"/>
                  </a:lnTo>
                  <a:lnTo>
                    <a:pt x="127" y="441"/>
                  </a:lnTo>
                  <a:lnTo>
                    <a:pt x="126" y="440"/>
                  </a:lnTo>
                  <a:lnTo>
                    <a:pt x="125" y="439"/>
                  </a:lnTo>
                  <a:lnTo>
                    <a:pt x="125" y="439"/>
                  </a:lnTo>
                  <a:lnTo>
                    <a:pt x="125" y="438"/>
                  </a:lnTo>
                  <a:lnTo>
                    <a:pt x="125" y="437"/>
                  </a:lnTo>
                  <a:lnTo>
                    <a:pt x="125" y="436"/>
                  </a:lnTo>
                  <a:lnTo>
                    <a:pt x="125" y="435"/>
                  </a:lnTo>
                  <a:lnTo>
                    <a:pt x="125" y="435"/>
                  </a:lnTo>
                  <a:lnTo>
                    <a:pt x="125" y="435"/>
                  </a:lnTo>
                  <a:lnTo>
                    <a:pt x="124" y="435"/>
                  </a:lnTo>
                  <a:lnTo>
                    <a:pt x="124" y="436"/>
                  </a:lnTo>
                  <a:lnTo>
                    <a:pt x="124" y="437"/>
                  </a:lnTo>
                  <a:lnTo>
                    <a:pt x="124" y="438"/>
                  </a:lnTo>
                  <a:lnTo>
                    <a:pt x="124" y="439"/>
                  </a:lnTo>
                  <a:lnTo>
                    <a:pt x="124" y="440"/>
                  </a:lnTo>
                  <a:lnTo>
                    <a:pt x="125" y="441"/>
                  </a:lnTo>
                  <a:lnTo>
                    <a:pt x="124" y="441"/>
                  </a:lnTo>
                  <a:lnTo>
                    <a:pt x="123" y="440"/>
                  </a:lnTo>
                  <a:lnTo>
                    <a:pt x="123" y="440"/>
                  </a:lnTo>
                  <a:lnTo>
                    <a:pt x="122" y="439"/>
                  </a:lnTo>
                  <a:lnTo>
                    <a:pt x="121" y="435"/>
                  </a:lnTo>
                  <a:lnTo>
                    <a:pt x="119" y="432"/>
                  </a:lnTo>
                  <a:lnTo>
                    <a:pt x="119" y="429"/>
                  </a:lnTo>
                  <a:lnTo>
                    <a:pt x="119" y="428"/>
                  </a:lnTo>
                  <a:lnTo>
                    <a:pt x="120" y="428"/>
                  </a:lnTo>
                  <a:lnTo>
                    <a:pt x="120" y="428"/>
                  </a:lnTo>
                  <a:lnTo>
                    <a:pt x="121" y="428"/>
                  </a:lnTo>
                  <a:lnTo>
                    <a:pt x="121" y="428"/>
                  </a:lnTo>
                  <a:lnTo>
                    <a:pt x="120" y="427"/>
                  </a:lnTo>
                  <a:lnTo>
                    <a:pt x="119" y="427"/>
                  </a:lnTo>
                  <a:lnTo>
                    <a:pt x="118" y="428"/>
                  </a:lnTo>
                  <a:lnTo>
                    <a:pt x="117" y="428"/>
                  </a:lnTo>
                  <a:lnTo>
                    <a:pt x="116" y="426"/>
                  </a:lnTo>
                  <a:lnTo>
                    <a:pt x="115" y="425"/>
                  </a:lnTo>
                  <a:lnTo>
                    <a:pt x="114" y="424"/>
                  </a:lnTo>
                  <a:lnTo>
                    <a:pt x="113" y="421"/>
                  </a:lnTo>
                  <a:lnTo>
                    <a:pt x="115" y="422"/>
                  </a:lnTo>
                  <a:lnTo>
                    <a:pt x="117" y="422"/>
                  </a:lnTo>
                  <a:lnTo>
                    <a:pt x="121" y="422"/>
                  </a:lnTo>
                  <a:lnTo>
                    <a:pt x="125" y="424"/>
                  </a:lnTo>
                  <a:lnTo>
                    <a:pt x="127" y="424"/>
                  </a:lnTo>
                  <a:lnTo>
                    <a:pt x="126" y="423"/>
                  </a:lnTo>
                  <a:lnTo>
                    <a:pt x="125" y="423"/>
                  </a:lnTo>
                  <a:lnTo>
                    <a:pt x="124" y="422"/>
                  </a:lnTo>
                  <a:lnTo>
                    <a:pt x="123" y="421"/>
                  </a:lnTo>
                  <a:lnTo>
                    <a:pt x="123" y="421"/>
                  </a:lnTo>
                  <a:lnTo>
                    <a:pt x="122" y="420"/>
                  </a:lnTo>
                  <a:lnTo>
                    <a:pt x="120" y="417"/>
                  </a:lnTo>
                  <a:lnTo>
                    <a:pt x="120" y="417"/>
                  </a:lnTo>
                  <a:lnTo>
                    <a:pt x="120" y="418"/>
                  </a:lnTo>
                  <a:lnTo>
                    <a:pt x="120" y="420"/>
                  </a:lnTo>
                  <a:lnTo>
                    <a:pt x="119" y="421"/>
                  </a:lnTo>
                  <a:lnTo>
                    <a:pt x="118" y="421"/>
                  </a:lnTo>
                  <a:lnTo>
                    <a:pt x="117" y="421"/>
                  </a:lnTo>
                  <a:lnTo>
                    <a:pt x="115" y="421"/>
                  </a:lnTo>
                  <a:lnTo>
                    <a:pt x="115" y="420"/>
                  </a:lnTo>
                  <a:lnTo>
                    <a:pt x="114" y="419"/>
                  </a:lnTo>
                  <a:lnTo>
                    <a:pt x="114" y="419"/>
                  </a:lnTo>
                  <a:lnTo>
                    <a:pt x="112" y="418"/>
                  </a:lnTo>
                  <a:lnTo>
                    <a:pt x="112" y="418"/>
                  </a:lnTo>
                  <a:lnTo>
                    <a:pt x="111" y="418"/>
                  </a:lnTo>
                  <a:lnTo>
                    <a:pt x="111" y="416"/>
                  </a:lnTo>
                  <a:lnTo>
                    <a:pt x="111" y="416"/>
                  </a:lnTo>
                  <a:lnTo>
                    <a:pt x="112" y="416"/>
                  </a:lnTo>
                  <a:lnTo>
                    <a:pt x="113" y="416"/>
                  </a:lnTo>
                  <a:lnTo>
                    <a:pt x="114" y="417"/>
                  </a:lnTo>
                  <a:lnTo>
                    <a:pt x="115" y="417"/>
                  </a:lnTo>
                  <a:lnTo>
                    <a:pt x="116" y="417"/>
                  </a:lnTo>
                  <a:lnTo>
                    <a:pt x="116" y="416"/>
                  </a:lnTo>
                  <a:lnTo>
                    <a:pt x="115" y="416"/>
                  </a:lnTo>
                  <a:lnTo>
                    <a:pt x="114" y="416"/>
                  </a:lnTo>
                  <a:lnTo>
                    <a:pt x="113" y="415"/>
                  </a:lnTo>
                  <a:lnTo>
                    <a:pt x="111" y="414"/>
                  </a:lnTo>
                  <a:lnTo>
                    <a:pt x="112" y="413"/>
                  </a:lnTo>
                  <a:lnTo>
                    <a:pt x="113" y="410"/>
                  </a:lnTo>
                  <a:lnTo>
                    <a:pt x="113" y="410"/>
                  </a:lnTo>
                  <a:lnTo>
                    <a:pt x="112" y="408"/>
                  </a:lnTo>
                  <a:lnTo>
                    <a:pt x="112" y="407"/>
                  </a:lnTo>
                  <a:lnTo>
                    <a:pt x="111" y="406"/>
                  </a:lnTo>
                  <a:lnTo>
                    <a:pt x="110" y="405"/>
                  </a:lnTo>
                  <a:lnTo>
                    <a:pt x="108" y="404"/>
                  </a:lnTo>
                  <a:lnTo>
                    <a:pt x="108" y="405"/>
                  </a:lnTo>
                  <a:lnTo>
                    <a:pt x="108" y="405"/>
                  </a:lnTo>
                  <a:lnTo>
                    <a:pt x="109" y="406"/>
                  </a:lnTo>
                  <a:lnTo>
                    <a:pt x="109" y="406"/>
                  </a:lnTo>
                  <a:lnTo>
                    <a:pt x="108" y="406"/>
                  </a:lnTo>
                  <a:lnTo>
                    <a:pt x="106" y="406"/>
                  </a:lnTo>
                  <a:lnTo>
                    <a:pt x="105" y="405"/>
                  </a:lnTo>
                  <a:lnTo>
                    <a:pt x="102" y="404"/>
                  </a:lnTo>
                  <a:lnTo>
                    <a:pt x="102" y="403"/>
                  </a:lnTo>
                  <a:lnTo>
                    <a:pt x="101" y="402"/>
                  </a:lnTo>
                  <a:lnTo>
                    <a:pt x="101" y="401"/>
                  </a:lnTo>
                  <a:lnTo>
                    <a:pt x="101" y="401"/>
                  </a:lnTo>
                  <a:lnTo>
                    <a:pt x="100" y="402"/>
                  </a:lnTo>
                  <a:lnTo>
                    <a:pt x="97" y="403"/>
                  </a:lnTo>
                  <a:lnTo>
                    <a:pt x="96" y="403"/>
                  </a:lnTo>
                  <a:lnTo>
                    <a:pt x="95" y="403"/>
                  </a:lnTo>
                  <a:lnTo>
                    <a:pt x="95" y="404"/>
                  </a:lnTo>
                  <a:lnTo>
                    <a:pt x="96" y="404"/>
                  </a:lnTo>
                  <a:lnTo>
                    <a:pt x="97" y="404"/>
                  </a:lnTo>
                  <a:lnTo>
                    <a:pt x="98" y="406"/>
                  </a:lnTo>
                  <a:lnTo>
                    <a:pt x="98" y="406"/>
                  </a:lnTo>
                  <a:lnTo>
                    <a:pt x="98" y="406"/>
                  </a:lnTo>
                  <a:lnTo>
                    <a:pt x="97" y="407"/>
                  </a:lnTo>
                  <a:lnTo>
                    <a:pt x="95" y="406"/>
                  </a:lnTo>
                  <a:lnTo>
                    <a:pt x="94" y="404"/>
                  </a:lnTo>
                  <a:lnTo>
                    <a:pt x="94" y="403"/>
                  </a:lnTo>
                  <a:lnTo>
                    <a:pt x="94" y="402"/>
                  </a:lnTo>
                  <a:lnTo>
                    <a:pt x="95" y="400"/>
                  </a:lnTo>
                  <a:lnTo>
                    <a:pt x="96" y="400"/>
                  </a:lnTo>
                  <a:lnTo>
                    <a:pt x="97" y="399"/>
                  </a:lnTo>
                  <a:lnTo>
                    <a:pt x="98" y="397"/>
                  </a:lnTo>
                  <a:lnTo>
                    <a:pt x="100" y="396"/>
                  </a:lnTo>
                  <a:lnTo>
                    <a:pt x="98" y="395"/>
                  </a:lnTo>
                  <a:lnTo>
                    <a:pt x="97" y="394"/>
                  </a:lnTo>
                  <a:lnTo>
                    <a:pt x="96" y="392"/>
                  </a:lnTo>
                  <a:lnTo>
                    <a:pt x="100" y="392"/>
                  </a:lnTo>
                  <a:lnTo>
                    <a:pt x="102" y="392"/>
                  </a:lnTo>
                  <a:lnTo>
                    <a:pt x="104" y="392"/>
                  </a:lnTo>
                  <a:lnTo>
                    <a:pt x="104" y="392"/>
                  </a:lnTo>
                  <a:lnTo>
                    <a:pt x="105" y="391"/>
                  </a:lnTo>
                  <a:lnTo>
                    <a:pt x="107" y="391"/>
                  </a:lnTo>
                  <a:lnTo>
                    <a:pt x="107" y="390"/>
                  </a:lnTo>
                  <a:lnTo>
                    <a:pt x="107" y="390"/>
                  </a:lnTo>
                  <a:lnTo>
                    <a:pt x="107" y="389"/>
                  </a:lnTo>
                  <a:lnTo>
                    <a:pt x="106" y="389"/>
                  </a:lnTo>
                  <a:lnTo>
                    <a:pt x="106" y="387"/>
                  </a:lnTo>
                  <a:lnTo>
                    <a:pt x="106" y="387"/>
                  </a:lnTo>
                  <a:lnTo>
                    <a:pt x="106" y="386"/>
                  </a:lnTo>
                  <a:lnTo>
                    <a:pt x="107" y="386"/>
                  </a:lnTo>
                  <a:lnTo>
                    <a:pt x="107" y="386"/>
                  </a:lnTo>
                  <a:lnTo>
                    <a:pt x="109" y="387"/>
                  </a:lnTo>
                  <a:lnTo>
                    <a:pt x="109" y="388"/>
                  </a:lnTo>
                  <a:lnTo>
                    <a:pt x="108" y="388"/>
                  </a:lnTo>
                  <a:lnTo>
                    <a:pt x="109" y="392"/>
                  </a:lnTo>
                  <a:lnTo>
                    <a:pt x="109" y="393"/>
                  </a:lnTo>
                  <a:lnTo>
                    <a:pt x="108" y="393"/>
                  </a:lnTo>
                  <a:lnTo>
                    <a:pt x="109" y="395"/>
                  </a:lnTo>
                  <a:lnTo>
                    <a:pt x="109" y="396"/>
                  </a:lnTo>
                  <a:lnTo>
                    <a:pt x="107" y="397"/>
                  </a:lnTo>
                  <a:lnTo>
                    <a:pt x="106" y="397"/>
                  </a:lnTo>
                  <a:lnTo>
                    <a:pt x="107" y="397"/>
                  </a:lnTo>
                  <a:lnTo>
                    <a:pt x="108" y="397"/>
                  </a:lnTo>
                  <a:lnTo>
                    <a:pt x="109" y="397"/>
                  </a:lnTo>
                  <a:lnTo>
                    <a:pt x="110" y="396"/>
                  </a:lnTo>
                  <a:lnTo>
                    <a:pt x="110" y="395"/>
                  </a:lnTo>
                  <a:lnTo>
                    <a:pt x="110" y="392"/>
                  </a:lnTo>
                  <a:lnTo>
                    <a:pt x="110" y="392"/>
                  </a:lnTo>
                  <a:lnTo>
                    <a:pt x="111" y="392"/>
                  </a:lnTo>
                  <a:lnTo>
                    <a:pt x="112" y="392"/>
                  </a:lnTo>
                  <a:lnTo>
                    <a:pt x="112" y="394"/>
                  </a:lnTo>
                  <a:lnTo>
                    <a:pt x="113" y="395"/>
                  </a:lnTo>
                  <a:lnTo>
                    <a:pt x="113" y="399"/>
                  </a:lnTo>
                  <a:lnTo>
                    <a:pt x="112" y="401"/>
                  </a:lnTo>
                  <a:lnTo>
                    <a:pt x="112" y="401"/>
                  </a:lnTo>
                  <a:lnTo>
                    <a:pt x="113" y="402"/>
                  </a:lnTo>
                  <a:lnTo>
                    <a:pt x="114" y="402"/>
                  </a:lnTo>
                  <a:lnTo>
                    <a:pt x="114" y="401"/>
                  </a:lnTo>
                  <a:lnTo>
                    <a:pt x="114" y="400"/>
                  </a:lnTo>
                  <a:lnTo>
                    <a:pt x="114" y="398"/>
                  </a:lnTo>
                  <a:lnTo>
                    <a:pt x="114" y="397"/>
                  </a:lnTo>
                  <a:lnTo>
                    <a:pt x="114" y="396"/>
                  </a:lnTo>
                  <a:lnTo>
                    <a:pt x="113" y="394"/>
                  </a:lnTo>
                  <a:lnTo>
                    <a:pt x="113" y="393"/>
                  </a:lnTo>
                  <a:lnTo>
                    <a:pt x="113" y="391"/>
                  </a:lnTo>
                  <a:lnTo>
                    <a:pt x="112" y="391"/>
                  </a:lnTo>
                  <a:lnTo>
                    <a:pt x="110" y="390"/>
                  </a:lnTo>
                  <a:lnTo>
                    <a:pt x="110" y="389"/>
                  </a:lnTo>
                  <a:lnTo>
                    <a:pt x="110" y="387"/>
                  </a:lnTo>
                  <a:lnTo>
                    <a:pt x="112" y="387"/>
                  </a:lnTo>
                  <a:lnTo>
                    <a:pt x="113" y="386"/>
                  </a:lnTo>
                  <a:lnTo>
                    <a:pt x="114" y="385"/>
                  </a:lnTo>
                  <a:lnTo>
                    <a:pt x="115" y="386"/>
                  </a:lnTo>
                  <a:lnTo>
                    <a:pt x="118" y="387"/>
                  </a:lnTo>
                  <a:lnTo>
                    <a:pt x="118" y="387"/>
                  </a:lnTo>
                  <a:lnTo>
                    <a:pt x="118" y="386"/>
                  </a:lnTo>
                  <a:lnTo>
                    <a:pt x="117" y="386"/>
                  </a:lnTo>
                  <a:lnTo>
                    <a:pt x="116" y="386"/>
                  </a:lnTo>
                  <a:lnTo>
                    <a:pt x="114" y="384"/>
                  </a:lnTo>
                  <a:lnTo>
                    <a:pt x="112" y="384"/>
                  </a:lnTo>
                  <a:lnTo>
                    <a:pt x="111" y="382"/>
                  </a:lnTo>
                  <a:lnTo>
                    <a:pt x="111" y="381"/>
                  </a:lnTo>
                  <a:lnTo>
                    <a:pt x="112" y="380"/>
                  </a:lnTo>
                  <a:lnTo>
                    <a:pt x="114" y="380"/>
                  </a:lnTo>
                  <a:lnTo>
                    <a:pt x="117" y="377"/>
                  </a:lnTo>
                  <a:lnTo>
                    <a:pt x="117" y="374"/>
                  </a:lnTo>
                  <a:lnTo>
                    <a:pt x="116" y="372"/>
                  </a:lnTo>
                  <a:lnTo>
                    <a:pt x="114" y="372"/>
                  </a:lnTo>
                  <a:lnTo>
                    <a:pt x="112" y="370"/>
                  </a:lnTo>
                  <a:lnTo>
                    <a:pt x="110" y="370"/>
                  </a:lnTo>
                  <a:lnTo>
                    <a:pt x="108" y="369"/>
                  </a:lnTo>
                  <a:lnTo>
                    <a:pt x="108" y="367"/>
                  </a:lnTo>
                  <a:lnTo>
                    <a:pt x="108" y="365"/>
                  </a:lnTo>
                  <a:lnTo>
                    <a:pt x="109" y="365"/>
                  </a:lnTo>
                  <a:lnTo>
                    <a:pt x="109" y="362"/>
                  </a:lnTo>
                  <a:lnTo>
                    <a:pt x="107" y="359"/>
                  </a:lnTo>
                  <a:lnTo>
                    <a:pt x="107" y="358"/>
                  </a:lnTo>
                  <a:lnTo>
                    <a:pt x="108" y="356"/>
                  </a:lnTo>
                  <a:lnTo>
                    <a:pt x="107" y="355"/>
                  </a:lnTo>
                  <a:lnTo>
                    <a:pt x="107" y="354"/>
                  </a:lnTo>
                  <a:lnTo>
                    <a:pt x="109" y="354"/>
                  </a:lnTo>
                  <a:lnTo>
                    <a:pt x="109" y="353"/>
                  </a:lnTo>
                  <a:lnTo>
                    <a:pt x="108" y="352"/>
                  </a:lnTo>
                  <a:lnTo>
                    <a:pt x="107" y="351"/>
                  </a:lnTo>
                  <a:lnTo>
                    <a:pt x="106" y="349"/>
                  </a:lnTo>
                  <a:lnTo>
                    <a:pt x="106" y="347"/>
                  </a:lnTo>
                  <a:lnTo>
                    <a:pt x="108" y="347"/>
                  </a:lnTo>
                  <a:lnTo>
                    <a:pt x="108" y="347"/>
                  </a:lnTo>
                  <a:lnTo>
                    <a:pt x="106" y="345"/>
                  </a:lnTo>
                  <a:lnTo>
                    <a:pt x="105" y="344"/>
                  </a:lnTo>
                  <a:lnTo>
                    <a:pt x="105" y="343"/>
                  </a:lnTo>
                  <a:lnTo>
                    <a:pt x="106" y="343"/>
                  </a:lnTo>
                  <a:lnTo>
                    <a:pt x="106" y="343"/>
                  </a:lnTo>
                  <a:lnTo>
                    <a:pt x="108" y="343"/>
                  </a:lnTo>
                  <a:lnTo>
                    <a:pt x="110" y="346"/>
                  </a:lnTo>
                  <a:lnTo>
                    <a:pt x="110" y="345"/>
                  </a:lnTo>
                  <a:lnTo>
                    <a:pt x="108" y="343"/>
                  </a:lnTo>
                  <a:lnTo>
                    <a:pt x="107" y="339"/>
                  </a:lnTo>
                  <a:lnTo>
                    <a:pt x="106" y="339"/>
                  </a:lnTo>
                  <a:lnTo>
                    <a:pt x="104" y="339"/>
                  </a:lnTo>
                  <a:lnTo>
                    <a:pt x="104" y="338"/>
                  </a:lnTo>
                  <a:lnTo>
                    <a:pt x="103" y="338"/>
                  </a:lnTo>
                  <a:lnTo>
                    <a:pt x="103" y="337"/>
                  </a:lnTo>
                  <a:lnTo>
                    <a:pt x="103" y="336"/>
                  </a:lnTo>
                  <a:lnTo>
                    <a:pt x="104" y="335"/>
                  </a:lnTo>
                  <a:lnTo>
                    <a:pt x="106" y="335"/>
                  </a:lnTo>
                  <a:lnTo>
                    <a:pt x="107" y="334"/>
                  </a:lnTo>
                  <a:lnTo>
                    <a:pt x="107" y="332"/>
                  </a:lnTo>
                  <a:lnTo>
                    <a:pt x="106" y="332"/>
                  </a:lnTo>
                  <a:lnTo>
                    <a:pt x="106" y="334"/>
                  </a:lnTo>
                  <a:lnTo>
                    <a:pt x="105" y="335"/>
                  </a:lnTo>
                  <a:lnTo>
                    <a:pt x="104" y="335"/>
                  </a:lnTo>
                  <a:lnTo>
                    <a:pt x="104" y="334"/>
                  </a:lnTo>
                  <a:lnTo>
                    <a:pt x="102" y="333"/>
                  </a:lnTo>
                  <a:lnTo>
                    <a:pt x="101" y="332"/>
                  </a:lnTo>
                  <a:lnTo>
                    <a:pt x="100" y="332"/>
                  </a:lnTo>
                  <a:lnTo>
                    <a:pt x="98" y="333"/>
                  </a:lnTo>
                  <a:lnTo>
                    <a:pt x="97" y="336"/>
                  </a:lnTo>
                  <a:lnTo>
                    <a:pt x="97" y="336"/>
                  </a:lnTo>
                  <a:lnTo>
                    <a:pt x="94" y="336"/>
                  </a:lnTo>
                  <a:lnTo>
                    <a:pt x="93" y="336"/>
                  </a:lnTo>
                  <a:lnTo>
                    <a:pt x="91" y="335"/>
                  </a:lnTo>
                  <a:lnTo>
                    <a:pt x="91" y="335"/>
                  </a:lnTo>
                  <a:lnTo>
                    <a:pt x="91" y="334"/>
                  </a:lnTo>
                  <a:lnTo>
                    <a:pt x="92" y="334"/>
                  </a:lnTo>
                  <a:lnTo>
                    <a:pt x="92" y="333"/>
                  </a:lnTo>
                  <a:lnTo>
                    <a:pt x="91" y="333"/>
                  </a:lnTo>
                  <a:lnTo>
                    <a:pt x="90" y="332"/>
                  </a:lnTo>
                  <a:lnTo>
                    <a:pt x="89" y="332"/>
                  </a:lnTo>
                  <a:lnTo>
                    <a:pt x="88" y="330"/>
                  </a:lnTo>
                  <a:lnTo>
                    <a:pt x="86" y="327"/>
                  </a:lnTo>
                  <a:lnTo>
                    <a:pt x="85" y="325"/>
                  </a:lnTo>
                  <a:lnTo>
                    <a:pt x="86" y="324"/>
                  </a:lnTo>
                  <a:lnTo>
                    <a:pt x="85" y="318"/>
                  </a:lnTo>
                  <a:lnTo>
                    <a:pt x="85" y="316"/>
                  </a:lnTo>
                  <a:lnTo>
                    <a:pt x="85" y="313"/>
                  </a:lnTo>
                  <a:lnTo>
                    <a:pt x="85" y="312"/>
                  </a:lnTo>
                  <a:lnTo>
                    <a:pt x="86" y="310"/>
                  </a:lnTo>
                  <a:lnTo>
                    <a:pt x="87" y="309"/>
                  </a:lnTo>
                  <a:lnTo>
                    <a:pt x="87" y="303"/>
                  </a:lnTo>
                  <a:lnTo>
                    <a:pt x="87" y="301"/>
                  </a:lnTo>
                  <a:lnTo>
                    <a:pt x="81" y="293"/>
                  </a:lnTo>
                  <a:lnTo>
                    <a:pt x="81" y="291"/>
                  </a:lnTo>
                  <a:lnTo>
                    <a:pt x="80" y="289"/>
                  </a:lnTo>
                  <a:lnTo>
                    <a:pt x="80" y="286"/>
                  </a:lnTo>
                  <a:lnTo>
                    <a:pt x="79" y="285"/>
                  </a:lnTo>
                  <a:lnTo>
                    <a:pt x="78" y="283"/>
                  </a:lnTo>
                  <a:lnTo>
                    <a:pt x="76" y="280"/>
                  </a:lnTo>
                  <a:lnTo>
                    <a:pt x="75" y="279"/>
                  </a:lnTo>
                  <a:lnTo>
                    <a:pt x="76" y="277"/>
                  </a:lnTo>
                  <a:lnTo>
                    <a:pt x="75" y="275"/>
                  </a:lnTo>
                  <a:lnTo>
                    <a:pt x="75" y="274"/>
                  </a:lnTo>
                  <a:lnTo>
                    <a:pt x="75" y="273"/>
                  </a:lnTo>
                  <a:lnTo>
                    <a:pt x="77" y="274"/>
                  </a:lnTo>
                  <a:lnTo>
                    <a:pt x="78" y="274"/>
                  </a:lnTo>
                  <a:lnTo>
                    <a:pt x="79" y="273"/>
                  </a:lnTo>
                  <a:lnTo>
                    <a:pt x="79" y="272"/>
                  </a:lnTo>
                  <a:lnTo>
                    <a:pt x="79" y="268"/>
                  </a:lnTo>
                  <a:lnTo>
                    <a:pt x="78" y="267"/>
                  </a:lnTo>
                  <a:lnTo>
                    <a:pt x="78" y="266"/>
                  </a:lnTo>
                  <a:lnTo>
                    <a:pt x="79" y="265"/>
                  </a:lnTo>
                  <a:lnTo>
                    <a:pt x="79" y="264"/>
                  </a:lnTo>
                  <a:lnTo>
                    <a:pt x="80" y="262"/>
                  </a:lnTo>
                  <a:lnTo>
                    <a:pt x="80" y="256"/>
                  </a:lnTo>
                  <a:lnTo>
                    <a:pt x="80" y="255"/>
                  </a:lnTo>
                  <a:lnTo>
                    <a:pt x="81" y="253"/>
                  </a:lnTo>
                  <a:lnTo>
                    <a:pt x="80" y="251"/>
                  </a:lnTo>
                  <a:lnTo>
                    <a:pt x="80" y="250"/>
                  </a:lnTo>
                  <a:lnTo>
                    <a:pt x="81" y="249"/>
                  </a:lnTo>
                  <a:lnTo>
                    <a:pt x="81" y="248"/>
                  </a:lnTo>
                  <a:lnTo>
                    <a:pt x="81" y="246"/>
                  </a:lnTo>
                  <a:lnTo>
                    <a:pt x="83" y="244"/>
                  </a:lnTo>
                  <a:lnTo>
                    <a:pt x="83" y="242"/>
                  </a:lnTo>
                  <a:lnTo>
                    <a:pt x="83" y="238"/>
                  </a:lnTo>
                  <a:lnTo>
                    <a:pt x="83" y="234"/>
                  </a:lnTo>
                  <a:lnTo>
                    <a:pt x="83" y="232"/>
                  </a:lnTo>
                  <a:lnTo>
                    <a:pt x="82" y="231"/>
                  </a:lnTo>
                  <a:lnTo>
                    <a:pt x="83" y="229"/>
                  </a:lnTo>
                  <a:lnTo>
                    <a:pt x="83" y="227"/>
                  </a:lnTo>
                  <a:lnTo>
                    <a:pt x="83" y="226"/>
                  </a:lnTo>
                  <a:lnTo>
                    <a:pt x="84" y="224"/>
                  </a:lnTo>
                  <a:lnTo>
                    <a:pt x="84" y="222"/>
                  </a:lnTo>
                  <a:lnTo>
                    <a:pt x="83" y="221"/>
                  </a:lnTo>
                  <a:lnTo>
                    <a:pt x="83" y="219"/>
                  </a:lnTo>
                  <a:lnTo>
                    <a:pt x="82" y="216"/>
                  </a:lnTo>
                  <a:lnTo>
                    <a:pt x="83" y="215"/>
                  </a:lnTo>
                  <a:lnTo>
                    <a:pt x="83" y="215"/>
                  </a:lnTo>
                  <a:lnTo>
                    <a:pt x="84" y="210"/>
                  </a:lnTo>
                  <a:lnTo>
                    <a:pt x="83" y="209"/>
                  </a:lnTo>
                  <a:lnTo>
                    <a:pt x="83" y="207"/>
                  </a:lnTo>
                  <a:lnTo>
                    <a:pt x="82" y="204"/>
                  </a:lnTo>
                  <a:lnTo>
                    <a:pt x="80" y="198"/>
                  </a:lnTo>
                  <a:lnTo>
                    <a:pt x="79" y="194"/>
                  </a:lnTo>
                  <a:lnTo>
                    <a:pt x="77" y="189"/>
                  </a:lnTo>
                  <a:lnTo>
                    <a:pt x="77" y="187"/>
                  </a:lnTo>
                  <a:lnTo>
                    <a:pt x="76" y="184"/>
                  </a:lnTo>
                  <a:lnTo>
                    <a:pt x="75" y="182"/>
                  </a:lnTo>
                  <a:lnTo>
                    <a:pt x="75" y="178"/>
                  </a:lnTo>
                  <a:lnTo>
                    <a:pt x="77" y="175"/>
                  </a:lnTo>
                  <a:lnTo>
                    <a:pt x="77" y="173"/>
                  </a:lnTo>
                  <a:lnTo>
                    <a:pt x="77" y="169"/>
                  </a:lnTo>
                  <a:lnTo>
                    <a:pt x="76" y="166"/>
                  </a:lnTo>
                  <a:lnTo>
                    <a:pt x="76" y="164"/>
                  </a:lnTo>
                  <a:lnTo>
                    <a:pt x="74" y="162"/>
                  </a:lnTo>
                  <a:lnTo>
                    <a:pt x="73" y="158"/>
                  </a:lnTo>
                  <a:lnTo>
                    <a:pt x="73" y="157"/>
                  </a:lnTo>
                  <a:lnTo>
                    <a:pt x="74" y="156"/>
                  </a:lnTo>
                  <a:lnTo>
                    <a:pt x="75" y="155"/>
                  </a:lnTo>
                  <a:lnTo>
                    <a:pt x="75" y="152"/>
                  </a:lnTo>
                  <a:lnTo>
                    <a:pt x="76" y="151"/>
                  </a:lnTo>
                  <a:lnTo>
                    <a:pt x="75" y="146"/>
                  </a:lnTo>
                  <a:lnTo>
                    <a:pt x="75" y="143"/>
                  </a:lnTo>
                  <a:lnTo>
                    <a:pt x="76" y="142"/>
                  </a:lnTo>
                  <a:lnTo>
                    <a:pt x="77" y="140"/>
                  </a:lnTo>
                  <a:lnTo>
                    <a:pt x="77" y="140"/>
                  </a:lnTo>
                  <a:lnTo>
                    <a:pt x="77" y="139"/>
                  </a:lnTo>
                  <a:lnTo>
                    <a:pt x="76" y="136"/>
                  </a:lnTo>
                  <a:lnTo>
                    <a:pt x="76" y="135"/>
                  </a:lnTo>
                  <a:lnTo>
                    <a:pt x="77" y="131"/>
                  </a:lnTo>
                  <a:lnTo>
                    <a:pt x="77" y="129"/>
                  </a:lnTo>
                  <a:lnTo>
                    <a:pt x="77" y="126"/>
                  </a:lnTo>
                  <a:lnTo>
                    <a:pt x="77" y="123"/>
                  </a:lnTo>
                  <a:lnTo>
                    <a:pt x="77" y="122"/>
                  </a:lnTo>
                  <a:lnTo>
                    <a:pt x="77" y="121"/>
                  </a:lnTo>
                  <a:lnTo>
                    <a:pt x="77" y="117"/>
                  </a:lnTo>
                  <a:lnTo>
                    <a:pt x="76" y="116"/>
                  </a:lnTo>
                  <a:lnTo>
                    <a:pt x="75" y="115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77" y="109"/>
                  </a:lnTo>
                  <a:lnTo>
                    <a:pt x="77" y="107"/>
                  </a:lnTo>
                  <a:lnTo>
                    <a:pt x="77" y="106"/>
                  </a:lnTo>
                  <a:lnTo>
                    <a:pt x="75" y="101"/>
                  </a:lnTo>
                  <a:lnTo>
                    <a:pt x="75" y="99"/>
                  </a:lnTo>
                  <a:lnTo>
                    <a:pt x="75" y="94"/>
                  </a:lnTo>
                  <a:lnTo>
                    <a:pt x="75" y="91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5" y="87"/>
                  </a:lnTo>
                  <a:lnTo>
                    <a:pt x="75" y="85"/>
                  </a:lnTo>
                  <a:lnTo>
                    <a:pt x="75" y="84"/>
                  </a:lnTo>
                  <a:lnTo>
                    <a:pt x="75" y="83"/>
                  </a:lnTo>
                  <a:lnTo>
                    <a:pt x="74" y="83"/>
                  </a:lnTo>
                  <a:lnTo>
                    <a:pt x="73" y="81"/>
                  </a:lnTo>
                  <a:lnTo>
                    <a:pt x="72" y="80"/>
                  </a:lnTo>
                  <a:lnTo>
                    <a:pt x="73" y="78"/>
                  </a:lnTo>
                  <a:lnTo>
                    <a:pt x="72" y="77"/>
                  </a:lnTo>
                  <a:lnTo>
                    <a:pt x="74" y="77"/>
                  </a:lnTo>
                  <a:lnTo>
                    <a:pt x="74" y="76"/>
                  </a:lnTo>
                  <a:lnTo>
                    <a:pt x="75" y="74"/>
                  </a:lnTo>
                  <a:lnTo>
                    <a:pt x="75" y="70"/>
                  </a:lnTo>
                  <a:lnTo>
                    <a:pt x="75" y="65"/>
                  </a:lnTo>
                  <a:lnTo>
                    <a:pt x="75" y="62"/>
                  </a:lnTo>
                  <a:lnTo>
                    <a:pt x="75" y="61"/>
                  </a:lnTo>
                  <a:lnTo>
                    <a:pt x="75" y="57"/>
                  </a:lnTo>
                  <a:lnTo>
                    <a:pt x="76" y="55"/>
                  </a:lnTo>
                  <a:lnTo>
                    <a:pt x="76" y="53"/>
                  </a:lnTo>
                  <a:lnTo>
                    <a:pt x="75" y="52"/>
                  </a:lnTo>
                  <a:lnTo>
                    <a:pt x="73" y="44"/>
                  </a:lnTo>
                  <a:lnTo>
                    <a:pt x="73" y="42"/>
                  </a:lnTo>
                  <a:lnTo>
                    <a:pt x="73" y="38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1" y="28"/>
                  </a:lnTo>
                  <a:lnTo>
                    <a:pt x="70" y="24"/>
                  </a:lnTo>
                  <a:lnTo>
                    <a:pt x="69" y="18"/>
                  </a:lnTo>
                  <a:lnTo>
                    <a:pt x="69" y="15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1" y="10"/>
                  </a:lnTo>
                  <a:lnTo>
                    <a:pt x="73" y="9"/>
                  </a:lnTo>
                  <a:lnTo>
                    <a:pt x="74" y="8"/>
                  </a:lnTo>
                  <a:lnTo>
                    <a:pt x="74" y="7"/>
                  </a:lnTo>
                  <a:lnTo>
                    <a:pt x="74" y="5"/>
                  </a:lnTo>
                  <a:lnTo>
                    <a:pt x="73" y="4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5" y="2"/>
                  </a:lnTo>
                  <a:lnTo>
                    <a:pt x="76" y="1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2" y="7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3" y="13"/>
                  </a:lnTo>
                  <a:lnTo>
                    <a:pt x="84" y="14"/>
                  </a:lnTo>
                  <a:lnTo>
                    <a:pt x="84" y="16"/>
                  </a:lnTo>
                  <a:lnTo>
                    <a:pt x="85" y="18"/>
                  </a:lnTo>
                  <a:lnTo>
                    <a:pt x="85" y="19"/>
                  </a:lnTo>
                  <a:lnTo>
                    <a:pt x="85" y="20"/>
                  </a:lnTo>
                  <a:lnTo>
                    <a:pt x="86" y="20"/>
                  </a:lnTo>
                  <a:lnTo>
                    <a:pt x="87" y="21"/>
                  </a:lnTo>
                  <a:lnTo>
                    <a:pt x="88" y="22"/>
                  </a:lnTo>
                  <a:lnTo>
                    <a:pt x="89" y="23"/>
                  </a:lnTo>
                  <a:lnTo>
                    <a:pt x="90" y="24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1" y="27"/>
                  </a:lnTo>
                  <a:lnTo>
                    <a:pt x="91" y="29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91" y="34"/>
                  </a:lnTo>
                  <a:lnTo>
                    <a:pt x="91" y="35"/>
                  </a:lnTo>
                  <a:lnTo>
                    <a:pt x="90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90" y="37"/>
                  </a:lnTo>
                  <a:lnTo>
                    <a:pt x="90" y="38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3" y="47"/>
                  </a:lnTo>
                  <a:lnTo>
                    <a:pt x="94" y="47"/>
                  </a:lnTo>
                  <a:lnTo>
                    <a:pt x="96" y="50"/>
                  </a:lnTo>
                  <a:lnTo>
                    <a:pt x="97" y="52"/>
                  </a:lnTo>
                  <a:lnTo>
                    <a:pt x="98" y="54"/>
                  </a:lnTo>
                  <a:lnTo>
                    <a:pt x="98" y="56"/>
                  </a:lnTo>
                  <a:lnTo>
                    <a:pt x="100" y="58"/>
                  </a:lnTo>
                  <a:lnTo>
                    <a:pt x="100" y="61"/>
                  </a:lnTo>
                  <a:lnTo>
                    <a:pt x="101" y="62"/>
                  </a:lnTo>
                  <a:lnTo>
                    <a:pt x="102" y="63"/>
                  </a:lnTo>
                  <a:lnTo>
                    <a:pt x="103" y="65"/>
                  </a:lnTo>
                  <a:lnTo>
                    <a:pt x="103" y="66"/>
                  </a:lnTo>
                  <a:lnTo>
                    <a:pt x="103" y="67"/>
                  </a:lnTo>
                  <a:lnTo>
                    <a:pt x="104" y="69"/>
                  </a:lnTo>
                  <a:lnTo>
                    <a:pt x="104" y="71"/>
                  </a:lnTo>
                  <a:lnTo>
                    <a:pt x="104" y="72"/>
                  </a:lnTo>
                  <a:lnTo>
                    <a:pt x="104" y="73"/>
                  </a:lnTo>
                  <a:lnTo>
                    <a:pt x="104" y="74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6" y="7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9" name="Google Shape;1469;p77"/>
            <p:cNvSpPr/>
            <p:nvPr/>
          </p:nvSpPr>
          <p:spPr>
            <a:xfrm>
              <a:off x="4756150" y="1477963"/>
              <a:ext cx="252413" cy="1905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102" y="1"/>
                  </a:moveTo>
                  <a:lnTo>
                    <a:pt x="103" y="2"/>
                  </a:lnTo>
                  <a:lnTo>
                    <a:pt x="104" y="3"/>
                  </a:lnTo>
                  <a:lnTo>
                    <a:pt x="107" y="7"/>
                  </a:lnTo>
                  <a:lnTo>
                    <a:pt x="108" y="8"/>
                  </a:lnTo>
                  <a:lnTo>
                    <a:pt x="110" y="11"/>
                  </a:lnTo>
                  <a:lnTo>
                    <a:pt x="111" y="13"/>
                  </a:lnTo>
                  <a:lnTo>
                    <a:pt x="112" y="15"/>
                  </a:lnTo>
                  <a:lnTo>
                    <a:pt x="112" y="17"/>
                  </a:lnTo>
                  <a:lnTo>
                    <a:pt x="112" y="18"/>
                  </a:lnTo>
                  <a:lnTo>
                    <a:pt x="112" y="22"/>
                  </a:lnTo>
                  <a:lnTo>
                    <a:pt x="112" y="23"/>
                  </a:lnTo>
                  <a:lnTo>
                    <a:pt x="110" y="25"/>
                  </a:lnTo>
                  <a:lnTo>
                    <a:pt x="110" y="26"/>
                  </a:lnTo>
                  <a:lnTo>
                    <a:pt x="110" y="27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9"/>
                  </a:lnTo>
                  <a:lnTo>
                    <a:pt x="111" y="30"/>
                  </a:lnTo>
                  <a:lnTo>
                    <a:pt x="113" y="30"/>
                  </a:lnTo>
                  <a:lnTo>
                    <a:pt x="115" y="30"/>
                  </a:lnTo>
                  <a:lnTo>
                    <a:pt x="117" y="31"/>
                  </a:lnTo>
                  <a:lnTo>
                    <a:pt x="118" y="31"/>
                  </a:lnTo>
                  <a:lnTo>
                    <a:pt x="119" y="31"/>
                  </a:lnTo>
                  <a:lnTo>
                    <a:pt x="119" y="32"/>
                  </a:lnTo>
                  <a:lnTo>
                    <a:pt x="119" y="35"/>
                  </a:lnTo>
                  <a:lnTo>
                    <a:pt x="119" y="36"/>
                  </a:lnTo>
                  <a:lnTo>
                    <a:pt x="120" y="37"/>
                  </a:lnTo>
                  <a:lnTo>
                    <a:pt x="121" y="37"/>
                  </a:lnTo>
                  <a:lnTo>
                    <a:pt x="122" y="38"/>
                  </a:lnTo>
                  <a:lnTo>
                    <a:pt x="125" y="38"/>
                  </a:lnTo>
                  <a:lnTo>
                    <a:pt x="127" y="39"/>
                  </a:lnTo>
                  <a:lnTo>
                    <a:pt x="129" y="41"/>
                  </a:lnTo>
                  <a:lnTo>
                    <a:pt x="132" y="44"/>
                  </a:lnTo>
                  <a:lnTo>
                    <a:pt x="132" y="45"/>
                  </a:lnTo>
                  <a:lnTo>
                    <a:pt x="132" y="46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3" y="49"/>
                  </a:lnTo>
                  <a:lnTo>
                    <a:pt x="134" y="50"/>
                  </a:lnTo>
                  <a:lnTo>
                    <a:pt x="136" y="51"/>
                  </a:lnTo>
                  <a:lnTo>
                    <a:pt x="140" y="54"/>
                  </a:lnTo>
                  <a:lnTo>
                    <a:pt x="142" y="55"/>
                  </a:lnTo>
                  <a:lnTo>
                    <a:pt x="143" y="56"/>
                  </a:lnTo>
                  <a:lnTo>
                    <a:pt x="144" y="57"/>
                  </a:lnTo>
                  <a:lnTo>
                    <a:pt x="145" y="58"/>
                  </a:lnTo>
                  <a:lnTo>
                    <a:pt x="146" y="59"/>
                  </a:lnTo>
                  <a:lnTo>
                    <a:pt x="145" y="62"/>
                  </a:lnTo>
                  <a:lnTo>
                    <a:pt x="145" y="63"/>
                  </a:lnTo>
                  <a:lnTo>
                    <a:pt x="146" y="63"/>
                  </a:lnTo>
                  <a:lnTo>
                    <a:pt x="147" y="64"/>
                  </a:lnTo>
                  <a:lnTo>
                    <a:pt x="147" y="65"/>
                  </a:lnTo>
                  <a:lnTo>
                    <a:pt x="148" y="67"/>
                  </a:lnTo>
                  <a:lnTo>
                    <a:pt x="149" y="69"/>
                  </a:lnTo>
                  <a:lnTo>
                    <a:pt x="150" y="69"/>
                  </a:lnTo>
                  <a:lnTo>
                    <a:pt x="151" y="70"/>
                  </a:lnTo>
                  <a:lnTo>
                    <a:pt x="153" y="71"/>
                  </a:lnTo>
                  <a:lnTo>
                    <a:pt x="155" y="72"/>
                  </a:lnTo>
                  <a:lnTo>
                    <a:pt x="155" y="73"/>
                  </a:lnTo>
                  <a:lnTo>
                    <a:pt x="156" y="73"/>
                  </a:lnTo>
                  <a:lnTo>
                    <a:pt x="156" y="74"/>
                  </a:lnTo>
                  <a:lnTo>
                    <a:pt x="156" y="75"/>
                  </a:lnTo>
                  <a:lnTo>
                    <a:pt x="156" y="76"/>
                  </a:lnTo>
                  <a:lnTo>
                    <a:pt x="157" y="79"/>
                  </a:lnTo>
                  <a:lnTo>
                    <a:pt x="158" y="80"/>
                  </a:lnTo>
                  <a:lnTo>
                    <a:pt x="159" y="81"/>
                  </a:lnTo>
                  <a:lnTo>
                    <a:pt x="155" y="80"/>
                  </a:lnTo>
                  <a:lnTo>
                    <a:pt x="155" y="80"/>
                  </a:lnTo>
                  <a:lnTo>
                    <a:pt x="154" y="80"/>
                  </a:lnTo>
                  <a:lnTo>
                    <a:pt x="152" y="81"/>
                  </a:lnTo>
                  <a:lnTo>
                    <a:pt x="152" y="82"/>
                  </a:lnTo>
                  <a:lnTo>
                    <a:pt x="151" y="81"/>
                  </a:lnTo>
                  <a:lnTo>
                    <a:pt x="149" y="81"/>
                  </a:lnTo>
                  <a:lnTo>
                    <a:pt x="144" y="80"/>
                  </a:lnTo>
                  <a:lnTo>
                    <a:pt x="140" y="79"/>
                  </a:lnTo>
                  <a:lnTo>
                    <a:pt x="138" y="79"/>
                  </a:lnTo>
                  <a:lnTo>
                    <a:pt x="136" y="78"/>
                  </a:lnTo>
                  <a:lnTo>
                    <a:pt x="135" y="79"/>
                  </a:lnTo>
                  <a:lnTo>
                    <a:pt x="133" y="82"/>
                  </a:lnTo>
                  <a:lnTo>
                    <a:pt x="133" y="82"/>
                  </a:lnTo>
                  <a:lnTo>
                    <a:pt x="131" y="83"/>
                  </a:lnTo>
                  <a:lnTo>
                    <a:pt x="129" y="83"/>
                  </a:lnTo>
                  <a:lnTo>
                    <a:pt x="126" y="83"/>
                  </a:lnTo>
                  <a:lnTo>
                    <a:pt x="122" y="82"/>
                  </a:lnTo>
                  <a:lnTo>
                    <a:pt x="121" y="82"/>
                  </a:lnTo>
                  <a:lnTo>
                    <a:pt x="120" y="83"/>
                  </a:lnTo>
                  <a:lnTo>
                    <a:pt x="117" y="84"/>
                  </a:lnTo>
                  <a:lnTo>
                    <a:pt x="115" y="85"/>
                  </a:lnTo>
                  <a:lnTo>
                    <a:pt x="113" y="85"/>
                  </a:lnTo>
                  <a:lnTo>
                    <a:pt x="111" y="86"/>
                  </a:lnTo>
                  <a:lnTo>
                    <a:pt x="110" y="87"/>
                  </a:lnTo>
                  <a:lnTo>
                    <a:pt x="109" y="87"/>
                  </a:lnTo>
                  <a:lnTo>
                    <a:pt x="108" y="86"/>
                  </a:lnTo>
                  <a:lnTo>
                    <a:pt x="107" y="86"/>
                  </a:lnTo>
                  <a:lnTo>
                    <a:pt x="105" y="86"/>
                  </a:lnTo>
                  <a:lnTo>
                    <a:pt x="104" y="86"/>
                  </a:lnTo>
                  <a:lnTo>
                    <a:pt x="102" y="87"/>
                  </a:lnTo>
                  <a:lnTo>
                    <a:pt x="102" y="88"/>
                  </a:lnTo>
                  <a:lnTo>
                    <a:pt x="101" y="90"/>
                  </a:lnTo>
                  <a:lnTo>
                    <a:pt x="99" y="93"/>
                  </a:lnTo>
                  <a:lnTo>
                    <a:pt x="99" y="94"/>
                  </a:lnTo>
                  <a:lnTo>
                    <a:pt x="99" y="94"/>
                  </a:lnTo>
                  <a:lnTo>
                    <a:pt x="98" y="94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4" y="92"/>
                  </a:lnTo>
                  <a:lnTo>
                    <a:pt x="83" y="92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90"/>
                  </a:lnTo>
                  <a:lnTo>
                    <a:pt x="75" y="90"/>
                  </a:lnTo>
                  <a:lnTo>
                    <a:pt x="74" y="89"/>
                  </a:lnTo>
                  <a:lnTo>
                    <a:pt x="73" y="87"/>
                  </a:lnTo>
                  <a:lnTo>
                    <a:pt x="71" y="85"/>
                  </a:lnTo>
                  <a:lnTo>
                    <a:pt x="68" y="83"/>
                  </a:lnTo>
                  <a:lnTo>
                    <a:pt x="67" y="82"/>
                  </a:lnTo>
                  <a:lnTo>
                    <a:pt x="66" y="81"/>
                  </a:lnTo>
                  <a:lnTo>
                    <a:pt x="65" y="81"/>
                  </a:lnTo>
                  <a:lnTo>
                    <a:pt x="63" y="81"/>
                  </a:lnTo>
                  <a:lnTo>
                    <a:pt x="60" y="81"/>
                  </a:lnTo>
                  <a:lnTo>
                    <a:pt x="56" y="84"/>
                  </a:lnTo>
                  <a:lnTo>
                    <a:pt x="54" y="89"/>
                  </a:lnTo>
                  <a:lnTo>
                    <a:pt x="52" y="91"/>
                  </a:lnTo>
                  <a:lnTo>
                    <a:pt x="51" y="91"/>
                  </a:lnTo>
                  <a:lnTo>
                    <a:pt x="51" y="92"/>
                  </a:lnTo>
                  <a:lnTo>
                    <a:pt x="51" y="94"/>
                  </a:lnTo>
                  <a:lnTo>
                    <a:pt x="51" y="97"/>
                  </a:lnTo>
                  <a:lnTo>
                    <a:pt x="51" y="100"/>
                  </a:lnTo>
                  <a:lnTo>
                    <a:pt x="51" y="104"/>
                  </a:lnTo>
                  <a:lnTo>
                    <a:pt x="50" y="104"/>
                  </a:lnTo>
                  <a:lnTo>
                    <a:pt x="50" y="101"/>
                  </a:lnTo>
                  <a:lnTo>
                    <a:pt x="49" y="101"/>
                  </a:lnTo>
                  <a:lnTo>
                    <a:pt x="48" y="102"/>
                  </a:lnTo>
                  <a:lnTo>
                    <a:pt x="47" y="102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4" y="102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38" y="100"/>
                  </a:lnTo>
                  <a:lnTo>
                    <a:pt x="38" y="100"/>
                  </a:lnTo>
                  <a:lnTo>
                    <a:pt x="37" y="100"/>
                  </a:lnTo>
                  <a:lnTo>
                    <a:pt x="35" y="101"/>
                  </a:lnTo>
                  <a:lnTo>
                    <a:pt x="35" y="101"/>
                  </a:lnTo>
                  <a:lnTo>
                    <a:pt x="32" y="102"/>
                  </a:lnTo>
                  <a:lnTo>
                    <a:pt x="29" y="102"/>
                  </a:lnTo>
                  <a:lnTo>
                    <a:pt x="28" y="102"/>
                  </a:lnTo>
                  <a:lnTo>
                    <a:pt x="27" y="104"/>
                  </a:lnTo>
                  <a:lnTo>
                    <a:pt x="27" y="104"/>
                  </a:lnTo>
                  <a:lnTo>
                    <a:pt x="27" y="105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5" y="114"/>
                  </a:lnTo>
                  <a:lnTo>
                    <a:pt x="23" y="117"/>
                  </a:lnTo>
                  <a:lnTo>
                    <a:pt x="22" y="118"/>
                  </a:lnTo>
                  <a:lnTo>
                    <a:pt x="21" y="120"/>
                  </a:lnTo>
                  <a:lnTo>
                    <a:pt x="21" y="119"/>
                  </a:lnTo>
                  <a:lnTo>
                    <a:pt x="20" y="117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17" y="109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4" y="106"/>
                  </a:lnTo>
                  <a:lnTo>
                    <a:pt x="13" y="104"/>
                  </a:lnTo>
                  <a:lnTo>
                    <a:pt x="11" y="102"/>
                  </a:lnTo>
                  <a:lnTo>
                    <a:pt x="10" y="100"/>
                  </a:lnTo>
                  <a:lnTo>
                    <a:pt x="9" y="98"/>
                  </a:lnTo>
                  <a:lnTo>
                    <a:pt x="8" y="97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8" y="94"/>
                  </a:lnTo>
                  <a:lnTo>
                    <a:pt x="8" y="92"/>
                  </a:lnTo>
                  <a:lnTo>
                    <a:pt x="7" y="91"/>
                  </a:lnTo>
                  <a:lnTo>
                    <a:pt x="6" y="90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7"/>
                  </a:lnTo>
                  <a:lnTo>
                    <a:pt x="3" y="82"/>
                  </a:lnTo>
                  <a:lnTo>
                    <a:pt x="3" y="80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69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2" y="65"/>
                  </a:lnTo>
                  <a:lnTo>
                    <a:pt x="3" y="65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3"/>
                  </a:lnTo>
                  <a:lnTo>
                    <a:pt x="5" y="60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6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10" y="51"/>
                  </a:lnTo>
                  <a:lnTo>
                    <a:pt x="11" y="50"/>
                  </a:lnTo>
                  <a:lnTo>
                    <a:pt x="12" y="47"/>
                  </a:lnTo>
                  <a:lnTo>
                    <a:pt x="14" y="48"/>
                  </a:lnTo>
                  <a:lnTo>
                    <a:pt x="15" y="48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9" y="47"/>
                  </a:lnTo>
                  <a:lnTo>
                    <a:pt x="21" y="46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7" y="44"/>
                  </a:lnTo>
                  <a:lnTo>
                    <a:pt x="28" y="46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4" y="43"/>
                  </a:lnTo>
                  <a:lnTo>
                    <a:pt x="36" y="43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9" y="41"/>
                  </a:lnTo>
                  <a:lnTo>
                    <a:pt x="40" y="41"/>
                  </a:lnTo>
                  <a:lnTo>
                    <a:pt x="43" y="41"/>
                  </a:lnTo>
                  <a:lnTo>
                    <a:pt x="46" y="41"/>
                  </a:lnTo>
                  <a:lnTo>
                    <a:pt x="49" y="41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8"/>
                  </a:lnTo>
                  <a:lnTo>
                    <a:pt x="54" y="35"/>
                  </a:lnTo>
                  <a:lnTo>
                    <a:pt x="55" y="34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1"/>
                  </a:lnTo>
                  <a:lnTo>
                    <a:pt x="56" y="30"/>
                  </a:lnTo>
                  <a:lnTo>
                    <a:pt x="54" y="29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5" y="27"/>
                  </a:lnTo>
                  <a:lnTo>
                    <a:pt x="56" y="27"/>
                  </a:lnTo>
                  <a:lnTo>
                    <a:pt x="57" y="26"/>
                  </a:lnTo>
                  <a:lnTo>
                    <a:pt x="61" y="26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7" y="25"/>
                  </a:lnTo>
                  <a:lnTo>
                    <a:pt x="69" y="25"/>
                  </a:lnTo>
                  <a:lnTo>
                    <a:pt x="72" y="25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7" y="21"/>
                  </a:lnTo>
                  <a:lnTo>
                    <a:pt x="78" y="19"/>
                  </a:lnTo>
                  <a:lnTo>
                    <a:pt x="79" y="18"/>
                  </a:lnTo>
                  <a:lnTo>
                    <a:pt x="80" y="17"/>
                  </a:lnTo>
                  <a:lnTo>
                    <a:pt x="83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5" y="11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7" y="10"/>
                  </a:lnTo>
                  <a:lnTo>
                    <a:pt x="88" y="9"/>
                  </a:lnTo>
                  <a:lnTo>
                    <a:pt x="88" y="8"/>
                  </a:lnTo>
                  <a:lnTo>
                    <a:pt x="88" y="7"/>
                  </a:lnTo>
                  <a:lnTo>
                    <a:pt x="88" y="6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9" y="4"/>
                  </a:lnTo>
                  <a:lnTo>
                    <a:pt x="91" y="3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0" name="Google Shape;1470;p77"/>
            <p:cNvSpPr/>
            <p:nvPr/>
          </p:nvSpPr>
          <p:spPr>
            <a:xfrm>
              <a:off x="2917825" y="1282700"/>
              <a:ext cx="31750" cy="11113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0" y="6"/>
                  </a:move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close/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lose/>
                  <a:moveTo>
                    <a:pt x="19" y="1"/>
                  </a:moveTo>
                  <a:lnTo>
                    <a:pt x="19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1" name="Google Shape;1471;p77"/>
            <p:cNvSpPr/>
            <p:nvPr/>
          </p:nvSpPr>
          <p:spPr>
            <a:xfrm>
              <a:off x="6450013" y="1393825"/>
              <a:ext cx="104775" cy="95250"/>
            </a:xfrm>
            <a:custGeom>
              <a:avLst/>
              <a:gdLst/>
              <a:ahLst/>
              <a:cxnLst/>
              <a:rect l="l" t="t" r="r" b="b"/>
              <a:pathLst>
                <a:path w="66" h="60" extrusionOk="0">
                  <a:moveTo>
                    <a:pt x="17" y="56"/>
                  </a:moveTo>
                  <a:lnTo>
                    <a:pt x="16" y="57"/>
                  </a:lnTo>
                  <a:lnTo>
                    <a:pt x="16" y="56"/>
                  </a:lnTo>
                  <a:lnTo>
                    <a:pt x="16" y="55"/>
                  </a:lnTo>
                  <a:lnTo>
                    <a:pt x="17" y="56"/>
                  </a:lnTo>
                  <a:close/>
                  <a:moveTo>
                    <a:pt x="13" y="48"/>
                  </a:moveTo>
                  <a:lnTo>
                    <a:pt x="13" y="48"/>
                  </a:lnTo>
                  <a:lnTo>
                    <a:pt x="13" y="48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3" y="46"/>
                  </a:lnTo>
                  <a:lnTo>
                    <a:pt x="13" y="48"/>
                  </a:lnTo>
                  <a:close/>
                  <a:moveTo>
                    <a:pt x="62" y="1"/>
                  </a:moveTo>
                  <a:lnTo>
                    <a:pt x="62" y="3"/>
                  </a:lnTo>
                  <a:lnTo>
                    <a:pt x="62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5" y="17"/>
                  </a:lnTo>
                  <a:lnTo>
                    <a:pt x="65" y="19"/>
                  </a:lnTo>
                  <a:lnTo>
                    <a:pt x="65" y="21"/>
                  </a:lnTo>
                  <a:lnTo>
                    <a:pt x="64" y="24"/>
                  </a:lnTo>
                  <a:lnTo>
                    <a:pt x="64" y="25"/>
                  </a:lnTo>
                  <a:lnTo>
                    <a:pt x="65" y="27"/>
                  </a:lnTo>
                  <a:lnTo>
                    <a:pt x="65" y="28"/>
                  </a:lnTo>
                  <a:lnTo>
                    <a:pt x="66" y="31"/>
                  </a:lnTo>
                  <a:lnTo>
                    <a:pt x="66" y="32"/>
                  </a:lnTo>
                  <a:lnTo>
                    <a:pt x="65" y="33"/>
                  </a:lnTo>
                  <a:lnTo>
                    <a:pt x="65" y="34"/>
                  </a:lnTo>
                  <a:lnTo>
                    <a:pt x="64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2" y="34"/>
                  </a:lnTo>
                  <a:lnTo>
                    <a:pt x="61" y="34"/>
                  </a:lnTo>
                  <a:lnTo>
                    <a:pt x="60" y="36"/>
                  </a:lnTo>
                  <a:lnTo>
                    <a:pt x="59" y="37"/>
                  </a:lnTo>
                  <a:lnTo>
                    <a:pt x="57" y="37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1" y="42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4"/>
                  </a:lnTo>
                  <a:lnTo>
                    <a:pt x="47" y="45"/>
                  </a:lnTo>
                  <a:lnTo>
                    <a:pt x="47" y="46"/>
                  </a:lnTo>
                  <a:lnTo>
                    <a:pt x="47" y="48"/>
                  </a:lnTo>
                  <a:lnTo>
                    <a:pt x="48" y="48"/>
                  </a:lnTo>
                  <a:lnTo>
                    <a:pt x="50" y="50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4"/>
                  </a:lnTo>
                  <a:lnTo>
                    <a:pt x="52" y="55"/>
                  </a:lnTo>
                  <a:lnTo>
                    <a:pt x="51" y="55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7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0" y="55"/>
                  </a:lnTo>
                  <a:lnTo>
                    <a:pt x="40" y="54"/>
                  </a:lnTo>
                  <a:lnTo>
                    <a:pt x="38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6"/>
                  </a:lnTo>
                  <a:lnTo>
                    <a:pt x="37" y="56"/>
                  </a:lnTo>
                  <a:lnTo>
                    <a:pt x="37" y="57"/>
                  </a:lnTo>
                  <a:lnTo>
                    <a:pt x="36" y="58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0" y="60"/>
                  </a:lnTo>
                  <a:lnTo>
                    <a:pt x="28" y="59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3" y="58"/>
                  </a:lnTo>
                  <a:lnTo>
                    <a:pt x="21" y="59"/>
                  </a:lnTo>
                  <a:lnTo>
                    <a:pt x="20" y="59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0" y="52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5" y="54"/>
                  </a:lnTo>
                  <a:lnTo>
                    <a:pt x="14" y="52"/>
                  </a:lnTo>
                  <a:lnTo>
                    <a:pt x="14" y="49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4" y="29"/>
                  </a:lnTo>
                  <a:lnTo>
                    <a:pt x="3" y="27"/>
                  </a:lnTo>
                  <a:lnTo>
                    <a:pt x="3" y="24"/>
                  </a:lnTo>
                  <a:lnTo>
                    <a:pt x="2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5" y="12"/>
                  </a:lnTo>
                  <a:lnTo>
                    <a:pt x="6" y="10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3" y="11"/>
                  </a:lnTo>
                  <a:lnTo>
                    <a:pt x="45" y="11"/>
                  </a:lnTo>
                  <a:lnTo>
                    <a:pt x="47" y="9"/>
                  </a:lnTo>
                  <a:lnTo>
                    <a:pt x="45" y="8"/>
                  </a:lnTo>
                  <a:lnTo>
                    <a:pt x="44" y="6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4"/>
                  </a:lnTo>
                  <a:lnTo>
                    <a:pt x="48" y="4"/>
                  </a:lnTo>
                  <a:lnTo>
                    <a:pt x="49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3" y="5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9" y="3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2" name="Google Shape;1472;p77"/>
            <p:cNvSpPr/>
            <p:nvPr/>
          </p:nvSpPr>
          <p:spPr>
            <a:xfrm>
              <a:off x="4368800" y="1387475"/>
              <a:ext cx="153988" cy="123825"/>
            </a:xfrm>
            <a:custGeom>
              <a:avLst/>
              <a:gdLst/>
              <a:ahLst/>
              <a:cxnLst/>
              <a:rect l="l" t="t" r="r" b="b"/>
              <a:pathLst>
                <a:path w="97" h="78" extrusionOk="0">
                  <a:moveTo>
                    <a:pt x="70" y="2"/>
                  </a:moveTo>
                  <a:lnTo>
                    <a:pt x="70" y="2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69" y="7"/>
                  </a:lnTo>
                  <a:lnTo>
                    <a:pt x="71" y="9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12"/>
                  </a:lnTo>
                  <a:lnTo>
                    <a:pt x="72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7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80" y="22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1" y="24"/>
                  </a:lnTo>
                  <a:lnTo>
                    <a:pt x="80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81" y="28"/>
                  </a:lnTo>
                  <a:lnTo>
                    <a:pt x="83" y="31"/>
                  </a:lnTo>
                  <a:lnTo>
                    <a:pt x="85" y="33"/>
                  </a:lnTo>
                  <a:lnTo>
                    <a:pt x="86" y="33"/>
                  </a:lnTo>
                  <a:lnTo>
                    <a:pt x="87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2" y="32"/>
                  </a:lnTo>
                  <a:lnTo>
                    <a:pt x="92" y="33"/>
                  </a:lnTo>
                  <a:lnTo>
                    <a:pt x="94" y="33"/>
                  </a:lnTo>
                  <a:lnTo>
                    <a:pt x="95" y="35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4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5" y="40"/>
                  </a:lnTo>
                  <a:lnTo>
                    <a:pt x="96" y="43"/>
                  </a:lnTo>
                  <a:lnTo>
                    <a:pt x="97" y="43"/>
                  </a:lnTo>
                  <a:lnTo>
                    <a:pt x="97" y="44"/>
                  </a:lnTo>
                  <a:lnTo>
                    <a:pt x="96" y="46"/>
                  </a:lnTo>
                  <a:lnTo>
                    <a:pt x="95" y="47"/>
                  </a:lnTo>
                  <a:lnTo>
                    <a:pt x="91" y="50"/>
                  </a:lnTo>
                  <a:lnTo>
                    <a:pt x="90" y="50"/>
                  </a:lnTo>
                  <a:lnTo>
                    <a:pt x="86" y="50"/>
                  </a:lnTo>
                  <a:lnTo>
                    <a:pt x="86" y="49"/>
                  </a:lnTo>
                  <a:lnTo>
                    <a:pt x="85" y="49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2" y="52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9" y="54"/>
                  </a:lnTo>
                  <a:lnTo>
                    <a:pt x="79" y="56"/>
                  </a:lnTo>
                  <a:lnTo>
                    <a:pt x="79" y="57"/>
                  </a:lnTo>
                  <a:lnTo>
                    <a:pt x="78" y="57"/>
                  </a:lnTo>
                  <a:lnTo>
                    <a:pt x="75" y="57"/>
                  </a:lnTo>
                  <a:lnTo>
                    <a:pt x="74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69" y="56"/>
                  </a:lnTo>
                  <a:lnTo>
                    <a:pt x="67" y="54"/>
                  </a:lnTo>
                  <a:lnTo>
                    <a:pt x="64" y="53"/>
                  </a:lnTo>
                  <a:lnTo>
                    <a:pt x="64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59" y="57"/>
                  </a:lnTo>
                  <a:lnTo>
                    <a:pt x="58" y="57"/>
                  </a:lnTo>
                  <a:lnTo>
                    <a:pt x="56" y="57"/>
                  </a:lnTo>
                  <a:lnTo>
                    <a:pt x="55" y="56"/>
                  </a:lnTo>
                  <a:lnTo>
                    <a:pt x="54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4" y="57"/>
                  </a:lnTo>
                  <a:lnTo>
                    <a:pt x="40" y="57"/>
                  </a:lnTo>
                  <a:lnTo>
                    <a:pt x="37" y="57"/>
                  </a:lnTo>
                  <a:lnTo>
                    <a:pt x="34" y="57"/>
                  </a:lnTo>
                  <a:lnTo>
                    <a:pt x="34" y="56"/>
                  </a:lnTo>
                  <a:lnTo>
                    <a:pt x="33" y="56"/>
                  </a:lnTo>
                  <a:lnTo>
                    <a:pt x="33" y="57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33" y="66"/>
                  </a:lnTo>
                  <a:lnTo>
                    <a:pt x="34" y="66"/>
                  </a:lnTo>
                  <a:lnTo>
                    <a:pt x="34" y="67"/>
                  </a:lnTo>
                  <a:lnTo>
                    <a:pt x="33" y="67"/>
                  </a:lnTo>
                  <a:lnTo>
                    <a:pt x="34" y="69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6"/>
                  </a:lnTo>
                  <a:lnTo>
                    <a:pt x="35" y="77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3" y="78"/>
                  </a:lnTo>
                  <a:lnTo>
                    <a:pt x="32" y="77"/>
                  </a:lnTo>
                  <a:lnTo>
                    <a:pt x="32" y="76"/>
                  </a:lnTo>
                  <a:lnTo>
                    <a:pt x="32" y="75"/>
                  </a:lnTo>
                  <a:lnTo>
                    <a:pt x="31" y="74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29" y="72"/>
                  </a:lnTo>
                  <a:lnTo>
                    <a:pt x="28" y="71"/>
                  </a:lnTo>
                  <a:lnTo>
                    <a:pt x="28" y="72"/>
                  </a:lnTo>
                  <a:lnTo>
                    <a:pt x="26" y="71"/>
                  </a:lnTo>
                  <a:lnTo>
                    <a:pt x="24" y="71"/>
                  </a:lnTo>
                  <a:lnTo>
                    <a:pt x="21" y="71"/>
                  </a:lnTo>
                  <a:lnTo>
                    <a:pt x="20" y="71"/>
                  </a:lnTo>
                  <a:lnTo>
                    <a:pt x="19" y="72"/>
                  </a:lnTo>
                  <a:lnTo>
                    <a:pt x="16" y="73"/>
                  </a:lnTo>
                  <a:lnTo>
                    <a:pt x="15" y="73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1" y="74"/>
                  </a:lnTo>
                  <a:lnTo>
                    <a:pt x="10" y="73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6" y="69"/>
                  </a:lnTo>
                  <a:lnTo>
                    <a:pt x="6" y="68"/>
                  </a:lnTo>
                  <a:lnTo>
                    <a:pt x="5" y="67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2" y="66"/>
                  </a:lnTo>
                  <a:lnTo>
                    <a:pt x="1" y="65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1" y="54"/>
                  </a:lnTo>
                  <a:lnTo>
                    <a:pt x="2" y="54"/>
                  </a:lnTo>
                  <a:lnTo>
                    <a:pt x="3" y="53"/>
                  </a:lnTo>
                  <a:lnTo>
                    <a:pt x="3" y="50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7" y="42"/>
                  </a:lnTo>
                  <a:lnTo>
                    <a:pt x="9" y="42"/>
                  </a:lnTo>
                  <a:lnTo>
                    <a:pt x="10" y="41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2" y="39"/>
                  </a:lnTo>
                  <a:lnTo>
                    <a:pt x="13" y="38"/>
                  </a:lnTo>
                  <a:lnTo>
                    <a:pt x="13" y="37"/>
                  </a:lnTo>
                  <a:lnTo>
                    <a:pt x="13" y="35"/>
                  </a:lnTo>
                  <a:lnTo>
                    <a:pt x="13" y="34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6" y="31"/>
                  </a:lnTo>
                  <a:lnTo>
                    <a:pt x="16" y="30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4" y="27"/>
                  </a:lnTo>
                  <a:lnTo>
                    <a:pt x="15" y="26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4" y="26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3" y="15"/>
                  </a:lnTo>
                  <a:lnTo>
                    <a:pt x="34" y="13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9" y="6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6" y="1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8" y="1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3" name="Google Shape;1473;p77"/>
            <p:cNvSpPr/>
            <p:nvPr/>
          </p:nvSpPr>
          <p:spPr>
            <a:xfrm>
              <a:off x="4868863" y="744538"/>
              <a:ext cx="109538" cy="66675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9" y="8"/>
                  </a:moveTo>
                  <a:lnTo>
                    <a:pt x="69" y="11"/>
                  </a:lnTo>
                  <a:lnTo>
                    <a:pt x="68" y="12"/>
                  </a:lnTo>
                  <a:lnTo>
                    <a:pt x="67" y="12"/>
                  </a:lnTo>
                  <a:lnTo>
                    <a:pt x="65" y="12"/>
                  </a:lnTo>
                  <a:lnTo>
                    <a:pt x="64" y="14"/>
                  </a:lnTo>
                  <a:lnTo>
                    <a:pt x="63" y="14"/>
                  </a:lnTo>
                  <a:lnTo>
                    <a:pt x="63" y="15"/>
                  </a:lnTo>
                  <a:lnTo>
                    <a:pt x="63" y="17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2" y="21"/>
                  </a:lnTo>
                  <a:lnTo>
                    <a:pt x="58" y="25"/>
                  </a:lnTo>
                  <a:lnTo>
                    <a:pt x="61" y="25"/>
                  </a:lnTo>
                  <a:lnTo>
                    <a:pt x="62" y="26"/>
                  </a:lnTo>
                  <a:lnTo>
                    <a:pt x="63" y="28"/>
                  </a:lnTo>
                  <a:lnTo>
                    <a:pt x="65" y="30"/>
                  </a:lnTo>
                  <a:lnTo>
                    <a:pt x="66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3" y="31"/>
                  </a:lnTo>
                  <a:lnTo>
                    <a:pt x="62" y="31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0" y="32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49" y="31"/>
                  </a:lnTo>
                  <a:lnTo>
                    <a:pt x="49" y="32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6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6" y="39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3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1"/>
                  </a:lnTo>
                  <a:lnTo>
                    <a:pt x="39" y="41"/>
                  </a:lnTo>
                  <a:lnTo>
                    <a:pt x="37" y="42"/>
                  </a:lnTo>
                  <a:lnTo>
                    <a:pt x="36" y="42"/>
                  </a:lnTo>
                  <a:lnTo>
                    <a:pt x="35" y="41"/>
                  </a:lnTo>
                  <a:lnTo>
                    <a:pt x="33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6" y="37"/>
                  </a:lnTo>
                  <a:lnTo>
                    <a:pt x="25" y="37"/>
                  </a:lnTo>
                  <a:lnTo>
                    <a:pt x="24" y="37"/>
                  </a:lnTo>
                  <a:lnTo>
                    <a:pt x="22" y="37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6" y="40"/>
                  </a:lnTo>
                  <a:lnTo>
                    <a:pt x="15" y="40"/>
                  </a:lnTo>
                  <a:lnTo>
                    <a:pt x="14" y="40"/>
                  </a:lnTo>
                  <a:lnTo>
                    <a:pt x="13" y="40"/>
                  </a:lnTo>
                  <a:lnTo>
                    <a:pt x="12" y="41"/>
                  </a:lnTo>
                  <a:lnTo>
                    <a:pt x="11" y="41"/>
                  </a:lnTo>
                  <a:lnTo>
                    <a:pt x="9" y="41"/>
                  </a:lnTo>
                  <a:lnTo>
                    <a:pt x="10" y="40"/>
                  </a:lnTo>
                  <a:lnTo>
                    <a:pt x="9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2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5" y="9"/>
                  </a:lnTo>
                  <a:lnTo>
                    <a:pt x="37" y="8"/>
                  </a:lnTo>
                  <a:lnTo>
                    <a:pt x="38" y="7"/>
                  </a:lnTo>
                  <a:lnTo>
                    <a:pt x="39" y="6"/>
                  </a:lnTo>
                  <a:lnTo>
                    <a:pt x="42" y="4"/>
                  </a:lnTo>
                  <a:lnTo>
                    <a:pt x="45" y="2"/>
                  </a:lnTo>
                  <a:lnTo>
                    <a:pt x="49" y="1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1" y="4"/>
                  </a:lnTo>
                  <a:lnTo>
                    <a:pt x="62" y="5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9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4" name="Google Shape;1474;p77"/>
            <p:cNvSpPr/>
            <p:nvPr/>
          </p:nvSpPr>
          <p:spPr>
            <a:xfrm>
              <a:off x="6694488" y="1608138"/>
              <a:ext cx="23813" cy="22225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1" y="2"/>
                  </a:moveTo>
                  <a:lnTo>
                    <a:pt x="12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2"/>
                  </a:lnTo>
                  <a:close/>
                  <a:moveTo>
                    <a:pt x="11" y="2"/>
                  </a:move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5" name="Google Shape;1475;p77"/>
            <p:cNvSpPr/>
            <p:nvPr/>
          </p:nvSpPr>
          <p:spPr>
            <a:xfrm>
              <a:off x="3235325" y="130492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2" y="6"/>
                  </a:move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6"/>
                  </a:lnTo>
                  <a:close/>
                  <a:moveTo>
                    <a:pt x="4" y="5"/>
                  </a:move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4" y="5"/>
                  </a:lnTo>
                  <a:close/>
                  <a:moveTo>
                    <a:pt x="6" y="0"/>
                  </a:move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6" name="Google Shape;1476;p77"/>
            <p:cNvSpPr/>
            <p:nvPr/>
          </p:nvSpPr>
          <p:spPr>
            <a:xfrm>
              <a:off x="3038475" y="1603375"/>
              <a:ext cx="762000" cy="858838"/>
            </a:xfrm>
            <a:custGeom>
              <a:avLst/>
              <a:gdLst/>
              <a:ahLst/>
              <a:cxnLst/>
              <a:rect l="l" t="t" r="r" b="b"/>
              <a:pathLst>
                <a:path w="480" h="541" extrusionOk="0">
                  <a:moveTo>
                    <a:pt x="330" y="458"/>
                  </a:moveTo>
                  <a:lnTo>
                    <a:pt x="330" y="459"/>
                  </a:lnTo>
                  <a:lnTo>
                    <a:pt x="330" y="456"/>
                  </a:lnTo>
                  <a:lnTo>
                    <a:pt x="330" y="455"/>
                  </a:lnTo>
                  <a:lnTo>
                    <a:pt x="330" y="454"/>
                  </a:lnTo>
                  <a:lnTo>
                    <a:pt x="331" y="453"/>
                  </a:lnTo>
                  <a:lnTo>
                    <a:pt x="331" y="454"/>
                  </a:lnTo>
                  <a:lnTo>
                    <a:pt x="331" y="456"/>
                  </a:lnTo>
                  <a:lnTo>
                    <a:pt x="330" y="458"/>
                  </a:lnTo>
                  <a:lnTo>
                    <a:pt x="330" y="458"/>
                  </a:lnTo>
                  <a:close/>
                  <a:moveTo>
                    <a:pt x="327" y="439"/>
                  </a:moveTo>
                  <a:lnTo>
                    <a:pt x="327" y="439"/>
                  </a:lnTo>
                  <a:lnTo>
                    <a:pt x="326" y="437"/>
                  </a:lnTo>
                  <a:lnTo>
                    <a:pt x="328" y="436"/>
                  </a:lnTo>
                  <a:lnTo>
                    <a:pt x="328" y="437"/>
                  </a:lnTo>
                  <a:lnTo>
                    <a:pt x="328" y="438"/>
                  </a:lnTo>
                  <a:lnTo>
                    <a:pt x="327" y="439"/>
                  </a:lnTo>
                  <a:lnTo>
                    <a:pt x="327" y="439"/>
                  </a:lnTo>
                  <a:close/>
                  <a:moveTo>
                    <a:pt x="364" y="404"/>
                  </a:moveTo>
                  <a:lnTo>
                    <a:pt x="364" y="405"/>
                  </a:lnTo>
                  <a:lnTo>
                    <a:pt x="363" y="404"/>
                  </a:lnTo>
                  <a:lnTo>
                    <a:pt x="362" y="405"/>
                  </a:lnTo>
                  <a:lnTo>
                    <a:pt x="362" y="404"/>
                  </a:lnTo>
                  <a:lnTo>
                    <a:pt x="363" y="402"/>
                  </a:lnTo>
                  <a:lnTo>
                    <a:pt x="363" y="402"/>
                  </a:lnTo>
                  <a:lnTo>
                    <a:pt x="364" y="403"/>
                  </a:lnTo>
                  <a:lnTo>
                    <a:pt x="364" y="403"/>
                  </a:lnTo>
                  <a:lnTo>
                    <a:pt x="364" y="404"/>
                  </a:lnTo>
                  <a:lnTo>
                    <a:pt x="364" y="404"/>
                  </a:lnTo>
                  <a:close/>
                  <a:moveTo>
                    <a:pt x="377" y="394"/>
                  </a:moveTo>
                  <a:lnTo>
                    <a:pt x="378" y="394"/>
                  </a:lnTo>
                  <a:lnTo>
                    <a:pt x="377" y="394"/>
                  </a:lnTo>
                  <a:lnTo>
                    <a:pt x="376" y="395"/>
                  </a:lnTo>
                  <a:lnTo>
                    <a:pt x="375" y="395"/>
                  </a:lnTo>
                  <a:lnTo>
                    <a:pt x="375" y="394"/>
                  </a:lnTo>
                  <a:lnTo>
                    <a:pt x="375" y="394"/>
                  </a:lnTo>
                  <a:lnTo>
                    <a:pt x="376" y="393"/>
                  </a:lnTo>
                  <a:lnTo>
                    <a:pt x="376" y="393"/>
                  </a:lnTo>
                  <a:lnTo>
                    <a:pt x="376" y="394"/>
                  </a:lnTo>
                  <a:lnTo>
                    <a:pt x="377" y="394"/>
                  </a:lnTo>
                  <a:close/>
                  <a:moveTo>
                    <a:pt x="432" y="260"/>
                  </a:moveTo>
                  <a:lnTo>
                    <a:pt x="432" y="260"/>
                  </a:lnTo>
                  <a:lnTo>
                    <a:pt x="431" y="260"/>
                  </a:lnTo>
                  <a:lnTo>
                    <a:pt x="431" y="260"/>
                  </a:lnTo>
                  <a:lnTo>
                    <a:pt x="430" y="259"/>
                  </a:lnTo>
                  <a:lnTo>
                    <a:pt x="431" y="259"/>
                  </a:lnTo>
                  <a:lnTo>
                    <a:pt x="431" y="259"/>
                  </a:lnTo>
                  <a:lnTo>
                    <a:pt x="432" y="259"/>
                  </a:lnTo>
                  <a:lnTo>
                    <a:pt x="432" y="260"/>
                  </a:lnTo>
                  <a:close/>
                  <a:moveTo>
                    <a:pt x="434" y="254"/>
                  </a:moveTo>
                  <a:lnTo>
                    <a:pt x="433" y="255"/>
                  </a:lnTo>
                  <a:lnTo>
                    <a:pt x="433" y="254"/>
                  </a:lnTo>
                  <a:lnTo>
                    <a:pt x="434" y="253"/>
                  </a:lnTo>
                  <a:lnTo>
                    <a:pt x="434" y="252"/>
                  </a:lnTo>
                  <a:lnTo>
                    <a:pt x="435" y="252"/>
                  </a:lnTo>
                  <a:lnTo>
                    <a:pt x="435" y="253"/>
                  </a:lnTo>
                  <a:lnTo>
                    <a:pt x="435" y="253"/>
                  </a:lnTo>
                  <a:lnTo>
                    <a:pt x="434" y="254"/>
                  </a:lnTo>
                  <a:close/>
                  <a:moveTo>
                    <a:pt x="360" y="113"/>
                  </a:moveTo>
                  <a:lnTo>
                    <a:pt x="359" y="115"/>
                  </a:lnTo>
                  <a:lnTo>
                    <a:pt x="359" y="113"/>
                  </a:lnTo>
                  <a:lnTo>
                    <a:pt x="359" y="112"/>
                  </a:lnTo>
                  <a:lnTo>
                    <a:pt x="359" y="111"/>
                  </a:lnTo>
                  <a:lnTo>
                    <a:pt x="360" y="111"/>
                  </a:lnTo>
                  <a:lnTo>
                    <a:pt x="360" y="111"/>
                  </a:lnTo>
                  <a:lnTo>
                    <a:pt x="360" y="112"/>
                  </a:lnTo>
                  <a:lnTo>
                    <a:pt x="360" y="112"/>
                  </a:lnTo>
                  <a:lnTo>
                    <a:pt x="360" y="113"/>
                  </a:lnTo>
                  <a:close/>
                  <a:moveTo>
                    <a:pt x="355" y="91"/>
                  </a:moveTo>
                  <a:lnTo>
                    <a:pt x="354" y="91"/>
                  </a:lnTo>
                  <a:lnTo>
                    <a:pt x="354" y="92"/>
                  </a:lnTo>
                  <a:lnTo>
                    <a:pt x="353" y="91"/>
                  </a:lnTo>
                  <a:lnTo>
                    <a:pt x="353" y="91"/>
                  </a:lnTo>
                  <a:lnTo>
                    <a:pt x="354" y="91"/>
                  </a:lnTo>
                  <a:lnTo>
                    <a:pt x="354" y="90"/>
                  </a:lnTo>
                  <a:lnTo>
                    <a:pt x="355" y="90"/>
                  </a:lnTo>
                  <a:lnTo>
                    <a:pt x="355" y="91"/>
                  </a:lnTo>
                  <a:close/>
                  <a:moveTo>
                    <a:pt x="270" y="92"/>
                  </a:moveTo>
                  <a:lnTo>
                    <a:pt x="269" y="92"/>
                  </a:lnTo>
                  <a:lnTo>
                    <a:pt x="271" y="89"/>
                  </a:lnTo>
                  <a:lnTo>
                    <a:pt x="272" y="87"/>
                  </a:lnTo>
                  <a:lnTo>
                    <a:pt x="272" y="84"/>
                  </a:lnTo>
                  <a:lnTo>
                    <a:pt x="274" y="82"/>
                  </a:lnTo>
                  <a:lnTo>
                    <a:pt x="275" y="81"/>
                  </a:lnTo>
                  <a:lnTo>
                    <a:pt x="277" y="80"/>
                  </a:lnTo>
                  <a:lnTo>
                    <a:pt x="278" y="82"/>
                  </a:lnTo>
                  <a:lnTo>
                    <a:pt x="277" y="87"/>
                  </a:lnTo>
                  <a:lnTo>
                    <a:pt x="276" y="87"/>
                  </a:lnTo>
                  <a:lnTo>
                    <a:pt x="275" y="89"/>
                  </a:lnTo>
                  <a:lnTo>
                    <a:pt x="272" y="91"/>
                  </a:lnTo>
                  <a:lnTo>
                    <a:pt x="270" y="92"/>
                  </a:lnTo>
                  <a:close/>
                  <a:moveTo>
                    <a:pt x="296" y="76"/>
                  </a:moveTo>
                  <a:lnTo>
                    <a:pt x="297" y="76"/>
                  </a:lnTo>
                  <a:lnTo>
                    <a:pt x="300" y="76"/>
                  </a:lnTo>
                  <a:lnTo>
                    <a:pt x="301" y="75"/>
                  </a:lnTo>
                  <a:lnTo>
                    <a:pt x="302" y="75"/>
                  </a:lnTo>
                  <a:lnTo>
                    <a:pt x="303" y="75"/>
                  </a:lnTo>
                  <a:lnTo>
                    <a:pt x="307" y="76"/>
                  </a:lnTo>
                  <a:lnTo>
                    <a:pt x="310" y="76"/>
                  </a:lnTo>
                  <a:lnTo>
                    <a:pt x="311" y="76"/>
                  </a:lnTo>
                  <a:lnTo>
                    <a:pt x="311" y="77"/>
                  </a:lnTo>
                  <a:lnTo>
                    <a:pt x="312" y="77"/>
                  </a:lnTo>
                  <a:lnTo>
                    <a:pt x="312" y="78"/>
                  </a:lnTo>
                  <a:lnTo>
                    <a:pt x="312" y="79"/>
                  </a:lnTo>
                  <a:lnTo>
                    <a:pt x="311" y="80"/>
                  </a:lnTo>
                  <a:lnTo>
                    <a:pt x="311" y="82"/>
                  </a:lnTo>
                  <a:lnTo>
                    <a:pt x="311" y="82"/>
                  </a:lnTo>
                  <a:lnTo>
                    <a:pt x="310" y="82"/>
                  </a:lnTo>
                  <a:lnTo>
                    <a:pt x="310" y="84"/>
                  </a:lnTo>
                  <a:lnTo>
                    <a:pt x="310" y="84"/>
                  </a:lnTo>
                  <a:lnTo>
                    <a:pt x="310" y="85"/>
                  </a:lnTo>
                  <a:lnTo>
                    <a:pt x="309" y="86"/>
                  </a:lnTo>
                  <a:lnTo>
                    <a:pt x="308" y="88"/>
                  </a:lnTo>
                  <a:lnTo>
                    <a:pt x="308" y="88"/>
                  </a:lnTo>
                  <a:lnTo>
                    <a:pt x="307" y="89"/>
                  </a:lnTo>
                  <a:lnTo>
                    <a:pt x="307" y="89"/>
                  </a:lnTo>
                  <a:lnTo>
                    <a:pt x="307" y="90"/>
                  </a:lnTo>
                  <a:lnTo>
                    <a:pt x="307" y="91"/>
                  </a:lnTo>
                  <a:lnTo>
                    <a:pt x="307" y="92"/>
                  </a:lnTo>
                  <a:lnTo>
                    <a:pt x="306" y="93"/>
                  </a:lnTo>
                  <a:lnTo>
                    <a:pt x="305" y="93"/>
                  </a:lnTo>
                  <a:lnTo>
                    <a:pt x="304" y="93"/>
                  </a:lnTo>
                  <a:lnTo>
                    <a:pt x="304" y="93"/>
                  </a:lnTo>
                  <a:lnTo>
                    <a:pt x="303" y="92"/>
                  </a:lnTo>
                  <a:lnTo>
                    <a:pt x="303" y="93"/>
                  </a:lnTo>
                  <a:lnTo>
                    <a:pt x="302" y="94"/>
                  </a:lnTo>
                  <a:lnTo>
                    <a:pt x="302" y="94"/>
                  </a:lnTo>
                  <a:lnTo>
                    <a:pt x="301" y="94"/>
                  </a:lnTo>
                  <a:lnTo>
                    <a:pt x="300" y="94"/>
                  </a:lnTo>
                  <a:lnTo>
                    <a:pt x="299" y="93"/>
                  </a:lnTo>
                  <a:lnTo>
                    <a:pt x="299" y="96"/>
                  </a:lnTo>
                  <a:lnTo>
                    <a:pt x="297" y="97"/>
                  </a:lnTo>
                  <a:lnTo>
                    <a:pt x="296" y="97"/>
                  </a:lnTo>
                  <a:lnTo>
                    <a:pt x="295" y="98"/>
                  </a:lnTo>
                  <a:lnTo>
                    <a:pt x="294" y="98"/>
                  </a:lnTo>
                  <a:lnTo>
                    <a:pt x="293" y="98"/>
                  </a:lnTo>
                  <a:lnTo>
                    <a:pt x="292" y="97"/>
                  </a:lnTo>
                  <a:lnTo>
                    <a:pt x="291" y="97"/>
                  </a:lnTo>
                  <a:lnTo>
                    <a:pt x="291" y="97"/>
                  </a:lnTo>
                  <a:lnTo>
                    <a:pt x="288" y="98"/>
                  </a:lnTo>
                  <a:lnTo>
                    <a:pt x="287" y="98"/>
                  </a:lnTo>
                  <a:lnTo>
                    <a:pt x="286" y="98"/>
                  </a:lnTo>
                  <a:lnTo>
                    <a:pt x="285" y="97"/>
                  </a:lnTo>
                  <a:lnTo>
                    <a:pt x="285" y="96"/>
                  </a:lnTo>
                  <a:lnTo>
                    <a:pt x="284" y="93"/>
                  </a:lnTo>
                  <a:lnTo>
                    <a:pt x="283" y="91"/>
                  </a:lnTo>
                  <a:lnTo>
                    <a:pt x="283" y="90"/>
                  </a:lnTo>
                  <a:lnTo>
                    <a:pt x="283" y="88"/>
                  </a:lnTo>
                  <a:lnTo>
                    <a:pt x="284" y="88"/>
                  </a:lnTo>
                  <a:lnTo>
                    <a:pt x="285" y="88"/>
                  </a:lnTo>
                  <a:lnTo>
                    <a:pt x="285" y="88"/>
                  </a:lnTo>
                  <a:lnTo>
                    <a:pt x="285" y="88"/>
                  </a:lnTo>
                  <a:lnTo>
                    <a:pt x="285" y="87"/>
                  </a:lnTo>
                  <a:lnTo>
                    <a:pt x="284" y="87"/>
                  </a:lnTo>
                  <a:lnTo>
                    <a:pt x="283" y="86"/>
                  </a:lnTo>
                  <a:lnTo>
                    <a:pt x="282" y="85"/>
                  </a:lnTo>
                  <a:lnTo>
                    <a:pt x="283" y="82"/>
                  </a:lnTo>
                  <a:lnTo>
                    <a:pt x="283" y="82"/>
                  </a:lnTo>
                  <a:lnTo>
                    <a:pt x="283" y="81"/>
                  </a:lnTo>
                  <a:lnTo>
                    <a:pt x="284" y="80"/>
                  </a:lnTo>
                  <a:lnTo>
                    <a:pt x="283" y="79"/>
                  </a:lnTo>
                  <a:lnTo>
                    <a:pt x="284" y="78"/>
                  </a:lnTo>
                  <a:lnTo>
                    <a:pt x="284" y="77"/>
                  </a:lnTo>
                  <a:lnTo>
                    <a:pt x="286" y="75"/>
                  </a:lnTo>
                  <a:lnTo>
                    <a:pt x="289" y="74"/>
                  </a:lnTo>
                  <a:lnTo>
                    <a:pt x="296" y="76"/>
                  </a:lnTo>
                  <a:close/>
                  <a:moveTo>
                    <a:pt x="284" y="75"/>
                  </a:moveTo>
                  <a:lnTo>
                    <a:pt x="281" y="77"/>
                  </a:lnTo>
                  <a:lnTo>
                    <a:pt x="280" y="76"/>
                  </a:lnTo>
                  <a:lnTo>
                    <a:pt x="280" y="76"/>
                  </a:lnTo>
                  <a:lnTo>
                    <a:pt x="280" y="75"/>
                  </a:lnTo>
                  <a:lnTo>
                    <a:pt x="280" y="75"/>
                  </a:lnTo>
                  <a:lnTo>
                    <a:pt x="280" y="74"/>
                  </a:lnTo>
                  <a:lnTo>
                    <a:pt x="282" y="74"/>
                  </a:lnTo>
                  <a:lnTo>
                    <a:pt x="283" y="73"/>
                  </a:lnTo>
                  <a:lnTo>
                    <a:pt x="284" y="74"/>
                  </a:lnTo>
                  <a:lnTo>
                    <a:pt x="284" y="74"/>
                  </a:lnTo>
                  <a:lnTo>
                    <a:pt x="284" y="75"/>
                  </a:lnTo>
                  <a:close/>
                  <a:moveTo>
                    <a:pt x="300" y="74"/>
                  </a:moveTo>
                  <a:lnTo>
                    <a:pt x="295" y="75"/>
                  </a:lnTo>
                  <a:lnTo>
                    <a:pt x="294" y="74"/>
                  </a:lnTo>
                  <a:lnTo>
                    <a:pt x="294" y="74"/>
                  </a:lnTo>
                  <a:lnTo>
                    <a:pt x="295" y="73"/>
                  </a:lnTo>
                  <a:lnTo>
                    <a:pt x="297" y="72"/>
                  </a:lnTo>
                  <a:lnTo>
                    <a:pt x="299" y="72"/>
                  </a:lnTo>
                  <a:lnTo>
                    <a:pt x="300" y="72"/>
                  </a:lnTo>
                  <a:lnTo>
                    <a:pt x="300" y="73"/>
                  </a:lnTo>
                  <a:lnTo>
                    <a:pt x="300" y="74"/>
                  </a:lnTo>
                  <a:lnTo>
                    <a:pt x="300" y="74"/>
                  </a:lnTo>
                  <a:close/>
                  <a:moveTo>
                    <a:pt x="295" y="69"/>
                  </a:moveTo>
                  <a:lnTo>
                    <a:pt x="296" y="70"/>
                  </a:lnTo>
                  <a:lnTo>
                    <a:pt x="294" y="73"/>
                  </a:lnTo>
                  <a:lnTo>
                    <a:pt x="293" y="73"/>
                  </a:lnTo>
                  <a:lnTo>
                    <a:pt x="292" y="73"/>
                  </a:lnTo>
                  <a:lnTo>
                    <a:pt x="291" y="72"/>
                  </a:lnTo>
                  <a:lnTo>
                    <a:pt x="289" y="72"/>
                  </a:lnTo>
                  <a:lnTo>
                    <a:pt x="288" y="72"/>
                  </a:lnTo>
                  <a:lnTo>
                    <a:pt x="288" y="71"/>
                  </a:lnTo>
                  <a:lnTo>
                    <a:pt x="289" y="70"/>
                  </a:lnTo>
                  <a:lnTo>
                    <a:pt x="290" y="70"/>
                  </a:lnTo>
                  <a:lnTo>
                    <a:pt x="293" y="69"/>
                  </a:lnTo>
                  <a:lnTo>
                    <a:pt x="295" y="69"/>
                  </a:lnTo>
                  <a:close/>
                  <a:moveTo>
                    <a:pt x="287" y="71"/>
                  </a:moveTo>
                  <a:lnTo>
                    <a:pt x="287" y="73"/>
                  </a:lnTo>
                  <a:lnTo>
                    <a:pt x="285" y="72"/>
                  </a:lnTo>
                  <a:lnTo>
                    <a:pt x="285" y="70"/>
                  </a:lnTo>
                  <a:lnTo>
                    <a:pt x="286" y="70"/>
                  </a:lnTo>
                  <a:lnTo>
                    <a:pt x="287" y="68"/>
                  </a:lnTo>
                  <a:lnTo>
                    <a:pt x="287" y="67"/>
                  </a:lnTo>
                  <a:lnTo>
                    <a:pt x="287" y="65"/>
                  </a:lnTo>
                  <a:lnTo>
                    <a:pt x="287" y="65"/>
                  </a:lnTo>
                  <a:lnTo>
                    <a:pt x="287" y="65"/>
                  </a:lnTo>
                  <a:lnTo>
                    <a:pt x="288" y="65"/>
                  </a:lnTo>
                  <a:lnTo>
                    <a:pt x="288" y="68"/>
                  </a:lnTo>
                  <a:lnTo>
                    <a:pt x="288" y="69"/>
                  </a:lnTo>
                  <a:lnTo>
                    <a:pt x="287" y="71"/>
                  </a:lnTo>
                  <a:close/>
                  <a:moveTo>
                    <a:pt x="290" y="68"/>
                  </a:moveTo>
                  <a:lnTo>
                    <a:pt x="289" y="68"/>
                  </a:lnTo>
                  <a:lnTo>
                    <a:pt x="289" y="68"/>
                  </a:lnTo>
                  <a:lnTo>
                    <a:pt x="289" y="66"/>
                  </a:lnTo>
                  <a:lnTo>
                    <a:pt x="289" y="65"/>
                  </a:lnTo>
                  <a:lnTo>
                    <a:pt x="291" y="65"/>
                  </a:lnTo>
                  <a:lnTo>
                    <a:pt x="291" y="64"/>
                  </a:lnTo>
                  <a:lnTo>
                    <a:pt x="291" y="64"/>
                  </a:lnTo>
                  <a:lnTo>
                    <a:pt x="291" y="65"/>
                  </a:lnTo>
                  <a:lnTo>
                    <a:pt x="291" y="66"/>
                  </a:lnTo>
                  <a:lnTo>
                    <a:pt x="290" y="68"/>
                  </a:lnTo>
                  <a:close/>
                  <a:moveTo>
                    <a:pt x="288" y="46"/>
                  </a:moveTo>
                  <a:lnTo>
                    <a:pt x="287" y="46"/>
                  </a:lnTo>
                  <a:lnTo>
                    <a:pt x="287" y="46"/>
                  </a:lnTo>
                  <a:lnTo>
                    <a:pt x="286" y="44"/>
                  </a:lnTo>
                  <a:lnTo>
                    <a:pt x="286" y="43"/>
                  </a:lnTo>
                  <a:lnTo>
                    <a:pt x="287" y="43"/>
                  </a:lnTo>
                  <a:lnTo>
                    <a:pt x="288" y="43"/>
                  </a:lnTo>
                  <a:lnTo>
                    <a:pt x="288" y="43"/>
                  </a:lnTo>
                  <a:lnTo>
                    <a:pt x="289" y="45"/>
                  </a:lnTo>
                  <a:lnTo>
                    <a:pt x="288" y="46"/>
                  </a:lnTo>
                  <a:close/>
                  <a:moveTo>
                    <a:pt x="168" y="0"/>
                  </a:moveTo>
                  <a:lnTo>
                    <a:pt x="169" y="0"/>
                  </a:lnTo>
                  <a:lnTo>
                    <a:pt x="169" y="0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5"/>
                  </a:lnTo>
                  <a:lnTo>
                    <a:pt x="170" y="6"/>
                  </a:lnTo>
                  <a:lnTo>
                    <a:pt x="170" y="7"/>
                  </a:lnTo>
                  <a:lnTo>
                    <a:pt x="170" y="8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69" y="10"/>
                  </a:lnTo>
                  <a:lnTo>
                    <a:pt x="169" y="10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2" y="10"/>
                  </a:lnTo>
                  <a:lnTo>
                    <a:pt x="173" y="10"/>
                  </a:lnTo>
                  <a:lnTo>
                    <a:pt x="174" y="11"/>
                  </a:lnTo>
                  <a:lnTo>
                    <a:pt x="174" y="12"/>
                  </a:lnTo>
                  <a:lnTo>
                    <a:pt x="174" y="12"/>
                  </a:lnTo>
                  <a:lnTo>
                    <a:pt x="174" y="13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4" y="15"/>
                  </a:lnTo>
                  <a:lnTo>
                    <a:pt x="175" y="17"/>
                  </a:lnTo>
                  <a:lnTo>
                    <a:pt x="175" y="17"/>
                  </a:lnTo>
                  <a:lnTo>
                    <a:pt x="176" y="17"/>
                  </a:lnTo>
                  <a:lnTo>
                    <a:pt x="176" y="18"/>
                  </a:lnTo>
                  <a:lnTo>
                    <a:pt x="175" y="18"/>
                  </a:lnTo>
                  <a:lnTo>
                    <a:pt x="175" y="19"/>
                  </a:lnTo>
                  <a:lnTo>
                    <a:pt x="174" y="20"/>
                  </a:lnTo>
                  <a:lnTo>
                    <a:pt x="174" y="21"/>
                  </a:lnTo>
                  <a:lnTo>
                    <a:pt x="174" y="21"/>
                  </a:lnTo>
                  <a:lnTo>
                    <a:pt x="172" y="22"/>
                  </a:lnTo>
                  <a:lnTo>
                    <a:pt x="172" y="25"/>
                  </a:lnTo>
                  <a:lnTo>
                    <a:pt x="172" y="26"/>
                  </a:lnTo>
                  <a:lnTo>
                    <a:pt x="172" y="27"/>
                  </a:lnTo>
                  <a:lnTo>
                    <a:pt x="172" y="28"/>
                  </a:lnTo>
                  <a:lnTo>
                    <a:pt x="171" y="30"/>
                  </a:lnTo>
                  <a:lnTo>
                    <a:pt x="170" y="31"/>
                  </a:lnTo>
                  <a:lnTo>
                    <a:pt x="170" y="35"/>
                  </a:lnTo>
                  <a:lnTo>
                    <a:pt x="170" y="36"/>
                  </a:lnTo>
                  <a:lnTo>
                    <a:pt x="171" y="37"/>
                  </a:lnTo>
                  <a:lnTo>
                    <a:pt x="171" y="40"/>
                  </a:lnTo>
                  <a:lnTo>
                    <a:pt x="172" y="40"/>
                  </a:lnTo>
                  <a:lnTo>
                    <a:pt x="173" y="41"/>
                  </a:lnTo>
                  <a:lnTo>
                    <a:pt x="173" y="43"/>
                  </a:lnTo>
                  <a:lnTo>
                    <a:pt x="173" y="45"/>
                  </a:lnTo>
                  <a:lnTo>
                    <a:pt x="173" y="46"/>
                  </a:lnTo>
                  <a:lnTo>
                    <a:pt x="173" y="47"/>
                  </a:lnTo>
                  <a:lnTo>
                    <a:pt x="174" y="47"/>
                  </a:lnTo>
                  <a:lnTo>
                    <a:pt x="174" y="47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76" y="50"/>
                  </a:lnTo>
                  <a:lnTo>
                    <a:pt x="177" y="51"/>
                  </a:lnTo>
                  <a:lnTo>
                    <a:pt x="178" y="52"/>
                  </a:lnTo>
                  <a:lnTo>
                    <a:pt x="178" y="52"/>
                  </a:lnTo>
                  <a:lnTo>
                    <a:pt x="179" y="53"/>
                  </a:lnTo>
                  <a:lnTo>
                    <a:pt x="181" y="54"/>
                  </a:lnTo>
                  <a:lnTo>
                    <a:pt x="182" y="54"/>
                  </a:lnTo>
                  <a:lnTo>
                    <a:pt x="183" y="55"/>
                  </a:lnTo>
                  <a:lnTo>
                    <a:pt x="183" y="56"/>
                  </a:lnTo>
                  <a:lnTo>
                    <a:pt x="184" y="56"/>
                  </a:lnTo>
                  <a:lnTo>
                    <a:pt x="184" y="56"/>
                  </a:lnTo>
                  <a:lnTo>
                    <a:pt x="185" y="55"/>
                  </a:lnTo>
                  <a:lnTo>
                    <a:pt x="186" y="55"/>
                  </a:lnTo>
                  <a:lnTo>
                    <a:pt x="186" y="55"/>
                  </a:lnTo>
                  <a:lnTo>
                    <a:pt x="188" y="55"/>
                  </a:lnTo>
                  <a:lnTo>
                    <a:pt x="188" y="54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89" y="52"/>
                  </a:lnTo>
                  <a:lnTo>
                    <a:pt x="189" y="51"/>
                  </a:lnTo>
                  <a:lnTo>
                    <a:pt x="189" y="51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90" y="51"/>
                  </a:lnTo>
                  <a:lnTo>
                    <a:pt x="191" y="51"/>
                  </a:lnTo>
                  <a:lnTo>
                    <a:pt x="192" y="51"/>
                  </a:lnTo>
                  <a:lnTo>
                    <a:pt x="192" y="51"/>
                  </a:lnTo>
                  <a:lnTo>
                    <a:pt x="194" y="51"/>
                  </a:lnTo>
                  <a:lnTo>
                    <a:pt x="194" y="51"/>
                  </a:lnTo>
                  <a:lnTo>
                    <a:pt x="195" y="51"/>
                  </a:lnTo>
                  <a:lnTo>
                    <a:pt x="195" y="51"/>
                  </a:lnTo>
                  <a:lnTo>
                    <a:pt x="195" y="50"/>
                  </a:lnTo>
                  <a:lnTo>
                    <a:pt x="195" y="50"/>
                  </a:lnTo>
                  <a:lnTo>
                    <a:pt x="196" y="49"/>
                  </a:lnTo>
                  <a:lnTo>
                    <a:pt x="197" y="49"/>
                  </a:lnTo>
                  <a:lnTo>
                    <a:pt x="198" y="49"/>
                  </a:lnTo>
                  <a:lnTo>
                    <a:pt x="200" y="49"/>
                  </a:lnTo>
                  <a:lnTo>
                    <a:pt x="200" y="49"/>
                  </a:lnTo>
                  <a:lnTo>
                    <a:pt x="201" y="48"/>
                  </a:lnTo>
                  <a:lnTo>
                    <a:pt x="202" y="46"/>
                  </a:lnTo>
                  <a:lnTo>
                    <a:pt x="202" y="46"/>
                  </a:lnTo>
                  <a:lnTo>
                    <a:pt x="203" y="45"/>
                  </a:lnTo>
                  <a:lnTo>
                    <a:pt x="203" y="45"/>
                  </a:lnTo>
                  <a:lnTo>
                    <a:pt x="204" y="45"/>
                  </a:lnTo>
                  <a:lnTo>
                    <a:pt x="205" y="45"/>
                  </a:lnTo>
                  <a:lnTo>
                    <a:pt x="206" y="45"/>
                  </a:lnTo>
                  <a:lnTo>
                    <a:pt x="206" y="46"/>
                  </a:lnTo>
                  <a:lnTo>
                    <a:pt x="207" y="46"/>
                  </a:lnTo>
                  <a:lnTo>
                    <a:pt x="207" y="46"/>
                  </a:lnTo>
                  <a:lnTo>
                    <a:pt x="209" y="46"/>
                  </a:lnTo>
                  <a:lnTo>
                    <a:pt x="209" y="46"/>
                  </a:lnTo>
                  <a:lnTo>
                    <a:pt x="210" y="46"/>
                  </a:lnTo>
                  <a:lnTo>
                    <a:pt x="211" y="46"/>
                  </a:lnTo>
                  <a:lnTo>
                    <a:pt x="212" y="46"/>
                  </a:lnTo>
                  <a:lnTo>
                    <a:pt x="212" y="46"/>
                  </a:lnTo>
                  <a:lnTo>
                    <a:pt x="213" y="46"/>
                  </a:lnTo>
                  <a:lnTo>
                    <a:pt x="213" y="46"/>
                  </a:lnTo>
                  <a:lnTo>
                    <a:pt x="214" y="46"/>
                  </a:lnTo>
                  <a:lnTo>
                    <a:pt x="216" y="46"/>
                  </a:lnTo>
                  <a:lnTo>
                    <a:pt x="218" y="47"/>
                  </a:lnTo>
                  <a:lnTo>
                    <a:pt x="219" y="47"/>
                  </a:lnTo>
                  <a:lnTo>
                    <a:pt x="219" y="46"/>
                  </a:lnTo>
                  <a:lnTo>
                    <a:pt x="220" y="45"/>
                  </a:lnTo>
                  <a:lnTo>
                    <a:pt x="220" y="44"/>
                  </a:lnTo>
                  <a:lnTo>
                    <a:pt x="219" y="44"/>
                  </a:lnTo>
                  <a:lnTo>
                    <a:pt x="218" y="43"/>
                  </a:lnTo>
                  <a:lnTo>
                    <a:pt x="218" y="42"/>
                  </a:lnTo>
                  <a:lnTo>
                    <a:pt x="217" y="41"/>
                  </a:lnTo>
                  <a:lnTo>
                    <a:pt x="217" y="41"/>
                  </a:lnTo>
                  <a:lnTo>
                    <a:pt x="218" y="40"/>
                  </a:lnTo>
                  <a:lnTo>
                    <a:pt x="218" y="40"/>
                  </a:lnTo>
                  <a:lnTo>
                    <a:pt x="218" y="40"/>
                  </a:lnTo>
                  <a:lnTo>
                    <a:pt x="219" y="38"/>
                  </a:lnTo>
                  <a:lnTo>
                    <a:pt x="219" y="38"/>
                  </a:lnTo>
                  <a:lnTo>
                    <a:pt x="219" y="38"/>
                  </a:lnTo>
                  <a:lnTo>
                    <a:pt x="219" y="38"/>
                  </a:lnTo>
                  <a:lnTo>
                    <a:pt x="220" y="38"/>
                  </a:lnTo>
                  <a:lnTo>
                    <a:pt x="222" y="39"/>
                  </a:lnTo>
                  <a:lnTo>
                    <a:pt x="223" y="39"/>
                  </a:lnTo>
                  <a:lnTo>
                    <a:pt x="226" y="39"/>
                  </a:lnTo>
                  <a:lnTo>
                    <a:pt x="227" y="38"/>
                  </a:lnTo>
                  <a:lnTo>
                    <a:pt x="227" y="38"/>
                  </a:lnTo>
                  <a:lnTo>
                    <a:pt x="229" y="37"/>
                  </a:lnTo>
                  <a:lnTo>
                    <a:pt x="230" y="37"/>
                  </a:lnTo>
                  <a:lnTo>
                    <a:pt x="230" y="38"/>
                  </a:lnTo>
                  <a:lnTo>
                    <a:pt x="231" y="37"/>
                  </a:lnTo>
                  <a:lnTo>
                    <a:pt x="232" y="37"/>
                  </a:lnTo>
                  <a:lnTo>
                    <a:pt x="232" y="37"/>
                  </a:lnTo>
                  <a:lnTo>
                    <a:pt x="232" y="37"/>
                  </a:lnTo>
                  <a:lnTo>
                    <a:pt x="232" y="38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34" y="39"/>
                  </a:lnTo>
                  <a:lnTo>
                    <a:pt x="235" y="39"/>
                  </a:lnTo>
                  <a:lnTo>
                    <a:pt x="235" y="40"/>
                  </a:lnTo>
                  <a:lnTo>
                    <a:pt x="235" y="40"/>
                  </a:lnTo>
                  <a:lnTo>
                    <a:pt x="236" y="40"/>
                  </a:lnTo>
                  <a:lnTo>
                    <a:pt x="236" y="40"/>
                  </a:lnTo>
                  <a:lnTo>
                    <a:pt x="236" y="41"/>
                  </a:lnTo>
                  <a:lnTo>
                    <a:pt x="237" y="41"/>
                  </a:lnTo>
                  <a:lnTo>
                    <a:pt x="237" y="42"/>
                  </a:lnTo>
                  <a:lnTo>
                    <a:pt x="238" y="42"/>
                  </a:lnTo>
                  <a:lnTo>
                    <a:pt x="240" y="43"/>
                  </a:lnTo>
                  <a:lnTo>
                    <a:pt x="241" y="43"/>
                  </a:lnTo>
                  <a:lnTo>
                    <a:pt x="241" y="43"/>
                  </a:lnTo>
                  <a:lnTo>
                    <a:pt x="242" y="43"/>
                  </a:lnTo>
                  <a:lnTo>
                    <a:pt x="242" y="43"/>
                  </a:lnTo>
                  <a:lnTo>
                    <a:pt x="244" y="42"/>
                  </a:lnTo>
                  <a:lnTo>
                    <a:pt x="245" y="41"/>
                  </a:lnTo>
                  <a:lnTo>
                    <a:pt x="245" y="41"/>
                  </a:lnTo>
                  <a:lnTo>
                    <a:pt x="246" y="40"/>
                  </a:lnTo>
                  <a:lnTo>
                    <a:pt x="246" y="40"/>
                  </a:lnTo>
                  <a:lnTo>
                    <a:pt x="246" y="40"/>
                  </a:lnTo>
                  <a:lnTo>
                    <a:pt x="247" y="41"/>
                  </a:lnTo>
                  <a:lnTo>
                    <a:pt x="247" y="41"/>
                  </a:lnTo>
                  <a:lnTo>
                    <a:pt x="249" y="41"/>
                  </a:lnTo>
                  <a:lnTo>
                    <a:pt x="249" y="41"/>
                  </a:lnTo>
                  <a:lnTo>
                    <a:pt x="250" y="41"/>
                  </a:lnTo>
                  <a:lnTo>
                    <a:pt x="251" y="41"/>
                  </a:lnTo>
                  <a:lnTo>
                    <a:pt x="251" y="40"/>
                  </a:lnTo>
                  <a:lnTo>
                    <a:pt x="252" y="41"/>
                  </a:lnTo>
                  <a:lnTo>
                    <a:pt x="252" y="42"/>
                  </a:lnTo>
                  <a:lnTo>
                    <a:pt x="253" y="42"/>
                  </a:lnTo>
                  <a:lnTo>
                    <a:pt x="253" y="42"/>
                  </a:lnTo>
                  <a:lnTo>
                    <a:pt x="254" y="42"/>
                  </a:lnTo>
                  <a:lnTo>
                    <a:pt x="255" y="42"/>
                  </a:lnTo>
                  <a:lnTo>
                    <a:pt x="256" y="42"/>
                  </a:lnTo>
                  <a:lnTo>
                    <a:pt x="257" y="42"/>
                  </a:lnTo>
                  <a:lnTo>
                    <a:pt x="257" y="41"/>
                  </a:lnTo>
                  <a:lnTo>
                    <a:pt x="258" y="41"/>
                  </a:lnTo>
                  <a:lnTo>
                    <a:pt x="259" y="40"/>
                  </a:lnTo>
                  <a:lnTo>
                    <a:pt x="259" y="39"/>
                  </a:lnTo>
                  <a:lnTo>
                    <a:pt x="260" y="38"/>
                  </a:lnTo>
                  <a:lnTo>
                    <a:pt x="261" y="37"/>
                  </a:lnTo>
                  <a:lnTo>
                    <a:pt x="261" y="36"/>
                  </a:lnTo>
                  <a:lnTo>
                    <a:pt x="262" y="33"/>
                  </a:lnTo>
                  <a:lnTo>
                    <a:pt x="262" y="33"/>
                  </a:lnTo>
                  <a:lnTo>
                    <a:pt x="264" y="32"/>
                  </a:lnTo>
                  <a:lnTo>
                    <a:pt x="264" y="31"/>
                  </a:lnTo>
                  <a:lnTo>
                    <a:pt x="264" y="30"/>
                  </a:lnTo>
                  <a:lnTo>
                    <a:pt x="265" y="29"/>
                  </a:lnTo>
                  <a:lnTo>
                    <a:pt x="265" y="28"/>
                  </a:lnTo>
                  <a:lnTo>
                    <a:pt x="266" y="28"/>
                  </a:lnTo>
                  <a:lnTo>
                    <a:pt x="267" y="26"/>
                  </a:lnTo>
                  <a:lnTo>
                    <a:pt x="267" y="25"/>
                  </a:lnTo>
                  <a:lnTo>
                    <a:pt x="269" y="22"/>
                  </a:lnTo>
                  <a:lnTo>
                    <a:pt x="269" y="21"/>
                  </a:lnTo>
                  <a:lnTo>
                    <a:pt x="269" y="20"/>
                  </a:lnTo>
                  <a:lnTo>
                    <a:pt x="269" y="20"/>
                  </a:lnTo>
                  <a:lnTo>
                    <a:pt x="270" y="19"/>
                  </a:lnTo>
                  <a:lnTo>
                    <a:pt x="271" y="19"/>
                  </a:lnTo>
                  <a:lnTo>
                    <a:pt x="271" y="18"/>
                  </a:lnTo>
                  <a:lnTo>
                    <a:pt x="271" y="17"/>
                  </a:lnTo>
                  <a:lnTo>
                    <a:pt x="272" y="16"/>
                  </a:lnTo>
                  <a:lnTo>
                    <a:pt x="273" y="16"/>
                  </a:lnTo>
                  <a:lnTo>
                    <a:pt x="274" y="14"/>
                  </a:lnTo>
                  <a:lnTo>
                    <a:pt x="274" y="13"/>
                  </a:lnTo>
                  <a:lnTo>
                    <a:pt x="275" y="13"/>
                  </a:lnTo>
                  <a:lnTo>
                    <a:pt x="277" y="14"/>
                  </a:lnTo>
                  <a:lnTo>
                    <a:pt x="278" y="16"/>
                  </a:lnTo>
                  <a:lnTo>
                    <a:pt x="280" y="21"/>
                  </a:lnTo>
                  <a:lnTo>
                    <a:pt x="280" y="28"/>
                  </a:lnTo>
                  <a:lnTo>
                    <a:pt x="280" y="30"/>
                  </a:lnTo>
                  <a:lnTo>
                    <a:pt x="282" y="36"/>
                  </a:lnTo>
                  <a:lnTo>
                    <a:pt x="282" y="37"/>
                  </a:lnTo>
                  <a:lnTo>
                    <a:pt x="283" y="38"/>
                  </a:lnTo>
                  <a:lnTo>
                    <a:pt x="283" y="40"/>
                  </a:lnTo>
                  <a:lnTo>
                    <a:pt x="284" y="42"/>
                  </a:lnTo>
                  <a:lnTo>
                    <a:pt x="284" y="42"/>
                  </a:lnTo>
                  <a:lnTo>
                    <a:pt x="284" y="43"/>
                  </a:lnTo>
                  <a:lnTo>
                    <a:pt x="284" y="43"/>
                  </a:lnTo>
                  <a:lnTo>
                    <a:pt x="285" y="43"/>
                  </a:lnTo>
                  <a:lnTo>
                    <a:pt x="285" y="45"/>
                  </a:lnTo>
                  <a:lnTo>
                    <a:pt x="286" y="46"/>
                  </a:lnTo>
                  <a:lnTo>
                    <a:pt x="287" y="47"/>
                  </a:lnTo>
                  <a:lnTo>
                    <a:pt x="288" y="48"/>
                  </a:lnTo>
                  <a:lnTo>
                    <a:pt x="290" y="48"/>
                  </a:lnTo>
                  <a:lnTo>
                    <a:pt x="291" y="49"/>
                  </a:lnTo>
                  <a:lnTo>
                    <a:pt x="293" y="49"/>
                  </a:lnTo>
                  <a:lnTo>
                    <a:pt x="293" y="53"/>
                  </a:lnTo>
                  <a:lnTo>
                    <a:pt x="293" y="55"/>
                  </a:lnTo>
                  <a:lnTo>
                    <a:pt x="293" y="56"/>
                  </a:lnTo>
                  <a:lnTo>
                    <a:pt x="293" y="57"/>
                  </a:lnTo>
                  <a:lnTo>
                    <a:pt x="291" y="58"/>
                  </a:lnTo>
                  <a:lnTo>
                    <a:pt x="291" y="58"/>
                  </a:lnTo>
                  <a:lnTo>
                    <a:pt x="288" y="62"/>
                  </a:lnTo>
                  <a:lnTo>
                    <a:pt x="288" y="63"/>
                  </a:lnTo>
                  <a:lnTo>
                    <a:pt x="286" y="64"/>
                  </a:lnTo>
                  <a:lnTo>
                    <a:pt x="285" y="67"/>
                  </a:lnTo>
                  <a:lnTo>
                    <a:pt x="283" y="70"/>
                  </a:lnTo>
                  <a:lnTo>
                    <a:pt x="282" y="71"/>
                  </a:lnTo>
                  <a:lnTo>
                    <a:pt x="281" y="71"/>
                  </a:lnTo>
                  <a:lnTo>
                    <a:pt x="280" y="71"/>
                  </a:lnTo>
                  <a:lnTo>
                    <a:pt x="279" y="73"/>
                  </a:lnTo>
                  <a:lnTo>
                    <a:pt x="277" y="74"/>
                  </a:lnTo>
                  <a:lnTo>
                    <a:pt x="276" y="75"/>
                  </a:lnTo>
                  <a:lnTo>
                    <a:pt x="275" y="78"/>
                  </a:lnTo>
                  <a:lnTo>
                    <a:pt x="274" y="80"/>
                  </a:lnTo>
                  <a:lnTo>
                    <a:pt x="273" y="80"/>
                  </a:lnTo>
                  <a:lnTo>
                    <a:pt x="272" y="83"/>
                  </a:lnTo>
                  <a:lnTo>
                    <a:pt x="271" y="84"/>
                  </a:lnTo>
                  <a:lnTo>
                    <a:pt x="271" y="87"/>
                  </a:lnTo>
                  <a:lnTo>
                    <a:pt x="270" y="88"/>
                  </a:lnTo>
                  <a:lnTo>
                    <a:pt x="269" y="89"/>
                  </a:lnTo>
                  <a:lnTo>
                    <a:pt x="269" y="91"/>
                  </a:lnTo>
                  <a:lnTo>
                    <a:pt x="268" y="91"/>
                  </a:lnTo>
                  <a:lnTo>
                    <a:pt x="268" y="92"/>
                  </a:lnTo>
                  <a:lnTo>
                    <a:pt x="265" y="91"/>
                  </a:lnTo>
                  <a:lnTo>
                    <a:pt x="261" y="93"/>
                  </a:lnTo>
                  <a:lnTo>
                    <a:pt x="259" y="94"/>
                  </a:lnTo>
                  <a:lnTo>
                    <a:pt x="264" y="94"/>
                  </a:lnTo>
                  <a:lnTo>
                    <a:pt x="266" y="96"/>
                  </a:lnTo>
                  <a:lnTo>
                    <a:pt x="269" y="94"/>
                  </a:lnTo>
                  <a:lnTo>
                    <a:pt x="272" y="92"/>
                  </a:lnTo>
                  <a:lnTo>
                    <a:pt x="274" y="91"/>
                  </a:lnTo>
                  <a:lnTo>
                    <a:pt x="277" y="89"/>
                  </a:lnTo>
                  <a:lnTo>
                    <a:pt x="278" y="88"/>
                  </a:lnTo>
                  <a:lnTo>
                    <a:pt x="280" y="87"/>
                  </a:lnTo>
                  <a:lnTo>
                    <a:pt x="280" y="86"/>
                  </a:lnTo>
                  <a:lnTo>
                    <a:pt x="281" y="85"/>
                  </a:lnTo>
                  <a:lnTo>
                    <a:pt x="282" y="86"/>
                  </a:lnTo>
                  <a:lnTo>
                    <a:pt x="282" y="87"/>
                  </a:lnTo>
                  <a:lnTo>
                    <a:pt x="281" y="88"/>
                  </a:lnTo>
                  <a:lnTo>
                    <a:pt x="281" y="89"/>
                  </a:lnTo>
                  <a:lnTo>
                    <a:pt x="282" y="89"/>
                  </a:lnTo>
                  <a:lnTo>
                    <a:pt x="282" y="91"/>
                  </a:lnTo>
                  <a:lnTo>
                    <a:pt x="282" y="91"/>
                  </a:lnTo>
                  <a:lnTo>
                    <a:pt x="283" y="93"/>
                  </a:lnTo>
                  <a:lnTo>
                    <a:pt x="284" y="96"/>
                  </a:lnTo>
                  <a:lnTo>
                    <a:pt x="284" y="97"/>
                  </a:lnTo>
                  <a:lnTo>
                    <a:pt x="284" y="98"/>
                  </a:lnTo>
                  <a:lnTo>
                    <a:pt x="284" y="98"/>
                  </a:lnTo>
                  <a:lnTo>
                    <a:pt x="285" y="99"/>
                  </a:lnTo>
                  <a:lnTo>
                    <a:pt x="287" y="101"/>
                  </a:lnTo>
                  <a:lnTo>
                    <a:pt x="289" y="100"/>
                  </a:lnTo>
                  <a:lnTo>
                    <a:pt x="290" y="99"/>
                  </a:lnTo>
                  <a:lnTo>
                    <a:pt x="291" y="99"/>
                  </a:lnTo>
                  <a:lnTo>
                    <a:pt x="292" y="99"/>
                  </a:lnTo>
                  <a:lnTo>
                    <a:pt x="293" y="99"/>
                  </a:lnTo>
                  <a:lnTo>
                    <a:pt x="295" y="100"/>
                  </a:lnTo>
                  <a:lnTo>
                    <a:pt x="297" y="99"/>
                  </a:lnTo>
                  <a:lnTo>
                    <a:pt x="301" y="97"/>
                  </a:lnTo>
                  <a:lnTo>
                    <a:pt x="300" y="100"/>
                  </a:lnTo>
                  <a:lnTo>
                    <a:pt x="300" y="103"/>
                  </a:lnTo>
                  <a:lnTo>
                    <a:pt x="299" y="105"/>
                  </a:lnTo>
                  <a:lnTo>
                    <a:pt x="297" y="108"/>
                  </a:lnTo>
                  <a:lnTo>
                    <a:pt x="297" y="109"/>
                  </a:lnTo>
                  <a:lnTo>
                    <a:pt x="296" y="110"/>
                  </a:lnTo>
                  <a:lnTo>
                    <a:pt x="297" y="109"/>
                  </a:lnTo>
                  <a:lnTo>
                    <a:pt x="299" y="109"/>
                  </a:lnTo>
                  <a:lnTo>
                    <a:pt x="300" y="108"/>
                  </a:lnTo>
                  <a:lnTo>
                    <a:pt x="300" y="105"/>
                  </a:lnTo>
                  <a:lnTo>
                    <a:pt x="302" y="100"/>
                  </a:lnTo>
                  <a:lnTo>
                    <a:pt x="303" y="99"/>
                  </a:lnTo>
                  <a:lnTo>
                    <a:pt x="305" y="99"/>
                  </a:lnTo>
                  <a:lnTo>
                    <a:pt x="308" y="93"/>
                  </a:lnTo>
                  <a:lnTo>
                    <a:pt x="310" y="93"/>
                  </a:lnTo>
                  <a:lnTo>
                    <a:pt x="310" y="94"/>
                  </a:lnTo>
                  <a:lnTo>
                    <a:pt x="311" y="96"/>
                  </a:lnTo>
                  <a:lnTo>
                    <a:pt x="311" y="93"/>
                  </a:lnTo>
                  <a:lnTo>
                    <a:pt x="313" y="93"/>
                  </a:lnTo>
                  <a:lnTo>
                    <a:pt x="311" y="92"/>
                  </a:lnTo>
                  <a:lnTo>
                    <a:pt x="311" y="92"/>
                  </a:lnTo>
                  <a:lnTo>
                    <a:pt x="311" y="91"/>
                  </a:lnTo>
                  <a:lnTo>
                    <a:pt x="312" y="89"/>
                  </a:lnTo>
                  <a:lnTo>
                    <a:pt x="311" y="88"/>
                  </a:lnTo>
                  <a:lnTo>
                    <a:pt x="313" y="87"/>
                  </a:lnTo>
                  <a:lnTo>
                    <a:pt x="313" y="86"/>
                  </a:lnTo>
                  <a:lnTo>
                    <a:pt x="314" y="85"/>
                  </a:lnTo>
                  <a:lnTo>
                    <a:pt x="314" y="84"/>
                  </a:lnTo>
                  <a:lnTo>
                    <a:pt x="315" y="84"/>
                  </a:lnTo>
                  <a:lnTo>
                    <a:pt x="315" y="83"/>
                  </a:lnTo>
                  <a:lnTo>
                    <a:pt x="316" y="83"/>
                  </a:lnTo>
                  <a:lnTo>
                    <a:pt x="316" y="82"/>
                  </a:lnTo>
                  <a:lnTo>
                    <a:pt x="317" y="83"/>
                  </a:lnTo>
                  <a:lnTo>
                    <a:pt x="318" y="82"/>
                  </a:lnTo>
                  <a:lnTo>
                    <a:pt x="319" y="82"/>
                  </a:lnTo>
                  <a:lnTo>
                    <a:pt x="319" y="82"/>
                  </a:lnTo>
                  <a:lnTo>
                    <a:pt x="320" y="82"/>
                  </a:lnTo>
                  <a:lnTo>
                    <a:pt x="320" y="83"/>
                  </a:lnTo>
                  <a:lnTo>
                    <a:pt x="321" y="83"/>
                  </a:lnTo>
                  <a:lnTo>
                    <a:pt x="322" y="82"/>
                  </a:lnTo>
                  <a:lnTo>
                    <a:pt x="323" y="83"/>
                  </a:lnTo>
                  <a:lnTo>
                    <a:pt x="324" y="83"/>
                  </a:lnTo>
                  <a:lnTo>
                    <a:pt x="324" y="83"/>
                  </a:lnTo>
                  <a:lnTo>
                    <a:pt x="323" y="82"/>
                  </a:lnTo>
                  <a:lnTo>
                    <a:pt x="323" y="82"/>
                  </a:lnTo>
                  <a:lnTo>
                    <a:pt x="324" y="81"/>
                  </a:lnTo>
                  <a:lnTo>
                    <a:pt x="325" y="82"/>
                  </a:lnTo>
                  <a:lnTo>
                    <a:pt x="326" y="82"/>
                  </a:lnTo>
                  <a:lnTo>
                    <a:pt x="327" y="83"/>
                  </a:lnTo>
                  <a:lnTo>
                    <a:pt x="328" y="83"/>
                  </a:lnTo>
                  <a:lnTo>
                    <a:pt x="329" y="83"/>
                  </a:lnTo>
                  <a:lnTo>
                    <a:pt x="330" y="83"/>
                  </a:lnTo>
                  <a:lnTo>
                    <a:pt x="331" y="83"/>
                  </a:lnTo>
                  <a:lnTo>
                    <a:pt x="331" y="84"/>
                  </a:lnTo>
                  <a:lnTo>
                    <a:pt x="334" y="85"/>
                  </a:lnTo>
                  <a:lnTo>
                    <a:pt x="334" y="86"/>
                  </a:lnTo>
                  <a:lnTo>
                    <a:pt x="335" y="86"/>
                  </a:lnTo>
                  <a:lnTo>
                    <a:pt x="337" y="87"/>
                  </a:lnTo>
                  <a:lnTo>
                    <a:pt x="338" y="87"/>
                  </a:lnTo>
                  <a:lnTo>
                    <a:pt x="339" y="87"/>
                  </a:lnTo>
                  <a:lnTo>
                    <a:pt x="339" y="88"/>
                  </a:lnTo>
                  <a:lnTo>
                    <a:pt x="340" y="88"/>
                  </a:lnTo>
                  <a:lnTo>
                    <a:pt x="341" y="88"/>
                  </a:lnTo>
                  <a:lnTo>
                    <a:pt x="342" y="89"/>
                  </a:lnTo>
                  <a:lnTo>
                    <a:pt x="344" y="90"/>
                  </a:lnTo>
                  <a:lnTo>
                    <a:pt x="346" y="91"/>
                  </a:lnTo>
                  <a:lnTo>
                    <a:pt x="347" y="91"/>
                  </a:lnTo>
                  <a:lnTo>
                    <a:pt x="348" y="91"/>
                  </a:lnTo>
                  <a:lnTo>
                    <a:pt x="349" y="94"/>
                  </a:lnTo>
                  <a:lnTo>
                    <a:pt x="350" y="97"/>
                  </a:lnTo>
                  <a:lnTo>
                    <a:pt x="350" y="97"/>
                  </a:lnTo>
                  <a:lnTo>
                    <a:pt x="351" y="96"/>
                  </a:lnTo>
                  <a:lnTo>
                    <a:pt x="351" y="93"/>
                  </a:lnTo>
                  <a:lnTo>
                    <a:pt x="353" y="93"/>
                  </a:lnTo>
                  <a:lnTo>
                    <a:pt x="353" y="93"/>
                  </a:lnTo>
                  <a:lnTo>
                    <a:pt x="355" y="94"/>
                  </a:lnTo>
                  <a:lnTo>
                    <a:pt x="356" y="96"/>
                  </a:lnTo>
                  <a:lnTo>
                    <a:pt x="356" y="97"/>
                  </a:lnTo>
                  <a:lnTo>
                    <a:pt x="357" y="97"/>
                  </a:lnTo>
                  <a:lnTo>
                    <a:pt x="356" y="98"/>
                  </a:lnTo>
                  <a:lnTo>
                    <a:pt x="357" y="98"/>
                  </a:lnTo>
                  <a:lnTo>
                    <a:pt x="358" y="97"/>
                  </a:lnTo>
                  <a:lnTo>
                    <a:pt x="358" y="99"/>
                  </a:lnTo>
                  <a:lnTo>
                    <a:pt x="359" y="100"/>
                  </a:lnTo>
                  <a:lnTo>
                    <a:pt x="359" y="102"/>
                  </a:lnTo>
                  <a:lnTo>
                    <a:pt x="359" y="102"/>
                  </a:lnTo>
                  <a:lnTo>
                    <a:pt x="358" y="103"/>
                  </a:lnTo>
                  <a:lnTo>
                    <a:pt x="358" y="104"/>
                  </a:lnTo>
                  <a:lnTo>
                    <a:pt x="357" y="104"/>
                  </a:lnTo>
                  <a:lnTo>
                    <a:pt x="357" y="104"/>
                  </a:lnTo>
                  <a:lnTo>
                    <a:pt x="357" y="105"/>
                  </a:lnTo>
                  <a:lnTo>
                    <a:pt x="358" y="106"/>
                  </a:lnTo>
                  <a:lnTo>
                    <a:pt x="359" y="104"/>
                  </a:lnTo>
                  <a:lnTo>
                    <a:pt x="359" y="103"/>
                  </a:lnTo>
                  <a:lnTo>
                    <a:pt x="360" y="103"/>
                  </a:lnTo>
                  <a:lnTo>
                    <a:pt x="361" y="104"/>
                  </a:lnTo>
                  <a:lnTo>
                    <a:pt x="361" y="106"/>
                  </a:lnTo>
                  <a:lnTo>
                    <a:pt x="359" y="106"/>
                  </a:lnTo>
                  <a:lnTo>
                    <a:pt x="359" y="107"/>
                  </a:lnTo>
                  <a:lnTo>
                    <a:pt x="359" y="108"/>
                  </a:lnTo>
                  <a:lnTo>
                    <a:pt x="359" y="109"/>
                  </a:lnTo>
                  <a:lnTo>
                    <a:pt x="358" y="110"/>
                  </a:lnTo>
                  <a:lnTo>
                    <a:pt x="358" y="111"/>
                  </a:lnTo>
                  <a:lnTo>
                    <a:pt x="357" y="116"/>
                  </a:lnTo>
                  <a:lnTo>
                    <a:pt x="357" y="117"/>
                  </a:lnTo>
                  <a:lnTo>
                    <a:pt x="358" y="116"/>
                  </a:lnTo>
                  <a:lnTo>
                    <a:pt x="360" y="114"/>
                  </a:lnTo>
                  <a:lnTo>
                    <a:pt x="361" y="111"/>
                  </a:lnTo>
                  <a:lnTo>
                    <a:pt x="362" y="108"/>
                  </a:lnTo>
                  <a:lnTo>
                    <a:pt x="363" y="107"/>
                  </a:lnTo>
                  <a:lnTo>
                    <a:pt x="363" y="107"/>
                  </a:lnTo>
                  <a:lnTo>
                    <a:pt x="364" y="108"/>
                  </a:lnTo>
                  <a:lnTo>
                    <a:pt x="364" y="108"/>
                  </a:lnTo>
                  <a:lnTo>
                    <a:pt x="364" y="109"/>
                  </a:lnTo>
                  <a:lnTo>
                    <a:pt x="363" y="110"/>
                  </a:lnTo>
                  <a:lnTo>
                    <a:pt x="363" y="111"/>
                  </a:lnTo>
                  <a:lnTo>
                    <a:pt x="363" y="112"/>
                  </a:lnTo>
                  <a:lnTo>
                    <a:pt x="365" y="110"/>
                  </a:lnTo>
                  <a:lnTo>
                    <a:pt x="366" y="109"/>
                  </a:lnTo>
                  <a:lnTo>
                    <a:pt x="367" y="109"/>
                  </a:lnTo>
                  <a:lnTo>
                    <a:pt x="370" y="108"/>
                  </a:lnTo>
                  <a:lnTo>
                    <a:pt x="373" y="108"/>
                  </a:lnTo>
                  <a:lnTo>
                    <a:pt x="373" y="106"/>
                  </a:lnTo>
                  <a:lnTo>
                    <a:pt x="374" y="106"/>
                  </a:lnTo>
                  <a:lnTo>
                    <a:pt x="376" y="106"/>
                  </a:lnTo>
                  <a:lnTo>
                    <a:pt x="379" y="107"/>
                  </a:lnTo>
                  <a:lnTo>
                    <a:pt x="381" y="108"/>
                  </a:lnTo>
                  <a:lnTo>
                    <a:pt x="382" y="109"/>
                  </a:lnTo>
                  <a:lnTo>
                    <a:pt x="383" y="110"/>
                  </a:lnTo>
                  <a:lnTo>
                    <a:pt x="387" y="112"/>
                  </a:lnTo>
                  <a:lnTo>
                    <a:pt x="390" y="112"/>
                  </a:lnTo>
                  <a:lnTo>
                    <a:pt x="392" y="111"/>
                  </a:lnTo>
                  <a:lnTo>
                    <a:pt x="394" y="112"/>
                  </a:lnTo>
                  <a:lnTo>
                    <a:pt x="395" y="113"/>
                  </a:lnTo>
                  <a:lnTo>
                    <a:pt x="397" y="113"/>
                  </a:lnTo>
                  <a:lnTo>
                    <a:pt x="399" y="113"/>
                  </a:lnTo>
                  <a:lnTo>
                    <a:pt x="400" y="113"/>
                  </a:lnTo>
                  <a:lnTo>
                    <a:pt x="405" y="113"/>
                  </a:lnTo>
                  <a:lnTo>
                    <a:pt x="410" y="112"/>
                  </a:lnTo>
                  <a:lnTo>
                    <a:pt x="412" y="112"/>
                  </a:lnTo>
                  <a:lnTo>
                    <a:pt x="416" y="112"/>
                  </a:lnTo>
                  <a:lnTo>
                    <a:pt x="418" y="114"/>
                  </a:lnTo>
                  <a:lnTo>
                    <a:pt x="420" y="115"/>
                  </a:lnTo>
                  <a:lnTo>
                    <a:pt x="421" y="116"/>
                  </a:lnTo>
                  <a:lnTo>
                    <a:pt x="423" y="117"/>
                  </a:lnTo>
                  <a:lnTo>
                    <a:pt x="427" y="120"/>
                  </a:lnTo>
                  <a:lnTo>
                    <a:pt x="429" y="121"/>
                  </a:lnTo>
                  <a:lnTo>
                    <a:pt x="431" y="123"/>
                  </a:lnTo>
                  <a:lnTo>
                    <a:pt x="434" y="124"/>
                  </a:lnTo>
                  <a:lnTo>
                    <a:pt x="435" y="126"/>
                  </a:lnTo>
                  <a:lnTo>
                    <a:pt x="436" y="127"/>
                  </a:lnTo>
                  <a:lnTo>
                    <a:pt x="440" y="132"/>
                  </a:lnTo>
                  <a:lnTo>
                    <a:pt x="443" y="134"/>
                  </a:lnTo>
                  <a:lnTo>
                    <a:pt x="445" y="137"/>
                  </a:lnTo>
                  <a:lnTo>
                    <a:pt x="449" y="138"/>
                  </a:lnTo>
                  <a:lnTo>
                    <a:pt x="450" y="141"/>
                  </a:lnTo>
                  <a:lnTo>
                    <a:pt x="453" y="141"/>
                  </a:lnTo>
                  <a:lnTo>
                    <a:pt x="454" y="142"/>
                  </a:lnTo>
                  <a:lnTo>
                    <a:pt x="455" y="143"/>
                  </a:lnTo>
                  <a:lnTo>
                    <a:pt x="457" y="144"/>
                  </a:lnTo>
                  <a:lnTo>
                    <a:pt x="460" y="143"/>
                  </a:lnTo>
                  <a:lnTo>
                    <a:pt x="462" y="144"/>
                  </a:lnTo>
                  <a:lnTo>
                    <a:pt x="465" y="143"/>
                  </a:lnTo>
                  <a:lnTo>
                    <a:pt x="470" y="144"/>
                  </a:lnTo>
                  <a:lnTo>
                    <a:pt x="470" y="145"/>
                  </a:lnTo>
                  <a:lnTo>
                    <a:pt x="472" y="146"/>
                  </a:lnTo>
                  <a:lnTo>
                    <a:pt x="475" y="150"/>
                  </a:lnTo>
                  <a:lnTo>
                    <a:pt x="476" y="155"/>
                  </a:lnTo>
                  <a:lnTo>
                    <a:pt x="476" y="158"/>
                  </a:lnTo>
                  <a:lnTo>
                    <a:pt x="478" y="161"/>
                  </a:lnTo>
                  <a:lnTo>
                    <a:pt x="478" y="167"/>
                  </a:lnTo>
                  <a:lnTo>
                    <a:pt x="479" y="169"/>
                  </a:lnTo>
                  <a:lnTo>
                    <a:pt x="479" y="170"/>
                  </a:lnTo>
                  <a:lnTo>
                    <a:pt x="480" y="171"/>
                  </a:lnTo>
                  <a:lnTo>
                    <a:pt x="480" y="174"/>
                  </a:lnTo>
                  <a:lnTo>
                    <a:pt x="480" y="176"/>
                  </a:lnTo>
                  <a:lnTo>
                    <a:pt x="479" y="177"/>
                  </a:lnTo>
                  <a:lnTo>
                    <a:pt x="479" y="178"/>
                  </a:lnTo>
                  <a:lnTo>
                    <a:pt x="480" y="179"/>
                  </a:lnTo>
                  <a:lnTo>
                    <a:pt x="479" y="180"/>
                  </a:lnTo>
                  <a:lnTo>
                    <a:pt x="479" y="180"/>
                  </a:lnTo>
                  <a:lnTo>
                    <a:pt x="480" y="182"/>
                  </a:lnTo>
                  <a:lnTo>
                    <a:pt x="480" y="183"/>
                  </a:lnTo>
                  <a:lnTo>
                    <a:pt x="479" y="185"/>
                  </a:lnTo>
                  <a:lnTo>
                    <a:pt x="478" y="189"/>
                  </a:lnTo>
                  <a:lnTo>
                    <a:pt x="476" y="196"/>
                  </a:lnTo>
                  <a:lnTo>
                    <a:pt x="473" y="201"/>
                  </a:lnTo>
                  <a:lnTo>
                    <a:pt x="470" y="206"/>
                  </a:lnTo>
                  <a:lnTo>
                    <a:pt x="468" y="208"/>
                  </a:lnTo>
                  <a:lnTo>
                    <a:pt x="468" y="208"/>
                  </a:lnTo>
                  <a:lnTo>
                    <a:pt x="467" y="208"/>
                  </a:lnTo>
                  <a:lnTo>
                    <a:pt x="467" y="209"/>
                  </a:lnTo>
                  <a:lnTo>
                    <a:pt x="467" y="210"/>
                  </a:lnTo>
                  <a:lnTo>
                    <a:pt x="465" y="213"/>
                  </a:lnTo>
                  <a:lnTo>
                    <a:pt x="463" y="215"/>
                  </a:lnTo>
                  <a:lnTo>
                    <a:pt x="461" y="218"/>
                  </a:lnTo>
                  <a:lnTo>
                    <a:pt x="461" y="218"/>
                  </a:lnTo>
                  <a:lnTo>
                    <a:pt x="458" y="220"/>
                  </a:lnTo>
                  <a:lnTo>
                    <a:pt x="457" y="221"/>
                  </a:lnTo>
                  <a:lnTo>
                    <a:pt x="455" y="223"/>
                  </a:lnTo>
                  <a:lnTo>
                    <a:pt x="453" y="226"/>
                  </a:lnTo>
                  <a:lnTo>
                    <a:pt x="453" y="226"/>
                  </a:lnTo>
                  <a:lnTo>
                    <a:pt x="452" y="226"/>
                  </a:lnTo>
                  <a:lnTo>
                    <a:pt x="452" y="228"/>
                  </a:lnTo>
                  <a:lnTo>
                    <a:pt x="451" y="230"/>
                  </a:lnTo>
                  <a:lnTo>
                    <a:pt x="450" y="231"/>
                  </a:lnTo>
                  <a:lnTo>
                    <a:pt x="450" y="230"/>
                  </a:lnTo>
                  <a:lnTo>
                    <a:pt x="450" y="229"/>
                  </a:lnTo>
                  <a:lnTo>
                    <a:pt x="451" y="229"/>
                  </a:lnTo>
                  <a:lnTo>
                    <a:pt x="450" y="228"/>
                  </a:lnTo>
                  <a:lnTo>
                    <a:pt x="450" y="229"/>
                  </a:lnTo>
                  <a:lnTo>
                    <a:pt x="449" y="231"/>
                  </a:lnTo>
                  <a:lnTo>
                    <a:pt x="450" y="232"/>
                  </a:lnTo>
                  <a:lnTo>
                    <a:pt x="449" y="234"/>
                  </a:lnTo>
                  <a:lnTo>
                    <a:pt x="447" y="241"/>
                  </a:lnTo>
                  <a:lnTo>
                    <a:pt x="444" y="246"/>
                  </a:lnTo>
                  <a:lnTo>
                    <a:pt x="443" y="248"/>
                  </a:lnTo>
                  <a:lnTo>
                    <a:pt x="440" y="251"/>
                  </a:lnTo>
                  <a:lnTo>
                    <a:pt x="438" y="253"/>
                  </a:lnTo>
                  <a:lnTo>
                    <a:pt x="437" y="253"/>
                  </a:lnTo>
                  <a:lnTo>
                    <a:pt x="436" y="253"/>
                  </a:lnTo>
                  <a:lnTo>
                    <a:pt x="436" y="250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33" y="250"/>
                  </a:lnTo>
                  <a:lnTo>
                    <a:pt x="433" y="250"/>
                  </a:lnTo>
                  <a:lnTo>
                    <a:pt x="432" y="250"/>
                  </a:lnTo>
                  <a:lnTo>
                    <a:pt x="433" y="251"/>
                  </a:lnTo>
                  <a:lnTo>
                    <a:pt x="433" y="252"/>
                  </a:lnTo>
                  <a:lnTo>
                    <a:pt x="432" y="254"/>
                  </a:lnTo>
                  <a:lnTo>
                    <a:pt x="433" y="255"/>
                  </a:lnTo>
                  <a:lnTo>
                    <a:pt x="431" y="257"/>
                  </a:lnTo>
                  <a:lnTo>
                    <a:pt x="430" y="258"/>
                  </a:lnTo>
                  <a:lnTo>
                    <a:pt x="430" y="260"/>
                  </a:lnTo>
                  <a:lnTo>
                    <a:pt x="430" y="261"/>
                  </a:lnTo>
                  <a:lnTo>
                    <a:pt x="430" y="261"/>
                  </a:lnTo>
                  <a:lnTo>
                    <a:pt x="431" y="261"/>
                  </a:lnTo>
                  <a:lnTo>
                    <a:pt x="431" y="261"/>
                  </a:lnTo>
                  <a:lnTo>
                    <a:pt x="431" y="262"/>
                  </a:lnTo>
                  <a:lnTo>
                    <a:pt x="430" y="263"/>
                  </a:lnTo>
                  <a:lnTo>
                    <a:pt x="431" y="267"/>
                  </a:lnTo>
                  <a:lnTo>
                    <a:pt x="430" y="267"/>
                  </a:lnTo>
                  <a:lnTo>
                    <a:pt x="431" y="268"/>
                  </a:lnTo>
                  <a:lnTo>
                    <a:pt x="431" y="267"/>
                  </a:lnTo>
                  <a:lnTo>
                    <a:pt x="432" y="267"/>
                  </a:lnTo>
                  <a:lnTo>
                    <a:pt x="431" y="277"/>
                  </a:lnTo>
                  <a:lnTo>
                    <a:pt x="431" y="280"/>
                  </a:lnTo>
                  <a:lnTo>
                    <a:pt x="432" y="285"/>
                  </a:lnTo>
                  <a:lnTo>
                    <a:pt x="433" y="289"/>
                  </a:lnTo>
                  <a:lnTo>
                    <a:pt x="434" y="293"/>
                  </a:lnTo>
                  <a:lnTo>
                    <a:pt x="434" y="293"/>
                  </a:lnTo>
                  <a:lnTo>
                    <a:pt x="433" y="297"/>
                  </a:lnTo>
                  <a:lnTo>
                    <a:pt x="432" y="301"/>
                  </a:lnTo>
                  <a:lnTo>
                    <a:pt x="431" y="306"/>
                  </a:lnTo>
                  <a:lnTo>
                    <a:pt x="431" y="310"/>
                  </a:lnTo>
                  <a:lnTo>
                    <a:pt x="431" y="312"/>
                  </a:lnTo>
                  <a:lnTo>
                    <a:pt x="431" y="313"/>
                  </a:lnTo>
                  <a:lnTo>
                    <a:pt x="431" y="318"/>
                  </a:lnTo>
                  <a:lnTo>
                    <a:pt x="432" y="319"/>
                  </a:lnTo>
                  <a:lnTo>
                    <a:pt x="430" y="321"/>
                  </a:lnTo>
                  <a:lnTo>
                    <a:pt x="429" y="322"/>
                  </a:lnTo>
                  <a:lnTo>
                    <a:pt x="428" y="323"/>
                  </a:lnTo>
                  <a:lnTo>
                    <a:pt x="426" y="326"/>
                  </a:lnTo>
                  <a:lnTo>
                    <a:pt x="425" y="331"/>
                  </a:lnTo>
                  <a:lnTo>
                    <a:pt x="426" y="334"/>
                  </a:lnTo>
                  <a:lnTo>
                    <a:pt x="426" y="340"/>
                  </a:lnTo>
                  <a:lnTo>
                    <a:pt x="426" y="343"/>
                  </a:lnTo>
                  <a:lnTo>
                    <a:pt x="426" y="345"/>
                  </a:lnTo>
                  <a:lnTo>
                    <a:pt x="425" y="346"/>
                  </a:lnTo>
                  <a:lnTo>
                    <a:pt x="423" y="347"/>
                  </a:lnTo>
                  <a:lnTo>
                    <a:pt x="422" y="350"/>
                  </a:lnTo>
                  <a:lnTo>
                    <a:pt x="421" y="353"/>
                  </a:lnTo>
                  <a:lnTo>
                    <a:pt x="420" y="355"/>
                  </a:lnTo>
                  <a:lnTo>
                    <a:pt x="420" y="356"/>
                  </a:lnTo>
                  <a:lnTo>
                    <a:pt x="419" y="358"/>
                  </a:lnTo>
                  <a:lnTo>
                    <a:pt x="417" y="361"/>
                  </a:lnTo>
                  <a:lnTo>
                    <a:pt x="416" y="362"/>
                  </a:lnTo>
                  <a:lnTo>
                    <a:pt x="415" y="363"/>
                  </a:lnTo>
                  <a:lnTo>
                    <a:pt x="415" y="365"/>
                  </a:lnTo>
                  <a:lnTo>
                    <a:pt x="413" y="367"/>
                  </a:lnTo>
                  <a:lnTo>
                    <a:pt x="413" y="371"/>
                  </a:lnTo>
                  <a:lnTo>
                    <a:pt x="413" y="372"/>
                  </a:lnTo>
                  <a:lnTo>
                    <a:pt x="413" y="372"/>
                  </a:lnTo>
                  <a:lnTo>
                    <a:pt x="414" y="378"/>
                  </a:lnTo>
                  <a:lnTo>
                    <a:pt x="414" y="379"/>
                  </a:lnTo>
                  <a:lnTo>
                    <a:pt x="412" y="380"/>
                  </a:lnTo>
                  <a:lnTo>
                    <a:pt x="407" y="382"/>
                  </a:lnTo>
                  <a:lnTo>
                    <a:pt x="406" y="383"/>
                  </a:lnTo>
                  <a:lnTo>
                    <a:pt x="402" y="386"/>
                  </a:lnTo>
                  <a:lnTo>
                    <a:pt x="402" y="387"/>
                  </a:lnTo>
                  <a:lnTo>
                    <a:pt x="402" y="389"/>
                  </a:lnTo>
                  <a:lnTo>
                    <a:pt x="402" y="389"/>
                  </a:lnTo>
                  <a:lnTo>
                    <a:pt x="402" y="390"/>
                  </a:lnTo>
                  <a:lnTo>
                    <a:pt x="401" y="391"/>
                  </a:lnTo>
                  <a:lnTo>
                    <a:pt x="400" y="391"/>
                  </a:lnTo>
                  <a:lnTo>
                    <a:pt x="395" y="391"/>
                  </a:lnTo>
                  <a:lnTo>
                    <a:pt x="392" y="392"/>
                  </a:lnTo>
                  <a:lnTo>
                    <a:pt x="391" y="392"/>
                  </a:lnTo>
                  <a:lnTo>
                    <a:pt x="390" y="391"/>
                  </a:lnTo>
                  <a:lnTo>
                    <a:pt x="389" y="391"/>
                  </a:lnTo>
                  <a:lnTo>
                    <a:pt x="389" y="390"/>
                  </a:lnTo>
                  <a:lnTo>
                    <a:pt x="389" y="389"/>
                  </a:lnTo>
                  <a:lnTo>
                    <a:pt x="389" y="388"/>
                  </a:lnTo>
                  <a:lnTo>
                    <a:pt x="388" y="388"/>
                  </a:lnTo>
                  <a:lnTo>
                    <a:pt x="387" y="389"/>
                  </a:lnTo>
                  <a:lnTo>
                    <a:pt x="387" y="389"/>
                  </a:lnTo>
                  <a:lnTo>
                    <a:pt x="387" y="390"/>
                  </a:lnTo>
                  <a:lnTo>
                    <a:pt x="388" y="390"/>
                  </a:lnTo>
                  <a:lnTo>
                    <a:pt x="388" y="391"/>
                  </a:lnTo>
                  <a:lnTo>
                    <a:pt x="388" y="392"/>
                  </a:lnTo>
                  <a:lnTo>
                    <a:pt x="386" y="392"/>
                  </a:lnTo>
                  <a:lnTo>
                    <a:pt x="384" y="393"/>
                  </a:lnTo>
                  <a:lnTo>
                    <a:pt x="382" y="393"/>
                  </a:lnTo>
                  <a:lnTo>
                    <a:pt x="380" y="393"/>
                  </a:lnTo>
                  <a:lnTo>
                    <a:pt x="379" y="393"/>
                  </a:lnTo>
                  <a:lnTo>
                    <a:pt x="380" y="393"/>
                  </a:lnTo>
                  <a:lnTo>
                    <a:pt x="381" y="393"/>
                  </a:lnTo>
                  <a:lnTo>
                    <a:pt x="382" y="392"/>
                  </a:lnTo>
                  <a:lnTo>
                    <a:pt x="382" y="392"/>
                  </a:lnTo>
                  <a:lnTo>
                    <a:pt x="380" y="391"/>
                  </a:lnTo>
                  <a:lnTo>
                    <a:pt x="378" y="391"/>
                  </a:lnTo>
                  <a:lnTo>
                    <a:pt x="377" y="392"/>
                  </a:lnTo>
                  <a:lnTo>
                    <a:pt x="374" y="392"/>
                  </a:lnTo>
                  <a:lnTo>
                    <a:pt x="371" y="393"/>
                  </a:lnTo>
                  <a:lnTo>
                    <a:pt x="371" y="394"/>
                  </a:lnTo>
                  <a:lnTo>
                    <a:pt x="371" y="395"/>
                  </a:lnTo>
                  <a:lnTo>
                    <a:pt x="372" y="395"/>
                  </a:lnTo>
                  <a:lnTo>
                    <a:pt x="372" y="396"/>
                  </a:lnTo>
                  <a:lnTo>
                    <a:pt x="372" y="396"/>
                  </a:lnTo>
                  <a:lnTo>
                    <a:pt x="371" y="397"/>
                  </a:lnTo>
                  <a:lnTo>
                    <a:pt x="367" y="397"/>
                  </a:lnTo>
                  <a:lnTo>
                    <a:pt x="364" y="400"/>
                  </a:lnTo>
                  <a:lnTo>
                    <a:pt x="363" y="400"/>
                  </a:lnTo>
                  <a:lnTo>
                    <a:pt x="362" y="401"/>
                  </a:lnTo>
                  <a:lnTo>
                    <a:pt x="362" y="402"/>
                  </a:lnTo>
                  <a:lnTo>
                    <a:pt x="361" y="403"/>
                  </a:lnTo>
                  <a:lnTo>
                    <a:pt x="361" y="403"/>
                  </a:lnTo>
                  <a:lnTo>
                    <a:pt x="359" y="402"/>
                  </a:lnTo>
                  <a:lnTo>
                    <a:pt x="357" y="402"/>
                  </a:lnTo>
                  <a:lnTo>
                    <a:pt x="355" y="403"/>
                  </a:lnTo>
                  <a:lnTo>
                    <a:pt x="348" y="407"/>
                  </a:lnTo>
                  <a:lnTo>
                    <a:pt x="345" y="409"/>
                  </a:lnTo>
                  <a:lnTo>
                    <a:pt x="343" y="413"/>
                  </a:lnTo>
                  <a:lnTo>
                    <a:pt x="338" y="417"/>
                  </a:lnTo>
                  <a:lnTo>
                    <a:pt x="335" y="419"/>
                  </a:lnTo>
                  <a:lnTo>
                    <a:pt x="335" y="420"/>
                  </a:lnTo>
                  <a:lnTo>
                    <a:pt x="334" y="420"/>
                  </a:lnTo>
                  <a:lnTo>
                    <a:pt x="332" y="421"/>
                  </a:lnTo>
                  <a:lnTo>
                    <a:pt x="334" y="421"/>
                  </a:lnTo>
                  <a:lnTo>
                    <a:pt x="334" y="421"/>
                  </a:lnTo>
                  <a:lnTo>
                    <a:pt x="334" y="422"/>
                  </a:lnTo>
                  <a:lnTo>
                    <a:pt x="332" y="423"/>
                  </a:lnTo>
                  <a:lnTo>
                    <a:pt x="330" y="426"/>
                  </a:lnTo>
                  <a:lnTo>
                    <a:pt x="330" y="426"/>
                  </a:lnTo>
                  <a:lnTo>
                    <a:pt x="330" y="424"/>
                  </a:lnTo>
                  <a:lnTo>
                    <a:pt x="329" y="424"/>
                  </a:lnTo>
                  <a:lnTo>
                    <a:pt x="328" y="424"/>
                  </a:lnTo>
                  <a:lnTo>
                    <a:pt x="327" y="424"/>
                  </a:lnTo>
                  <a:lnTo>
                    <a:pt x="328" y="426"/>
                  </a:lnTo>
                  <a:lnTo>
                    <a:pt x="327" y="426"/>
                  </a:lnTo>
                  <a:lnTo>
                    <a:pt x="326" y="426"/>
                  </a:lnTo>
                  <a:lnTo>
                    <a:pt x="325" y="426"/>
                  </a:lnTo>
                  <a:lnTo>
                    <a:pt x="324" y="425"/>
                  </a:lnTo>
                  <a:lnTo>
                    <a:pt x="325" y="427"/>
                  </a:lnTo>
                  <a:lnTo>
                    <a:pt x="327" y="427"/>
                  </a:lnTo>
                  <a:lnTo>
                    <a:pt x="328" y="427"/>
                  </a:lnTo>
                  <a:lnTo>
                    <a:pt x="328" y="428"/>
                  </a:lnTo>
                  <a:lnTo>
                    <a:pt x="327" y="431"/>
                  </a:lnTo>
                  <a:lnTo>
                    <a:pt x="326" y="431"/>
                  </a:lnTo>
                  <a:lnTo>
                    <a:pt x="325" y="432"/>
                  </a:lnTo>
                  <a:lnTo>
                    <a:pt x="326" y="432"/>
                  </a:lnTo>
                  <a:lnTo>
                    <a:pt x="327" y="433"/>
                  </a:lnTo>
                  <a:lnTo>
                    <a:pt x="327" y="436"/>
                  </a:lnTo>
                  <a:lnTo>
                    <a:pt x="326" y="437"/>
                  </a:lnTo>
                  <a:lnTo>
                    <a:pt x="326" y="437"/>
                  </a:lnTo>
                  <a:lnTo>
                    <a:pt x="325" y="437"/>
                  </a:lnTo>
                  <a:lnTo>
                    <a:pt x="326" y="438"/>
                  </a:lnTo>
                  <a:lnTo>
                    <a:pt x="327" y="439"/>
                  </a:lnTo>
                  <a:lnTo>
                    <a:pt x="327" y="441"/>
                  </a:lnTo>
                  <a:lnTo>
                    <a:pt x="327" y="442"/>
                  </a:lnTo>
                  <a:lnTo>
                    <a:pt x="327" y="443"/>
                  </a:lnTo>
                  <a:lnTo>
                    <a:pt x="328" y="445"/>
                  </a:lnTo>
                  <a:lnTo>
                    <a:pt x="328" y="449"/>
                  </a:lnTo>
                  <a:lnTo>
                    <a:pt x="329" y="450"/>
                  </a:lnTo>
                  <a:lnTo>
                    <a:pt x="329" y="451"/>
                  </a:lnTo>
                  <a:lnTo>
                    <a:pt x="328" y="452"/>
                  </a:lnTo>
                  <a:lnTo>
                    <a:pt x="329" y="453"/>
                  </a:lnTo>
                  <a:lnTo>
                    <a:pt x="328" y="456"/>
                  </a:lnTo>
                  <a:lnTo>
                    <a:pt x="329" y="459"/>
                  </a:lnTo>
                  <a:lnTo>
                    <a:pt x="329" y="463"/>
                  </a:lnTo>
                  <a:lnTo>
                    <a:pt x="329" y="464"/>
                  </a:lnTo>
                  <a:lnTo>
                    <a:pt x="329" y="466"/>
                  </a:lnTo>
                  <a:lnTo>
                    <a:pt x="328" y="468"/>
                  </a:lnTo>
                  <a:lnTo>
                    <a:pt x="328" y="469"/>
                  </a:lnTo>
                  <a:lnTo>
                    <a:pt x="326" y="471"/>
                  </a:lnTo>
                  <a:lnTo>
                    <a:pt x="323" y="473"/>
                  </a:lnTo>
                  <a:lnTo>
                    <a:pt x="321" y="476"/>
                  </a:lnTo>
                  <a:lnTo>
                    <a:pt x="319" y="480"/>
                  </a:lnTo>
                  <a:lnTo>
                    <a:pt x="316" y="487"/>
                  </a:lnTo>
                  <a:lnTo>
                    <a:pt x="314" y="495"/>
                  </a:lnTo>
                  <a:lnTo>
                    <a:pt x="311" y="502"/>
                  </a:lnTo>
                  <a:lnTo>
                    <a:pt x="310" y="504"/>
                  </a:lnTo>
                  <a:lnTo>
                    <a:pt x="309" y="506"/>
                  </a:lnTo>
                  <a:lnTo>
                    <a:pt x="306" y="509"/>
                  </a:lnTo>
                  <a:lnTo>
                    <a:pt x="303" y="512"/>
                  </a:lnTo>
                  <a:lnTo>
                    <a:pt x="300" y="515"/>
                  </a:lnTo>
                  <a:lnTo>
                    <a:pt x="299" y="517"/>
                  </a:lnTo>
                  <a:lnTo>
                    <a:pt x="297" y="519"/>
                  </a:lnTo>
                  <a:lnTo>
                    <a:pt x="296" y="518"/>
                  </a:lnTo>
                  <a:lnTo>
                    <a:pt x="296" y="517"/>
                  </a:lnTo>
                  <a:lnTo>
                    <a:pt x="296" y="515"/>
                  </a:lnTo>
                  <a:lnTo>
                    <a:pt x="296" y="514"/>
                  </a:lnTo>
                  <a:lnTo>
                    <a:pt x="297" y="514"/>
                  </a:lnTo>
                  <a:lnTo>
                    <a:pt x="299" y="515"/>
                  </a:lnTo>
                  <a:lnTo>
                    <a:pt x="299" y="514"/>
                  </a:lnTo>
                  <a:lnTo>
                    <a:pt x="300" y="514"/>
                  </a:lnTo>
                  <a:lnTo>
                    <a:pt x="301" y="513"/>
                  </a:lnTo>
                  <a:lnTo>
                    <a:pt x="303" y="511"/>
                  </a:lnTo>
                  <a:lnTo>
                    <a:pt x="305" y="509"/>
                  </a:lnTo>
                  <a:lnTo>
                    <a:pt x="306" y="508"/>
                  </a:lnTo>
                  <a:lnTo>
                    <a:pt x="306" y="507"/>
                  </a:lnTo>
                  <a:lnTo>
                    <a:pt x="306" y="505"/>
                  </a:lnTo>
                  <a:lnTo>
                    <a:pt x="306" y="504"/>
                  </a:lnTo>
                  <a:lnTo>
                    <a:pt x="308" y="504"/>
                  </a:lnTo>
                  <a:lnTo>
                    <a:pt x="308" y="504"/>
                  </a:lnTo>
                  <a:lnTo>
                    <a:pt x="308" y="503"/>
                  </a:lnTo>
                  <a:lnTo>
                    <a:pt x="308" y="502"/>
                  </a:lnTo>
                  <a:lnTo>
                    <a:pt x="309" y="501"/>
                  </a:lnTo>
                  <a:lnTo>
                    <a:pt x="310" y="499"/>
                  </a:lnTo>
                  <a:lnTo>
                    <a:pt x="309" y="495"/>
                  </a:lnTo>
                  <a:lnTo>
                    <a:pt x="310" y="495"/>
                  </a:lnTo>
                  <a:lnTo>
                    <a:pt x="311" y="496"/>
                  </a:lnTo>
                  <a:lnTo>
                    <a:pt x="311" y="495"/>
                  </a:lnTo>
                  <a:lnTo>
                    <a:pt x="311" y="494"/>
                  </a:lnTo>
                  <a:lnTo>
                    <a:pt x="311" y="493"/>
                  </a:lnTo>
                  <a:lnTo>
                    <a:pt x="310" y="493"/>
                  </a:lnTo>
                  <a:lnTo>
                    <a:pt x="307" y="495"/>
                  </a:lnTo>
                  <a:lnTo>
                    <a:pt x="306" y="495"/>
                  </a:lnTo>
                  <a:lnTo>
                    <a:pt x="305" y="493"/>
                  </a:lnTo>
                  <a:lnTo>
                    <a:pt x="304" y="492"/>
                  </a:lnTo>
                  <a:lnTo>
                    <a:pt x="303" y="491"/>
                  </a:lnTo>
                  <a:lnTo>
                    <a:pt x="303" y="490"/>
                  </a:lnTo>
                  <a:lnTo>
                    <a:pt x="302" y="490"/>
                  </a:lnTo>
                  <a:lnTo>
                    <a:pt x="302" y="491"/>
                  </a:lnTo>
                  <a:lnTo>
                    <a:pt x="303" y="493"/>
                  </a:lnTo>
                  <a:lnTo>
                    <a:pt x="304" y="494"/>
                  </a:lnTo>
                  <a:lnTo>
                    <a:pt x="304" y="495"/>
                  </a:lnTo>
                  <a:lnTo>
                    <a:pt x="303" y="496"/>
                  </a:lnTo>
                  <a:lnTo>
                    <a:pt x="303" y="498"/>
                  </a:lnTo>
                  <a:lnTo>
                    <a:pt x="304" y="500"/>
                  </a:lnTo>
                  <a:lnTo>
                    <a:pt x="303" y="499"/>
                  </a:lnTo>
                  <a:lnTo>
                    <a:pt x="302" y="499"/>
                  </a:lnTo>
                  <a:lnTo>
                    <a:pt x="303" y="501"/>
                  </a:lnTo>
                  <a:lnTo>
                    <a:pt x="302" y="502"/>
                  </a:lnTo>
                  <a:lnTo>
                    <a:pt x="302" y="503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0" y="506"/>
                  </a:lnTo>
                  <a:lnTo>
                    <a:pt x="296" y="508"/>
                  </a:lnTo>
                  <a:lnTo>
                    <a:pt x="296" y="508"/>
                  </a:lnTo>
                  <a:lnTo>
                    <a:pt x="296" y="510"/>
                  </a:lnTo>
                  <a:lnTo>
                    <a:pt x="296" y="511"/>
                  </a:lnTo>
                  <a:lnTo>
                    <a:pt x="295" y="512"/>
                  </a:lnTo>
                  <a:lnTo>
                    <a:pt x="294" y="515"/>
                  </a:lnTo>
                  <a:lnTo>
                    <a:pt x="295" y="517"/>
                  </a:lnTo>
                  <a:lnTo>
                    <a:pt x="295" y="519"/>
                  </a:lnTo>
                  <a:lnTo>
                    <a:pt x="296" y="520"/>
                  </a:lnTo>
                  <a:lnTo>
                    <a:pt x="295" y="520"/>
                  </a:lnTo>
                  <a:lnTo>
                    <a:pt x="294" y="522"/>
                  </a:lnTo>
                  <a:lnTo>
                    <a:pt x="294" y="523"/>
                  </a:lnTo>
                  <a:lnTo>
                    <a:pt x="293" y="529"/>
                  </a:lnTo>
                  <a:lnTo>
                    <a:pt x="292" y="533"/>
                  </a:lnTo>
                  <a:lnTo>
                    <a:pt x="291" y="535"/>
                  </a:lnTo>
                  <a:lnTo>
                    <a:pt x="289" y="536"/>
                  </a:lnTo>
                  <a:lnTo>
                    <a:pt x="285" y="541"/>
                  </a:lnTo>
                  <a:lnTo>
                    <a:pt x="285" y="541"/>
                  </a:lnTo>
                  <a:lnTo>
                    <a:pt x="284" y="541"/>
                  </a:lnTo>
                  <a:lnTo>
                    <a:pt x="283" y="540"/>
                  </a:lnTo>
                  <a:lnTo>
                    <a:pt x="283" y="540"/>
                  </a:lnTo>
                  <a:lnTo>
                    <a:pt x="283" y="539"/>
                  </a:lnTo>
                  <a:lnTo>
                    <a:pt x="283" y="538"/>
                  </a:lnTo>
                  <a:lnTo>
                    <a:pt x="282" y="533"/>
                  </a:lnTo>
                  <a:lnTo>
                    <a:pt x="282" y="532"/>
                  </a:lnTo>
                  <a:lnTo>
                    <a:pt x="282" y="532"/>
                  </a:lnTo>
                  <a:lnTo>
                    <a:pt x="283" y="531"/>
                  </a:lnTo>
                  <a:lnTo>
                    <a:pt x="284" y="530"/>
                  </a:lnTo>
                  <a:lnTo>
                    <a:pt x="285" y="529"/>
                  </a:lnTo>
                  <a:lnTo>
                    <a:pt x="286" y="527"/>
                  </a:lnTo>
                  <a:lnTo>
                    <a:pt x="285" y="527"/>
                  </a:lnTo>
                  <a:lnTo>
                    <a:pt x="284" y="526"/>
                  </a:lnTo>
                  <a:lnTo>
                    <a:pt x="283" y="525"/>
                  </a:lnTo>
                  <a:lnTo>
                    <a:pt x="281" y="524"/>
                  </a:lnTo>
                  <a:lnTo>
                    <a:pt x="280" y="523"/>
                  </a:lnTo>
                  <a:lnTo>
                    <a:pt x="279" y="522"/>
                  </a:lnTo>
                  <a:lnTo>
                    <a:pt x="278" y="520"/>
                  </a:lnTo>
                  <a:lnTo>
                    <a:pt x="277" y="519"/>
                  </a:lnTo>
                  <a:lnTo>
                    <a:pt x="277" y="518"/>
                  </a:lnTo>
                  <a:lnTo>
                    <a:pt x="276" y="518"/>
                  </a:lnTo>
                  <a:lnTo>
                    <a:pt x="276" y="517"/>
                  </a:lnTo>
                  <a:lnTo>
                    <a:pt x="275" y="517"/>
                  </a:lnTo>
                  <a:lnTo>
                    <a:pt x="274" y="517"/>
                  </a:lnTo>
                  <a:lnTo>
                    <a:pt x="273" y="515"/>
                  </a:lnTo>
                  <a:lnTo>
                    <a:pt x="271" y="515"/>
                  </a:lnTo>
                  <a:lnTo>
                    <a:pt x="269" y="513"/>
                  </a:lnTo>
                  <a:lnTo>
                    <a:pt x="268" y="511"/>
                  </a:lnTo>
                  <a:lnTo>
                    <a:pt x="267" y="510"/>
                  </a:lnTo>
                  <a:lnTo>
                    <a:pt x="266" y="510"/>
                  </a:lnTo>
                  <a:lnTo>
                    <a:pt x="262" y="508"/>
                  </a:lnTo>
                  <a:lnTo>
                    <a:pt x="260" y="507"/>
                  </a:lnTo>
                  <a:lnTo>
                    <a:pt x="259" y="507"/>
                  </a:lnTo>
                  <a:lnTo>
                    <a:pt x="258" y="507"/>
                  </a:lnTo>
                  <a:lnTo>
                    <a:pt x="257" y="506"/>
                  </a:lnTo>
                  <a:lnTo>
                    <a:pt x="257" y="505"/>
                  </a:lnTo>
                  <a:lnTo>
                    <a:pt x="256" y="505"/>
                  </a:lnTo>
                  <a:lnTo>
                    <a:pt x="256" y="504"/>
                  </a:lnTo>
                  <a:lnTo>
                    <a:pt x="256" y="504"/>
                  </a:lnTo>
                  <a:lnTo>
                    <a:pt x="254" y="502"/>
                  </a:lnTo>
                  <a:lnTo>
                    <a:pt x="253" y="501"/>
                  </a:lnTo>
                  <a:lnTo>
                    <a:pt x="252" y="501"/>
                  </a:lnTo>
                  <a:lnTo>
                    <a:pt x="252" y="501"/>
                  </a:lnTo>
                  <a:lnTo>
                    <a:pt x="252" y="502"/>
                  </a:lnTo>
                  <a:lnTo>
                    <a:pt x="252" y="502"/>
                  </a:lnTo>
                  <a:lnTo>
                    <a:pt x="251" y="502"/>
                  </a:lnTo>
                  <a:lnTo>
                    <a:pt x="251" y="503"/>
                  </a:lnTo>
                  <a:lnTo>
                    <a:pt x="250" y="503"/>
                  </a:lnTo>
                  <a:lnTo>
                    <a:pt x="250" y="504"/>
                  </a:lnTo>
                  <a:lnTo>
                    <a:pt x="249" y="504"/>
                  </a:lnTo>
                  <a:lnTo>
                    <a:pt x="248" y="504"/>
                  </a:lnTo>
                  <a:lnTo>
                    <a:pt x="248" y="504"/>
                  </a:lnTo>
                  <a:lnTo>
                    <a:pt x="248" y="503"/>
                  </a:lnTo>
                  <a:lnTo>
                    <a:pt x="248" y="501"/>
                  </a:lnTo>
                  <a:lnTo>
                    <a:pt x="247" y="500"/>
                  </a:lnTo>
                  <a:lnTo>
                    <a:pt x="246" y="499"/>
                  </a:lnTo>
                  <a:lnTo>
                    <a:pt x="245" y="498"/>
                  </a:lnTo>
                  <a:lnTo>
                    <a:pt x="242" y="496"/>
                  </a:lnTo>
                  <a:lnTo>
                    <a:pt x="238" y="492"/>
                  </a:lnTo>
                  <a:lnTo>
                    <a:pt x="237" y="491"/>
                  </a:lnTo>
                  <a:lnTo>
                    <a:pt x="236" y="491"/>
                  </a:lnTo>
                  <a:lnTo>
                    <a:pt x="235" y="491"/>
                  </a:lnTo>
                  <a:lnTo>
                    <a:pt x="234" y="491"/>
                  </a:lnTo>
                  <a:lnTo>
                    <a:pt x="233" y="493"/>
                  </a:lnTo>
                  <a:lnTo>
                    <a:pt x="233" y="493"/>
                  </a:lnTo>
                  <a:lnTo>
                    <a:pt x="231" y="493"/>
                  </a:lnTo>
                  <a:lnTo>
                    <a:pt x="229" y="493"/>
                  </a:lnTo>
                  <a:lnTo>
                    <a:pt x="227" y="492"/>
                  </a:lnTo>
                  <a:lnTo>
                    <a:pt x="229" y="491"/>
                  </a:lnTo>
                  <a:lnTo>
                    <a:pt x="230" y="490"/>
                  </a:lnTo>
                  <a:lnTo>
                    <a:pt x="231" y="489"/>
                  </a:lnTo>
                  <a:lnTo>
                    <a:pt x="231" y="488"/>
                  </a:lnTo>
                  <a:lnTo>
                    <a:pt x="232" y="487"/>
                  </a:lnTo>
                  <a:lnTo>
                    <a:pt x="233" y="486"/>
                  </a:lnTo>
                  <a:lnTo>
                    <a:pt x="235" y="484"/>
                  </a:lnTo>
                  <a:lnTo>
                    <a:pt x="236" y="482"/>
                  </a:lnTo>
                  <a:lnTo>
                    <a:pt x="237" y="479"/>
                  </a:lnTo>
                  <a:lnTo>
                    <a:pt x="237" y="478"/>
                  </a:lnTo>
                  <a:lnTo>
                    <a:pt x="238" y="477"/>
                  </a:lnTo>
                  <a:lnTo>
                    <a:pt x="239" y="476"/>
                  </a:lnTo>
                  <a:lnTo>
                    <a:pt x="240" y="475"/>
                  </a:lnTo>
                  <a:lnTo>
                    <a:pt x="240" y="473"/>
                  </a:lnTo>
                  <a:lnTo>
                    <a:pt x="241" y="472"/>
                  </a:lnTo>
                  <a:lnTo>
                    <a:pt x="242" y="470"/>
                  </a:lnTo>
                  <a:lnTo>
                    <a:pt x="243" y="469"/>
                  </a:lnTo>
                  <a:lnTo>
                    <a:pt x="243" y="469"/>
                  </a:lnTo>
                  <a:lnTo>
                    <a:pt x="243" y="468"/>
                  </a:lnTo>
                  <a:lnTo>
                    <a:pt x="244" y="468"/>
                  </a:lnTo>
                  <a:lnTo>
                    <a:pt x="244" y="468"/>
                  </a:lnTo>
                  <a:lnTo>
                    <a:pt x="244" y="467"/>
                  </a:lnTo>
                  <a:lnTo>
                    <a:pt x="244" y="467"/>
                  </a:lnTo>
                  <a:lnTo>
                    <a:pt x="245" y="466"/>
                  </a:lnTo>
                  <a:lnTo>
                    <a:pt x="245" y="466"/>
                  </a:lnTo>
                  <a:lnTo>
                    <a:pt x="246" y="467"/>
                  </a:lnTo>
                  <a:lnTo>
                    <a:pt x="247" y="467"/>
                  </a:lnTo>
                  <a:lnTo>
                    <a:pt x="247" y="466"/>
                  </a:lnTo>
                  <a:lnTo>
                    <a:pt x="246" y="466"/>
                  </a:lnTo>
                  <a:lnTo>
                    <a:pt x="246" y="465"/>
                  </a:lnTo>
                  <a:lnTo>
                    <a:pt x="246" y="464"/>
                  </a:lnTo>
                  <a:lnTo>
                    <a:pt x="247" y="463"/>
                  </a:lnTo>
                  <a:lnTo>
                    <a:pt x="249" y="463"/>
                  </a:lnTo>
                  <a:lnTo>
                    <a:pt x="249" y="462"/>
                  </a:lnTo>
                  <a:lnTo>
                    <a:pt x="250" y="461"/>
                  </a:lnTo>
                  <a:lnTo>
                    <a:pt x="251" y="460"/>
                  </a:lnTo>
                  <a:lnTo>
                    <a:pt x="252" y="460"/>
                  </a:lnTo>
                  <a:lnTo>
                    <a:pt x="253" y="459"/>
                  </a:lnTo>
                  <a:lnTo>
                    <a:pt x="253" y="459"/>
                  </a:lnTo>
                  <a:lnTo>
                    <a:pt x="253" y="458"/>
                  </a:lnTo>
                  <a:lnTo>
                    <a:pt x="254" y="458"/>
                  </a:lnTo>
                  <a:lnTo>
                    <a:pt x="254" y="458"/>
                  </a:lnTo>
                  <a:lnTo>
                    <a:pt x="254" y="457"/>
                  </a:lnTo>
                  <a:lnTo>
                    <a:pt x="255" y="456"/>
                  </a:lnTo>
                  <a:lnTo>
                    <a:pt x="255" y="455"/>
                  </a:lnTo>
                  <a:lnTo>
                    <a:pt x="256" y="455"/>
                  </a:lnTo>
                  <a:lnTo>
                    <a:pt x="256" y="455"/>
                  </a:lnTo>
                  <a:lnTo>
                    <a:pt x="257" y="455"/>
                  </a:lnTo>
                  <a:lnTo>
                    <a:pt x="257" y="454"/>
                  </a:lnTo>
                  <a:lnTo>
                    <a:pt x="258" y="454"/>
                  </a:lnTo>
                  <a:lnTo>
                    <a:pt x="259" y="454"/>
                  </a:lnTo>
                  <a:lnTo>
                    <a:pt x="259" y="454"/>
                  </a:lnTo>
                  <a:lnTo>
                    <a:pt x="261" y="454"/>
                  </a:lnTo>
                  <a:lnTo>
                    <a:pt x="261" y="453"/>
                  </a:lnTo>
                  <a:lnTo>
                    <a:pt x="262" y="452"/>
                  </a:lnTo>
                  <a:lnTo>
                    <a:pt x="262" y="451"/>
                  </a:lnTo>
                  <a:lnTo>
                    <a:pt x="264" y="452"/>
                  </a:lnTo>
                  <a:lnTo>
                    <a:pt x="265" y="451"/>
                  </a:lnTo>
                  <a:lnTo>
                    <a:pt x="266" y="450"/>
                  </a:lnTo>
                  <a:lnTo>
                    <a:pt x="266" y="450"/>
                  </a:lnTo>
                  <a:lnTo>
                    <a:pt x="267" y="450"/>
                  </a:lnTo>
                  <a:lnTo>
                    <a:pt x="267" y="448"/>
                  </a:lnTo>
                  <a:lnTo>
                    <a:pt x="268" y="445"/>
                  </a:lnTo>
                  <a:lnTo>
                    <a:pt x="268" y="444"/>
                  </a:lnTo>
                  <a:lnTo>
                    <a:pt x="267" y="444"/>
                  </a:lnTo>
                  <a:lnTo>
                    <a:pt x="267" y="443"/>
                  </a:lnTo>
                  <a:lnTo>
                    <a:pt x="267" y="440"/>
                  </a:lnTo>
                  <a:lnTo>
                    <a:pt x="267" y="438"/>
                  </a:lnTo>
                  <a:lnTo>
                    <a:pt x="267" y="437"/>
                  </a:lnTo>
                  <a:lnTo>
                    <a:pt x="267" y="437"/>
                  </a:lnTo>
                  <a:lnTo>
                    <a:pt x="266" y="435"/>
                  </a:lnTo>
                  <a:lnTo>
                    <a:pt x="265" y="433"/>
                  </a:lnTo>
                  <a:lnTo>
                    <a:pt x="264" y="430"/>
                  </a:lnTo>
                  <a:lnTo>
                    <a:pt x="264" y="429"/>
                  </a:lnTo>
                  <a:lnTo>
                    <a:pt x="262" y="429"/>
                  </a:lnTo>
                  <a:lnTo>
                    <a:pt x="261" y="428"/>
                  </a:lnTo>
                  <a:lnTo>
                    <a:pt x="260" y="428"/>
                  </a:lnTo>
                  <a:lnTo>
                    <a:pt x="260" y="427"/>
                  </a:lnTo>
                  <a:lnTo>
                    <a:pt x="260" y="427"/>
                  </a:lnTo>
                  <a:lnTo>
                    <a:pt x="259" y="427"/>
                  </a:lnTo>
                  <a:lnTo>
                    <a:pt x="259" y="428"/>
                  </a:lnTo>
                  <a:lnTo>
                    <a:pt x="258" y="428"/>
                  </a:lnTo>
                  <a:lnTo>
                    <a:pt x="257" y="428"/>
                  </a:lnTo>
                  <a:lnTo>
                    <a:pt x="256" y="428"/>
                  </a:lnTo>
                  <a:lnTo>
                    <a:pt x="256" y="428"/>
                  </a:lnTo>
                  <a:lnTo>
                    <a:pt x="255" y="428"/>
                  </a:lnTo>
                  <a:lnTo>
                    <a:pt x="254" y="428"/>
                  </a:lnTo>
                  <a:lnTo>
                    <a:pt x="254" y="426"/>
                  </a:lnTo>
                  <a:lnTo>
                    <a:pt x="255" y="423"/>
                  </a:lnTo>
                  <a:lnTo>
                    <a:pt x="256" y="422"/>
                  </a:lnTo>
                  <a:lnTo>
                    <a:pt x="255" y="421"/>
                  </a:lnTo>
                  <a:lnTo>
                    <a:pt x="256" y="418"/>
                  </a:lnTo>
                  <a:lnTo>
                    <a:pt x="256" y="414"/>
                  </a:lnTo>
                  <a:lnTo>
                    <a:pt x="257" y="410"/>
                  </a:lnTo>
                  <a:lnTo>
                    <a:pt x="256" y="408"/>
                  </a:lnTo>
                  <a:lnTo>
                    <a:pt x="256" y="407"/>
                  </a:lnTo>
                  <a:lnTo>
                    <a:pt x="256" y="406"/>
                  </a:lnTo>
                  <a:lnTo>
                    <a:pt x="257" y="406"/>
                  </a:lnTo>
                  <a:lnTo>
                    <a:pt x="255" y="405"/>
                  </a:lnTo>
                  <a:lnTo>
                    <a:pt x="254" y="404"/>
                  </a:lnTo>
                  <a:lnTo>
                    <a:pt x="253" y="404"/>
                  </a:lnTo>
                  <a:lnTo>
                    <a:pt x="252" y="403"/>
                  </a:lnTo>
                  <a:lnTo>
                    <a:pt x="251" y="403"/>
                  </a:lnTo>
                  <a:lnTo>
                    <a:pt x="251" y="404"/>
                  </a:lnTo>
                  <a:lnTo>
                    <a:pt x="250" y="404"/>
                  </a:lnTo>
                  <a:lnTo>
                    <a:pt x="249" y="405"/>
                  </a:lnTo>
                  <a:lnTo>
                    <a:pt x="248" y="405"/>
                  </a:lnTo>
                  <a:lnTo>
                    <a:pt x="247" y="406"/>
                  </a:lnTo>
                  <a:lnTo>
                    <a:pt x="246" y="406"/>
                  </a:lnTo>
                  <a:lnTo>
                    <a:pt x="244" y="406"/>
                  </a:lnTo>
                  <a:lnTo>
                    <a:pt x="243" y="405"/>
                  </a:lnTo>
                  <a:lnTo>
                    <a:pt x="243" y="405"/>
                  </a:lnTo>
                  <a:lnTo>
                    <a:pt x="242" y="404"/>
                  </a:lnTo>
                  <a:lnTo>
                    <a:pt x="242" y="403"/>
                  </a:lnTo>
                  <a:lnTo>
                    <a:pt x="242" y="401"/>
                  </a:lnTo>
                  <a:lnTo>
                    <a:pt x="241" y="401"/>
                  </a:lnTo>
                  <a:lnTo>
                    <a:pt x="241" y="400"/>
                  </a:lnTo>
                  <a:lnTo>
                    <a:pt x="241" y="399"/>
                  </a:lnTo>
                  <a:lnTo>
                    <a:pt x="241" y="398"/>
                  </a:lnTo>
                  <a:lnTo>
                    <a:pt x="241" y="398"/>
                  </a:lnTo>
                  <a:lnTo>
                    <a:pt x="241" y="397"/>
                  </a:lnTo>
                  <a:lnTo>
                    <a:pt x="240" y="396"/>
                  </a:lnTo>
                  <a:lnTo>
                    <a:pt x="240" y="395"/>
                  </a:lnTo>
                  <a:lnTo>
                    <a:pt x="240" y="394"/>
                  </a:lnTo>
                  <a:lnTo>
                    <a:pt x="240" y="393"/>
                  </a:lnTo>
                  <a:lnTo>
                    <a:pt x="239" y="392"/>
                  </a:lnTo>
                  <a:lnTo>
                    <a:pt x="239" y="391"/>
                  </a:lnTo>
                  <a:lnTo>
                    <a:pt x="239" y="391"/>
                  </a:lnTo>
                  <a:lnTo>
                    <a:pt x="239" y="390"/>
                  </a:lnTo>
                  <a:lnTo>
                    <a:pt x="239" y="389"/>
                  </a:lnTo>
                  <a:lnTo>
                    <a:pt x="239" y="388"/>
                  </a:lnTo>
                  <a:lnTo>
                    <a:pt x="239" y="387"/>
                  </a:lnTo>
                  <a:lnTo>
                    <a:pt x="238" y="387"/>
                  </a:lnTo>
                  <a:lnTo>
                    <a:pt x="237" y="386"/>
                  </a:lnTo>
                  <a:lnTo>
                    <a:pt x="237" y="384"/>
                  </a:lnTo>
                  <a:lnTo>
                    <a:pt x="236" y="383"/>
                  </a:lnTo>
                  <a:lnTo>
                    <a:pt x="236" y="383"/>
                  </a:lnTo>
                  <a:lnTo>
                    <a:pt x="235" y="383"/>
                  </a:lnTo>
                  <a:lnTo>
                    <a:pt x="234" y="382"/>
                  </a:lnTo>
                  <a:lnTo>
                    <a:pt x="233" y="382"/>
                  </a:lnTo>
                  <a:lnTo>
                    <a:pt x="232" y="382"/>
                  </a:lnTo>
                  <a:lnTo>
                    <a:pt x="231" y="382"/>
                  </a:lnTo>
                  <a:lnTo>
                    <a:pt x="231" y="382"/>
                  </a:lnTo>
                  <a:lnTo>
                    <a:pt x="230" y="381"/>
                  </a:lnTo>
                  <a:lnTo>
                    <a:pt x="229" y="380"/>
                  </a:lnTo>
                  <a:lnTo>
                    <a:pt x="229" y="380"/>
                  </a:lnTo>
                  <a:lnTo>
                    <a:pt x="227" y="380"/>
                  </a:lnTo>
                  <a:lnTo>
                    <a:pt x="226" y="380"/>
                  </a:lnTo>
                  <a:lnTo>
                    <a:pt x="226" y="381"/>
                  </a:lnTo>
                  <a:lnTo>
                    <a:pt x="226" y="382"/>
                  </a:lnTo>
                  <a:lnTo>
                    <a:pt x="225" y="382"/>
                  </a:lnTo>
                  <a:lnTo>
                    <a:pt x="224" y="382"/>
                  </a:lnTo>
                  <a:lnTo>
                    <a:pt x="223" y="382"/>
                  </a:lnTo>
                  <a:lnTo>
                    <a:pt x="222" y="382"/>
                  </a:lnTo>
                  <a:lnTo>
                    <a:pt x="221" y="382"/>
                  </a:lnTo>
                  <a:lnTo>
                    <a:pt x="220" y="382"/>
                  </a:lnTo>
                  <a:lnTo>
                    <a:pt x="218" y="381"/>
                  </a:lnTo>
                  <a:lnTo>
                    <a:pt x="217" y="382"/>
                  </a:lnTo>
                  <a:lnTo>
                    <a:pt x="217" y="381"/>
                  </a:lnTo>
                  <a:lnTo>
                    <a:pt x="216" y="381"/>
                  </a:lnTo>
                  <a:lnTo>
                    <a:pt x="215" y="381"/>
                  </a:lnTo>
                  <a:lnTo>
                    <a:pt x="214" y="380"/>
                  </a:lnTo>
                  <a:lnTo>
                    <a:pt x="213" y="380"/>
                  </a:lnTo>
                  <a:lnTo>
                    <a:pt x="212" y="380"/>
                  </a:lnTo>
                  <a:lnTo>
                    <a:pt x="212" y="381"/>
                  </a:lnTo>
                  <a:lnTo>
                    <a:pt x="211" y="380"/>
                  </a:lnTo>
                  <a:lnTo>
                    <a:pt x="210" y="380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0" y="378"/>
                  </a:lnTo>
                  <a:lnTo>
                    <a:pt x="210" y="377"/>
                  </a:lnTo>
                  <a:lnTo>
                    <a:pt x="210" y="377"/>
                  </a:lnTo>
                  <a:lnTo>
                    <a:pt x="210" y="375"/>
                  </a:lnTo>
                  <a:lnTo>
                    <a:pt x="210" y="374"/>
                  </a:lnTo>
                  <a:lnTo>
                    <a:pt x="210" y="374"/>
                  </a:lnTo>
                  <a:lnTo>
                    <a:pt x="210" y="373"/>
                  </a:lnTo>
                  <a:lnTo>
                    <a:pt x="210" y="372"/>
                  </a:lnTo>
                  <a:lnTo>
                    <a:pt x="210" y="371"/>
                  </a:lnTo>
                  <a:lnTo>
                    <a:pt x="209" y="371"/>
                  </a:lnTo>
                  <a:lnTo>
                    <a:pt x="210" y="370"/>
                  </a:lnTo>
                  <a:lnTo>
                    <a:pt x="210" y="369"/>
                  </a:lnTo>
                  <a:lnTo>
                    <a:pt x="210" y="368"/>
                  </a:lnTo>
                  <a:lnTo>
                    <a:pt x="210" y="368"/>
                  </a:lnTo>
                  <a:lnTo>
                    <a:pt x="210" y="367"/>
                  </a:lnTo>
                  <a:lnTo>
                    <a:pt x="210" y="366"/>
                  </a:lnTo>
                  <a:lnTo>
                    <a:pt x="210" y="364"/>
                  </a:lnTo>
                  <a:lnTo>
                    <a:pt x="210" y="363"/>
                  </a:lnTo>
                  <a:lnTo>
                    <a:pt x="209" y="363"/>
                  </a:lnTo>
                  <a:lnTo>
                    <a:pt x="209" y="362"/>
                  </a:lnTo>
                  <a:lnTo>
                    <a:pt x="209" y="362"/>
                  </a:lnTo>
                  <a:lnTo>
                    <a:pt x="209" y="362"/>
                  </a:lnTo>
                  <a:lnTo>
                    <a:pt x="209" y="361"/>
                  </a:lnTo>
                  <a:lnTo>
                    <a:pt x="209" y="361"/>
                  </a:lnTo>
                  <a:lnTo>
                    <a:pt x="209" y="360"/>
                  </a:lnTo>
                  <a:lnTo>
                    <a:pt x="208" y="360"/>
                  </a:lnTo>
                  <a:lnTo>
                    <a:pt x="208" y="360"/>
                  </a:lnTo>
                  <a:lnTo>
                    <a:pt x="208" y="359"/>
                  </a:lnTo>
                  <a:lnTo>
                    <a:pt x="207" y="358"/>
                  </a:lnTo>
                  <a:lnTo>
                    <a:pt x="207" y="357"/>
                  </a:lnTo>
                  <a:lnTo>
                    <a:pt x="207" y="356"/>
                  </a:lnTo>
                  <a:lnTo>
                    <a:pt x="207" y="356"/>
                  </a:lnTo>
                  <a:lnTo>
                    <a:pt x="206" y="355"/>
                  </a:lnTo>
                  <a:lnTo>
                    <a:pt x="206" y="355"/>
                  </a:lnTo>
                  <a:lnTo>
                    <a:pt x="206" y="354"/>
                  </a:lnTo>
                  <a:lnTo>
                    <a:pt x="205" y="353"/>
                  </a:lnTo>
                  <a:lnTo>
                    <a:pt x="206" y="353"/>
                  </a:lnTo>
                  <a:lnTo>
                    <a:pt x="206" y="352"/>
                  </a:lnTo>
                  <a:lnTo>
                    <a:pt x="207" y="351"/>
                  </a:lnTo>
                  <a:lnTo>
                    <a:pt x="207" y="351"/>
                  </a:lnTo>
                  <a:lnTo>
                    <a:pt x="208" y="351"/>
                  </a:lnTo>
                  <a:lnTo>
                    <a:pt x="208" y="350"/>
                  </a:lnTo>
                  <a:lnTo>
                    <a:pt x="206" y="348"/>
                  </a:lnTo>
                  <a:lnTo>
                    <a:pt x="205" y="347"/>
                  </a:lnTo>
                  <a:lnTo>
                    <a:pt x="206" y="346"/>
                  </a:lnTo>
                  <a:lnTo>
                    <a:pt x="207" y="343"/>
                  </a:lnTo>
                  <a:lnTo>
                    <a:pt x="207" y="339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9" y="337"/>
                  </a:lnTo>
                  <a:lnTo>
                    <a:pt x="209" y="336"/>
                  </a:lnTo>
                  <a:lnTo>
                    <a:pt x="209" y="335"/>
                  </a:lnTo>
                  <a:lnTo>
                    <a:pt x="208" y="335"/>
                  </a:lnTo>
                  <a:lnTo>
                    <a:pt x="209" y="333"/>
                  </a:lnTo>
                  <a:lnTo>
                    <a:pt x="209" y="329"/>
                  </a:lnTo>
                  <a:lnTo>
                    <a:pt x="210" y="326"/>
                  </a:lnTo>
                  <a:lnTo>
                    <a:pt x="210" y="326"/>
                  </a:lnTo>
                  <a:lnTo>
                    <a:pt x="211" y="326"/>
                  </a:lnTo>
                  <a:lnTo>
                    <a:pt x="211" y="326"/>
                  </a:lnTo>
                  <a:lnTo>
                    <a:pt x="210" y="325"/>
                  </a:lnTo>
                  <a:lnTo>
                    <a:pt x="210" y="324"/>
                  </a:lnTo>
                  <a:lnTo>
                    <a:pt x="208" y="322"/>
                  </a:lnTo>
                  <a:lnTo>
                    <a:pt x="207" y="318"/>
                  </a:lnTo>
                  <a:lnTo>
                    <a:pt x="207" y="317"/>
                  </a:lnTo>
                  <a:lnTo>
                    <a:pt x="206" y="316"/>
                  </a:lnTo>
                  <a:lnTo>
                    <a:pt x="205" y="316"/>
                  </a:lnTo>
                  <a:lnTo>
                    <a:pt x="204" y="316"/>
                  </a:lnTo>
                  <a:lnTo>
                    <a:pt x="201" y="314"/>
                  </a:lnTo>
                  <a:lnTo>
                    <a:pt x="200" y="313"/>
                  </a:lnTo>
                  <a:lnTo>
                    <a:pt x="199" y="312"/>
                  </a:lnTo>
                  <a:lnTo>
                    <a:pt x="199" y="310"/>
                  </a:lnTo>
                  <a:lnTo>
                    <a:pt x="198" y="308"/>
                  </a:lnTo>
                  <a:lnTo>
                    <a:pt x="198" y="304"/>
                  </a:lnTo>
                  <a:lnTo>
                    <a:pt x="198" y="303"/>
                  </a:lnTo>
                  <a:lnTo>
                    <a:pt x="199" y="301"/>
                  </a:lnTo>
                  <a:lnTo>
                    <a:pt x="199" y="300"/>
                  </a:lnTo>
                  <a:lnTo>
                    <a:pt x="199" y="299"/>
                  </a:lnTo>
                  <a:lnTo>
                    <a:pt x="199" y="299"/>
                  </a:lnTo>
                  <a:lnTo>
                    <a:pt x="198" y="299"/>
                  </a:lnTo>
                  <a:lnTo>
                    <a:pt x="198" y="299"/>
                  </a:lnTo>
                  <a:lnTo>
                    <a:pt x="197" y="299"/>
                  </a:lnTo>
                  <a:lnTo>
                    <a:pt x="196" y="299"/>
                  </a:lnTo>
                  <a:lnTo>
                    <a:pt x="191" y="299"/>
                  </a:lnTo>
                  <a:lnTo>
                    <a:pt x="185" y="299"/>
                  </a:lnTo>
                  <a:lnTo>
                    <a:pt x="180" y="298"/>
                  </a:lnTo>
                  <a:lnTo>
                    <a:pt x="176" y="298"/>
                  </a:lnTo>
                  <a:lnTo>
                    <a:pt x="176" y="296"/>
                  </a:lnTo>
                  <a:lnTo>
                    <a:pt x="175" y="293"/>
                  </a:lnTo>
                  <a:lnTo>
                    <a:pt x="175" y="291"/>
                  </a:lnTo>
                  <a:lnTo>
                    <a:pt x="175" y="288"/>
                  </a:lnTo>
                  <a:lnTo>
                    <a:pt x="173" y="285"/>
                  </a:lnTo>
                  <a:lnTo>
                    <a:pt x="171" y="283"/>
                  </a:lnTo>
                  <a:lnTo>
                    <a:pt x="170" y="282"/>
                  </a:lnTo>
                  <a:lnTo>
                    <a:pt x="172" y="282"/>
                  </a:lnTo>
                  <a:lnTo>
                    <a:pt x="174" y="282"/>
                  </a:lnTo>
                  <a:lnTo>
                    <a:pt x="173" y="276"/>
                  </a:lnTo>
                  <a:lnTo>
                    <a:pt x="173" y="275"/>
                  </a:lnTo>
                  <a:lnTo>
                    <a:pt x="172" y="273"/>
                  </a:lnTo>
                  <a:lnTo>
                    <a:pt x="172" y="272"/>
                  </a:lnTo>
                  <a:lnTo>
                    <a:pt x="171" y="271"/>
                  </a:lnTo>
                  <a:lnTo>
                    <a:pt x="171" y="269"/>
                  </a:lnTo>
                  <a:lnTo>
                    <a:pt x="171" y="268"/>
                  </a:lnTo>
                  <a:lnTo>
                    <a:pt x="171" y="268"/>
                  </a:lnTo>
                  <a:lnTo>
                    <a:pt x="171" y="267"/>
                  </a:lnTo>
                  <a:lnTo>
                    <a:pt x="171" y="266"/>
                  </a:lnTo>
                  <a:lnTo>
                    <a:pt x="170" y="265"/>
                  </a:lnTo>
                  <a:lnTo>
                    <a:pt x="170" y="264"/>
                  </a:lnTo>
                  <a:lnTo>
                    <a:pt x="169" y="263"/>
                  </a:lnTo>
                  <a:lnTo>
                    <a:pt x="167" y="262"/>
                  </a:lnTo>
                  <a:lnTo>
                    <a:pt x="165" y="261"/>
                  </a:lnTo>
                  <a:lnTo>
                    <a:pt x="163" y="260"/>
                  </a:lnTo>
                  <a:lnTo>
                    <a:pt x="162" y="260"/>
                  </a:lnTo>
                  <a:lnTo>
                    <a:pt x="159" y="260"/>
                  </a:lnTo>
                  <a:lnTo>
                    <a:pt x="157" y="261"/>
                  </a:lnTo>
                  <a:lnTo>
                    <a:pt x="156" y="260"/>
                  </a:lnTo>
                  <a:lnTo>
                    <a:pt x="154" y="260"/>
                  </a:lnTo>
                  <a:lnTo>
                    <a:pt x="152" y="260"/>
                  </a:lnTo>
                  <a:lnTo>
                    <a:pt x="152" y="259"/>
                  </a:lnTo>
                  <a:lnTo>
                    <a:pt x="150" y="256"/>
                  </a:lnTo>
                  <a:lnTo>
                    <a:pt x="149" y="255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7" y="255"/>
                  </a:lnTo>
                  <a:lnTo>
                    <a:pt x="144" y="254"/>
                  </a:lnTo>
                  <a:lnTo>
                    <a:pt x="142" y="253"/>
                  </a:lnTo>
                  <a:lnTo>
                    <a:pt x="142" y="253"/>
                  </a:lnTo>
                  <a:lnTo>
                    <a:pt x="141" y="253"/>
                  </a:lnTo>
                  <a:lnTo>
                    <a:pt x="139" y="251"/>
                  </a:lnTo>
                  <a:lnTo>
                    <a:pt x="138" y="251"/>
                  </a:lnTo>
                  <a:lnTo>
                    <a:pt x="138" y="250"/>
                  </a:lnTo>
                  <a:lnTo>
                    <a:pt x="138" y="249"/>
                  </a:lnTo>
                  <a:lnTo>
                    <a:pt x="137" y="249"/>
                  </a:lnTo>
                  <a:lnTo>
                    <a:pt x="136" y="249"/>
                  </a:lnTo>
                  <a:lnTo>
                    <a:pt x="136" y="249"/>
                  </a:lnTo>
                  <a:lnTo>
                    <a:pt x="134" y="249"/>
                  </a:lnTo>
                  <a:lnTo>
                    <a:pt x="133" y="248"/>
                  </a:lnTo>
                  <a:lnTo>
                    <a:pt x="132" y="247"/>
                  </a:lnTo>
                  <a:lnTo>
                    <a:pt x="131" y="247"/>
                  </a:lnTo>
                  <a:lnTo>
                    <a:pt x="130" y="246"/>
                  </a:lnTo>
                  <a:lnTo>
                    <a:pt x="129" y="246"/>
                  </a:lnTo>
                  <a:lnTo>
                    <a:pt x="127" y="247"/>
                  </a:lnTo>
                  <a:lnTo>
                    <a:pt x="126" y="247"/>
                  </a:lnTo>
                  <a:lnTo>
                    <a:pt x="122" y="246"/>
                  </a:lnTo>
                  <a:lnTo>
                    <a:pt x="120" y="246"/>
                  </a:lnTo>
                  <a:lnTo>
                    <a:pt x="120" y="244"/>
                  </a:lnTo>
                  <a:lnTo>
                    <a:pt x="119" y="243"/>
                  </a:lnTo>
                  <a:lnTo>
                    <a:pt x="118" y="242"/>
                  </a:lnTo>
                  <a:lnTo>
                    <a:pt x="117" y="242"/>
                  </a:lnTo>
                  <a:lnTo>
                    <a:pt x="116" y="241"/>
                  </a:lnTo>
                  <a:lnTo>
                    <a:pt x="115" y="240"/>
                  </a:lnTo>
                  <a:lnTo>
                    <a:pt x="114" y="240"/>
                  </a:lnTo>
                  <a:lnTo>
                    <a:pt x="113" y="239"/>
                  </a:lnTo>
                  <a:lnTo>
                    <a:pt x="113" y="239"/>
                  </a:lnTo>
                  <a:lnTo>
                    <a:pt x="113" y="238"/>
                  </a:lnTo>
                  <a:lnTo>
                    <a:pt x="113" y="237"/>
                  </a:lnTo>
                  <a:lnTo>
                    <a:pt x="112" y="236"/>
                  </a:lnTo>
                  <a:lnTo>
                    <a:pt x="112" y="236"/>
                  </a:lnTo>
                  <a:lnTo>
                    <a:pt x="111" y="236"/>
                  </a:lnTo>
                  <a:lnTo>
                    <a:pt x="111" y="237"/>
                  </a:lnTo>
                  <a:lnTo>
                    <a:pt x="111" y="236"/>
                  </a:lnTo>
                  <a:lnTo>
                    <a:pt x="111" y="236"/>
                  </a:lnTo>
                  <a:lnTo>
                    <a:pt x="111" y="234"/>
                  </a:lnTo>
                  <a:lnTo>
                    <a:pt x="110" y="233"/>
                  </a:lnTo>
                  <a:lnTo>
                    <a:pt x="110" y="232"/>
                  </a:lnTo>
                  <a:lnTo>
                    <a:pt x="109" y="231"/>
                  </a:lnTo>
                  <a:lnTo>
                    <a:pt x="109" y="230"/>
                  </a:lnTo>
                  <a:lnTo>
                    <a:pt x="109" y="229"/>
                  </a:lnTo>
                  <a:lnTo>
                    <a:pt x="108" y="229"/>
                  </a:lnTo>
                  <a:lnTo>
                    <a:pt x="108" y="229"/>
                  </a:lnTo>
                  <a:lnTo>
                    <a:pt x="108" y="228"/>
                  </a:lnTo>
                  <a:lnTo>
                    <a:pt x="108" y="227"/>
                  </a:lnTo>
                  <a:lnTo>
                    <a:pt x="109" y="226"/>
                  </a:lnTo>
                  <a:lnTo>
                    <a:pt x="108" y="224"/>
                  </a:lnTo>
                  <a:lnTo>
                    <a:pt x="107" y="221"/>
                  </a:lnTo>
                  <a:lnTo>
                    <a:pt x="107" y="220"/>
                  </a:lnTo>
                  <a:lnTo>
                    <a:pt x="107" y="219"/>
                  </a:lnTo>
                  <a:lnTo>
                    <a:pt x="107" y="218"/>
                  </a:lnTo>
                  <a:lnTo>
                    <a:pt x="107" y="217"/>
                  </a:lnTo>
                  <a:lnTo>
                    <a:pt x="108" y="215"/>
                  </a:lnTo>
                  <a:lnTo>
                    <a:pt x="108" y="214"/>
                  </a:lnTo>
                  <a:lnTo>
                    <a:pt x="108" y="212"/>
                  </a:lnTo>
                  <a:lnTo>
                    <a:pt x="108" y="211"/>
                  </a:lnTo>
                  <a:lnTo>
                    <a:pt x="108" y="210"/>
                  </a:lnTo>
                  <a:lnTo>
                    <a:pt x="108" y="209"/>
                  </a:lnTo>
                  <a:lnTo>
                    <a:pt x="107" y="208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05" y="209"/>
                  </a:lnTo>
                  <a:lnTo>
                    <a:pt x="104" y="209"/>
                  </a:lnTo>
                  <a:lnTo>
                    <a:pt x="103" y="209"/>
                  </a:lnTo>
                  <a:lnTo>
                    <a:pt x="101" y="209"/>
                  </a:lnTo>
                  <a:lnTo>
                    <a:pt x="97" y="209"/>
                  </a:lnTo>
                  <a:lnTo>
                    <a:pt x="95" y="210"/>
                  </a:lnTo>
                  <a:lnTo>
                    <a:pt x="94" y="210"/>
                  </a:lnTo>
                  <a:lnTo>
                    <a:pt x="93" y="210"/>
                  </a:lnTo>
                  <a:lnTo>
                    <a:pt x="91" y="211"/>
                  </a:lnTo>
                  <a:lnTo>
                    <a:pt x="86" y="215"/>
                  </a:lnTo>
                  <a:lnTo>
                    <a:pt x="85" y="216"/>
                  </a:lnTo>
                  <a:lnTo>
                    <a:pt x="84" y="216"/>
                  </a:lnTo>
                  <a:lnTo>
                    <a:pt x="83" y="217"/>
                  </a:lnTo>
                  <a:lnTo>
                    <a:pt x="82" y="217"/>
                  </a:lnTo>
                  <a:lnTo>
                    <a:pt x="81" y="219"/>
                  </a:lnTo>
                  <a:lnTo>
                    <a:pt x="80" y="220"/>
                  </a:lnTo>
                  <a:lnTo>
                    <a:pt x="79" y="221"/>
                  </a:lnTo>
                  <a:lnTo>
                    <a:pt x="78" y="221"/>
                  </a:lnTo>
                  <a:lnTo>
                    <a:pt x="78" y="221"/>
                  </a:lnTo>
                  <a:lnTo>
                    <a:pt x="76" y="221"/>
                  </a:lnTo>
                  <a:lnTo>
                    <a:pt x="75" y="221"/>
                  </a:lnTo>
                  <a:lnTo>
                    <a:pt x="74" y="222"/>
                  </a:lnTo>
                  <a:lnTo>
                    <a:pt x="73" y="224"/>
                  </a:lnTo>
                  <a:lnTo>
                    <a:pt x="72" y="225"/>
                  </a:lnTo>
                  <a:lnTo>
                    <a:pt x="71" y="225"/>
                  </a:lnTo>
                  <a:lnTo>
                    <a:pt x="70" y="226"/>
                  </a:lnTo>
                  <a:lnTo>
                    <a:pt x="69" y="227"/>
                  </a:lnTo>
                  <a:lnTo>
                    <a:pt x="68" y="227"/>
                  </a:lnTo>
                  <a:lnTo>
                    <a:pt x="67" y="227"/>
                  </a:lnTo>
                  <a:lnTo>
                    <a:pt x="67" y="227"/>
                  </a:lnTo>
                  <a:lnTo>
                    <a:pt x="67" y="226"/>
                  </a:lnTo>
                  <a:lnTo>
                    <a:pt x="66" y="225"/>
                  </a:lnTo>
                  <a:lnTo>
                    <a:pt x="64" y="225"/>
                  </a:lnTo>
                  <a:lnTo>
                    <a:pt x="61" y="225"/>
                  </a:lnTo>
                  <a:lnTo>
                    <a:pt x="59" y="225"/>
                  </a:lnTo>
                  <a:lnTo>
                    <a:pt x="57" y="225"/>
                  </a:lnTo>
                  <a:lnTo>
                    <a:pt x="56" y="225"/>
                  </a:lnTo>
                  <a:lnTo>
                    <a:pt x="54" y="224"/>
                  </a:lnTo>
                  <a:lnTo>
                    <a:pt x="53" y="224"/>
                  </a:lnTo>
                  <a:lnTo>
                    <a:pt x="50" y="225"/>
                  </a:lnTo>
                  <a:lnTo>
                    <a:pt x="49" y="226"/>
                  </a:lnTo>
                  <a:lnTo>
                    <a:pt x="48" y="226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46" y="226"/>
                  </a:lnTo>
                  <a:lnTo>
                    <a:pt x="45" y="224"/>
                  </a:lnTo>
                  <a:lnTo>
                    <a:pt x="44" y="225"/>
                  </a:lnTo>
                  <a:lnTo>
                    <a:pt x="44" y="225"/>
                  </a:lnTo>
                  <a:lnTo>
                    <a:pt x="44" y="223"/>
                  </a:lnTo>
                  <a:lnTo>
                    <a:pt x="43" y="220"/>
                  </a:lnTo>
                  <a:lnTo>
                    <a:pt x="43" y="217"/>
                  </a:lnTo>
                  <a:lnTo>
                    <a:pt x="43" y="214"/>
                  </a:lnTo>
                  <a:lnTo>
                    <a:pt x="43" y="211"/>
                  </a:lnTo>
                  <a:lnTo>
                    <a:pt x="43" y="209"/>
                  </a:lnTo>
                  <a:lnTo>
                    <a:pt x="43" y="209"/>
                  </a:lnTo>
                  <a:lnTo>
                    <a:pt x="44" y="208"/>
                  </a:lnTo>
                  <a:lnTo>
                    <a:pt x="43" y="207"/>
                  </a:lnTo>
                  <a:lnTo>
                    <a:pt x="43" y="206"/>
                  </a:lnTo>
                  <a:lnTo>
                    <a:pt x="43" y="205"/>
                  </a:lnTo>
                  <a:lnTo>
                    <a:pt x="44" y="204"/>
                  </a:lnTo>
                  <a:lnTo>
                    <a:pt x="43" y="204"/>
                  </a:lnTo>
                  <a:lnTo>
                    <a:pt x="43" y="205"/>
                  </a:lnTo>
                  <a:lnTo>
                    <a:pt x="42" y="205"/>
                  </a:lnTo>
                  <a:lnTo>
                    <a:pt x="41" y="206"/>
                  </a:lnTo>
                  <a:lnTo>
                    <a:pt x="41" y="207"/>
                  </a:lnTo>
                  <a:lnTo>
                    <a:pt x="40" y="207"/>
                  </a:lnTo>
                  <a:lnTo>
                    <a:pt x="39" y="209"/>
                  </a:lnTo>
                  <a:lnTo>
                    <a:pt x="38" y="209"/>
                  </a:lnTo>
                  <a:lnTo>
                    <a:pt x="37" y="210"/>
                  </a:lnTo>
                  <a:lnTo>
                    <a:pt x="36" y="211"/>
                  </a:lnTo>
                  <a:lnTo>
                    <a:pt x="35" y="212"/>
                  </a:lnTo>
                  <a:lnTo>
                    <a:pt x="31" y="212"/>
                  </a:lnTo>
                  <a:lnTo>
                    <a:pt x="28" y="212"/>
                  </a:lnTo>
                  <a:lnTo>
                    <a:pt x="25" y="212"/>
                  </a:lnTo>
                  <a:lnTo>
                    <a:pt x="25" y="212"/>
                  </a:lnTo>
                  <a:lnTo>
                    <a:pt x="25" y="211"/>
                  </a:lnTo>
                  <a:lnTo>
                    <a:pt x="25" y="210"/>
                  </a:lnTo>
                  <a:lnTo>
                    <a:pt x="24" y="209"/>
                  </a:lnTo>
                  <a:lnTo>
                    <a:pt x="23" y="208"/>
                  </a:lnTo>
                  <a:lnTo>
                    <a:pt x="23" y="207"/>
                  </a:lnTo>
                  <a:lnTo>
                    <a:pt x="23" y="206"/>
                  </a:lnTo>
                  <a:lnTo>
                    <a:pt x="22" y="205"/>
                  </a:lnTo>
                  <a:lnTo>
                    <a:pt x="21" y="205"/>
                  </a:lnTo>
                  <a:lnTo>
                    <a:pt x="19" y="204"/>
                  </a:lnTo>
                  <a:lnTo>
                    <a:pt x="16" y="204"/>
                  </a:lnTo>
                  <a:lnTo>
                    <a:pt x="13" y="204"/>
                  </a:lnTo>
                  <a:lnTo>
                    <a:pt x="11" y="204"/>
                  </a:lnTo>
                  <a:lnTo>
                    <a:pt x="12" y="202"/>
                  </a:lnTo>
                  <a:lnTo>
                    <a:pt x="14" y="199"/>
                  </a:lnTo>
                  <a:lnTo>
                    <a:pt x="14" y="197"/>
                  </a:lnTo>
                  <a:lnTo>
                    <a:pt x="12" y="196"/>
                  </a:lnTo>
                  <a:lnTo>
                    <a:pt x="12" y="195"/>
                  </a:lnTo>
                  <a:lnTo>
                    <a:pt x="11" y="193"/>
                  </a:lnTo>
                  <a:lnTo>
                    <a:pt x="9" y="193"/>
                  </a:lnTo>
                  <a:lnTo>
                    <a:pt x="9" y="191"/>
                  </a:lnTo>
                  <a:lnTo>
                    <a:pt x="9" y="191"/>
                  </a:lnTo>
                  <a:lnTo>
                    <a:pt x="9" y="190"/>
                  </a:lnTo>
                  <a:lnTo>
                    <a:pt x="8" y="190"/>
                  </a:lnTo>
                  <a:lnTo>
                    <a:pt x="8" y="190"/>
                  </a:lnTo>
                  <a:lnTo>
                    <a:pt x="7" y="189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6" y="187"/>
                  </a:lnTo>
                  <a:lnTo>
                    <a:pt x="5" y="186"/>
                  </a:lnTo>
                  <a:lnTo>
                    <a:pt x="5" y="186"/>
                  </a:lnTo>
                  <a:lnTo>
                    <a:pt x="5" y="185"/>
                  </a:lnTo>
                  <a:lnTo>
                    <a:pt x="5" y="184"/>
                  </a:lnTo>
                  <a:lnTo>
                    <a:pt x="4" y="184"/>
                  </a:lnTo>
                  <a:lnTo>
                    <a:pt x="3" y="183"/>
                  </a:lnTo>
                  <a:lnTo>
                    <a:pt x="3" y="182"/>
                  </a:lnTo>
                  <a:lnTo>
                    <a:pt x="4" y="182"/>
                  </a:lnTo>
                  <a:lnTo>
                    <a:pt x="4" y="181"/>
                  </a:lnTo>
                  <a:lnTo>
                    <a:pt x="4" y="181"/>
                  </a:lnTo>
                  <a:lnTo>
                    <a:pt x="3" y="180"/>
                  </a:lnTo>
                  <a:lnTo>
                    <a:pt x="3" y="180"/>
                  </a:lnTo>
                  <a:lnTo>
                    <a:pt x="2" y="179"/>
                  </a:lnTo>
                  <a:lnTo>
                    <a:pt x="1" y="179"/>
                  </a:lnTo>
                  <a:lnTo>
                    <a:pt x="1" y="178"/>
                  </a:lnTo>
                  <a:lnTo>
                    <a:pt x="0" y="178"/>
                  </a:lnTo>
                  <a:lnTo>
                    <a:pt x="1" y="177"/>
                  </a:lnTo>
                  <a:lnTo>
                    <a:pt x="1" y="177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5"/>
                  </a:lnTo>
                  <a:lnTo>
                    <a:pt x="1" y="175"/>
                  </a:lnTo>
                  <a:lnTo>
                    <a:pt x="2" y="175"/>
                  </a:lnTo>
                  <a:lnTo>
                    <a:pt x="2" y="175"/>
                  </a:lnTo>
                  <a:lnTo>
                    <a:pt x="3" y="175"/>
                  </a:lnTo>
                  <a:lnTo>
                    <a:pt x="3" y="175"/>
                  </a:lnTo>
                  <a:lnTo>
                    <a:pt x="4" y="174"/>
                  </a:lnTo>
                  <a:lnTo>
                    <a:pt x="4" y="174"/>
                  </a:lnTo>
                  <a:lnTo>
                    <a:pt x="3" y="173"/>
                  </a:lnTo>
                  <a:lnTo>
                    <a:pt x="3" y="172"/>
                  </a:lnTo>
                  <a:lnTo>
                    <a:pt x="3" y="171"/>
                  </a:lnTo>
                  <a:lnTo>
                    <a:pt x="3" y="170"/>
                  </a:lnTo>
                  <a:lnTo>
                    <a:pt x="3" y="169"/>
                  </a:lnTo>
                  <a:lnTo>
                    <a:pt x="4" y="168"/>
                  </a:lnTo>
                  <a:lnTo>
                    <a:pt x="6" y="166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10" y="163"/>
                  </a:lnTo>
                  <a:lnTo>
                    <a:pt x="10" y="162"/>
                  </a:lnTo>
                  <a:lnTo>
                    <a:pt x="10" y="161"/>
                  </a:lnTo>
                  <a:lnTo>
                    <a:pt x="10" y="160"/>
                  </a:lnTo>
                  <a:lnTo>
                    <a:pt x="10" y="159"/>
                  </a:lnTo>
                  <a:lnTo>
                    <a:pt x="9" y="158"/>
                  </a:lnTo>
                  <a:lnTo>
                    <a:pt x="9" y="157"/>
                  </a:lnTo>
                  <a:lnTo>
                    <a:pt x="9" y="156"/>
                  </a:lnTo>
                  <a:lnTo>
                    <a:pt x="10" y="155"/>
                  </a:lnTo>
                  <a:lnTo>
                    <a:pt x="11" y="153"/>
                  </a:lnTo>
                  <a:lnTo>
                    <a:pt x="12" y="151"/>
                  </a:lnTo>
                  <a:lnTo>
                    <a:pt x="12" y="150"/>
                  </a:lnTo>
                  <a:lnTo>
                    <a:pt x="12" y="149"/>
                  </a:lnTo>
                  <a:lnTo>
                    <a:pt x="12" y="146"/>
                  </a:lnTo>
                  <a:lnTo>
                    <a:pt x="12" y="145"/>
                  </a:lnTo>
                  <a:lnTo>
                    <a:pt x="12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15" y="143"/>
                  </a:lnTo>
                  <a:lnTo>
                    <a:pt x="16" y="142"/>
                  </a:lnTo>
                  <a:lnTo>
                    <a:pt x="18" y="141"/>
                  </a:lnTo>
                  <a:lnTo>
                    <a:pt x="20" y="139"/>
                  </a:lnTo>
                  <a:lnTo>
                    <a:pt x="21" y="139"/>
                  </a:lnTo>
                  <a:lnTo>
                    <a:pt x="23" y="137"/>
                  </a:lnTo>
                  <a:lnTo>
                    <a:pt x="24" y="137"/>
                  </a:lnTo>
                  <a:lnTo>
                    <a:pt x="25" y="136"/>
                  </a:lnTo>
                  <a:lnTo>
                    <a:pt x="26" y="136"/>
                  </a:lnTo>
                  <a:lnTo>
                    <a:pt x="28" y="135"/>
                  </a:lnTo>
                  <a:lnTo>
                    <a:pt x="29" y="135"/>
                  </a:lnTo>
                  <a:lnTo>
                    <a:pt x="30" y="135"/>
                  </a:lnTo>
                  <a:lnTo>
                    <a:pt x="32" y="135"/>
                  </a:lnTo>
                  <a:lnTo>
                    <a:pt x="33" y="134"/>
                  </a:lnTo>
                  <a:lnTo>
                    <a:pt x="34" y="134"/>
                  </a:lnTo>
                  <a:lnTo>
                    <a:pt x="36" y="134"/>
                  </a:lnTo>
                  <a:lnTo>
                    <a:pt x="37" y="133"/>
                  </a:lnTo>
                  <a:lnTo>
                    <a:pt x="37" y="132"/>
                  </a:lnTo>
                  <a:lnTo>
                    <a:pt x="38" y="131"/>
                  </a:lnTo>
                  <a:lnTo>
                    <a:pt x="39" y="131"/>
                  </a:lnTo>
                  <a:lnTo>
                    <a:pt x="40" y="131"/>
                  </a:lnTo>
                  <a:lnTo>
                    <a:pt x="41" y="131"/>
                  </a:lnTo>
                  <a:lnTo>
                    <a:pt x="43" y="131"/>
                  </a:lnTo>
                  <a:lnTo>
                    <a:pt x="43" y="131"/>
                  </a:lnTo>
                  <a:lnTo>
                    <a:pt x="44" y="132"/>
                  </a:lnTo>
                  <a:lnTo>
                    <a:pt x="45" y="133"/>
                  </a:lnTo>
                  <a:lnTo>
                    <a:pt x="45" y="133"/>
                  </a:lnTo>
                  <a:lnTo>
                    <a:pt x="46" y="133"/>
                  </a:lnTo>
                  <a:lnTo>
                    <a:pt x="47" y="133"/>
                  </a:lnTo>
                  <a:lnTo>
                    <a:pt x="48" y="133"/>
                  </a:lnTo>
                  <a:lnTo>
                    <a:pt x="48" y="133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9" y="123"/>
                  </a:lnTo>
                  <a:lnTo>
                    <a:pt x="50" y="119"/>
                  </a:lnTo>
                  <a:lnTo>
                    <a:pt x="50" y="115"/>
                  </a:lnTo>
                  <a:lnTo>
                    <a:pt x="51" y="110"/>
                  </a:lnTo>
                  <a:lnTo>
                    <a:pt x="53" y="105"/>
                  </a:lnTo>
                  <a:lnTo>
                    <a:pt x="53" y="101"/>
                  </a:lnTo>
                  <a:lnTo>
                    <a:pt x="54" y="98"/>
                  </a:lnTo>
                  <a:lnTo>
                    <a:pt x="54" y="96"/>
                  </a:lnTo>
                  <a:lnTo>
                    <a:pt x="54" y="92"/>
                  </a:lnTo>
                  <a:lnTo>
                    <a:pt x="55" y="90"/>
                  </a:lnTo>
                  <a:lnTo>
                    <a:pt x="55" y="89"/>
                  </a:lnTo>
                  <a:lnTo>
                    <a:pt x="55" y="88"/>
                  </a:lnTo>
                  <a:lnTo>
                    <a:pt x="54" y="88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6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1" y="83"/>
                  </a:lnTo>
                  <a:lnTo>
                    <a:pt x="51" y="83"/>
                  </a:lnTo>
                  <a:lnTo>
                    <a:pt x="51" y="82"/>
                  </a:lnTo>
                  <a:lnTo>
                    <a:pt x="53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79"/>
                  </a:lnTo>
                  <a:lnTo>
                    <a:pt x="50" y="79"/>
                  </a:lnTo>
                  <a:lnTo>
                    <a:pt x="49" y="78"/>
                  </a:lnTo>
                  <a:lnTo>
                    <a:pt x="48" y="77"/>
                  </a:lnTo>
                  <a:lnTo>
                    <a:pt x="46" y="76"/>
                  </a:lnTo>
                  <a:lnTo>
                    <a:pt x="46" y="75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6" y="67"/>
                  </a:lnTo>
                  <a:lnTo>
                    <a:pt x="46" y="65"/>
                  </a:lnTo>
                  <a:lnTo>
                    <a:pt x="47" y="65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49" y="65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4" y="63"/>
                  </a:lnTo>
                  <a:lnTo>
                    <a:pt x="55" y="63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7" y="63"/>
                  </a:lnTo>
                  <a:lnTo>
                    <a:pt x="58" y="63"/>
                  </a:lnTo>
                  <a:lnTo>
                    <a:pt x="58" y="62"/>
                  </a:lnTo>
                  <a:lnTo>
                    <a:pt x="58" y="61"/>
                  </a:lnTo>
                  <a:lnTo>
                    <a:pt x="57" y="61"/>
                  </a:lnTo>
                  <a:lnTo>
                    <a:pt x="57" y="59"/>
                  </a:lnTo>
                  <a:lnTo>
                    <a:pt x="57" y="58"/>
                  </a:lnTo>
                  <a:lnTo>
                    <a:pt x="56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1" y="57"/>
                  </a:lnTo>
                  <a:lnTo>
                    <a:pt x="50" y="58"/>
                  </a:lnTo>
                  <a:lnTo>
                    <a:pt x="50" y="57"/>
                  </a:lnTo>
                  <a:lnTo>
                    <a:pt x="49" y="57"/>
                  </a:lnTo>
                  <a:lnTo>
                    <a:pt x="48" y="58"/>
                  </a:lnTo>
                  <a:lnTo>
                    <a:pt x="49" y="54"/>
                  </a:lnTo>
                  <a:lnTo>
                    <a:pt x="49" y="51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50" y="48"/>
                  </a:lnTo>
                  <a:lnTo>
                    <a:pt x="51" y="48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54" y="48"/>
                  </a:lnTo>
                  <a:lnTo>
                    <a:pt x="55" y="49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1" y="49"/>
                  </a:lnTo>
                  <a:lnTo>
                    <a:pt x="64" y="49"/>
                  </a:lnTo>
                  <a:lnTo>
                    <a:pt x="66" y="49"/>
                  </a:lnTo>
                  <a:lnTo>
                    <a:pt x="69" y="49"/>
                  </a:lnTo>
                  <a:lnTo>
                    <a:pt x="70" y="49"/>
                  </a:lnTo>
                  <a:lnTo>
                    <a:pt x="69" y="48"/>
                  </a:lnTo>
                  <a:lnTo>
                    <a:pt x="69" y="47"/>
                  </a:lnTo>
                  <a:lnTo>
                    <a:pt x="69" y="46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70" y="45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3" y="48"/>
                  </a:lnTo>
                  <a:lnTo>
                    <a:pt x="74" y="48"/>
                  </a:lnTo>
                  <a:lnTo>
                    <a:pt x="75" y="46"/>
                  </a:lnTo>
                  <a:lnTo>
                    <a:pt x="76" y="44"/>
                  </a:lnTo>
                  <a:lnTo>
                    <a:pt x="77" y="44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9" y="43"/>
                  </a:lnTo>
                  <a:lnTo>
                    <a:pt x="79" y="44"/>
                  </a:lnTo>
                  <a:lnTo>
                    <a:pt x="80" y="44"/>
                  </a:lnTo>
                  <a:lnTo>
                    <a:pt x="81" y="47"/>
                  </a:lnTo>
                  <a:lnTo>
                    <a:pt x="82" y="49"/>
                  </a:lnTo>
                  <a:lnTo>
                    <a:pt x="82" y="50"/>
                  </a:lnTo>
                  <a:lnTo>
                    <a:pt x="82" y="53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3" y="56"/>
                  </a:lnTo>
                  <a:lnTo>
                    <a:pt x="85" y="55"/>
                  </a:lnTo>
                  <a:lnTo>
                    <a:pt x="89" y="58"/>
                  </a:lnTo>
                  <a:lnTo>
                    <a:pt x="91" y="62"/>
                  </a:lnTo>
                  <a:lnTo>
                    <a:pt x="92" y="62"/>
                  </a:lnTo>
                  <a:lnTo>
                    <a:pt x="93" y="63"/>
                  </a:lnTo>
                  <a:lnTo>
                    <a:pt x="94" y="63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7" y="61"/>
                  </a:lnTo>
                  <a:lnTo>
                    <a:pt x="99" y="59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1" y="59"/>
                  </a:lnTo>
                  <a:lnTo>
                    <a:pt x="102" y="59"/>
                  </a:lnTo>
                  <a:lnTo>
                    <a:pt x="102" y="61"/>
                  </a:lnTo>
                  <a:lnTo>
                    <a:pt x="102" y="63"/>
                  </a:lnTo>
                  <a:lnTo>
                    <a:pt x="102" y="64"/>
                  </a:lnTo>
                  <a:lnTo>
                    <a:pt x="103" y="64"/>
                  </a:lnTo>
                  <a:lnTo>
                    <a:pt x="103" y="62"/>
                  </a:lnTo>
                  <a:lnTo>
                    <a:pt x="104" y="61"/>
                  </a:lnTo>
                  <a:lnTo>
                    <a:pt x="105" y="59"/>
                  </a:lnTo>
                  <a:lnTo>
                    <a:pt x="106" y="58"/>
                  </a:lnTo>
                  <a:lnTo>
                    <a:pt x="107" y="57"/>
                  </a:lnTo>
                  <a:lnTo>
                    <a:pt x="108" y="56"/>
                  </a:lnTo>
                  <a:lnTo>
                    <a:pt x="109" y="55"/>
                  </a:lnTo>
                  <a:lnTo>
                    <a:pt x="110" y="55"/>
                  </a:lnTo>
                  <a:lnTo>
                    <a:pt x="111" y="55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3"/>
                  </a:lnTo>
                  <a:lnTo>
                    <a:pt x="114" y="52"/>
                  </a:lnTo>
                  <a:lnTo>
                    <a:pt x="115" y="52"/>
                  </a:lnTo>
                  <a:lnTo>
                    <a:pt x="117" y="52"/>
                  </a:lnTo>
                  <a:lnTo>
                    <a:pt x="118" y="51"/>
                  </a:lnTo>
                  <a:lnTo>
                    <a:pt x="119" y="50"/>
                  </a:lnTo>
                  <a:lnTo>
                    <a:pt x="119" y="48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21" y="46"/>
                  </a:lnTo>
                  <a:lnTo>
                    <a:pt x="121" y="45"/>
                  </a:lnTo>
                  <a:lnTo>
                    <a:pt x="122" y="45"/>
                  </a:lnTo>
                  <a:lnTo>
                    <a:pt x="125" y="44"/>
                  </a:lnTo>
                  <a:lnTo>
                    <a:pt x="126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9" y="42"/>
                  </a:lnTo>
                  <a:lnTo>
                    <a:pt x="129" y="40"/>
                  </a:lnTo>
                  <a:lnTo>
                    <a:pt x="129" y="39"/>
                  </a:lnTo>
                  <a:lnTo>
                    <a:pt x="126" y="39"/>
                  </a:lnTo>
                  <a:lnTo>
                    <a:pt x="125" y="39"/>
                  </a:lnTo>
                  <a:lnTo>
                    <a:pt x="121" y="39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20" y="37"/>
                  </a:lnTo>
                  <a:lnTo>
                    <a:pt x="120" y="36"/>
                  </a:lnTo>
                  <a:lnTo>
                    <a:pt x="120" y="34"/>
                  </a:lnTo>
                  <a:lnTo>
                    <a:pt x="119" y="31"/>
                  </a:lnTo>
                  <a:lnTo>
                    <a:pt x="118" y="29"/>
                  </a:lnTo>
                  <a:lnTo>
                    <a:pt x="118" y="27"/>
                  </a:lnTo>
                  <a:lnTo>
                    <a:pt x="118" y="25"/>
                  </a:lnTo>
                  <a:lnTo>
                    <a:pt x="118" y="22"/>
                  </a:lnTo>
                  <a:lnTo>
                    <a:pt x="117" y="21"/>
                  </a:lnTo>
                  <a:lnTo>
                    <a:pt x="114" y="18"/>
                  </a:lnTo>
                  <a:lnTo>
                    <a:pt x="113" y="17"/>
                  </a:lnTo>
                  <a:lnTo>
                    <a:pt x="112" y="16"/>
                  </a:lnTo>
                  <a:lnTo>
                    <a:pt x="111" y="14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3" y="14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5" y="15"/>
                  </a:lnTo>
                  <a:lnTo>
                    <a:pt x="118" y="15"/>
                  </a:lnTo>
                  <a:lnTo>
                    <a:pt x="119" y="15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20" y="17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5" y="18"/>
                  </a:lnTo>
                  <a:lnTo>
                    <a:pt x="126" y="18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29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32" y="20"/>
                  </a:lnTo>
                  <a:lnTo>
                    <a:pt x="133" y="21"/>
                  </a:lnTo>
                  <a:lnTo>
                    <a:pt x="134" y="22"/>
                  </a:lnTo>
                  <a:lnTo>
                    <a:pt x="135" y="22"/>
                  </a:lnTo>
                  <a:lnTo>
                    <a:pt x="136" y="21"/>
                  </a:lnTo>
                  <a:lnTo>
                    <a:pt x="137" y="18"/>
                  </a:lnTo>
                  <a:lnTo>
                    <a:pt x="137" y="17"/>
                  </a:lnTo>
                  <a:lnTo>
                    <a:pt x="138" y="16"/>
                  </a:lnTo>
                  <a:lnTo>
                    <a:pt x="138" y="16"/>
                  </a:lnTo>
                  <a:lnTo>
                    <a:pt x="139" y="16"/>
                  </a:lnTo>
                  <a:lnTo>
                    <a:pt x="140" y="15"/>
                  </a:lnTo>
                  <a:lnTo>
                    <a:pt x="141" y="15"/>
                  </a:lnTo>
                  <a:lnTo>
                    <a:pt x="144" y="16"/>
                  </a:lnTo>
                  <a:lnTo>
                    <a:pt x="145" y="15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2" y="11"/>
                  </a:lnTo>
                  <a:lnTo>
                    <a:pt x="153" y="11"/>
                  </a:lnTo>
                  <a:lnTo>
                    <a:pt x="154" y="10"/>
                  </a:lnTo>
                  <a:lnTo>
                    <a:pt x="155" y="10"/>
                  </a:lnTo>
                  <a:lnTo>
                    <a:pt x="156" y="10"/>
                  </a:lnTo>
                  <a:lnTo>
                    <a:pt x="157" y="10"/>
                  </a:lnTo>
                  <a:lnTo>
                    <a:pt x="159" y="10"/>
                  </a:lnTo>
                  <a:lnTo>
                    <a:pt x="159" y="9"/>
                  </a:lnTo>
                  <a:lnTo>
                    <a:pt x="160" y="8"/>
                  </a:lnTo>
                  <a:lnTo>
                    <a:pt x="161" y="7"/>
                  </a:lnTo>
                  <a:lnTo>
                    <a:pt x="162" y="6"/>
                  </a:lnTo>
                  <a:lnTo>
                    <a:pt x="163" y="6"/>
                  </a:lnTo>
                  <a:lnTo>
                    <a:pt x="163" y="5"/>
                  </a:lnTo>
                  <a:lnTo>
                    <a:pt x="164" y="4"/>
                  </a:lnTo>
                  <a:lnTo>
                    <a:pt x="164" y="3"/>
                  </a:lnTo>
                  <a:lnTo>
                    <a:pt x="163" y="2"/>
                  </a:lnTo>
                  <a:lnTo>
                    <a:pt x="163" y="1"/>
                  </a:lnTo>
                  <a:lnTo>
                    <a:pt x="162" y="1"/>
                  </a:lnTo>
                  <a:lnTo>
                    <a:pt x="162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6" y="1"/>
                  </a:lnTo>
                  <a:lnTo>
                    <a:pt x="167" y="1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7" name="Google Shape;1477;p77"/>
            <p:cNvSpPr/>
            <p:nvPr/>
          </p:nvSpPr>
          <p:spPr>
            <a:xfrm>
              <a:off x="4854575" y="2111375"/>
              <a:ext cx="180975" cy="198438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66" y="0"/>
                  </a:moveTo>
                  <a:lnTo>
                    <a:pt x="66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7" y="4"/>
                  </a:lnTo>
                  <a:lnTo>
                    <a:pt x="69" y="5"/>
                  </a:lnTo>
                  <a:lnTo>
                    <a:pt x="69" y="6"/>
                  </a:lnTo>
                  <a:lnTo>
                    <a:pt x="70" y="7"/>
                  </a:lnTo>
                  <a:lnTo>
                    <a:pt x="70" y="9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5" y="15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77" y="24"/>
                  </a:lnTo>
                  <a:lnTo>
                    <a:pt x="78" y="25"/>
                  </a:lnTo>
                  <a:lnTo>
                    <a:pt x="80" y="27"/>
                  </a:lnTo>
                  <a:lnTo>
                    <a:pt x="83" y="29"/>
                  </a:lnTo>
                  <a:lnTo>
                    <a:pt x="85" y="31"/>
                  </a:lnTo>
                  <a:lnTo>
                    <a:pt x="88" y="31"/>
                  </a:lnTo>
                  <a:lnTo>
                    <a:pt x="88" y="32"/>
                  </a:lnTo>
                  <a:lnTo>
                    <a:pt x="89" y="33"/>
                  </a:lnTo>
                  <a:lnTo>
                    <a:pt x="89" y="34"/>
                  </a:lnTo>
                  <a:lnTo>
                    <a:pt x="89" y="36"/>
                  </a:lnTo>
                  <a:lnTo>
                    <a:pt x="89" y="37"/>
                  </a:lnTo>
                  <a:lnTo>
                    <a:pt x="92" y="37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4" y="38"/>
                  </a:lnTo>
                  <a:lnTo>
                    <a:pt x="94" y="39"/>
                  </a:lnTo>
                  <a:lnTo>
                    <a:pt x="94" y="40"/>
                  </a:lnTo>
                  <a:lnTo>
                    <a:pt x="94" y="41"/>
                  </a:lnTo>
                  <a:lnTo>
                    <a:pt x="94" y="42"/>
                  </a:lnTo>
                  <a:lnTo>
                    <a:pt x="94" y="43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6" y="48"/>
                  </a:lnTo>
                  <a:lnTo>
                    <a:pt x="96" y="49"/>
                  </a:lnTo>
                  <a:lnTo>
                    <a:pt x="97" y="51"/>
                  </a:lnTo>
                  <a:lnTo>
                    <a:pt x="97" y="52"/>
                  </a:lnTo>
                  <a:lnTo>
                    <a:pt x="98" y="52"/>
                  </a:lnTo>
                  <a:lnTo>
                    <a:pt x="99" y="52"/>
                  </a:lnTo>
                  <a:lnTo>
                    <a:pt x="104" y="53"/>
                  </a:lnTo>
                  <a:lnTo>
                    <a:pt x="107" y="54"/>
                  </a:lnTo>
                  <a:lnTo>
                    <a:pt x="109" y="54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10" y="59"/>
                  </a:lnTo>
                  <a:lnTo>
                    <a:pt x="110" y="59"/>
                  </a:lnTo>
                  <a:lnTo>
                    <a:pt x="111" y="59"/>
                  </a:lnTo>
                  <a:lnTo>
                    <a:pt x="112" y="60"/>
                  </a:lnTo>
                  <a:lnTo>
                    <a:pt x="113" y="61"/>
                  </a:lnTo>
                  <a:lnTo>
                    <a:pt x="114" y="61"/>
                  </a:lnTo>
                  <a:lnTo>
                    <a:pt x="111" y="61"/>
                  </a:lnTo>
                  <a:lnTo>
                    <a:pt x="110" y="62"/>
                  </a:lnTo>
                  <a:lnTo>
                    <a:pt x="109" y="64"/>
                  </a:lnTo>
                  <a:lnTo>
                    <a:pt x="107" y="65"/>
                  </a:lnTo>
                  <a:lnTo>
                    <a:pt x="106" y="66"/>
                  </a:lnTo>
                  <a:lnTo>
                    <a:pt x="104" y="66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7" y="70"/>
                  </a:lnTo>
                  <a:lnTo>
                    <a:pt x="96" y="72"/>
                  </a:lnTo>
                  <a:lnTo>
                    <a:pt x="96" y="73"/>
                  </a:lnTo>
                  <a:lnTo>
                    <a:pt x="95" y="73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2" y="75"/>
                  </a:lnTo>
                  <a:lnTo>
                    <a:pt x="91" y="75"/>
                  </a:lnTo>
                  <a:lnTo>
                    <a:pt x="91" y="76"/>
                  </a:lnTo>
                  <a:lnTo>
                    <a:pt x="90" y="77"/>
                  </a:lnTo>
                  <a:lnTo>
                    <a:pt x="89" y="77"/>
                  </a:lnTo>
                  <a:lnTo>
                    <a:pt x="88" y="78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6" y="79"/>
                  </a:lnTo>
                  <a:lnTo>
                    <a:pt x="85" y="80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2" y="89"/>
                  </a:lnTo>
                  <a:lnTo>
                    <a:pt x="81" y="90"/>
                  </a:lnTo>
                  <a:lnTo>
                    <a:pt x="79" y="92"/>
                  </a:lnTo>
                  <a:lnTo>
                    <a:pt x="78" y="94"/>
                  </a:lnTo>
                  <a:lnTo>
                    <a:pt x="77" y="94"/>
                  </a:lnTo>
                  <a:lnTo>
                    <a:pt x="77" y="95"/>
                  </a:lnTo>
                  <a:lnTo>
                    <a:pt x="74" y="96"/>
                  </a:lnTo>
                  <a:lnTo>
                    <a:pt x="72" y="96"/>
                  </a:lnTo>
                  <a:lnTo>
                    <a:pt x="71" y="97"/>
                  </a:lnTo>
                  <a:lnTo>
                    <a:pt x="71" y="97"/>
                  </a:lnTo>
                  <a:lnTo>
                    <a:pt x="70" y="99"/>
                  </a:lnTo>
                  <a:lnTo>
                    <a:pt x="69" y="102"/>
                  </a:lnTo>
                  <a:lnTo>
                    <a:pt x="67" y="104"/>
                  </a:lnTo>
                  <a:lnTo>
                    <a:pt x="67" y="106"/>
                  </a:lnTo>
                  <a:lnTo>
                    <a:pt x="66" y="108"/>
                  </a:lnTo>
                  <a:lnTo>
                    <a:pt x="65" y="109"/>
                  </a:lnTo>
                  <a:lnTo>
                    <a:pt x="64" y="110"/>
                  </a:lnTo>
                  <a:lnTo>
                    <a:pt x="63" y="110"/>
                  </a:lnTo>
                  <a:lnTo>
                    <a:pt x="61" y="110"/>
                  </a:lnTo>
                  <a:lnTo>
                    <a:pt x="60" y="110"/>
                  </a:lnTo>
                  <a:lnTo>
                    <a:pt x="59" y="110"/>
                  </a:lnTo>
                  <a:lnTo>
                    <a:pt x="57" y="111"/>
                  </a:lnTo>
                  <a:lnTo>
                    <a:pt x="56" y="111"/>
                  </a:lnTo>
                  <a:lnTo>
                    <a:pt x="54" y="111"/>
                  </a:lnTo>
                  <a:lnTo>
                    <a:pt x="52" y="110"/>
                  </a:lnTo>
                  <a:lnTo>
                    <a:pt x="51" y="110"/>
                  </a:lnTo>
                  <a:lnTo>
                    <a:pt x="50" y="109"/>
                  </a:lnTo>
                  <a:lnTo>
                    <a:pt x="49" y="109"/>
                  </a:lnTo>
                  <a:lnTo>
                    <a:pt x="47" y="109"/>
                  </a:lnTo>
                  <a:lnTo>
                    <a:pt x="46" y="108"/>
                  </a:lnTo>
                  <a:lnTo>
                    <a:pt x="45" y="107"/>
                  </a:lnTo>
                  <a:lnTo>
                    <a:pt x="44" y="106"/>
                  </a:lnTo>
                  <a:lnTo>
                    <a:pt x="42" y="105"/>
                  </a:lnTo>
                  <a:lnTo>
                    <a:pt x="40" y="104"/>
                  </a:lnTo>
                  <a:lnTo>
                    <a:pt x="39" y="104"/>
                  </a:lnTo>
                  <a:lnTo>
                    <a:pt x="38" y="104"/>
                  </a:lnTo>
                  <a:lnTo>
                    <a:pt x="37" y="104"/>
                  </a:lnTo>
                  <a:lnTo>
                    <a:pt x="36" y="104"/>
                  </a:lnTo>
                  <a:lnTo>
                    <a:pt x="35" y="105"/>
                  </a:lnTo>
                  <a:lnTo>
                    <a:pt x="34" y="106"/>
                  </a:lnTo>
                  <a:lnTo>
                    <a:pt x="34" y="108"/>
                  </a:lnTo>
                  <a:lnTo>
                    <a:pt x="33" y="109"/>
                  </a:lnTo>
                  <a:lnTo>
                    <a:pt x="31" y="112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29" y="116"/>
                  </a:lnTo>
                  <a:lnTo>
                    <a:pt x="28" y="117"/>
                  </a:lnTo>
                  <a:lnTo>
                    <a:pt x="25" y="119"/>
                  </a:lnTo>
                  <a:lnTo>
                    <a:pt x="24" y="121"/>
                  </a:lnTo>
                  <a:lnTo>
                    <a:pt x="23" y="122"/>
                  </a:lnTo>
                  <a:lnTo>
                    <a:pt x="22" y="123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4"/>
                  </a:lnTo>
                  <a:lnTo>
                    <a:pt x="19" y="125"/>
                  </a:lnTo>
                  <a:lnTo>
                    <a:pt x="18" y="125"/>
                  </a:lnTo>
                  <a:lnTo>
                    <a:pt x="17" y="125"/>
                  </a:lnTo>
                  <a:lnTo>
                    <a:pt x="16" y="125"/>
                  </a:lnTo>
                  <a:lnTo>
                    <a:pt x="12" y="125"/>
                  </a:lnTo>
                  <a:lnTo>
                    <a:pt x="10" y="125"/>
                  </a:lnTo>
                  <a:lnTo>
                    <a:pt x="9" y="124"/>
                  </a:lnTo>
                  <a:lnTo>
                    <a:pt x="8" y="125"/>
                  </a:lnTo>
                  <a:lnTo>
                    <a:pt x="7" y="125"/>
                  </a:lnTo>
                  <a:lnTo>
                    <a:pt x="7" y="124"/>
                  </a:lnTo>
                  <a:lnTo>
                    <a:pt x="7" y="121"/>
                  </a:lnTo>
                  <a:lnTo>
                    <a:pt x="7" y="120"/>
                  </a:lnTo>
                  <a:lnTo>
                    <a:pt x="8" y="118"/>
                  </a:lnTo>
                  <a:lnTo>
                    <a:pt x="8" y="117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2"/>
                  </a:lnTo>
                  <a:lnTo>
                    <a:pt x="8" y="110"/>
                  </a:lnTo>
                  <a:lnTo>
                    <a:pt x="7" y="107"/>
                  </a:lnTo>
                  <a:lnTo>
                    <a:pt x="6" y="103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1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9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7"/>
                  </a:lnTo>
                  <a:lnTo>
                    <a:pt x="1" y="73"/>
                  </a:lnTo>
                  <a:lnTo>
                    <a:pt x="1" y="70"/>
                  </a:lnTo>
                  <a:lnTo>
                    <a:pt x="1" y="66"/>
                  </a:lnTo>
                  <a:lnTo>
                    <a:pt x="1" y="62"/>
                  </a:lnTo>
                  <a:lnTo>
                    <a:pt x="1" y="59"/>
                  </a:lnTo>
                  <a:lnTo>
                    <a:pt x="4" y="59"/>
                  </a:lnTo>
                  <a:lnTo>
                    <a:pt x="7" y="59"/>
                  </a:lnTo>
                  <a:lnTo>
                    <a:pt x="11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3" y="55"/>
                  </a:lnTo>
                  <a:lnTo>
                    <a:pt x="13" y="49"/>
                  </a:lnTo>
                  <a:lnTo>
                    <a:pt x="14" y="44"/>
                  </a:lnTo>
                  <a:lnTo>
                    <a:pt x="14" y="38"/>
                  </a:lnTo>
                  <a:lnTo>
                    <a:pt x="14" y="33"/>
                  </a:lnTo>
                  <a:lnTo>
                    <a:pt x="14" y="27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5" y="6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1" y="5"/>
                  </a:lnTo>
                  <a:lnTo>
                    <a:pt x="53" y="4"/>
                  </a:lnTo>
                  <a:lnTo>
                    <a:pt x="54" y="3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61" y="1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8" name="Google Shape;1478;p77"/>
            <p:cNvSpPr/>
            <p:nvPr/>
          </p:nvSpPr>
          <p:spPr>
            <a:xfrm>
              <a:off x="4751388" y="722313"/>
              <a:ext cx="68263" cy="58738"/>
            </a:xfrm>
            <a:custGeom>
              <a:avLst/>
              <a:gdLst/>
              <a:ahLst/>
              <a:cxnLst/>
              <a:rect l="l" t="t" r="r" b="b"/>
              <a:pathLst>
                <a:path w="43" h="37" extrusionOk="0">
                  <a:moveTo>
                    <a:pt x="12" y="0"/>
                  </a:move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7" y="11"/>
                  </a:lnTo>
                  <a:lnTo>
                    <a:pt x="38" y="12"/>
                  </a:lnTo>
                  <a:lnTo>
                    <a:pt x="37" y="12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41" y="20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8" y="27"/>
                  </a:lnTo>
                  <a:lnTo>
                    <a:pt x="38" y="28"/>
                  </a:lnTo>
                  <a:lnTo>
                    <a:pt x="37" y="28"/>
                  </a:lnTo>
                  <a:lnTo>
                    <a:pt x="37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30"/>
                  </a:lnTo>
                  <a:lnTo>
                    <a:pt x="34" y="31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29" y="3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19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9" name="Google Shape;1479;p77"/>
            <p:cNvSpPr/>
            <p:nvPr/>
          </p:nvSpPr>
          <p:spPr>
            <a:xfrm>
              <a:off x="3128963" y="1933575"/>
              <a:ext cx="244475" cy="290513"/>
            </a:xfrm>
            <a:custGeom>
              <a:avLst/>
              <a:gdLst/>
              <a:ahLst/>
              <a:cxnLst/>
              <a:rect l="l" t="t" r="r" b="b"/>
              <a:pathLst>
                <a:path w="154" h="183" extrusionOk="0">
                  <a:moveTo>
                    <a:pt x="148" y="145"/>
                  </a:moveTo>
                  <a:lnTo>
                    <a:pt x="148" y="143"/>
                  </a:lnTo>
                  <a:lnTo>
                    <a:pt x="148" y="141"/>
                  </a:lnTo>
                  <a:lnTo>
                    <a:pt x="148" y="140"/>
                  </a:lnTo>
                  <a:lnTo>
                    <a:pt x="144" y="138"/>
                  </a:lnTo>
                  <a:lnTo>
                    <a:pt x="141" y="136"/>
                  </a:lnTo>
                  <a:lnTo>
                    <a:pt x="135" y="132"/>
                  </a:lnTo>
                  <a:lnTo>
                    <a:pt x="130" y="132"/>
                  </a:lnTo>
                  <a:lnTo>
                    <a:pt x="125" y="132"/>
                  </a:lnTo>
                  <a:lnTo>
                    <a:pt x="119" y="134"/>
                  </a:lnTo>
                  <a:lnTo>
                    <a:pt x="114" y="136"/>
                  </a:lnTo>
                  <a:lnTo>
                    <a:pt x="112" y="136"/>
                  </a:lnTo>
                  <a:lnTo>
                    <a:pt x="107" y="137"/>
                  </a:lnTo>
                  <a:lnTo>
                    <a:pt x="104" y="138"/>
                  </a:lnTo>
                  <a:lnTo>
                    <a:pt x="104" y="140"/>
                  </a:lnTo>
                  <a:lnTo>
                    <a:pt x="103" y="143"/>
                  </a:lnTo>
                  <a:lnTo>
                    <a:pt x="102" y="145"/>
                  </a:lnTo>
                  <a:lnTo>
                    <a:pt x="100" y="147"/>
                  </a:lnTo>
                  <a:lnTo>
                    <a:pt x="99" y="150"/>
                  </a:lnTo>
                  <a:lnTo>
                    <a:pt x="99" y="154"/>
                  </a:lnTo>
                  <a:lnTo>
                    <a:pt x="99" y="157"/>
                  </a:lnTo>
                  <a:lnTo>
                    <a:pt x="98" y="162"/>
                  </a:lnTo>
                  <a:lnTo>
                    <a:pt x="98" y="166"/>
                  </a:lnTo>
                  <a:lnTo>
                    <a:pt x="97" y="170"/>
                  </a:lnTo>
                  <a:lnTo>
                    <a:pt x="97" y="173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5" y="173"/>
                  </a:lnTo>
                  <a:lnTo>
                    <a:pt x="94" y="171"/>
                  </a:lnTo>
                  <a:lnTo>
                    <a:pt x="94" y="171"/>
                  </a:lnTo>
                  <a:lnTo>
                    <a:pt x="94" y="171"/>
                  </a:lnTo>
                  <a:lnTo>
                    <a:pt x="89" y="171"/>
                  </a:lnTo>
                  <a:lnTo>
                    <a:pt x="84" y="171"/>
                  </a:lnTo>
                  <a:lnTo>
                    <a:pt x="84" y="171"/>
                  </a:lnTo>
                  <a:lnTo>
                    <a:pt x="83" y="171"/>
                  </a:lnTo>
                  <a:lnTo>
                    <a:pt x="83" y="171"/>
                  </a:lnTo>
                  <a:lnTo>
                    <a:pt x="82" y="171"/>
                  </a:lnTo>
                  <a:lnTo>
                    <a:pt x="81" y="171"/>
                  </a:lnTo>
                  <a:lnTo>
                    <a:pt x="81" y="172"/>
                  </a:lnTo>
                  <a:lnTo>
                    <a:pt x="79" y="176"/>
                  </a:lnTo>
                  <a:lnTo>
                    <a:pt x="79" y="177"/>
                  </a:lnTo>
                  <a:lnTo>
                    <a:pt x="78" y="179"/>
                  </a:lnTo>
                  <a:lnTo>
                    <a:pt x="78" y="181"/>
                  </a:lnTo>
                  <a:lnTo>
                    <a:pt x="78" y="182"/>
                  </a:lnTo>
                  <a:lnTo>
                    <a:pt x="77" y="181"/>
                  </a:lnTo>
                  <a:lnTo>
                    <a:pt x="76" y="179"/>
                  </a:lnTo>
                  <a:lnTo>
                    <a:pt x="75" y="177"/>
                  </a:lnTo>
                  <a:lnTo>
                    <a:pt x="75" y="176"/>
                  </a:lnTo>
                  <a:lnTo>
                    <a:pt x="74" y="174"/>
                  </a:lnTo>
                  <a:lnTo>
                    <a:pt x="73" y="173"/>
                  </a:lnTo>
                  <a:lnTo>
                    <a:pt x="72" y="173"/>
                  </a:lnTo>
                  <a:lnTo>
                    <a:pt x="71" y="173"/>
                  </a:lnTo>
                  <a:lnTo>
                    <a:pt x="69" y="172"/>
                  </a:lnTo>
                  <a:lnTo>
                    <a:pt x="68" y="172"/>
                  </a:lnTo>
                  <a:lnTo>
                    <a:pt x="62" y="172"/>
                  </a:lnTo>
                  <a:lnTo>
                    <a:pt x="62" y="172"/>
                  </a:lnTo>
                  <a:lnTo>
                    <a:pt x="60" y="172"/>
                  </a:lnTo>
                  <a:lnTo>
                    <a:pt x="59" y="172"/>
                  </a:lnTo>
                  <a:lnTo>
                    <a:pt x="58" y="171"/>
                  </a:lnTo>
                  <a:lnTo>
                    <a:pt x="55" y="169"/>
                  </a:lnTo>
                  <a:lnTo>
                    <a:pt x="55" y="167"/>
                  </a:lnTo>
                  <a:lnTo>
                    <a:pt x="54" y="167"/>
                  </a:lnTo>
                  <a:lnTo>
                    <a:pt x="53" y="167"/>
                  </a:lnTo>
                  <a:lnTo>
                    <a:pt x="53" y="167"/>
                  </a:lnTo>
                  <a:lnTo>
                    <a:pt x="53" y="170"/>
                  </a:lnTo>
                  <a:lnTo>
                    <a:pt x="52" y="171"/>
                  </a:lnTo>
                  <a:lnTo>
                    <a:pt x="52" y="172"/>
                  </a:lnTo>
                  <a:lnTo>
                    <a:pt x="50" y="173"/>
                  </a:lnTo>
                  <a:lnTo>
                    <a:pt x="49" y="173"/>
                  </a:lnTo>
                  <a:lnTo>
                    <a:pt x="48" y="174"/>
                  </a:lnTo>
                  <a:lnTo>
                    <a:pt x="48" y="174"/>
                  </a:lnTo>
                  <a:lnTo>
                    <a:pt x="48" y="175"/>
                  </a:lnTo>
                  <a:lnTo>
                    <a:pt x="47" y="176"/>
                  </a:lnTo>
                  <a:lnTo>
                    <a:pt x="45" y="178"/>
                  </a:lnTo>
                  <a:lnTo>
                    <a:pt x="45" y="178"/>
                  </a:lnTo>
                  <a:lnTo>
                    <a:pt x="45" y="179"/>
                  </a:lnTo>
                  <a:lnTo>
                    <a:pt x="44" y="181"/>
                  </a:lnTo>
                  <a:lnTo>
                    <a:pt x="43" y="182"/>
                  </a:lnTo>
                  <a:lnTo>
                    <a:pt x="41" y="182"/>
                  </a:lnTo>
                  <a:lnTo>
                    <a:pt x="39" y="183"/>
                  </a:lnTo>
                  <a:lnTo>
                    <a:pt x="37" y="183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5" y="182"/>
                  </a:lnTo>
                  <a:lnTo>
                    <a:pt x="35" y="181"/>
                  </a:lnTo>
                  <a:lnTo>
                    <a:pt x="35" y="180"/>
                  </a:lnTo>
                  <a:lnTo>
                    <a:pt x="35" y="179"/>
                  </a:lnTo>
                  <a:lnTo>
                    <a:pt x="35" y="177"/>
                  </a:lnTo>
                  <a:lnTo>
                    <a:pt x="34" y="175"/>
                  </a:lnTo>
                  <a:lnTo>
                    <a:pt x="34" y="174"/>
                  </a:lnTo>
                  <a:lnTo>
                    <a:pt x="34" y="173"/>
                  </a:lnTo>
                  <a:lnTo>
                    <a:pt x="33" y="171"/>
                  </a:lnTo>
                  <a:lnTo>
                    <a:pt x="32" y="170"/>
                  </a:lnTo>
                  <a:lnTo>
                    <a:pt x="31" y="169"/>
                  </a:lnTo>
                  <a:lnTo>
                    <a:pt x="31" y="166"/>
                  </a:lnTo>
                  <a:lnTo>
                    <a:pt x="29" y="164"/>
                  </a:lnTo>
                  <a:lnTo>
                    <a:pt x="29" y="162"/>
                  </a:lnTo>
                  <a:lnTo>
                    <a:pt x="28" y="160"/>
                  </a:lnTo>
                  <a:lnTo>
                    <a:pt x="27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23" y="154"/>
                  </a:lnTo>
                  <a:lnTo>
                    <a:pt x="23" y="153"/>
                  </a:lnTo>
                  <a:lnTo>
                    <a:pt x="23" y="152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6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1" y="144"/>
                  </a:lnTo>
                  <a:lnTo>
                    <a:pt x="22" y="143"/>
                  </a:lnTo>
                  <a:lnTo>
                    <a:pt x="22" y="142"/>
                  </a:lnTo>
                  <a:lnTo>
                    <a:pt x="22" y="141"/>
                  </a:lnTo>
                  <a:lnTo>
                    <a:pt x="22" y="141"/>
                  </a:lnTo>
                  <a:lnTo>
                    <a:pt x="20" y="139"/>
                  </a:lnTo>
                  <a:lnTo>
                    <a:pt x="20" y="139"/>
                  </a:lnTo>
                  <a:lnTo>
                    <a:pt x="22" y="137"/>
                  </a:lnTo>
                  <a:lnTo>
                    <a:pt x="22" y="135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2" y="134"/>
                  </a:lnTo>
                  <a:lnTo>
                    <a:pt x="22" y="134"/>
                  </a:lnTo>
                  <a:lnTo>
                    <a:pt x="21" y="132"/>
                  </a:lnTo>
                  <a:lnTo>
                    <a:pt x="20" y="131"/>
                  </a:lnTo>
                  <a:lnTo>
                    <a:pt x="19" y="130"/>
                  </a:lnTo>
                  <a:lnTo>
                    <a:pt x="18" y="129"/>
                  </a:lnTo>
                  <a:lnTo>
                    <a:pt x="17" y="128"/>
                  </a:lnTo>
                  <a:lnTo>
                    <a:pt x="16" y="128"/>
                  </a:lnTo>
                  <a:lnTo>
                    <a:pt x="16" y="127"/>
                  </a:lnTo>
                  <a:lnTo>
                    <a:pt x="16" y="126"/>
                  </a:lnTo>
                  <a:lnTo>
                    <a:pt x="15" y="124"/>
                  </a:lnTo>
                  <a:lnTo>
                    <a:pt x="15" y="122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4" y="118"/>
                  </a:lnTo>
                  <a:lnTo>
                    <a:pt x="13" y="117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0" y="112"/>
                  </a:lnTo>
                  <a:lnTo>
                    <a:pt x="8" y="110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1" y="96"/>
                  </a:lnTo>
                  <a:lnTo>
                    <a:pt x="12" y="96"/>
                  </a:lnTo>
                  <a:lnTo>
                    <a:pt x="12" y="95"/>
                  </a:lnTo>
                  <a:lnTo>
                    <a:pt x="12" y="94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3" y="92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3" y="90"/>
                  </a:lnTo>
                  <a:lnTo>
                    <a:pt x="12" y="90"/>
                  </a:lnTo>
                  <a:lnTo>
                    <a:pt x="11" y="90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7" y="83"/>
                  </a:lnTo>
                  <a:lnTo>
                    <a:pt x="7" y="82"/>
                  </a:lnTo>
                  <a:lnTo>
                    <a:pt x="7" y="81"/>
                  </a:lnTo>
                  <a:lnTo>
                    <a:pt x="8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7" y="74"/>
                  </a:lnTo>
                  <a:lnTo>
                    <a:pt x="6" y="73"/>
                  </a:lnTo>
                  <a:lnTo>
                    <a:pt x="6" y="72"/>
                  </a:lnTo>
                  <a:lnTo>
                    <a:pt x="6" y="70"/>
                  </a:lnTo>
                  <a:lnTo>
                    <a:pt x="7" y="70"/>
                  </a:lnTo>
                  <a:lnTo>
                    <a:pt x="7" y="69"/>
                  </a:lnTo>
                  <a:lnTo>
                    <a:pt x="8" y="68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9" y="66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0" y="58"/>
                  </a:lnTo>
                  <a:lnTo>
                    <a:pt x="9" y="56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40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0" y="35"/>
                  </a:lnTo>
                  <a:lnTo>
                    <a:pt x="9" y="33"/>
                  </a:lnTo>
                  <a:lnTo>
                    <a:pt x="7" y="30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3" y="18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4" y="11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9" y="7"/>
                  </a:lnTo>
                  <a:lnTo>
                    <a:pt x="34" y="3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40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1" y="3"/>
                  </a:lnTo>
                  <a:lnTo>
                    <a:pt x="51" y="4"/>
                  </a:lnTo>
                  <a:lnTo>
                    <a:pt x="51" y="6"/>
                  </a:lnTo>
                  <a:lnTo>
                    <a:pt x="51" y="7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3"/>
                  </a:lnTo>
                  <a:lnTo>
                    <a:pt x="51" y="16"/>
                  </a:lnTo>
                  <a:lnTo>
                    <a:pt x="52" y="18"/>
                  </a:lnTo>
                  <a:lnTo>
                    <a:pt x="51" y="19"/>
                  </a:lnTo>
                  <a:lnTo>
                    <a:pt x="51" y="20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2" y="22"/>
                  </a:lnTo>
                  <a:lnTo>
                    <a:pt x="52" y="23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4" y="2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4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6" y="29"/>
                  </a:lnTo>
                  <a:lnTo>
                    <a:pt x="56" y="30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7" y="32"/>
                  </a:lnTo>
                  <a:lnTo>
                    <a:pt x="58" y="32"/>
                  </a:lnTo>
                  <a:lnTo>
                    <a:pt x="59" y="33"/>
                  </a:lnTo>
                  <a:lnTo>
                    <a:pt x="60" y="34"/>
                  </a:lnTo>
                  <a:lnTo>
                    <a:pt x="61" y="34"/>
                  </a:lnTo>
                  <a:lnTo>
                    <a:pt x="62" y="35"/>
                  </a:lnTo>
                  <a:lnTo>
                    <a:pt x="63" y="36"/>
                  </a:lnTo>
                  <a:lnTo>
                    <a:pt x="63" y="38"/>
                  </a:lnTo>
                  <a:lnTo>
                    <a:pt x="65" y="38"/>
                  </a:lnTo>
                  <a:lnTo>
                    <a:pt x="69" y="39"/>
                  </a:lnTo>
                  <a:lnTo>
                    <a:pt x="70" y="39"/>
                  </a:lnTo>
                  <a:lnTo>
                    <a:pt x="72" y="38"/>
                  </a:lnTo>
                  <a:lnTo>
                    <a:pt x="73" y="38"/>
                  </a:lnTo>
                  <a:lnTo>
                    <a:pt x="74" y="39"/>
                  </a:lnTo>
                  <a:lnTo>
                    <a:pt x="75" y="39"/>
                  </a:lnTo>
                  <a:lnTo>
                    <a:pt x="76" y="40"/>
                  </a:lnTo>
                  <a:lnTo>
                    <a:pt x="77" y="41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80" y="41"/>
                  </a:lnTo>
                  <a:lnTo>
                    <a:pt x="81" y="41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2" y="43"/>
                  </a:lnTo>
                  <a:lnTo>
                    <a:pt x="84" y="45"/>
                  </a:lnTo>
                  <a:lnTo>
                    <a:pt x="85" y="45"/>
                  </a:lnTo>
                  <a:lnTo>
                    <a:pt x="85" y="45"/>
                  </a:lnTo>
                  <a:lnTo>
                    <a:pt x="87" y="46"/>
                  </a:lnTo>
                  <a:lnTo>
                    <a:pt x="90" y="47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3" y="48"/>
                  </a:lnTo>
                  <a:lnTo>
                    <a:pt x="95" y="51"/>
                  </a:lnTo>
                  <a:lnTo>
                    <a:pt x="95" y="52"/>
                  </a:lnTo>
                  <a:lnTo>
                    <a:pt x="97" y="52"/>
                  </a:lnTo>
                  <a:lnTo>
                    <a:pt x="99" y="52"/>
                  </a:lnTo>
                  <a:lnTo>
                    <a:pt x="100" y="53"/>
                  </a:lnTo>
                  <a:lnTo>
                    <a:pt x="102" y="52"/>
                  </a:lnTo>
                  <a:lnTo>
                    <a:pt x="105" y="52"/>
                  </a:lnTo>
                  <a:lnTo>
                    <a:pt x="106" y="52"/>
                  </a:lnTo>
                  <a:lnTo>
                    <a:pt x="108" y="53"/>
                  </a:lnTo>
                  <a:lnTo>
                    <a:pt x="110" y="54"/>
                  </a:lnTo>
                  <a:lnTo>
                    <a:pt x="112" y="55"/>
                  </a:lnTo>
                  <a:lnTo>
                    <a:pt x="113" y="56"/>
                  </a:lnTo>
                  <a:lnTo>
                    <a:pt x="113" y="57"/>
                  </a:lnTo>
                  <a:lnTo>
                    <a:pt x="114" y="58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4" y="61"/>
                  </a:lnTo>
                  <a:lnTo>
                    <a:pt x="114" y="63"/>
                  </a:lnTo>
                  <a:lnTo>
                    <a:pt x="115" y="64"/>
                  </a:lnTo>
                  <a:lnTo>
                    <a:pt x="115" y="65"/>
                  </a:lnTo>
                  <a:lnTo>
                    <a:pt x="116" y="67"/>
                  </a:lnTo>
                  <a:lnTo>
                    <a:pt x="116" y="68"/>
                  </a:lnTo>
                  <a:lnTo>
                    <a:pt x="117" y="74"/>
                  </a:lnTo>
                  <a:lnTo>
                    <a:pt x="115" y="74"/>
                  </a:lnTo>
                  <a:lnTo>
                    <a:pt x="113" y="74"/>
                  </a:lnTo>
                  <a:lnTo>
                    <a:pt x="114" y="75"/>
                  </a:lnTo>
                  <a:lnTo>
                    <a:pt x="116" y="77"/>
                  </a:lnTo>
                  <a:lnTo>
                    <a:pt x="118" y="80"/>
                  </a:lnTo>
                  <a:lnTo>
                    <a:pt x="118" y="83"/>
                  </a:lnTo>
                  <a:lnTo>
                    <a:pt x="118" y="85"/>
                  </a:lnTo>
                  <a:lnTo>
                    <a:pt x="119" y="88"/>
                  </a:lnTo>
                  <a:lnTo>
                    <a:pt x="119" y="90"/>
                  </a:lnTo>
                  <a:lnTo>
                    <a:pt x="123" y="90"/>
                  </a:lnTo>
                  <a:lnTo>
                    <a:pt x="128" y="91"/>
                  </a:lnTo>
                  <a:lnTo>
                    <a:pt x="134" y="91"/>
                  </a:lnTo>
                  <a:lnTo>
                    <a:pt x="139" y="91"/>
                  </a:lnTo>
                  <a:lnTo>
                    <a:pt x="140" y="91"/>
                  </a:lnTo>
                  <a:lnTo>
                    <a:pt x="141" y="91"/>
                  </a:lnTo>
                  <a:lnTo>
                    <a:pt x="141" y="91"/>
                  </a:lnTo>
                  <a:lnTo>
                    <a:pt x="142" y="91"/>
                  </a:lnTo>
                  <a:lnTo>
                    <a:pt x="142" y="91"/>
                  </a:lnTo>
                  <a:lnTo>
                    <a:pt x="142" y="92"/>
                  </a:lnTo>
                  <a:lnTo>
                    <a:pt x="142" y="93"/>
                  </a:lnTo>
                  <a:lnTo>
                    <a:pt x="141" y="95"/>
                  </a:lnTo>
                  <a:lnTo>
                    <a:pt x="141" y="96"/>
                  </a:lnTo>
                  <a:lnTo>
                    <a:pt x="141" y="100"/>
                  </a:lnTo>
                  <a:lnTo>
                    <a:pt x="142" y="102"/>
                  </a:lnTo>
                  <a:lnTo>
                    <a:pt x="142" y="104"/>
                  </a:lnTo>
                  <a:lnTo>
                    <a:pt x="143" y="105"/>
                  </a:lnTo>
                  <a:lnTo>
                    <a:pt x="144" y="106"/>
                  </a:lnTo>
                  <a:lnTo>
                    <a:pt x="147" y="108"/>
                  </a:lnTo>
                  <a:lnTo>
                    <a:pt x="148" y="108"/>
                  </a:lnTo>
                  <a:lnTo>
                    <a:pt x="149" y="108"/>
                  </a:lnTo>
                  <a:lnTo>
                    <a:pt x="150" y="109"/>
                  </a:lnTo>
                  <a:lnTo>
                    <a:pt x="150" y="110"/>
                  </a:lnTo>
                  <a:lnTo>
                    <a:pt x="151" y="114"/>
                  </a:lnTo>
                  <a:lnTo>
                    <a:pt x="153" y="116"/>
                  </a:lnTo>
                  <a:lnTo>
                    <a:pt x="153" y="117"/>
                  </a:lnTo>
                  <a:lnTo>
                    <a:pt x="154" y="118"/>
                  </a:lnTo>
                  <a:lnTo>
                    <a:pt x="154" y="118"/>
                  </a:lnTo>
                  <a:lnTo>
                    <a:pt x="153" y="118"/>
                  </a:lnTo>
                  <a:lnTo>
                    <a:pt x="153" y="118"/>
                  </a:lnTo>
                  <a:lnTo>
                    <a:pt x="152" y="121"/>
                  </a:lnTo>
                  <a:lnTo>
                    <a:pt x="152" y="125"/>
                  </a:lnTo>
                  <a:lnTo>
                    <a:pt x="151" y="127"/>
                  </a:lnTo>
                  <a:lnTo>
                    <a:pt x="152" y="127"/>
                  </a:lnTo>
                  <a:lnTo>
                    <a:pt x="152" y="128"/>
                  </a:lnTo>
                  <a:lnTo>
                    <a:pt x="152" y="129"/>
                  </a:lnTo>
                  <a:lnTo>
                    <a:pt x="151" y="129"/>
                  </a:lnTo>
                  <a:lnTo>
                    <a:pt x="151" y="129"/>
                  </a:lnTo>
                  <a:lnTo>
                    <a:pt x="150" y="131"/>
                  </a:lnTo>
                  <a:lnTo>
                    <a:pt x="150" y="135"/>
                  </a:lnTo>
                  <a:lnTo>
                    <a:pt x="149" y="138"/>
                  </a:lnTo>
                  <a:lnTo>
                    <a:pt x="148" y="139"/>
                  </a:lnTo>
                  <a:lnTo>
                    <a:pt x="149" y="140"/>
                  </a:lnTo>
                  <a:lnTo>
                    <a:pt x="151" y="142"/>
                  </a:lnTo>
                  <a:lnTo>
                    <a:pt x="151" y="143"/>
                  </a:lnTo>
                  <a:lnTo>
                    <a:pt x="150" y="143"/>
                  </a:lnTo>
                  <a:lnTo>
                    <a:pt x="150" y="143"/>
                  </a:lnTo>
                  <a:lnTo>
                    <a:pt x="149" y="144"/>
                  </a:lnTo>
                  <a:lnTo>
                    <a:pt x="149" y="145"/>
                  </a:lnTo>
                  <a:lnTo>
                    <a:pt x="148" y="14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0" name="Google Shape;1480;p77"/>
            <p:cNvSpPr/>
            <p:nvPr/>
          </p:nvSpPr>
          <p:spPr>
            <a:xfrm>
              <a:off x="6148388" y="1095375"/>
              <a:ext cx="63500" cy="34925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32" y="7"/>
                  </a:moveTo>
                  <a:lnTo>
                    <a:pt x="32" y="8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7"/>
                  </a:lnTo>
                  <a:lnTo>
                    <a:pt x="39" y="17"/>
                  </a:lnTo>
                  <a:lnTo>
                    <a:pt x="40" y="18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4" y="20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1" y="20"/>
                  </a:lnTo>
                  <a:lnTo>
                    <a:pt x="29" y="20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5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4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6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1" name="Google Shape;1481;p77"/>
            <p:cNvSpPr/>
            <p:nvPr/>
          </p:nvSpPr>
          <p:spPr>
            <a:xfrm>
              <a:off x="4491038" y="1446213"/>
              <a:ext cx="58738" cy="134938"/>
            </a:xfrm>
            <a:custGeom>
              <a:avLst/>
              <a:gdLst/>
              <a:ahLst/>
              <a:cxnLst/>
              <a:rect l="l" t="t" r="r" b="b"/>
              <a:pathLst>
                <a:path w="37" h="85" extrusionOk="0">
                  <a:moveTo>
                    <a:pt x="34" y="9"/>
                  </a:moveTo>
                  <a:lnTo>
                    <a:pt x="34" y="10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7"/>
                  </a:lnTo>
                  <a:lnTo>
                    <a:pt x="36" y="17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3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4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5" y="31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5"/>
                  </a:lnTo>
                  <a:lnTo>
                    <a:pt x="32" y="35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7"/>
                  </a:lnTo>
                  <a:lnTo>
                    <a:pt x="30" y="39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2"/>
                  </a:lnTo>
                  <a:lnTo>
                    <a:pt x="28" y="44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4" y="49"/>
                  </a:lnTo>
                  <a:lnTo>
                    <a:pt x="24" y="52"/>
                  </a:lnTo>
                  <a:lnTo>
                    <a:pt x="24" y="55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24" y="60"/>
                  </a:lnTo>
                  <a:lnTo>
                    <a:pt x="23" y="63"/>
                  </a:lnTo>
                  <a:lnTo>
                    <a:pt x="24" y="63"/>
                  </a:lnTo>
                  <a:lnTo>
                    <a:pt x="24" y="65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4"/>
                  </a:lnTo>
                  <a:lnTo>
                    <a:pt x="24" y="75"/>
                  </a:lnTo>
                  <a:lnTo>
                    <a:pt x="24" y="76"/>
                  </a:lnTo>
                  <a:lnTo>
                    <a:pt x="24" y="77"/>
                  </a:lnTo>
                  <a:lnTo>
                    <a:pt x="25" y="78"/>
                  </a:lnTo>
                  <a:lnTo>
                    <a:pt x="24" y="79"/>
                  </a:lnTo>
                  <a:lnTo>
                    <a:pt x="24" y="80"/>
                  </a:lnTo>
                  <a:lnTo>
                    <a:pt x="24" y="82"/>
                  </a:lnTo>
                  <a:lnTo>
                    <a:pt x="24" y="83"/>
                  </a:lnTo>
                  <a:lnTo>
                    <a:pt x="19" y="83"/>
                  </a:lnTo>
                  <a:lnTo>
                    <a:pt x="12" y="84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2" y="84"/>
                  </a:lnTo>
                  <a:lnTo>
                    <a:pt x="11" y="82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9" y="77"/>
                  </a:lnTo>
                  <a:lnTo>
                    <a:pt x="9" y="76"/>
                  </a:lnTo>
                  <a:lnTo>
                    <a:pt x="9" y="75"/>
                  </a:lnTo>
                  <a:lnTo>
                    <a:pt x="10" y="74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10" y="61"/>
                  </a:lnTo>
                  <a:lnTo>
                    <a:pt x="10" y="57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7" y="42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4" y="32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8" y="10"/>
                  </a:lnTo>
                  <a:lnTo>
                    <a:pt x="19" y="9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3"/>
                  </a:lnTo>
                  <a:lnTo>
                    <a:pt x="30" y="5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2" name="Google Shape;1482;p77"/>
            <p:cNvSpPr/>
            <p:nvPr/>
          </p:nvSpPr>
          <p:spPr>
            <a:xfrm>
              <a:off x="2757488" y="1312863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21" h="36" extrusionOk="0">
                  <a:moveTo>
                    <a:pt x="20" y="14"/>
                  </a:moveTo>
                  <a:lnTo>
                    <a:pt x="18" y="16"/>
                  </a:lnTo>
                  <a:lnTo>
                    <a:pt x="18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0" y="14"/>
                  </a:lnTo>
                  <a:close/>
                  <a:moveTo>
                    <a:pt x="20" y="7"/>
                  </a:moveTo>
                  <a:lnTo>
                    <a:pt x="18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7"/>
                  </a:lnTo>
                  <a:close/>
                  <a:moveTo>
                    <a:pt x="15" y="1"/>
                  </a:move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3"/>
                  </a:lnTo>
                  <a:lnTo>
                    <a:pt x="17" y="4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4" y="11"/>
                  </a:lnTo>
                  <a:lnTo>
                    <a:pt x="15" y="13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2" y="24"/>
                  </a:lnTo>
                  <a:lnTo>
                    <a:pt x="11" y="26"/>
                  </a:lnTo>
                  <a:lnTo>
                    <a:pt x="10" y="27"/>
                  </a:lnTo>
                  <a:lnTo>
                    <a:pt x="9" y="29"/>
                  </a:lnTo>
                  <a:lnTo>
                    <a:pt x="7" y="30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5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1" y="31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9"/>
                  </a:lnTo>
                  <a:lnTo>
                    <a:pt x="4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2" y="2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3" name="Google Shape;1483;p77"/>
            <p:cNvSpPr/>
            <p:nvPr/>
          </p:nvSpPr>
          <p:spPr>
            <a:xfrm>
              <a:off x="4518025" y="590550"/>
              <a:ext cx="65088" cy="39688"/>
            </a:xfrm>
            <a:custGeom>
              <a:avLst/>
              <a:gdLst/>
              <a:ahLst/>
              <a:cxnLst/>
              <a:rect l="l" t="t" r="r" b="b"/>
              <a:pathLst>
                <a:path w="41" h="25" extrusionOk="0">
                  <a:moveTo>
                    <a:pt x="24" y="0"/>
                  </a:move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7" y="17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7" y="24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5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9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5" y="3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4" name="Google Shape;1484;p77"/>
            <p:cNvSpPr/>
            <p:nvPr/>
          </p:nvSpPr>
          <p:spPr>
            <a:xfrm>
              <a:off x="4860925" y="492125"/>
              <a:ext cx="152400" cy="103188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43" y="0"/>
                  </a:moveTo>
                  <a:lnTo>
                    <a:pt x="44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50" y="3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7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5" y="4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2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5" y="14"/>
                  </a:lnTo>
                  <a:lnTo>
                    <a:pt x="74" y="15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8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3"/>
                  </a:lnTo>
                  <a:lnTo>
                    <a:pt x="79" y="23"/>
                  </a:lnTo>
                  <a:lnTo>
                    <a:pt x="80" y="25"/>
                  </a:lnTo>
                  <a:lnTo>
                    <a:pt x="81" y="26"/>
                  </a:lnTo>
                  <a:lnTo>
                    <a:pt x="83" y="27"/>
                  </a:lnTo>
                  <a:lnTo>
                    <a:pt x="85" y="28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6" y="29"/>
                  </a:lnTo>
                  <a:lnTo>
                    <a:pt x="86" y="30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8" y="31"/>
                  </a:lnTo>
                  <a:lnTo>
                    <a:pt x="90" y="31"/>
                  </a:lnTo>
                  <a:lnTo>
                    <a:pt x="93" y="32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96" y="35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7"/>
                  </a:lnTo>
                  <a:lnTo>
                    <a:pt x="96" y="37"/>
                  </a:lnTo>
                  <a:lnTo>
                    <a:pt x="95" y="37"/>
                  </a:lnTo>
                  <a:lnTo>
                    <a:pt x="94" y="38"/>
                  </a:lnTo>
                  <a:lnTo>
                    <a:pt x="94" y="38"/>
                  </a:lnTo>
                  <a:lnTo>
                    <a:pt x="92" y="40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88" y="40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5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3" y="40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4" y="42"/>
                  </a:lnTo>
                  <a:lnTo>
                    <a:pt x="85" y="43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6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7" y="49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88" y="51"/>
                  </a:lnTo>
                  <a:lnTo>
                    <a:pt x="89" y="51"/>
                  </a:lnTo>
                  <a:lnTo>
                    <a:pt x="90" y="52"/>
                  </a:lnTo>
                  <a:lnTo>
                    <a:pt x="90" y="53"/>
                  </a:lnTo>
                  <a:lnTo>
                    <a:pt x="88" y="53"/>
                  </a:lnTo>
                  <a:lnTo>
                    <a:pt x="86" y="53"/>
                  </a:lnTo>
                  <a:lnTo>
                    <a:pt x="85" y="53"/>
                  </a:lnTo>
                  <a:lnTo>
                    <a:pt x="84" y="53"/>
                  </a:lnTo>
                  <a:lnTo>
                    <a:pt x="83" y="53"/>
                  </a:lnTo>
                  <a:lnTo>
                    <a:pt x="82" y="53"/>
                  </a:lnTo>
                  <a:lnTo>
                    <a:pt x="81" y="55"/>
                  </a:lnTo>
                  <a:lnTo>
                    <a:pt x="80" y="55"/>
                  </a:lnTo>
                  <a:lnTo>
                    <a:pt x="79" y="56"/>
                  </a:lnTo>
                  <a:lnTo>
                    <a:pt x="79" y="58"/>
                  </a:lnTo>
                  <a:lnTo>
                    <a:pt x="79" y="59"/>
                  </a:lnTo>
                  <a:lnTo>
                    <a:pt x="79" y="60"/>
                  </a:lnTo>
                  <a:lnTo>
                    <a:pt x="79" y="61"/>
                  </a:lnTo>
                  <a:lnTo>
                    <a:pt x="80" y="62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79" y="65"/>
                  </a:lnTo>
                  <a:lnTo>
                    <a:pt x="78" y="6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74" y="62"/>
                  </a:lnTo>
                  <a:lnTo>
                    <a:pt x="73" y="62"/>
                  </a:lnTo>
                  <a:lnTo>
                    <a:pt x="71" y="62"/>
                  </a:lnTo>
                  <a:lnTo>
                    <a:pt x="69" y="62"/>
                  </a:lnTo>
                  <a:lnTo>
                    <a:pt x="68" y="63"/>
                  </a:lnTo>
                  <a:lnTo>
                    <a:pt x="67" y="63"/>
                  </a:lnTo>
                  <a:lnTo>
                    <a:pt x="66" y="63"/>
                  </a:lnTo>
                  <a:lnTo>
                    <a:pt x="66" y="62"/>
                  </a:lnTo>
                  <a:lnTo>
                    <a:pt x="65" y="61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2" y="61"/>
                  </a:lnTo>
                  <a:lnTo>
                    <a:pt x="61" y="61"/>
                  </a:lnTo>
                  <a:lnTo>
                    <a:pt x="61" y="61"/>
                  </a:lnTo>
                  <a:lnTo>
                    <a:pt x="60" y="61"/>
                  </a:lnTo>
                  <a:lnTo>
                    <a:pt x="60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8" y="61"/>
                  </a:lnTo>
                  <a:lnTo>
                    <a:pt x="57" y="61"/>
                  </a:lnTo>
                  <a:lnTo>
                    <a:pt x="56" y="61"/>
                  </a:lnTo>
                  <a:lnTo>
                    <a:pt x="55" y="61"/>
                  </a:lnTo>
                  <a:lnTo>
                    <a:pt x="54" y="60"/>
                  </a:lnTo>
                  <a:lnTo>
                    <a:pt x="53" y="60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0" y="60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1"/>
                  </a:lnTo>
                  <a:lnTo>
                    <a:pt x="48" y="60"/>
                  </a:lnTo>
                  <a:lnTo>
                    <a:pt x="46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3" y="58"/>
                  </a:lnTo>
                  <a:lnTo>
                    <a:pt x="42" y="58"/>
                  </a:lnTo>
                  <a:lnTo>
                    <a:pt x="41" y="58"/>
                  </a:lnTo>
                  <a:lnTo>
                    <a:pt x="39" y="58"/>
                  </a:lnTo>
                  <a:lnTo>
                    <a:pt x="37" y="58"/>
                  </a:lnTo>
                  <a:lnTo>
                    <a:pt x="35" y="58"/>
                  </a:lnTo>
                  <a:lnTo>
                    <a:pt x="35" y="56"/>
                  </a:lnTo>
                  <a:lnTo>
                    <a:pt x="33" y="56"/>
                  </a:lnTo>
                  <a:lnTo>
                    <a:pt x="30" y="55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22" y="55"/>
                  </a:lnTo>
                  <a:lnTo>
                    <a:pt x="20" y="55"/>
                  </a:lnTo>
                  <a:lnTo>
                    <a:pt x="19" y="55"/>
                  </a:lnTo>
                  <a:lnTo>
                    <a:pt x="18" y="55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2" y="58"/>
                  </a:lnTo>
                  <a:lnTo>
                    <a:pt x="11" y="59"/>
                  </a:lnTo>
                  <a:lnTo>
                    <a:pt x="10" y="60"/>
                  </a:lnTo>
                  <a:lnTo>
                    <a:pt x="9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7" y="60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5" y="59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6" y="54"/>
                  </a:lnTo>
                  <a:lnTo>
                    <a:pt x="5" y="54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4" y="52"/>
                  </a:lnTo>
                  <a:lnTo>
                    <a:pt x="3" y="52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5" y="38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41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5" name="Google Shape;1485;p77"/>
            <p:cNvSpPr/>
            <p:nvPr/>
          </p:nvSpPr>
          <p:spPr>
            <a:xfrm>
              <a:off x="3324225" y="14255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1" y="3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6" name="Google Shape;1486;p77"/>
            <p:cNvSpPr/>
            <p:nvPr/>
          </p:nvSpPr>
          <p:spPr>
            <a:xfrm>
              <a:off x="6140450" y="1131888"/>
              <a:ext cx="101600" cy="128588"/>
            </a:xfrm>
            <a:custGeom>
              <a:avLst/>
              <a:gdLst/>
              <a:ahLst/>
              <a:cxnLst/>
              <a:rect l="l" t="t" r="r" b="b"/>
              <a:pathLst>
                <a:path w="64" h="81" extrusionOk="0">
                  <a:moveTo>
                    <a:pt x="56" y="71"/>
                  </a:moveTo>
                  <a:lnTo>
                    <a:pt x="55" y="71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4" y="68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55" y="69"/>
                  </a:lnTo>
                  <a:lnTo>
                    <a:pt x="56" y="71"/>
                  </a:lnTo>
                  <a:close/>
                  <a:moveTo>
                    <a:pt x="54" y="66"/>
                  </a:moveTo>
                  <a:lnTo>
                    <a:pt x="54" y="67"/>
                  </a:lnTo>
                  <a:lnTo>
                    <a:pt x="53" y="67"/>
                  </a:lnTo>
                  <a:lnTo>
                    <a:pt x="53" y="66"/>
                  </a:lnTo>
                  <a:lnTo>
                    <a:pt x="54" y="65"/>
                  </a:lnTo>
                  <a:lnTo>
                    <a:pt x="54" y="65"/>
                  </a:lnTo>
                  <a:lnTo>
                    <a:pt x="54" y="66"/>
                  </a:lnTo>
                  <a:lnTo>
                    <a:pt x="54" y="66"/>
                  </a:lnTo>
                  <a:close/>
                  <a:moveTo>
                    <a:pt x="45" y="62"/>
                  </a:moveTo>
                  <a:lnTo>
                    <a:pt x="44" y="63"/>
                  </a:lnTo>
                  <a:lnTo>
                    <a:pt x="43" y="57"/>
                  </a:lnTo>
                  <a:lnTo>
                    <a:pt x="45" y="59"/>
                  </a:lnTo>
                  <a:lnTo>
                    <a:pt x="45" y="60"/>
                  </a:lnTo>
                  <a:lnTo>
                    <a:pt x="45" y="62"/>
                  </a:lnTo>
                  <a:close/>
                  <a:moveTo>
                    <a:pt x="49" y="59"/>
                  </a:moveTo>
                  <a:lnTo>
                    <a:pt x="49" y="59"/>
                  </a:lnTo>
                  <a:lnTo>
                    <a:pt x="48" y="59"/>
                  </a:lnTo>
                  <a:lnTo>
                    <a:pt x="47" y="58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9" y="57"/>
                  </a:lnTo>
                  <a:lnTo>
                    <a:pt x="49" y="58"/>
                  </a:lnTo>
                  <a:lnTo>
                    <a:pt x="49" y="59"/>
                  </a:lnTo>
                  <a:close/>
                  <a:moveTo>
                    <a:pt x="41" y="63"/>
                  </a:moveTo>
                  <a:lnTo>
                    <a:pt x="39" y="63"/>
                  </a:lnTo>
                  <a:lnTo>
                    <a:pt x="38" y="63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4"/>
                  </a:lnTo>
                  <a:lnTo>
                    <a:pt x="36" y="53"/>
                  </a:lnTo>
                  <a:lnTo>
                    <a:pt x="37" y="52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1" y="58"/>
                  </a:lnTo>
                  <a:lnTo>
                    <a:pt x="41" y="59"/>
                  </a:lnTo>
                  <a:lnTo>
                    <a:pt x="41" y="62"/>
                  </a:lnTo>
                  <a:lnTo>
                    <a:pt x="41" y="63"/>
                  </a:lnTo>
                  <a:close/>
                  <a:moveTo>
                    <a:pt x="37" y="51"/>
                  </a:moveTo>
                  <a:lnTo>
                    <a:pt x="38" y="52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6" y="50"/>
                  </a:lnTo>
                  <a:lnTo>
                    <a:pt x="37" y="50"/>
                  </a:lnTo>
                  <a:lnTo>
                    <a:pt x="37" y="51"/>
                  </a:lnTo>
                  <a:close/>
                  <a:moveTo>
                    <a:pt x="7" y="4"/>
                  </a:moveTo>
                  <a:lnTo>
                    <a:pt x="8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9" y="21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4" y="21"/>
                  </a:lnTo>
                  <a:lnTo>
                    <a:pt x="37" y="20"/>
                  </a:lnTo>
                  <a:lnTo>
                    <a:pt x="40" y="20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6" y="21"/>
                  </a:lnTo>
                  <a:lnTo>
                    <a:pt x="49" y="20"/>
                  </a:lnTo>
                  <a:lnTo>
                    <a:pt x="51" y="21"/>
                  </a:lnTo>
                  <a:lnTo>
                    <a:pt x="53" y="22"/>
                  </a:lnTo>
                  <a:lnTo>
                    <a:pt x="54" y="23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7"/>
                  </a:lnTo>
                  <a:lnTo>
                    <a:pt x="51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2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8" y="33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5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3" y="35"/>
                  </a:lnTo>
                  <a:lnTo>
                    <a:pt x="43" y="36"/>
                  </a:lnTo>
                  <a:lnTo>
                    <a:pt x="42" y="37"/>
                  </a:lnTo>
                  <a:lnTo>
                    <a:pt x="42" y="39"/>
                  </a:lnTo>
                  <a:lnTo>
                    <a:pt x="42" y="42"/>
                  </a:lnTo>
                  <a:lnTo>
                    <a:pt x="42" y="43"/>
                  </a:lnTo>
                  <a:lnTo>
                    <a:pt x="44" y="46"/>
                  </a:lnTo>
                  <a:lnTo>
                    <a:pt x="45" y="49"/>
                  </a:lnTo>
                  <a:lnTo>
                    <a:pt x="45" y="50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49"/>
                  </a:lnTo>
                  <a:lnTo>
                    <a:pt x="45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7" y="49"/>
                  </a:lnTo>
                  <a:lnTo>
                    <a:pt x="47" y="50"/>
                  </a:lnTo>
                  <a:lnTo>
                    <a:pt x="48" y="51"/>
                  </a:lnTo>
                  <a:lnTo>
                    <a:pt x="49" y="51"/>
                  </a:lnTo>
                  <a:lnTo>
                    <a:pt x="50" y="51"/>
                  </a:lnTo>
                  <a:lnTo>
                    <a:pt x="50" y="50"/>
                  </a:lnTo>
                  <a:lnTo>
                    <a:pt x="50" y="49"/>
                  </a:lnTo>
                  <a:lnTo>
                    <a:pt x="50" y="48"/>
                  </a:lnTo>
                  <a:lnTo>
                    <a:pt x="50" y="47"/>
                  </a:lnTo>
                  <a:lnTo>
                    <a:pt x="50" y="46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3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2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4" y="42"/>
                  </a:lnTo>
                  <a:lnTo>
                    <a:pt x="55" y="41"/>
                  </a:lnTo>
                  <a:lnTo>
                    <a:pt x="55" y="44"/>
                  </a:lnTo>
                  <a:lnTo>
                    <a:pt x="56" y="46"/>
                  </a:lnTo>
                  <a:lnTo>
                    <a:pt x="57" y="47"/>
                  </a:lnTo>
                  <a:lnTo>
                    <a:pt x="57" y="50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3"/>
                  </a:lnTo>
                  <a:lnTo>
                    <a:pt x="59" y="54"/>
                  </a:lnTo>
                  <a:lnTo>
                    <a:pt x="59" y="55"/>
                  </a:lnTo>
                  <a:lnTo>
                    <a:pt x="60" y="57"/>
                  </a:lnTo>
                  <a:lnTo>
                    <a:pt x="61" y="59"/>
                  </a:lnTo>
                  <a:lnTo>
                    <a:pt x="62" y="63"/>
                  </a:lnTo>
                  <a:lnTo>
                    <a:pt x="62" y="64"/>
                  </a:lnTo>
                  <a:lnTo>
                    <a:pt x="62" y="65"/>
                  </a:lnTo>
                  <a:lnTo>
                    <a:pt x="63" y="69"/>
                  </a:lnTo>
                  <a:lnTo>
                    <a:pt x="63" y="71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74"/>
                  </a:lnTo>
                  <a:lnTo>
                    <a:pt x="63" y="74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1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59" y="73"/>
                  </a:lnTo>
                  <a:lnTo>
                    <a:pt x="59" y="74"/>
                  </a:lnTo>
                  <a:lnTo>
                    <a:pt x="59" y="75"/>
                  </a:lnTo>
                  <a:lnTo>
                    <a:pt x="59" y="77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61" y="79"/>
                  </a:lnTo>
                  <a:lnTo>
                    <a:pt x="61" y="80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0" y="80"/>
                  </a:lnTo>
                  <a:lnTo>
                    <a:pt x="59" y="79"/>
                  </a:lnTo>
                  <a:lnTo>
                    <a:pt x="57" y="75"/>
                  </a:lnTo>
                  <a:lnTo>
                    <a:pt x="56" y="71"/>
                  </a:lnTo>
                  <a:lnTo>
                    <a:pt x="56" y="68"/>
                  </a:lnTo>
                  <a:lnTo>
                    <a:pt x="54" y="66"/>
                  </a:lnTo>
                  <a:lnTo>
                    <a:pt x="53" y="62"/>
                  </a:lnTo>
                  <a:lnTo>
                    <a:pt x="53" y="61"/>
                  </a:lnTo>
                  <a:lnTo>
                    <a:pt x="53" y="60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2" y="60"/>
                  </a:lnTo>
                  <a:lnTo>
                    <a:pt x="51" y="59"/>
                  </a:lnTo>
                  <a:lnTo>
                    <a:pt x="51" y="57"/>
                  </a:lnTo>
                  <a:lnTo>
                    <a:pt x="48" y="55"/>
                  </a:lnTo>
                  <a:lnTo>
                    <a:pt x="48" y="53"/>
                  </a:lnTo>
                  <a:lnTo>
                    <a:pt x="47" y="52"/>
                  </a:lnTo>
                  <a:lnTo>
                    <a:pt x="47" y="53"/>
                  </a:lnTo>
                  <a:lnTo>
                    <a:pt x="46" y="54"/>
                  </a:lnTo>
                  <a:lnTo>
                    <a:pt x="45" y="55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0" y="54"/>
                  </a:lnTo>
                  <a:lnTo>
                    <a:pt x="37" y="50"/>
                  </a:lnTo>
                  <a:lnTo>
                    <a:pt x="37" y="49"/>
                  </a:lnTo>
                  <a:lnTo>
                    <a:pt x="37" y="47"/>
                  </a:lnTo>
                  <a:lnTo>
                    <a:pt x="36" y="45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4"/>
                  </a:lnTo>
                  <a:lnTo>
                    <a:pt x="35" y="45"/>
                  </a:lnTo>
                  <a:lnTo>
                    <a:pt x="34" y="45"/>
                  </a:lnTo>
                  <a:lnTo>
                    <a:pt x="32" y="44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6" y="47"/>
                  </a:lnTo>
                  <a:lnTo>
                    <a:pt x="36" y="48"/>
                  </a:lnTo>
                  <a:lnTo>
                    <a:pt x="37" y="49"/>
                  </a:lnTo>
                  <a:lnTo>
                    <a:pt x="36" y="50"/>
                  </a:lnTo>
                  <a:lnTo>
                    <a:pt x="35" y="50"/>
                  </a:lnTo>
                  <a:lnTo>
                    <a:pt x="35" y="51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5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7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37" y="62"/>
                  </a:lnTo>
                  <a:lnTo>
                    <a:pt x="36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4" y="67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3" y="65"/>
                  </a:lnTo>
                  <a:lnTo>
                    <a:pt x="33" y="64"/>
                  </a:lnTo>
                  <a:lnTo>
                    <a:pt x="34" y="62"/>
                  </a:lnTo>
                  <a:lnTo>
                    <a:pt x="33" y="62"/>
                  </a:lnTo>
                  <a:lnTo>
                    <a:pt x="32" y="63"/>
                  </a:lnTo>
                  <a:lnTo>
                    <a:pt x="31" y="64"/>
                  </a:lnTo>
                  <a:lnTo>
                    <a:pt x="31" y="63"/>
                  </a:lnTo>
                  <a:lnTo>
                    <a:pt x="29" y="61"/>
                  </a:lnTo>
                  <a:lnTo>
                    <a:pt x="29" y="60"/>
                  </a:lnTo>
                  <a:lnTo>
                    <a:pt x="31" y="58"/>
                  </a:lnTo>
                  <a:lnTo>
                    <a:pt x="29" y="59"/>
                  </a:lnTo>
                  <a:lnTo>
                    <a:pt x="29" y="60"/>
                  </a:lnTo>
                  <a:lnTo>
                    <a:pt x="29" y="62"/>
                  </a:lnTo>
                  <a:lnTo>
                    <a:pt x="29" y="63"/>
                  </a:lnTo>
                  <a:lnTo>
                    <a:pt x="29" y="64"/>
                  </a:lnTo>
                  <a:lnTo>
                    <a:pt x="28" y="65"/>
                  </a:lnTo>
                  <a:lnTo>
                    <a:pt x="27" y="66"/>
                  </a:lnTo>
                  <a:lnTo>
                    <a:pt x="27" y="67"/>
                  </a:lnTo>
                  <a:lnTo>
                    <a:pt x="26" y="67"/>
                  </a:lnTo>
                  <a:lnTo>
                    <a:pt x="26" y="66"/>
                  </a:lnTo>
                  <a:lnTo>
                    <a:pt x="26" y="64"/>
                  </a:lnTo>
                  <a:lnTo>
                    <a:pt x="24" y="60"/>
                  </a:lnTo>
                  <a:lnTo>
                    <a:pt x="24" y="61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5" y="67"/>
                  </a:lnTo>
                  <a:lnTo>
                    <a:pt x="24" y="68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63"/>
                  </a:lnTo>
                  <a:lnTo>
                    <a:pt x="19" y="62"/>
                  </a:lnTo>
                  <a:lnTo>
                    <a:pt x="19" y="60"/>
                  </a:lnTo>
                  <a:lnTo>
                    <a:pt x="18" y="57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6" y="53"/>
                  </a:lnTo>
                  <a:lnTo>
                    <a:pt x="16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3" y="44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38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7" name="Google Shape;1487;p77"/>
            <p:cNvSpPr/>
            <p:nvPr/>
          </p:nvSpPr>
          <p:spPr>
            <a:xfrm>
              <a:off x="5429250" y="114141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2" y="5"/>
                  </a:move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8" name="Google Shape;1488;p77"/>
            <p:cNvSpPr/>
            <p:nvPr/>
          </p:nvSpPr>
          <p:spPr>
            <a:xfrm>
              <a:off x="2986088" y="1123950"/>
              <a:ext cx="104775" cy="133350"/>
            </a:xfrm>
            <a:custGeom>
              <a:avLst/>
              <a:gdLst/>
              <a:ahLst/>
              <a:cxnLst/>
              <a:rect l="l" t="t" r="r" b="b"/>
              <a:pathLst>
                <a:path w="66" h="84" extrusionOk="0">
                  <a:moveTo>
                    <a:pt x="61" y="80"/>
                  </a:moveTo>
                  <a:lnTo>
                    <a:pt x="60" y="82"/>
                  </a:lnTo>
                  <a:lnTo>
                    <a:pt x="59" y="84"/>
                  </a:lnTo>
                  <a:lnTo>
                    <a:pt x="56" y="84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4" y="82"/>
                  </a:lnTo>
                  <a:lnTo>
                    <a:pt x="55" y="80"/>
                  </a:lnTo>
                  <a:lnTo>
                    <a:pt x="56" y="80"/>
                  </a:lnTo>
                  <a:lnTo>
                    <a:pt x="58" y="82"/>
                  </a:lnTo>
                  <a:lnTo>
                    <a:pt x="58" y="82"/>
                  </a:lnTo>
                  <a:lnTo>
                    <a:pt x="60" y="80"/>
                  </a:lnTo>
                  <a:lnTo>
                    <a:pt x="61" y="78"/>
                  </a:lnTo>
                  <a:lnTo>
                    <a:pt x="61" y="79"/>
                  </a:lnTo>
                  <a:lnTo>
                    <a:pt x="61" y="80"/>
                  </a:lnTo>
                  <a:close/>
                  <a:moveTo>
                    <a:pt x="63" y="76"/>
                  </a:moveTo>
                  <a:lnTo>
                    <a:pt x="61" y="76"/>
                  </a:lnTo>
                  <a:lnTo>
                    <a:pt x="61" y="76"/>
                  </a:lnTo>
                  <a:lnTo>
                    <a:pt x="62" y="75"/>
                  </a:lnTo>
                  <a:lnTo>
                    <a:pt x="63" y="76"/>
                  </a:lnTo>
                  <a:close/>
                  <a:moveTo>
                    <a:pt x="63" y="63"/>
                  </a:moveTo>
                  <a:lnTo>
                    <a:pt x="63" y="64"/>
                  </a:lnTo>
                  <a:lnTo>
                    <a:pt x="64" y="63"/>
                  </a:lnTo>
                  <a:lnTo>
                    <a:pt x="65" y="64"/>
                  </a:lnTo>
                  <a:lnTo>
                    <a:pt x="66" y="64"/>
                  </a:lnTo>
                  <a:lnTo>
                    <a:pt x="66" y="65"/>
                  </a:lnTo>
                  <a:lnTo>
                    <a:pt x="65" y="65"/>
                  </a:lnTo>
                  <a:lnTo>
                    <a:pt x="64" y="64"/>
                  </a:lnTo>
                  <a:lnTo>
                    <a:pt x="63" y="64"/>
                  </a:lnTo>
                  <a:lnTo>
                    <a:pt x="62" y="64"/>
                  </a:lnTo>
                  <a:lnTo>
                    <a:pt x="61" y="64"/>
                  </a:lnTo>
                  <a:lnTo>
                    <a:pt x="62" y="63"/>
                  </a:lnTo>
                  <a:lnTo>
                    <a:pt x="63" y="63"/>
                  </a:lnTo>
                  <a:close/>
                  <a:moveTo>
                    <a:pt x="48" y="66"/>
                  </a:moveTo>
                  <a:lnTo>
                    <a:pt x="47" y="67"/>
                  </a:lnTo>
                  <a:lnTo>
                    <a:pt x="47" y="66"/>
                  </a:lnTo>
                  <a:lnTo>
                    <a:pt x="49" y="65"/>
                  </a:lnTo>
                  <a:lnTo>
                    <a:pt x="51" y="64"/>
                  </a:lnTo>
                  <a:lnTo>
                    <a:pt x="51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2" y="60"/>
                  </a:lnTo>
                  <a:lnTo>
                    <a:pt x="52" y="59"/>
                  </a:lnTo>
                  <a:lnTo>
                    <a:pt x="54" y="59"/>
                  </a:lnTo>
                  <a:lnTo>
                    <a:pt x="53" y="60"/>
                  </a:lnTo>
                  <a:lnTo>
                    <a:pt x="54" y="62"/>
                  </a:lnTo>
                  <a:lnTo>
                    <a:pt x="52" y="64"/>
                  </a:lnTo>
                  <a:lnTo>
                    <a:pt x="49" y="65"/>
                  </a:lnTo>
                  <a:lnTo>
                    <a:pt x="48" y="66"/>
                  </a:lnTo>
                  <a:close/>
                  <a:moveTo>
                    <a:pt x="51" y="59"/>
                  </a:moveTo>
                  <a:lnTo>
                    <a:pt x="52" y="60"/>
                  </a:lnTo>
                  <a:lnTo>
                    <a:pt x="51" y="60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49" y="59"/>
                  </a:lnTo>
                  <a:lnTo>
                    <a:pt x="51" y="59"/>
                  </a:lnTo>
                  <a:close/>
                  <a:moveTo>
                    <a:pt x="41" y="57"/>
                  </a:moveTo>
                  <a:lnTo>
                    <a:pt x="41" y="57"/>
                  </a:lnTo>
                  <a:lnTo>
                    <a:pt x="40" y="55"/>
                  </a:lnTo>
                  <a:lnTo>
                    <a:pt x="38" y="54"/>
                  </a:lnTo>
                  <a:lnTo>
                    <a:pt x="37" y="5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8" y="49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9" y="51"/>
                  </a:lnTo>
                  <a:lnTo>
                    <a:pt x="39" y="54"/>
                  </a:lnTo>
                  <a:lnTo>
                    <a:pt x="41" y="54"/>
                  </a:lnTo>
                  <a:lnTo>
                    <a:pt x="42" y="56"/>
                  </a:lnTo>
                  <a:lnTo>
                    <a:pt x="41" y="57"/>
                  </a:lnTo>
                  <a:close/>
                  <a:moveTo>
                    <a:pt x="33" y="50"/>
                  </a:moveTo>
                  <a:lnTo>
                    <a:pt x="32" y="50"/>
                  </a:lnTo>
                  <a:lnTo>
                    <a:pt x="32" y="49"/>
                  </a:lnTo>
                  <a:lnTo>
                    <a:pt x="30" y="48"/>
                  </a:lnTo>
                  <a:lnTo>
                    <a:pt x="29" y="48"/>
                  </a:lnTo>
                  <a:lnTo>
                    <a:pt x="29" y="47"/>
                  </a:lnTo>
                  <a:lnTo>
                    <a:pt x="30" y="47"/>
                  </a:lnTo>
                  <a:lnTo>
                    <a:pt x="31" y="48"/>
                  </a:lnTo>
                  <a:lnTo>
                    <a:pt x="32" y="49"/>
                  </a:lnTo>
                  <a:lnTo>
                    <a:pt x="33" y="50"/>
                  </a:lnTo>
                  <a:close/>
                  <a:moveTo>
                    <a:pt x="48" y="40"/>
                  </a:moveTo>
                  <a:lnTo>
                    <a:pt x="47" y="42"/>
                  </a:lnTo>
                  <a:lnTo>
                    <a:pt x="47" y="42"/>
                  </a:lnTo>
                  <a:lnTo>
                    <a:pt x="47" y="40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48" y="40"/>
                  </a:lnTo>
                  <a:close/>
                  <a:moveTo>
                    <a:pt x="10" y="38"/>
                  </a:moveTo>
                  <a:lnTo>
                    <a:pt x="10" y="38"/>
                  </a:lnTo>
                  <a:lnTo>
                    <a:pt x="9" y="39"/>
                  </a:lnTo>
                  <a:lnTo>
                    <a:pt x="10" y="40"/>
                  </a:lnTo>
                  <a:lnTo>
                    <a:pt x="11" y="38"/>
                  </a:lnTo>
                  <a:lnTo>
                    <a:pt x="11" y="39"/>
                  </a:lnTo>
                  <a:lnTo>
                    <a:pt x="11" y="41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10" y="46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7" y="41"/>
                  </a:lnTo>
                  <a:lnTo>
                    <a:pt x="7" y="40"/>
                  </a:lnTo>
                  <a:lnTo>
                    <a:pt x="6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8"/>
                  </a:lnTo>
                  <a:close/>
                  <a:moveTo>
                    <a:pt x="38" y="38"/>
                  </a:moveTo>
                  <a:lnTo>
                    <a:pt x="38" y="39"/>
                  </a:lnTo>
                  <a:lnTo>
                    <a:pt x="37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6" y="37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3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5" y="32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8" y="38"/>
                  </a:lnTo>
                  <a:close/>
                  <a:moveTo>
                    <a:pt x="16" y="27"/>
                  </a:moveTo>
                  <a:lnTo>
                    <a:pt x="14" y="28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6" y="27"/>
                  </a:lnTo>
                  <a:close/>
                  <a:moveTo>
                    <a:pt x="10" y="32"/>
                  </a:moveTo>
                  <a:lnTo>
                    <a:pt x="10" y="33"/>
                  </a:lnTo>
                  <a:lnTo>
                    <a:pt x="10" y="34"/>
                  </a:lnTo>
                  <a:lnTo>
                    <a:pt x="9" y="35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3" y="33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5" y="29"/>
                  </a:lnTo>
                  <a:lnTo>
                    <a:pt x="6" y="27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7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10" y="32"/>
                  </a:lnTo>
                  <a:close/>
                  <a:moveTo>
                    <a:pt x="25" y="21"/>
                  </a:moveTo>
                  <a:lnTo>
                    <a:pt x="27" y="23"/>
                  </a:lnTo>
                  <a:lnTo>
                    <a:pt x="28" y="23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1" y="26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1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30" y="27"/>
                  </a:lnTo>
                  <a:lnTo>
                    <a:pt x="30" y="26"/>
                  </a:lnTo>
                  <a:lnTo>
                    <a:pt x="29" y="25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5" y="20"/>
                  </a:lnTo>
                  <a:lnTo>
                    <a:pt x="25" y="21"/>
                  </a:lnTo>
                  <a:close/>
                  <a:moveTo>
                    <a:pt x="6" y="3"/>
                  </a:move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8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3"/>
                  </a:lnTo>
                  <a:close/>
                  <a:moveTo>
                    <a:pt x="19" y="15"/>
                  </a:moveTo>
                  <a:lnTo>
                    <a:pt x="19" y="16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18" y="2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2" y="9"/>
                  </a:lnTo>
                  <a:lnTo>
                    <a:pt x="21" y="11"/>
                  </a:lnTo>
                  <a:lnTo>
                    <a:pt x="20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9" name="Google Shape;1489;p77"/>
            <p:cNvSpPr/>
            <p:nvPr/>
          </p:nvSpPr>
          <p:spPr>
            <a:xfrm>
              <a:off x="5276850" y="795338"/>
              <a:ext cx="101600" cy="77788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6" y="32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7" y="36"/>
                  </a:lnTo>
                  <a:lnTo>
                    <a:pt x="17" y="37"/>
                  </a:lnTo>
                  <a:lnTo>
                    <a:pt x="17" y="38"/>
                  </a:lnTo>
                  <a:lnTo>
                    <a:pt x="18" y="40"/>
                  </a:lnTo>
                  <a:lnTo>
                    <a:pt x="19" y="41"/>
                  </a:lnTo>
                  <a:lnTo>
                    <a:pt x="20" y="43"/>
                  </a:lnTo>
                  <a:lnTo>
                    <a:pt x="17" y="41"/>
                  </a:lnTo>
                  <a:lnTo>
                    <a:pt x="13" y="40"/>
                  </a:lnTo>
                  <a:lnTo>
                    <a:pt x="11" y="40"/>
                  </a:lnTo>
                  <a:lnTo>
                    <a:pt x="10" y="39"/>
                  </a:lnTo>
                  <a:lnTo>
                    <a:pt x="9" y="38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2"/>
                  </a:lnTo>
                  <a:close/>
                  <a:moveTo>
                    <a:pt x="1" y="13"/>
                  </a:moveTo>
                  <a:lnTo>
                    <a:pt x="1" y="13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close/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1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2" y="11"/>
                  </a:lnTo>
                  <a:lnTo>
                    <a:pt x="33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7" y="5"/>
                  </a:lnTo>
                  <a:lnTo>
                    <a:pt x="37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5" y="8"/>
                  </a:lnTo>
                  <a:lnTo>
                    <a:pt x="46" y="9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9" y="13"/>
                  </a:lnTo>
                  <a:lnTo>
                    <a:pt x="52" y="16"/>
                  </a:lnTo>
                  <a:lnTo>
                    <a:pt x="54" y="17"/>
                  </a:lnTo>
                  <a:lnTo>
                    <a:pt x="56" y="18"/>
                  </a:lnTo>
                  <a:lnTo>
                    <a:pt x="56" y="19"/>
                  </a:lnTo>
                  <a:lnTo>
                    <a:pt x="57" y="19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1" y="20"/>
                  </a:lnTo>
                  <a:lnTo>
                    <a:pt x="62" y="20"/>
                  </a:lnTo>
                  <a:lnTo>
                    <a:pt x="63" y="21"/>
                  </a:lnTo>
                  <a:lnTo>
                    <a:pt x="64" y="23"/>
                  </a:lnTo>
                  <a:lnTo>
                    <a:pt x="61" y="22"/>
                  </a:lnTo>
                  <a:lnTo>
                    <a:pt x="59" y="22"/>
                  </a:lnTo>
                  <a:lnTo>
                    <a:pt x="57" y="23"/>
                  </a:lnTo>
                  <a:lnTo>
                    <a:pt x="56" y="23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5" y="29"/>
                  </a:lnTo>
                  <a:lnTo>
                    <a:pt x="54" y="32"/>
                  </a:lnTo>
                  <a:lnTo>
                    <a:pt x="54" y="33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6"/>
                  </a:lnTo>
                  <a:lnTo>
                    <a:pt x="54" y="36"/>
                  </a:lnTo>
                  <a:lnTo>
                    <a:pt x="54" y="39"/>
                  </a:lnTo>
                  <a:lnTo>
                    <a:pt x="54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3" y="39"/>
                  </a:lnTo>
                  <a:lnTo>
                    <a:pt x="52" y="38"/>
                  </a:lnTo>
                  <a:lnTo>
                    <a:pt x="52" y="39"/>
                  </a:lnTo>
                  <a:lnTo>
                    <a:pt x="51" y="40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0" y="49"/>
                  </a:lnTo>
                  <a:lnTo>
                    <a:pt x="49" y="49"/>
                  </a:lnTo>
                  <a:lnTo>
                    <a:pt x="46" y="47"/>
                  </a:lnTo>
                  <a:lnTo>
                    <a:pt x="45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1" y="43"/>
                  </a:lnTo>
                  <a:lnTo>
                    <a:pt x="40" y="43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1" y="38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2" y="35"/>
                  </a:lnTo>
                  <a:lnTo>
                    <a:pt x="43" y="35"/>
                  </a:lnTo>
                  <a:lnTo>
                    <a:pt x="42" y="34"/>
                  </a:lnTo>
                  <a:lnTo>
                    <a:pt x="40" y="32"/>
                  </a:lnTo>
                  <a:lnTo>
                    <a:pt x="38" y="31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4" y="33"/>
                  </a:lnTo>
                  <a:lnTo>
                    <a:pt x="33" y="33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7" y="38"/>
                  </a:lnTo>
                  <a:lnTo>
                    <a:pt x="26" y="39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3" y="36"/>
                  </a:lnTo>
                  <a:lnTo>
                    <a:pt x="22" y="35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0" y="32"/>
                  </a:lnTo>
                  <a:lnTo>
                    <a:pt x="19" y="32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4" y="28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1" y="22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6" y="7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7" y="1"/>
                  </a:lnTo>
                  <a:close/>
                  <a:moveTo>
                    <a:pt x="7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0" name="Google Shape;1490;p77"/>
            <p:cNvSpPr/>
            <p:nvPr/>
          </p:nvSpPr>
          <p:spPr>
            <a:xfrm>
              <a:off x="4640263" y="642938"/>
              <a:ext cx="128588" cy="55563"/>
            </a:xfrm>
            <a:custGeom>
              <a:avLst/>
              <a:gdLst/>
              <a:ahLst/>
              <a:cxnLst/>
              <a:rect l="l" t="t" r="r" b="b"/>
              <a:pathLst>
                <a:path w="81" h="35" extrusionOk="0">
                  <a:moveTo>
                    <a:pt x="79" y="5"/>
                  </a:moveTo>
                  <a:lnTo>
                    <a:pt x="78" y="6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8"/>
                  </a:lnTo>
                  <a:lnTo>
                    <a:pt x="79" y="11"/>
                  </a:lnTo>
                  <a:lnTo>
                    <a:pt x="80" y="12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4"/>
                  </a:lnTo>
                  <a:lnTo>
                    <a:pt x="81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1" y="17"/>
                  </a:lnTo>
                  <a:lnTo>
                    <a:pt x="80" y="17"/>
                  </a:lnTo>
                  <a:lnTo>
                    <a:pt x="79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7" y="1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4" y="17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6" y="18"/>
                  </a:lnTo>
                  <a:lnTo>
                    <a:pt x="77" y="19"/>
                  </a:lnTo>
                  <a:lnTo>
                    <a:pt x="76" y="20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4" y="22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4" y="24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4" y="26"/>
                  </a:lnTo>
                  <a:lnTo>
                    <a:pt x="73" y="27"/>
                  </a:lnTo>
                  <a:lnTo>
                    <a:pt x="71" y="28"/>
                  </a:lnTo>
                  <a:lnTo>
                    <a:pt x="71" y="28"/>
                  </a:lnTo>
                  <a:lnTo>
                    <a:pt x="70" y="29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1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7" y="30"/>
                  </a:lnTo>
                  <a:lnTo>
                    <a:pt x="66" y="31"/>
                  </a:lnTo>
                  <a:lnTo>
                    <a:pt x="65" y="31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9" y="33"/>
                  </a:lnTo>
                  <a:lnTo>
                    <a:pt x="58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4"/>
                  </a:lnTo>
                  <a:lnTo>
                    <a:pt x="56" y="34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2" y="35"/>
                  </a:lnTo>
                  <a:lnTo>
                    <a:pt x="50" y="35"/>
                  </a:lnTo>
                  <a:lnTo>
                    <a:pt x="49" y="34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3" y="33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36" y="31"/>
                  </a:lnTo>
                  <a:lnTo>
                    <a:pt x="35" y="31"/>
                  </a:lnTo>
                  <a:lnTo>
                    <a:pt x="34" y="31"/>
                  </a:lnTo>
                  <a:lnTo>
                    <a:pt x="32" y="31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0" y="29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2" y="28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8" y="19"/>
                  </a:lnTo>
                  <a:lnTo>
                    <a:pt x="38" y="18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6" y="15"/>
                  </a:lnTo>
                  <a:lnTo>
                    <a:pt x="35" y="13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5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1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4"/>
                  </a:lnTo>
                  <a:lnTo>
                    <a:pt x="78" y="4"/>
                  </a:lnTo>
                  <a:lnTo>
                    <a:pt x="78" y="5"/>
                  </a:lnTo>
                  <a:lnTo>
                    <a:pt x="79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1" name="Google Shape;1491;p77"/>
            <p:cNvSpPr/>
            <p:nvPr/>
          </p:nvSpPr>
          <p:spPr>
            <a:xfrm>
              <a:off x="6592888" y="1939925"/>
              <a:ext cx="787400" cy="738188"/>
            </a:xfrm>
            <a:custGeom>
              <a:avLst/>
              <a:gdLst/>
              <a:ahLst/>
              <a:cxnLst/>
              <a:rect l="l" t="t" r="r" b="b"/>
              <a:pathLst>
                <a:path w="496" h="465" extrusionOk="0">
                  <a:moveTo>
                    <a:pt x="301" y="463"/>
                  </a:moveTo>
                  <a:lnTo>
                    <a:pt x="299" y="464"/>
                  </a:lnTo>
                  <a:lnTo>
                    <a:pt x="299" y="464"/>
                  </a:lnTo>
                  <a:lnTo>
                    <a:pt x="298" y="464"/>
                  </a:lnTo>
                  <a:lnTo>
                    <a:pt x="298" y="463"/>
                  </a:lnTo>
                  <a:lnTo>
                    <a:pt x="298" y="463"/>
                  </a:lnTo>
                  <a:lnTo>
                    <a:pt x="299" y="463"/>
                  </a:lnTo>
                  <a:lnTo>
                    <a:pt x="299" y="463"/>
                  </a:lnTo>
                  <a:lnTo>
                    <a:pt x="299" y="462"/>
                  </a:lnTo>
                  <a:lnTo>
                    <a:pt x="300" y="462"/>
                  </a:lnTo>
                  <a:lnTo>
                    <a:pt x="300" y="462"/>
                  </a:lnTo>
                  <a:lnTo>
                    <a:pt x="301" y="461"/>
                  </a:lnTo>
                  <a:lnTo>
                    <a:pt x="301" y="461"/>
                  </a:lnTo>
                  <a:lnTo>
                    <a:pt x="301" y="462"/>
                  </a:lnTo>
                  <a:lnTo>
                    <a:pt x="301" y="463"/>
                  </a:lnTo>
                  <a:close/>
                  <a:moveTo>
                    <a:pt x="303" y="460"/>
                  </a:moveTo>
                  <a:lnTo>
                    <a:pt x="302" y="460"/>
                  </a:lnTo>
                  <a:lnTo>
                    <a:pt x="302" y="460"/>
                  </a:lnTo>
                  <a:lnTo>
                    <a:pt x="303" y="460"/>
                  </a:lnTo>
                  <a:lnTo>
                    <a:pt x="302" y="459"/>
                  </a:lnTo>
                  <a:lnTo>
                    <a:pt x="303" y="459"/>
                  </a:lnTo>
                  <a:lnTo>
                    <a:pt x="303" y="459"/>
                  </a:lnTo>
                  <a:lnTo>
                    <a:pt x="304" y="458"/>
                  </a:lnTo>
                  <a:lnTo>
                    <a:pt x="304" y="459"/>
                  </a:lnTo>
                  <a:lnTo>
                    <a:pt x="303" y="460"/>
                  </a:lnTo>
                  <a:close/>
                  <a:moveTo>
                    <a:pt x="316" y="453"/>
                  </a:moveTo>
                  <a:lnTo>
                    <a:pt x="316" y="454"/>
                  </a:lnTo>
                  <a:lnTo>
                    <a:pt x="315" y="453"/>
                  </a:lnTo>
                  <a:lnTo>
                    <a:pt x="316" y="453"/>
                  </a:lnTo>
                  <a:lnTo>
                    <a:pt x="316" y="452"/>
                  </a:lnTo>
                  <a:lnTo>
                    <a:pt x="317" y="452"/>
                  </a:lnTo>
                  <a:lnTo>
                    <a:pt x="317" y="452"/>
                  </a:lnTo>
                  <a:lnTo>
                    <a:pt x="317" y="453"/>
                  </a:lnTo>
                  <a:lnTo>
                    <a:pt x="316" y="453"/>
                  </a:lnTo>
                  <a:lnTo>
                    <a:pt x="316" y="453"/>
                  </a:lnTo>
                  <a:close/>
                  <a:moveTo>
                    <a:pt x="299" y="427"/>
                  </a:moveTo>
                  <a:lnTo>
                    <a:pt x="300" y="427"/>
                  </a:lnTo>
                  <a:lnTo>
                    <a:pt x="301" y="426"/>
                  </a:lnTo>
                  <a:lnTo>
                    <a:pt x="301" y="427"/>
                  </a:lnTo>
                  <a:lnTo>
                    <a:pt x="302" y="427"/>
                  </a:lnTo>
                  <a:lnTo>
                    <a:pt x="302" y="428"/>
                  </a:lnTo>
                  <a:lnTo>
                    <a:pt x="303" y="428"/>
                  </a:lnTo>
                  <a:lnTo>
                    <a:pt x="303" y="428"/>
                  </a:lnTo>
                  <a:lnTo>
                    <a:pt x="303" y="428"/>
                  </a:lnTo>
                  <a:lnTo>
                    <a:pt x="304" y="429"/>
                  </a:lnTo>
                  <a:lnTo>
                    <a:pt x="305" y="429"/>
                  </a:lnTo>
                  <a:lnTo>
                    <a:pt x="305" y="430"/>
                  </a:lnTo>
                  <a:lnTo>
                    <a:pt x="305" y="430"/>
                  </a:lnTo>
                  <a:lnTo>
                    <a:pt x="308" y="431"/>
                  </a:lnTo>
                  <a:lnTo>
                    <a:pt x="310" y="432"/>
                  </a:lnTo>
                  <a:lnTo>
                    <a:pt x="313" y="431"/>
                  </a:lnTo>
                  <a:lnTo>
                    <a:pt x="314" y="431"/>
                  </a:lnTo>
                  <a:lnTo>
                    <a:pt x="315" y="431"/>
                  </a:lnTo>
                  <a:lnTo>
                    <a:pt x="316" y="431"/>
                  </a:lnTo>
                  <a:lnTo>
                    <a:pt x="316" y="432"/>
                  </a:lnTo>
                  <a:lnTo>
                    <a:pt x="316" y="431"/>
                  </a:lnTo>
                  <a:lnTo>
                    <a:pt x="317" y="430"/>
                  </a:lnTo>
                  <a:lnTo>
                    <a:pt x="318" y="430"/>
                  </a:lnTo>
                  <a:lnTo>
                    <a:pt x="319" y="429"/>
                  </a:lnTo>
                  <a:lnTo>
                    <a:pt x="320" y="429"/>
                  </a:lnTo>
                  <a:lnTo>
                    <a:pt x="322" y="429"/>
                  </a:lnTo>
                  <a:lnTo>
                    <a:pt x="322" y="429"/>
                  </a:lnTo>
                  <a:lnTo>
                    <a:pt x="323" y="429"/>
                  </a:lnTo>
                  <a:lnTo>
                    <a:pt x="324" y="429"/>
                  </a:lnTo>
                  <a:lnTo>
                    <a:pt x="324" y="430"/>
                  </a:lnTo>
                  <a:lnTo>
                    <a:pt x="325" y="429"/>
                  </a:lnTo>
                  <a:lnTo>
                    <a:pt x="327" y="428"/>
                  </a:lnTo>
                  <a:lnTo>
                    <a:pt x="327" y="428"/>
                  </a:lnTo>
                  <a:lnTo>
                    <a:pt x="329" y="428"/>
                  </a:lnTo>
                  <a:lnTo>
                    <a:pt x="330" y="428"/>
                  </a:lnTo>
                  <a:lnTo>
                    <a:pt x="332" y="427"/>
                  </a:lnTo>
                  <a:lnTo>
                    <a:pt x="332" y="427"/>
                  </a:lnTo>
                  <a:lnTo>
                    <a:pt x="334" y="428"/>
                  </a:lnTo>
                  <a:lnTo>
                    <a:pt x="334" y="429"/>
                  </a:lnTo>
                  <a:lnTo>
                    <a:pt x="332" y="431"/>
                  </a:lnTo>
                  <a:lnTo>
                    <a:pt x="332" y="432"/>
                  </a:lnTo>
                  <a:lnTo>
                    <a:pt x="331" y="433"/>
                  </a:lnTo>
                  <a:lnTo>
                    <a:pt x="330" y="434"/>
                  </a:lnTo>
                  <a:lnTo>
                    <a:pt x="329" y="436"/>
                  </a:lnTo>
                  <a:lnTo>
                    <a:pt x="328" y="437"/>
                  </a:lnTo>
                  <a:lnTo>
                    <a:pt x="328" y="438"/>
                  </a:lnTo>
                  <a:lnTo>
                    <a:pt x="326" y="440"/>
                  </a:lnTo>
                  <a:lnTo>
                    <a:pt x="325" y="442"/>
                  </a:lnTo>
                  <a:lnTo>
                    <a:pt x="325" y="443"/>
                  </a:lnTo>
                  <a:lnTo>
                    <a:pt x="324" y="443"/>
                  </a:lnTo>
                  <a:lnTo>
                    <a:pt x="324" y="444"/>
                  </a:lnTo>
                  <a:lnTo>
                    <a:pt x="324" y="444"/>
                  </a:lnTo>
                  <a:lnTo>
                    <a:pt x="324" y="446"/>
                  </a:lnTo>
                  <a:lnTo>
                    <a:pt x="323" y="447"/>
                  </a:lnTo>
                  <a:lnTo>
                    <a:pt x="323" y="447"/>
                  </a:lnTo>
                  <a:lnTo>
                    <a:pt x="322" y="447"/>
                  </a:lnTo>
                  <a:lnTo>
                    <a:pt x="322" y="447"/>
                  </a:lnTo>
                  <a:lnTo>
                    <a:pt x="323" y="446"/>
                  </a:lnTo>
                  <a:lnTo>
                    <a:pt x="323" y="446"/>
                  </a:lnTo>
                  <a:lnTo>
                    <a:pt x="323" y="444"/>
                  </a:lnTo>
                  <a:lnTo>
                    <a:pt x="323" y="444"/>
                  </a:lnTo>
                  <a:lnTo>
                    <a:pt x="323" y="443"/>
                  </a:lnTo>
                  <a:lnTo>
                    <a:pt x="324" y="443"/>
                  </a:lnTo>
                  <a:lnTo>
                    <a:pt x="324" y="443"/>
                  </a:lnTo>
                  <a:lnTo>
                    <a:pt x="323" y="443"/>
                  </a:lnTo>
                  <a:lnTo>
                    <a:pt x="322" y="444"/>
                  </a:lnTo>
                  <a:lnTo>
                    <a:pt x="322" y="444"/>
                  </a:lnTo>
                  <a:lnTo>
                    <a:pt x="322" y="444"/>
                  </a:lnTo>
                  <a:lnTo>
                    <a:pt x="321" y="446"/>
                  </a:lnTo>
                  <a:lnTo>
                    <a:pt x="319" y="447"/>
                  </a:lnTo>
                  <a:lnTo>
                    <a:pt x="318" y="449"/>
                  </a:lnTo>
                  <a:lnTo>
                    <a:pt x="318" y="450"/>
                  </a:lnTo>
                  <a:lnTo>
                    <a:pt x="317" y="451"/>
                  </a:lnTo>
                  <a:lnTo>
                    <a:pt x="315" y="452"/>
                  </a:lnTo>
                  <a:lnTo>
                    <a:pt x="315" y="453"/>
                  </a:lnTo>
                  <a:lnTo>
                    <a:pt x="313" y="455"/>
                  </a:lnTo>
                  <a:lnTo>
                    <a:pt x="312" y="457"/>
                  </a:lnTo>
                  <a:lnTo>
                    <a:pt x="311" y="459"/>
                  </a:lnTo>
                  <a:lnTo>
                    <a:pt x="310" y="460"/>
                  </a:lnTo>
                  <a:lnTo>
                    <a:pt x="309" y="460"/>
                  </a:lnTo>
                  <a:lnTo>
                    <a:pt x="308" y="460"/>
                  </a:lnTo>
                  <a:lnTo>
                    <a:pt x="308" y="459"/>
                  </a:lnTo>
                  <a:lnTo>
                    <a:pt x="308" y="458"/>
                  </a:lnTo>
                  <a:lnTo>
                    <a:pt x="309" y="457"/>
                  </a:lnTo>
                  <a:lnTo>
                    <a:pt x="310" y="457"/>
                  </a:lnTo>
                  <a:lnTo>
                    <a:pt x="310" y="457"/>
                  </a:lnTo>
                  <a:lnTo>
                    <a:pt x="311" y="457"/>
                  </a:lnTo>
                  <a:lnTo>
                    <a:pt x="311" y="456"/>
                  </a:lnTo>
                  <a:lnTo>
                    <a:pt x="310" y="456"/>
                  </a:lnTo>
                  <a:lnTo>
                    <a:pt x="309" y="455"/>
                  </a:lnTo>
                  <a:lnTo>
                    <a:pt x="309" y="456"/>
                  </a:lnTo>
                  <a:lnTo>
                    <a:pt x="308" y="457"/>
                  </a:lnTo>
                  <a:lnTo>
                    <a:pt x="306" y="457"/>
                  </a:lnTo>
                  <a:lnTo>
                    <a:pt x="305" y="458"/>
                  </a:lnTo>
                  <a:lnTo>
                    <a:pt x="306" y="456"/>
                  </a:lnTo>
                  <a:lnTo>
                    <a:pt x="306" y="454"/>
                  </a:lnTo>
                  <a:lnTo>
                    <a:pt x="305" y="455"/>
                  </a:lnTo>
                  <a:lnTo>
                    <a:pt x="305" y="456"/>
                  </a:lnTo>
                  <a:lnTo>
                    <a:pt x="305" y="457"/>
                  </a:lnTo>
                  <a:lnTo>
                    <a:pt x="304" y="457"/>
                  </a:lnTo>
                  <a:lnTo>
                    <a:pt x="303" y="458"/>
                  </a:lnTo>
                  <a:lnTo>
                    <a:pt x="303" y="458"/>
                  </a:lnTo>
                  <a:lnTo>
                    <a:pt x="302" y="459"/>
                  </a:lnTo>
                  <a:lnTo>
                    <a:pt x="301" y="460"/>
                  </a:lnTo>
                  <a:lnTo>
                    <a:pt x="300" y="461"/>
                  </a:lnTo>
                  <a:lnTo>
                    <a:pt x="299" y="459"/>
                  </a:lnTo>
                  <a:lnTo>
                    <a:pt x="299" y="460"/>
                  </a:lnTo>
                  <a:lnTo>
                    <a:pt x="299" y="460"/>
                  </a:lnTo>
                  <a:lnTo>
                    <a:pt x="299" y="461"/>
                  </a:lnTo>
                  <a:lnTo>
                    <a:pt x="298" y="461"/>
                  </a:lnTo>
                  <a:lnTo>
                    <a:pt x="297" y="462"/>
                  </a:lnTo>
                  <a:lnTo>
                    <a:pt x="296" y="464"/>
                  </a:lnTo>
                  <a:lnTo>
                    <a:pt x="294" y="465"/>
                  </a:lnTo>
                  <a:lnTo>
                    <a:pt x="293" y="465"/>
                  </a:lnTo>
                  <a:lnTo>
                    <a:pt x="292" y="465"/>
                  </a:lnTo>
                  <a:lnTo>
                    <a:pt x="291" y="464"/>
                  </a:lnTo>
                  <a:lnTo>
                    <a:pt x="290" y="464"/>
                  </a:lnTo>
                  <a:lnTo>
                    <a:pt x="287" y="464"/>
                  </a:lnTo>
                  <a:lnTo>
                    <a:pt x="285" y="465"/>
                  </a:lnTo>
                  <a:lnTo>
                    <a:pt x="286" y="463"/>
                  </a:lnTo>
                  <a:lnTo>
                    <a:pt x="286" y="463"/>
                  </a:lnTo>
                  <a:lnTo>
                    <a:pt x="286" y="462"/>
                  </a:lnTo>
                  <a:lnTo>
                    <a:pt x="288" y="462"/>
                  </a:lnTo>
                  <a:lnTo>
                    <a:pt x="289" y="462"/>
                  </a:lnTo>
                  <a:lnTo>
                    <a:pt x="289" y="461"/>
                  </a:lnTo>
                  <a:lnTo>
                    <a:pt x="289" y="461"/>
                  </a:lnTo>
                  <a:lnTo>
                    <a:pt x="288" y="461"/>
                  </a:lnTo>
                  <a:lnTo>
                    <a:pt x="287" y="461"/>
                  </a:lnTo>
                  <a:lnTo>
                    <a:pt x="286" y="461"/>
                  </a:lnTo>
                  <a:lnTo>
                    <a:pt x="286" y="460"/>
                  </a:lnTo>
                  <a:lnTo>
                    <a:pt x="286" y="458"/>
                  </a:lnTo>
                  <a:lnTo>
                    <a:pt x="286" y="457"/>
                  </a:lnTo>
                  <a:lnTo>
                    <a:pt x="285" y="457"/>
                  </a:lnTo>
                  <a:lnTo>
                    <a:pt x="285" y="457"/>
                  </a:lnTo>
                  <a:lnTo>
                    <a:pt x="285" y="456"/>
                  </a:lnTo>
                  <a:lnTo>
                    <a:pt x="286" y="451"/>
                  </a:lnTo>
                  <a:lnTo>
                    <a:pt x="286" y="450"/>
                  </a:lnTo>
                  <a:lnTo>
                    <a:pt x="288" y="447"/>
                  </a:lnTo>
                  <a:lnTo>
                    <a:pt x="289" y="448"/>
                  </a:lnTo>
                  <a:lnTo>
                    <a:pt x="289" y="449"/>
                  </a:lnTo>
                  <a:lnTo>
                    <a:pt x="289" y="451"/>
                  </a:lnTo>
                  <a:lnTo>
                    <a:pt x="290" y="449"/>
                  </a:lnTo>
                  <a:lnTo>
                    <a:pt x="290" y="449"/>
                  </a:lnTo>
                  <a:lnTo>
                    <a:pt x="290" y="447"/>
                  </a:lnTo>
                  <a:lnTo>
                    <a:pt x="290" y="446"/>
                  </a:lnTo>
                  <a:lnTo>
                    <a:pt x="290" y="446"/>
                  </a:lnTo>
                  <a:lnTo>
                    <a:pt x="289" y="446"/>
                  </a:lnTo>
                  <a:lnTo>
                    <a:pt x="289" y="447"/>
                  </a:lnTo>
                  <a:lnTo>
                    <a:pt x="290" y="444"/>
                  </a:lnTo>
                  <a:lnTo>
                    <a:pt x="290" y="443"/>
                  </a:lnTo>
                  <a:lnTo>
                    <a:pt x="290" y="441"/>
                  </a:lnTo>
                  <a:lnTo>
                    <a:pt x="290" y="438"/>
                  </a:lnTo>
                  <a:lnTo>
                    <a:pt x="290" y="435"/>
                  </a:lnTo>
                  <a:lnTo>
                    <a:pt x="290" y="435"/>
                  </a:lnTo>
                  <a:lnTo>
                    <a:pt x="291" y="434"/>
                  </a:lnTo>
                  <a:lnTo>
                    <a:pt x="291" y="432"/>
                  </a:lnTo>
                  <a:lnTo>
                    <a:pt x="292" y="431"/>
                  </a:lnTo>
                  <a:lnTo>
                    <a:pt x="293" y="429"/>
                  </a:lnTo>
                  <a:lnTo>
                    <a:pt x="295" y="427"/>
                  </a:lnTo>
                  <a:lnTo>
                    <a:pt x="296" y="425"/>
                  </a:lnTo>
                  <a:lnTo>
                    <a:pt x="297" y="426"/>
                  </a:lnTo>
                  <a:lnTo>
                    <a:pt x="299" y="427"/>
                  </a:lnTo>
                  <a:close/>
                  <a:moveTo>
                    <a:pt x="337" y="423"/>
                  </a:moveTo>
                  <a:lnTo>
                    <a:pt x="336" y="424"/>
                  </a:lnTo>
                  <a:lnTo>
                    <a:pt x="335" y="423"/>
                  </a:lnTo>
                  <a:lnTo>
                    <a:pt x="335" y="423"/>
                  </a:lnTo>
                  <a:lnTo>
                    <a:pt x="336" y="423"/>
                  </a:lnTo>
                  <a:lnTo>
                    <a:pt x="337" y="423"/>
                  </a:lnTo>
                  <a:lnTo>
                    <a:pt x="337" y="423"/>
                  </a:lnTo>
                  <a:close/>
                  <a:moveTo>
                    <a:pt x="298" y="423"/>
                  </a:moveTo>
                  <a:lnTo>
                    <a:pt x="297" y="424"/>
                  </a:lnTo>
                  <a:lnTo>
                    <a:pt x="297" y="423"/>
                  </a:lnTo>
                  <a:lnTo>
                    <a:pt x="298" y="422"/>
                  </a:lnTo>
                  <a:lnTo>
                    <a:pt x="299" y="422"/>
                  </a:lnTo>
                  <a:lnTo>
                    <a:pt x="299" y="422"/>
                  </a:lnTo>
                  <a:lnTo>
                    <a:pt x="298" y="423"/>
                  </a:lnTo>
                  <a:close/>
                  <a:moveTo>
                    <a:pt x="339" y="420"/>
                  </a:moveTo>
                  <a:lnTo>
                    <a:pt x="340" y="421"/>
                  </a:lnTo>
                  <a:lnTo>
                    <a:pt x="340" y="422"/>
                  </a:lnTo>
                  <a:lnTo>
                    <a:pt x="339" y="423"/>
                  </a:lnTo>
                  <a:lnTo>
                    <a:pt x="338" y="423"/>
                  </a:lnTo>
                  <a:lnTo>
                    <a:pt x="338" y="422"/>
                  </a:lnTo>
                  <a:lnTo>
                    <a:pt x="337" y="422"/>
                  </a:lnTo>
                  <a:lnTo>
                    <a:pt x="336" y="422"/>
                  </a:lnTo>
                  <a:lnTo>
                    <a:pt x="335" y="422"/>
                  </a:lnTo>
                  <a:lnTo>
                    <a:pt x="335" y="421"/>
                  </a:lnTo>
                  <a:lnTo>
                    <a:pt x="336" y="421"/>
                  </a:lnTo>
                  <a:lnTo>
                    <a:pt x="338" y="421"/>
                  </a:lnTo>
                  <a:lnTo>
                    <a:pt x="339" y="420"/>
                  </a:lnTo>
                  <a:close/>
                  <a:moveTo>
                    <a:pt x="340" y="413"/>
                  </a:moveTo>
                  <a:lnTo>
                    <a:pt x="341" y="415"/>
                  </a:lnTo>
                  <a:lnTo>
                    <a:pt x="343" y="416"/>
                  </a:lnTo>
                  <a:lnTo>
                    <a:pt x="343" y="416"/>
                  </a:lnTo>
                  <a:lnTo>
                    <a:pt x="341" y="417"/>
                  </a:lnTo>
                  <a:lnTo>
                    <a:pt x="340" y="418"/>
                  </a:lnTo>
                  <a:lnTo>
                    <a:pt x="341" y="418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39" y="419"/>
                  </a:lnTo>
                  <a:lnTo>
                    <a:pt x="337" y="420"/>
                  </a:lnTo>
                  <a:lnTo>
                    <a:pt x="337" y="419"/>
                  </a:lnTo>
                  <a:lnTo>
                    <a:pt x="337" y="419"/>
                  </a:lnTo>
                  <a:lnTo>
                    <a:pt x="337" y="418"/>
                  </a:lnTo>
                  <a:lnTo>
                    <a:pt x="337" y="416"/>
                  </a:lnTo>
                  <a:lnTo>
                    <a:pt x="338" y="416"/>
                  </a:lnTo>
                  <a:lnTo>
                    <a:pt x="338" y="415"/>
                  </a:lnTo>
                  <a:lnTo>
                    <a:pt x="337" y="415"/>
                  </a:lnTo>
                  <a:lnTo>
                    <a:pt x="337" y="414"/>
                  </a:lnTo>
                  <a:lnTo>
                    <a:pt x="338" y="414"/>
                  </a:lnTo>
                  <a:lnTo>
                    <a:pt x="340" y="413"/>
                  </a:lnTo>
                  <a:lnTo>
                    <a:pt x="340" y="413"/>
                  </a:lnTo>
                  <a:close/>
                  <a:moveTo>
                    <a:pt x="292" y="418"/>
                  </a:moveTo>
                  <a:lnTo>
                    <a:pt x="291" y="418"/>
                  </a:lnTo>
                  <a:lnTo>
                    <a:pt x="292" y="417"/>
                  </a:lnTo>
                  <a:lnTo>
                    <a:pt x="292" y="416"/>
                  </a:lnTo>
                  <a:lnTo>
                    <a:pt x="292" y="415"/>
                  </a:lnTo>
                  <a:lnTo>
                    <a:pt x="293" y="414"/>
                  </a:lnTo>
                  <a:lnTo>
                    <a:pt x="294" y="413"/>
                  </a:lnTo>
                  <a:lnTo>
                    <a:pt x="295" y="412"/>
                  </a:lnTo>
                  <a:lnTo>
                    <a:pt x="296" y="412"/>
                  </a:lnTo>
                  <a:lnTo>
                    <a:pt x="296" y="411"/>
                  </a:lnTo>
                  <a:lnTo>
                    <a:pt x="297" y="411"/>
                  </a:lnTo>
                  <a:lnTo>
                    <a:pt x="297" y="411"/>
                  </a:lnTo>
                  <a:lnTo>
                    <a:pt x="297" y="413"/>
                  </a:lnTo>
                  <a:lnTo>
                    <a:pt x="296" y="414"/>
                  </a:lnTo>
                  <a:lnTo>
                    <a:pt x="295" y="416"/>
                  </a:lnTo>
                  <a:lnTo>
                    <a:pt x="295" y="416"/>
                  </a:lnTo>
                  <a:lnTo>
                    <a:pt x="293" y="417"/>
                  </a:lnTo>
                  <a:lnTo>
                    <a:pt x="292" y="418"/>
                  </a:lnTo>
                  <a:close/>
                  <a:moveTo>
                    <a:pt x="321" y="395"/>
                  </a:moveTo>
                  <a:lnTo>
                    <a:pt x="321" y="396"/>
                  </a:lnTo>
                  <a:lnTo>
                    <a:pt x="321" y="396"/>
                  </a:lnTo>
                  <a:lnTo>
                    <a:pt x="320" y="395"/>
                  </a:lnTo>
                  <a:lnTo>
                    <a:pt x="318" y="395"/>
                  </a:lnTo>
                  <a:lnTo>
                    <a:pt x="320" y="394"/>
                  </a:lnTo>
                  <a:lnTo>
                    <a:pt x="320" y="395"/>
                  </a:lnTo>
                  <a:lnTo>
                    <a:pt x="321" y="395"/>
                  </a:lnTo>
                  <a:close/>
                  <a:moveTo>
                    <a:pt x="324" y="393"/>
                  </a:moveTo>
                  <a:lnTo>
                    <a:pt x="321" y="394"/>
                  </a:lnTo>
                  <a:lnTo>
                    <a:pt x="321" y="394"/>
                  </a:lnTo>
                  <a:lnTo>
                    <a:pt x="321" y="393"/>
                  </a:lnTo>
                  <a:lnTo>
                    <a:pt x="322" y="393"/>
                  </a:lnTo>
                  <a:lnTo>
                    <a:pt x="323" y="393"/>
                  </a:lnTo>
                  <a:lnTo>
                    <a:pt x="324" y="393"/>
                  </a:lnTo>
                  <a:close/>
                  <a:moveTo>
                    <a:pt x="252" y="357"/>
                  </a:moveTo>
                  <a:lnTo>
                    <a:pt x="255" y="357"/>
                  </a:lnTo>
                  <a:lnTo>
                    <a:pt x="256" y="357"/>
                  </a:lnTo>
                  <a:lnTo>
                    <a:pt x="257" y="357"/>
                  </a:lnTo>
                  <a:lnTo>
                    <a:pt x="257" y="358"/>
                  </a:lnTo>
                  <a:lnTo>
                    <a:pt x="256" y="359"/>
                  </a:lnTo>
                  <a:lnTo>
                    <a:pt x="256" y="359"/>
                  </a:lnTo>
                  <a:lnTo>
                    <a:pt x="254" y="359"/>
                  </a:lnTo>
                  <a:lnTo>
                    <a:pt x="252" y="359"/>
                  </a:lnTo>
                  <a:lnTo>
                    <a:pt x="251" y="360"/>
                  </a:lnTo>
                  <a:lnTo>
                    <a:pt x="250" y="361"/>
                  </a:lnTo>
                  <a:lnTo>
                    <a:pt x="248" y="361"/>
                  </a:lnTo>
                  <a:lnTo>
                    <a:pt x="248" y="361"/>
                  </a:lnTo>
                  <a:lnTo>
                    <a:pt x="246" y="360"/>
                  </a:lnTo>
                  <a:lnTo>
                    <a:pt x="245" y="361"/>
                  </a:lnTo>
                  <a:lnTo>
                    <a:pt x="244" y="361"/>
                  </a:lnTo>
                  <a:lnTo>
                    <a:pt x="242" y="361"/>
                  </a:lnTo>
                  <a:lnTo>
                    <a:pt x="241" y="361"/>
                  </a:lnTo>
                  <a:lnTo>
                    <a:pt x="240" y="360"/>
                  </a:lnTo>
                  <a:lnTo>
                    <a:pt x="239" y="359"/>
                  </a:lnTo>
                  <a:lnTo>
                    <a:pt x="240" y="358"/>
                  </a:lnTo>
                  <a:lnTo>
                    <a:pt x="241" y="357"/>
                  </a:lnTo>
                  <a:lnTo>
                    <a:pt x="247" y="356"/>
                  </a:lnTo>
                  <a:lnTo>
                    <a:pt x="250" y="355"/>
                  </a:lnTo>
                  <a:lnTo>
                    <a:pt x="252" y="355"/>
                  </a:lnTo>
                  <a:lnTo>
                    <a:pt x="253" y="355"/>
                  </a:lnTo>
                  <a:lnTo>
                    <a:pt x="253" y="356"/>
                  </a:lnTo>
                  <a:lnTo>
                    <a:pt x="252" y="357"/>
                  </a:lnTo>
                  <a:lnTo>
                    <a:pt x="252" y="357"/>
                  </a:lnTo>
                  <a:close/>
                  <a:moveTo>
                    <a:pt x="487" y="242"/>
                  </a:moveTo>
                  <a:lnTo>
                    <a:pt x="485" y="246"/>
                  </a:lnTo>
                  <a:lnTo>
                    <a:pt x="485" y="246"/>
                  </a:lnTo>
                  <a:lnTo>
                    <a:pt x="485" y="245"/>
                  </a:lnTo>
                  <a:lnTo>
                    <a:pt x="486" y="243"/>
                  </a:lnTo>
                  <a:lnTo>
                    <a:pt x="486" y="242"/>
                  </a:lnTo>
                  <a:lnTo>
                    <a:pt x="487" y="242"/>
                  </a:lnTo>
                  <a:lnTo>
                    <a:pt x="487" y="242"/>
                  </a:lnTo>
                  <a:close/>
                  <a:moveTo>
                    <a:pt x="487" y="240"/>
                  </a:moveTo>
                  <a:lnTo>
                    <a:pt x="487" y="240"/>
                  </a:lnTo>
                  <a:lnTo>
                    <a:pt x="487" y="239"/>
                  </a:lnTo>
                  <a:lnTo>
                    <a:pt x="487" y="238"/>
                  </a:lnTo>
                  <a:lnTo>
                    <a:pt x="487" y="237"/>
                  </a:lnTo>
                  <a:lnTo>
                    <a:pt x="488" y="236"/>
                  </a:lnTo>
                  <a:lnTo>
                    <a:pt x="489" y="237"/>
                  </a:lnTo>
                  <a:lnTo>
                    <a:pt x="487" y="239"/>
                  </a:lnTo>
                  <a:lnTo>
                    <a:pt x="487" y="240"/>
                  </a:lnTo>
                  <a:close/>
                  <a:moveTo>
                    <a:pt x="13" y="222"/>
                  </a:moveTo>
                  <a:lnTo>
                    <a:pt x="13" y="223"/>
                  </a:lnTo>
                  <a:lnTo>
                    <a:pt x="12" y="219"/>
                  </a:lnTo>
                  <a:lnTo>
                    <a:pt x="12" y="216"/>
                  </a:lnTo>
                  <a:lnTo>
                    <a:pt x="12" y="215"/>
                  </a:lnTo>
                  <a:lnTo>
                    <a:pt x="13" y="215"/>
                  </a:lnTo>
                  <a:lnTo>
                    <a:pt x="13" y="219"/>
                  </a:lnTo>
                  <a:lnTo>
                    <a:pt x="13" y="220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3" y="222"/>
                  </a:lnTo>
                  <a:close/>
                  <a:moveTo>
                    <a:pt x="490" y="218"/>
                  </a:moveTo>
                  <a:lnTo>
                    <a:pt x="489" y="219"/>
                  </a:lnTo>
                  <a:lnTo>
                    <a:pt x="489" y="218"/>
                  </a:lnTo>
                  <a:lnTo>
                    <a:pt x="489" y="216"/>
                  </a:lnTo>
                  <a:lnTo>
                    <a:pt x="490" y="214"/>
                  </a:lnTo>
                  <a:lnTo>
                    <a:pt x="491" y="213"/>
                  </a:lnTo>
                  <a:lnTo>
                    <a:pt x="491" y="212"/>
                  </a:lnTo>
                  <a:lnTo>
                    <a:pt x="492" y="211"/>
                  </a:lnTo>
                  <a:lnTo>
                    <a:pt x="494" y="209"/>
                  </a:lnTo>
                  <a:lnTo>
                    <a:pt x="495" y="208"/>
                  </a:lnTo>
                  <a:lnTo>
                    <a:pt x="495" y="207"/>
                  </a:lnTo>
                  <a:lnTo>
                    <a:pt x="495" y="206"/>
                  </a:lnTo>
                  <a:lnTo>
                    <a:pt x="494" y="206"/>
                  </a:lnTo>
                  <a:lnTo>
                    <a:pt x="495" y="205"/>
                  </a:lnTo>
                  <a:lnTo>
                    <a:pt x="496" y="205"/>
                  </a:lnTo>
                  <a:lnTo>
                    <a:pt x="496" y="204"/>
                  </a:lnTo>
                  <a:lnTo>
                    <a:pt x="496" y="205"/>
                  </a:lnTo>
                  <a:lnTo>
                    <a:pt x="496" y="207"/>
                  </a:lnTo>
                  <a:lnTo>
                    <a:pt x="496" y="208"/>
                  </a:lnTo>
                  <a:lnTo>
                    <a:pt x="496" y="209"/>
                  </a:lnTo>
                  <a:lnTo>
                    <a:pt x="492" y="215"/>
                  </a:lnTo>
                  <a:lnTo>
                    <a:pt x="490" y="217"/>
                  </a:lnTo>
                  <a:lnTo>
                    <a:pt x="490" y="218"/>
                  </a:lnTo>
                  <a:close/>
                  <a:moveTo>
                    <a:pt x="475" y="187"/>
                  </a:moveTo>
                  <a:lnTo>
                    <a:pt x="475" y="187"/>
                  </a:lnTo>
                  <a:lnTo>
                    <a:pt x="475" y="187"/>
                  </a:lnTo>
                  <a:lnTo>
                    <a:pt x="476" y="187"/>
                  </a:lnTo>
                  <a:lnTo>
                    <a:pt x="475" y="188"/>
                  </a:lnTo>
                  <a:lnTo>
                    <a:pt x="476" y="189"/>
                  </a:lnTo>
                  <a:lnTo>
                    <a:pt x="476" y="190"/>
                  </a:lnTo>
                  <a:lnTo>
                    <a:pt x="475" y="190"/>
                  </a:lnTo>
                  <a:lnTo>
                    <a:pt x="475" y="191"/>
                  </a:lnTo>
                  <a:lnTo>
                    <a:pt x="474" y="190"/>
                  </a:lnTo>
                  <a:lnTo>
                    <a:pt x="473" y="187"/>
                  </a:lnTo>
                  <a:lnTo>
                    <a:pt x="474" y="186"/>
                  </a:lnTo>
                  <a:lnTo>
                    <a:pt x="475" y="187"/>
                  </a:lnTo>
                  <a:close/>
                  <a:moveTo>
                    <a:pt x="471" y="171"/>
                  </a:moveTo>
                  <a:lnTo>
                    <a:pt x="471" y="171"/>
                  </a:lnTo>
                  <a:lnTo>
                    <a:pt x="471" y="171"/>
                  </a:lnTo>
                  <a:lnTo>
                    <a:pt x="471" y="170"/>
                  </a:lnTo>
                  <a:lnTo>
                    <a:pt x="471" y="169"/>
                  </a:lnTo>
                  <a:lnTo>
                    <a:pt x="472" y="170"/>
                  </a:lnTo>
                  <a:lnTo>
                    <a:pt x="472" y="171"/>
                  </a:lnTo>
                  <a:lnTo>
                    <a:pt x="471" y="171"/>
                  </a:lnTo>
                  <a:close/>
                  <a:moveTo>
                    <a:pt x="465" y="169"/>
                  </a:moveTo>
                  <a:lnTo>
                    <a:pt x="464" y="170"/>
                  </a:lnTo>
                  <a:lnTo>
                    <a:pt x="464" y="169"/>
                  </a:lnTo>
                  <a:lnTo>
                    <a:pt x="465" y="168"/>
                  </a:lnTo>
                  <a:lnTo>
                    <a:pt x="465" y="167"/>
                  </a:lnTo>
                  <a:lnTo>
                    <a:pt x="465" y="169"/>
                  </a:lnTo>
                  <a:lnTo>
                    <a:pt x="465" y="169"/>
                  </a:lnTo>
                  <a:close/>
                  <a:moveTo>
                    <a:pt x="54" y="149"/>
                  </a:moveTo>
                  <a:lnTo>
                    <a:pt x="54" y="150"/>
                  </a:lnTo>
                  <a:lnTo>
                    <a:pt x="53" y="150"/>
                  </a:lnTo>
                  <a:lnTo>
                    <a:pt x="53" y="150"/>
                  </a:lnTo>
                  <a:lnTo>
                    <a:pt x="53" y="149"/>
                  </a:lnTo>
                  <a:lnTo>
                    <a:pt x="55" y="148"/>
                  </a:lnTo>
                  <a:lnTo>
                    <a:pt x="55" y="148"/>
                  </a:lnTo>
                  <a:lnTo>
                    <a:pt x="54" y="149"/>
                  </a:lnTo>
                  <a:close/>
                  <a:moveTo>
                    <a:pt x="461" y="143"/>
                  </a:moveTo>
                  <a:lnTo>
                    <a:pt x="460" y="143"/>
                  </a:lnTo>
                  <a:lnTo>
                    <a:pt x="460" y="143"/>
                  </a:lnTo>
                  <a:lnTo>
                    <a:pt x="459" y="142"/>
                  </a:lnTo>
                  <a:lnTo>
                    <a:pt x="460" y="141"/>
                  </a:lnTo>
                  <a:lnTo>
                    <a:pt x="460" y="142"/>
                  </a:lnTo>
                  <a:lnTo>
                    <a:pt x="461" y="142"/>
                  </a:lnTo>
                  <a:lnTo>
                    <a:pt x="461" y="143"/>
                  </a:lnTo>
                  <a:close/>
                  <a:moveTo>
                    <a:pt x="460" y="141"/>
                  </a:moveTo>
                  <a:lnTo>
                    <a:pt x="459" y="141"/>
                  </a:lnTo>
                  <a:lnTo>
                    <a:pt x="459" y="141"/>
                  </a:lnTo>
                  <a:lnTo>
                    <a:pt x="460" y="140"/>
                  </a:lnTo>
                  <a:lnTo>
                    <a:pt x="460" y="140"/>
                  </a:lnTo>
                  <a:lnTo>
                    <a:pt x="460" y="139"/>
                  </a:lnTo>
                  <a:lnTo>
                    <a:pt x="460" y="140"/>
                  </a:lnTo>
                  <a:lnTo>
                    <a:pt x="460" y="141"/>
                  </a:lnTo>
                  <a:close/>
                  <a:moveTo>
                    <a:pt x="433" y="114"/>
                  </a:moveTo>
                  <a:lnTo>
                    <a:pt x="433" y="115"/>
                  </a:lnTo>
                  <a:lnTo>
                    <a:pt x="434" y="116"/>
                  </a:lnTo>
                  <a:lnTo>
                    <a:pt x="433" y="117"/>
                  </a:lnTo>
                  <a:lnTo>
                    <a:pt x="433" y="117"/>
                  </a:lnTo>
                  <a:lnTo>
                    <a:pt x="432" y="117"/>
                  </a:lnTo>
                  <a:lnTo>
                    <a:pt x="432" y="116"/>
                  </a:lnTo>
                  <a:lnTo>
                    <a:pt x="431" y="115"/>
                  </a:lnTo>
                  <a:lnTo>
                    <a:pt x="431" y="114"/>
                  </a:lnTo>
                  <a:lnTo>
                    <a:pt x="432" y="114"/>
                  </a:lnTo>
                  <a:lnTo>
                    <a:pt x="433" y="114"/>
                  </a:lnTo>
                  <a:lnTo>
                    <a:pt x="433" y="114"/>
                  </a:lnTo>
                  <a:lnTo>
                    <a:pt x="433" y="114"/>
                  </a:lnTo>
                  <a:close/>
                  <a:moveTo>
                    <a:pt x="354" y="99"/>
                  </a:moveTo>
                  <a:lnTo>
                    <a:pt x="354" y="99"/>
                  </a:lnTo>
                  <a:lnTo>
                    <a:pt x="354" y="98"/>
                  </a:lnTo>
                  <a:lnTo>
                    <a:pt x="354" y="98"/>
                  </a:lnTo>
                  <a:lnTo>
                    <a:pt x="355" y="97"/>
                  </a:lnTo>
                  <a:lnTo>
                    <a:pt x="356" y="98"/>
                  </a:lnTo>
                  <a:lnTo>
                    <a:pt x="356" y="98"/>
                  </a:lnTo>
                  <a:lnTo>
                    <a:pt x="354" y="99"/>
                  </a:lnTo>
                  <a:close/>
                  <a:moveTo>
                    <a:pt x="356" y="90"/>
                  </a:moveTo>
                  <a:lnTo>
                    <a:pt x="355" y="92"/>
                  </a:lnTo>
                  <a:lnTo>
                    <a:pt x="355" y="91"/>
                  </a:lnTo>
                  <a:lnTo>
                    <a:pt x="354" y="92"/>
                  </a:lnTo>
                  <a:lnTo>
                    <a:pt x="353" y="92"/>
                  </a:lnTo>
                  <a:lnTo>
                    <a:pt x="353" y="92"/>
                  </a:lnTo>
                  <a:lnTo>
                    <a:pt x="352" y="94"/>
                  </a:lnTo>
                  <a:lnTo>
                    <a:pt x="352" y="92"/>
                  </a:lnTo>
                  <a:lnTo>
                    <a:pt x="352" y="91"/>
                  </a:lnTo>
                  <a:lnTo>
                    <a:pt x="353" y="90"/>
                  </a:lnTo>
                  <a:lnTo>
                    <a:pt x="354" y="89"/>
                  </a:lnTo>
                  <a:lnTo>
                    <a:pt x="356" y="89"/>
                  </a:lnTo>
                  <a:lnTo>
                    <a:pt x="358" y="88"/>
                  </a:lnTo>
                  <a:lnTo>
                    <a:pt x="358" y="88"/>
                  </a:lnTo>
                  <a:lnTo>
                    <a:pt x="359" y="90"/>
                  </a:lnTo>
                  <a:lnTo>
                    <a:pt x="357" y="90"/>
                  </a:lnTo>
                  <a:lnTo>
                    <a:pt x="356" y="90"/>
                  </a:lnTo>
                  <a:close/>
                  <a:moveTo>
                    <a:pt x="329" y="80"/>
                  </a:moveTo>
                  <a:lnTo>
                    <a:pt x="328" y="80"/>
                  </a:lnTo>
                  <a:lnTo>
                    <a:pt x="327" y="80"/>
                  </a:lnTo>
                  <a:lnTo>
                    <a:pt x="327" y="79"/>
                  </a:lnTo>
                  <a:lnTo>
                    <a:pt x="327" y="79"/>
                  </a:lnTo>
                  <a:lnTo>
                    <a:pt x="327" y="78"/>
                  </a:lnTo>
                  <a:lnTo>
                    <a:pt x="328" y="78"/>
                  </a:lnTo>
                  <a:lnTo>
                    <a:pt x="328" y="77"/>
                  </a:lnTo>
                  <a:lnTo>
                    <a:pt x="329" y="78"/>
                  </a:lnTo>
                  <a:lnTo>
                    <a:pt x="328" y="79"/>
                  </a:lnTo>
                  <a:lnTo>
                    <a:pt x="329" y="80"/>
                  </a:lnTo>
                  <a:close/>
                  <a:moveTo>
                    <a:pt x="323" y="78"/>
                  </a:moveTo>
                  <a:lnTo>
                    <a:pt x="322" y="78"/>
                  </a:lnTo>
                  <a:lnTo>
                    <a:pt x="322" y="78"/>
                  </a:lnTo>
                  <a:lnTo>
                    <a:pt x="322" y="77"/>
                  </a:lnTo>
                  <a:lnTo>
                    <a:pt x="322" y="77"/>
                  </a:lnTo>
                  <a:lnTo>
                    <a:pt x="323" y="76"/>
                  </a:lnTo>
                  <a:lnTo>
                    <a:pt x="324" y="77"/>
                  </a:lnTo>
                  <a:lnTo>
                    <a:pt x="323" y="78"/>
                  </a:lnTo>
                  <a:close/>
                  <a:moveTo>
                    <a:pt x="326" y="78"/>
                  </a:moveTo>
                  <a:lnTo>
                    <a:pt x="326" y="78"/>
                  </a:lnTo>
                  <a:lnTo>
                    <a:pt x="326" y="77"/>
                  </a:lnTo>
                  <a:lnTo>
                    <a:pt x="327" y="76"/>
                  </a:lnTo>
                  <a:lnTo>
                    <a:pt x="327" y="77"/>
                  </a:lnTo>
                  <a:lnTo>
                    <a:pt x="326" y="78"/>
                  </a:lnTo>
                  <a:close/>
                  <a:moveTo>
                    <a:pt x="178" y="75"/>
                  </a:moveTo>
                  <a:lnTo>
                    <a:pt x="178" y="75"/>
                  </a:lnTo>
                  <a:lnTo>
                    <a:pt x="177" y="75"/>
                  </a:lnTo>
                  <a:lnTo>
                    <a:pt x="177" y="74"/>
                  </a:lnTo>
                  <a:lnTo>
                    <a:pt x="177" y="74"/>
                  </a:lnTo>
                  <a:lnTo>
                    <a:pt x="177" y="73"/>
                  </a:lnTo>
                  <a:lnTo>
                    <a:pt x="178" y="73"/>
                  </a:lnTo>
                  <a:lnTo>
                    <a:pt x="178" y="73"/>
                  </a:lnTo>
                  <a:lnTo>
                    <a:pt x="178" y="73"/>
                  </a:lnTo>
                  <a:lnTo>
                    <a:pt x="178" y="74"/>
                  </a:lnTo>
                  <a:lnTo>
                    <a:pt x="178" y="75"/>
                  </a:lnTo>
                  <a:close/>
                  <a:moveTo>
                    <a:pt x="187" y="64"/>
                  </a:moveTo>
                  <a:lnTo>
                    <a:pt x="186" y="64"/>
                  </a:lnTo>
                  <a:lnTo>
                    <a:pt x="186" y="64"/>
                  </a:lnTo>
                  <a:lnTo>
                    <a:pt x="186" y="62"/>
                  </a:lnTo>
                  <a:lnTo>
                    <a:pt x="187" y="62"/>
                  </a:lnTo>
                  <a:lnTo>
                    <a:pt x="187" y="62"/>
                  </a:lnTo>
                  <a:lnTo>
                    <a:pt x="187" y="63"/>
                  </a:lnTo>
                  <a:lnTo>
                    <a:pt x="187" y="64"/>
                  </a:lnTo>
                  <a:close/>
                  <a:moveTo>
                    <a:pt x="328" y="52"/>
                  </a:moveTo>
                  <a:lnTo>
                    <a:pt x="329" y="53"/>
                  </a:lnTo>
                  <a:lnTo>
                    <a:pt x="329" y="53"/>
                  </a:lnTo>
                  <a:lnTo>
                    <a:pt x="330" y="51"/>
                  </a:lnTo>
                  <a:lnTo>
                    <a:pt x="330" y="52"/>
                  </a:lnTo>
                  <a:lnTo>
                    <a:pt x="330" y="52"/>
                  </a:lnTo>
                  <a:lnTo>
                    <a:pt x="331" y="52"/>
                  </a:lnTo>
                  <a:lnTo>
                    <a:pt x="330" y="53"/>
                  </a:lnTo>
                  <a:lnTo>
                    <a:pt x="329" y="53"/>
                  </a:lnTo>
                  <a:lnTo>
                    <a:pt x="329" y="54"/>
                  </a:lnTo>
                  <a:lnTo>
                    <a:pt x="328" y="56"/>
                  </a:lnTo>
                  <a:lnTo>
                    <a:pt x="328" y="56"/>
                  </a:lnTo>
                  <a:lnTo>
                    <a:pt x="328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9"/>
                  </a:lnTo>
                  <a:lnTo>
                    <a:pt x="329" y="60"/>
                  </a:lnTo>
                  <a:lnTo>
                    <a:pt x="328" y="59"/>
                  </a:lnTo>
                  <a:lnTo>
                    <a:pt x="327" y="59"/>
                  </a:lnTo>
                  <a:lnTo>
                    <a:pt x="325" y="59"/>
                  </a:lnTo>
                  <a:lnTo>
                    <a:pt x="323" y="59"/>
                  </a:lnTo>
                  <a:lnTo>
                    <a:pt x="323" y="59"/>
                  </a:lnTo>
                  <a:lnTo>
                    <a:pt x="324" y="57"/>
                  </a:lnTo>
                  <a:lnTo>
                    <a:pt x="324" y="56"/>
                  </a:lnTo>
                  <a:lnTo>
                    <a:pt x="324" y="55"/>
                  </a:lnTo>
                  <a:lnTo>
                    <a:pt x="325" y="53"/>
                  </a:lnTo>
                  <a:lnTo>
                    <a:pt x="326" y="52"/>
                  </a:lnTo>
                  <a:lnTo>
                    <a:pt x="327" y="51"/>
                  </a:lnTo>
                  <a:lnTo>
                    <a:pt x="328" y="50"/>
                  </a:lnTo>
                  <a:lnTo>
                    <a:pt x="328" y="50"/>
                  </a:lnTo>
                  <a:lnTo>
                    <a:pt x="328" y="51"/>
                  </a:lnTo>
                  <a:lnTo>
                    <a:pt x="328" y="52"/>
                  </a:lnTo>
                  <a:close/>
                  <a:moveTo>
                    <a:pt x="323" y="52"/>
                  </a:moveTo>
                  <a:lnTo>
                    <a:pt x="322" y="52"/>
                  </a:lnTo>
                  <a:lnTo>
                    <a:pt x="321" y="52"/>
                  </a:lnTo>
                  <a:lnTo>
                    <a:pt x="321" y="52"/>
                  </a:lnTo>
                  <a:lnTo>
                    <a:pt x="322" y="51"/>
                  </a:lnTo>
                  <a:lnTo>
                    <a:pt x="322" y="51"/>
                  </a:lnTo>
                  <a:lnTo>
                    <a:pt x="323" y="50"/>
                  </a:lnTo>
                  <a:lnTo>
                    <a:pt x="323" y="51"/>
                  </a:lnTo>
                  <a:lnTo>
                    <a:pt x="323" y="52"/>
                  </a:lnTo>
                  <a:lnTo>
                    <a:pt x="323" y="52"/>
                  </a:lnTo>
                  <a:close/>
                  <a:moveTo>
                    <a:pt x="328" y="21"/>
                  </a:moveTo>
                  <a:lnTo>
                    <a:pt x="326" y="22"/>
                  </a:lnTo>
                  <a:lnTo>
                    <a:pt x="327" y="21"/>
                  </a:lnTo>
                  <a:lnTo>
                    <a:pt x="329" y="20"/>
                  </a:lnTo>
                  <a:lnTo>
                    <a:pt x="330" y="20"/>
                  </a:lnTo>
                  <a:lnTo>
                    <a:pt x="330" y="20"/>
                  </a:lnTo>
                  <a:lnTo>
                    <a:pt x="328" y="21"/>
                  </a:lnTo>
                  <a:lnTo>
                    <a:pt x="328" y="21"/>
                  </a:lnTo>
                  <a:close/>
                  <a:moveTo>
                    <a:pt x="256" y="22"/>
                  </a:moveTo>
                  <a:lnTo>
                    <a:pt x="257" y="24"/>
                  </a:lnTo>
                  <a:lnTo>
                    <a:pt x="257" y="24"/>
                  </a:lnTo>
                  <a:lnTo>
                    <a:pt x="258" y="25"/>
                  </a:lnTo>
                  <a:lnTo>
                    <a:pt x="258" y="25"/>
                  </a:lnTo>
                  <a:lnTo>
                    <a:pt x="256" y="26"/>
                  </a:lnTo>
                  <a:lnTo>
                    <a:pt x="254" y="25"/>
                  </a:lnTo>
                  <a:lnTo>
                    <a:pt x="252" y="25"/>
                  </a:lnTo>
                  <a:lnTo>
                    <a:pt x="251" y="25"/>
                  </a:lnTo>
                  <a:lnTo>
                    <a:pt x="251" y="25"/>
                  </a:lnTo>
                  <a:lnTo>
                    <a:pt x="252" y="22"/>
                  </a:lnTo>
                  <a:lnTo>
                    <a:pt x="252" y="24"/>
                  </a:lnTo>
                  <a:lnTo>
                    <a:pt x="253" y="22"/>
                  </a:lnTo>
                  <a:lnTo>
                    <a:pt x="253" y="21"/>
                  </a:lnTo>
                  <a:lnTo>
                    <a:pt x="253" y="20"/>
                  </a:lnTo>
                  <a:lnTo>
                    <a:pt x="254" y="18"/>
                  </a:lnTo>
                  <a:lnTo>
                    <a:pt x="255" y="18"/>
                  </a:lnTo>
                  <a:lnTo>
                    <a:pt x="255" y="18"/>
                  </a:lnTo>
                  <a:lnTo>
                    <a:pt x="255" y="19"/>
                  </a:lnTo>
                  <a:lnTo>
                    <a:pt x="255" y="20"/>
                  </a:lnTo>
                  <a:lnTo>
                    <a:pt x="256" y="21"/>
                  </a:lnTo>
                  <a:lnTo>
                    <a:pt x="256" y="22"/>
                  </a:lnTo>
                  <a:close/>
                  <a:moveTo>
                    <a:pt x="258" y="18"/>
                  </a:moveTo>
                  <a:lnTo>
                    <a:pt x="260" y="18"/>
                  </a:lnTo>
                  <a:lnTo>
                    <a:pt x="262" y="17"/>
                  </a:lnTo>
                  <a:lnTo>
                    <a:pt x="263" y="18"/>
                  </a:lnTo>
                  <a:lnTo>
                    <a:pt x="263" y="18"/>
                  </a:lnTo>
                  <a:lnTo>
                    <a:pt x="265" y="17"/>
                  </a:lnTo>
                  <a:lnTo>
                    <a:pt x="266" y="16"/>
                  </a:lnTo>
                  <a:lnTo>
                    <a:pt x="266" y="16"/>
                  </a:lnTo>
                  <a:lnTo>
                    <a:pt x="267" y="17"/>
                  </a:lnTo>
                  <a:lnTo>
                    <a:pt x="268" y="17"/>
                  </a:lnTo>
                  <a:lnTo>
                    <a:pt x="269" y="18"/>
                  </a:lnTo>
                  <a:lnTo>
                    <a:pt x="269" y="19"/>
                  </a:lnTo>
                  <a:lnTo>
                    <a:pt x="269" y="19"/>
                  </a:lnTo>
                  <a:lnTo>
                    <a:pt x="268" y="20"/>
                  </a:lnTo>
                  <a:lnTo>
                    <a:pt x="268" y="21"/>
                  </a:lnTo>
                  <a:lnTo>
                    <a:pt x="267" y="21"/>
                  </a:lnTo>
                  <a:lnTo>
                    <a:pt x="266" y="24"/>
                  </a:lnTo>
                  <a:lnTo>
                    <a:pt x="262" y="27"/>
                  </a:lnTo>
                  <a:lnTo>
                    <a:pt x="258" y="24"/>
                  </a:lnTo>
                  <a:lnTo>
                    <a:pt x="257" y="22"/>
                  </a:lnTo>
                  <a:lnTo>
                    <a:pt x="256" y="19"/>
                  </a:lnTo>
                  <a:lnTo>
                    <a:pt x="256" y="17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57" y="17"/>
                  </a:lnTo>
                  <a:lnTo>
                    <a:pt x="258" y="17"/>
                  </a:lnTo>
                  <a:lnTo>
                    <a:pt x="258" y="18"/>
                  </a:lnTo>
                  <a:close/>
                  <a:moveTo>
                    <a:pt x="331" y="18"/>
                  </a:moveTo>
                  <a:lnTo>
                    <a:pt x="330" y="19"/>
                  </a:lnTo>
                  <a:lnTo>
                    <a:pt x="330" y="19"/>
                  </a:lnTo>
                  <a:lnTo>
                    <a:pt x="331" y="18"/>
                  </a:lnTo>
                  <a:lnTo>
                    <a:pt x="332" y="16"/>
                  </a:lnTo>
                  <a:lnTo>
                    <a:pt x="333" y="16"/>
                  </a:lnTo>
                  <a:lnTo>
                    <a:pt x="333" y="15"/>
                  </a:lnTo>
                  <a:lnTo>
                    <a:pt x="333" y="15"/>
                  </a:lnTo>
                  <a:lnTo>
                    <a:pt x="333" y="14"/>
                  </a:lnTo>
                  <a:lnTo>
                    <a:pt x="334" y="13"/>
                  </a:lnTo>
                  <a:lnTo>
                    <a:pt x="333" y="16"/>
                  </a:lnTo>
                  <a:lnTo>
                    <a:pt x="331" y="18"/>
                  </a:lnTo>
                  <a:close/>
                  <a:moveTo>
                    <a:pt x="283" y="17"/>
                  </a:moveTo>
                  <a:lnTo>
                    <a:pt x="283" y="18"/>
                  </a:lnTo>
                  <a:lnTo>
                    <a:pt x="282" y="15"/>
                  </a:lnTo>
                  <a:lnTo>
                    <a:pt x="282" y="15"/>
                  </a:lnTo>
                  <a:lnTo>
                    <a:pt x="282" y="14"/>
                  </a:lnTo>
                  <a:lnTo>
                    <a:pt x="283" y="14"/>
                  </a:lnTo>
                  <a:lnTo>
                    <a:pt x="283" y="13"/>
                  </a:lnTo>
                  <a:lnTo>
                    <a:pt x="283" y="13"/>
                  </a:lnTo>
                  <a:lnTo>
                    <a:pt x="283" y="15"/>
                  </a:lnTo>
                  <a:lnTo>
                    <a:pt x="284" y="15"/>
                  </a:lnTo>
                  <a:lnTo>
                    <a:pt x="283" y="17"/>
                  </a:lnTo>
                  <a:close/>
                  <a:moveTo>
                    <a:pt x="410" y="27"/>
                  </a:moveTo>
                  <a:lnTo>
                    <a:pt x="410" y="29"/>
                  </a:lnTo>
                  <a:lnTo>
                    <a:pt x="409" y="30"/>
                  </a:lnTo>
                  <a:lnTo>
                    <a:pt x="409" y="31"/>
                  </a:lnTo>
                  <a:lnTo>
                    <a:pt x="409" y="32"/>
                  </a:lnTo>
                  <a:lnTo>
                    <a:pt x="410" y="33"/>
                  </a:lnTo>
                  <a:lnTo>
                    <a:pt x="410" y="33"/>
                  </a:lnTo>
                  <a:lnTo>
                    <a:pt x="411" y="34"/>
                  </a:lnTo>
                  <a:lnTo>
                    <a:pt x="412" y="36"/>
                  </a:lnTo>
                  <a:lnTo>
                    <a:pt x="411" y="38"/>
                  </a:lnTo>
                  <a:lnTo>
                    <a:pt x="412" y="39"/>
                  </a:lnTo>
                  <a:lnTo>
                    <a:pt x="412" y="42"/>
                  </a:lnTo>
                  <a:lnTo>
                    <a:pt x="412" y="45"/>
                  </a:lnTo>
                  <a:lnTo>
                    <a:pt x="412" y="47"/>
                  </a:lnTo>
                  <a:lnTo>
                    <a:pt x="411" y="51"/>
                  </a:lnTo>
                  <a:lnTo>
                    <a:pt x="411" y="53"/>
                  </a:lnTo>
                  <a:lnTo>
                    <a:pt x="412" y="54"/>
                  </a:lnTo>
                  <a:lnTo>
                    <a:pt x="412" y="57"/>
                  </a:lnTo>
                  <a:lnTo>
                    <a:pt x="412" y="60"/>
                  </a:lnTo>
                  <a:lnTo>
                    <a:pt x="414" y="61"/>
                  </a:lnTo>
                  <a:lnTo>
                    <a:pt x="416" y="62"/>
                  </a:lnTo>
                  <a:lnTo>
                    <a:pt x="417" y="61"/>
                  </a:lnTo>
                  <a:lnTo>
                    <a:pt x="419" y="60"/>
                  </a:lnTo>
                  <a:lnTo>
                    <a:pt x="420" y="59"/>
                  </a:lnTo>
                  <a:lnTo>
                    <a:pt x="422" y="59"/>
                  </a:lnTo>
                  <a:lnTo>
                    <a:pt x="423" y="60"/>
                  </a:lnTo>
                  <a:lnTo>
                    <a:pt x="424" y="62"/>
                  </a:lnTo>
                  <a:lnTo>
                    <a:pt x="426" y="65"/>
                  </a:lnTo>
                  <a:lnTo>
                    <a:pt x="428" y="66"/>
                  </a:lnTo>
                  <a:lnTo>
                    <a:pt x="429" y="67"/>
                  </a:lnTo>
                  <a:lnTo>
                    <a:pt x="430" y="68"/>
                  </a:lnTo>
                  <a:lnTo>
                    <a:pt x="430" y="70"/>
                  </a:lnTo>
                  <a:lnTo>
                    <a:pt x="429" y="70"/>
                  </a:lnTo>
                  <a:lnTo>
                    <a:pt x="429" y="72"/>
                  </a:lnTo>
                  <a:lnTo>
                    <a:pt x="429" y="74"/>
                  </a:lnTo>
                  <a:lnTo>
                    <a:pt x="429" y="76"/>
                  </a:lnTo>
                  <a:lnTo>
                    <a:pt x="429" y="79"/>
                  </a:lnTo>
                  <a:lnTo>
                    <a:pt x="429" y="81"/>
                  </a:lnTo>
                  <a:lnTo>
                    <a:pt x="429" y="83"/>
                  </a:lnTo>
                  <a:lnTo>
                    <a:pt x="429" y="86"/>
                  </a:lnTo>
                  <a:lnTo>
                    <a:pt x="429" y="87"/>
                  </a:lnTo>
                  <a:lnTo>
                    <a:pt x="428" y="88"/>
                  </a:lnTo>
                  <a:lnTo>
                    <a:pt x="429" y="90"/>
                  </a:lnTo>
                  <a:lnTo>
                    <a:pt x="429" y="91"/>
                  </a:lnTo>
                  <a:lnTo>
                    <a:pt x="430" y="92"/>
                  </a:lnTo>
                  <a:lnTo>
                    <a:pt x="431" y="96"/>
                  </a:lnTo>
                  <a:lnTo>
                    <a:pt x="432" y="96"/>
                  </a:lnTo>
                  <a:lnTo>
                    <a:pt x="433" y="96"/>
                  </a:lnTo>
                  <a:lnTo>
                    <a:pt x="432" y="98"/>
                  </a:lnTo>
                  <a:lnTo>
                    <a:pt x="433" y="102"/>
                  </a:lnTo>
                  <a:lnTo>
                    <a:pt x="433" y="106"/>
                  </a:lnTo>
                  <a:lnTo>
                    <a:pt x="432" y="110"/>
                  </a:lnTo>
                  <a:lnTo>
                    <a:pt x="431" y="113"/>
                  </a:lnTo>
                  <a:lnTo>
                    <a:pt x="430" y="114"/>
                  </a:lnTo>
                  <a:lnTo>
                    <a:pt x="432" y="118"/>
                  </a:lnTo>
                  <a:lnTo>
                    <a:pt x="433" y="118"/>
                  </a:lnTo>
                  <a:lnTo>
                    <a:pt x="433" y="120"/>
                  </a:lnTo>
                  <a:lnTo>
                    <a:pt x="432" y="122"/>
                  </a:lnTo>
                  <a:lnTo>
                    <a:pt x="432" y="124"/>
                  </a:lnTo>
                  <a:lnTo>
                    <a:pt x="433" y="125"/>
                  </a:lnTo>
                  <a:lnTo>
                    <a:pt x="434" y="126"/>
                  </a:lnTo>
                  <a:lnTo>
                    <a:pt x="435" y="127"/>
                  </a:lnTo>
                  <a:lnTo>
                    <a:pt x="437" y="127"/>
                  </a:lnTo>
                  <a:lnTo>
                    <a:pt x="439" y="128"/>
                  </a:lnTo>
                  <a:lnTo>
                    <a:pt x="440" y="130"/>
                  </a:lnTo>
                  <a:lnTo>
                    <a:pt x="440" y="130"/>
                  </a:lnTo>
                  <a:lnTo>
                    <a:pt x="442" y="131"/>
                  </a:lnTo>
                  <a:lnTo>
                    <a:pt x="442" y="131"/>
                  </a:lnTo>
                  <a:lnTo>
                    <a:pt x="443" y="130"/>
                  </a:lnTo>
                  <a:lnTo>
                    <a:pt x="444" y="131"/>
                  </a:lnTo>
                  <a:lnTo>
                    <a:pt x="444" y="132"/>
                  </a:lnTo>
                  <a:lnTo>
                    <a:pt x="445" y="134"/>
                  </a:lnTo>
                  <a:lnTo>
                    <a:pt x="446" y="136"/>
                  </a:lnTo>
                  <a:lnTo>
                    <a:pt x="447" y="136"/>
                  </a:lnTo>
                  <a:lnTo>
                    <a:pt x="449" y="137"/>
                  </a:lnTo>
                  <a:lnTo>
                    <a:pt x="450" y="137"/>
                  </a:lnTo>
                  <a:lnTo>
                    <a:pt x="451" y="137"/>
                  </a:lnTo>
                  <a:lnTo>
                    <a:pt x="452" y="138"/>
                  </a:lnTo>
                  <a:lnTo>
                    <a:pt x="453" y="140"/>
                  </a:lnTo>
                  <a:lnTo>
                    <a:pt x="455" y="140"/>
                  </a:lnTo>
                  <a:lnTo>
                    <a:pt x="456" y="141"/>
                  </a:lnTo>
                  <a:lnTo>
                    <a:pt x="457" y="143"/>
                  </a:lnTo>
                  <a:lnTo>
                    <a:pt x="458" y="144"/>
                  </a:lnTo>
                  <a:lnTo>
                    <a:pt x="458" y="145"/>
                  </a:lnTo>
                  <a:lnTo>
                    <a:pt x="457" y="145"/>
                  </a:lnTo>
                  <a:lnTo>
                    <a:pt x="456" y="145"/>
                  </a:lnTo>
                  <a:lnTo>
                    <a:pt x="455" y="146"/>
                  </a:lnTo>
                  <a:lnTo>
                    <a:pt x="456" y="149"/>
                  </a:lnTo>
                  <a:lnTo>
                    <a:pt x="457" y="150"/>
                  </a:lnTo>
                  <a:lnTo>
                    <a:pt x="459" y="152"/>
                  </a:lnTo>
                  <a:lnTo>
                    <a:pt x="460" y="154"/>
                  </a:lnTo>
                  <a:lnTo>
                    <a:pt x="460" y="155"/>
                  </a:lnTo>
                  <a:lnTo>
                    <a:pt x="460" y="156"/>
                  </a:lnTo>
                  <a:lnTo>
                    <a:pt x="460" y="159"/>
                  </a:lnTo>
                  <a:lnTo>
                    <a:pt x="461" y="160"/>
                  </a:lnTo>
                  <a:lnTo>
                    <a:pt x="461" y="162"/>
                  </a:lnTo>
                  <a:lnTo>
                    <a:pt x="461" y="167"/>
                  </a:lnTo>
                  <a:lnTo>
                    <a:pt x="461" y="170"/>
                  </a:lnTo>
                  <a:lnTo>
                    <a:pt x="461" y="171"/>
                  </a:lnTo>
                  <a:lnTo>
                    <a:pt x="461" y="173"/>
                  </a:lnTo>
                  <a:lnTo>
                    <a:pt x="462" y="172"/>
                  </a:lnTo>
                  <a:lnTo>
                    <a:pt x="463" y="172"/>
                  </a:lnTo>
                  <a:lnTo>
                    <a:pt x="464" y="173"/>
                  </a:lnTo>
                  <a:lnTo>
                    <a:pt x="464" y="174"/>
                  </a:lnTo>
                  <a:lnTo>
                    <a:pt x="465" y="174"/>
                  </a:lnTo>
                  <a:lnTo>
                    <a:pt x="465" y="171"/>
                  </a:lnTo>
                  <a:lnTo>
                    <a:pt x="466" y="169"/>
                  </a:lnTo>
                  <a:lnTo>
                    <a:pt x="466" y="169"/>
                  </a:lnTo>
                  <a:lnTo>
                    <a:pt x="467" y="169"/>
                  </a:lnTo>
                  <a:lnTo>
                    <a:pt x="467" y="170"/>
                  </a:lnTo>
                  <a:lnTo>
                    <a:pt x="468" y="172"/>
                  </a:lnTo>
                  <a:lnTo>
                    <a:pt x="470" y="173"/>
                  </a:lnTo>
                  <a:lnTo>
                    <a:pt x="471" y="174"/>
                  </a:lnTo>
                  <a:lnTo>
                    <a:pt x="471" y="174"/>
                  </a:lnTo>
                  <a:lnTo>
                    <a:pt x="471" y="173"/>
                  </a:lnTo>
                  <a:lnTo>
                    <a:pt x="472" y="172"/>
                  </a:lnTo>
                  <a:lnTo>
                    <a:pt x="472" y="172"/>
                  </a:lnTo>
                  <a:lnTo>
                    <a:pt x="473" y="172"/>
                  </a:lnTo>
                  <a:lnTo>
                    <a:pt x="473" y="174"/>
                  </a:lnTo>
                  <a:lnTo>
                    <a:pt x="473" y="179"/>
                  </a:lnTo>
                  <a:lnTo>
                    <a:pt x="472" y="182"/>
                  </a:lnTo>
                  <a:lnTo>
                    <a:pt x="471" y="186"/>
                  </a:lnTo>
                  <a:lnTo>
                    <a:pt x="472" y="187"/>
                  </a:lnTo>
                  <a:lnTo>
                    <a:pt x="473" y="188"/>
                  </a:lnTo>
                  <a:lnTo>
                    <a:pt x="473" y="189"/>
                  </a:lnTo>
                  <a:lnTo>
                    <a:pt x="474" y="191"/>
                  </a:lnTo>
                  <a:lnTo>
                    <a:pt x="475" y="191"/>
                  </a:lnTo>
                  <a:lnTo>
                    <a:pt x="477" y="194"/>
                  </a:lnTo>
                  <a:lnTo>
                    <a:pt x="478" y="194"/>
                  </a:lnTo>
                  <a:lnTo>
                    <a:pt x="479" y="194"/>
                  </a:lnTo>
                  <a:lnTo>
                    <a:pt x="481" y="195"/>
                  </a:lnTo>
                  <a:lnTo>
                    <a:pt x="481" y="196"/>
                  </a:lnTo>
                  <a:lnTo>
                    <a:pt x="482" y="201"/>
                  </a:lnTo>
                  <a:lnTo>
                    <a:pt x="482" y="203"/>
                  </a:lnTo>
                  <a:lnTo>
                    <a:pt x="485" y="204"/>
                  </a:lnTo>
                  <a:lnTo>
                    <a:pt x="485" y="204"/>
                  </a:lnTo>
                  <a:lnTo>
                    <a:pt x="486" y="205"/>
                  </a:lnTo>
                  <a:lnTo>
                    <a:pt x="486" y="207"/>
                  </a:lnTo>
                  <a:lnTo>
                    <a:pt x="486" y="208"/>
                  </a:lnTo>
                  <a:lnTo>
                    <a:pt x="487" y="209"/>
                  </a:lnTo>
                  <a:lnTo>
                    <a:pt x="487" y="211"/>
                  </a:lnTo>
                  <a:lnTo>
                    <a:pt x="488" y="212"/>
                  </a:lnTo>
                  <a:lnTo>
                    <a:pt x="489" y="214"/>
                  </a:lnTo>
                  <a:lnTo>
                    <a:pt x="488" y="217"/>
                  </a:lnTo>
                  <a:lnTo>
                    <a:pt x="488" y="219"/>
                  </a:lnTo>
                  <a:lnTo>
                    <a:pt x="489" y="220"/>
                  </a:lnTo>
                  <a:lnTo>
                    <a:pt x="490" y="221"/>
                  </a:lnTo>
                  <a:lnTo>
                    <a:pt x="490" y="221"/>
                  </a:lnTo>
                  <a:lnTo>
                    <a:pt x="487" y="226"/>
                  </a:lnTo>
                  <a:lnTo>
                    <a:pt x="485" y="236"/>
                  </a:lnTo>
                  <a:lnTo>
                    <a:pt x="484" y="239"/>
                  </a:lnTo>
                  <a:lnTo>
                    <a:pt x="484" y="241"/>
                  </a:lnTo>
                  <a:lnTo>
                    <a:pt x="484" y="246"/>
                  </a:lnTo>
                  <a:lnTo>
                    <a:pt x="484" y="248"/>
                  </a:lnTo>
                  <a:lnTo>
                    <a:pt x="484" y="250"/>
                  </a:lnTo>
                  <a:lnTo>
                    <a:pt x="484" y="253"/>
                  </a:lnTo>
                  <a:lnTo>
                    <a:pt x="481" y="257"/>
                  </a:lnTo>
                  <a:lnTo>
                    <a:pt x="481" y="259"/>
                  </a:lnTo>
                  <a:lnTo>
                    <a:pt x="480" y="261"/>
                  </a:lnTo>
                  <a:lnTo>
                    <a:pt x="478" y="264"/>
                  </a:lnTo>
                  <a:lnTo>
                    <a:pt x="475" y="267"/>
                  </a:lnTo>
                  <a:lnTo>
                    <a:pt x="474" y="271"/>
                  </a:lnTo>
                  <a:lnTo>
                    <a:pt x="471" y="276"/>
                  </a:lnTo>
                  <a:lnTo>
                    <a:pt x="470" y="278"/>
                  </a:lnTo>
                  <a:lnTo>
                    <a:pt x="469" y="280"/>
                  </a:lnTo>
                  <a:lnTo>
                    <a:pt x="464" y="285"/>
                  </a:lnTo>
                  <a:lnTo>
                    <a:pt x="463" y="287"/>
                  </a:lnTo>
                  <a:lnTo>
                    <a:pt x="463" y="290"/>
                  </a:lnTo>
                  <a:lnTo>
                    <a:pt x="461" y="292"/>
                  </a:lnTo>
                  <a:lnTo>
                    <a:pt x="460" y="294"/>
                  </a:lnTo>
                  <a:lnTo>
                    <a:pt x="458" y="297"/>
                  </a:lnTo>
                  <a:lnTo>
                    <a:pt x="454" y="302"/>
                  </a:lnTo>
                  <a:lnTo>
                    <a:pt x="450" y="306"/>
                  </a:lnTo>
                  <a:lnTo>
                    <a:pt x="449" y="309"/>
                  </a:lnTo>
                  <a:lnTo>
                    <a:pt x="447" y="310"/>
                  </a:lnTo>
                  <a:lnTo>
                    <a:pt x="446" y="311"/>
                  </a:lnTo>
                  <a:lnTo>
                    <a:pt x="444" y="313"/>
                  </a:lnTo>
                  <a:lnTo>
                    <a:pt x="442" y="314"/>
                  </a:lnTo>
                  <a:lnTo>
                    <a:pt x="441" y="315"/>
                  </a:lnTo>
                  <a:lnTo>
                    <a:pt x="441" y="315"/>
                  </a:lnTo>
                  <a:lnTo>
                    <a:pt x="440" y="315"/>
                  </a:lnTo>
                  <a:lnTo>
                    <a:pt x="441" y="315"/>
                  </a:lnTo>
                  <a:lnTo>
                    <a:pt x="440" y="316"/>
                  </a:lnTo>
                  <a:lnTo>
                    <a:pt x="438" y="317"/>
                  </a:lnTo>
                  <a:lnTo>
                    <a:pt x="435" y="318"/>
                  </a:lnTo>
                  <a:lnTo>
                    <a:pt x="433" y="320"/>
                  </a:lnTo>
                  <a:lnTo>
                    <a:pt x="431" y="322"/>
                  </a:lnTo>
                  <a:lnTo>
                    <a:pt x="430" y="323"/>
                  </a:lnTo>
                  <a:lnTo>
                    <a:pt x="429" y="324"/>
                  </a:lnTo>
                  <a:lnTo>
                    <a:pt x="428" y="324"/>
                  </a:lnTo>
                  <a:lnTo>
                    <a:pt x="427" y="326"/>
                  </a:lnTo>
                  <a:lnTo>
                    <a:pt x="426" y="326"/>
                  </a:lnTo>
                  <a:lnTo>
                    <a:pt x="425" y="327"/>
                  </a:lnTo>
                  <a:lnTo>
                    <a:pt x="425" y="328"/>
                  </a:lnTo>
                  <a:lnTo>
                    <a:pt x="424" y="330"/>
                  </a:lnTo>
                  <a:lnTo>
                    <a:pt x="423" y="331"/>
                  </a:lnTo>
                  <a:lnTo>
                    <a:pt x="422" y="332"/>
                  </a:lnTo>
                  <a:lnTo>
                    <a:pt x="422" y="332"/>
                  </a:lnTo>
                  <a:lnTo>
                    <a:pt x="421" y="332"/>
                  </a:lnTo>
                  <a:lnTo>
                    <a:pt x="421" y="333"/>
                  </a:lnTo>
                  <a:lnTo>
                    <a:pt x="421" y="333"/>
                  </a:lnTo>
                  <a:lnTo>
                    <a:pt x="422" y="333"/>
                  </a:lnTo>
                  <a:lnTo>
                    <a:pt x="419" y="335"/>
                  </a:lnTo>
                  <a:lnTo>
                    <a:pt x="417" y="336"/>
                  </a:lnTo>
                  <a:lnTo>
                    <a:pt x="416" y="338"/>
                  </a:lnTo>
                  <a:lnTo>
                    <a:pt x="414" y="340"/>
                  </a:lnTo>
                  <a:lnTo>
                    <a:pt x="411" y="344"/>
                  </a:lnTo>
                  <a:lnTo>
                    <a:pt x="410" y="345"/>
                  </a:lnTo>
                  <a:lnTo>
                    <a:pt x="409" y="347"/>
                  </a:lnTo>
                  <a:lnTo>
                    <a:pt x="409" y="347"/>
                  </a:lnTo>
                  <a:lnTo>
                    <a:pt x="409" y="347"/>
                  </a:lnTo>
                  <a:lnTo>
                    <a:pt x="408" y="347"/>
                  </a:lnTo>
                  <a:lnTo>
                    <a:pt x="408" y="348"/>
                  </a:lnTo>
                  <a:lnTo>
                    <a:pt x="407" y="348"/>
                  </a:lnTo>
                  <a:lnTo>
                    <a:pt x="407" y="349"/>
                  </a:lnTo>
                  <a:lnTo>
                    <a:pt x="407" y="349"/>
                  </a:lnTo>
                  <a:lnTo>
                    <a:pt x="407" y="349"/>
                  </a:lnTo>
                  <a:lnTo>
                    <a:pt x="407" y="349"/>
                  </a:lnTo>
                  <a:lnTo>
                    <a:pt x="406" y="349"/>
                  </a:lnTo>
                  <a:lnTo>
                    <a:pt x="405" y="350"/>
                  </a:lnTo>
                  <a:lnTo>
                    <a:pt x="400" y="355"/>
                  </a:lnTo>
                  <a:lnTo>
                    <a:pt x="399" y="356"/>
                  </a:lnTo>
                  <a:lnTo>
                    <a:pt x="396" y="358"/>
                  </a:lnTo>
                  <a:lnTo>
                    <a:pt x="395" y="360"/>
                  </a:lnTo>
                  <a:lnTo>
                    <a:pt x="394" y="362"/>
                  </a:lnTo>
                  <a:lnTo>
                    <a:pt x="391" y="365"/>
                  </a:lnTo>
                  <a:lnTo>
                    <a:pt x="390" y="368"/>
                  </a:lnTo>
                  <a:lnTo>
                    <a:pt x="388" y="370"/>
                  </a:lnTo>
                  <a:lnTo>
                    <a:pt x="386" y="372"/>
                  </a:lnTo>
                  <a:lnTo>
                    <a:pt x="385" y="376"/>
                  </a:lnTo>
                  <a:lnTo>
                    <a:pt x="384" y="378"/>
                  </a:lnTo>
                  <a:lnTo>
                    <a:pt x="383" y="380"/>
                  </a:lnTo>
                  <a:lnTo>
                    <a:pt x="382" y="381"/>
                  </a:lnTo>
                  <a:lnTo>
                    <a:pt x="381" y="382"/>
                  </a:lnTo>
                  <a:lnTo>
                    <a:pt x="380" y="382"/>
                  </a:lnTo>
                  <a:lnTo>
                    <a:pt x="377" y="383"/>
                  </a:lnTo>
                  <a:lnTo>
                    <a:pt x="375" y="385"/>
                  </a:lnTo>
                  <a:lnTo>
                    <a:pt x="373" y="385"/>
                  </a:lnTo>
                  <a:lnTo>
                    <a:pt x="371" y="386"/>
                  </a:lnTo>
                  <a:lnTo>
                    <a:pt x="367" y="385"/>
                  </a:lnTo>
                  <a:lnTo>
                    <a:pt x="359" y="386"/>
                  </a:lnTo>
                  <a:lnTo>
                    <a:pt x="358" y="386"/>
                  </a:lnTo>
                  <a:lnTo>
                    <a:pt x="354" y="387"/>
                  </a:lnTo>
                  <a:lnTo>
                    <a:pt x="351" y="389"/>
                  </a:lnTo>
                  <a:lnTo>
                    <a:pt x="347" y="391"/>
                  </a:lnTo>
                  <a:lnTo>
                    <a:pt x="336" y="397"/>
                  </a:lnTo>
                  <a:lnTo>
                    <a:pt x="331" y="398"/>
                  </a:lnTo>
                  <a:lnTo>
                    <a:pt x="330" y="398"/>
                  </a:lnTo>
                  <a:lnTo>
                    <a:pt x="330" y="398"/>
                  </a:lnTo>
                  <a:lnTo>
                    <a:pt x="329" y="398"/>
                  </a:lnTo>
                  <a:lnTo>
                    <a:pt x="328" y="399"/>
                  </a:lnTo>
                  <a:lnTo>
                    <a:pt x="329" y="400"/>
                  </a:lnTo>
                  <a:lnTo>
                    <a:pt x="329" y="400"/>
                  </a:lnTo>
                  <a:lnTo>
                    <a:pt x="330" y="399"/>
                  </a:lnTo>
                  <a:lnTo>
                    <a:pt x="331" y="400"/>
                  </a:lnTo>
                  <a:lnTo>
                    <a:pt x="330" y="401"/>
                  </a:lnTo>
                  <a:lnTo>
                    <a:pt x="329" y="403"/>
                  </a:lnTo>
                  <a:lnTo>
                    <a:pt x="328" y="403"/>
                  </a:lnTo>
                  <a:lnTo>
                    <a:pt x="328" y="404"/>
                  </a:lnTo>
                  <a:lnTo>
                    <a:pt x="327" y="403"/>
                  </a:lnTo>
                  <a:lnTo>
                    <a:pt x="327" y="403"/>
                  </a:lnTo>
                  <a:lnTo>
                    <a:pt x="327" y="401"/>
                  </a:lnTo>
                  <a:lnTo>
                    <a:pt x="327" y="400"/>
                  </a:lnTo>
                  <a:lnTo>
                    <a:pt x="326" y="399"/>
                  </a:lnTo>
                  <a:lnTo>
                    <a:pt x="326" y="400"/>
                  </a:lnTo>
                  <a:lnTo>
                    <a:pt x="324" y="400"/>
                  </a:lnTo>
                  <a:lnTo>
                    <a:pt x="325" y="399"/>
                  </a:lnTo>
                  <a:lnTo>
                    <a:pt x="325" y="397"/>
                  </a:lnTo>
                  <a:lnTo>
                    <a:pt x="324" y="397"/>
                  </a:lnTo>
                  <a:lnTo>
                    <a:pt x="323" y="397"/>
                  </a:lnTo>
                  <a:lnTo>
                    <a:pt x="322" y="397"/>
                  </a:lnTo>
                  <a:lnTo>
                    <a:pt x="321" y="396"/>
                  </a:lnTo>
                  <a:lnTo>
                    <a:pt x="322" y="395"/>
                  </a:lnTo>
                  <a:lnTo>
                    <a:pt x="323" y="394"/>
                  </a:lnTo>
                  <a:lnTo>
                    <a:pt x="324" y="394"/>
                  </a:lnTo>
                  <a:lnTo>
                    <a:pt x="324" y="393"/>
                  </a:lnTo>
                  <a:lnTo>
                    <a:pt x="324" y="392"/>
                  </a:lnTo>
                  <a:lnTo>
                    <a:pt x="323" y="391"/>
                  </a:lnTo>
                  <a:lnTo>
                    <a:pt x="322" y="392"/>
                  </a:lnTo>
                  <a:lnTo>
                    <a:pt x="321" y="392"/>
                  </a:lnTo>
                  <a:lnTo>
                    <a:pt x="320" y="393"/>
                  </a:lnTo>
                  <a:lnTo>
                    <a:pt x="317" y="395"/>
                  </a:lnTo>
                  <a:lnTo>
                    <a:pt x="316" y="394"/>
                  </a:lnTo>
                  <a:lnTo>
                    <a:pt x="315" y="393"/>
                  </a:lnTo>
                  <a:lnTo>
                    <a:pt x="316" y="393"/>
                  </a:lnTo>
                  <a:lnTo>
                    <a:pt x="317" y="393"/>
                  </a:lnTo>
                  <a:lnTo>
                    <a:pt x="319" y="392"/>
                  </a:lnTo>
                  <a:lnTo>
                    <a:pt x="320" y="391"/>
                  </a:lnTo>
                  <a:lnTo>
                    <a:pt x="322" y="390"/>
                  </a:lnTo>
                  <a:lnTo>
                    <a:pt x="321" y="388"/>
                  </a:lnTo>
                  <a:lnTo>
                    <a:pt x="321" y="388"/>
                  </a:lnTo>
                  <a:lnTo>
                    <a:pt x="320" y="387"/>
                  </a:lnTo>
                  <a:lnTo>
                    <a:pt x="315" y="389"/>
                  </a:lnTo>
                  <a:lnTo>
                    <a:pt x="314" y="390"/>
                  </a:lnTo>
                  <a:lnTo>
                    <a:pt x="313" y="390"/>
                  </a:lnTo>
                  <a:lnTo>
                    <a:pt x="314" y="391"/>
                  </a:lnTo>
                  <a:lnTo>
                    <a:pt x="315" y="390"/>
                  </a:lnTo>
                  <a:lnTo>
                    <a:pt x="316" y="391"/>
                  </a:lnTo>
                  <a:lnTo>
                    <a:pt x="314" y="392"/>
                  </a:lnTo>
                  <a:lnTo>
                    <a:pt x="312" y="392"/>
                  </a:lnTo>
                  <a:lnTo>
                    <a:pt x="311" y="393"/>
                  </a:lnTo>
                  <a:lnTo>
                    <a:pt x="306" y="395"/>
                  </a:lnTo>
                  <a:lnTo>
                    <a:pt x="301" y="398"/>
                  </a:lnTo>
                  <a:lnTo>
                    <a:pt x="300" y="399"/>
                  </a:lnTo>
                  <a:lnTo>
                    <a:pt x="298" y="399"/>
                  </a:lnTo>
                  <a:lnTo>
                    <a:pt x="296" y="399"/>
                  </a:lnTo>
                  <a:lnTo>
                    <a:pt x="295" y="398"/>
                  </a:lnTo>
                  <a:lnTo>
                    <a:pt x="294" y="397"/>
                  </a:lnTo>
                  <a:lnTo>
                    <a:pt x="292" y="396"/>
                  </a:lnTo>
                  <a:lnTo>
                    <a:pt x="290" y="394"/>
                  </a:lnTo>
                  <a:lnTo>
                    <a:pt x="289" y="394"/>
                  </a:lnTo>
                  <a:lnTo>
                    <a:pt x="288" y="393"/>
                  </a:lnTo>
                  <a:lnTo>
                    <a:pt x="286" y="394"/>
                  </a:lnTo>
                  <a:lnTo>
                    <a:pt x="284" y="392"/>
                  </a:lnTo>
                  <a:lnTo>
                    <a:pt x="282" y="392"/>
                  </a:lnTo>
                  <a:lnTo>
                    <a:pt x="279" y="394"/>
                  </a:lnTo>
                  <a:lnTo>
                    <a:pt x="278" y="393"/>
                  </a:lnTo>
                  <a:lnTo>
                    <a:pt x="278" y="393"/>
                  </a:lnTo>
                  <a:lnTo>
                    <a:pt x="277" y="391"/>
                  </a:lnTo>
                  <a:lnTo>
                    <a:pt x="275" y="389"/>
                  </a:lnTo>
                  <a:lnTo>
                    <a:pt x="270" y="389"/>
                  </a:lnTo>
                  <a:lnTo>
                    <a:pt x="268" y="387"/>
                  </a:lnTo>
                  <a:lnTo>
                    <a:pt x="268" y="384"/>
                  </a:lnTo>
                  <a:lnTo>
                    <a:pt x="267" y="380"/>
                  </a:lnTo>
                  <a:lnTo>
                    <a:pt x="266" y="378"/>
                  </a:lnTo>
                  <a:lnTo>
                    <a:pt x="267" y="377"/>
                  </a:lnTo>
                  <a:lnTo>
                    <a:pt x="267" y="376"/>
                  </a:lnTo>
                  <a:lnTo>
                    <a:pt x="269" y="373"/>
                  </a:lnTo>
                  <a:lnTo>
                    <a:pt x="270" y="371"/>
                  </a:lnTo>
                  <a:lnTo>
                    <a:pt x="271" y="369"/>
                  </a:lnTo>
                  <a:lnTo>
                    <a:pt x="273" y="365"/>
                  </a:lnTo>
                  <a:lnTo>
                    <a:pt x="273" y="362"/>
                  </a:lnTo>
                  <a:lnTo>
                    <a:pt x="271" y="361"/>
                  </a:lnTo>
                  <a:lnTo>
                    <a:pt x="270" y="358"/>
                  </a:lnTo>
                  <a:lnTo>
                    <a:pt x="269" y="356"/>
                  </a:lnTo>
                  <a:lnTo>
                    <a:pt x="268" y="355"/>
                  </a:lnTo>
                  <a:lnTo>
                    <a:pt x="268" y="355"/>
                  </a:lnTo>
                  <a:lnTo>
                    <a:pt x="269" y="355"/>
                  </a:lnTo>
                  <a:lnTo>
                    <a:pt x="270" y="354"/>
                  </a:lnTo>
                  <a:lnTo>
                    <a:pt x="271" y="354"/>
                  </a:lnTo>
                  <a:lnTo>
                    <a:pt x="271" y="355"/>
                  </a:lnTo>
                  <a:lnTo>
                    <a:pt x="273" y="355"/>
                  </a:lnTo>
                  <a:lnTo>
                    <a:pt x="274" y="353"/>
                  </a:lnTo>
                  <a:lnTo>
                    <a:pt x="274" y="353"/>
                  </a:lnTo>
                  <a:lnTo>
                    <a:pt x="274" y="352"/>
                  </a:lnTo>
                  <a:lnTo>
                    <a:pt x="274" y="352"/>
                  </a:lnTo>
                  <a:lnTo>
                    <a:pt x="273" y="352"/>
                  </a:lnTo>
                  <a:lnTo>
                    <a:pt x="271" y="352"/>
                  </a:lnTo>
                  <a:lnTo>
                    <a:pt x="270" y="353"/>
                  </a:lnTo>
                  <a:lnTo>
                    <a:pt x="268" y="354"/>
                  </a:lnTo>
                  <a:lnTo>
                    <a:pt x="268" y="354"/>
                  </a:lnTo>
                  <a:lnTo>
                    <a:pt x="267" y="354"/>
                  </a:lnTo>
                  <a:lnTo>
                    <a:pt x="266" y="354"/>
                  </a:lnTo>
                  <a:lnTo>
                    <a:pt x="263" y="356"/>
                  </a:lnTo>
                  <a:lnTo>
                    <a:pt x="262" y="356"/>
                  </a:lnTo>
                  <a:lnTo>
                    <a:pt x="259" y="355"/>
                  </a:lnTo>
                  <a:lnTo>
                    <a:pt x="261" y="354"/>
                  </a:lnTo>
                  <a:lnTo>
                    <a:pt x="262" y="352"/>
                  </a:lnTo>
                  <a:lnTo>
                    <a:pt x="264" y="351"/>
                  </a:lnTo>
                  <a:lnTo>
                    <a:pt x="267" y="347"/>
                  </a:lnTo>
                  <a:lnTo>
                    <a:pt x="268" y="344"/>
                  </a:lnTo>
                  <a:lnTo>
                    <a:pt x="268" y="342"/>
                  </a:lnTo>
                  <a:lnTo>
                    <a:pt x="268" y="338"/>
                  </a:lnTo>
                  <a:lnTo>
                    <a:pt x="268" y="337"/>
                  </a:lnTo>
                  <a:lnTo>
                    <a:pt x="268" y="335"/>
                  </a:lnTo>
                  <a:lnTo>
                    <a:pt x="266" y="336"/>
                  </a:lnTo>
                  <a:lnTo>
                    <a:pt x="266" y="337"/>
                  </a:lnTo>
                  <a:lnTo>
                    <a:pt x="264" y="340"/>
                  </a:lnTo>
                  <a:lnTo>
                    <a:pt x="262" y="343"/>
                  </a:lnTo>
                  <a:lnTo>
                    <a:pt x="257" y="349"/>
                  </a:lnTo>
                  <a:lnTo>
                    <a:pt x="255" y="349"/>
                  </a:lnTo>
                  <a:lnTo>
                    <a:pt x="254" y="349"/>
                  </a:lnTo>
                  <a:lnTo>
                    <a:pt x="252" y="349"/>
                  </a:lnTo>
                  <a:lnTo>
                    <a:pt x="250" y="350"/>
                  </a:lnTo>
                  <a:lnTo>
                    <a:pt x="249" y="350"/>
                  </a:lnTo>
                  <a:lnTo>
                    <a:pt x="248" y="350"/>
                  </a:lnTo>
                  <a:lnTo>
                    <a:pt x="247" y="350"/>
                  </a:lnTo>
                  <a:lnTo>
                    <a:pt x="251" y="346"/>
                  </a:lnTo>
                  <a:lnTo>
                    <a:pt x="252" y="346"/>
                  </a:lnTo>
                  <a:lnTo>
                    <a:pt x="253" y="346"/>
                  </a:lnTo>
                  <a:lnTo>
                    <a:pt x="254" y="346"/>
                  </a:lnTo>
                  <a:lnTo>
                    <a:pt x="255" y="346"/>
                  </a:lnTo>
                  <a:lnTo>
                    <a:pt x="257" y="344"/>
                  </a:lnTo>
                  <a:lnTo>
                    <a:pt x="258" y="342"/>
                  </a:lnTo>
                  <a:lnTo>
                    <a:pt x="259" y="340"/>
                  </a:lnTo>
                  <a:lnTo>
                    <a:pt x="259" y="338"/>
                  </a:lnTo>
                  <a:lnTo>
                    <a:pt x="260" y="336"/>
                  </a:lnTo>
                  <a:lnTo>
                    <a:pt x="261" y="335"/>
                  </a:lnTo>
                  <a:lnTo>
                    <a:pt x="264" y="331"/>
                  </a:lnTo>
                  <a:lnTo>
                    <a:pt x="267" y="328"/>
                  </a:lnTo>
                  <a:lnTo>
                    <a:pt x="269" y="327"/>
                  </a:lnTo>
                  <a:lnTo>
                    <a:pt x="270" y="325"/>
                  </a:lnTo>
                  <a:lnTo>
                    <a:pt x="270" y="323"/>
                  </a:lnTo>
                  <a:lnTo>
                    <a:pt x="271" y="322"/>
                  </a:lnTo>
                  <a:lnTo>
                    <a:pt x="273" y="321"/>
                  </a:lnTo>
                  <a:lnTo>
                    <a:pt x="274" y="320"/>
                  </a:lnTo>
                  <a:lnTo>
                    <a:pt x="275" y="316"/>
                  </a:lnTo>
                  <a:lnTo>
                    <a:pt x="275" y="315"/>
                  </a:lnTo>
                  <a:lnTo>
                    <a:pt x="275" y="313"/>
                  </a:lnTo>
                  <a:lnTo>
                    <a:pt x="274" y="315"/>
                  </a:lnTo>
                  <a:lnTo>
                    <a:pt x="273" y="317"/>
                  </a:lnTo>
                  <a:lnTo>
                    <a:pt x="270" y="319"/>
                  </a:lnTo>
                  <a:lnTo>
                    <a:pt x="268" y="320"/>
                  </a:lnTo>
                  <a:lnTo>
                    <a:pt x="266" y="322"/>
                  </a:lnTo>
                  <a:lnTo>
                    <a:pt x="264" y="325"/>
                  </a:lnTo>
                  <a:lnTo>
                    <a:pt x="261" y="327"/>
                  </a:lnTo>
                  <a:lnTo>
                    <a:pt x="260" y="328"/>
                  </a:lnTo>
                  <a:lnTo>
                    <a:pt x="258" y="329"/>
                  </a:lnTo>
                  <a:lnTo>
                    <a:pt x="257" y="329"/>
                  </a:lnTo>
                  <a:lnTo>
                    <a:pt x="255" y="330"/>
                  </a:lnTo>
                  <a:lnTo>
                    <a:pt x="253" y="331"/>
                  </a:lnTo>
                  <a:lnTo>
                    <a:pt x="251" y="332"/>
                  </a:lnTo>
                  <a:lnTo>
                    <a:pt x="250" y="333"/>
                  </a:lnTo>
                  <a:lnTo>
                    <a:pt x="244" y="338"/>
                  </a:lnTo>
                  <a:lnTo>
                    <a:pt x="241" y="341"/>
                  </a:lnTo>
                  <a:lnTo>
                    <a:pt x="241" y="342"/>
                  </a:lnTo>
                  <a:lnTo>
                    <a:pt x="240" y="342"/>
                  </a:lnTo>
                  <a:lnTo>
                    <a:pt x="239" y="343"/>
                  </a:lnTo>
                  <a:lnTo>
                    <a:pt x="240" y="344"/>
                  </a:lnTo>
                  <a:lnTo>
                    <a:pt x="239" y="346"/>
                  </a:lnTo>
                  <a:lnTo>
                    <a:pt x="239" y="347"/>
                  </a:lnTo>
                  <a:lnTo>
                    <a:pt x="238" y="346"/>
                  </a:lnTo>
                  <a:lnTo>
                    <a:pt x="236" y="345"/>
                  </a:lnTo>
                  <a:lnTo>
                    <a:pt x="235" y="346"/>
                  </a:lnTo>
                  <a:lnTo>
                    <a:pt x="234" y="346"/>
                  </a:lnTo>
                  <a:lnTo>
                    <a:pt x="234" y="344"/>
                  </a:lnTo>
                  <a:lnTo>
                    <a:pt x="233" y="343"/>
                  </a:lnTo>
                  <a:lnTo>
                    <a:pt x="232" y="342"/>
                  </a:lnTo>
                  <a:lnTo>
                    <a:pt x="232" y="341"/>
                  </a:lnTo>
                  <a:lnTo>
                    <a:pt x="231" y="341"/>
                  </a:lnTo>
                  <a:lnTo>
                    <a:pt x="231" y="341"/>
                  </a:lnTo>
                  <a:lnTo>
                    <a:pt x="231" y="341"/>
                  </a:lnTo>
                  <a:lnTo>
                    <a:pt x="232" y="340"/>
                  </a:lnTo>
                  <a:lnTo>
                    <a:pt x="232" y="340"/>
                  </a:lnTo>
                  <a:lnTo>
                    <a:pt x="233" y="341"/>
                  </a:lnTo>
                  <a:lnTo>
                    <a:pt x="233" y="342"/>
                  </a:lnTo>
                  <a:lnTo>
                    <a:pt x="234" y="342"/>
                  </a:lnTo>
                  <a:lnTo>
                    <a:pt x="234" y="341"/>
                  </a:lnTo>
                  <a:lnTo>
                    <a:pt x="235" y="338"/>
                  </a:lnTo>
                  <a:lnTo>
                    <a:pt x="235" y="335"/>
                  </a:lnTo>
                  <a:lnTo>
                    <a:pt x="235" y="334"/>
                  </a:lnTo>
                  <a:lnTo>
                    <a:pt x="235" y="332"/>
                  </a:lnTo>
                  <a:lnTo>
                    <a:pt x="235" y="331"/>
                  </a:lnTo>
                  <a:lnTo>
                    <a:pt x="235" y="329"/>
                  </a:lnTo>
                  <a:lnTo>
                    <a:pt x="234" y="327"/>
                  </a:lnTo>
                  <a:lnTo>
                    <a:pt x="234" y="325"/>
                  </a:lnTo>
                  <a:lnTo>
                    <a:pt x="234" y="323"/>
                  </a:lnTo>
                  <a:lnTo>
                    <a:pt x="234" y="322"/>
                  </a:lnTo>
                  <a:lnTo>
                    <a:pt x="233" y="322"/>
                  </a:lnTo>
                  <a:lnTo>
                    <a:pt x="230" y="321"/>
                  </a:lnTo>
                  <a:lnTo>
                    <a:pt x="229" y="319"/>
                  </a:lnTo>
                  <a:lnTo>
                    <a:pt x="230" y="316"/>
                  </a:lnTo>
                  <a:lnTo>
                    <a:pt x="231" y="315"/>
                  </a:lnTo>
                  <a:lnTo>
                    <a:pt x="231" y="315"/>
                  </a:lnTo>
                  <a:lnTo>
                    <a:pt x="232" y="314"/>
                  </a:lnTo>
                  <a:lnTo>
                    <a:pt x="232" y="313"/>
                  </a:lnTo>
                  <a:lnTo>
                    <a:pt x="230" y="311"/>
                  </a:lnTo>
                  <a:lnTo>
                    <a:pt x="229" y="309"/>
                  </a:lnTo>
                  <a:lnTo>
                    <a:pt x="228" y="308"/>
                  </a:lnTo>
                  <a:lnTo>
                    <a:pt x="227" y="308"/>
                  </a:lnTo>
                  <a:lnTo>
                    <a:pt x="225" y="308"/>
                  </a:lnTo>
                  <a:lnTo>
                    <a:pt x="223" y="308"/>
                  </a:lnTo>
                  <a:lnTo>
                    <a:pt x="219" y="305"/>
                  </a:lnTo>
                  <a:lnTo>
                    <a:pt x="218" y="305"/>
                  </a:lnTo>
                  <a:lnTo>
                    <a:pt x="214" y="306"/>
                  </a:lnTo>
                  <a:lnTo>
                    <a:pt x="212" y="306"/>
                  </a:lnTo>
                  <a:lnTo>
                    <a:pt x="208" y="300"/>
                  </a:lnTo>
                  <a:lnTo>
                    <a:pt x="206" y="298"/>
                  </a:lnTo>
                  <a:lnTo>
                    <a:pt x="204" y="298"/>
                  </a:lnTo>
                  <a:lnTo>
                    <a:pt x="203" y="298"/>
                  </a:lnTo>
                  <a:lnTo>
                    <a:pt x="200" y="298"/>
                  </a:lnTo>
                  <a:lnTo>
                    <a:pt x="199" y="299"/>
                  </a:lnTo>
                  <a:lnTo>
                    <a:pt x="197" y="299"/>
                  </a:lnTo>
                  <a:lnTo>
                    <a:pt x="190" y="299"/>
                  </a:lnTo>
                  <a:lnTo>
                    <a:pt x="183" y="299"/>
                  </a:lnTo>
                  <a:lnTo>
                    <a:pt x="179" y="300"/>
                  </a:lnTo>
                  <a:lnTo>
                    <a:pt x="176" y="300"/>
                  </a:lnTo>
                  <a:lnTo>
                    <a:pt x="170" y="303"/>
                  </a:lnTo>
                  <a:lnTo>
                    <a:pt x="163" y="306"/>
                  </a:lnTo>
                  <a:lnTo>
                    <a:pt x="158" y="308"/>
                  </a:lnTo>
                  <a:lnTo>
                    <a:pt x="154" y="309"/>
                  </a:lnTo>
                  <a:lnTo>
                    <a:pt x="151" y="310"/>
                  </a:lnTo>
                  <a:lnTo>
                    <a:pt x="147" y="310"/>
                  </a:lnTo>
                  <a:lnTo>
                    <a:pt x="140" y="309"/>
                  </a:lnTo>
                  <a:lnTo>
                    <a:pt x="137" y="310"/>
                  </a:lnTo>
                  <a:lnTo>
                    <a:pt x="131" y="312"/>
                  </a:lnTo>
                  <a:lnTo>
                    <a:pt x="130" y="313"/>
                  </a:lnTo>
                  <a:lnTo>
                    <a:pt x="127" y="314"/>
                  </a:lnTo>
                  <a:lnTo>
                    <a:pt x="120" y="317"/>
                  </a:lnTo>
                  <a:lnTo>
                    <a:pt x="117" y="318"/>
                  </a:lnTo>
                  <a:lnTo>
                    <a:pt x="116" y="318"/>
                  </a:lnTo>
                  <a:lnTo>
                    <a:pt x="114" y="319"/>
                  </a:lnTo>
                  <a:lnTo>
                    <a:pt x="112" y="321"/>
                  </a:lnTo>
                  <a:lnTo>
                    <a:pt x="108" y="325"/>
                  </a:lnTo>
                  <a:lnTo>
                    <a:pt x="106" y="327"/>
                  </a:lnTo>
                  <a:lnTo>
                    <a:pt x="103" y="330"/>
                  </a:lnTo>
                  <a:lnTo>
                    <a:pt x="101" y="331"/>
                  </a:lnTo>
                  <a:lnTo>
                    <a:pt x="99" y="331"/>
                  </a:lnTo>
                  <a:lnTo>
                    <a:pt x="96" y="332"/>
                  </a:lnTo>
                  <a:lnTo>
                    <a:pt x="95" y="331"/>
                  </a:lnTo>
                  <a:lnTo>
                    <a:pt x="94" y="331"/>
                  </a:lnTo>
                  <a:lnTo>
                    <a:pt x="92" y="331"/>
                  </a:lnTo>
                  <a:lnTo>
                    <a:pt x="84" y="332"/>
                  </a:lnTo>
                  <a:lnTo>
                    <a:pt x="84" y="331"/>
                  </a:lnTo>
                  <a:lnTo>
                    <a:pt x="82" y="331"/>
                  </a:lnTo>
                  <a:lnTo>
                    <a:pt x="80" y="331"/>
                  </a:lnTo>
                  <a:lnTo>
                    <a:pt x="76" y="330"/>
                  </a:lnTo>
                  <a:lnTo>
                    <a:pt x="69" y="331"/>
                  </a:lnTo>
                  <a:lnTo>
                    <a:pt x="66" y="331"/>
                  </a:lnTo>
                  <a:lnTo>
                    <a:pt x="65" y="332"/>
                  </a:lnTo>
                  <a:lnTo>
                    <a:pt x="62" y="332"/>
                  </a:lnTo>
                  <a:lnTo>
                    <a:pt x="57" y="332"/>
                  </a:lnTo>
                  <a:lnTo>
                    <a:pt x="55" y="333"/>
                  </a:lnTo>
                  <a:lnTo>
                    <a:pt x="54" y="334"/>
                  </a:lnTo>
                  <a:lnTo>
                    <a:pt x="50" y="337"/>
                  </a:lnTo>
                  <a:lnTo>
                    <a:pt x="48" y="340"/>
                  </a:lnTo>
                  <a:lnTo>
                    <a:pt x="46" y="340"/>
                  </a:lnTo>
                  <a:lnTo>
                    <a:pt x="44" y="340"/>
                  </a:lnTo>
                  <a:lnTo>
                    <a:pt x="38" y="343"/>
                  </a:lnTo>
                  <a:lnTo>
                    <a:pt x="32" y="347"/>
                  </a:lnTo>
                  <a:lnTo>
                    <a:pt x="31" y="347"/>
                  </a:lnTo>
                  <a:lnTo>
                    <a:pt x="29" y="348"/>
                  </a:lnTo>
                  <a:lnTo>
                    <a:pt x="27" y="348"/>
                  </a:lnTo>
                  <a:lnTo>
                    <a:pt x="24" y="348"/>
                  </a:lnTo>
                  <a:lnTo>
                    <a:pt x="20" y="347"/>
                  </a:lnTo>
                  <a:lnTo>
                    <a:pt x="17" y="347"/>
                  </a:lnTo>
                  <a:lnTo>
                    <a:pt x="13" y="347"/>
                  </a:lnTo>
                  <a:lnTo>
                    <a:pt x="10" y="345"/>
                  </a:lnTo>
                  <a:lnTo>
                    <a:pt x="8" y="344"/>
                  </a:lnTo>
                  <a:lnTo>
                    <a:pt x="7" y="341"/>
                  </a:lnTo>
                  <a:lnTo>
                    <a:pt x="5" y="338"/>
                  </a:lnTo>
                  <a:lnTo>
                    <a:pt x="3" y="337"/>
                  </a:lnTo>
                  <a:lnTo>
                    <a:pt x="2" y="337"/>
                  </a:lnTo>
                  <a:lnTo>
                    <a:pt x="1" y="337"/>
                  </a:lnTo>
                  <a:lnTo>
                    <a:pt x="0" y="336"/>
                  </a:lnTo>
                  <a:lnTo>
                    <a:pt x="1" y="334"/>
                  </a:lnTo>
                  <a:lnTo>
                    <a:pt x="1" y="333"/>
                  </a:lnTo>
                  <a:lnTo>
                    <a:pt x="2" y="330"/>
                  </a:lnTo>
                  <a:lnTo>
                    <a:pt x="4" y="326"/>
                  </a:lnTo>
                  <a:lnTo>
                    <a:pt x="4" y="327"/>
                  </a:lnTo>
                  <a:lnTo>
                    <a:pt x="5" y="328"/>
                  </a:lnTo>
                  <a:lnTo>
                    <a:pt x="7" y="328"/>
                  </a:lnTo>
                  <a:lnTo>
                    <a:pt x="9" y="326"/>
                  </a:lnTo>
                  <a:lnTo>
                    <a:pt x="11" y="324"/>
                  </a:lnTo>
                  <a:lnTo>
                    <a:pt x="13" y="322"/>
                  </a:lnTo>
                  <a:lnTo>
                    <a:pt x="14" y="319"/>
                  </a:lnTo>
                  <a:lnTo>
                    <a:pt x="15" y="315"/>
                  </a:lnTo>
                  <a:lnTo>
                    <a:pt x="16" y="314"/>
                  </a:lnTo>
                  <a:lnTo>
                    <a:pt x="16" y="313"/>
                  </a:lnTo>
                  <a:lnTo>
                    <a:pt x="17" y="311"/>
                  </a:lnTo>
                  <a:lnTo>
                    <a:pt x="20" y="303"/>
                  </a:lnTo>
                  <a:lnTo>
                    <a:pt x="20" y="300"/>
                  </a:lnTo>
                  <a:lnTo>
                    <a:pt x="19" y="295"/>
                  </a:lnTo>
                  <a:lnTo>
                    <a:pt x="19" y="290"/>
                  </a:lnTo>
                  <a:lnTo>
                    <a:pt x="18" y="288"/>
                  </a:lnTo>
                  <a:lnTo>
                    <a:pt x="18" y="285"/>
                  </a:lnTo>
                  <a:lnTo>
                    <a:pt x="19" y="280"/>
                  </a:lnTo>
                  <a:lnTo>
                    <a:pt x="19" y="278"/>
                  </a:lnTo>
                  <a:lnTo>
                    <a:pt x="20" y="274"/>
                  </a:lnTo>
                  <a:lnTo>
                    <a:pt x="21" y="271"/>
                  </a:lnTo>
                  <a:lnTo>
                    <a:pt x="22" y="270"/>
                  </a:lnTo>
                  <a:lnTo>
                    <a:pt x="22" y="265"/>
                  </a:lnTo>
                  <a:lnTo>
                    <a:pt x="20" y="261"/>
                  </a:lnTo>
                  <a:lnTo>
                    <a:pt x="20" y="260"/>
                  </a:lnTo>
                  <a:lnTo>
                    <a:pt x="20" y="259"/>
                  </a:lnTo>
                  <a:lnTo>
                    <a:pt x="20" y="257"/>
                  </a:lnTo>
                  <a:lnTo>
                    <a:pt x="19" y="254"/>
                  </a:lnTo>
                  <a:lnTo>
                    <a:pt x="18" y="251"/>
                  </a:lnTo>
                  <a:lnTo>
                    <a:pt x="18" y="249"/>
                  </a:lnTo>
                  <a:lnTo>
                    <a:pt x="19" y="243"/>
                  </a:lnTo>
                  <a:lnTo>
                    <a:pt x="19" y="241"/>
                  </a:lnTo>
                  <a:lnTo>
                    <a:pt x="17" y="233"/>
                  </a:lnTo>
                  <a:lnTo>
                    <a:pt x="14" y="227"/>
                  </a:lnTo>
                  <a:lnTo>
                    <a:pt x="13" y="225"/>
                  </a:lnTo>
                  <a:lnTo>
                    <a:pt x="13" y="224"/>
                  </a:lnTo>
                  <a:lnTo>
                    <a:pt x="13" y="224"/>
                  </a:lnTo>
                  <a:lnTo>
                    <a:pt x="14" y="224"/>
                  </a:lnTo>
                  <a:lnTo>
                    <a:pt x="14" y="225"/>
                  </a:lnTo>
                  <a:lnTo>
                    <a:pt x="14" y="225"/>
                  </a:lnTo>
                  <a:lnTo>
                    <a:pt x="15" y="224"/>
                  </a:lnTo>
                  <a:lnTo>
                    <a:pt x="15" y="223"/>
                  </a:lnTo>
                  <a:lnTo>
                    <a:pt x="15" y="223"/>
                  </a:lnTo>
                  <a:lnTo>
                    <a:pt x="15" y="223"/>
                  </a:lnTo>
                  <a:lnTo>
                    <a:pt x="16" y="224"/>
                  </a:lnTo>
                  <a:lnTo>
                    <a:pt x="16" y="227"/>
                  </a:lnTo>
                  <a:lnTo>
                    <a:pt x="16" y="229"/>
                  </a:lnTo>
                  <a:lnTo>
                    <a:pt x="18" y="230"/>
                  </a:lnTo>
                  <a:lnTo>
                    <a:pt x="18" y="229"/>
                  </a:lnTo>
                  <a:lnTo>
                    <a:pt x="19" y="228"/>
                  </a:lnTo>
                  <a:lnTo>
                    <a:pt x="20" y="226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8" y="223"/>
                  </a:lnTo>
                  <a:lnTo>
                    <a:pt x="18" y="220"/>
                  </a:lnTo>
                  <a:lnTo>
                    <a:pt x="17" y="218"/>
                  </a:lnTo>
                  <a:lnTo>
                    <a:pt x="17" y="217"/>
                  </a:lnTo>
                  <a:lnTo>
                    <a:pt x="18" y="216"/>
                  </a:lnTo>
                  <a:lnTo>
                    <a:pt x="19" y="216"/>
                  </a:lnTo>
                  <a:lnTo>
                    <a:pt x="19" y="218"/>
                  </a:lnTo>
                  <a:lnTo>
                    <a:pt x="20" y="219"/>
                  </a:lnTo>
                  <a:lnTo>
                    <a:pt x="19" y="222"/>
                  </a:lnTo>
                  <a:lnTo>
                    <a:pt x="19" y="222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20" y="224"/>
                  </a:lnTo>
                  <a:lnTo>
                    <a:pt x="20" y="223"/>
                  </a:lnTo>
                  <a:lnTo>
                    <a:pt x="21" y="222"/>
                  </a:lnTo>
                  <a:lnTo>
                    <a:pt x="21" y="222"/>
                  </a:lnTo>
                  <a:lnTo>
                    <a:pt x="21" y="225"/>
                  </a:lnTo>
                  <a:lnTo>
                    <a:pt x="22" y="226"/>
                  </a:lnTo>
                  <a:lnTo>
                    <a:pt x="23" y="227"/>
                  </a:lnTo>
                  <a:lnTo>
                    <a:pt x="24" y="226"/>
                  </a:lnTo>
                  <a:lnTo>
                    <a:pt x="24" y="225"/>
                  </a:lnTo>
                  <a:lnTo>
                    <a:pt x="25" y="223"/>
                  </a:lnTo>
                  <a:lnTo>
                    <a:pt x="27" y="221"/>
                  </a:lnTo>
                  <a:lnTo>
                    <a:pt x="27" y="220"/>
                  </a:lnTo>
                  <a:lnTo>
                    <a:pt x="24" y="215"/>
                  </a:lnTo>
                  <a:lnTo>
                    <a:pt x="23" y="210"/>
                  </a:lnTo>
                  <a:lnTo>
                    <a:pt x="22" y="208"/>
                  </a:lnTo>
                  <a:lnTo>
                    <a:pt x="22" y="204"/>
                  </a:lnTo>
                  <a:lnTo>
                    <a:pt x="21" y="203"/>
                  </a:lnTo>
                  <a:lnTo>
                    <a:pt x="21" y="200"/>
                  </a:lnTo>
                  <a:lnTo>
                    <a:pt x="21" y="197"/>
                  </a:lnTo>
                  <a:lnTo>
                    <a:pt x="22" y="195"/>
                  </a:lnTo>
                  <a:lnTo>
                    <a:pt x="23" y="192"/>
                  </a:lnTo>
                  <a:lnTo>
                    <a:pt x="24" y="190"/>
                  </a:lnTo>
                  <a:lnTo>
                    <a:pt x="28" y="186"/>
                  </a:lnTo>
                  <a:lnTo>
                    <a:pt x="29" y="184"/>
                  </a:lnTo>
                  <a:lnTo>
                    <a:pt x="29" y="183"/>
                  </a:lnTo>
                  <a:lnTo>
                    <a:pt x="30" y="180"/>
                  </a:lnTo>
                  <a:lnTo>
                    <a:pt x="30" y="179"/>
                  </a:lnTo>
                  <a:lnTo>
                    <a:pt x="30" y="178"/>
                  </a:lnTo>
                  <a:lnTo>
                    <a:pt x="29" y="175"/>
                  </a:lnTo>
                  <a:lnTo>
                    <a:pt x="31" y="171"/>
                  </a:lnTo>
                  <a:lnTo>
                    <a:pt x="34" y="166"/>
                  </a:lnTo>
                  <a:lnTo>
                    <a:pt x="35" y="165"/>
                  </a:lnTo>
                  <a:lnTo>
                    <a:pt x="37" y="163"/>
                  </a:lnTo>
                  <a:lnTo>
                    <a:pt x="37" y="165"/>
                  </a:lnTo>
                  <a:lnTo>
                    <a:pt x="35" y="169"/>
                  </a:lnTo>
                  <a:lnTo>
                    <a:pt x="36" y="171"/>
                  </a:lnTo>
                  <a:lnTo>
                    <a:pt x="35" y="173"/>
                  </a:lnTo>
                  <a:lnTo>
                    <a:pt x="36" y="173"/>
                  </a:lnTo>
                  <a:lnTo>
                    <a:pt x="37" y="172"/>
                  </a:lnTo>
                  <a:lnTo>
                    <a:pt x="38" y="171"/>
                  </a:lnTo>
                  <a:lnTo>
                    <a:pt x="39" y="170"/>
                  </a:lnTo>
                  <a:lnTo>
                    <a:pt x="42" y="166"/>
                  </a:lnTo>
                  <a:lnTo>
                    <a:pt x="43" y="163"/>
                  </a:lnTo>
                  <a:lnTo>
                    <a:pt x="45" y="162"/>
                  </a:lnTo>
                  <a:lnTo>
                    <a:pt x="49" y="161"/>
                  </a:lnTo>
                  <a:lnTo>
                    <a:pt x="53" y="159"/>
                  </a:lnTo>
                  <a:lnTo>
                    <a:pt x="55" y="157"/>
                  </a:lnTo>
                  <a:lnTo>
                    <a:pt x="57" y="155"/>
                  </a:lnTo>
                  <a:lnTo>
                    <a:pt x="59" y="154"/>
                  </a:lnTo>
                  <a:lnTo>
                    <a:pt x="60" y="153"/>
                  </a:lnTo>
                  <a:lnTo>
                    <a:pt x="69" y="148"/>
                  </a:lnTo>
                  <a:lnTo>
                    <a:pt x="71" y="147"/>
                  </a:lnTo>
                  <a:lnTo>
                    <a:pt x="72" y="147"/>
                  </a:lnTo>
                  <a:lnTo>
                    <a:pt x="74" y="148"/>
                  </a:lnTo>
                  <a:lnTo>
                    <a:pt x="76" y="147"/>
                  </a:lnTo>
                  <a:lnTo>
                    <a:pt x="77" y="148"/>
                  </a:lnTo>
                  <a:lnTo>
                    <a:pt x="79" y="148"/>
                  </a:lnTo>
                  <a:lnTo>
                    <a:pt x="82" y="147"/>
                  </a:lnTo>
                  <a:lnTo>
                    <a:pt x="84" y="146"/>
                  </a:lnTo>
                  <a:lnTo>
                    <a:pt x="87" y="144"/>
                  </a:lnTo>
                  <a:lnTo>
                    <a:pt x="89" y="144"/>
                  </a:lnTo>
                  <a:lnTo>
                    <a:pt x="92" y="143"/>
                  </a:lnTo>
                  <a:lnTo>
                    <a:pt x="95" y="142"/>
                  </a:lnTo>
                  <a:lnTo>
                    <a:pt x="101" y="139"/>
                  </a:lnTo>
                  <a:lnTo>
                    <a:pt x="104" y="139"/>
                  </a:lnTo>
                  <a:lnTo>
                    <a:pt x="107" y="139"/>
                  </a:lnTo>
                  <a:lnTo>
                    <a:pt x="109" y="138"/>
                  </a:lnTo>
                  <a:lnTo>
                    <a:pt x="114" y="137"/>
                  </a:lnTo>
                  <a:lnTo>
                    <a:pt x="117" y="136"/>
                  </a:lnTo>
                  <a:lnTo>
                    <a:pt x="123" y="134"/>
                  </a:lnTo>
                  <a:lnTo>
                    <a:pt x="124" y="133"/>
                  </a:lnTo>
                  <a:lnTo>
                    <a:pt x="127" y="132"/>
                  </a:lnTo>
                  <a:lnTo>
                    <a:pt x="129" y="128"/>
                  </a:lnTo>
                  <a:lnTo>
                    <a:pt x="131" y="126"/>
                  </a:lnTo>
                  <a:lnTo>
                    <a:pt x="134" y="123"/>
                  </a:lnTo>
                  <a:lnTo>
                    <a:pt x="135" y="122"/>
                  </a:lnTo>
                  <a:lnTo>
                    <a:pt x="136" y="120"/>
                  </a:lnTo>
                  <a:lnTo>
                    <a:pt x="137" y="118"/>
                  </a:lnTo>
                  <a:lnTo>
                    <a:pt x="138" y="117"/>
                  </a:lnTo>
                  <a:lnTo>
                    <a:pt x="140" y="116"/>
                  </a:lnTo>
                  <a:lnTo>
                    <a:pt x="144" y="113"/>
                  </a:lnTo>
                  <a:lnTo>
                    <a:pt x="145" y="112"/>
                  </a:lnTo>
                  <a:lnTo>
                    <a:pt x="145" y="111"/>
                  </a:lnTo>
                  <a:lnTo>
                    <a:pt x="145" y="111"/>
                  </a:lnTo>
                  <a:lnTo>
                    <a:pt x="144" y="110"/>
                  </a:lnTo>
                  <a:lnTo>
                    <a:pt x="144" y="107"/>
                  </a:lnTo>
                  <a:lnTo>
                    <a:pt x="144" y="105"/>
                  </a:lnTo>
                  <a:lnTo>
                    <a:pt x="144" y="103"/>
                  </a:lnTo>
                  <a:lnTo>
                    <a:pt x="144" y="101"/>
                  </a:lnTo>
                  <a:lnTo>
                    <a:pt x="146" y="99"/>
                  </a:lnTo>
                  <a:lnTo>
                    <a:pt x="147" y="98"/>
                  </a:lnTo>
                  <a:lnTo>
                    <a:pt x="148" y="97"/>
                  </a:lnTo>
                  <a:lnTo>
                    <a:pt x="150" y="96"/>
                  </a:lnTo>
                  <a:lnTo>
                    <a:pt x="151" y="95"/>
                  </a:lnTo>
                  <a:lnTo>
                    <a:pt x="152" y="94"/>
                  </a:lnTo>
                  <a:lnTo>
                    <a:pt x="153" y="92"/>
                  </a:lnTo>
                  <a:lnTo>
                    <a:pt x="154" y="90"/>
                  </a:lnTo>
                  <a:lnTo>
                    <a:pt x="155" y="89"/>
                  </a:lnTo>
                  <a:lnTo>
                    <a:pt x="156" y="89"/>
                  </a:lnTo>
                  <a:lnTo>
                    <a:pt x="156" y="92"/>
                  </a:lnTo>
                  <a:lnTo>
                    <a:pt x="157" y="95"/>
                  </a:lnTo>
                  <a:lnTo>
                    <a:pt x="158" y="98"/>
                  </a:lnTo>
                  <a:lnTo>
                    <a:pt x="159" y="101"/>
                  </a:lnTo>
                  <a:lnTo>
                    <a:pt x="160" y="103"/>
                  </a:lnTo>
                  <a:lnTo>
                    <a:pt x="160" y="104"/>
                  </a:lnTo>
                  <a:lnTo>
                    <a:pt x="160" y="104"/>
                  </a:lnTo>
                  <a:lnTo>
                    <a:pt x="161" y="104"/>
                  </a:lnTo>
                  <a:lnTo>
                    <a:pt x="161" y="103"/>
                  </a:lnTo>
                  <a:lnTo>
                    <a:pt x="162" y="100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2" y="97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9"/>
                  </a:lnTo>
                  <a:lnTo>
                    <a:pt x="165" y="99"/>
                  </a:lnTo>
                  <a:lnTo>
                    <a:pt x="165" y="97"/>
                  </a:lnTo>
                  <a:lnTo>
                    <a:pt x="165" y="96"/>
                  </a:lnTo>
                  <a:lnTo>
                    <a:pt x="165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4" y="92"/>
                  </a:lnTo>
                  <a:lnTo>
                    <a:pt x="163" y="92"/>
                  </a:lnTo>
                  <a:lnTo>
                    <a:pt x="162" y="90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3" y="89"/>
                  </a:lnTo>
                  <a:lnTo>
                    <a:pt x="164" y="88"/>
                  </a:lnTo>
                  <a:lnTo>
                    <a:pt x="164" y="87"/>
                  </a:lnTo>
                  <a:lnTo>
                    <a:pt x="164" y="86"/>
                  </a:lnTo>
                  <a:lnTo>
                    <a:pt x="164" y="85"/>
                  </a:lnTo>
                  <a:lnTo>
                    <a:pt x="165" y="85"/>
                  </a:lnTo>
                  <a:lnTo>
                    <a:pt x="166" y="88"/>
                  </a:lnTo>
                  <a:lnTo>
                    <a:pt x="168" y="88"/>
                  </a:lnTo>
                  <a:lnTo>
                    <a:pt x="169" y="87"/>
                  </a:lnTo>
                  <a:lnTo>
                    <a:pt x="170" y="86"/>
                  </a:lnTo>
                  <a:lnTo>
                    <a:pt x="171" y="86"/>
                  </a:lnTo>
                  <a:lnTo>
                    <a:pt x="171" y="87"/>
                  </a:lnTo>
                  <a:lnTo>
                    <a:pt x="173" y="88"/>
                  </a:lnTo>
                  <a:lnTo>
                    <a:pt x="174" y="88"/>
                  </a:lnTo>
                  <a:lnTo>
                    <a:pt x="175" y="88"/>
                  </a:lnTo>
                  <a:lnTo>
                    <a:pt x="177" y="88"/>
                  </a:lnTo>
                  <a:lnTo>
                    <a:pt x="178" y="88"/>
                  </a:lnTo>
                  <a:lnTo>
                    <a:pt x="178" y="88"/>
                  </a:lnTo>
                  <a:lnTo>
                    <a:pt x="177" y="87"/>
                  </a:lnTo>
                  <a:lnTo>
                    <a:pt x="176" y="87"/>
                  </a:lnTo>
                  <a:lnTo>
                    <a:pt x="175" y="87"/>
                  </a:lnTo>
                  <a:lnTo>
                    <a:pt x="174" y="87"/>
                  </a:lnTo>
                  <a:lnTo>
                    <a:pt x="174" y="85"/>
                  </a:lnTo>
                  <a:lnTo>
                    <a:pt x="175" y="84"/>
                  </a:lnTo>
                  <a:lnTo>
                    <a:pt x="175" y="84"/>
                  </a:lnTo>
                  <a:lnTo>
                    <a:pt x="176" y="84"/>
                  </a:lnTo>
                  <a:lnTo>
                    <a:pt x="176" y="84"/>
                  </a:lnTo>
                  <a:lnTo>
                    <a:pt x="177" y="83"/>
                  </a:lnTo>
                  <a:lnTo>
                    <a:pt x="177" y="82"/>
                  </a:lnTo>
                  <a:lnTo>
                    <a:pt x="178" y="81"/>
                  </a:lnTo>
                  <a:lnTo>
                    <a:pt x="178" y="80"/>
                  </a:lnTo>
                  <a:lnTo>
                    <a:pt x="177" y="80"/>
                  </a:lnTo>
                  <a:lnTo>
                    <a:pt x="176" y="82"/>
                  </a:lnTo>
                  <a:lnTo>
                    <a:pt x="176" y="81"/>
                  </a:lnTo>
                  <a:lnTo>
                    <a:pt x="175" y="79"/>
                  </a:lnTo>
                  <a:lnTo>
                    <a:pt x="175" y="78"/>
                  </a:lnTo>
                  <a:lnTo>
                    <a:pt x="176" y="76"/>
                  </a:lnTo>
                  <a:lnTo>
                    <a:pt x="177" y="76"/>
                  </a:lnTo>
                  <a:lnTo>
                    <a:pt x="178" y="76"/>
                  </a:lnTo>
                  <a:lnTo>
                    <a:pt x="179" y="75"/>
                  </a:lnTo>
                  <a:lnTo>
                    <a:pt x="179" y="74"/>
                  </a:lnTo>
                  <a:lnTo>
                    <a:pt x="179" y="73"/>
                  </a:lnTo>
                  <a:lnTo>
                    <a:pt x="180" y="73"/>
                  </a:lnTo>
                  <a:lnTo>
                    <a:pt x="180" y="73"/>
                  </a:lnTo>
                  <a:lnTo>
                    <a:pt x="183" y="75"/>
                  </a:lnTo>
                  <a:lnTo>
                    <a:pt x="183" y="75"/>
                  </a:lnTo>
                  <a:lnTo>
                    <a:pt x="184" y="75"/>
                  </a:lnTo>
                  <a:lnTo>
                    <a:pt x="184" y="74"/>
                  </a:lnTo>
                  <a:lnTo>
                    <a:pt x="184" y="73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2" y="73"/>
                  </a:lnTo>
                  <a:lnTo>
                    <a:pt x="182" y="72"/>
                  </a:lnTo>
                  <a:lnTo>
                    <a:pt x="182" y="71"/>
                  </a:lnTo>
                  <a:lnTo>
                    <a:pt x="183" y="71"/>
                  </a:lnTo>
                  <a:lnTo>
                    <a:pt x="183" y="71"/>
                  </a:lnTo>
                  <a:lnTo>
                    <a:pt x="184" y="70"/>
                  </a:lnTo>
                  <a:lnTo>
                    <a:pt x="184" y="69"/>
                  </a:lnTo>
                  <a:lnTo>
                    <a:pt x="184" y="69"/>
                  </a:lnTo>
                  <a:lnTo>
                    <a:pt x="185" y="70"/>
                  </a:lnTo>
                  <a:lnTo>
                    <a:pt x="186" y="70"/>
                  </a:lnTo>
                  <a:lnTo>
                    <a:pt x="187" y="71"/>
                  </a:lnTo>
                  <a:lnTo>
                    <a:pt x="188" y="71"/>
                  </a:lnTo>
                  <a:lnTo>
                    <a:pt x="188" y="70"/>
                  </a:lnTo>
                  <a:lnTo>
                    <a:pt x="188" y="69"/>
                  </a:lnTo>
                  <a:lnTo>
                    <a:pt x="187" y="68"/>
                  </a:lnTo>
                  <a:lnTo>
                    <a:pt x="187" y="68"/>
                  </a:lnTo>
                  <a:lnTo>
                    <a:pt x="186" y="66"/>
                  </a:lnTo>
                  <a:lnTo>
                    <a:pt x="186" y="65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9" y="63"/>
                  </a:lnTo>
                  <a:lnTo>
                    <a:pt x="190" y="63"/>
                  </a:lnTo>
                  <a:lnTo>
                    <a:pt x="191" y="62"/>
                  </a:lnTo>
                  <a:lnTo>
                    <a:pt x="192" y="62"/>
                  </a:lnTo>
                  <a:lnTo>
                    <a:pt x="192" y="61"/>
                  </a:lnTo>
                  <a:lnTo>
                    <a:pt x="192" y="59"/>
                  </a:lnTo>
                  <a:lnTo>
                    <a:pt x="193" y="59"/>
                  </a:lnTo>
                  <a:lnTo>
                    <a:pt x="193" y="60"/>
                  </a:lnTo>
                  <a:lnTo>
                    <a:pt x="193" y="61"/>
                  </a:lnTo>
                  <a:lnTo>
                    <a:pt x="193" y="62"/>
                  </a:lnTo>
                  <a:lnTo>
                    <a:pt x="192" y="63"/>
                  </a:lnTo>
                  <a:lnTo>
                    <a:pt x="193" y="63"/>
                  </a:lnTo>
                  <a:lnTo>
                    <a:pt x="193" y="63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5" y="63"/>
                  </a:lnTo>
                  <a:lnTo>
                    <a:pt x="195" y="64"/>
                  </a:lnTo>
                  <a:lnTo>
                    <a:pt x="195" y="64"/>
                  </a:lnTo>
                  <a:lnTo>
                    <a:pt x="196" y="63"/>
                  </a:lnTo>
                  <a:lnTo>
                    <a:pt x="197" y="62"/>
                  </a:lnTo>
                  <a:lnTo>
                    <a:pt x="197" y="61"/>
                  </a:lnTo>
                  <a:lnTo>
                    <a:pt x="197" y="60"/>
                  </a:lnTo>
                  <a:lnTo>
                    <a:pt x="198" y="59"/>
                  </a:lnTo>
                  <a:lnTo>
                    <a:pt x="198" y="57"/>
                  </a:lnTo>
                  <a:lnTo>
                    <a:pt x="199" y="56"/>
                  </a:lnTo>
                  <a:lnTo>
                    <a:pt x="198" y="56"/>
                  </a:lnTo>
                  <a:lnTo>
                    <a:pt x="198" y="54"/>
                  </a:lnTo>
                  <a:lnTo>
                    <a:pt x="199" y="54"/>
                  </a:lnTo>
                  <a:lnTo>
                    <a:pt x="200" y="55"/>
                  </a:lnTo>
                  <a:lnTo>
                    <a:pt x="200" y="56"/>
                  </a:lnTo>
                  <a:lnTo>
                    <a:pt x="200" y="57"/>
                  </a:lnTo>
                  <a:lnTo>
                    <a:pt x="201" y="57"/>
                  </a:lnTo>
                  <a:lnTo>
                    <a:pt x="201" y="56"/>
                  </a:lnTo>
                  <a:lnTo>
                    <a:pt x="203" y="55"/>
                  </a:lnTo>
                  <a:lnTo>
                    <a:pt x="204" y="56"/>
                  </a:lnTo>
                  <a:lnTo>
                    <a:pt x="205" y="57"/>
                  </a:lnTo>
                  <a:lnTo>
                    <a:pt x="206" y="56"/>
                  </a:lnTo>
                  <a:lnTo>
                    <a:pt x="208" y="54"/>
                  </a:lnTo>
                  <a:lnTo>
                    <a:pt x="208" y="53"/>
                  </a:lnTo>
                  <a:lnTo>
                    <a:pt x="208" y="52"/>
                  </a:lnTo>
                  <a:lnTo>
                    <a:pt x="210" y="51"/>
                  </a:lnTo>
                  <a:lnTo>
                    <a:pt x="211" y="52"/>
                  </a:lnTo>
                  <a:lnTo>
                    <a:pt x="212" y="53"/>
                  </a:lnTo>
                  <a:lnTo>
                    <a:pt x="214" y="54"/>
                  </a:lnTo>
                  <a:lnTo>
                    <a:pt x="216" y="55"/>
                  </a:lnTo>
                  <a:lnTo>
                    <a:pt x="216" y="56"/>
                  </a:lnTo>
                  <a:lnTo>
                    <a:pt x="218" y="57"/>
                  </a:lnTo>
                  <a:lnTo>
                    <a:pt x="219" y="60"/>
                  </a:lnTo>
                  <a:lnTo>
                    <a:pt x="220" y="62"/>
                  </a:lnTo>
                  <a:lnTo>
                    <a:pt x="223" y="65"/>
                  </a:lnTo>
                  <a:lnTo>
                    <a:pt x="223" y="66"/>
                  </a:lnTo>
                  <a:lnTo>
                    <a:pt x="222" y="67"/>
                  </a:lnTo>
                  <a:lnTo>
                    <a:pt x="222" y="68"/>
                  </a:lnTo>
                  <a:lnTo>
                    <a:pt x="221" y="70"/>
                  </a:lnTo>
                  <a:lnTo>
                    <a:pt x="220" y="74"/>
                  </a:lnTo>
                  <a:lnTo>
                    <a:pt x="221" y="73"/>
                  </a:lnTo>
                  <a:lnTo>
                    <a:pt x="222" y="72"/>
                  </a:lnTo>
                  <a:lnTo>
                    <a:pt x="222" y="72"/>
                  </a:lnTo>
                  <a:lnTo>
                    <a:pt x="223" y="73"/>
                  </a:lnTo>
                  <a:lnTo>
                    <a:pt x="223" y="72"/>
                  </a:lnTo>
                  <a:lnTo>
                    <a:pt x="222" y="72"/>
                  </a:lnTo>
                  <a:lnTo>
                    <a:pt x="222" y="71"/>
                  </a:lnTo>
                  <a:lnTo>
                    <a:pt x="222" y="70"/>
                  </a:lnTo>
                  <a:lnTo>
                    <a:pt x="223" y="69"/>
                  </a:lnTo>
                  <a:lnTo>
                    <a:pt x="224" y="68"/>
                  </a:lnTo>
                  <a:lnTo>
                    <a:pt x="225" y="68"/>
                  </a:lnTo>
                  <a:lnTo>
                    <a:pt x="225" y="67"/>
                  </a:lnTo>
                  <a:lnTo>
                    <a:pt x="225" y="67"/>
                  </a:lnTo>
                  <a:lnTo>
                    <a:pt x="226" y="66"/>
                  </a:lnTo>
                  <a:lnTo>
                    <a:pt x="227" y="66"/>
                  </a:lnTo>
                  <a:lnTo>
                    <a:pt x="228" y="66"/>
                  </a:lnTo>
                  <a:lnTo>
                    <a:pt x="233" y="68"/>
                  </a:lnTo>
                  <a:lnTo>
                    <a:pt x="234" y="69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5" y="70"/>
                  </a:lnTo>
                  <a:lnTo>
                    <a:pt x="235" y="68"/>
                  </a:lnTo>
                  <a:lnTo>
                    <a:pt x="235" y="67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240" y="70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40" y="70"/>
                  </a:lnTo>
                  <a:lnTo>
                    <a:pt x="240" y="69"/>
                  </a:lnTo>
                  <a:lnTo>
                    <a:pt x="240" y="68"/>
                  </a:lnTo>
                  <a:lnTo>
                    <a:pt x="241" y="67"/>
                  </a:lnTo>
                  <a:lnTo>
                    <a:pt x="242" y="67"/>
                  </a:lnTo>
                  <a:lnTo>
                    <a:pt x="243" y="67"/>
                  </a:lnTo>
                  <a:lnTo>
                    <a:pt x="243" y="67"/>
                  </a:lnTo>
                  <a:lnTo>
                    <a:pt x="242" y="66"/>
                  </a:lnTo>
                  <a:lnTo>
                    <a:pt x="241" y="65"/>
                  </a:lnTo>
                  <a:lnTo>
                    <a:pt x="241" y="64"/>
                  </a:lnTo>
                  <a:lnTo>
                    <a:pt x="242" y="63"/>
                  </a:lnTo>
                  <a:lnTo>
                    <a:pt x="242" y="63"/>
                  </a:lnTo>
                  <a:lnTo>
                    <a:pt x="241" y="63"/>
                  </a:lnTo>
                  <a:lnTo>
                    <a:pt x="240" y="62"/>
                  </a:lnTo>
                  <a:lnTo>
                    <a:pt x="239" y="61"/>
                  </a:lnTo>
                  <a:lnTo>
                    <a:pt x="240" y="59"/>
                  </a:lnTo>
                  <a:lnTo>
                    <a:pt x="242" y="55"/>
                  </a:lnTo>
                  <a:lnTo>
                    <a:pt x="243" y="54"/>
                  </a:lnTo>
                  <a:lnTo>
                    <a:pt x="243" y="54"/>
                  </a:lnTo>
                  <a:lnTo>
                    <a:pt x="244" y="52"/>
                  </a:lnTo>
                  <a:lnTo>
                    <a:pt x="245" y="51"/>
                  </a:lnTo>
                  <a:lnTo>
                    <a:pt x="245" y="50"/>
                  </a:lnTo>
                  <a:lnTo>
                    <a:pt x="246" y="49"/>
                  </a:lnTo>
                  <a:lnTo>
                    <a:pt x="247" y="48"/>
                  </a:lnTo>
                  <a:lnTo>
                    <a:pt x="249" y="48"/>
                  </a:lnTo>
                  <a:lnTo>
                    <a:pt x="249" y="47"/>
                  </a:lnTo>
                  <a:lnTo>
                    <a:pt x="250" y="46"/>
                  </a:lnTo>
                  <a:lnTo>
                    <a:pt x="251" y="45"/>
                  </a:lnTo>
                  <a:lnTo>
                    <a:pt x="250" y="43"/>
                  </a:lnTo>
                  <a:lnTo>
                    <a:pt x="250" y="42"/>
                  </a:lnTo>
                  <a:lnTo>
                    <a:pt x="251" y="41"/>
                  </a:lnTo>
                  <a:lnTo>
                    <a:pt x="252" y="40"/>
                  </a:lnTo>
                  <a:lnTo>
                    <a:pt x="254" y="37"/>
                  </a:lnTo>
                  <a:lnTo>
                    <a:pt x="254" y="37"/>
                  </a:lnTo>
                  <a:lnTo>
                    <a:pt x="256" y="37"/>
                  </a:lnTo>
                  <a:lnTo>
                    <a:pt x="256" y="36"/>
                  </a:lnTo>
                  <a:lnTo>
                    <a:pt x="257" y="34"/>
                  </a:lnTo>
                  <a:lnTo>
                    <a:pt x="257" y="34"/>
                  </a:lnTo>
                  <a:lnTo>
                    <a:pt x="257" y="33"/>
                  </a:lnTo>
                  <a:lnTo>
                    <a:pt x="258" y="34"/>
                  </a:lnTo>
                  <a:lnTo>
                    <a:pt x="259" y="34"/>
                  </a:lnTo>
                  <a:lnTo>
                    <a:pt x="259" y="35"/>
                  </a:lnTo>
                  <a:lnTo>
                    <a:pt x="260" y="35"/>
                  </a:lnTo>
                  <a:lnTo>
                    <a:pt x="260" y="34"/>
                  </a:lnTo>
                  <a:lnTo>
                    <a:pt x="260" y="33"/>
                  </a:lnTo>
                  <a:lnTo>
                    <a:pt x="261" y="32"/>
                  </a:lnTo>
                  <a:lnTo>
                    <a:pt x="262" y="32"/>
                  </a:lnTo>
                  <a:lnTo>
                    <a:pt x="262" y="31"/>
                  </a:lnTo>
                  <a:lnTo>
                    <a:pt x="262" y="31"/>
                  </a:lnTo>
                  <a:lnTo>
                    <a:pt x="262" y="30"/>
                  </a:lnTo>
                  <a:lnTo>
                    <a:pt x="264" y="30"/>
                  </a:lnTo>
                  <a:lnTo>
                    <a:pt x="265" y="29"/>
                  </a:lnTo>
                  <a:lnTo>
                    <a:pt x="265" y="29"/>
                  </a:lnTo>
                  <a:lnTo>
                    <a:pt x="266" y="29"/>
                  </a:lnTo>
                  <a:lnTo>
                    <a:pt x="266" y="31"/>
                  </a:lnTo>
                  <a:lnTo>
                    <a:pt x="267" y="31"/>
                  </a:lnTo>
                  <a:lnTo>
                    <a:pt x="270" y="31"/>
                  </a:lnTo>
                  <a:lnTo>
                    <a:pt x="273" y="31"/>
                  </a:lnTo>
                  <a:lnTo>
                    <a:pt x="274" y="31"/>
                  </a:lnTo>
                  <a:lnTo>
                    <a:pt x="275" y="32"/>
                  </a:lnTo>
                  <a:lnTo>
                    <a:pt x="277" y="31"/>
                  </a:lnTo>
                  <a:lnTo>
                    <a:pt x="278" y="30"/>
                  </a:lnTo>
                  <a:lnTo>
                    <a:pt x="279" y="31"/>
                  </a:lnTo>
                  <a:lnTo>
                    <a:pt x="279" y="32"/>
                  </a:lnTo>
                  <a:lnTo>
                    <a:pt x="280" y="30"/>
                  </a:lnTo>
                  <a:lnTo>
                    <a:pt x="281" y="30"/>
                  </a:lnTo>
                  <a:lnTo>
                    <a:pt x="282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2" y="28"/>
                  </a:lnTo>
                  <a:lnTo>
                    <a:pt x="282" y="27"/>
                  </a:lnTo>
                  <a:lnTo>
                    <a:pt x="283" y="26"/>
                  </a:lnTo>
                  <a:lnTo>
                    <a:pt x="283" y="24"/>
                  </a:lnTo>
                  <a:lnTo>
                    <a:pt x="283" y="22"/>
                  </a:lnTo>
                  <a:lnTo>
                    <a:pt x="281" y="20"/>
                  </a:lnTo>
                  <a:lnTo>
                    <a:pt x="279" y="20"/>
                  </a:lnTo>
                  <a:lnTo>
                    <a:pt x="277" y="20"/>
                  </a:lnTo>
                  <a:lnTo>
                    <a:pt x="277" y="20"/>
                  </a:lnTo>
                  <a:lnTo>
                    <a:pt x="275" y="18"/>
                  </a:lnTo>
                  <a:lnTo>
                    <a:pt x="274" y="17"/>
                  </a:lnTo>
                  <a:lnTo>
                    <a:pt x="274" y="17"/>
                  </a:lnTo>
                  <a:lnTo>
                    <a:pt x="276" y="16"/>
                  </a:lnTo>
                  <a:lnTo>
                    <a:pt x="276" y="16"/>
                  </a:lnTo>
                  <a:lnTo>
                    <a:pt x="277" y="17"/>
                  </a:lnTo>
                  <a:lnTo>
                    <a:pt x="278" y="17"/>
                  </a:lnTo>
                  <a:lnTo>
                    <a:pt x="278" y="17"/>
                  </a:lnTo>
                  <a:lnTo>
                    <a:pt x="279" y="16"/>
                  </a:lnTo>
                  <a:lnTo>
                    <a:pt x="279" y="16"/>
                  </a:lnTo>
                  <a:lnTo>
                    <a:pt x="280" y="16"/>
                  </a:lnTo>
                  <a:lnTo>
                    <a:pt x="282" y="18"/>
                  </a:lnTo>
                  <a:lnTo>
                    <a:pt x="284" y="20"/>
                  </a:lnTo>
                  <a:lnTo>
                    <a:pt x="284" y="20"/>
                  </a:lnTo>
                  <a:lnTo>
                    <a:pt x="286" y="18"/>
                  </a:lnTo>
                  <a:lnTo>
                    <a:pt x="287" y="19"/>
                  </a:lnTo>
                  <a:lnTo>
                    <a:pt x="288" y="19"/>
                  </a:lnTo>
                  <a:lnTo>
                    <a:pt x="289" y="22"/>
                  </a:lnTo>
                  <a:lnTo>
                    <a:pt x="289" y="24"/>
                  </a:lnTo>
                  <a:lnTo>
                    <a:pt x="291" y="24"/>
                  </a:lnTo>
                  <a:lnTo>
                    <a:pt x="292" y="24"/>
                  </a:lnTo>
                  <a:lnTo>
                    <a:pt x="293" y="25"/>
                  </a:lnTo>
                  <a:lnTo>
                    <a:pt x="295" y="25"/>
                  </a:lnTo>
                  <a:lnTo>
                    <a:pt x="298" y="25"/>
                  </a:lnTo>
                  <a:lnTo>
                    <a:pt x="300" y="27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3" y="28"/>
                  </a:lnTo>
                  <a:lnTo>
                    <a:pt x="305" y="29"/>
                  </a:lnTo>
                  <a:lnTo>
                    <a:pt x="308" y="28"/>
                  </a:lnTo>
                  <a:lnTo>
                    <a:pt x="309" y="28"/>
                  </a:lnTo>
                  <a:lnTo>
                    <a:pt x="309" y="29"/>
                  </a:lnTo>
                  <a:lnTo>
                    <a:pt x="311" y="30"/>
                  </a:lnTo>
                  <a:lnTo>
                    <a:pt x="314" y="31"/>
                  </a:lnTo>
                  <a:lnTo>
                    <a:pt x="315" y="29"/>
                  </a:lnTo>
                  <a:lnTo>
                    <a:pt x="318" y="29"/>
                  </a:lnTo>
                  <a:lnTo>
                    <a:pt x="320" y="27"/>
                  </a:lnTo>
                  <a:lnTo>
                    <a:pt x="321" y="26"/>
                  </a:lnTo>
                  <a:lnTo>
                    <a:pt x="322" y="25"/>
                  </a:lnTo>
                  <a:lnTo>
                    <a:pt x="323" y="25"/>
                  </a:lnTo>
                  <a:lnTo>
                    <a:pt x="321" y="26"/>
                  </a:lnTo>
                  <a:lnTo>
                    <a:pt x="321" y="27"/>
                  </a:lnTo>
                  <a:lnTo>
                    <a:pt x="322" y="27"/>
                  </a:lnTo>
                  <a:lnTo>
                    <a:pt x="322" y="28"/>
                  </a:lnTo>
                  <a:lnTo>
                    <a:pt x="321" y="28"/>
                  </a:lnTo>
                  <a:lnTo>
                    <a:pt x="319" y="30"/>
                  </a:lnTo>
                  <a:lnTo>
                    <a:pt x="319" y="31"/>
                  </a:lnTo>
                  <a:lnTo>
                    <a:pt x="320" y="31"/>
                  </a:lnTo>
                  <a:lnTo>
                    <a:pt x="320" y="31"/>
                  </a:lnTo>
                  <a:lnTo>
                    <a:pt x="321" y="30"/>
                  </a:lnTo>
                  <a:lnTo>
                    <a:pt x="322" y="30"/>
                  </a:lnTo>
                  <a:lnTo>
                    <a:pt x="323" y="30"/>
                  </a:lnTo>
                  <a:lnTo>
                    <a:pt x="323" y="32"/>
                  </a:lnTo>
                  <a:lnTo>
                    <a:pt x="323" y="33"/>
                  </a:lnTo>
                  <a:lnTo>
                    <a:pt x="325" y="34"/>
                  </a:lnTo>
                  <a:lnTo>
                    <a:pt x="326" y="34"/>
                  </a:lnTo>
                  <a:lnTo>
                    <a:pt x="327" y="32"/>
                  </a:lnTo>
                  <a:lnTo>
                    <a:pt x="326" y="30"/>
                  </a:lnTo>
                  <a:lnTo>
                    <a:pt x="326" y="30"/>
                  </a:lnTo>
                  <a:lnTo>
                    <a:pt x="326" y="30"/>
                  </a:lnTo>
                  <a:lnTo>
                    <a:pt x="328" y="27"/>
                  </a:lnTo>
                  <a:lnTo>
                    <a:pt x="330" y="27"/>
                  </a:lnTo>
                  <a:lnTo>
                    <a:pt x="330" y="30"/>
                  </a:lnTo>
                  <a:lnTo>
                    <a:pt x="331" y="31"/>
                  </a:lnTo>
                  <a:lnTo>
                    <a:pt x="333" y="31"/>
                  </a:lnTo>
                  <a:lnTo>
                    <a:pt x="333" y="31"/>
                  </a:lnTo>
                  <a:lnTo>
                    <a:pt x="334" y="32"/>
                  </a:lnTo>
                  <a:lnTo>
                    <a:pt x="328" y="38"/>
                  </a:lnTo>
                  <a:lnTo>
                    <a:pt x="328" y="39"/>
                  </a:lnTo>
                  <a:lnTo>
                    <a:pt x="328" y="40"/>
                  </a:lnTo>
                  <a:lnTo>
                    <a:pt x="328" y="41"/>
                  </a:lnTo>
                  <a:lnTo>
                    <a:pt x="326" y="44"/>
                  </a:lnTo>
                  <a:lnTo>
                    <a:pt x="326" y="44"/>
                  </a:lnTo>
                  <a:lnTo>
                    <a:pt x="325" y="44"/>
                  </a:lnTo>
                  <a:lnTo>
                    <a:pt x="325" y="43"/>
                  </a:lnTo>
                  <a:lnTo>
                    <a:pt x="324" y="43"/>
                  </a:lnTo>
                  <a:lnTo>
                    <a:pt x="323" y="44"/>
                  </a:lnTo>
                  <a:lnTo>
                    <a:pt x="320" y="45"/>
                  </a:lnTo>
                  <a:lnTo>
                    <a:pt x="319" y="50"/>
                  </a:lnTo>
                  <a:lnTo>
                    <a:pt x="320" y="52"/>
                  </a:lnTo>
                  <a:lnTo>
                    <a:pt x="319" y="54"/>
                  </a:lnTo>
                  <a:lnTo>
                    <a:pt x="318" y="57"/>
                  </a:lnTo>
                  <a:lnTo>
                    <a:pt x="317" y="59"/>
                  </a:lnTo>
                  <a:lnTo>
                    <a:pt x="316" y="60"/>
                  </a:lnTo>
                  <a:lnTo>
                    <a:pt x="313" y="64"/>
                  </a:lnTo>
                  <a:lnTo>
                    <a:pt x="312" y="65"/>
                  </a:lnTo>
                  <a:lnTo>
                    <a:pt x="311" y="66"/>
                  </a:lnTo>
                  <a:lnTo>
                    <a:pt x="311" y="67"/>
                  </a:lnTo>
                  <a:lnTo>
                    <a:pt x="311" y="68"/>
                  </a:lnTo>
                  <a:lnTo>
                    <a:pt x="312" y="69"/>
                  </a:lnTo>
                  <a:lnTo>
                    <a:pt x="315" y="71"/>
                  </a:lnTo>
                  <a:lnTo>
                    <a:pt x="317" y="73"/>
                  </a:lnTo>
                  <a:lnTo>
                    <a:pt x="319" y="75"/>
                  </a:lnTo>
                  <a:lnTo>
                    <a:pt x="319" y="76"/>
                  </a:lnTo>
                  <a:lnTo>
                    <a:pt x="320" y="77"/>
                  </a:lnTo>
                  <a:lnTo>
                    <a:pt x="321" y="78"/>
                  </a:lnTo>
                  <a:lnTo>
                    <a:pt x="323" y="79"/>
                  </a:lnTo>
                  <a:lnTo>
                    <a:pt x="323" y="79"/>
                  </a:lnTo>
                  <a:lnTo>
                    <a:pt x="324" y="78"/>
                  </a:lnTo>
                  <a:lnTo>
                    <a:pt x="324" y="78"/>
                  </a:lnTo>
                  <a:lnTo>
                    <a:pt x="324" y="78"/>
                  </a:lnTo>
                  <a:lnTo>
                    <a:pt x="324" y="79"/>
                  </a:lnTo>
                  <a:lnTo>
                    <a:pt x="324" y="80"/>
                  </a:lnTo>
                  <a:lnTo>
                    <a:pt x="324" y="80"/>
                  </a:lnTo>
                  <a:lnTo>
                    <a:pt x="325" y="81"/>
                  </a:lnTo>
                  <a:lnTo>
                    <a:pt x="326" y="81"/>
                  </a:lnTo>
                  <a:lnTo>
                    <a:pt x="327" y="81"/>
                  </a:lnTo>
                  <a:lnTo>
                    <a:pt x="328" y="82"/>
                  </a:lnTo>
                  <a:lnTo>
                    <a:pt x="329" y="82"/>
                  </a:lnTo>
                  <a:lnTo>
                    <a:pt x="330" y="84"/>
                  </a:lnTo>
                  <a:lnTo>
                    <a:pt x="333" y="85"/>
                  </a:lnTo>
                  <a:lnTo>
                    <a:pt x="335" y="86"/>
                  </a:lnTo>
                  <a:lnTo>
                    <a:pt x="337" y="89"/>
                  </a:lnTo>
                  <a:lnTo>
                    <a:pt x="338" y="91"/>
                  </a:lnTo>
                  <a:lnTo>
                    <a:pt x="340" y="92"/>
                  </a:lnTo>
                  <a:lnTo>
                    <a:pt x="344" y="94"/>
                  </a:lnTo>
                  <a:lnTo>
                    <a:pt x="345" y="94"/>
                  </a:lnTo>
                  <a:lnTo>
                    <a:pt x="347" y="95"/>
                  </a:lnTo>
                  <a:lnTo>
                    <a:pt x="350" y="96"/>
                  </a:lnTo>
                  <a:lnTo>
                    <a:pt x="350" y="97"/>
                  </a:lnTo>
                  <a:lnTo>
                    <a:pt x="351" y="99"/>
                  </a:lnTo>
                  <a:lnTo>
                    <a:pt x="351" y="99"/>
                  </a:lnTo>
                  <a:lnTo>
                    <a:pt x="351" y="102"/>
                  </a:lnTo>
                  <a:lnTo>
                    <a:pt x="353" y="102"/>
                  </a:lnTo>
                  <a:lnTo>
                    <a:pt x="356" y="104"/>
                  </a:lnTo>
                  <a:lnTo>
                    <a:pt x="358" y="105"/>
                  </a:lnTo>
                  <a:lnTo>
                    <a:pt x="359" y="106"/>
                  </a:lnTo>
                  <a:lnTo>
                    <a:pt x="360" y="107"/>
                  </a:lnTo>
                  <a:lnTo>
                    <a:pt x="362" y="107"/>
                  </a:lnTo>
                  <a:lnTo>
                    <a:pt x="365" y="106"/>
                  </a:lnTo>
                  <a:lnTo>
                    <a:pt x="367" y="104"/>
                  </a:lnTo>
                  <a:lnTo>
                    <a:pt x="370" y="103"/>
                  </a:lnTo>
                  <a:lnTo>
                    <a:pt x="371" y="100"/>
                  </a:lnTo>
                  <a:lnTo>
                    <a:pt x="372" y="97"/>
                  </a:lnTo>
                  <a:lnTo>
                    <a:pt x="376" y="91"/>
                  </a:lnTo>
                  <a:lnTo>
                    <a:pt x="377" y="89"/>
                  </a:lnTo>
                  <a:lnTo>
                    <a:pt x="380" y="86"/>
                  </a:lnTo>
                  <a:lnTo>
                    <a:pt x="381" y="84"/>
                  </a:lnTo>
                  <a:lnTo>
                    <a:pt x="381" y="81"/>
                  </a:lnTo>
                  <a:lnTo>
                    <a:pt x="382" y="77"/>
                  </a:lnTo>
                  <a:lnTo>
                    <a:pt x="385" y="72"/>
                  </a:lnTo>
                  <a:lnTo>
                    <a:pt x="386" y="70"/>
                  </a:lnTo>
                  <a:lnTo>
                    <a:pt x="386" y="67"/>
                  </a:lnTo>
                  <a:lnTo>
                    <a:pt x="386" y="62"/>
                  </a:lnTo>
                  <a:lnTo>
                    <a:pt x="386" y="60"/>
                  </a:lnTo>
                  <a:lnTo>
                    <a:pt x="387" y="57"/>
                  </a:lnTo>
                  <a:lnTo>
                    <a:pt x="387" y="55"/>
                  </a:lnTo>
                  <a:lnTo>
                    <a:pt x="386" y="54"/>
                  </a:lnTo>
                  <a:lnTo>
                    <a:pt x="387" y="52"/>
                  </a:lnTo>
                  <a:lnTo>
                    <a:pt x="388" y="49"/>
                  </a:lnTo>
                  <a:lnTo>
                    <a:pt x="389" y="47"/>
                  </a:lnTo>
                  <a:lnTo>
                    <a:pt x="390" y="45"/>
                  </a:lnTo>
                  <a:lnTo>
                    <a:pt x="390" y="40"/>
                  </a:lnTo>
                  <a:lnTo>
                    <a:pt x="392" y="39"/>
                  </a:lnTo>
                  <a:lnTo>
                    <a:pt x="392" y="38"/>
                  </a:lnTo>
                  <a:lnTo>
                    <a:pt x="393" y="38"/>
                  </a:lnTo>
                  <a:lnTo>
                    <a:pt x="394" y="39"/>
                  </a:lnTo>
                  <a:lnTo>
                    <a:pt x="394" y="38"/>
                  </a:lnTo>
                  <a:lnTo>
                    <a:pt x="394" y="37"/>
                  </a:lnTo>
                  <a:lnTo>
                    <a:pt x="394" y="36"/>
                  </a:lnTo>
                  <a:lnTo>
                    <a:pt x="393" y="36"/>
                  </a:lnTo>
                  <a:lnTo>
                    <a:pt x="393" y="35"/>
                  </a:lnTo>
                  <a:lnTo>
                    <a:pt x="392" y="35"/>
                  </a:lnTo>
                  <a:lnTo>
                    <a:pt x="391" y="34"/>
                  </a:lnTo>
                  <a:lnTo>
                    <a:pt x="392" y="32"/>
                  </a:lnTo>
                  <a:lnTo>
                    <a:pt x="394" y="29"/>
                  </a:lnTo>
                  <a:lnTo>
                    <a:pt x="395" y="27"/>
                  </a:lnTo>
                  <a:lnTo>
                    <a:pt x="395" y="28"/>
                  </a:lnTo>
                  <a:lnTo>
                    <a:pt x="396" y="28"/>
                  </a:lnTo>
                  <a:lnTo>
                    <a:pt x="396" y="27"/>
                  </a:lnTo>
                  <a:lnTo>
                    <a:pt x="396" y="26"/>
                  </a:lnTo>
                  <a:lnTo>
                    <a:pt x="397" y="22"/>
                  </a:lnTo>
                  <a:lnTo>
                    <a:pt x="399" y="17"/>
                  </a:lnTo>
                  <a:lnTo>
                    <a:pt x="400" y="12"/>
                  </a:lnTo>
                  <a:lnTo>
                    <a:pt x="402" y="12"/>
                  </a:lnTo>
                  <a:lnTo>
                    <a:pt x="403" y="11"/>
                  </a:lnTo>
                  <a:lnTo>
                    <a:pt x="404" y="9"/>
                  </a:lnTo>
                  <a:lnTo>
                    <a:pt x="405" y="9"/>
                  </a:lnTo>
                  <a:lnTo>
                    <a:pt x="405" y="10"/>
                  </a:lnTo>
                  <a:lnTo>
                    <a:pt x="405" y="11"/>
                  </a:lnTo>
                  <a:lnTo>
                    <a:pt x="405" y="12"/>
                  </a:lnTo>
                  <a:lnTo>
                    <a:pt x="406" y="13"/>
                  </a:lnTo>
                  <a:lnTo>
                    <a:pt x="407" y="15"/>
                  </a:lnTo>
                  <a:lnTo>
                    <a:pt x="407" y="16"/>
                  </a:lnTo>
                  <a:lnTo>
                    <a:pt x="407" y="17"/>
                  </a:lnTo>
                  <a:lnTo>
                    <a:pt x="407" y="19"/>
                  </a:lnTo>
                  <a:lnTo>
                    <a:pt x="407" y="22"/>
                  </a:lnTo>
                  <a:lnTo>
                    <a:pt x="407" y="25"/>
                  </a:lnTo>
                  <a:lnTo>
                    <a:pt x="407" y="26"/>
                  </a:lnTo>
                  <a:lnTo>
                    <a:pt x="408" y="27"/>
                  </a:lnTo>
                  <a:lnTo>
                    <a:pt x="409" y="27"/>
                  </a:lnTo>
                  <a:lnTo>
                    <a:pt x="410" y="27"/>
                  </a:lnTo>
                  <a:close/>
                  <a:moveTo>
                    <a:pt x="402" y="9"/>
                  </a:moveTo>
                  <a:lnTo>
                    <a:pt x="401" y="10"/>
                  </a:lnTo>
                  <a:lnTo>
                    <a:pt x="400" y="10"/>
                  </a:lnTo>
                  <a:lnTo>
                    <a:pt x="400" y="9"/>
                  </a:lnTo>
                  <a:lnTo>
                    <a:pt x="400" y="8"/>
                  </a:lnTo>
                  <a:lnTo>
                    <a:pt x="401" y="8"/>
                  </a:lnTo>
                  <a:lnTo>
                    <a:pt x="402" y="9"/>
                  </a:lnTo>
                  <a:close/>
                  <a:moveTo>
                    <a:pt x="403" y="2"/>
                  </a:moveTo>
                  <a:lnTo>
                    <a:pt x="402" y="3"/>
                  </a:lnTo>
                  <a:lnTo>
                    <a:pt x="402" y="3"/>
                  </a:lnTo>
                  <a:lnTo>
                    <a:pt x="401" y="2"/>
                  </a:lnTo>
                  <a:lnTo>
                    <a:pt x="402" y="2"/>
                  </a:lnTo>
                  <a:lnTo>
                    <a:pt x="403" y="2"/>
                  </a:lnTo>
                  <a:lnTo>
                    <a:pt x="403" y="2"/>
                  </a:lnTo>
                  <a:close/>
                  <a:moveTo>
                    <a:pt x="401" y="2"/>
                  </a:moveTo>
                  <a:lnTo>
                    <a:pt x="401" y="2"/>
                  </a:lnTo>
                  <a:lnTo>
                    <a:pt x="400" y="1"/>
                  </a:lnTo>
                  <a:lnTo>
                    <a:pt x="401" y="0"/>
                  </a:lnTo>
                  <a:lnTo>
                    <a:pt x="402" y="1"/>
                  </a:lnTo>
                  <a:lnTo>
                    <a:pt x="40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2" name="Google Shape;1492;p77"/>
            <p:cNvSpPr/>
            <p:nvPr/>
          </p:nvSpPr>
          <p:spPr>
            <a:xfrm>
              <a:off x="6864350" y="1992313"/>
              <a:ext cx="1588" cy="1588"/>
            </a:xfrm>
            <a:prstGeom prst="rect">
              <a:avLst/>
            </a:pr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3" name="Google Shape;1493;p77"/>
            <p:cNvSpPr/>
            <p:nvPr/>
          </p:nvSpPr>
          <p:spPr>
            <a:xfrm>
              <a:off x="5251450" y="809625"/>
              <a:ext cx="63500" cy="53975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24" y="9"/>
                  </a:moveTo>
                  <a:lnTo>
                    <a:pt x="24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9"/>
                  </a:lnTo>
                  <a:close/>
                  <a:moveTo>
                    <a:pt x="17" y="2"/>
                  </a:move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10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30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3" y="21"/>
                  </a:lnTo>
                  <a:lnTo>
                    <a:pt x="33" y="22"/>
                  </a:lnTo>
                  <a:lnTo>
                    <a:pt x="35" y="23"/>
                  </a:lnTo>
                  <a:lnTo>
                    <a:pt x="36" y="23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8" y="26"/>
                  </a:lnTo>
                  <a:lnTo>
                    <a:pt x="39" y="27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39" y="28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9" y="29"/>
                  </a:lnTo>
                  <a:lnTo>
                    <a:pt x="39" y="30"/>
                  </a:lnTo>
                  <a:lnTo>
                    <a:pt x="39" y="31"/>
                  </a:lnTo>
                  <a:lnTo>
                    <a:pt x="40" y="32"/>
                  </a:lnTo>
                  <a:lnTo>
                    <a:pt x="38" y="32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2"/>
                  </a:lnTo>
                  <a:lnTo>
                    <a:pt x="34" y="31"/>
                  </a:lnTo>
                  <a:lnTo>
                    <a:pt x="33" y="29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0" y="24"/>
                  </a:lnTo>
                  <a:lnTo>
                    <a:pt x="30" y="23"/>
                  </a:lnTo>
                  <a:lnTo>
                    <a:pt x="29" y="23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7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2"/>
                  </a:lnTo>
                  <a:close/>
                  <a:moveTo>
                    <a:pt x="17" y="4"/>
                  </a:move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4" name="Google Shape;1494;p77"/>
            <p:cNvSpPr/>
            <p:nvPr/>
          </p:nvSpPr>
          <p:spPr>
            <a:xfrm>
              <a:off x="3162300" y="2198688"/>
              <a:ext cx="301625" cy="723900"/>
            </a:xfrm>
            <a:custGeom>
              <a:avLst/>
              <a:gdLst/>
              <a:ahLst/>
              <a:cxnLst/>
              <a:rect l="l" t="t" r="r" b="b"/>
              <a:pathLst>
                <a:path w="190" h="456" extrusionOk="0">
                  <a:moveTo>
                    <a:pt x="165" y="452"/>
                  </a:moveTo>
                  <a:lnTo>
                    <a:pt x="166" y="452"/>
                  </a:lnTo>
                  <a:lnTo>
                    <a:pt x="168" y="452"/>
                  </a:lnTo>
                  <a:lnTo>
                    <a:pt x="169" y="452"/>
                  </a:lnTo>
                  <a:lnTo>
                    <a:pt x="170" y="452"/>
                  </a:lnTo>
                  <a:lnTo>
                    <a:pt x="170" y="452"/>
                  </a:lnTo>
                  <a:lnTo>
                    <a:pt x="172" y="452"/>
                  </a:lnTo>
                  <a:lnTo>
                    <a:pt x="172" y="452"/>
                  </a:lnTo>
                  <a:lnTo>
                    <a:pt x="172" y="452"/>
                  </a:lnTo>
                  <a:lnTo>
                    <a:pt x="171" y="453"/>
                  </a:lnTo>
                  <a:lnTo>
                    <a:pt x="171" y="453"/>
                  </a:lnTo>
                  <a:lnTo>
                    <a:pt x="168" y="453"/>
                  </a:lnTo>
                  <a:lnTo>
                    <a:pt x="167" y="453"/>
                  </a:lnTo>
                  <a:lnTo>
                    <a:pt x="166" y="453"/>
                  </a:lnTo>
                  <a:lnTo>
                    <a:pt x="165" y="454"/>
                  </a:lnTo>
                  <a:lnTo>
                    <a:pt x="164" y="453"/>
                  </a:lnTo>
                  <a:lnTo>
                    <a:pt x="163" y="453"/>
                  </a:lnTo>
                  <a:lnTo>
                    <a:pt x="164" y="452"/>
                  </a:lnTo>
                  <a:lnTo>
                    <a:pt x="164" y="452"/>
                  </a:lnTo>
                  <a:lnTo>
                    <a:pt x="165" y="452"/>
                  </a:lnTo>
                  <a:lnTo>
                    <a:pt x="165" y="452"/>
                  </a:lnTo>
                  <a:close/>
                  <a:moveTo>
                    <a:pt x="117" y="429"/>
                  </a:moveTo>
                  <a:lnTo>
                    <a:pt x="118" y="431"/>
                  </a:lnTo>
                  <a:lnTo>
                    <a:pt x="117" y="430"/>
                  </a:lnTo>
                  <a:lnTo>
                    <a:pt x="116" y="430"/>
                  </a:lnTo>
                  <a:lnTo>
                    <a:pt x="116" y="431"/>
                  </a:lnTo>
                  <a:lnTo>
                    <a:pt x="116" y="432"/>
                  </a:lnTo>
                  <a:lnTo>
                    <a:pt x="116" y="432"/>
                  </a:lnTo>
                  <a:lnTo>
                    <a:pt x="117" y="433"/>
                  </a:lnTo>
                  <a:lnTo>
                    <a:pt x="118" y="433"/>
                  </a:lnTo>
                  <a:lnTo>
                    <a:pt x="120" y="433"/>
                  </a:lnTo>
                  <a:lnTo>
                    <a:pt x="120" y="434"/>
                  </a:lnTo>
                  <a:lnTo>
                    <a:pt x="123" y="437"/>
                  </a:lnTo>
                  <a:lnTo>
                    <a:pt x="124" y="437"/>
                  </a:lnTo>
                  <a:lnTo>
                    <a:pt x="125" y="438"/>
                  </a:lnTo>
                  <a:lnTo>
                    <a:pt x="128" y="440"/>
                  </a:lnTo>
                  <a:lnTo>
                    <a:pt x="130" y="441"/>
                  </a:lnTo>
                  <a:lnTo>
                    <a:pt x="133" y="443"/>
                  </a:lnTo>
                  <a:lnTo>
                    <a:pt x="136" y="444"/>
                  </a:lnTo>
                  <a:lnTo>
                    <a:pt x="138" y="445"/>
                  </a:lnTo>
                  <a:lnTo>
                    <a:pt x="141" y="446"/>
                  </a:lnTo>
                  <a:lnTo>
                    <a:pt x="143" y="448"/>
                  </a:lnTo>
                  <a:lnTo>
                    <a:pt x="146" y="449"/>
                  </a:lnTo>
                  <a:lnTo>
                    <a:pt x="149" y="450"/>
                  </a:lnTo>
                  <a:lnTo>
                    <a:pt x="153" y="451"/>
                  </a:lnTo>
                  <a:lnTo>
                    <a:pt x="156" y="450"/>
                  </a:lnTo>
                  <a:lnTo>
                    <a:pt x="157" y="451"/>
                  </a:lnTo>
                  <a:lnTo>
                    <a:pt x="158" y="451"/>
                  </a:lnTo>
                  <a:lnTo>
                    <a:pt x="158" y="453"/>
                  </a:lnTo>
                  <a:lnTo>
                    <a:pt x="158" y="454"/>
                  </a:lnTo>
                  <a:lnTo>
                    <a:pt x="157" y="454"/>
                  </a:lnTo>
                  <a:lnTo>
                    <a:pt x="156" y="454"/>
                  </a:lnTo>
                  <a:lnTo>
                    <a:pt x="154" y="454"/>
                  </a:lnTo>
                  <a:lnTo>
                    <a:pt x="153" y="454"/>
                  </a:lnTo>
                  <a:lnTo>
                    <a:pt x="152" y="454"/>
                  </a:lnTo>
                  <a:lnTo>
                    <a:pt x="151" y="455"/>
                  </a:lnTo>
                  <a:lnTo>
                    <a:pt x="149" y="455"/>
                  </a:lnTo>
                  <a:lnTo>
                    <a:pt x="148" y="455"/>
                  </a:lnTo>
                  <a:lnTo>
                    <a:pt x="147" y="455"/>
                  </a:lnTo>
                  <a:lnTo>
                    <a:pt x="146" y="456"/>
                  </a:lnTo>
                  <a:lnTo>
                    <a:pt x="145" y="455"/>
                  </a:lnTo>
                  <a:lnTo>
                    <a:pt x="141" y="454"/>
                  </a:lnTo>
                  <a:lnTo>
                    <a:pt x="139" y="454"/>
                  </a:lnTo>
                  <a:lnTo>
                    <a:pt x="132" y="454"/>
                  </a:lnTo>
                  <a:lnTo>
                    <a:pt x="130" y="453"/>
                  </a:lnTo>
                  <a:lnTo>
                    <a:pt x="128" y="453"/>
                  </a:lnTo>
                  <a:lnTo>
                    <a:pt x="127" y="453"/>
                  </a:lnTo>
                  <a:lnTo>
                    <a:pt x="125" y="453"/>
                  </a:lnTo>
                  <a:lnTo>
                    <a:pt x="124" y="453"/>
                  </a:lnTo>
                  <a:lnTo>
                    <a:pt x="124" y="453"/>
                  </a:lnTo>
                  <a:lnTo>
                    <a:pt x="123" y="450"/>
                  </a:lnTo>
                  <a:lnTo>
                    <a:pt x="121" y="447"/>
                  </a:lnTo>
                  <a:lnTo>
                    <a:pt x="119" y="443"/>
                  </a:lnTo>
                  <a:lnTo>
                    <a:pt x="118" y="440"/>
                  </a:lnTo>
                  <a:lnTo>
                    <a:pt x="116" y="436"/>
                  </a:lnTo>
                  <a:lnTo>
                    <a:pt x="114" y="433"/>
                  </a:lnTo>
                  <a:lnTo>
                    <a:pt x="112" y="429"/>
                  </a:lnTo>
                  <a:lnTo>
                    <a:pt x="111" y="425"/>
                  </a:lnTo>
                  <a:lnTo>
                    <a:pt x="112" y="426"/>
                  </a:lnTo>
                  <a:lnTo>
                    <a:pt x="116" y="428"/>
                  </a:lnTo>
                  <a:lnTo>
                    <a:pt x="117" y="429"/>
                  </a:lnTo>
                  <a:close/>
                  <a:moveTo>
                    <a:pt x="125" y="241"/>
                  </a:moveTo>
                  <a:lnTo>
                    <a:pt x="126" y="242"/>
                  </a:lnTo>
                  <a:lnTo>
                    <a:pt x="125" y="242"/>
                  </a:lnTo>
                  <a:lnTo>
                    <a:pt x="124" y="241"/>
                  </a:lnTo>
                  <a:lnTo>
                    <a:pt x="123" y="240"/>
                  </a:lnTo>
                  <a:lnTo>
                    <a:pt x="123" y="240"/>
                  </a:lnTo>
                  <a:lnTo>
                    <a:pt x="124" y="240"/>
                  </a:lnTo>
                  <a:lnTo>
                    <a:pt x="125" y="241"/>
                  </a:lnTo>
                  <a:lnTo>
                    <a:pt x="125" y="241"/>
                  </a:lnTo>
                  <a:close/>
                  <a:moveTo>
                    <a:pt x="38" y="5"/>
                  </a:moveTo>
                  <a:lnTo>
                    <a:pt x="39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2" y="6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4" y="10"/>
                  </a:lnTo>
                  <a:lnTo>
                    <a:pt x="55" y="12"/>
                  </a:lnTo>
                  <a:lnTo>
                    <a:pt x="56" y="14"/>
                  </a:lnTo>
                  <a:lnTo>
                    <a:pt x="57" y="15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8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4" y="6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9" y="10"/>
                  </a:lnTo>
                  <a:lnTo>
                    <a:pt x="82" y="12"/>
                  </a:lnTo>
                  <a:lnTo>
                    <a:pt x="84" y="15"/>
                  </a:lnTo>
                  <a:lnTo>
                    <a:pt x="86" y="18"/>
                  </a:lnTo>
                  <a:lnTo>
                    <a:pt x="88" y="20"/>
                  </a:lnTo>
                  <a:lnTo>
                    <a:pt x="89" y="21"/>
                  </a:lnTo>
                  <a:lnTo>
                    <a:pt x="90" y="21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3" y="23"/>
                  </a:lnTo>
                  <a:lnTo>
                    <a:pt x="95" y="25"/>
                  </a:lnTo>
                  <a:lnTo>
                    <a:pt x="97" y="26"/>
                  </a:lnTo>
                  <a:lnTo>
                    <a:pt x="97" y="27"/>
                  </a:lnTo>
                  <a:lnTo>
                    <a:pt x="100" y="29"/>
                  </a:lnTo>
                  <a:lnTo>
                    <a:pt x="104" y="30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11" y="32"/>
                  </a:lnTo>
                  <a:lnTo>
                    <a:pt x="116" y="34"/>
                  </a:lnTo>
                  <a:lnTo>
                    <a:pt x="118" y="37"/>
                  </a:lnTo>
                  <a:lnTo>
                    <a:pt x="119" y="38"/>
                  </a:lnTo>
                  <a:lnTo>
                    <a:pt x="121" y="39"/>
                  </a:lnTo>
                  <a:lnTo>
                    <a:pt x="127" y="42"/>
                  </a:lnTo>
                  <a:lnTo>
                    <a:pt x="129" y="43"/>
                  </a:lnTo>
                  <a:lnTo>
                    <a:pt x="130" y="44"/>
                  </a:lnTo>
                  <a:lnTo>
                    <a:pt x="131" y="44"/>
                  </a:lnTo>
                  <a:lnTo>
                    <a:pt x="132" y="45"/>
                  </a:lnTo>
                  <a:lnTo>
                    <a:pt x="132" y="44"/>
                  </a:lnTo>
                  <a:lnTo>
                    <a:pt x="134" y="45"/>
                  </a:lnTo>
                  <a:lnTo>
                    <a:pt x="136" y="46"/>
                  </a:lnTo>
                  <a:lnTo>
                    <a:pt x="138" y="47"/>
                  </a:lnTo>
                  <a:lnTo>
                    <a:pt x="140" y="49"/>
                  </a:lnTo>
                  <a:lnTo>
                    <a:pt x="141" y="51"/>
                  </a:lnTo>
                  <a:lnTo>
                    <a:pt x="141" y="51"/>
                  </a:lnTo>
                  <a:lnTo>
                    <a:pt x="141" y="52"/>
                  </a:lnTo>
                  <a:lnTo>
                    <a:pt x="141" y="53"/>
                  </a:lnTo>
                  <a:lnTo>
                    <a:pt x="139" y="54"/>
                  </a:lnTo>
                  <a:lnTo>
                    <a:pt x="139" y="54"/>
                  </a:lnTo>
                  <a:lnTo>
                    <a:pt x="139" y="55"/>
                  </a:lnTo>
                  <a:lnTo>
                    <a:pt x="139" y="56"/>
                  </a:lnTo>
                  <a:lnTo>
                    <a:pt x="138" y="57"/>
                  </a:lnTo>
                  <a:lnTo>
                    <a:pt x="138" y="58"/>
                  </a:lnTo>
                  <a:lnTo>
                    <a:pt x="138" y="59"/>
                  </a:lnTo>
                  <a:lnTo>
                    <a:pt x="138" y="59"/>
                  </a:lnTo>
                  <a:lnTo>
                    <a:pt x="136" y="60"/>
                  </a:lnTo>
                  <a:lnTo>
                    <a:pt x="136" y="61"/>
                  </a:lnTo>
                  <a:lnTo>
                    <a:pt x="136" y="62"/>
                  </a:lnTo>
                  <a:lnTo>
                    <a:pt x="136" y="62"/>
                  </a:lnTo>
                  <a:lnTo>
                    <a:pt x="135" y="62"/>
                  </a:lnTo>
                  <a:lnTo>
                    <a:pt x="135" y="63"/>
                  </a:lnTo>
                  <a:lnTo>
                    <a:pt x="135" y="64"/>
                  </a:lnTo>
                  <a:lnTo>
                    <a:pt x="135" y="65"/>
                  </a:lnTo>
                  <a:lnTo>
                    <a:pt x="136" y="67"/>
                  </a:lnTo>
                  <a:lnTo>
                    <a:pt x="136" y="67"/>
                  </a:lnTo>
                  <a:lnTo>
                    <a:pt x="135" y="67"/>
                  </a:lnTo>
                  <a:lnTo>
                    <a:pt x="135" y="68"/>
                  </a:lnTo>
                  <a:lnTo>
                    <a:pt x="135" y="68"/>
                  </a:lnTo>
                  <a:lnTo>
                    <a:pt x="135" y="69"/>
                  </a:lnTo>
                  <a:lnTo>
                    <a:pt x="135" y="69"/>
                  </a:lnTo>
                  <a:lnTo>
                    <a:pt x="134" y="70"/>
                  </a:lnTo>
                  <a:lnTo>
                    <a:pt x="135" y="70"/>
                  </a:lnTo>
                  <a:lnTo>
                    <a:pt x="134" y="72"/>
                  </a:lnTo>
                  <a:lnTo>
                    <a:pt x="133" y="72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32" y="74"/>
                  </a:lnTo>
                  <a:lnTo>
                    <a:pt x="132" y="75"/>
                  </a:lnTo>
                  <a:lnTo>
                    <a:pt x="131" y="76"/>
                  </a:lnTo>
                  <a:lnTo>
                    <a:pt x="132" y="77"/>
                  </a:lnTo>
                  <a:lnTo>
                    <a:pt x="137" y="77"/>
                  </a:lnTo>
                  <a:lnTo>
                    <a:pt x="141" y="77"/>
                  </a:lnTo>
                  <a:lnTo>
                    <a:pt x="146" y="79"/>
                  </a:lnTo>
                  <a:lnTo>
                    <a:pt x="151" y="79"/>
                  </a:lnTo>
                  <a:lnTo>
                    <a:pt x="152" y="79"/>
                  </a:lnTo>
                  <a:lnTo>
                    <a:pt x="153" y="79"/>
                  </a:lnTo>
                  <a:lnTo>
                    <a:pt x="154" y="80"/>
                  </a:lnTo>
                  <a:lnTo>
                    <a:pt x="155" y="80"/>
                  </a:lnTo>
                  <a:lnTo>
                    <a:pt x="156" y="79"/>
                  </a:lnTo>
                  <a:lnTo>
                    <a:pt x="158" y="80"/>
                  </a:lnTo>
                  <a:lnTo>
                    <a:pt x="159" y="81"/>
                  </a:lnTo>
                  <a:lnTo>
                    <a:pt x="159" y="80"/>
                  </a:lnTo>
                  <a:lnTo>
                    <a:pt x="160" y="79"/>
                  </a:lnTo>
                  <a:lnTo>
                    <a:pt x="160" y="78"/>
                  </a:lnTo>
                  <a:lnTo>
                    <a:pt x="161" y="77"/>
                  </a:lnTo>
                  <a:lnTo>
                    <a:pt x="162" y="77"/>
                  </a:lnTo>
                  <a:lnTo>
                    <a:pt x="164" y="77"/>
                  </a:lnTo>
                  <a:lnTo>
                    <a:pt x="165" y="78"/>
                  </a:lnTo>
                  <a:lnTo>
                    <a:pt x="166" y="79"/>
                  </a:lnTo>
                  <a:lnTo>
                    <a:pt x="167" y="79"/>
                  </a:lnTo>
                  <a:lnTo>
                    <a:pt x="167" y="78"/>
                  </a:lnTo>
                  <a:lnTo>
                    <a:pt x="168" y="77"/>
                  </a:lnTo>
                  <a:lnTo>
                    <a:pt x="168" y="76"/>
                  </a:lnTo>
                  <a:lnTo>
                    <a:pt x="168" y="75"/>
                  </a:lnTo>
                  <a:lnTo>
                    <a:pt x="169" y="75"/>
                  </a:lnTo>
                  <a:lnTo>
                    <a:pt x="169" y="74"/>
                  </a:lnTo>
                  <a:lnTo>
                    <a:pt x="169" y="73"/>
                  </a:lnTo>
                  <a:lnTo>
                    <a:pt x="170" y="73"/>
                  </a:lnTo>
                  <a:lnTo>
                    <a:pt x="172" y="72"/>
                  </a:lnTo>
                  <a:lnTo>
                    <a:pt x="172" y="72"/>
                  </a:lnTo>
                  <a:lnTo>
                    <a:pt x="172" y="70"/>
                  </a:lnTo>
                  <a:lnTo>
                    <a:pt x="173" y="70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74" y="68"/>
                  </a:lnTo>
                  <a:lnTo>
                    <a:pt x="175" y="68"/>
                  </a:lnTo>
                  <a:lnTo>
                    <a:pt x="176" y="67"/>
                  </a:lnTo>
                  <a:lnTo>
                    <a:pt x="176" y="66"/>
                  </a:lnTo>
                  <a:lnTo>
                    <a:pt x="177" y="63"/>
                  </a:lnTo>
                  <a:lnTo>
                    <a:pt x="177" y="59"/>
                  </a:lnTo>
                  <a:lnTo>
                    <a:pt x="176" y="53"/>
                  </a:lnTo>
                  <a:lnTo>
                    <a:pt x="177" y="53"/>
                  </a:lnTo>
                  <a:lnTo>
                    <a:pt x="178" y="53"/>
                  </a:lnTo>
                  <a:lnTo>
                    <a:pt x="178" y="53"/>
                  </a:lnTo>
                  <a:lnTo>
                    <a:pt x="179" y="53"/>
                  </a:lnTo>
                  <a:lnTo>
                    <a:pt x="180" y="53"/>
                  </a:lnTo>
                  <a:lnTo>
                    <a:pt x="181" y="53"/>
                  </a:lnTo>
                  <a:lnTo>
                    <a:pt x="181" y="52"/>
                  </a:lnTo>
                  <a:lnTo>
                    <a:pt x="182" y="52"/>
                  </a:lnTo>
                  <a:lnTo>
                    <a:pt x="182" y="52"/>
                  </a:lnTo>
                  <a:lnTo>
                    <a:pt x="182" y="53"/>
                  </a:lnTo>
                  <a:lnTo>
                    <a:pt x="183" y="53"/>
                  </a:lnTo>
                  <a:lnTo>
                    <a:pt x="184" y="54"/>
                  </a:lnTo>
                  <a:lnTo>
                    <a:pt x="186" y="54"/>
                  </a:lnTo>
                  <a:lnTo>
                    <a:pt x="186" y="55"/>
                  </a:lnTo>
                  <a:lnTo>
                    <a:pt x="187" y="58"/>
                  </a:lnTo>
                  <a:lnTo>
                    <a:pt x="188" y="60"/>
                  </a:lnTo>
                  <a:lnTo>
                    <a:pt x="189" y="62"/>
                  </a:lnTo>
                  <a:lnTo>
                    <a:pt x="189" y="62"/>
                  </a:lnTo>
                  <a:lnTo>
                    <a:pt x="189" y="63"/>
                  </a:lnTo>
                  <a:lnTo>
                    <a:pt x="189" y="65"/>
                  </a:lnTo>
                  <a:lnTo>
                    <a:pt x="189" y="68"/>
                  </a:lnTo>
                  <a:lnTo>
                    <a:pt x="189" y="69"/>
                  </a:lnTo>
                  <a:lnTo>
                    <a:pt x="190" y="69"/>
                  </a:lnTo>
                  <a:lnTo>
                    <a:pt x="190" y="70"/>
                  </a:lnTo>
                  <a:lnTo>
                    <a:pt x="189" y="73"/>
                  </a:lnTo>
                  <a:lnTo>
                    <a:pt x="189" y="75"/>
                  </a:lnTo>
                  <a:lnTo>
                    <a:pt x="188" y="75"/>
                  </a:lnTo>
                  <a:lnTo>
                    <a:pt x="188" y="75"/>
                  </a:lnTo>
                  <a:lnTo>
                    <a:pt x="187" y="76"/>
                  </a:lnTo>
                  <a:lnTo>
                    <a:pt x="186" y="77"/>
                  </a:lnTo>
                  <a:lnTo>
                    <a:pt x="184" y="76"/>
                  </a:lnTo>
                  <a:lnTo>
                    <a:pt x="184" y="77"/>
                  </a:lnTo>
                  <a:lnTo>
                    <a:pt x="183" y="78"/>
                  </a:lnTo>
                  <a:lnTo>
                    <a:pt x="183" y="79"/>
                  </a:lnTo>
                  <a:lnTo>
                    <a:pt x="181" y="79"/>
                  </a:lnTo>
                  <a:lnTo>
                    <a:pt x="181" y="79"/>
                  </a:lnTo>
                  <a:lnTo>
                    <a:pt x="180" y="79"/>
                  </a:lnTo>
                  <a:lnTo>
                    <a:pt x="179" y="79"/>
                  </a:lnTo>
                  <a:lnTo>
                    <a:pt x="179" y="80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77" y="80"/>
                  </a:lnTo>
                  <a:lnTo>
                    <a:pt x="177" y="81"/>
                  </a:lnTo>
                  <a:lnTo>
                    <a:pt x="176" y="82"/>
                  </a:lnTo>
                  <a:lnTo>
                    <a:pt x="176" y="83"/>
                  </a:lnTo>
                  <a:lnTo>
                    <a:pt x="176" y="83"/>
                  </a:lnTo>
                  <a:lnTo>
                    <a:pt x="175" y="83"/>
                  </a:lnTo>
                  <a:lnTo>
                    <a:pt x="175" y="84"/>
                  </a:lnTo>
                  <a:lnTo>
                    <a:pt x="175" y="84"/>
                  </a:lnTo>
                  <a:lnTo>
                    <a:pt x="174" y="85"/>
                  </a:lnTo>
                  <a:lnTo>
                    <a:pt x="173" y="85"/>
                  </a:lnTo>
                  <a:lnTo>
                    <a:pt x="172" y="86"/>
                  </a:lnTo>
                  <a:lnTo>
                    <a:pt x="171" y="87"/>
                  </a:lnTo>
                  <a:lnTo>
                    <a:pt x="171" y="88"/>
                  </a:lnTo>
                  <a:lnTo>
                    <a:pt x="169" y="88"/>
                  </a:lnTo>
                  <a:lnTo>
                    <a:pt x="168" y="89"/>
                  </a:lnTo>
                  <a:lnTo>
                    <a:pt x="168" y="90"/>
                  </a:lnTo>
                  <a:lnTo>
                    <a:pt x="168" y="91"/>
                  </a:lnTo>
                  <a:lnTo>
                    <a:pt x="169" y="91"/>
                  </a:lnTo>
                  <a:lnTo>
                    <a:pt x="169" y="92"/>
                  </a:lnTo>
                  <a:lnTo>
                    <a:pt x="168" y="92"/>
                  </a:lnTo>
                  <a:lnTo>
                    <a:pt x="167" y="91"/>
                  </a:lnTo>
                  <a:lnTo>
                    <a:pt x="167" y="91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6" y="93"/>
                  </a:lnTo>
                  <a:lnTo>
                    <a:pt x="166" y="93"/>
                  </a:lnTo>
                  <a:lnTo>
                    <a:pt x="165" y="93"/>
                  </a:lnTo>
                  <a:lnTo>
                    <a:pt x="165" y="94"/>
                  </a:lnTo>
                  <a:lnTo>
                    <a:pt x="165" y="94"/>
                  </a:lnTo>
                  <a:lnTo>
                    <a:pt x="164" y="95"/>
                  </a:lnTo>
                  <a:lnTo>
                    <a:pt x="163" y="97"/>
                  </a:lnTo>
                  <a:lnTo>
                    <a:pt x="162" y="98"/>
                  </a:lnTo>
                  <a:lnTo>
                    <a:pt x="162" y="100"/>
                  </a:lnTo>
                  <a:lnTo>
                    <a:pt x="161" y="101"/>
                  </a:lnTo>
                  <a:lnTo>
                    <a:pt x="160" y="102"/>
                  </a:lnTo>
                  <a:lnTo>
                    <a:pt x="159" y="103"/>
                  </a:lnTo>
                  <a:lnTo>
                    <a:pt x="159" y="104"/>
                  </a:lnTo>
                  <a:lnTo>
                    <a:pt x="158" y="107"/>
                  </a:lnTo>
                  <a:lnTo>
                    <a:pt x="157" y="109"/>
                  </a:lnTo>
                  <a:lnTo>
                    <a:pt x="155" y="111"/>
                  </a:lnTo>
                  <a:lnTo>
                    <a:pt x="154" y="112"/>
                  </a:lnTo>
                  <a:lnTo>
                    <a:pt x="153" y="113"/>
                  </a:lnTo>
                  <a:lnTo>
                    <a:pt x="153" y="114"/>
                  </a:lnTo>
                  <a:lnTo>
                    <a:pt x="152" y="115"/>
                  </a:lnTo>
                  <a:lnTo>
                    <a:pt x="151" y="116"/>
                  </a:lnTo>
                  <a:lnTo>
                    <a:pt x="149" y="117"/>
                  </a:lnTo>
                  <a:lnTo>
                    <a:pt x="149" y="118"/>
                  </a:lnTo>
                  <a:lnTo>
                    <a:pt x="149" y="119"/>
                  </a:lnTo>
                  <a:lnTo>
                    <a:pt x="148" y="120"/>
                  </a:lnTo>
                  <a:lnTo>
                    <a:pt x="147" y="121"/>
                  </a:lnTo>
                  <a:lnTo>
                    <a:pt x="147" y="123"/>
                  </a:lnTo>
                  <a:lnTo>
                    <a:pt x="148" y="124"/>
                  </a:lnTo>
                  <a:lnTo>
                    <a:pt x="148" y="126"/>
                  </a:lnTo>
                  <a:lnTo>
                    <a:pt x="148" y="127"/>
                  </a:lnTo>
                  <a:lnTo>
                    <a:pt x="148" y="127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8" y="129"/>
                  </a:lnTo>
                  <a:lnTo>
                    <a:pt x="148" y="131"/>
                  </a:lnTo>
                  <a:lnTo>
                    <a:pt x="148" y="132"/>
                  </a:lnTo>
                  <a:lnTo>
                    <a:pt x="147" y="134"/>
                  </a:lnTo>
                  <a:lnTo>
                    <a:pt x="147" y="135"/>
                  </a:lnTo>
                  <a:lnTo>
                    <a:pt x="148" y="135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48" y="137"/>
                  </a:lnTo>
                  <a:lnTo>
                    <a:pt x="148" y="138"/>
                  </a:lnTo>
                  <a:lnTo>
                    <a:pt x="147" y="139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47" y="142"/>
                  </a:lnTo>
                  <a:lnTo>
                    <a:pt x="147" y="143"/>
                  </a:lnTo>
                  <a:lnTo>
                    <a:pt x="147" y="144"/>
                  </a:lnTo>
                  <a:lnTo>
                    <a:pt x="147" y="145"/>
                  </a:lnTo>
                  <a:lnTo>
                    <a:pt x="148" y="146"/>
                  </a:lnTo>
                  <a:lnTo>
                    <a:pt x="148" y="147"/>
                  </a:lnTo>
                  <a:lnTo>
                    <a:pt x="148" y="149"/>
                  </a:lnTo>
                  <a:lnTo>
                    <a:pt x="148" y="150"/>
                  </a:lnTo>
                  <a:lnTo>
                    <a:pt x="149" y="155"/>
                  </a:lnTo>
                  <a:lnTo>
                    <a:pt x="149" y="156"/>
                  </a:lnTo>
                  <a:lnTo>
                    <a:pt x="148" y="157"/>
                  </a:lnTo>
                  <a:lnTo>
                    <a:pt x="148" y="157"/>
                  </a:lnTo>
                  <a:lnTo>
                    <a:pt x="147" y="157"/>
                  </a:lnTo>
                  <a:lnTo>
                    <a:pt x="147" y="157"/>
                  </a:lnTo>
                  <a:lnTo>
                    <a:pt x="147" y="160"/>
                  </a:lnTo>
                  <a:lnTo>
                    <a:pt x="147" y="165"/>
                  </a:lnTo>
                  <a:lnTo>
                    <a:pt x="147" y="166"/>
                  </a:lnTo>
                  <a:lnTo>
                    <a:pt x="148" y="168"/>
                  </a:lnTo>
                  <a:lnTo>
                    <a:pt x="149" y="169"/>
                  </a:lnTo>
                  <a:lnTo>
                    <a:pt x="149" y="170"/>
                  </a:lnTo>
                  <a:lnTo>
                    <a:pt x="151" y="172"/>
                  </a:lnTo>
                  <a:lnTo>
                    <a:pt x="149" y="173"/>
                  </a:lnTo>
                  <a:lnTo>
                    <a:pt x="149" y="173"/>
                  </a:lnTo>
                  <a:lnTo>
                    <a:pt x="148" y="173"/>
                  </a:lnTo>
                  <a:lnTo>
                    <a:pt x="151" y="177"/>
                  </a:lnTo>
                  <a:lnTo>
                    <a:pt x="151" y="178"/>
                  </a:lnTo>
                  <a:lnTo>
                    <a:pt x="153" y="180"/>
                  </a:lnTo>
                  <a:lnTo>
                    <a:pt x="160" y="183"/>
                  </a:lnTo>
                  <a:lnTo>
                    <a:pt x="162" y="184"/>
                  </a:lnTo>
                  <a:lnTo>
                    <a:pt x="166" y="186"/>
                  </a:lnTo>
                  <a:lnTo>
                    <a:pt x="167" y="189"/>
                  </a:lnTo>
                  <a:lnTo>
                    <a:pt x="168" y="191"/>
                  </a:lnTo>
                  <a:lnTo>
                    <a:pt x="166" y="194"/>
                  </a:lnTo>
                  <a:lnTo>
                    <a:pt x="167" y="196"/>
                  </a:lnTo>
                  <a:lnTo>
                    <a:pt x="167" y="198"/>
                  </a:lnTo>
                  <a:lnTo>
                    <a:pt x="169" y="199"/>
                  </a:lnTo>
                  <a:lnTo>
                    <a:pt x="171" y="201"/>
                  </a:lnTo>
                  <a:lnTo>
                    <a:pt x="173" y="202"/>
                  </a:lnTo>
                  <a:lnTo>
                    <a:pt x="175" y="202"/>
                  </a:lnTo>
                  <a:lnTo>
                    <a:pt x="175" y="203"/>
                  </a:lnTo>
                  <a:lnTo>
                    <a:pt x="176" y="203"/>
                  </a:lnTo>
                  <a:lnTo>
                    <a:pt x="177" y="207"/>
                  </a:lnTo>
                  <a:lnTo>
                    <a:pt x="177" y="209"/>
                  </a:lnTo>
                  <a:lnTo>
                    <a:pt x="177" y="210"/>
                  </a:lnTo>
                  <a:lnTo>
                    <a:pt x="174" y="218"/>
                  </a:lnTo>
                  <a:lnTo>
                    <a:pt x="172" y="222"/>
                  </a:lnTo>
                  <a:lnTo>
                    <a:pt x="171" y="224"/>
                  </a:lnTo>
                  <a:lnTo>
                    <a:pt x="171" y="226"/>
                  </a:lnTo>
                  <a:lnTo>
                    <a:pt x="170" y="228"/>
                  </a:lnTo>
                  <a:lnTo>
                    <a:pt x="165" y="231"/>
                  </a:lnTo>
                  <a:lnTo>
                    <a:pt x="157" y="234"/>
                  </a:lnTo>
                  <a:lnTo>
                    <a:pt x="149" y="236"/>
                  </a:lnTo>
                  <a:lnTo>
                    <a:pt x="147" y="237"/>
                  </a:lnTo>
                  <a:lnTo>
                    <a:pt x="136" y="238"/>
                  </a:lnTo>
                  <a:lnTo>
                    <a:pt x="133" y="239"/>
                  </a:lnTo>
                  <a:lnTo>
                    <a:pt x="130" y="238"/>
                  </a:lnTo>
                  <a:lnTo>
                    <a:pt x="128" y="239"/>
                  </a:lnTo>
                  <a:lnTo>
                    <a:pt x="125" y="238"/>
                  </a:lnTo>
                  <a:lnTo>
                    <a:pt x="123" y="238"/>
                  </a:lnTo>
                  <a:lnTo>
                    <a:pt x="121" y="236"/>
                  </a:lnTo>
                  <a:lnTo>
                    <a:pt x="119" y="236"/>
                  </a:lnTo>
                  <a:lnTo>
                    <a:pt x="119" y="237"/>
                  </a:lnTo>
                  <a:lnTo>
                    <a:pt x="120" y="239"/>
                  </a:lnTo>
                  <a:lnTo>
                    <a:pt x="120" y="241"/>
                  </a:lnTo>
                  <a:lnTo>
                    <a:pt x="121" y="242"/>
                  </a:lnTo>
                  <a:lnTo>
                    <a:pt x="122" y="242"/>
                  </a:lnTo>
                  <a:lnTo>
                    <a:pt x="123" y="243"/>
                  </a:lnTo>
                  <a:lnTo>
                    <a:pt x="124" y="244"/>
                  </a:lnTo>
                  <a:lnTo>
                    <a:pt x="123" y="244"/>
                  </a:lnTo>
                  <a:lnTo>
                    <a:pt x="124" y="245"/>
                  </a:lnTo>
                  <a:lnTo>
                    <a:pt x="124" y="245"/>
                  </a:lnTo>
                  <a:lnTo>
                    <a:pt x="125" y="246"/>
                  </a:lnTo>
                  <a:lnTo>
                    <a:pt x="125" y="251"/>
                  </a:lnTo>
                  <a:lnTo>
                    <a:pt x="124" y="252"/>
                  </a:lnTo>
                  <a:lnTo>
                    <a:pt x="123" y="252"/>
                  </a:lnTo>
                  <a:lnTo>
                    <a:pt x="123" y="253"/>
                  </a:lnTo>
                  <a:lnTo>
                    <a:pt x="123" y="256"/>
                  </a:lnTo>
                  <a:lnTo>
                    <a:pt x="123" y="258"/>
                  </a:lnTo>
                  <a:lnTo>
                    <a:pt x="124" y="259"/>
                  </a:lnTo>
                  <a:lnTo>
                    <a:pt x="127" y="262"/>
                  </a:lnTo>
                  <a:lnTo>
                    <a:pt x="126" y="264"/>
                  </a:lnTo>
                  <a:lnTo>
                    <a:pt x="126" y="265"/>
                  </a:lnTo>
                  <a:lnTo>
                    <a:pt x="122" y="267"/>
                  </a:lnTo>
                  <a:lnTo>
                    <a:pt x="120" y="268"/>
                  </a:lnTo>
                  <a:lnTo>
                    <a:pt x="118" y="269"/>
                  </a:lnTo>
                  <a:lnTo>
                    <a:pt x="112" y="269"/>
                  </a:lnTo>
                  <a:lnTo>
                    <a:pt x="111" y="269"/>
                  </a:lnTo>
                  <a:lnTo>
                    <a:pt x="106" y="267"/>
                  </a:lnTo>
                  <a:lnTo>
                    <a:pt x="103" y="266"/>
                  </a:lnTo>
                  <a:lnTo>
                    <a:pt x="100" y="265"/>
                  </a:lnTo>
                  <a:lnTo>
                    <a:pt x="98" y="264"/>
                  </a:lnTo>
                  <a:lnTo>
                    <a:pt x="98" y="264"/>
                  </a:lnTo>
                  <a:lnTo>
                    <a:pt x="98" y="263"/>
                  </a:lnTo>
                  <a:lnTo>
                    <a:pt x="97" y="263"/>
                  </a:lnTo>
                  <a:lnTo>
                    <a:pt x="97" y="263"/>
                  </a:lnTo>
                  <a:lnTo>
                    <a:pt x="95" y="264"/>
                  </a:lnTo>
                  <a:lnTo>
                    <a:pt x="95" y="265"/>
                  </a:lnTo>
                  <a:lnTo>
                    <a:pt x="95" y="266"/>
                  </a:lnTo>
                  <a:lnTo>
                    <a:pt x="95" y="268"/>
                  </a:lnTo>
                  <a:lnTo>
                    <a:pt x="96" y="270"/>
                  </a:lnTo>
                  <a:lnTo>
                    <a:pt x="99" y="274"/>
                  </a:lnTo>
                  <a:lnTo>
                    <a:pt x="99" y="277"/>
                  </a:lnTo>
                  <a:lnTo>
                    <a:pt x="100" y="280"/>
                  </a:lnTo>
                  <a:lnTo>
                    <a:pt x="101" y="281"/>
                  </a:lnTo>
                  <a:lnTo>
                    <a:pt x="102" y="283"/>
                  </a:lnTo>
                  <a:lnTo>
                    <a:pt x="105" y="284"/>
                  </a:lnTo>
                  <a:lnTo>
                    <a:pt x="105" y="284"/>
                  </a:lnTo>
                  <a:lnTo>
                    <a:pt x="106" y="284"/>
                  </a:lnTo>
                  <a:lnTo>
                    <a:pt x="107" y="285"/>
                  </a:lnTo>
                  <a:lnTo>
                    <a:pt x="107" y="285"/>
                  </a:lnTo>
                  <a:lnTo>
                    <a:pt x="106" y="286"/>
                  </a:lnTo>
                  <a:lnTo>
                    <a:pt x="107" y="286"/>
                  </a:lnTo>
                  <a:lnTo>
                    <a:pt x="108" y="287"/>
                  </a:lnTo>
                  <a:lnTo>
                    <a:pt x="110" y="287"/>
                  </a:lnTo>
                  <a:lnTo>
                    <a:pt x="112" y="286"/>
                  </a:lnTo>
                  <a:lnTo>
                    <a:pt x="112" y="286"/>
                  </a:lnTo>
                  <a:lnTo>
                    <a:pt x="112" y="284"/>
                  </a:lnTo>
                  <a:lnTo>
                    <a:pt x="109" y="284"/>
                  </a:lnTo>
                  <a:lnTo>
                    <a:pt x="110" y="284"/>
                  </a:lnTo>
                  <a:lnTo>
                    <a:pt x="111" y="283"/>
                  </a:lnTo>
                  <a:lnTo>
                    <a:pt x="113" y="283"/>
                  </a:lnTo>
                  <a:lnTo>
                    <a:pt x="114" y="281"/>
                  </a:lnTo>
                  <a:lnTo>
                    <a:pt x="116" y="283"/>
                  </a:lnTo>
                  <a:lnTo>
                    <a:pt x="116" y="283"/>
                  </a:lnTo>
                  <a:lnTo>
                    <a:pt x="117" y="285"/>
                  </a:lnTo>
                  <a:lnTo>
                    <a:pt x="118" y="286"/>
                  </a:lnTo>
                  <a:lnTo>
                    <a:pt x="119" y="288"/>
                  </a:lnTo>
                  <a:lnTo>
                    <a:pt x="119" y="290"/>
                  </a:lnTo>
                  <a:lnTo>
                    <a:pt x="119" y="291"/>
                  </a:lnTo>
                  <a:lnTo>
                    <a:pt x="119" y="292"/>
                  </a:lnTo>
                  <a:lnTo>
                    <a:pt x="114" y="293"/>
                  </a:lnTo>
                  <a:lnTo>
                    <a:pt x="113" y="292"/>
                  </a:lnTo>
                  <a:lnTo>
                    <a:pt x="112" y="291"/>
                  </a:lnTo>
                  <a:lnTo>
                    <a:pt x="111" y="290"/>
                  </a:lnTo>
                  <a:lnTo>
                    <a:pt x="110" y="289"/>
                  </a:lnTo>
                  <a:lnTo>
                    <a:pt x="108" y="288"/>
                  </a:lnTo>
                  <a:lnTo>
                    <a:pt x="106" y="288"/>
                  </a:lnTo>
                  <a:lnTo>
                    <a:pt x="105" y="289"/>
                  </a:lnTo>
                  <a:lnTo>
                    <a:pt x="103" y="290"/>
                  </a:lnTo>
                  <a:lnTo>
                    <a:pt x="103" y="291"/>
                  </a:lnTo>
                  <a:lnTo>
                    <a:pt x="108" y="293"/>
                  </a:lnTo>
                  <a:lnTo>
                    <a:pt x="110" y="294"/>
                  </a:lnTo>
                  <a:lnTo>
                    <a:pt x="111" y="294"/>
                  </a:lnTo>
                  <a:lnTo>
                    <a:pt x="112" y="294"/>
                  </a:lnTo>
                  <a:lnTo>
                    <a:pt x="111" y="295"/>
                  </a:lnTo>
                  <a:lnTo>
                    <a:pt x="111" y="295"/>
                  </a:lnTo>
                  <a:lnTo>
                    <a:pt x="108" y="296"/>
                  </a:lnTo>
                  <a:lnTo>
                    <a:pt x="107" y="297"/>
                  </a:lnTo>
                  <a:lnTo>
                    <a:pt x="106" y="298"/>
                  </a:lnTo>
                  <a:lnTo>
                    <a:pt x="104" y="301"/>
                  </a:lnTo>
                  <a:lnTo>
                    <a:pt x="104" y="302"/>
                  </a:lnTo>
                  <a:lnTo>
                    <a:pt x="104" y="303"/>
                  </a:lnTo>
                  <a:lnTo>
                    <a:pt x="104" y="305"/>
                  </a:lnTo>
                  <a:lnTo>
                    <a:pt x="106" y="308"/>
                  </a:lnTo>
                  <a:lnTo>
                    <a:pt x="106" y="310"/>
                  </a:lnTo>
                  <a:lnTo>
                    <a:pt x="107" y="311"/>
                  </a:lnTo>
                  <a:lnTo>
                    <a:pt x="107" y="312"/>
                  </a:lnTo>
                  <a:lnTo>
                    <a:pt x="107" y="314"/>
                  </a:lnTo>
                  <a:lnTo>
                    <a:pt x="104" y="316"/>
                  </a:lnTo>
                  <a:lnTo>
                    <a:pt x="104" y="319"/>
                  </a:lnTo>
                  <a:lnTo>
                    <a:pt x="106" y="320"/>
                  </a:lnTo>
                  <a:lnTo>
                    <a:pt x="106" y="321"/>
                  </a:lnTo>
                  <a:lnTo>
                    <a:pt x="106" y="322"/>
                  </a:lnTo>
                  <a:lnTo>
                    <a:pt x="105" y="322"/>
                  </a:lnTo>
                  <a:lnTo>
                    <a:pt x="100" y="321"/>
                  </a:lnTo>
                  <a:lnTo>
                    <a:pt x="98" y="322"/>
                  </a:lnTo>
                  <a:lnTo>
                    <a:pt x="97" y="323"/>
                  </a:lnTo>
                  <a:lnTo>
                    <a:pt x="97" y="324"/>
                  </a:lnTo>
                  <a:lnTo>
                    <a:pt x="96" y="324"/>
                  </a:lnTo>
                  <a:lnTo>
                    <a:pt x="93" y="325"/>
                  </a:lnTo>
                  <a:lnTo>
                    <a:pt x="93" y="325"/>
                  </a:lnTo>
                  <a:lnTo>
                    <a:pt x="91" y="329"/>
                  </a:lnTo>
                  <a:lnTo>
                    <a:pt x="90" y="332"/>
                  </a:lnTo>
                  <a:lnTo>
                    <a:pt x="90" y="335"/>
                  </a:lnTo>
                  <a:lnTo>
                    <a:pt x="89" y="336"/>
                  </a:lnTo>
                  <a:lnTo>
                    <a:pt x="90" y="337"/>
                  </a:lnTo>
                  <a:lnTo>
                    <a:pt x="91" y="339"/>
                  </a:lnTo>
                  <a:lnTo>
                    <a:pt x="91" y="340"/>
                  </a:lnTo>
                  <a:lnTo>
                    <a:pt x="92" y="341"/>
                  </a:lnTo>
                  <a:lnTo>
                    <a:pt x="94" y="342"/>
                  </a:lnTo>
                  <a:lnTo>
                    <a:pt x="102" y="348"/>
                  </a:lnTo>
                  <a:lnTo>
                    <a:pt x="104" y="349"/>
                  </a:lnTo>
                  <a:lnTo>
                    <a:pt x="111" y="350"/>
                  </a:lnTo>
                  <a:lnTo>
                    <a:pt x="113" y="350"/>
                  </a:lnTo>
                  <a:lnTo>
                    <a:pt x="114" y="353"/>
                  </a:lnTo>
                  <a:lnTo>
                    <a:pt x="116" y="354"/>
                  </a:lnTo>
                  <a:lnTo>
                    <a:pt x="116" y="357"/>
                  </a:lnTo>
                  <a:lnTo>
                    <a:pt x="116" y="358"/>
                  </a:lnTo>
                  <a:lnTo>
                    <a:pt x="116" y="359"/>
                  </a:lnTo>
                  <a:lnTo>
                    <a:pt x="114" y="360"/>
                  </a:lnTo>
                  <a:lnTo>
                    <a:pt x="112" y="360"/>
                  </a:lnTo>
                  <a:lnTo>
                    <a:pt x="113" y="361"/>
                  </a:lnTo>
                  <a:lnTo>
                    <a:pt x="113" y="361"/>
                  </a:lnTo>
                  <a:lnTo>
                    <a:pt x="116" y="360"/>
                  </a:lnTo>
                  <a:lnTo>
                    <a:pt x="117" y="361"/>
                  </a:lnTo>
                  <a:lnTo>
                    <a:pt x="118" y="362"/>
                  </a:lnTo>
                  <a:lnTo>
                    <a:pt x="117" y="362"/>
                  </a:lnTo>
                  <a:lnTo>
                    <a:pt x="117" y="363"/>
                  </a:lnTo>
                  <a:lnTo>
                    <a:pt x="116" y="364"/>
                  </a:lnTo>
                  <a:lnTo>
                    <a:pt x="112" y="367"/>
                  </a:lnTo>
                  <a:lnTo>
                    <a:pt x="111" y="368"/>
                  </a:lnTo>
                  <a:lnTo>
                    <a:pt x="109" y="369"/>
                  </a:lnTo>
                  <a:lnTo>
                    <a:pt x="107" y="371"/>
                  </a:lnTo>
                  <a:lnTo>
                    <a:pt x="106" y="372"/>
                  </a:lnTo>
                  <a:lnTo>
                    <a:pt x="106" y="373"/>
                  </a:lnTo>
                  <a:lnTo>
                    <a:pt x="104" y="375"/>
                  </a:lnTo>
                  <a:lnTo>
                    <a:pt x="103" y="379"/>
                  </a:lnTo>
                  <a:lnTo>
                    <a:pt x="103" y="380"/>
                  </a:lnTo>
                  <a:lnTo>
                    <a:pt x="104" y="380"/>
                  </a:lnTo>
                  <a:lnTo>
                    <a:pt x="105" y="388"/>
                  </a:lnTo>
                  <a:lnTo>
                    <a:pt x="105" y="389"/>
                  </a:lnTo>
                  <a:lnTo>
                    <a:pt x="104" y="389"/>
                  </a:lnTo>
                  <a:lnTo>
                    <a:pt x="102" y="391"/>
                  </a:lnTo>
                  <a:lnTo>
                    <a:pt x="101" y="391"/>
                  </a:lnTo>
                  <a:lnTo>
                    <a:pt x="100" y="390"/>
                  </a:lnTo>
                  <a:lnTo>
                    <a:pt x="98" y="389"/>
                  </a:lnTo>
                  <a:lnTo>
                    <a:pt x="97" y="388"/>
                  </a:lnTo>
                  <a:lnTo>
                    <a:pt x="95" y="385"/>
                  </a:lnTo>
                  <a:lnTo>
                    <a:pt x="96" y="386"/>
                  </a:lnTo>
                  <a:lnTo>
                    <a:pt x="96" y="388"/>
                  </a:lnTo>
                  <a:lnTo>
                    <a:pt x="96" y="389"/>
                  </a:lnTo>
                  <a:lnTo>
                    <a:pt x="94" y="389"/>
                  </a:lnTo>
                  <a:lnTo>
                    <a:pt x="93" y="390"/>
                  </a:lnTo>
                  <a:lnTo>
                    <a:pt x="96" y="390"/>
                  </a:lnTo>
                  <a:lnTo>
                    <a:pt x="97" y="390"/>
                  </a:lnTo>
                  <a:lnTo>
                    <a:pt x="98" y="390"/>
                  </a:lnTo>
                  <a:lnTo>
                    <a:pt x="99" y="391"/>
                  </a:lnTo>
                  <a:lnTo>
                    <a:pt x="100" y="392"/>
                  </a:lnTo>
                  <a:lnTo>
                    <a:pt x="100" y="392"/>
                  </a:lnTo>
                  <a:lnTo>
                    <a:pt x="99" y="393"/>
                  </a:lnTo>
                  <a:lnTo>
                    <a:pt x="97" y="393"/>
                  </a:lnTo>
                  <a:lnTo>
                    <a:pt x="96" y="395"/>
                  </a:lnTo>
                  <a:lnTo>
                    <a:pt x="95" y="396"/>
                  </a:lnTo>
                  <a:lnTo>
                    <a:pt x="95" y="397"/>
                  </a:lnTo>
                  <a:lnTo>
                    <a:pt x="96" y="399"/>
                  </a:lnTo>
                  <a:lnTo>
                    <a:pt x="96" y="401"/>
                  </a:lnTo>
                  <a:lnTo>
                    <a:pt x="96" y="402"/>
                  </a:lnTo>
                  <a:lnTo>
                    <a:pt x="95" y="403"/>
                  </a:lnTo>
                  <a:lnTo>
                    <a:pt x="95" y="403"/>
                  </a:lnTo>
                  <a:lnTo>
                    <a:pt x="96" y="403"/>
                  </a:lnTo>
                  <a:lnTo>
                    <a:pt x="96" y="403"/>
                  </a:lnTo>
                  <a:lnTo>
                    <a:pt x="97" y="404"/>
                  </a:lnTo>
                  <a:lnTo>
                    <a:pt x="99" y="407"/>
                  </a:lnTo>
                  <a:lnTo>
                    <a:pt x="100" y="408"/>
                  </a:lnTo>
                  <a:lnTo>
                    <a:pt x="100" y="409"/>
                  </a:lnTo>
                  <a:lnTo>
                    <a:pt x="101" y="410"/>
                  </a:lnTo>
                  <a:lnTo>
                    <a:pt x="99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1"/>
                  </a:lnTo>
                  <a:lnTo>
                    <a:pt x="98" y="410"/>
                  </a:lnTo>
                  <a:lnTo>
                    <a:pt x="100" y="411"/>
                  </a:lnTo>
                  <a:lnTo>
                    <a:pt x="101" y="411"/>
                  </a:lnTo>
                  <a:lnTo>
                    <a:pt x="102" y="411"/>
                  </a:lnTo>
                  <a:lnTo>
                    <a:pt x="103" y="412"/>
                  </a:lnTo>
                  <a:lnTo>
                    <a:pt x="107" y="416"/>
                  </a:lnTo>
                  <a:lnTo>
                    <a:pt x="110" y="418"/>
                  </a:lnTo>
                  <a:lnTo>
                    <a:pt x="111" y="420"/>
                  </a:lnTo>
                  <a:lnTo>
                    <a:pt x="111" y="420"/>
                  </a:lnTo>
                  <a:lnTo>
                    <a:pt x="111" y="419"/>
                  </a:lnTo>
                  <a:lnTo>
                    <a:pt x="109" y="419"/>
                  </a:lnTo>
                  <a:lnTo>
                    <a:pt x="108" y="419"/>
                  </a:lnTo>
                  <a:lnTo>
                    <a:pt x="105" y="418"/>
                  </a:lnTo>
                  <a:lnTo>
                    <a:pt x="102" y="417"/>
                  </a:lnTo>
                  <a:lnTo>
                    <a:pt x="99" y="417"/>
                  </a:lnTo>
                  <a:lnTo>
                    <a:pt x="97" y="417"/>
                  </a:lnTo>
                  <a:lnTo>
                    <a:pt x="94" y="416"/>
                  </a:lnTo>
                  <a:lnTo>
                    <a:pt x="88" y="416"/>
                  </a:lnTo>
                  <a:lnTo>
                    <a:pt x="84" y="416"/>
                  </a:lnTo>
                  <a:lnTo>
                    <a:pt x="78" y="416"/>
                  </a:lnTo>
                  <a:lnTo>
                    <a:pt x="75" y="416"/>
                  </a:lnTo>
                  <a:lnTo>
                    <a:pt x="73" y="415"/>
                  </a:lnTo>
                  <a:lnTo>
                    <a:pt x="72" y="415"/>
                  </a:lnTo>
                  <a:lnTo>
                    <a:pt x="72" y="414"/>
                  </a:lnTo>
                  <a:lnTo>
                    <a:pt x="71" y="413"/>
                  </a:lnTo>
                  <a:lnTo>
                    <a:pt x="69" y="412"/>
                  </a:lnTo>
                  <a:lnTo>
                    <a:pt x="68" y="412"/>
                  </a:lnTo>
                  <a:lnTo>
                    <a:pt x="66" y="411"/>
                  </a:lnTo>
                  <a:lnTo>
                    <a:pt x="65" y="410"/>
                  </a:lnTo>
                  <a:lnTo>
                    <a:pt x="65" y="409"/>
                  </a:lnTo>
                  <a:lnTo>
                    <a:pt x="65" y="407"/>
                  </a:lnTo>
                  <a:lnTo>
                    <a:pt x="65" y="406"/>
                  </a:lnTo>
                  <a:lnTo>
                    <a:pt x="64" y="405"/>
                  </a:lnTo>
                  <a:lnTo>
                    <a:pt x="63" y="404"/>
                  </a:lnTo>
                  <a:lnTo>
                    <a:pt x="63" y="403"/>
                  </a:lnTo>
                  <a:lnTo>
                    <a:pt x="63" y="403"/>
                  </a:lnTo>
                  <a:lnTo>
                    <a:pt x="63" y="402"/>
                  </a:lnTo>
                  <a:lnTo>
                    <a:pt x="62" y="400"/>
                  </a:lnTo>
                  <a:lnTo>
                    <a:pt x="61" y="399"/>
                  </a:lnTo>
                  <a:lnTo>
                    <a:pt x="60" y="398"/>
                  </a:lnTo>
                  <a:lnTo>
                    <a:pt x="60" y="398"/>
                  </a:lnTo>
                  <a:lnTo>
                    <a:pt x="59" y="398"/>
                  </a:lnTo>
                  <a:lnTo>
                    <a:pt x="58" y="398"/>
                  </a:lnTo>
                  <a:lnTo>
                    <a:pt x="56" y="398"/>
                  </a:lnTo>
                  <a:lnTo>
                    <a:pt x="56" y="398"/>
                  </a:lnTo>
                  <a:lnTo>
                    <a:pt x="55" y="399"/>
                  </a:lnTo>
                  <a:lnTo>
                    <a:pt x="54" y="400"/>
                  </a:lnTo>
                  <a:lnTo>
                    <a:pt x="53" y="399"/>
                  </a:lnTo>
                  <a:lnTo>
                    <a:pt x="53" y="398"/>
                  </a:lnTo>
                  <a:lnTo>
                    <a:pt x="52" y="398"/>
                  </a:lnTo>
                  <a:lnTo>
                    <a:pt x="51" y="397"/>
                  </a:lnTo>
                  <a:lnTo>
                    <a:pt x="51" y="396"/>
                  </a:lnTo>
                  <a:lnTo>
                    <a:pt x="50" y="394"/>
                  </a:lnTo>
                  <a:lnTo>
                    <a:pt x="48" y="393"/>
                  </a:lnTo>
                  <a:lnTo>
                    <a:pt x="46" y="391"/>
                  </a:lnTo>
                  <a:lnTo>
                    <a:pt x="46" y="390"/>
                  </a:lnTo>
                  <a:lnTo>
                    <a:pt x="44" y="389"/>
                  </a:lnTo>
                  <a:lnTo>
                    <a:pt x="44" y="386"/>
                  </a:lnTo>
                  <a:lnTo>
                    <a:pt x="43" y="385"/>
                  </a:lnTo>
                  <a:lnTo>
                    <a:pt x="42" y="383"/>
                  </a:lnTo>
                  <a:lnTo>
                    <a:pt x="41" y="382"/>
                  </a:lnTo>
                  <a:lnTo>
                    <a:pt x="42" y="381"/>
                  </a:lnTo>
                  <a:lnTo>
                    <a:pt x="41" y="380"/>
                  </a:lnTo>
                  <a:lnTo>
                    <a:pt x="46" y="380"/>
                  </a:lnTo>
                  <a:lnTo>
                    <a:pt x="44" y="378"/>
                  </a:lnTo>
                  <a:lnTo>
                    <a:pt x="44" y="377"/>
                  </a:lnTo>
                  <a:lnTo>
                    <a:pt x="44" y="376"/>
                  </a:lnTo>
                  <a:lnTo>
                    <a:pt x="46" y="375"/>
                  </a:lnTo>
                  <a:lnTo>
                    <a:pt x="47" y="375"/>
                  </a:lnTo>
                  <a:lnTo>
                    <a:pt x="48" y="374"/>
                  </a:lnTo>
                  <a:lnTo>
                    <a:pt x="49" y="374"/>
                  </a:lnTo>
                  <a:lnTo>
                    <a:pt x="49" y="373"/>
                  </a:lnTo>
                  <a:lnTo>
                    <a:pt x="49" y="372"/>
                  </a:lnTo>
                  <a:lnTo>
                    <a:pt x="48" y="371"/>
                  </a:lnTo>
                  <a:lnTo>
                    <a:pt x="47" y="369"/>
                  </a:lnTo>
                  <a:lnTo>
                    <a:pt x="47" y="369"/>
                  </a:lnTo>
                  <a:lnTo>
                    <a:pt x="48" y="368"/>
                  </a:lnTo>
                  <a:lnTo>
                    <a:pt x="49" y="367"/>
                  </a:lnTo>
                  <a:lnTo>
                    <a:pt x="49" y="365"/>
                  </a:lnTo>
                  <a:lnTo>
                    <a:pt x="48" y="364"/>
                  </a:lnTo>
                  <a:lnTo>
                    <a:pt x="47" y="363"/>
                  </a:lnTo>
                  <a:lnTo>
                    <a:pt x="46" y="362"/>
                  </a:lnTo>
                  <a:lnTo>
                    <a:pt x="44" y="361"/>
                  </a:lnTo>
                  <a:lnTo>
                    <a:pt x="44" y="360"/>
                  </a:lnTo>
                  <a:lnTo>
                    <a:pt x="44" y="358"/>
                  </a:lnTo>
                  <a:lnTo>
                    <a:pt x="44" y="357"/>
                  </a:lnTo>
                  <a:lnTo>
                    <a:pt x="44" y="356"/>
                  </a:lnTo>
                  <a:lnTo>
                    <a:pt x="44" y="355"/>
                  </a:lnTo>
                  <a:lnTo>
                    <a:pt x="47" y="354"/>
                  </a:lnTo>
                  <a:lnTo>
                    <a:pt x="47" y="351"/>
                  </a:lnTo>
                  <a:lnTo>
                    <a:pt x="48" y="351"/>
                  </a:lnTo>
                  <a:lnTo>
                    <a:pt x="48" y="351"/>
                  </a:lnTo>
                  <a:lnTo>
                    <a:pt x="48" y="350"/>
                  </a:lnTo>
                  <a:lnTo>
                    <a:pt x="47" y="349"/>
                  </a:lnTo>
                  <a:lnTo>
                    <a:pt x="47" y="348"/>
                  </a:lnTo>
                  <a:lnTo>
                    <a:pt x="46" y="347"/>
                  </a:lnTo>
                  <a:lnTo>
                    <a:pt x="46" y="346"/>
                  </a:lnTo>
                  <a:lnTo>
                    <a:pt x="47" y="346"/>
                  </a:lnTo>
                  <a:lnTo>
                    <a:pt x="48" y="344"/>
                  </a:lnTo>
                  <a:lnTo>
                    <a:pt x="48" y="344"/>
                  </a:lnTo>
                  <a:lnTo>
                    <a:pt x="48" y="343"/>
                  </a:lnTo>
                  <a:lnTo>
                    <a:pt x="46" y="341"/>
                  </a:lnTo>
                  <a:lnTo>
                    <a:pt x="46" y="339"/>
                  </a:lnTo>
                  <a:lnTo>
                    <a:pt x="44" y="339"/>
                  </a:lnTo>
                  <a:lnTo>
                    <a:pt x="43" y="338"/>
                  </a:lnTo>
                  <a:lnTo>
                    <a:pt x="43" y="337"/>
                  </a:lnTo>
                  <a:lnTo>
                    <a:pt x="43" y="336"/>
                  </a:lnTo>
                  <a:lnTo>
                    <a:pt x="44" y="336"/>
                  </a:lnTo>
                  <a:lnTo>
                    <a:pt x="44" y="334"/>
                  </a:lnTo>
                  <a:lnTo>
                    <a:pt x="43" y="333"/>
                  </a:lnTo>
                  <a:lnTo>
                    <a:pt x="42" y="333"/>
                  </a:lnTo>
                  <a:lnTo>
                    <a:pt x="42" y="331"/>
                  </a:lnTo>
                  <a:lnTo>
                    <a:pt x="41" y="330"/>
                  </a:lnTo>
                  <a:lnTo>
                    <a:pt x="42" y="329"/>
                  </a:lnTo>
                  <a:lnTo>
                    <a:pt x="43" y="329"/>
                  </a:lnTo>
                  <a:lnTo>
                    <a:pt x="43" y="328"/>
                  </a:lnTo>
                  <a:lnTo>
                    <a:pt x="44" y="326"/>
                  </a:lnTo>
                  <a:lnTo>
                    <a:pt x="44" y="325"/>
                  </a:lnTo>
                  <a:lnTo>
                    <a:pt x="43" y="324"/>
                  </a:lnTo>
                  <a:lnTo>
                    <a:pt x="41" y="323"/>
                  </a:lnTo>
                  <a:lnTo>
                    <a:pt x="40" y="322"/>
                  </a:lnTo>
                  <a:lnTo>
                    <a:pt x="38" y="321"/>
                  </a:lnTo>
                  <a:lnTo>
                    <a:pt x="35" y="321"/>
                  </a:lnTo>
                  <a:lnTo>
                    <a:pt x="34" y="320"/>
                  </a:lnTo>
                  <a:lnTo>
                    <a:pt x="34" y="319"/>
                  </a:lnTo>
                  <a:lnTo>
                    <a:pt x="35" y="319"/>
                  </a:lnTo>
                  <a:lnTo>
                    <a:pt x="37" y="319"/>
                  </a:lnTo>
                  <a:lnTo>
                    <a:pt x="39" y="319"/>
                  </a:lnTo>
                  <a:lnTo>
                    <a:pt x="39" y="319"/>
                  </a:lnTo>
                  <a:lnTo>
                    <a:pt x="41" y="319"/>
                  </a:lnTo>
                  <a:lnTo>
                    <a:pt x="42" y="319"/>
                  </a:lnTo>
                  <a:lnTo>
                    <a:pt x="43" y="319"/>
                  </a:lnTo>
                  <a:lnTo>
                    <a:pt x="42" y="316"/>
                  </a:lnTo>
                  <a:lnTo>
                    <a:pt x="43" y="315"/>
                  </a:lnTo>
                  <a:lnTo>
                    <a:pt x="43" y="314"/>
                  </a:lnTo>
                  <a:lnTo>
                    <a:pt x="42" y="313"/>
                  </a:lnTo>
                  <a:lnTo>
                    <a:pt x="40" y="313"/>
                  </a:lnTo>
                  <a:lnTo>
                    <a:pt x="35" y="313"/>
                  </a:lnTo>
                  <a:lnTo>
                    <a:pt x="34" y="312"/>
                  </a:lnTo>
                  <a:lnTo>
                    <a:pt x="34" y="311"/>
                  </a:lnTo>
                  <a:lnTo>
                    <a:pt x="34" y="310"/>
                  </a:lnTo>
                  <a:lnTo>
                    <a:pt x="34" y="309"/>
                  </a:lnTo>
                  <a:lnTo>
                    <a:pt x="34" y="308"/>
                  </a:lnTo>
                  <a:lnTo>
                    <a:pt x="34" y="307"/>
                  </a:lnTo>
                  <a:lnTo>
                    <a:pt x="34" y="307"/>
                  </a:lnTo>
                  <a:lnTo>
                    <a:pt x="34" y="306"/>
                  </a:lnTo>
                  <a:lnTo>
                    <a:pt x="32" y="304"/>
                  </a:lnTo>
                  <a:lnTo>
                    <a:pt x="33" y="304"/>
                  </a:lnTo>
                  <a:lnTo>
                    <a:pt x="32" y="303"/>
                  </a:lnTo>
                  <a:lnTo>
                    <a:pt x="32" y="302"/>
                  </a:lnTo>
                  <a:lnTo>
                    <a:pt x="31" y="301"/>
                  </a:lnTo>
                  <a:lnTo>
                    <a:pt x="30" y="300"/>
                  </a:lnTo>
                  <a:lnTo>
                    <a:pt x="29" y="299"/>
                  </a:lnTo>
                  <a:lnTo>
                    <a:pt x="30" y="299"/>
                  </a:lnTo>
                  <a:lnTo>
                    <a:pt x="31" y="298"/>
                  </a:lnTo>
                  <a:lnTo>
                    <a:pt x="30" y="297"/>
                  </a:lnTo>
                  <a:lnTo>
                    <a:pt x="30" y="296"/>
                  </a:lnTo>
                  <a:lnTo>
                    <a:pt x="28" y="296"/>
                  </a:lnTo>
                  <a:lnTo>
                    <a:pt x="27" y="296"/>
                  </a:lnTo>
                  <a:lnTo>
                    <a:pt x="26" y="295"/>
                  </a:lnTo>
                  <a:lnTo>
                    <a:pt x="25" y="294"/>
                  </a:lnTo>
                  <a:lnTo>
                    <a:pt x="25" y="291"/>
                  </a:lnTo>
                  <a:lnTo>
                    <a:pt x="24" y="290"/>
                  </a:lnTo>
                  <a:lnTo>
                    <a:pt x="23" y="289"/>
                  </a:lnTo>
                  <a:lnTo>
                    <a:pt x="23" y="288"/>
                  </a:lnTo>
                  <a:lnTo>
                    <a:pt x="24" y="287"/>
                  </a:lnTo>
                  <a:lnTo>
                    <a:pt x="23" y="286"/>
                  </a:lnTo>
                  <a:lnTo>
                    <a:pt x="22" y="285"/>
                  </a:lnTo>
                  <a:lnTo>
                    <a:pt x="22" y="284"/>
                  </a:lnTo>
                  <a:lnTo>
                    <a:pt x="23" y="284"/>
                  </a:lnTo>
                  <a:lnTo>
                    <a:pt x="23" y="283"/>
                  </a:lnTo>
                  <a:lnTo>
                    <a:pt x="23" y="283"/>
                  </a:lnTo>
                  <a:lnTo>
                    <a:pt x="24" y="283"/>
                  </a:lnTo>
                  <a:lnTo>
                    <a:pt x="25" y="283"/>
                  </a:lnTo>
                  <a:lnTo>
                    <a:pt x="25" y="281"/>
                  </a:lnTo>
                  <a:lnTo>
                    <a:pt x="25" y="281"/>
                  </a:lnTo>
                  <a:lnTo>
                    <a:pt x="25" y="280"/>
                  </a:lnTo>
                  <a:lnTo>
                    <a:pt x="23" y="277"/>
                  </a:lnTo>
                  <a:lnTo>
                    <a:pt x="22" y="275"/>
                  </a:lnTo>
                  <a:lnTo>
                    <a:pt x="22" y="275"/>
                  </a:lnTo>
                  <a:lnTo>
                    <a:pt x="22" y="274"/>
                  </a:lnTo>
                  <a:lnTo>
                    <a:pt x="21" y="272"/>
                  </a:lnTo>
                  <a:lnTo>
                    <a:pt x="21" y="270"/>
                  </a:lnTo>
                  <a:lnTo>
                    <a:pt x="19" y="266"/>
                  </a:lnTo>
                  <a:lnTo>
                    <a:pt x="19" y="265"/>
                  </a:lnTo>
                  <a:lnTo>
                    <a:pt x="18" y="264"/>
                  </a:lnTo>
                  <a:lnTo>
                    <a:pt x="18" y="262"/>
                  </a:lnTo>
                  <a:lnTo>
                    <a:pt x="18" y="262"/>
                  </a:lnTo>
                  <a:lnTo>
                    <a:pt x="18" y="260"/>
                  </a:lnTo>
                  <a:lnTo>
                    <a:pt x="18" y="259"/>
                  </a:lnTo>
                  <a:lnTo>
                    <a:pt x="18" y="259"/>
                  </a:lnTo>
                  <a:lnTo>
                    <a:pt x="19" y="258"/>
                  </a:lnTo>
                  <a:lnTo>
                    <a:pt x="19" y="258"/>
                  </a:lnTo>
                  <a:lnTo>
                    <a:pt x="18" y="257"/>
                  </a:lnTo>
                  <a:lnTo>
                    <a:pt x="17" y="256"/>
                  </a:lnTo>
                  <a:lnTo>
                    <a:pt x="17" y="256"/>
                  </a:lnTo>
                  <a:lnTo>
                    <a:pt x="17" y="255"/>
                  </a:lnTo>
                  <a:lnTo>
                    <a:pt x="17" y="254"/>
                  </a:lnTo>
                  <a:lnTo>
                    <a:pt x="18" y="254"/>
                  </a:lnTo>
                  <a:lnTo>
                    <a:pt x="18" y="253"/>
                  </a:lnTo>
                  <a:lnTo>
                    <a:pt x="18" y="252"/>
                  </a:lnTo>
                  <a:lnTo>
                    <a:pt x="18" y="252"/>
                  </a:lnTo>
                  <a:lnTo>
                    <a:pt x="17" y="251"/>
                  </a:lnTo>
                  <a:lnTo>
                    <a:pt x="16" y="249"/>
                  </a:lnTo>
                  <a:lnTo>
                    <a:pt x="16" y="248"/>
                  </a:lnTo>
                  <a:lnTo>
                    <a:pt x="16" y="248"/>
                  </a:lnTo>
                  <a:lnTo>
                    <a:pt x="16" y="248"/>
                  </a:lnTo>
                  <a:lnTo>
                    <a:pt x="17" y="248"/>
                  </a:lnTo>
                  <a:lnTo>
                    <a:pt x="18" y="248"/>
                  </a:lnTo>
                  <a:lnTo>
                    <a:pt x="18" y="246"/>
                  </a:lnTo>
                  <a:lnTo>
                    <a:pt x="17" y="246"/>
                  </a:lnTo>
                  <a:lnTo>
                    <a:pt x="18" y="245"/>
                  </a:lnTo>
                  <a:lnTo>
                    <a:pt x="18" y="244"/>
                  </a:lnTo>
                  <a:lnTo>
                    <a:pt x="18" y="243"/>
                  </a:lnTo>
                  <a:lnTo>
                    <a:pt x="18" y="242"/>
                  </a:lnTo>
                  <a:lnTo>
                    <a:pt x="16" y="239"/>
                  </a:lnTo>
                  <a:lnTo>
                    <a:pt x="17" y="238"/>
                  </a:lnTo>
                  <a:lnTo>
                    <a:pt x="17" y="237"/>
                  </a:lnTo>
                  <a:lnTo>
                    <a:pt x="18" y="237"/>
                  </a:lnTo>
                  <a:lnTo>
                    <a:pt x="18" y="236"/>
                  </a:lnTo>
                  <a:lnTo>
                    <a:pt x="19" y="236"/>
                  </a:lnTo>
                  <a:lnTo>
                    <a:pt x="21" y="235"/>
                  </a:lnTo>
                  <a:lnTo>
                    <a:pt x="21" y="234"/>
                  </a:lnTo>
                  <a:lnTo>
                    <a:pt x="21" y="233"/>
                  </a:lnTo>
                  <a:lnTo>
                    <a:pt x="21" y="233"/>
                  </a:lnTo>
                  <a:lnTo>
                    <a:pt x="20" y="232"/>
                  </a:lnTo>
                  <a:lnTo>
                    <a:pt x="20" y="231"/>
                  </a:lnTo>
                  <a:lnTo>
                    <a:pt x="19" y="230"/>
                  </a:lnTo>
                  <a:lnTo>
                    <a:pt x="18" y="228"/>
                  </a:lnTo>
                  <a:lnTo>
                    <a:pt x="17" y="226"/>
                  </a:lnTo>
                  <a:lnTo>
                    <a:pt x="16" y="224"/>
                  </a:lnTo>
                  <a:lnTo>
                    <a:pt x="15" y="222"/>
                  </a:lnTo>
                  <a:lnTo>
                    <a:pt x="14" y="220"/>
                  </a:lnTo>
                  <a:lnTo>
                    <a:pt x="14" y="219"/>
                  </a:lnTo>
                  <a:lnTo>
                    <a:pt x="14" y="218"/>
                  </a:lnTo>
                  <a:lnTo>
                    <a:pt x="14" y="217"/>
                  </a:lnTo>
                  <a:lnTo>
                    <a:pt x="13" y="216"/>
                  </a:lnTo>
                  <a:lnTo>
                    <a:pt x="13" y="215"/>
                  </a:lnTo>
                  <a:lnTo>
                    <a:pt x="13" y="213"/>
                  </a:lnTo>
                  <a:lnTo>
                    <a:pt x="13" y="213"/>
                  </a:lnTo>
                  <a:lnTo>
                    <a:pt x="12" y="210"/>
                  </a:lnTo>
                  <a:lnTo>
                    <a:pt x="11" y="209"/>
                  </a:lnTo>
                  <a:lnTo>
                    <a:pt x="11" y="208"/>
                  </a:lnTo>
                  <a:lnTo>
                    <a:pt x="12" y="207"/>
                  </a:lnTo>
                  <a:lnTo>
                    <a:pt x="12" y="206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12" y="204"/>
                  </a:lnTo>
                  <a:lnTo>
                    <a:pt x="13" y="203"/>
                  </a:lnTo>
                  <a:lnTo>
                    <a:pt x="14" y="203"/>
                  </a:lnTo>
                  <a:lnTo>
                    <a:pt x="14" y="203"/>
                  </a:lnTo>
                  <a:lnTo>
                    <a:pt x="15" y="203"/>
                  </a:lnTo>
                  <a:lnTo>
                    <a:pt x="15" y="202"/>
                  </a:lnTo>
                  <a:lnTo>
                    <a:pt x="15" y="201"/>
                  </a:lnTo>
                  <a:lnTo>
                    <a:pt x="15" y="200"/>
                  </a:lnTo>
                  <a:lnTo>
                    <a:pt x="16" y="199"/>
                  </a:lnTo>
                  <a:lnTo>
                    <a:pt x="17" y="199"/>
                  </a:lnTo>
                  <a:lnTo>
                    <a:pt x="17" y="198"/>
                  </a:lnTo>
                  <a:lnTo>
                    <a:pt x="17" y="197"/>
                  </a:lnTo>
                  <a:lnTo>
                    <a:pt x="17" y="196"/>
                  </a:lnTo>
                  <a:lnTo>
                    <a:pt x="17" y="194"/>
                  </a:lnTo>
                  <a:lnTo>
                    <a:pt x="16" y="192"/>
                  </a:lnTo>
                  <a:lnTo>
                    <a:pt x="15" y="191"/>
                  </a:lnTo>
                  <a:lnTo>
                    <a:pt x="15" y="190"/>
                  </a:lnTo>
                  <a:lnTo>
                    <a:pt x="15" y="189"/>
                  </a:lnTo>
                  <a:lnTo>
                    <a:pt x="14" y="188"/>
                  </a:lnTo>
                  <a:lnTo>
                    <a:pt x="13" y="188"/>
                  </a:lnTo>
                  <a:lnTo>
                    <a:pt x="13" y="187"/>
                  </a:lnTo>
                  <a:lnTo>
                    <a:pt x="13" y="187"/>
                  </a:lnTo>
                  <a:lnTo>
                    <a:pt x="14" y="187"/>
                  </a:lnTo>
                  <a:lnTo>
                    <a:pt x="15" y="186"/>
                  </a:lnTo>
                  <a:lnTo>
                    <a:pt x="14" y="183"/>
                  </a:lnTo>
                  <a:lnTo>
                    <a:pt x="14" y="182"/>
                  </a:lnTo>
                  <a:lnTo>
                    <a:pt x="14" y="181"/>
                  </a:lnTo>
                  <a:lnTo>
                    <a:pt x="14" y="180"/>
                  </a:lnTo>
                  <a:lnTo>
                    <a:pt x="15" y="180"/>
                  </a:lnTo>
                  <a:lnTo>
                    <a:pt x="15" y="178"/>
                  </a:lnTo>
                  <a:lnTo>
                    <a:pt x="15" y="177"/>
                  </a:lnTo>
                  <a:lnTo>
                    <a:pt x="15" y="175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3"/>
                  </a:lnTo>
                  <a:lnTo>
                    <a:pt x="17" y="173"/>
                  </a:lnTo>
                  <a:lnTo>
                    <a:pt x="17" y="173"/>
                  </a:lnTo>
                  <a:lnTo>
                    <a:pt x="18" y="173"/>
                  </a:lnTo>
                  <a:lnTo>
                    <a:pt x="17" y="172"/>
                  </a:lnTo>
                  <a:lnTo>
                    <a:pt x="17" y="171"/>
                  </a:lnTo>
                  <a:lnTo>
                    <a:pt x="16" y="169"/>
                  </a:lnTo>
                  <a:lnTo>
                    <a:pt x="16" y="166"/>
                  </a:lnTo>
                  <a:lnTo>
                    <a:pt x="15" y="164"/>
                  </a:lnTo>
                  <a:lnTo>
                    <a:pt x="15" y="162"/>
                  </a:lnTo>
                  <a:lnTo>
                    <a:pt x="16" y="161"/>
                  </a:lnTo>
                  <a:lnTo>
                    <a:pt x="15" y="161"/>
                  </a:lnTo>
                  <a:lnTo>
                    <a:pt x="15" y="160"/>
                  </a:lnTo>
                  <a:lnTo>
                    <a:pt x="14" y="159"/>
                  </a:lnTo>
                  <a:lnTo>
                    <a:pt x="13" y="160"/>
                  </a:lnTo>
                  <a:lnTo>
                    <a:pt x="13" y="160"/>
                  </a:lnTo>
                  <a:lnTo>
                    <a:pt x="12" y="159"/>
                  </a:lnTo>
                  <a:lnTo>
                    <a:pt x="11" y="158"/>
                  </a:lnTo>
                  <a:lnTo>
                    <a:pt x="11" y="156"/>
                  </a:lnTo>
                  <a:lnTo>
                    <a:pt x="12" y="155"/>
                  </a:lnTo>
                  <a:lnTo>
                    <a:pt x="12" y="154"/>
                  </a:lnTo>
                  <a:lnTo>
                    <a:pt x="11" y="154"/>
                  </a:lnTo>
                  <a:lnTo>
                    <a:pt x="10" y="153"/>
                  </a:lnTo>
                  <a:lnTo>
                    <a:pt x="8" y="151"/>
                  </a:lnTo>
                  <a:lnTo>
                    <a:pt x="8" y="149"/>
                  </a:lnTo>
                  <a:lnTo>
                    <a:pt x="7" y="148"/>
                  </a:lnTo>
                  <a:lnTo>
                    <a:pt x="6" y="147"/>
                  </a:lnTo>
                  <a:lnTo>
                    <a:pt x="5" y="146"/>
                  </a:lnTo>
                  <a:lnTo>
                    <a:pt x="5" y="145"/>
                  </a:lnTo>
                  <a:lnTo>
                    <a:pt x="4" y="144"/>
                  </a:lnTo>
                  <a:lnTo>
                    <a:pt x="4" y="143"/>
                  </a:lnTo>
                  <a:lnTo>
                    <a:pt x="5" y="143"/>
                  </a:lnTo>
                  <a:lnTo>
                    <a:pt x="5" y="142"/>
                  </a:lnTo>
                  <a:lnTo>
                    <a:pt x="5" y="140"/>
                  </a:lnTo>
                  <a:lnTo>
                    <a:pt x="4" y="140"/>
                  </a:lnTo>
                  <a:lnTo>
                    <a:pt x="4" y="140"/>
                  </a:lnTo>
                  <a:lnTo>
                    <a:pt x="3" y="139"/>
                  </a:lnTo>
                  <a:lnTo>
                    <a:pt x="1" y="137"/>
                  </a:lnTo>
                  <a:lnTo>
                    <a:pt x="1" y="136"/>
                  </a:lnTo>
                  <a:lnTo>
                    <a:pt x="0" y="134"/>
                  </a:lnTo>
                  <a:lnTo>
                    <a:pt x="0" y="132"/>
                  </a:lnTo>
                  <a:lnTo>
                    <a:pt x="0" y="131"/>
                  </a:lnTo>
                  <a:lnTo>
                    <a:pt x="0" y="130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2" y="130"/>
                  </a:lnTo>
                  <a:lnTo>
                    <a:pt x="2" y="129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7"/>
                  </a:lnTo>
                  <a:lnTo>
                    <a:pt x="1" y="127"/>
                  </a:lnTo>
                  <a:lnTo>
                    <a:pt x="2" y="126"/>
                  </a:lnTo>
                  <a:lnTo>
                    <a:pt x="2" y="124"/>
                  </a:lnTo>
                  <a:lnTo>
                    <a:pt x="2" y="121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2" y="119"/>
                  </a:lnTo>
                  <a:lnTo>
                    <a:pt x="3" y="120"/>
                  </a:lnTo>
                  <a:lnTo>
                    <a:pt x="4" y="119"/>
                  </a:lnTo>
                  <a:lnTo>
                    <a:pt x="5" y="118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5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5"/>
                  </a:lnTo>
                  <a:lnTo>
                    <a:pt x="4" y="113"/>
                  </a:lnTo>
                  <a:lnTo>
                    <a:pt x="3" y="111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2" y="10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3" y="92"/>
                  </a:lnTo>
                  <a:lnTo>
                    <a:pt x="4" y="90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6" y="87"/>
                  </a:lnTo>
                  <a:lnTo>
                    <a:pt x="7" y="86"/>
                  </a:lnTo>
                  <a:lnTo>
                    <a:pt x="8" y="86"/>
                  </a:lnTo>
                  <a:lnTo>
                    <a:pt x="8" y="84"/>
                  </a:lnTo>
                  <a:lnTo>
                    <a:pt x="8" y="83"/>
                  </a:lnTo>
                  <a:lnTo>
                    <a:pt x="8" y="81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1" y="76"/>
                  </a:lnTo>
                  <a:lnTo>
                    <a:pt x="11" y="75"/>
                  </a:lnTo>
                  <a:lnTo>
                    <a:pt x="12" y="75"/>
                  </a:lnTo>
                  <a:lnTo>
                    <a:pt x="12" y="74"/>
                  </a:lnTo>
                  <a:lnTo>
                    <a:pt x="13" y="75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4" y="68"/>
                  </a:lnTo>
                  <a:lnTo>
                    <a:pt x="13" y="66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3" y="62"/>
                  </a:lnTo>
                  <a:lnTo>
                    <a:pt x="14" y="61"/>
                  </a:lnTo>
                  <a:lnTo>
                    <a:pt x="13" y="59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4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8" y="42"/>
                  </a:lnTo>
                  <a:lnTo>
                    <a:pt x="10" y="40"/>
                  </a:lnTo>
                  <a:lnTo>
                    <a:pt x="11" y="40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5" y="35"/>
                  </a:lnTo>
                  <a:lnTo>
                    <a:pt x="16" y="34"/>
                  </a:lnTo>
                  <a:lnTo>
                    <a:pt x="20" y="32"/>
                  </a:lnTo>
                  <a:lnTo>
                    <a:pt x="22" y="31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4" y="20"/>
                  </a:lnTo>
                  <a:lnTo>
                    <a:pt x="25" y="17"/>
                  </a:lnTo>
                  <a:lnTo>
                    <a:pt x="22" y="15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6" y="9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7" y="4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5" name="Google Shape;1495;p77"/>
            <p:cNvSpPr/>
            <p:nvPr/>
          </p:nvSpPr>
          <p:spPr>
            <a:xfrm>
              <a:off x="3286125" y="1328738"/>
              <a:ext cx="4763" cy="15875"/>
            </a:xfrm>
            <a:custGeom>
              <a:avLst/>
              <a:gdLst/>
              <a:ahLst/>
              <a:cxnLst/>
              <a:rect l="l" t="t" r="r" b="b"/>
              <a:pathLst>
                <a:path w="3" h="10" extrusionOk="0">
                  <a:moveTo>
                    <a:pt x="3" y="9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close/>
                  <a:moveTo>
                    <a:pt x="3" y="2"/>
                  </a:moveTo>
                  <a:lnTo>
                    <a:pt x="3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6" name="Google Shape;1496;p77"/>
            <p:cNvSpPr/>
            <p:nvPr/>
          </p:nvSpPr>
          <p:spPr>
            <a:xfrm>
              <a:off x="3263900" y="13160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7" name="Google Shape;1497;p77"/>
            <p:cNvSpPr/>
            <p:nvPr/>
          </p:nvSpPr>
          <p:spPr>
            <a:xfrm>
              <a:off x="4702175" y="1817688"/>
              <a:ext cx="238125" cy="298450"/>
            </a:xfrm>
            <a:custGeom>
              <a:avLst/>
              <a:gdLst/>
              <a:ahLst/>
              <a:cxnLst/>
              <a:rect l="l" t="t" r="r" b="b"/>
              <a:pathLst>
                <a:path w="150" h="188" extrusionOk="0">
                  <a:moveTo>
                    <a:pt x="31" y="19"/>
                  </a:moveTo>
                  <a:lnTo>
                    <a:pt x="34" y="19"/>
                  </a:lnTo>
                  <a:lnTo>
                    <a:pt x="37" y="19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6" y="19"/>
                  </a:lnTo>
                  <a:lnTo>
                    <a:pt x="50" y="19"/>
                  </a:lnTo>
                  <a:lnTo>
                    <a:pt x="54" y="19"/>
                  </a:lnTo>
                  <a:lnTo>
                    <a:pt x="57" y="19"/>
                  </a:lnTo>
                  <a:lnTo>
                    <a:pt x="59" y="19"/>
                  </a:lnTo>
                  <a:lnTo>
                    <a:pt x="60" y="20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62" y="23"/>
                  </a:lnTo>
                  <a:lnTo>
                    <a:pt x="62" y="24"/>
                  </a:lnTo>
                  <a:lnTo>
                    <a:pt x="62" y="25"/>
                  </a:lnTo>
                  <a:lnTo>
                    <a:pt x="62" y="27"/>
                  </a:lnTo>
                  <a:lnTo>
                    <a:pt x="63" y="29"/>
                  </a:lnTo>
                  <a:lnTo>
                    <a:pt x="63" y="32"/>
                  </a:lnTo>
                  <a:lnTo>
                    <a:pt x="65" y="34"/>
                  </a:lnTo>
                  <a:lnTo>
                    <a:pt x="65" y="36"/>
                  </a:lnTo>
                  <a:lnTo>
                    <a:pt x="65" y="37"/>
                  </a:lnTo>
                  <a:lnTo>
                    <a:pt x="65" y="39"/>
                  </a:lnTo>
                  <a:lnTo>
                    <a:pt x="66" y="40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8" y="44"/>
                  </a:lnTo>
                  <a:lnTo>
                    <a:pt x="70" y="47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5" y="50"/>
                  </a:lnTo>
                  <a:lnTo>
                    <a:pt x="76" y="50"/>
                  </a:lnTo>
                  <a:lnTo>
                    <a:pt x="77" y="50"/>
                  </a:lnTo>
                  <a:lnTo>
                    <a:pt x="78" y="50"/>
                  </a:lnTo>
                  <a:lnTo>
                    <a:pt x="80" y="49"/>
                  </a:lnTo>
                  <a:lnTo>
                    <a:pt x="81" y="49"/>
                  </a:lnTo>
                  <a:lnTo>
                    <a:pt x="83" y="48"/>
                  </a:lnTo>
                  <a:lnTo>
                    <a:pt x="84" y="48"/>
                  </a:lnTo>
                  <a:lnTo>
                    <a:pt x="85" y="48"/>
                  </a:lnTo>
                  <a:lnTo>
                    <a:pt x="88" y="49"/>
                  </a:lnTo>
                  <a:lnTo>
                    <a:pt x="89" y="49"/>
                  </a:lnTo>
                  <a:lnTo>
                    <a:pt x="91" y="49"/>
                  </a:lnTo>
                  <a:lnTo>
                    <a:pt x="94" y="48"/>
                  </a:lnTo>
                  <a:lnTo>
                    <a:pt x="95" y="45"/>
                  </a:lnTo>
                  <a:lnTo>
                    <a:pt x="95" y="44"/>
                  </a:lnTo>
                  <a:lnTo>
                    <a:pt x="95" y="43"/>
                  </a:lnTo>
                  <a:lnTo>
                    <a:pt x="96" y="42"/>
                  </a:lnTo>
                  <a:lnTo>
                    <a:pt x="96" y="41"/>
                  </a:lnTo>
                  <a:lnTo>
                    <a:pt x="96" y="39"/>
                  </a:lnTo>
                  <a:lnTo>
                    <a:pt x="97" y="37"/>
                  </a:lnTo>
                  <a:lnTo>
                    <a:pt x="98" y="36"/>
                  </a:lnTo>
                  <a:lnTo>
                    <a:pt x="101" y="35"/>
                  </a:lnTo>
                  <a:lnTo>
                    <a:pt x="102" y="35"/>
                  </a:lnTo>
                  <a:lnTo>
                    <a:pt x="104" y="35"/>
                  </a:lnTo>
                  <a:lnTo>
                    <a:pt x="108" y="34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9" y="37"/>
                  </a:lnTo>
                  <a:lnTo>
                    <a:pt x="109" y="38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13" y="39"/>
                  </a:lnTo>
                  <a:lnTo>
                    <a:pt x="116" y="39"/>
                  </a:lnTo>
                  <a:lnTo>
                    <a:pt x="120" y="39"/>
                  </a:lnTo>
                  <a:lnTo>
                    <a:pt x="123" y="39"/>
                  </a:lnTo>
                  <a:lnTo>
                    <a:pt x="123" y="40"/>
                  </a:lnTo>
                  <a:lnTo>
                    <a:pt x="124" y="40"/>
                  </a:lnTo>
                  <a:lnTo>
                    <a:pt x="124" y="41"/>
                  </a:lnTo>
                  <a:lnTo>
                    <a:pt x="124" y="43"/>
                  </a:lnTo>
                  <a:lnTo>
                    <a:pt x="123" y="47"/>
                  </a:lnTo>
                  <a:lnTo>
                    <a:pt x="123" y="50"/>
                  </a:lnTo>
                  <a:lnTo>
                    <a:pt x="124" y="53"/>
                  </a:lnTo>
                  <a:lnTo>
                    <a:pt x="125" y="58"/>
                  </a:lnTo>
                  <a:lnTo>
                    <a:pt x="124" y="61"/>
                  </a:lnTo>
                  <a:lnTo>
                    <a:pt x="124" y="66"/>
                  </a:lnTo>
                  <a:lnTo>
                    <a:pt x="123" y="70"/>
                  </a:lnTo>
                  <a:lnTo>
                    <a:pt x="124" y="71"/>
                  </a:lnTo>
                  <a:lnTo>
                    <a:pt x="125" y="73"/>
                  </a:lnTo>
                  <a:lnTo>
                    <a:pt x="126" y="75"/>
                  </a:lnTo>
                  <a:lnTo>
                    <a:pt x="129" y="77"/>
                  </a:lnTo>
                  <a:lnTo>
                    <a:pt x="130" y="80"/>
                  </a:lnTo>
                  <a:lnTo>
                    <a:pt x="130" y="82"/>
                  </a:lnTo>
                  <a:lnTo>
                    <a:pt x="130" y="83"/>
                  </a:lnTo>
                  <a:lnTo>
                    <a:pt x="130" y="84"/>
                  </a:lnTo>
                  <a:lnTo>
                    <a:pt x="130" y="86"/>
                  </a:lnTo>
                  <a:lnTo>
                    <a:pt x="130" y="87"/>
                  </a:lnTo>
                  <a:lnTo>
                    <a:pt x="129" y="88"/>
                  </a:lnTo>
                  <a:lnTo>
                    <a:pt x="127" y="89"/>
                  </a:lnTo>
                  <a:lnTo>
                    <a:pt x="129" y="90"/>
                  </a:lnTo>
                  <a:lnTo>
                    <a:pt x="129" y="92"/>
                  </a:lnTo>
                  <a:lnTo>
                    <a:pt x="129" y="92"/>
                  </a:lnTo>
                  <a:lnTo>
                    <a:pt x="129" y="93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2" y="91"/>
                  </a:lnTo>
                  <a:lnTo>
                    <a:pt x="133" y="91"/>
                  </a:lnTo>
                  <a:lnTo>
                    <a:pt x="134" y="91"/>
                  </a:lnTo>
                  <a:lnTo>
                    <a:pt x="136" y="91"/>
                  </a:lnTo>
                  <a:lnTo>
                    <a:pt x="139" y="91"/>
                  </a:lnTo>
                  <a:lnTo>
                    <a:pt x="140" y="91"/>
                  </a:lnTo>
                  <a:lnTo>
                    <a:pt x="143" y="90"/>
                  </a:lnTo>
                  <a:lnTo>
                    <a:pt x="144" y="90"/>
                  </a:lnTo>
                  <a:lnTo>
                    <a:pt x="145" y="90"/>
                  </a:lnTo>
                  <a:lnTo>
                    <a:pt x="146" y="90"/>
                  </a:lnTo>
                  <a:lnTo>
                    <a:pt x="148" y="90"/>
                  </a:lnTo>
                  <a:lnTo>
                    <a:pt x="149" y="9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50" y="90"/>
                  </a:lnTo>
                  <a:lnTo>
                    <a:pt x="150" y="93"/>
                  </a:lnTo>
                  <a:lnTo>
                    <a:pt x="150" y="94"/>
                  </a:lnTo>
                  <a:lnTo>
                    <a:pt x="150" y="95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50" y="97"/>
                  </a:lnTo>
                  <a:lnTo>
                    <a:pt x="150" y="98"/>
                  </a:lnTo>
                  <a:lnTo>
                    <a:pt x="149" y="99"/>
                  </a:lnTo>
                  <a:lnTo>
                    <a:pt x="149" y="101"/>
                  </a:lnTo>
                  <a:lnTo>
                    <a:pt x="149" y="103"/>
                  </a:lnTo>
                  <a:lnTo>
                    <a:pt x="149" y="105"/>
                  </a:lnTo>
                  <a:lnTo>
                    <a:pt x="149" y="106"/>
                  </a:lnTo>
                  <a:lnTo>
                    <a:pt x="149" y="109"/>
                  </a:lnTo>
                  <a:lnTo>
                    <a:pt x="149" y="110"/>
                  </a:lnTo>
                  <a:lnTo>
                    <a:pt x="149" y="112"/>
                  </a:lnTo>
                  <a:lnTo>
                    <a:pt x="148" y="113"/>
                  </a:lnTo>
                  <a:lnTo>
                    <a:pt x="148" y="115"/>
                  </a:lnTo>
                  <a:lnTo>
                    <a:pt x="148" y="116"/>
                  </a:lnTo>
                  <a:lnTo>
                    <a:pt x="149" y="118"/>
                  </a:lnTo>
                  <a:lnTo>
                    <a:pt x="149" y="118"/>
                  </a:lnTo>
                  <a:lnTo>
                    <a:pt x="148" y="118"/>
                  </a:lnTo>
                  <a:lnTo>
                    <a:pt x="147" y="118"/>
                  </a:lnTo>
                  <a:lnTo>
                    <a:pt x="145" y="118"/>
                  </a:lnTo>
                  <a:lnTo>
                    <a:pt x="141" y="118"/>
                  </a:lnTo>
                  <a:lnTo>
                    <a:pt x="138" y="118"/>
                  </a:lnTo>
                  <a:lnTo>
                    <a:pt x="134" y="118"/>
                  </a:lnTo>
                  <a:lnTo>
                    <a:pt x="131" y="118"/>
                  </a:lnTo>
                  <a:lnTo>
                    <a:pt x="127" y="118"/>
                  </a:lnTo>
                  <a:lnTo>
                    <a:pt x="124" y="118"/>
                  </a:lnTo>
                  <a:lnTo>
                    <a:pt x="124" y="120"/>
                  </a:lnTo>
                  <a:lnTo>
                    <a:pt x="124" y="125"/>
                  </a:lnTo>
                  <a:lnTo>
                    <a:pt x="124" y="129"/>
                  </a:lnTo>
                  <a:lnTo>
                    <a:pt x="124" y="133"/>
                  </a:lnTo>
                  <a:lnTo>
                    <a:pt x="124" y="139"/>
                  </a:lnTo>
                  <a:lnTo>
                    <a:pt x="124" y="143"/>
                  </a:lnTo>
                  <a:lnTo>
                    <a:pt x="124" y="147"/>
                  </a:lnTo>
                  <a:lnTo>
                    <a:pt x="124" y="152"/>
                  </a:lnTo>
                  <a:lnTo>
                    <a:pt x="123" y="156"/>
                  </a:lnTo>
                  <a:lnTo>
                    <a:pt x="123" y="159"/>
                  </a:lnTo>
                  <a:lnTo>
                    <a:pt x="124" y="163"/>
                  </a:lnTo>
                  <a:lnTo>
                    <a:pt x="125" y="168"/>
                  </a:lnTo>
                  <a:lnTo>
                    <a:pt x="126" y="168"/>
                  </a:lnTo>
                  <a:lnTo>
                    <a:pt x="127" y="169"/>
                  </a:lnTo>
                  <a:lnTo>
                    <a:pt x="130" y="172"/>
                  </a:lnTo>
                  <a:lnTo>
                    <a:pt x="131" y="173"/>
                  </a:lnTo>
                  <a:lnTo>
                    <a:pt x="133" y="175"/>
                  </a:lnTo>
                  <a:lnTo>
                    <a:pt x="135" y="178"/>
                  </a:lnTo>
                  <a:lnTo>
                    <a:pt x="138" y="181"/>
                  </a:lnTo>
                  <a:lnTo>
                    <a:pt x="140" y="183"/>
                  </a:lnTo>
                  <a:lnTo>
                    <a:pt x="137" y="184"/>
                  </a:lnTo>
                  <a:lnTo>
                    <a:pt x="131" y="185"/>
                  </a:lnTo>
                  <a:lnTo>
                    <a:pt x="127" y="185"/>
                  </a:lnTo>
                  <a:lnTo>
                    <a:pt x="122" y="186"/>
                  </a:lnTo>
                  <a:lnTo>
                    <a:pt x="120" y="187"/>
                  </a:lnTo>
                  <a:lnTo>
                    <a:pt x="116" y="188"/>
                  </a:lnTo>
                  <a:lnTo>
                    <a:pt x="115" y="188"/>
                  </a:lnTo>
                  <a:lnTo>
                    <a:pt x="115" y="187"/>
                  </a:lnTo>
                  <a:lnTo>
                    <a:pt x="112" y="187"/>
                  </a:lnTo>
                  <a:lnTo>
                    <a:pt x="110" y="188"/>
                  </a:lnTo>
                  <a:lnTo>
                    <a:pt x="108" y="188"/>
                  </a:lnTo>
                  <a:lnTo>
                    <a:pt x="107" y="188"/>
                  </a:lnTo>
                  <a:lnTo>
                    <a:pt x="105" y="187"/>
                  </a:lnTo>
                  <a:lnTo>
                    <a:pt x="104" y="186"/>
                  </a:lnTo>
                  <a:lnTo>
                    <a:pt x="102" y="186"/>
                  </a:lnTo>
                  <a:lnTo>
                    <a:pt x="98" y="186"/>
                  </a:lnTo>
                  <a:lnTo>
                    <a:pt x="95" y="186"/>
                  </a:lnTo>
                  <a:lnTo>
                    <a:pt x="91" y="185"/>
                  </a:lnTo>
                  <a:lnTo>
                    <a:pt x="89" y="185"/>
                  </a:lnTo>
                  <a:lnTo>
                    <a:pt x="88" y="185"/>
                  </a:lnTo>
                  <a:lnTo>
                    <a:pt x="86" y="185"/>
                  </a:lnTo>
                  <a:lnTo>
                    <a:pt x="85" y="184"/>
                  </a:lnTo>
                  <a:lnTo>
                    <a:pt x="83" y="184"/>
                  </a:lnTo>
                  <a:lnTo>
                    <a:pt x="82" y="182"/>
                  </a:lnTo>
                  <a:lnTo>
                    <a:pt x="81" y="180"/>
                  </a:lnTo>
                  <a:lnTo>
                    <a:pt x="80" y="180"/>
                  </a:lnTo>
                  <a:lnTo>
                    <a:pt x="80" y="180"/>
                  </a:lnTo>
                  <a:lnTo>
                    <a:pt x="80" y="180"/>
                  </a:lnTo>
                  <a:lnTo>
                    <a:pt x="76" y="179"/>
                  </a:lnTo>
                  <a:lnTo>
                    <a:pt x="73" y="179"/>
                  </a:lnTo>
                  <a:lnTo>
                    <a:pt x="71" y="179"/>
                  </a:lnTo>
                  <a:lnTo>
                    <a:pt x="67" y="179"/>
                  </a:lnTo>
                  <a:lnTo>
                    <a:pt x="62" y="179"/>
                  </a:lnTo>
                  <a:lnTo>
                    <a:pt x="57" y="179"/>
                  </a:lnTo>
                  <a:lnTo>
                    <a:pt x="52" y="179"/>
                  </a:lnTo>
                  <a:lnTo>
                    <a:pt x="48" y="179"/>
                  </a:lnTo>
                  <a:lnTo>
                    <a:pt x="43" y="179"/>
                  </a:lnTo>
                  <a:lnTo>
                    <a:pt x="39" y="179"/>
                  </a:lnTo>
                  <a:lnTo>
                    <a:pt x="34" y="179"/>
                  </a:lnTo>
                  <a:lnTo>
                    <a:pt x="32" y="179"/>
                  </a:lnTo>
                  <a:lnTo>
                    <a:pt x="30" y="180"/>
                  </a:lnTo>
                  <a:lnTo>
                    <a:pt x="27" y="180"/>
                  </a:lnTo>
                  <a:lnTo>
                    <a:pt x="27" y="180"/>
                  </a:lnTo>
                  <a:lnTo>
                    <a:pt x="26" y="179"/>
                  </a:lnTo>
                  <a:lnTo>
                    <a:pt x="26" y="179"/>
                  </a:lnTo>
                  <a:lnTo>
                    <a:pt x="25" y="178"/>
                  </a:lnTo>
                  <a:lnTo>
                    <a:pt x="24" y="177"/>
                  </a:lnTo>
                  <a:lnTo>
                    <a:pt x="21" y="176"/>
                  </a:lnTo>
                  <a:lnTo>
                    <a:pt x="20" y="175"/>
                  </a:lnTo>
                  <a:lnTo>
                    <a:pt x="19" y="174"/>
                  </a:lnTo>
                  <a:lnTo>
                    <a:pt x="18" y="174"/>
                  </a:lnTo>
                  <a:lnTo>
                    <a:pt x="17" y="174"/>
                  </a:lnTo>
                  <a:lnTo>
                    <a:pt x="16" y="174"/>
                  </a:lnTo>
                  <a:lnTo>
                    <a:pt x="14" y="174"/>
                  </a:lnTo>
                  <a:lnTo>
                    <a:pt x="13" y="175"/>
                  </a:lnTo>
                  <a:lnTo>
                    <a:pt x="12" y="176"/>
                  </a:lnTo>
                  <a:lnTo>
                    <a:pt x="10" y="176"/>
                  </a:lnTo>
                  <a:lnTo>
                    <a:pt x="9" y="177"/>
                  </a:lnTo>
                  <a:lnTo>
                    <a:pt x="7" y="177"/>
                  </a:lnTo>
                  <a:lnTo>
                    <a:pt x="6" y="177"/>
                  </a:lnTo>
                  <a:lnTo>
                    <a:pt x="5" y="177"/>
                  </a:lnTo>
                  <a:lnTo>
                    <a:pt x="4" y="176"/>
                  </a:lnTo>
                  <a:lnTo>
                    <a:pt x="3" y="176"/>
                  </a:lnTo>
                  <a:lnTo>
                    <a:pt x="1" y="177"/>
                  </a:lnTo>
                  <a:lnTo>
                    <a:pt x="0" y="178"/>
                  </a:lnTo>
                  <a:lnTo>
                    <a:pt x="0" y="172"/>
                  </a:lnTo>
                  <a:lnTo>
                    <a:pt x="1" y="169"/>
                  </a:lnTo>
                  <a:lnTo>
                    <a:pt x="1" y="166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7"/>
                  </a:lnTo>
                  <a:lnTo>
                    <a:pt x="1" y="157"/>
                  </a:lnTo>
                  <a:lnTo>
                    <a:pt x="2" y="156"/>
                  </a:lnTo>
                  <a:lnTo>
                    <a:pt x="3" y="155"/>
                  </a:lnTo>
                  <a:lnTo>
                    <a:pt x="3" y="153"/>
                  </a:lnTo>
                  <a:lnTo>
                    <a:pt x="4" y="150"/>
                  </a:lnTo>
                  <a:lnTo>
                    <a:pt x="6" y="141"/>
                  </a:lnTo>
                  <a:lnTo>
                    <a:pt x="8" y="132"/>
                  </a:lnTo>
                  <a:lnTo>
                    <a:pt x="9" y="128"/>
                  </a:lnTo>
                  <a:lnTo>
                    <a:pt x="10" y="124"/>
                  </a:lnTo>
                  <a:lnTo>
                    <a:pt x="14" y="119"/>
                  </a:lnTo>
                  <a:lnTo>
                    <a:pt x="15" y="115"/>
                  </a:lnTo>
                  <a:lnTo>
                    <a:pt x="17" y="114"/>
                  </a:lnTo>
                  <a:lnTo>
                    <a:pt x="20" y="112"/>
                  </a:lnTo>
                  <a:lnTo>
                    <a:pt x="22" y="109"/>
                  </a:lnTo>
                  <a:lnTo>
                    <a:pt x="24" y="106"/>
                  </a:lnTo>
                  <a:lnTo>
                    <a:pt x="26" y="102"/>
                  </a:lnTo>
                  <a:lnTo>
                    <a:pt x="26" y="97"/>
                  </a:lnTo>
                  <a:lnTo>
                    <a:pt x="27" y="91"/>
                  </a:lnTo>
                  <a:lnTo>
                    <a:pt x="26" y="89"/>
                  </a:lnTo>
                  <a:lnTo>
                    <a:pt x="25" y="87"/>
                  </a:lnTo>
                  <a:lnTo>
                    <a:pt x="25" y="85"/>
                  </a:lnTo>
                  <a:lnTo>
                    <a:pt x="24" y="84"/>
                  </a:lnTo>
                  <a:lnTo>
                    <a:pt x="22" y="82"/>
                  </a:lnTo>
                  <a:lnTo>
                    <a:pt x="22" y="80"/>
                  </a:lnTo>
                  <a:lnTo>
                    <a:pt x="20" y="77"/>
                  </a:lnTo>
                  <a:lnTo>
                    <a:pt x="19" y="74"/>
                  </a:lnTo>
                  <a:lnTo>
                    <a:pt x="18" y="73"/>
                  </a:lnTo>
                  <a:lnTo>
                    <a:pt x="18" y="71"/>
                  </a:lnTo>
                  <a:lnTo>
                    <a:pt x="18" y="68"/>
                  </a:lnTo>
                  <a:lnTo>
                    <a:pt x="17" y="66"/>
                  </a:lnTo>
                  <a:lnTo>
                    <a:pt x="16" y="63"/>
                  </a:lnTo>
                  <a:lnTo>
                    <a:pt x="16" y="62"/>
                  </a:lnTo>
                  <a:lnTo>
                    <a:pt x="16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20" y="55"/>
                  </a:lnTo>
                  <a:lnTo>
                    <a:pt x="20" y="54"/>
                  </a:lnTo>
                  <a:lnTo>
                    <a:pt x="17" y="46"/>
                  </a:lnTo>
                  <a:lnTo>
                    <a:pt x="14" y="38"/>
                  </a:lnTo>
                  <a:lnTo>
                    <a:pt x="14" y="35"/>
                  </a:lnTo>
                  <a:lnTo>
                    <a:pt x="10" y="29"/>
                  </a:lnTo>
                  <a:lnTo>
                    <a:pt x="9" y="26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6" y="20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1" y="19"/>
                  </a:lnTo>
                  <a:close/>
                  <a:moveTo>
                    <a:pt x="7" y="17"/>
                  </a:moveTo>
                  <a:lnTo>
                    <a:pt x="7" y="18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0" y="13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8" name="Google Shape;1498;p77"/>
            <p:cNvSpPr/>
            <p:nvPr/>
          </p:nvSpPr>
          <p:spPr>
            <a:xfrm>
              <a:off x="4500563" y="779463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2"/>
                  </a:moveTo>
                  <a:lnTo>
                    <a:pt x="3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9" name="Google Shape;1499;p77"/>
            <p:cNvSpPr/>
            <p:nvPr/>
          </p:nvSpPr>
          <p:spPr>
            <a:xfrm>
              <a:off x="4311650" y="901700"/>
              <a:ext cx="392113" cy="398463"/>
            </a:xfrm>
            <a:custGeom>
              <a:avLst/>
              <a:gdLst/>
              <a:ahLst/>
              <a:cxnLst/>
              <a:rect l="l" t="t" r="r" b="b"/>
              <a:pathLst>
                <a:path w="247" h="251" extrusionOk="0">
                  <a:moveTo>
                    <a:pt x="202" y="2"/>
                  </a:moveTo>
                  <a:lnTo>
                    <a:pt x="202" y="2"/>
                  </a:lnTo>
                  <a:lnTo>
                    <a:pt x="202" y="3"/>
                  </a:lnTo>
                  <a:lnTo>
                    <a:pt x="201" y="4"/>
                  </a:lnTo>
                  <a:lnTo>
                    <a:pt x="201" y="4"/>
                  </a:lnTo>
                  <a:lnTo>
                    <a:pt x="200" y="6"/>
                  </a:lnTo>
                  <a:lnTo>
                    <a:pt x="197" y="7"/>
                  </a:lnTo>
                  <a:lnTo>
                    <a:pt x="197" y="7"/>
                  </a:lnTo>
                  <a:lnTo>
                    <a:pt x="197" y="8"/>
                  </a:lnTo>
                  <a:lnTo>
                    <a:pt x="198" y="8"/>
                  </a:lnTo>
                  <a:lnTo>
                    <a:pt x="200" y="9"/>
                  </a:lnTo>
                  <a:lnTo>
                    <a:pt x="200" y="9"/>
                  </a:lnTo>
                  <a:lnTo>
                    <a:pt x="198" y="13"/>
                  </a:lnTo>
                  <a:lnTo>
                    <a:pt x="198" y="15"/>
                  </a:lnTo>
                  <a:lnTo>
                    <a:pt x="198" y="17"/>
                  </a:lnTo>
                  <a:lnTo>
                    <a:pt x="198" y="18"/>
                  </a:lnTo>
                  <a:lnTo>
                    <a:pt x="198" y="19"/>
                  </a:lnTo>
                  <a:lnTo>
                    <a:pt x="200" y="20"/>
                  </a:lnTo>
                  <a:lnTo>
                    <a:pt x="200" y="21"/>
                  </a:lnTo>
                  <a:lnTo>
                    <a:pt x="200" y="23"/>
                  </a:lnTo>
                  <a:lnTo>
                    <a:pt x="200" y="25"/>
                  </a:lnTo>
                  <a:lnTo>
                    <a:pt x="201" y="26"/>
                  </a:lnTo>
                  <a:lnTo>
                    <a:pt x="200" y="28"/>
                  </a:lnTo>
                  <a:lnTo>
                    <a:pt x="200" y="29"/>
                  </a:lnTo>
                  <a:lnTo>
                    <a:pt x="198" y="31"/>
                  </a:lnTo>
                  <a:lnTo>
                    <a:pt x="198" y="32"/>
                  </a:lnTo>
                  <a:lnTo>
                    <a:pt x="198" y="34"/>
                  </a:lnTo>
                  <a:lnTo>
                    <a:pt x="197" y="35"/>
                  </a:lnTo>
                  <a:lnTo>
                    <a:pt x="196" y="35"/>
                  </a:lnTo>
                  <a:lnTo>
                    <a:pt x="195" y="36"/>
                  </a:lnTo>
                  <a:lnTo>
                    <a:pt x="194" y="37"/>
                  </a:lnTo>
                  <a:lnTo>
                    <a:pt x="193" y="39"/>
                  </a:lnTo>
                  <a:lnTo>
                    <a:pt x="191" y="41"/>
                  </a:lnTo>
                  <a:lnTo>
                    <a:pt x="190" y="41"/>
                  </a:lnTo>
                  <a:lnTo>
                    <a:pt x="190" y="43"/>
                  </a:lnTo>
                  <a:lnTo>
                    <a:pt x="190" y="46"/>
                  </a:lnTo>
                  <a:lnTo>
                    <a:pt x="191" y="47"/>
                  </a:lnTo>
                  <a:lnTo>
                    <a:pt x="192" y="49"/>
                  </a:lnTo>
                  <a:lnTo>
                    <a:pt x="193" y="52"/>
                  </a:lnTo>
                  <a:lnTo>
                    <a:pt x="193" y="53"/>
                  </a:lnTo>
                  <a:lnTo>
                    <a:pt x="193" y="54"/>
                  </a:lnTo>
                  <a:lnTo>
                    <a:pt x="195" y="54"/>
                  </a:lnTo>
                  <a:lnTo>
                    <a:pt x="197" y="56"/>
                  </a:lnTo>
                  <a:lnTo>
                    <a:pt x="197" y="56"/>
                  </a:lnTo>
                  <a:lnTo>
                    <a:pt x="200" y="58"/>
                  </a:lnTo>
                  <a:lnTo>
                    <a:pt x="201" y="61"/>
                  </a:lnTo>
                  <a:lnTo>
                    <a:pt x="201" y="63"/>
                  </a:lnTo>
                  <a:lnTo>
                    <a:pt x="203" y="65"/>
                  </a:lnTo>
                  <a:lnTo>
                    <a:pt x="205" y="66"/>
                  </a:lnTo>
                  <a:lnTo>
                    <a:pt x="207" y="67"/>
                  </a:lnTo>
                  <a:lnTo>
                    <a:pt x="209" y="69"/>
                  </a:lnTo>
                  <a:lnTo>
                    <a:pt x="209" y="69"/>
                  </a:lnTo>
                  <a:lnTo>
                    <a:pt x="210" y="72"/>
                  </a:lnTo>
                  <a:lnTo>
                    <a:pt x="211" y="75"/>
                  </a:lnTo>
                  <a:lnTo>
                    <a:pt x="212" y="79"/>
                  </a:lnTo>
                  <a:lnTo>
                    <a:pt x="212" y="83"/>
                  </a:lnTo>
                  <a:lnTo>
                    <a:pt x="213" y="87"/>
                  </a:lnTo>
                  <a:lnTo>
                    <a:pt x="214" y="89"/>
                  </a:lnTo>
                  <a:lnTo>
                    <a:pt x="215" y="92"/>
                  </a:lnTo>
                  <a:lnTo>
                    <a:pt x="215" y="95"/>
                  </a:lnTo>
                  <a:lnTo>
                    <a:pt x="214" y="96"/>
                  </a:lnTo>
                  <a:lnTo>
                    <a:pt x="213" y="97"/>
                  </a:lnTo>
                  <a:lnTo>
                    <a:pt x="214" y="98"/>
                  </a:lnTo>
                  <a:lnTo>
                    <a:pt x="216" y="101"/>
                  </a:lnTo>
                  <a:lnTo>
                    <a:pt x="217" y="103"/>
                  </a:lnTo>
                  <a:lnTo>
                    <a:pt x="217" y="104"/>
                  </a:lnTo>
                  <a:lnTo>
                    <a:pt x="218" y="107"/>
                  </a:lnTo>
                  <a:lnTo>
                    <a:pt x="219" y="109"/>
                  </a:lnTo>
                  <a:lnTo>
                    <a:pt x="219" y="110"/>
                  </a:lnTo>
                  <a:lnTo>
                    <a:pt x="219" y="112"/>
                  </a:lnTo>
                  <a:lnTo>
                    <a:pt x="219" y="119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0" y="132"/>
                  </a:lnTo>
                  <a:lnTo>
                    <a:pt x="219" y="135"/>
                  </a:lnTo>
                  <a:lnTo>
                    <a:pt x="219" y="137"/>
                  </a:lnTo>
                  <a:lnTo>
                    <a:pt x="220" y="139"/>
                  </a:lnTo>
                  <a:lnTo>
                    <a:pt x="220" y="141"/>
                  </a:lnTo>
                  <a:lnTo>
                    <a:pt x="221" y="142"/>
                  </a:lnTo>
                  <a:lnTo>
                    <a:pt x="221" y="145"/>
                  </a:lnTo>
                  <a:lnTo>
                    <a:pt x="220" y="146"/>
                  </a:lnTo>
                  <a:lnTo>
                    <a:pt x="218" y="147"/>
                  </a:lnTo>
                  <a:lnTo>
                    <a:pt x="216" y="149"/>
                  </a:lnTo>
                  <a:lnTo>
                    <a:pt x="216" y="151"/>
                  </a:lnTo>
                  <a:lnTo>
                    <a:pt x="215" y="152"/>
                  </a:lnTo>
                  <a:lnTo>
                    <a:pt x="216" y="153"/>
                  </a:lnTo>
                  <a:lnTo>
                    <a:pt x="217" y="156"/>
                  </a:lnTo>
                  <a:lnTo>
                    <a:pt x="220" y="159"/>
                  </a:lnTo>
                  <a:lnTo>
                    <a:pt x="222" y="163"/>
                  </a:lnTo>
                  <a:lnTo>
                    <a:pt x="223" y="164"/>
                  </a:lnTo>
                  <a:lnTo>
                    <a:pt x="223" y="167"/>
                  </a:lnTo>
                  <a:lnTo>
                    <a:pt x="224" y="170"/>
                  </a:lnTo>
                  <a:lnTo>
                    <a:pt x="225" y="172"/>
                  </a:lnTo>
                  <a:lnTo>
                    <a:pt x="226" y="173"/>
                  </a:lnTo>
                  <a:lnTo>
                    <a:pt x="226" y="174"/>
                  </a:lnTo>
                  <a:lnTo>
                    <a:pt x="227" y="175"/>
                  </a:lnTo>
                  <a:lnTo>
                    <a:pt x="228" y="175"/>
                  </a:lnTo>
                  <a:lnTo>
                    <a:pt x="231" y="174"/>
                  </a:lnTo>
                  <a:lnTo>
                    <a:pt x="236" y="175"/>
                  </a:lnTo>
                  <a:lnTo>
                    <a:pt x="241" y="177"/>
                  </a:lnTo>
                  <a:lnTo>
                    <a:pt x="241" y="177"/>
                  </a:lnTo>
                  <a:lnTo>
                    <a:pt x="243" y="179"/>
                  </a:lnTo>
                  <a:lnTo>
                    <a:pt x="244" y="183"/>
                  </a:lnTo>
                  <a:lnTo>
                    <a:pt x="246" y="186"/>
                  </a:lnTo>
                  <a:lnTo>
                    <a:pt x="247" y="189"/>
                  </a:lnTo>
                  <a:lnTo>
                    <a:pt x="241" y="193"/>
                  </a:lnTo>
                  <a:lnTo>
                    <a:pt x="235" y="197"/>
                  </a:lnTo>
                  <a:lnTo>
                    <a:pt x="228" y="201"/>
                  </a:lnTo>
                  <a:lnTo>
                    <a:pt x="222" y="205"/>
                  </a:lnTo>
                  <a:lnTo>
                    <a:pt x="216" y="209"/>
                  </a:lnTo>
                  <a:lnTo>
                    <a:pt x="210" y="213"/>
                  </a:lnTo>
                  <a:lnTo>
                    <a:pt x="204" y="217"/>
                  </a:lnTo>
                  <a:lnTo>
                    <a:pt x="197" y="223"/>
                  </a:lnTo>
                  <a:lnTo>
                    <a:pt x="193" y="225"/>
                  </a:lnTo>
                  <a:lnTo>
                    <a:pt x="190" y="228"/>
                  </a:lnTo>
                  <a:lnTo>
                    <a:pt x="187" y="231"/>
                  </a:lnTo>
                  <a:lnTo>
                    <a:pt x="184" y="234"/>
                  </a:lnTo>
                  <a:lnTo>
                    <a:pt x="182" y="236"/>
                  </a:lnTo>
                  <a:lnTo>
                    <a:pt x="179" y="239"/>
                  </a:lnTo>
                  <a:lnTo>
                    <a:pt x="177" y="241"/>
                  </a:lnTo>
                  <a:lnTo>
                    <a:pt x="174" y="244"/>
                  </a:lnTo>
                  <a:lnTo>
                    <a:pt x="173" y="245"/>
                  </a:lnTo>
                  <a:lnTo>
                    <a:pt x="168" y="246"/>
                  </a:lnTo>
                  <a:lnTo>
                    <a:pt x="163" y="247"/>
                  </a:lnTo>
                  <a:lnTo>
                    <a:pt x="159" y="248"/>
                  </a:lnTo>
                  <a:lnTo>
                    <a:pt x="157" y="248"/>
                  </a:lnTo>
                  <a:lnTo>
                    <a:pt x="154" y="249"/>
                  </a:lnTo>
                  <a:lnTo>
                    <a:pt x="150" y="249"/>
                  </a:lnTo>
                  <a:lnTo>
                    <a:pt x="148" y="250"/>
                  </a:lnTo>
                  <a:lnTo>
                    <a:pt x="145" y="251"/>
                  </a:lnTo>
                  <a:lnTo>
                    <a:pt x="144" y="251"/>
                  </a:lnTo>
                  <a:lnTo>
                    <a:pt x="144" y="251"/>
                  </a:lnTo>
                  <a:lnTo>
                    <a:pt x="143" y="251"/>
                  </a:lnTo>
                  <a:lnTo>
                    <a:pt x="143" y="250"/>
                  </a:lnTo>
                  <a:lnTo>
                    <a:pt x="142" y="250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41" y="248"/>
                  </a:lnTo>
                  <a:lnTo>
                    <a:pt x="142" y="247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43" y="246"/>
                  </a:lnTo>
                  <a:lnTo>
                    <a:pt x="143" y="245"/>
                  </a:lnTo>
                  <a:lnTo>
                    <a:pt x="142" y="244"/>
                  </a:lnTo>
                  <a:lnTo>
                    <a:pt x="142" y="243"/>
                  </a:lnTo>
                  <a:lnTo>
                    <a:pt x="142" y="241"/>
                  </a:lnTo>
                  <a:lnTo>
                    <a:pt x="142" y="240"/>
                  </a:lnTo>
                  <a:lnTo>
                    <a:pt x="142" y="240"/>
                  </a:lnTo>
                  <a:lnTo>
                    <a:pt x="141" y="239"/>
                  </a:lnTo>
                  <a:lnTo>
                    <a:pt x="140" y="238"/>
                  </a:lnTo>
                  <a:lnTo>
                    <a:pt x="138" y="238"/>
                  </a:lnTo>
                  <a:lnTo>
                    <a:pt x="137" y="238"/>
                  </a:lnTo>
                  <a:lnTo>
                    <a:pt x="136" y="237"/>
                  </a:lnTo>
                  <a:lnTo>
                    <a:pt x="134" y="237"/>
                  </a:lnTo>
                  <a:lnTo>
                    <a:pt x="133" y="236"/>
                  </a:lnTo>
                  <a:lnTo>
                    <a:pt x="131" y="234"/>
                  </a:lnTo>
                  <a:lnTo>
                    <a:pt x="131" y="234"/>
                  </a:lnTo>
                  <a:lnTo>
                    <a:pt x="126" y="233"/>
                  </a:lnTo>
                  <a:lnTo>
                    <a:pt x="125" y="233"/>
                  </a:lnTo>
                  <a:lnTo>
                    <a:pt x="124" y="233"/>
                  </a:lnTo>
                  <a:lnTo>
                    <a:pt x="123" y="232"/>
                  </a:lnTo>
                  <a:lnTo>
                    <a:pt x="123" y="231"/>
                  </a:lnTo>
                  <a:lnTo>
                    <a:pt x="123" y="230"/>
                  </a:lnTo>
                  <a:lnTo>
                    <a:pt x="122" y="230"/>
                  </a:lnTo>
                  <a:lnTo>
                    <a:pt x="119" y="227"/>
                  </a:lnTo>
                  <a:lnTo>
                    <a:pt x="118" y="227"/>
                  </a:lnTo>
                  <a:lnTo>
                    <a:pt x="117" y="226"/>
                  </a:lnTo>
                  <a:lnTo>
                    <a:pt x="117" y="225"/>
                  </a:lnTo>
                  <a:lnTo>
                    <a:pt x="117" y="224"/>
                  </a:lnTo>
                  <a:lnTo>
                    <a:pt x="117" y="223"/>
                  </a:lnTo>
                  <a:lnTo>
                    <a:pt x="117" y="222"/>
                  </a:lnTo>
                  <a:lnTo>
                    <a:pt x="115" y="220"/>
                  </a:lnTo>
                  <a:lnTo>
                    <a:pt x="111" y="217"/>
                  </a:lnTo>
                  <a:lnTo>
                    <a:pt x="108" y="214"/>
                  </a:lnTo>
                  <a:lnTo>
                    <a:pt x="104" y="211"/>
                  </a:lnTo>
                  <a:lnTo>
                    <a:pt x="100" y="208"/>
                  </a:lnTo>
                  <a:lnTo>
                    <a:pt x="96" y="205"/>
                  </a:lnTo>
                  <a:lnTo>
                    <a:pt x="91" y="203"/>
                  </a:lnTo>
                  <a:lnTo>
                    <a:pt x="88" y="200"/>
                  </a:lnTo>
                  <a:lnTo>
                    <a:pt x="84" y="197"/>
                  </a:lnTo>
                  <a:lnTo>
                    <a:pt x="80" y="194"/>
                  </a:lnTo>
                  <a:lnTo>
                    <a:pt x="76" y="191"/>
                  </a:lnTo>
                  <a:lnTo>
                    <a:pt x="72" y="188"/>
                  </a:lnTo>
                  <a:lnTo>
                    <a:pt x="68" y="184"/>
                  </a:lnTo>
                  <a:lnTo>
                    <a:pt x="65" y="181"/>
                  </a:lnTo>
                  <a:lnTo>
                    <a:pt x="61" y="178"/>
                  </a:lnTo>
                  <a:lnTo>
                    <a:pt x="56" y="176"/>
                  </a:lnTo>
                  <a:lnTo>
                    <a:pt x="52" y="173"/>
                  </a:lnTo>
                  <a:lnTo>
                    <a:pt x="49" y="170"/>
                  </a:lnTo>
                  <a:lnTo>
                    <a:pt x="46" y="168"/>
                  </a:lnTo>
                  <a:lnTo>
                    <a:pt x="43" y="166"/>
                  </a:lnTo>
                  <a:lnTo>
                    <a:pt x="40" y="164"/>
                  </a:lnTo>
                  <a:lnTo>
                    <a:pt x="38" y="162"/>
                  </a:lnTo>
                  <a:lnTo>
                    <a:pt x="36" y="161"/>
                  </a:lnTo>
                  <a:lnTo>
                    <a:pt x="34" y="159"/>
                  </a:lnTo>
                  <a:lnTo>
                    <a:pt x="32" y="158"/>
                  </a:lnTo>
                  <a:lnTo>
                    <a:pt x="29" y="156"/>
                  </a:lnTo>
                  <a:lnTo>
                    <a:pt x="27" y="155"/>
                  </a:lnTo>
                  <a:lnTo>
                    <a:pt x="25" y="153"/>
                  </a:lnTo>
                  <a:lnTo>
                    <a:pt x="22" y="152"/>
                  </a:lnTo>
                  <a:lnTo>
                    <a:pt x="20" y="149"/>
                  </a:lnTo>
                  <a:lnTo>
                    <a:pt x="18" y="148"/>
                  </a:lnTo>
                  <a:lnTo>
                    <a:pt x="15" y="146"/>
                  </a:lnTo>
                  <a:lnTo>
                    <a:pt x="13" y="145"/>
                  </a:lnTo>
                  <a:lnTo>
                    <a:pt x="11" y="143"/>
                  </a:lnTo>
                  <a:lnTo>
                    <a:pt x="9" y="142"/>
                  </a:lnTo>
                  <a:lnTo>
                    <a:pt x="7" y="140"/>
                  </a:lnTo>
                  <a:lnTo>
                    <a:pt x="5" y="139"/>
                  </a:lnTo>
                  <a:lnTo>
                    <a:pt x="3" y="137"/>
                  </a:lnTo>
                  <a:lnTo>
                    <a:pt x="0" y="136"/>
                  </a:lnTo>
                  <a:lnTo>
                    <a:pt x="1" y="133"/>
                  </a:lnTo>
                  <a:lnTo>
                    <a:pt x="1" y="131"/>
                  </a:lnTo>
                  <a:lnTo>
                    <a:pt x="1" y="128"/>
                  </a:lnTo>
                  <a:lnTo>
                    <a:pt x="1" y="125"/>
                  </a:lnTo>
                  <a:lnTo>
                    <a:pt x="1" y="122"/>
                  </a:lnTo>
                  <a:lnTo>
                    <a:pt x="1" y="120"/>
                  </a:lnTo>
                  <a:lnTo>
                    <a:pt x="1" y="118"/>
                  </a:lnTo>
                  <a:lnTo>
                    <a:pt x="1" y="117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4" y="113"/>
                  </a:lnTo>
                  <a:lnTo>
                    <a:pt x="5" y="113"/>
                  </a:lnTo>
                  <a:lnTo>
                    <a:pt x="6" y="112"/>
                  </a:lnTo>
                  <a:lnTo>
                    <a:pt x="9" y="110"/>
                  </a:lnTo>
                  <a:lnTo>
                    <a:pt x="9" y="109"/>
                  </a:lnTo>
                  <a:lnTo>
                    <a:pt x="13" y="107"/>
                  </a:lnTo>
                  <a:lnTo>
                    <a:pt x="13" y="107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6" y="105"/>
                  </a:lnTo>
                  <a:lnTo>
                    <a:pt x="18" y="104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22" y="104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8" y="101"/>
                  </a:lnTo>
                  <a:lnTo>
                    <a:pt x="29" y="101"/>
                  </a:lnTo>
                  <a:lnTo>
                    <a:pt x="30" y="101"/>
                  </a:lnTo>
                  <a:lnTo>
                    <a:pt x="31" y="101"/>
                  </a:lnTo>
                  <a:lnTo>
                    <a:pt x="33" y="100"/>
                  </a:lnTo>
                  <a:lnTo>
                    <a:pt x="36" y="100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41" y="97"/>
                  </a:lnTo>
                  <a:lnTo>
                    <a:pt x="42" y="96"/>
                  </a:lnTo>
                  <a:lnTo>
                    <a:pt x="44" y="94"/>
                  </a:lnTo>
                  <a:lnTo>
                    <a:pt x="45" y="92"/>
                  </a:lnTo>
                  <a:lnTo>
                    <a:pt x="47" y="91"/>
                  </a:lnTo>
                  <a:lnTo>
                    <a:pt x="49" y="90"/>
                  </a:lnTo>
                  <a:lnTo>
                    <a:pt x="50" y="90"/>
                  </a:lnTo>
                  <a:lnTo>
                    <a:pt x="52" y="89"/>
                  </a:lnTo>
                  <a:lnTo>
                    <a:pt x="54" y="87"/>
                  </a:lnTo>
                  <a:lnTo>
                    <a:pt x="56" y="86"/>
                  </a:lnTo>
                  <a:lnTo>
                    <a:pt x="59" y="86"/>
                  </a:lnTo>
                  <a:lnTo>
                    <a:pt x="60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59" y="79"/>
                  </a:lnTo>
                  <a:lnTo>
                    <a:pt x="59" y="78"/>
                  </a:lnTo>
                  <a:lnTo>
                    <a:pt x="59" y="77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4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1"/>
                  </a:lnTo>
                  <a:lnTo>
                    <a:pt x="69" y="70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5" y="68"/>
                  </a:lnTo>
                  <a:lnTo>
                    <a:pt x="77" y="69"/>
                  </a:lnTo>
                  <a:lnTo>
                    <a:pt x="79" y="69"/>
                  </a:lnTo>
                  <a:lnTo>
                    <a:pt x="82" y="69"/>
                  </a:lnTo>
                  <a:lnTo>
                    <a:pt x="84" y="69"/>
                  </a:lnTo>
                  <a:lnTo>
                    <a:pt x="86" y="69"/>
                  </a:lnTo>
                  <a:lnTo>
                    <a:pt x="88" y="69"/>
                  </a:lnTo>
                  <a:lnTo>
                    <a:pt x="89" y="69"/>
                  </a:lnTo>
                  <a:lnTo>
                    <a:pt x="89" y="68"/>
                  </a:lnTo>
                  <a:lnTo>
                    <a:pt x="88" y="67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90" y="64"/>
                  </a:lnTo>
                  <a:lnTo>
                    <a:pt x="90" y="63"/>
                  </a:lnTo>
                  <a:lnTo>
                    <a:pt x="89" y="62"/>
                  </a:lnTo>
                  <a:lnTo>
                    <a:pt x="88" y="61"/>
                  </a:lnTo>
                  <a:lnTo>
                    <a:pt x="87" y="61"/>
                  </a:lnTo>
                  <a:lnTo>
                    <a:pt x="86" y="60"/>
                  </a:lnTo>
                  <a:lnTo>
                    <a:pt x="85" y="58"/>
                  </a:lnTo>
                  <a:lnTo>
                    <a:pt x="85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9"/>
                  </a:lnTo>
                  <a:lnTo>
                    <a:pt x="83" y="47"/>
                  </a:lnTo>
                  <a:lnTo>
                    <a:pt x="83" y="46"/>
                  </a:lnTo>
                  <a:lnTo>
                    <a:pt x="83" y="44"/>
                  </a:lnTo>
                  <a:lnTo>
                    <a:pt x="83" y="42"/>
                  </a:lnTo>
                  <a:lnTo>
                    <a:pt x="83" y="40"/>
                  </a:lnTo>
                  <a:lnTo>
                    <a:pt x="82" y="37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2" y="35"/>
                  </a:lnTo>
                  <a:lnTo>
                    <a:pt x="82" y="34"/>
                  </a:lnTo>
                  <a:lnTo>
                    <a:pt x="82" y="33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1" y="31"/>
                  </a:lnTo>
                  <a:lnTo>
                    <a:pt x="79" y="29"/>
                  </a:lnTo>
                  <a:lnTo>
                    <a:pt x="78" y="28"/>
                  </a:lnTo>
                  <a:lnTo>
                    <a:pt x="78" y="27"/>
                  </a:lnTo>
                  <a:lnTo>
                    <a:pt x="80" y="28"/>
                  </a:lnTo>
                  <a:lnTo>
                    <a:pt x="81" y="28"/>
                  </a:lnTo>
                  <a:lnTo>
                    <a:pt x="84" y="26"/>
                  </a:lnTo>
                  <a:lnTo>
                    <a:pt x="86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21"/>
                  </a:lnTo>
                  <a:lnTo>
                    <a:pt x="92" y="20"/>
                  </a:lnTo>
                  <a:lnTo>
                    <a:pt x="99" y="17"/>
                  </a:lnTo>
                  <a:lnTo>
                    <a:pt x="100" y="17"/>
                  </a:lnTo>
                  <a:lnTo>
                    <a:pt x="101" y="18"/>
                  </a:lnTo>
                  <a:lnTo>
                    <a:pt x="103" y="18"/>
                  </a:lnTo>
                  <a:lnTo>
                    <a:pt x="104" y="17"/>
                  </a:lnTo>
                  <a:lnTo>
                    <a:pt x="105" y="14"/>
                  </a:lnTo>
                  <a:lnTo>
                    <a:pt x="107" y="13"/>
                  </a:lnTo>
                  <a:lnTo>
                    <a:pt x="109" y="12"/>
                  </a:lnTo>
                  <a:lnTo>
                    <a:pt x="112" y="9"/>
                  </a:lnTo>
                  <a:lnTo>
                    <a:pt x="114" y="8"/>
                  </a:lnTo>
                  <a:lnTo>
                    <a:pt x="118" y="7"/>
                  </a:lnTo>
                  <a:lnTo>
                    <a:pt x="126" y="7"/>
                  </a:lnTo>
                  <a:lnTo>
                    <a:pt x="131" y="6"/>
                  </a:lnTo>
                  <a:lnTo>
                    <a:pt x="133" y="6"/>
                  </a:lnTo>
                  <a:lnTo>
                    <a:pt x="136" y="4"/>
                  </a:lnTo>
                  <a:lnTo>
                    <a:pt x="138" y="4"/>
                  </a:lnTo>
                  <a:lnTo>
                    <a:pt x="144" y="4"/>
                  </a:lnTo>
                  <a:lnTo>
                    <a:pt x="147" y="2"/>
                  </a:lnTo>
                  <a:lnTo>
                    <a:pt x="158" y="2"/>
                  </a:lnTo>
                  <a:lnTo>
                    <a:pt x="159" y="3"/>
                  </a:lnTo>
                  <a:lnTo>
                    <a:pt x="160" y="3"/>
                  </a:lnTo>
                  <a:lnTo>
                    <a:pt x="163" y="5"/>
                  </a:lnTo>
                  <a:lnTo>
                    <a:pt x="165" y="6"/>
                  </a:lnTo>
                  <a:lnTo>
                    <a:pt x="166" y="5"/>
                  </a:lnTo>
                  <a:lnTo>
                    <a:pt x="169" y="4"/>
                  </a:lnTo>
                  <a:lnTo>
                    <a:pt x="173" y="3"/>
                  </a:lnTo>
                  <a:lnTo>
                    <a:pt x="175" y="2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79" y="1"/>
                  </a:lnTo>
                  <a:lnTo>
                    <a:pt x="183" y="2"/>
                  </a:lnTo>
                  <a:lnTo>
                    <a:pt x="185" y="2"/>
                  </a:lnTo>
                  <a:lnTo>
                    <a:pt x="186" y="1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0" y="1"/>
                  </a:lnTo>
                  <a:lnTo>
                    <a:pt x="192" y="2"/>
                  </a:lnTo>
                  <a:lnTo>
                    <a:pt x="194" y="3"/>
                  </a:lnTo>
                  <a:lnTo>
                    <a:pt x="196" y="2"/>
                  </a:lnTo>
                  <a:lnTo>
                    <a:pt x="20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0" name="Google Shape;1500;p77"/>
            <p:cNvSpPr/>
            <p:nvPr/>
          </p:nvSpPr>
          <p:spPr>
            <a:xfrm>
              <a:off x="4818063" y="779463"/>
              <a:ext cx="34925" cy="65088"/>
            </a:xfrm>
            <a:custGeom>
              <a:avLst/>
              <a:gdLst/>
              <a:ahLst/>
              <a:cxnLst/>
              <a:rect l="l" t="t" r="r" b="b"/>
              <a:pathLst>
                <a:path w="22" h="41" extrusionOk="0">
                  <a:moveTo>
                    <a:pt x="8" y="1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5" y="21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1" y="27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6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1" y="41"/>
                  </a:lnTo>
                  <a:lnTo>
                    <a:pt x="11" y="40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1" name="Google Shape;1501;p77"/>
            <p:cNvSpPr/>
            <p:nvPr/>
          </p:nvSpPr>
          <p:spPr>
            <a:xfrm>
              <a:off x="4778375" y="404813"/>
              <a:ext cx="19050" cy="793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2" y="4"/>
                  </a:moveTo>
                  <a:lnTo>
                    <a:pt x="12" y="5"/>
                  </a:lnTo>
                  <a:lnTo>
                    <a:pt x="11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4"/>
                  </a:lnTo>
                  <a:close/>
                  <a:moveTo>
                    <a:pt x="1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2" name="Google Shape;1502;p77"/>
            <p:cNvSpPr/>
            <p:nvPr/>
          </p:nvSpPr>
          <p:spPr>
            <a:xfrm>
              <a:off x="5589588" y="871538"/>
              <a:ext cx="247650" cy="198438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156" y="17"/>
                  </a:moveTo>
                  <a:lnTo>
                    <a:pt x="155" y="17"/>
                  </a:lnTo>
                  <a:lnTo>
                    <a:pt x="154" y="17"/>
                  </a:lnTo>
                  <a:lnTo>
                    <a:pt x="154" y="16"/>
                  </a:lnTo>
                  <a:lnTo>
                    <a:pt x="154" y="16"/>
                  </a:lnTo>
                  <a:lnTo>
                    <a:pt x="153" y="16"/>
                  </a:lnTo>
                  <a:lnTo>
                    <a:pt x="152" y="17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2" y="20"/>
                  </a:lnTo>
                  <a:lnTo>
                    <a:pt x="151" y="20"/>
                  </a:lnTo>
                  <a:lnTo>
                    <a:pt x="149" y="21"/>
                  </a:lnTo>
                  <a:lnTo>
                    <a:pt x="148" y="22"/>
                  </a:lnTo>
                  <a:lnTo>
                    <a:pt x="147" y="22"/>
                  </a:lnTo>
                  <a:lnTo>
                    <a:pt x="146" y="22"/>
                  </a:lnTo>
                  <a:lnTo>
                    <a:pt x="144" y="21"/>
                  </a:lnTo>
                  <a:lnTo>
                    <a:pt x="144" y="21"/>
                  </a:lnTo>
                  <a:lnTo>
                    <a:pt x="140" y="21"/>
                  </a:lnTo>
                  <a:lnTo>
                    <a:pt x="137" y="22"/>
                  </a:lnTo>
                  <a:lnTo>
                    <a:pt x="136" y="22"/>
                  </a:lnTo>
                  <a:lnTo>
                    <a:pt x="133" y="22"/>
                  </a:lnTo>
                  <a:lnTo>
                    <a:pt x="132" y="22"/>
                  </a:lnTo>
                  <a:lnTo>
                    <a:pt x="130" y="22"/>
                  </a:lnTo>
                  <a:lnTo>
                    <a:pt x="129" y="23"/>
                  </a:lnTo>
                  <a:lnTo>
                    <a:pt x="128" y="23"/>
                  </a:lnTo>
                  <a:lnTo>
                    <a:pt x="127" y="23"/>
                  </a:lnTo>
                  <a:lnTo>
                    <a:pt x="126" y="24"/>
                  </a:lnTo>
                  <a:lnTo>
                    <a:pt x="126" y="25"/>
                  </a:lnTo>
                  <a:lnTo>
                    <a:pt x="124" y="26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2" y="28"/>
                  </a:lnTo>
                  <a:lnTo>
                    <a:pt x="121" y="27"/>
                  </a:lnTo>
                  <a:lnTo>
                    <a:pt x="120" y="28"/>
                  </a:lnTo>
                  <a:lnTo>
                    <a:pt x="120" y="30"/>
                  </a:lnTo>
                  <a:lnTo>
                    <a:pt x="119" y="32"/>
                  </a:lnTo>
                  <a:lnTo>
                    <a:pt x="118" y="33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20" y="35"/>
                  </a:lnTo>
                  <a:lnTo>
                    <a:pt x="120" y="36"/>
                  </a:lnTo>
                  <a:lnTo>
                    <a:pt x="121" y="37"/>
                  </a:lnTo>
                  <a:lnTo>
                    <a:pt x="122" y="38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4" y="42"/>
                  </a:lnTo>
                  <a:lnTo>
                    <a:pt x="124" y="42"/>
                  </a:lnTo>
                  <a:lnTo>
                    <a:pt x="124" y="43"/>
                  </a:lnTo>
                  <a:lnTo>
                    <a:pt x="124" y="43"/>
                  </a:lnTo>
                  <a:lnTo>
                    <a:pt x="124" y="44"/>
                  </a:lnTo>
                  <a:lnTo>
                    <a:pt x="125" y="44"/>
                  </a:lnTo>
                  <a:lnTo>
                    <a:pt x="125" y="45"/>
                  </a:lnTo>
                  <a:lnTo>
                    <a:pt x="125" y="45"/>
                  </a:lnTo>
                  <a:lnTo>
                    <a:pt x="125" y="46"/>
                  </a:lnTo>
                  <a:lnTo>
                    <a:pt x="125" y="46"/>
                  </a:lnTo>
                  <a:lnTo>
                    <a:pt x="125" y="47"/>
                  </a:lnTo>
                  <a:lnTo>
                    <a:pt x="124" y="48"/>
                  </a:lnTo>
                  <a:lnTo>
                    <a:pt x="123" y="49"/>
                  </a:lnTo>
                  <a:lnTo>
                    <a:pt x="123" y="50"/>
                  </a:lnTo>
                  <a:lnTo>
                    <a:pt x="122" y="51"/>
                  </a:lnTo>
                  <a:lnTo>
                    <a:pt x="121" y="52"/>
                  </a:lnTo>
                  <a:lnTo>
                    <a:pt x="121" y="53"/>
                  </a:lnTo>
                  <a:lnTo>
                    <a:pt x="121" y="54"/>
                  </a:lnTo>
                  <a:lnTo>
                    <a:pt x="120" y="54"/>
                  </a:lnTo>
                  <a:lnTo>
                    <a:pt x="120" y="55"/>
                  </a:lnTo>
                  <a:lnTo>
                    <a:pt x="121" y="55"/>
                  </a:lnTo>
                  <a:lnTo>
                    <a:pt x="122" y="56"/>
                  </a:lnTo>
                  <a:lnTo>
                    <a:pt x="122" y="58"/>
                  </a:lnTo>
                  <a:lnTo>
                    <a:pt x="122" y="58"/>
                  </a:lnTo>
                  <a:lnTo>
                    <a:pt x="123" y="60"/>
                  </a:lnTo>
                  <a:lnTo>
                    <a:pt x="123" y="61"/>
                  </a:lnTo>
                  <a:lnTo>
                    <a:pt x="120" y="61"/>
                  </a:lnTo>
                  <a:lnTo>
                    <a:pt x="118" y="62"/>
                  </a:lnTo>
                  <a:lnTo>
                    <a:pt x="116" y="62"/>
                  </a:lnTo>
                  <a:lnTo>
                    <a:pt x="115" y="62"/>
                  </a:lnTo>
                  <a:lnTo>
                    <a:pt x="114" y="62"/>
                  </a:lnTo>
                  <a:lnTo>
                    <a:pt x="111" y="61"/>
                  </a:lnTo>
                  <a:lnTo>
                    <a:pt x="110" y="61"/>
                  </a:lnTo>
                  <a:lnTo>
                    <a:pt x="110" y="63"/>
                  </a:lnTo>
                  <a:lnTo>
                    <a:pt x="112" y="66"/>
                  </a:lnTo>
                  <a:lnTo>
                    <a:pt x="114" y="67"/>
                  </a:lnTo>
                  <a:lnTo>
                    <a:pt x="115" y="70"/>
                  </a:lnTo>
                  <a:lnTo>
                    <a:pt x="116" y="71"/>
                  </a:lnTo>
                  <a:lnTo>
                    <a:pt x="116" y="72"/>
                  </a:lnTo>
                  <a:lnTo>
                    <a:pt x="114" y="73"/>
                  </a:lnTo>
                  <a:lnTo>
                    <a:pt x="113" y="74"/>
                  </a:lnTo>
                  <a:lnTo>
                    <a:pt x="110" y="74"/>
                  </a:lnTo>
                  <a:lnTo>
                    <a:pt x="109" y="75"/>
                  </a:lnTo>
                  <a:lnTo>
                    <a:pt x="108" y="75"/>
                  </a:lnTo>
                  <a:lnTo>
                    <a:pt x="108" y="78"/>
                  </a:lnTo>
                  <a:lnTo>
                    <a:pt x="108" y="79"/>
                  </a:lnTo>
                  <a:lnTo>
                    <a:pt x="108" y="80"/>
                  </a:lnTo>
                  <a:lnTo>
                    <a:pt x="108" y="81"/>
                  </a:lnTo>
                  <a:lnTo>
                    <a:pt x="107" y="82"/>
                  </a:lnTo>
                  <a:lnTo>
                    <a:pt x="107" y="83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08" y="91"/>
                  </a:lnTo>
                  <a:lnTo>
                    <a:pt x="107" y="93"/>
                  </a:lnTo>
                  <a:lnTo>
                    <a:pt x="106" y="94"/>
                  </a:lnTo>
                  <a:lnTo>
                    <a:pt x="105" y="94"/>
                  </a:lnTo>
                  <a:lnTo>
                    <a:pt x="104" y="94"/>
                  </a:lnTo>
                  <a:lnTo>
                    <a:pt x="103" y="93"/>
                  </a:lnTo>
                  <a:lnTo>
                    <a:pt x="102" y="92"/>
                  </a:lnTo>
                  <a:lnTo>
                    <a:pt x="101" y="92"/>
                  </a:lnTo>
                  <a:lnTo>
                    <a:pt x="100" y="92"/>
                  </a:lnTo>
                  <a:lnTo>
                    <a:pt x="100" y="93"/>
                  </a:lnTo>
                  <a:lnTo>
                    <a:pt x="98" y="92"/>
                  </a:lnTo>
                  <a:lnTo>
                    <a:pt x="97" y="92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4" y="94"/>
                  </a:lnTo>
                  <a:lnTo>
                    <a:pt x="91" y="95"/>
                  </a:lnTo>
                  <a:lnTo>
                    <a:pt x="90" y="95"/>
                  </a:lnTo>
                  <a:lnTo>
                    <a:pt x="90" y="96"/>
                  </a:lnTo>
                  <a:lnTo>
                    <a:pt x="90" y="97"/>
                  </a:lnTo>
                  <a:lnTo>
                    <a:pt x="91" y="97"/>
                  </a:lnTo>
                  <a:lnTo>
                    <a:pt x="92" y="98"/>
                  </a:lnTo>
                  <a:lnTo>
                    <a:pt x="92" y="98"/>
                  </a:lnTo>
                  <a:lnTo>
                    <a:pt x="91" y="100"/>
                  </a:lnTo>
                  <a:lnTo>
                    <a:pt x="90" y="100"/>
                  </a:lnTo>
                  <a:lnTo>
                    <a:pt x="89" y="101"/>
                  </a:lnTo>
                  <a:lnTo>
                    <a:pt x="87" y="101"/>
                  </a:lnTo>
                  <a:lnTo>
                    <a:pt x="85" y="100"/>
                  </a:lnTo>
                  <a:lnTo>
                    <a:pt x="84" y="100"/>
                  </a:lnTo>
                  <a:lnTo>
                    <a:pt x="83" y="100"/>
                  </a:lnTo>
                  <a:lnTo>
                    <a:pt x="82" y="100"/>
                  </a:lnTo>
                  <a:lnTo>
                    <a:pt x="81" y="101"/>
                  </a:lnTo>
                  <a:lnTo>
                    <a:pt x="80" y="103"/>
                  </a:lnTo>
                  <a:lnTo>
                    <a:pt x="80" y="103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78" y="105"/>
                  </a:lnTo>
                  <a:lnTo>
                    <a:pt x="77" y="106"/>
                  </a:lnTo>
                  <a:lnTo>
                    <a:pt x="77" y="109"/>
                  </a:lnTo>
                  <a:lnTo>
                    <a:pt x="78" y="110"/>
                  </a:lnTo>
                  <a:lnTo>
                    <a:pt x="78" y="113"/>
                  </a:lnTo>
                  <a:lnTo>
                    <a:pt x="78" y="115"/>
                  </a:lnTo>
                  <a:lnTo>
                    <a:pt x="78" y="116"/>
                  </a:lnTo>
                  <a:lnTo>
                    <a:pt x="78" y="117"/>
                  </a:lnTo>
                  <a:lnTo>
                    <a:pt x="79" y="118"/>
                  </a:lnTo>
                  <a:lnTo>
                    <a:pt x="79" y="118"/>
                  </a:lnTo>
                  <a:lnTo>
                    <a:pt x="78" y="119"/>
                  </a:lnTo>
                  <a:lnTo>
                    <a:pt x="78" y="119"/>
                  </a:lnTo>
                  <a:lnTo>
                    <a:pt x="75" y="120"/>
                  </a:lnTo>
                  <a:lnTo>
                    <a:pt x="72" y="121"/>
                  </a:lnTo>
                  <a:lnTo>
                    <a:pt x="70" y="122"/>
                  </a:lnTo>
                  <a:lnTo>
                    <a:pt x="67" y="123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3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57" y="123"/>
                  </a:lnTo>
                  <a:lnTo>
                    <a:pt x="56" y="124"/>
                  </a:lnTo>
                  <a:lnTo>
                    <a:pt x="55" y="124"/>
                  </a:lnTo>
                  <a:lnTo>
                    <a:pt x="54" y="125"/>
                  </a:lnTo>
                  <a:lnTo>
                    <a:pt x="54" y="125"/>
                  </a:lnTo>
                  <a:lnTo>
                    <a:pt x="52" y="125"/>
                  </a:lnTo>
                  <a:lnTo>
                    <a:pt x="48" y="124"/>
                  </a:lnTo>
                  <a:lnTo>
                    <a:pt x="35" y="125"/>
                  </a:lnTo>
                  <a:lnTo>
                    <a:pt x="34" y="125"/>
                  </a:lnTo>
                  <a:lnTo>
                    <a:pt x="30" y="124"/>
                  </a:lnTo>
                  <a:lnTo>
                    <a:pt x="23" y="122"/>
                  </a:lnTo>
                  <a:lnTo>
                    <a:pt x="19" y="121"/>
                  </a:lnTo>
                  <a:lnTo>
                    <a:pt x="15" y="119"/>
                  </a:lnTo>
                  <a:lnTo>
                    <a:pt x="17" y="115"/>
                  </a:lnTo>
                  <a:lnTo>
                    <a:pt x="19" y="112"/>
                  </a:lnTo>
                  <a:lnTo>
                    <a:pt x="21" y="109"/>
                  </a:lnTo>
                  <a:lnTo>
                    <a:pt x="23" y="106"/>
                  </a:lnTo>
                  <a:lnTo>
                    <a:pt x="23" y="105"/>
                  </a:lnTo>
                  <a:lnTo>
                    <a:pt x="23" y="103"/>
                  </a:lnTo>
                  <a:lnTo>
                    <a:pt x="22" y="100"/>
                  </a:lnTo>
                  <a:lnTo>
                    <a:pt x="20" y="98"/>
                  </a:lnTo>
                  <a:lnTo>
                    <a:pt x="17" y="97"/>
                  </a:lnTo>
                  <a:lnTo>
                    <a:pt x="14" y="97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0" y="94"/>
                  </a:lnTo>
                  <a:lnTo>
                    <a:pt x="10" y="93"/>
                  </a:lnTo>
                  <a:lnTo>
                    <a:pt x="9" y="91"/>
                  </a:lnTo>
                  <a:lnTo>
                    <a:pt x="9" y="89"/>
                  </a:lnTo>
                  <a:lnTo>
                    <a:pt x="9" y="87"/>
                  </a:lnTo>
                  <a:lnTo>
                    <a:pt x="9" y="86"/>
                  </a:lnTo>
                  <a:lnTo>
                    <a:pt x="7" y="81"/>
                  </a:lnTo>
                  <a:lnTo>
                    <a:pt x="5" y="78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4" y="74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6" y="70"/>
                  </a:lnTo>
                  <a:lnTo>
                    <a:pt x="7" y="69"/>
                  </a:lnTo>
                  <a:lnTo>
                    <a:pt x="7" y="68"/>
                  </a:lnTo>
                  <a:lnTo>
                    <a:pt x="5" y="68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2" y="67"/>
                  </a:lnTo>
                  <a:lnTo>
                    <a:pt x="1" y="66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1" y="58"/>
                  </a:lnTo>
                  <a:lnTo>
                    <a:pt x="1" y="57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49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0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5" y="43"/>
                  </a:lnTo>
                  <a:lnTo>
                    <a:pt x="16" y="44"/>
                  </a:lnTo>
                  <a:lnTo>
                    <a:pt x="17" y="44"/>
                  </a:lnTo>
                  <a:lnTo>
                    <a:pt x="17" y="45"/>
                  </a:lnTo>
                  <a:lnTo>
                    <a:pt x="18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3" y="43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0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8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6"/>
                  </a:lnTo>
                  <a:lnTo>
                    <a:pt x="27" y="36"/>
                  </a:lnTo>
                  <a:lnTo>
                    <a:pt x="28" y="36"/>
                  </a:lnTo>
                  <a:lnTo>
                    <a:pt x="30" y="35"/>
                  </a:lnTo>
                  <a:lnTo>
                    <a:pt x="32" y="35"/>
                  </a:lnTo>
                  <a:lnTo>
                    <a:pt x="34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7" y="32"/>
                  </a:lnTo>
                  <a:lnTo>
                    <a:pt x="39" y="31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1" y="23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1" y="18"/>
                  </a:lnTo>
                  <a:lnTo>
                    <a:pt x="42" y="17"/>
                  </a:lnTo>
                  <a:lnTo>
                    <a:pt x="44" y="17"/>
                  </a:lnTo>
                  <a:lnTo>
                    <a:pt x="46" y="17"/>
                  </a:lnTo>
                  <a:lnTo>
                    <a:pt x="49" y="16"/>
                  </a:lnTo>
                  <a:lnTo>
                    <a:pt x="49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2" y="13"/>
                  </a:lnTo>
                  <a:lnTo>
                    <a:pt x="54" y="14"/>
                  </a:lnTo>
                  <a:lnTo>
                    <a:pt x="57" y="15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6" y="15"/>
                  </a:lnTo>
                  <a:lnTo>
                    <a:pt x="68" y="17"/>
                  </a:lnTo>
                  <a:lnTo>
                    <a:pt x="69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2" y="17"/>
                  </a:lnTo>
                  <a:lnTo>
                    <a:pt x="73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6" y="19"/>
                  </a:lnTo>
                  <a:lnTo>
                    <a:pt x="77" y="20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1" y="20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2" y="18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9" y="16"/>
                  </a:lnTo>
                  <a:lnTo>
                    <a:pt x="90" y="18"/>
                  </a:lnTo>
                  <a:lnTo>
                    <a:pt x="91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3" y="17"/>
                  </a:lnTo>
                  <a:lnTo>
                    <a:pt x="93" y="16"/>
                  </a:lnTo>
                  <a:lnTo>
                    <a:pt x="92" y="14"/>
                  </a:lnTo>
                  <a:lnTo>
                    <a:pt x="92" y="13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7" y="12"/>
                  </a:lnTo>
                  <a:lnTo>
                    <a:pt x="98" y="12"/>
                  </a:lnTo>
                  <a:lnTo>
                    <a:pt x="99" y="12"/>
                  </a:lnTo>
                  <a:lnTo>
                    <a:pt x="100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1" y="11"/>
                  </a:lnTo>
                  <a:lnTo>
                    <a:pt x="101" y="10"/>
                  </a:lnTo>
                  <a:lnTo>
                    <a:pt x="100" y="8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2" y="5"/>
                  </a:lnTo>
                  <a:lnTo>
                    <a:pt x="103" y="4"/>
                  </a:lnTo>
                  <a:lnTo>
                    <a:pt x="103" y="2"/>
                  </a:lnTo>
                  <a:lnTo>
                    <a:pt x="104" y="1"/>
                  </a:lnTo>
                  <a:lnTo>
                    <a:pt x="106" y="0"/>
                  </a:lnTo>
                  <a:lnTo>
                    <a:pt x="108" y="1"/>
                  </a:lnTo>
                  <a:lnTo>
                    <a:pt x="110" y="2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7"/>
                  </a:lnTo>
                  <a:lnTo>
                    <a:pt x="112" y="8"/>
                  </a:lnTo>
                  <a:lnTo>
                    <a:pt x="113" y="8"/>
                  </a:lnTo>
                  <a:lnTo>
                    <a:pt x="114" y="7"/>
                  </a:lnTo>
                  <a:lnTo>
                    <a:pt x="115" y="7"/>
                  </a:lnTo>
                  <a:lnTo>
                    <a:pt x="115" y="8"/>
                  </a:lnTo>
                  <a:lnTo>
                    <a:pt x="116" y="8"/>
                  </a:lnTo>
                  <a:lnTo>
                    <a:pt x="115" y="9"/>
                  </a:lnTo>
                  <a:lnTo>
                    <a:pt x="116" y="12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7" y="18"/>
                  </a:lnTo>
                  <a:lnTo>
                    <a:pt x="117" y="20"/>
                  </a:lnTo>
                  <a:lnTo>
                    <a:pt x="119" y="22"/>
                  </a:lnTo>
                  <a:lnTo>
                    <a:pt x="120" y="23"/>
                  </a:lnTo>
                  <a:lnTo>
                    <a:pt x="121" y="24"/>
                  </a:lnTo>
                  <a:lnTo>
                    <a:pt x="121" y="24"/>
                  </a:lnTo>
                  <a:lnTo>
                    <a:pt x="122" y="24"/>
                  </a:lnTo>
                  <a:lnTo>
                    <a:pt x="123" y="23"/>
                  </a:lnTo>
                  <a:lnTo>
                    <a:pt x="125" y="21"/>
                  </a:lnTo>
                  <a:lnTo>
                    <a:pt x="127" y="20"/>
                  </a:lnTo>
                  <a:lnTo>
                    <a:pt x="130" y="19"/>
                  </a:lnTo>
                  <a:lnTo>
                    <a:pt x="132" y="18"/>
                  </a:lnTo>
                  <a:lnTo>
                    <a:pt x="133" y="16"/>
                  </a:lnTo>
                  <a:lnTo>
                    <a:pt x="136" y="14"/>
                  </a:lnTo>
                  <a:lnTo>
                    <a:pt x="138" y="14"/>
                  </a:lnTo>
                  <a:lnTo>
                    <a:pt x="139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2" y="14"/>
                  </a:lnTo>
                  <a:lnTo>
                    <a:pt x="142" y="15"/>
                  </a:lnTo>
                  <a:lnTo>
                    <a:pt x="142" y="15"/>
                  </a:lnTo>
                  <a:lnTo>
                    <a:pt x="142" y="16"/>
                  </a:lnTo>
                  <a:lnTo>
                    <a:pt x="141" y="16"/>
                  </a:lnTo>
                  <a:lnTo>
                    <a:pt x="142" y="17"/>
                  </a:lnTo>
                  <a:lnTo>
                    <a:pt x="143" y="17"/>
                  </a:lnTo>
                  <a:lnTo>
                    <a:pt x="145" y="16"/>
                  </a:lnTo>
                  <a:lnTo>
                    <a:pt x="146" y="16"/>
                  </a:lnTo>
                  <a:lnTo>
                    <a:pt x="147" y="15"/>
                  </a:lnTo>
                  <a:lnTo>
                    <a:pt x="147" y="15"/>
                  </a:lnTo>
                  <a:lnTo>
                    <a:pt x="148" y="14"/>
                  </a:lnTo>
                  <a:lnTo>
                    <a:pt x="149" y="14"/>
                  </a:lnTo>
                  <a:lnTo>
                    <a:pt x="150" y="15"/>
                  </a:lnTo>
                  <a:lnTo>
                    <a:pt x="151" y="15"/>
                  </a:lnTo>
                  <a:lnTo>
                    <a:pt x="152" y="15"/>
                  </a:lnTo>
                  <a:lnTo>
                    <a:pt x="153" y="15"/>
                  </a:lnTo>
                  <a:lnTo>
                    <a:pt x="155" y="16"/>
                  </a:lnTo>
                  <a:lnTo>
                    <a:pt x="155" y="17"/>
                  </a:lnTo>
                  <a:lnTo>
                    <a:pt x="156" y="1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3" name="Google Shape;1503;p77"/>
            <p:cNvSpPr/>
            <p:nvPr/>
          </p:nvSpPr>
          <p:spPr>
            <a:xfrm>
              <a:off x="4668838" y="425450"/>
              <a:ext cx="28575" cy="20638"/>
            </a:xfrm>
            <a:custGeom>
              <a:avLst/>
              <a:gdLst/>
              <a:ahLst/>
              <a:cxnLst/>
              <a:rect l="l" t="t" r="r" b="b"/>
              <a:pathLst>
                <a:path w="18" h="13" extrusionOk="0">
                  <a:moveTo>
                    <a:pt x="17" y="4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8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4" name="Google Shape;1504;p77"/>
            <p:cNvSpPr/>
            <p:nvPr/>
          </p:nvSpPr>
          <p:spPr>
            <a:xfrm>
              <a:off x="5059363" y="701675"/>
              <a:ext cx="33338" cy="20638"/>
            </a:xfrm>
            <a:custGeom>
              <a:avLst/>
              <a:gdLst/>
              <a:ahLst/>
              <a:cxnLst/>
              <a:rect l="l" t="t" r="r" b="b"/>
              <a:pathLst>
                <a:path w="21" h="13" extrusionOk="0">
                  <a:moveTo>
                    <a:pt x="21" y="13"/>
                  </a:moveTo>
                  <a:lnTo>
                    <a:pt x="20" y="13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8" y="11"/>
                  </a:lnTo>
                  <a:lnTo>
                    <a:pt x="20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5" name="Google Shape;1505;p77"/>
            <p:cNvSpPr/>
            <p:nvPr/>
          </p:nvSpPr>
          <p:spPr>
            <a:xfrm>
              <a:off x="6715125" y="1177925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6" name="Google Shape;1506;p77"/>
            <p:cNvSpPr/>
            <p:nvPr/>
          </p:nvSpPr>
          <p:spPr>
            <a:xfrm>
              <a:off x="6623050" y="1238250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7" name="Google Shape;1507;p77"/>
            <p:cNvSpPr/>
            <p:nvPr/>
          </p:nvSpPr>
          <p:spPr>
            <a:xfrm>
              <a:off x="6738938" y="1154113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8" name="Google Shape;1508;p77"/>
            <p:cNvSpPr/>
            <p:nvPr/>
          </p:nvSpPr>
          <p:spPr>
            <a:xfrm>
              <a:off x="6751638" y="109696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9" name="Google Shape;1509;p77"/>
            <p:cNvSpPr/>
            <p:nvPr/>
          </p:nvSpPr>
          <p:spPr>
            <a:xfrm>
              <a:off x="6554788" y="1274763"/>
              <a:ext cx="44450" cy="4286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4"/>
                  </a:moveTo>
                  <a:lnTo>
                    <a:pt x="27" y="3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2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7"/>
                  </a:lnTo>
                  <a:lnTo>
                    <a:pt x="3" y="9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6" y="24"/>
                  </a:lnTo>
                  <a:lnTo>
                    <a:pt x="7" y="25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1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5" y="12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27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0" name="Google Shape;1510;p77"/>
            <p:cNvSpPr/>
            <p:nvPr/>
          </p:nvSpPr>
          <p:spPr>
            <a:xfrm>
              <a:off x="6619875" y="1239838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1" name="Google Shape;1511;p77"/>
            <p:cNvSpPr/>
            <p:nvPr/>
          </p:nvSpPr>
          <p:spPr>
            <a:xfrm>
              <a:off x="6754813" y="1054100"/>
              <a:ext cx="6350" cy="476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2" name="Google Shape;1512;p77"/>
            <p:cNvSpPr/>
            <p:nvPr/>
          </p:nvSpPr>
          <p:spPr>
            <a:xfrm>
              <a:off x="6726238" y="1017588"/>
              <a:ext cx="14288" cy="6350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5" y="2"/>
                  </a:moveTo>
                  <a:lnTo>
                    <a:pt x="5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3" name="Google Shape;1513;p77"/>
            <p:cNvSpPr/>
            <p:nvPr/>
          </p:nvSpPr>
          <p:spPr>
            <a:xfrm>
              <a:off x="6630988" y="1214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4" name="Google Shape;1514;p77"/>
            <p:cNvSpPr/>
            <p:nvPr/>
          </p:nvSpPr>
          <p:spPr>
            <a:xfrm>
              <a:off x="5800725" y="546100"/>
              <a:ext cx="995363" cy="727075"/>
            </a:xfrm>
            <a:custGeom>
              <a:avLst/>
              <a:gdLst/>
              <a:ahLst/>
              <a:cxnLst/>
              <a:rect l="l" t="t" r="r" b="b"/>
              <a:pathLst>
                <a:path w="627" h="458" extrusionOk="0">
                  <a:moveTo>
                    <a:pt x="626" y="112"/>
                  </a:moveTo>
                  <a:lnTo>
                    <a:pt x="625" y="111"/>
                  </a:lnTo>
                  <a:lnTo>
                    <a:pt x="624" y="108"/>
                  </a:lnTo>
                  <a:lnTo>
                    <a:pt x="625" y="108"/>
                  </a:lnTo>
                  <a:lnTo>
                    <a:pt x="625" y="108"/>
                  </a:lnTo>
                  <a:lnTo>
                    <a:pt x="625" y="107"/>
                  </a:lnTo>
                  <a:lnTo>
                    <a:pt x="626" y="107"/>
                  </a:lnTo>
                  <a:lnTo>
                    <a:pt x="626" y="106"/>
                  </a:lnTo>
                  <a:lnTo>
                    <a:pt x="625" y="106"/>
                  </a:lnTo>
                  <a:lnTo>
                    <a:pt x="625" y="105"/>
                  </a:lnTo>
                  <a:lnTo>
                    <a:pt x="625" y="104"/>
                  </a:lnTo>
                  <a:lnTo>
                    <a:pt x="624" y="103"/>
                  </a:lnTo>
                  <a:lnTo>
                    <a:pt x="625" y="103"/>
                  </a:lnTo>
                  <a:lnTo>
                    <a:pt x="625" y="103"/>
                  </a:lnTo>
                  <a:lnTo>
                    <a:pt x="625" y="102"/>
                  </a:lnTo>
                  <a:lnTo>
                    <a:pt x="625" y="102"/>
                  </a:lnTo>
                  <a:lnTo>
                    <a:pt x="625" y="101"/>
                  </a:lnTo>
                  <a:lnTo>
                    <a:pt x="624" y="100"/>
                  </a:lnTo>
                  <a:lnTo>
                    <a:pt x="624" y="99"/>
                  </a:lnTo>
                  <a:lnTo>
                    <a:pt x="625" y="99"/>
                  </a:lnTo>
                  <a:lnTo>
                    <a:pt x="625" y="98"/>
                  </a:lnTo>
                  <a:lnTo>
                    <a:pt x="624" y="98"/>
                  </a:lnTo>
                  <a:lnTo>
                    <a:pt x="624" y="97"/>
                  </a:lnTo>
                  <a:lnTo>
                    <a:pt x="624" y="97"/>
                  </a:lnTo>
                  <a:lnTo>
                    <a:pt x="623" y="96"/>
                  </a:lnTo>
                  <a:lnTo>
                    <a:pt x="623" y="95"/>
                  </a:lnTo>
                  <a:lnTo>
                    <a:pt x="623" y="92"/>
                  </a:lnTo>
                  <a:lnTo>
                    <a:pt x="622" y="91"/>
                  </a:lnTo>
                  <a:lnTo>
                    <a:pt x="621" y="89"/>
                  </a:lnTo>
                  <a:lnTo>
                    <a:pt x="621" y="89"/>
                  </a:lnTo>
                  <a:lnTo>
                    <a:pt x="621" y="88"/>
                  </a:lnTo>
                  <a:lnTo>
                    <a:pt x="621" y="88"/>
                  </a:lnTo>
                  <a:lnTo>
                    <a:pt x="620" y="87"/>
                  </a:lnTo>
                  <a:lnTo>
                    <a:pt x="621" y="86"/>
                  </a:lnTo>
                  <a:lnTo>
                    <a:pt x="620" y="85"/>
                  </a:lnTo>
                  <a:lnTo>
                    <a:pt x="619" y="84"/>
                  </a:lnTo>
                  <a:lnTo>
                    <a:pt x="619" y="83"/>
                  </a:lnTo>
                  <a:lnTo>
                    <a:pt x="619" y="83"/>
                  </a:lnTo>
                  <a:lnTo>
                    <a:pt x="619" y="82"/>
                  </a:lnTo>
                  <a:lnTo>
                    <a:pt x="619" y="82"/>
                  </a:lnTo>
                  <a:lnTo>
                    <a:pt x="619" y="82"/>
                  </a:lnTo>
                  <a:lnTo>
                    <a:pt x="620" y="82"/>
                  </a:lnTo>
                  <a:lnTo>
                    <a:pt x="621" y="82"/>
                  </a:lnTo>
                  <a:lnTo>
                    <a:pt x="621" y="81"/>
                  </a:lnTo>
                  <a:lnTo>
                    <a:pt x="621" y="81"/>
                  </a:lnTo>
                  <a:lnTo>
                    <a:pt x="621" y="79"/>
                  </a:lnTo>
                  <a:lnTo>
                    <a:pt x="621" y="78"/>
                  </a:lnTo>
                  <a:lnTo>
                    <a:pt x="621" y="78"/>
                  </a:lnTo>
                  <a:lnTo>
                    <a:pt x="620" y="77"/>
                  </a:lnTo>
                  <a:lnTo>
                    <a:pt x="619" y="76"/>
                  </a:lnTo>
                  <a:lnTo>
                    <a:pt x="617" y="75"/>
                  </a:lnTo>
                  <a:lnTo>
                    <a:pt x="616" y="74"/>
                  </a:lnTo>
                  <a:lnTo>
                    <a:pt x="616" y="73"/>
                  </a:lnTo>
                  <a:lnTo>
                    <a:pt x="616" y="73"/>
                  </a:lnTo>
                  <a:lnTo>
                    <a:pt x="616" y="72"/>
                  </a:lnTo>
                  <a:lnTo>
                    <a:pt x="616" y="71"/>
                  </a:lnTo>
                  <a:lnTo>
                    <a:pt x="615" y="71"/>
                  </a:lnTo>
                  <a:lnTo>
                    <a:pt x="614" y="70"/>
                  </a:lnTo>
                  <a:lnTo>
                    <a:pt x="612" y="70"/>
                  </a:lnTo>
                  <a:lnTo>
                    <a:pt x="611" y="69"/>
                  </a:lnTo>
                  <a:lnTo>
                    <a:pt x="610" y="69"/>
                  </a:lnTo>
                  <a:lnTo>
                    <a:pt x="609" y="70"/>
                  </a:lnTo>
                  <a:lnTo>
                    <a:pt x="606" y="71"/>
                  </a:lnTo>
                  <a:lnTo>
                    <a:pt x="605" y="72"/>
                  </a:lnTo>
                  <a:lnTo>
                    <a:pt x="605" y="73"/>
                  </a:lnTo>
                  <a:lnTo>
                    <a:pt x="604" y="73"/>
                  </a:lnTo>
                  <a:lnTo>
                    <a:pt x="602" y="73"/>
                  </a:lnTo>
                  <a:lnTo>
                    <a:pt x="601" y="73"/>
                  </a:lnTo>
                  <a:lnTo>
                    <a:pt x="600" y="73"/>
                  </a:lnTo>
                  <a:lnTo>
                    <a:pt x="599" y="75"/>
                  </a:lnTo>
                  <a:lnTo>
                    <a:pt x="598" y="75"/>
                  </a:lnTo>
                  <a:lnTo>
                    <a:pt x="598" y="75"/>
                  </a:lnTo>
                  <a:lnTo>
                    <a:pt x="597" y="76"/>
                  </a:lnTo>
                  <a:lnTo>
                    <a:pt x="598" y="77"/>
                  </a:lnTo>
                  <a:lnTo>
                    <a:pt x="597" y="78"/>
                  </a:lnTo>
                  <a:lnTo>
                    <a:pt x="595" y="78"/>
                  </a:lnTo>
                  <a:lnTo>
                    <a:pt x="593" y="78"/>
                  </a:lnTo>
                  <a:lnTo>
                    <a:pt x="589" y="78"/>
                  </a:lnTo>
                  <a:lnTo>
                    <a:pt x="587" y="78"/>
                  </a:lnTo>
                  <a:lnTo>
                    <a:pt x="586" y="78"/>
                  </a:lnTo>
                  <a:lnTo>
                    <a:pt x="584" y="78"/>
                  </a:lnTo>
                  <a:lnTo>
                    <a:pt x="582" y="78"/>
                  </a:lnTo>
                  <a:lnTo>
                    <a:pt x="581" y="78"/>
                  </a:lnTo>
                  <a:lnTo>
                    <a:pt x="580" y="78"/>
                  </a:lnTo>
                  <a:lnTo>
                    <a:pt x="580" y="77"/>
                  </a:lnTo>
                  <a:lnTo>
                    <a:pt x="579" y="76"/>
                  </a:lnTo>
                  <a:lnTo>
                    <a:pt x="577" y="75"/>
                  </a:lnTo>
                  <a:lnTo>
                    <a:pt x="575" y="74"/>
                  </a:lnTo>
                  <a:lnTo>
                    <a:pt x="574" y="73"/>
                  </a:lnTo>
                  <a:lnTo>
                    <a:pt x="574" y="71"/>
                  </a:lnTo>
                  <a:lnTo>
                    <a:pt x="573" y="70"/>
                  </a:lnTo>
                  <a:lnTo>
                    <a:pt x="572" y="69"/>
                  </a:lnTo>
                  <a:lnTo>
                    <a:pt x="572" y="69"/>
                  </a:lnTo>
                  <a:lnTo>
                    <a:pt x="570" y="68"/>
                  </a:lnTo>
                  <a:lnTo>
                    <a:pt x="569" y="67"/>
                  </a:lnTo>
                  <a:lnTo>
                    <a:pt x="568" y="66"/>
                  </a:lnTo>
                  <a:lnTo>
                    <a:pt x="568" y="65"/>
                  </a:lnTo>
                  <a:lnTo>
                    <a:pt x="567" y="64"/>
                  </a:lnTo>
                  <a:lnTo>
                    <a:pt x="566" y="63"/>
                  </a:lnTo>
                  <a:lnTo>
                    <a:pt x="564" y="63"/>
                  </a:lnTo>
                  <a:lnTo>
                    <a:pt x="562" y="63"/>
                  </a:lnTo>
                  <a:lnTo>
                    <a:pt x="558" y="61"/>
                  </a:lnTo>
                  <a:lnTo>
                    <a:pt x="554" y="59"/>
                  </a:lnTo>
                  <a:lnTo>
                    <a:pt x="552" y="57"/>
                  </a:lnTo>
                  <a:lnTo>
                    <a:pt x="551" y="56"/>
                  </a:lnTo>
                  <a:lnTo>
                    <a:pt x="550" y="56"/>
                  </a:lnTo>
                  <a:lnTo>
                    <a:pt x="549" y="55"/>
                  </a:lnTo>
                  <a:lnTo>
                    <a:pt x="548" y="55"/>
                  </a:lnTo>
                  <a:lnTo>
                    <a:pt x="548" y="55"/>
                  </a:lnTo>
                  <a:lnTo>
                    <a:pt x="548" y="55"/>
                  </a:lnTo>
                  <a:lnTo>
                    <a:pt x="547" y="56"/>
                  </a:lnTo>
                  <a:lnTo>
                    <a:pt x="547" y="55"/>
                  </a:lnTo>
                  <a:lnTo>
                    <a:pt x="546" y="55"/>
                  </a:lnTo>
                  <a:lnTo>
                    <a:pt x="545" y="55"/>
                  </a:lnTo>
                  <a:lnTo>
                    <a:pt x="545" y="55"/>
                  </a:lnTo>
                  <a:lnTo>
                    <a:pt x="544" y="55"/>
                  </a:lnTo>
                  <a:lnTo>
                    <a:pt x="543" y="54"/>
                  </a:lnTo>
                  <a:lnTo>
                    <a:pt x="541" y="54"/>
                  </a:lnTo>
                  <a:lnTo>
                    <a:pt x="541" y="54"/>
                  </a:lnTo>
                  <a:lnTo>
                    <a:pt x="540" y="53"/>
                  </a:lnTo>
                  <a:lnTo>
                    <a:pt x="540" y="53"/>
                  </a:lnTo>
                  <a:lnTo>
                    <a:pt x="539" y="52"/>
                  </a:lnTo>
                  <a:lnTo>
                    <a:pt x="537" y="52"/>
                  </a:lnTo>
                  <a:lnTo>
                    <a:pt x="534" y="53"/>
                  </a:lnTo>
                  <a:lnTo>
                    <a:pt x="532" y="53"/>
                  </a:lnTo>
                  <a:lnTo>
                    <a:pt x="529" y="52"/>
                  </a:lnTo>
                  <a:lnTo>
                    <a:pt x="528" y="51"/>
                  </a:lnTo>
                  <a:lnTo>
                    <a:pt x="527" y="51"/>
                  </a:lnTo>
                  <a:lnTo>
                    <a:pt x="526" y="50"/>
                  </a:lnTo>
                  <a:lnTo>
                    <a:pt x="524" y="50"/>
                  </a:lnTo>
                  <a:lnTo>
                    <a:pt x="523" y="49"/>
                  </a:lnTo>
                  <a:lnTo>
                    <a:pt x="522" y="47"/>
                  </a:lnTo>
                  <a:lnTo>
                    <a:pt x="521" y="46"/>
                  </a:lnTo>
                  <a:lnTo>
                    <a:pt x="521" y="44"/>
                  </a:lnTo>
                  <a:lnTo>
                    <a:pt x="518" y="43"/>
                  </a:lnTo>
                  <a:lnTo>
                    <a:pt x="517" y="42"/>
                  </a:lnTo>
                  <a:lnTo>
                    <a:pt x="517" y="42"/>
                  </a:lnTo>
                  <a:lnTo>
                    <a:pt x="516" y="41"/>
                  </a:lnTo>
                  <a:lnTo>
                    <a:pt x="516" y="41"/>
                  </a:lnTo>
                  <a:lnTo>
                    <a:pt x="515" y="41"/>
                  </a:lnTo>
                  <a:lnTo>
                    <a:pt x="515" y="40"/>
                  </a:lnTo>
                  <a:lnTo>
                    <a:pt x="514" y="39"/>
                  </a:lnTo>
                  <a:lnTo>
                    <a:pt x="513" y="38"/>
                  </a:lnTo>
                  <a:lnTo>
                    <a:pt x="511" y="36"/>
                  </a:lnTo>
                  <a:lnTo>
                    <a:pt x="508" y="34"/>
                  </a:lnTo>
                  <a:lnTo>
                    <a:pt x="505" y="33"/>
                  </a:lnTo>
                  <a:lnTo>
                    <a:pt x="505" y="32"/>
                  </a:lnTo>
                  <a:lnTo>
                    <a:pt x="504" y="31"/>
                  </a:lnTo>
                  <a:lnTo>
                    <a:pt x="503" y="31"/>
                  </a:lnTo>
                  <a:lnTo>
                    <a:pt x="502" y="30"/>
                  </a:lnTo>
                  <a:lnTo>
                    <a:pt x="502" y="29"/>
                  </a:lnTo>
                  <a:lnTo>
                    <a:pt x="501" y="29"/>
                  </a:lnTo>
                  <a:lnTo>
                    <a:pt x="501" y="28"/>
                  </a:lnTo>
                  <a:lnTo>
                    <a:pt x="500" y="27"/>
                  </a:lnTo>
                  <a:lnTo>
                    <a:pt x="500" y="27"/>
                  </a:lnTo>
                  <a:lnTo>
                    <a:pt x="499" y="27"/>
                  </a:lnTo>
                  <a:lnTo>
                    <a:pt x="498" y="26"/>
                  </a:lnTo>
                  <a:lnTo>
                    <a:pt x="497" y="25"/>
                  </a:lnTo>
                  <a:lnTo>
                    <a:pt x="496" y="24"/>
                  </a:lnTo>
                  <a:lnTo>
                    <a:pt x="493" y="21"/>
                  </a:lnTo>
                  <a:lnTo>
                    <a:pt x="492" y="20"/>
                  </a:lnTo>
                  <a:lnTo>
                    <a:pt x="491" y="18"/>
                  </a:lnTo>
                  <a:lnTo>
                    <a:pt x="489" y="18"/>
                  </a:lnTo>
                  <a:lnTo>
                    <a:pt x="488" y="17"/>
                  </a:lnTo>
                  <a:lnTo>
                    <a:pt x="487" y="16"/>
                  </a:lnTo>
                  <a:lnTo>
                    <a:pt x="487" y="16"/>
                  </a:lnTo>
                  <a:lnTo>
                    <a:pt x="486" y="16"/>
                  </a:lnTo>
                  <a:lnTo>
                    <a:pt x="486" y="15"/>
                  </a:lnTo>
                  <a:lnTo>
                    <a:pt x="486" y="15"/>
                  </a:lnTo>
                  <a:lnTo>
                    <a:pt x="484" y="14"/>
                  </a:lnTo>
                  <a:lnTo>
                    <a:pt x="484" y="14"/>
                  </a:lnTo>
                  <a:lnTo>
                    <a:pt x="483" y="13"/>
                  </a:lnTo>
                  <a:lnTo>
                    <a:pt x="483" y="13"/>
                  </a:lnTo>
                  <a:lnTo>
                    <a:pt x="481" y="13"/>
                  </a:lnTo>
                  <a:lnTo>
                    <a:pt x="481" y="12"/>
                  </a:lnTo>
                  <a:lnTo>
                    <a:pt x="480" y="12"/>
                  </a:lnTo>
                  <a:lnTo>
                    <a:pt x="480" y="11"/>
                  </a:lnTo>
                  <a:lnTo>
                    <a:pt x="480" y="11"/>
                  </a:lnTo>
                  <a:lnTo>
                    <a:pt x="480" y="11"/>
                  </a:lnTo>
                  <a:lnTo>
                    <a:pt x="480" y="11"/>
                  </a:lnTo>
                  <a:lnTo>
                    <a:pt x="479" y="10"/>
                  </a:lnTo>
                  <a:lnTo>
                    <a:pt x="478" y="10"/>
                  </a:lnTo>
                  <a:lnTo>
                    <a:pt x="476" y="9"/>
                  </a:lnTo>
                  <a:lnTo>
                    <a:pt x="475" y="9"/>
                  </a:lnTo>
                  <a:lnTo>
                    <a:pt x="475" y="9"/>
                  </a:lnTo>
                  <a:lnTo>
                    <a:pt x="474" y="8"/>
                  </a:lnTo>
                  <a:lnTo>
                    <a:pt x="474" y="8"/>
                  </a:lnTo>
                  <a:lnTo>
                    <a:pt x="473" y="7"/>
                  </a:lnTo>
                  <a:lnTo>
                    <a:pt x="472" y="7"/>
                  </a:lnTo>
                  <a:lnTo>
                    <a:pt x="472" y="6"/>
                  </a:lnTo>
                  <a:lnTo>
                    <a:pt x="471" y="7"/>
                  </a:lnTo>
                  <a:lnTo>
                    <a:pt x="470" y="6"/>
                  </a:lnTo>
                  <a:lnTo>
                    <a:pt x="467" y="5"/>
                  </a:lnTo>
                  <a:lnTo>
                    <a:pt x="465" y="5"/>
                  </a:lnTo>
                  <a:lnTo>
                    <a:pt x="464" y="5"/>
                  </a:lnTo>
                  <a:lnTo>
                    <a:pt x="464" y="5"/>
                  </a:lnTo>
                  <a:lnTo>
                    <a:pt x="464" y="5"/>
                  </a:lnTo>
                  <a:lnTo>
                    <a:pt x="463" y="5"/>
                  </a:lnTo>
                  <a:lnTo>
                    <a:pt x="461" y="4"/>
                  </a:lnTo>
                  <a:lnTo>
                    <a:pt x="459" y="4"/>
                  </a:lnTo>
                  <a:lnTo>
                    <a:pt x="457" y="4"/>
                  </a:lnTo>
                  <a:lnTo>
                    <a:pt x="456" y="3"/>
                  </a:lnTo>
                  <a:lnTo>
                    <a:pt x="454" y="2"/>
                  </a:lnTo>
                  <a:lnTo>
                    <a:pt x="453" y="3"/>
                  </a:lnTo>
                  <a:lnTo>
                    <a:pt x="451" y="2"/>
                  </a:lnTo>
                  <a:lnTo>
                    <a:pt x="448" y="1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4" y="0"/>
                  </a:lnTo>
                  <a:lnTo>
                    <a:pt x="443" y="0"/>
                  </a:lnTo>
                  <a:lnTo>
                    <a:pt x="441" y="0"/>
                  </a:lnTo>
                  <a:lnTo>
                    <a:pt x="440" y="1"/>
                  </a:lnTo>
                  <a:lnTo>
                    <a:pt x="438" y="1"/>
                  </a:lnTo>
                  <a:lnTo>
                    <a:pt x="436" y="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432" y="1"/>
                  </a:lnTo>
                  <a:lnTo>
                    <a:pt x="429" y="2"/>
                  </a:lnTo>
                  <a:lnTo>
                    <a:pt x="426" y="3"/>
                  </a:lnTo>
                  <a:lnTo>
                    <a:pt x="422" y="3"/>
                  </a:lnTo>
                  <a:lnTo>
                    <a:pt x="419" y="5"/>
                  </a:lnTo>
                  <a:lnTo>
                    <a:pt x="418" y="8"/>
                  </a:lnTo>
                  <a:lnTo>
                    <a:pt x="418" y="9"/>
                  </a:lnTo>
                  <a:lnTo>
                    <a:pt x="417" y="10"/>
                  </a:lnTo>
                  <a:lnTo>
                    <a:pt x="417" y="11"/>
                  </a:lnTo>
                  <a:lnTo>
                    <a:pt x="418" y="12"/>
                  </a:lnTo>
                  <a:lnTo>
                    <a:pt x="419" y="12"/>
                  </a:lnTo>
                  <a:lnTo>
                    <a:pt x="422" y="12"/>
                  </a:lnTo>
                  <a:lnTo>
                    <a:pt x="424" y="12"/>
                  </a:lnTo>
                  <a:lnTo>
                    <a:pt x="426" y="13"/>
                  </a:lnTo>
                  <a:lnTo>
                    <a:pt x="427" y="14"/>
                  </a:lnTo>
                  <a:lnTo>
                    <a:pt x="427" y="15"/>
                  </a:lnTo>
                  <a:lnTo>
                    <a:pt x="428" y="16"/>
                  </a:lnTo>
                  <a:lnTo>
                    <a:pt x="430" y="17"/>
                  </a:lnTo>
                  <a:lnTo>
                    <a:pt x="431" y="19"/>
                  </a:lnTo>
                  <a:lnTo>
                    <a:pt x="431" y="20"/>
                  </a:lnTo>
                  <a:lnTo>
                    <a:pt x="431" y="22"/>
                  </a:lnTo>
                  <a:lnTo>
                    <a:pt x="429" y="25"/>
                  </a:lnTo>
                  <a:lnTo>
                    <a:pt x="429" y="26"/>
                  </a:lnTo>
                  <a:lnTo>
                    <a:pt x="429" y="29"/>
                  </a:lnTo>
                  <a:lnTo>
                    <a:pt x="429" y="31"/>
                  </a:lnTo>
                  <a:lnTo>
                    <a:pt x="429" y="32"/>
                  </a:lnTo>
                  <a:lnTo>
                    <a:pt x="430" y="33"/>
                  </a:lnTo>
                  <a:lnTo>
                    <a:pt x="430" y="34"/>
                  </a:lnTo>
                  <a:lnTo>
                    <a:pt x="429" y="35"/>
                  </a:lnTo>
                  <a:lnTo>
                    <a:pt x="430" y="36"/>
                  </a:lnTo>
                  <a:lnTo>
                    <a:pt x="430" y="37"/>
                  </a:lnTo>
                  <a:lnTo>
                    <a:pt x="430" y="38"/>
                  </a:lnTo>
                  <a:lnTo>
                    <a:pt x="430" y="39"/>
                  </a:lnTo>
                  <a:lnTo>
                    <a:pt x="430" y="40"/>
                  </a:lnTo>
                  <a:lnTo>
                    <a:pt x="430" y="41"/>
                  </a:lnTo>
                  <a:lnTo>
                    <a:pt x="430" y="41"/>
                  </a:lnTo>
                  <a:lnTo>
                    <a:pt x="430" y="42"/>
                  </a:lnTo>
                  <a:lnTo>
                    <a:pt x="431" y="42"/>
                  </a:lnTo>
                  <a:lnTo>
                    <a:pt x="432" y="42"/>
                  </a:lnTo>
                  <a:lnTo>
                    <a:pt x="433" y="43"/>
                  </a:lnTo>
                  <a:lnTo>
                    <a:pt x="434" y="45"/>
                  </a:lnTo>
                  <a:lnTo>
                    <a:pt x="434" y="46"/>
                  </a:lnTo>
                  <a:lnTo>
                    <a:pt x="433" y="47"/>
                  </a:lnTo>
                  <a:lnTo>
                    <a:pt x="432" y="47"/>
                  </a:lnTo>
                  <a:lnTo>
                    <a:pt x="430" y="48"/>
                  </a:lnTo>
                  <a:lnTo>
                    <a:pt x="428" y="49"/>
                  </a:lnTo>
                  <a:lnTo>
                    <a:pt x="426" y="51"/>
                  </a:lnTo>
                  <a:lnTo>
                    <a:pt x="424" y="53"/>
                  </a:lnTo>
                  <a:lnTo>
                    <a:pt x="424" y="53"/>
                  </a:lnTo>
                  <a:lnTo>
                    <a:pt x="422" y="53"/>
                  </a:lnTo>
                  <a:lnTo>
                    <a:pt x="418" y="52"/>
                  </a:lnTo>
                  <a:lnTo>
                    <a:pt x="416" y="52"/>
                  </a:lnTo>
                  <a:lnTo>
                    <a:pt x="413" y="51"/>
                  </a:lnTo>
                  <a:lnTo>
                    <a:pt x="411" y="50"/>
                  </a:lnTo>
                  <a:lnTo>
                    <a:pt x="408" y="49"/>
                  </a:lnTo>
                  <a:lnTo>
                    <a:pt x="409" y="51"/>
                  </a:lnTo>
                  <a:lnTo>
                    <a:pt x="409" y="55"/>
                  </a:lnTo>
                  <a:lnTo>
                    <a:pt x="409" y="59"/>
                  </a:lnTo>
                  <a:lnTo>
                    <a:pt x="409" y="61"/>
                  </a:lnTo>
                  <a:lnTo>
                    <a:pt x="410" y="62"/>
                  </a:lnTo>
                  <a:lnTo>
                    <a:pt x="410" y="63"/>
                  </a:lnTo>
                  <a:lnTo>
                    <a:pt x="410" y="64"/>
                  </a:lnTo>
                  <a:lnTo>
                    <a:pt x="410" y="65"/>
                  </a:lnTo>
                  <a:lnTo>
                    <a:pt x="410" y="67"/>
                  </a:lnTo>
                  <a:lnTo>
                    <a:pt x="410" y="68"/>
                  </a:lnTo>
                  <a:lnTo>
                    <a:pt x="411" y="70"/>
                  </a:lnTo>
                  <a:lnTo>
                    <a:pt x="412" y="71"/>
                  </a:lnTo>
                  <a:lnTo>
                    <a:pt x="411" y="72"/>
                  </a:lnTo>
                  <a:lnTo>
                    <a:pt x="410" y="73"/>
                  </a:lnTo>
                  <a:lnTo>
                    <a:pt x="412" y="75"/>
                  </a:lnTo>
                  <a:lnTo>
                    <a:pt x="413" y="76"/>
                  </a:lnTo>
                  <a:lnTo>
                    <a:pt x="415" y="77"/>
                  </a:lnTo>
                  <a:lnTo>
                    <a:pt x="416" y="78"/>
                  </a:lnTo>
                  <a:lnTo>
                    <a:pt x="417" y="78"/>
                  </a:lnTo>
                  <a:lnTo>
                    <a:pt x="418" y="78"/>
                  </a:lnTo>
                  <a:lnTo>
                    <a:pt x="418" y="77"/>
                  </a:lnTo>
                  <a:lnTo>
                    <a:pt x="421" y="76"/>
                  </a:lnTo>
                  <a:lnTo>
                    <a:pt x="421" y="76"/>
                  </a:lnTo>
                  <a:lnTo>
                    <a:pt x="422" y="76"/>
                  </a:lnTo>
                  <a:lnTo>
                    <a:pt x="424" y="76"/>
                  </a:lnTo>
                  <a:lnTo>
                    <a:pt x="425" y="76"/>
                  </a:lnTo>
                  <a:lnTo>
                    <a:pt x="426" y="76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30" y="77"/>
                  </a:lnTo>
                  <a:lnTo>
                    <a:pt x="432" y="78"/>
                  </a:lnTo>
                  <a:lnTo>
                    <a:pt x="433" y="79"/>
                  </a:lnTo>
                  <a:lnTo>
                    <a:pt x="434" y="79"/>
                  </a:lnTo>
                  <a:lnTo>
                    <a:pt x="434" y="79"/>
                  </a:lnTo>
                  <a:lnTo>
                    <a:pt x="434" y="78"/>
                  </a:lnTo>
                  <a:lnTo>
                    <a:pt x="435" y="77"/>
                  </a:lnTo>
                  <a:lnTo>
                    <a:pt x="435" y="75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438" y="74"/>
                  </a:lnTo>
                  <a:lnTo>
                    <a:pt x="438" y="74"/>
                  </a:lnTo>
                  <a:lnTo>
                    <a:pt x="439" y="74"/>
                  </a:lnTo>
                  <a:lnTo>
                    <a:pt x="440" y="74"/>
                  </a:lnTo>
                  <a:lnTo>
                    <a:pt x="443" y="74"/>
                  </a:lnTo>
                  <a:lnTo>
                    <a:pt x="444" y="75"/>
                  </a:lnTo>
                  <a:lnTo>
                    <a:pt x="447" y="77"/>
                  </a:lnTo>
                  <a:lnTo>
                    <a:pt x="448" y="77"/>
                  </a:lnTo>
                  <a:lnTo>
                    <a:pt x="449" y="78"/>
                  </a:lnTo>
                  <a:lnTo>
                    <a:pt x="450" y="78"/>
                  </a:lnTo>
                  <a:lnTo>
                    <a:pt x="451" y="78"/>
                  </a:lnTo>
                  <a:lnTo>
                    <a:pt x="452" y="79"/>
                  </a:lnTo>
                  <a:lnTo>
                    <a:pt x="453" y="79"/>
                  </a:lnTo>
                  <a:lnTo>
                    <a:pt x="453" y="80"/>
                  </a:lnTo>
                  <a:lnTo>
                    <a:pt x="454" y="81"/>
                  </a:lnTo>
                  <a:lnTo>
                    <a:pt x="456" y="81"/>
                  </a:lnTo>
                  <a:lnTo>
                    <a:pt x="457" y="81"/>
                  </a:lnTo>
                  <a:lnTo>
                    <a:pt x="457" y="82"/>
                  </a:lnTo>
                  <a:lnTo>
                    <a:pt x="458" y="82"/>
                  </a:lnTo>
                  <a:lnTo>
                    <a:pt x="458" y="82"/>
                  </a:lnTo>
                  <a:lnTo>
                    <a:pt x="461" y="84"/>
                  </a:lnTo>
                  <a:lnTo>
                    <a:pt x="462" y="85"/>
                  </a:lnTo>
                  <a:lnTo>
                    <a:pt x="464" y="85"/>
                  </a:lnTo>
                  <a:lnTo>
                    <a:pt x="465" y="86"/>
                  </a:lnTo>
                  <a:lnTo>
                    <a:pt x="465" y="87"/>
                  </a:lnTo>
                  <a:lnTo>
                    <a:pt x="466" y="88"/>
                  </a:lnTo>
                  <a:lnTo>
                    <a:pt x="467" y="89"/>
                  </a:lnTo>
                  <a:lnTo>
                    <a:pt x="468" y="89"/>
                  </a:lnTo>
                  <a:lnTo>
                    <a:pt x="468" y="90"/>
                  </a:lnTo>
                  <a:lnTo>
                    <a:pt x="469" y="91"/>
                  </a:lnTo>
                  <a:lnTo>
                    <a:pt x="469" y="92"/>
                  </a:lnTo>
                  <a:lnTo>
                    <a:pt x="468" y="92"/>
                  </a:lnTo>
                  <a:lnTo>
                    <a:pt x="468" y="94"/>
                  </a:lnTo>
                  <a:lnTo>
                    <a:pt x="467" y="94"/>
                  </a:lnTo>
                  <a:lnTo>
                    <a:pt x="465" y="92"/>
                  </a:lnTo>
                  <a:lnTo>
                    <a:pt x="464" y="94"/>
                  </a:lnTo>
                  <a:lnTo>
                    <a:pt x="462" y="92"/>
                  </a:lnTo>
                  <a:lnTo>
                    <a:pt x="460" y="91"/>
                  </a:lnTo>
                  <a:lnTo>
                    <a:pt x="459" y="91"/>
                  </a:lnTo>
                  <a:lnTo>
                    <a:pt x="458" y="91"/>
                  </a:lnTo>
                  <a:lnTo>
                    <a:pt x="457" y="91"/>
                  </a:lnTo>
                  <a:lnTo>
                    <a:pt x="457" y="91"/>
                  </a:lnTo>
                  <a:lnTo>
                    <a:pt x="456" y="91"/>
                  </a:lnTo>
                  <a:lnTo>
                    <a:pt x="454" y="91"/>
                  </a:lnTo>
                  <a:lnTo>
                    <a:pt x="453" y="91"/>
                  </a:lnTo>
                  <a:lnTo>
                    <a:pt x="451" y="91"/>
                  </a:lnTo>
                  <a:lnTo>
                    <a:pt x="450" y="92"/>
                  </a:lnTo>
                  <a:lnTo>
                    <a:pt x="449" y="92"/>
                  </a:lnTo>
                  <a:lnTo>
                    <a:pt x="448" y="92"/>
                  </a:lnTo>
                  <a:lnTo>
                    <a:pt x="448" y="95"/>
                  </a:lnTo>
                  <a:lnTo>
                    <a:pt x="447" y="95"/>
                  </a:lnTo>
                  <a:lnTo>
                    <a:pt x="446" y="95"/>
                  </a:lnTo>
                  <a:lnTo>
                    <a:pt x="445" y="94"/>
                  </a:lnTo>
                  <a:lnTo>
                    <a:pt x="444" y="94"/>
                  </a:lnTo>
                  <a:lnTo>
                    <a:pt x="443" y="94"/>
                  </a:lnTo>
                  <a:lnTo>
                    <a:pt x="443" y="94"/>
                  </a:lnTo>
                  <a:lnTo>
                    <a:pt x="443" y="95"/>
                  </a:lnTo>
                  <a:lnTo>
                    <a:pt x="444" y="96"/>
                  </a:lnTo>
                  <a:lnTo>
                    <a:pt x="444" y="96"/>
                  </a:lnTo>
                  <a:lnTo>
                    <a:pt x="444" y="97"/>
                  </a:lnTo>
                  <a:lnTo>
                    <a:pt x="443" y="97"/>
                  </a:lnTo>
                  <a:lnTo>
                    <a:pt x="442" y="97"/>
                  </a:lnTo>
                  <a:lnTo>
                    <a:pt x="440" y="97"/>
                  </a:lnTo>
                  <a:lnTo>
                    <a:pt x="439" y="96"/>
                  </a:lnTo>
                  <a:lnTo>
                    <a:pt x="438" y="97"/>
                  </a:lnTo>
                  <a:lnTo>
                    <a:pt x="437" y="97"/>
                  </a:lnTo>
                  <a:lnTo>
                    <a:pt x="437" y="97"/>
                  </a:lnTo>
                  <a:lnTo>
                    <a:pt x="436" y="98"/>
                  </a:lnTo>
                  <a:lnTo>
                    <a:pt x="436" y="99"/>
                  </a:lnTo>
                  <a:lnTo>
                    <a:pt x="436" y="100"/>
                  </a:lnTo>
                  <a:lnTo>
                    <a:pt x="436" y="100"/>
                  </a:lnTo>
                  <a:lnTo>
                    <a:pt x="436" y="102"/>
                  </a:lnTo>
                  <a:lnTo>
                    <a:pt x="436" y="103"/>
                  </a:lnTo>
                  <a:lnTo>
                    <a:pt x="436" y="104"/>
                  </a:lnTo>
                  <a:lnTo>
                    <a:pt x="437" y="104"/>
                  </a:lnTo>
                  <a:lnTo>
                    <a:pt x="437" y="105"/>
                  </a:lnTo>
                  <a:lnTo>
                    <a:pt x="436" y="106"/>
                  </a:lnTo>
                  <a:lnTo>
                    <a:pt x="435" y="106"/>
                  </a:lnTo>
                  <a:lnTo>
                    <a:pt x="435" y="107"/>
                  </a:lnTo>
                  <a:lnTo>
                    <a:pt x="434" y="108"/>
                  </a:lnTo>
                  <a:lnTo>
                    <a:pt x="433" y="109"/>
                  </a:lnTo>
                  <a:lnTo>
                    <a:pt x="432" y="109"/>
                  </a:lnTo>
                  <a:lnTo>
                    <a:pt x="431" y="109"/>
                  </a:lnTo>
                  <a:lnTo>
                    <a:pt x="429" y="110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22" y="109"/>
                  </a:lnTo>
                  <a:lnTo>
                    <a:pt x="422" y="110"/>
                  </a:lnTo>
                  <a:lnTo>
                    <a:pt x="421" y="110"/>
                  </a:lnTo>
                  <a:lnTo>
                    <a:pt x="422" y="111"/>
                  </a:lnTo>
                  <a:lnTo>
                    <a:pt x="422" y="111"/>
                  </a:lnTo>
                  <a:lnTo>
                    <a:pt x="422" y="112"/>
                  </a:lnTo>
                  <a:lnTo>
                    <a:pt x="421" y="113"/>
                  </a:lnTo>
                  <a:lnTo>
                    <a:pt x="419" y="114"/>
                  </a:lnTo>
                  <a:lnTo>
                    <a:pt x="419" y="115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7" y="116"/>
                  </a:lnTo>
                  <a:lnTo>
                    <a:pt x="416" y="117"/>
                  </a:lnTo>
                  <a:lnTo>
                    <a:pt x="416" y="118"/>
                  </a:lnTo>
                  <a:lnTo>
                    <a:pt x="415" y="118"/>
                  </a:lnTo>
                  <a:lnTo>
                    <a:pt x="414" y="118"/>
                  </a:lnTo>
                  <a:lnTo>
                    <a:pt x="414" y="118"/>
                  </a:lnTo>
                  <a:lnTo>
                    <a:pt x="412" y="118"/>
                  </a:lnTo>
                  <a:lnTo>
                    <a:pt x="411" y="118"/>
                  </a:lnTo>
                  <a:lnTo>
                    <a:pt x="409" y="117"/>
                  </a:lnTo>
                  <a:lnTo>
                    <a:pt x="405" y="116"/>
                  </a:lnTo>
                  <a:lnTo>
                    <a:pt x="403" y="116"/>
                  </a:lnTo>
                  <a:lnTo>
                    <a:pt x="402" y="115"/>
                  </a:lnTo>
                  <a:lnTo>
                    <a:pt x="400" y="114"/>
                  </a:lnTo>
                  <a:lnTo>
                    <a:pt x="399" y="114"/>
                  </a:lnTo>
                  <a:lnTo>
                    <a:pt x="397" y="114"/>
                  </a:lnTo>
                  <a:lnTo>
                    <a:pt x="396" y="114"/>
                  </a:lnTo>
                  <a:lnTo>
                    <a:pt x="395" y="114"/>
                  </a:lnTo>
                  <a:lnTo>
                    <a:pt x="394" y="115"/>
                  </a:lnTo>
                  <a:lnTo>
                    <a:pt x="394" y="116"/>
                  </a:lnTo>
                  <a:lnTo>
                    <a:pt x="394" y="117"/>
                  </a:lnTo>
                  <a:lnTo>
                    <a:pt x="394" y="119"/>
                  </a:lnTo>
                  <a:lnTo>
                    <a:pt x="394" y="121"/>
                  </a:lnTo>
                  <a:lnTo>
                    <a:pt x="394" y="121"/>
                  </a:lnTo>
                  <a:lnTo>
                    <a:pt x="394" y="123"/>
                  </a:lnTo>
                  <a:lnTo>
                    <a:pt x="395" y="123"/>
                  </a:lnTo>
                  <a:lnTo>
                    <a:pt x="395" y="124"/>
                  </a:lnTo>
                  <a:lnTo>
                    <a:pt x="396" y="125"/>
                  </a:lnTo>
                  <a:lnTo>
                    <a:pt x="397" y="126"/>
                  </a:lnTo>
                  <a:lnTo>
                    <a:pt x="398" y="127"/>
                  </a:lnTo>
                  <a:lnTo>
                    <a:pt x="400" y="129"/>
                  </a:lnTo>
                  <a:lnTo>
                    <a:pt x="402" y="130"/>
                  </a:lnTo>
                  <a:lnTo>
                    <a:pt x="403" y="131"/>
                  </a:lnTo>
                  <a:lnTo>
                    <a:pt x="404" y="132"/>
                  </a:lnTo>
                  <a:lnTo>
                    <a:pt x="405" y="132"/>
                  </a:lnTo>
                  <a:lnTo>
                    <a:pt x="405" y="133"/>
                  </a:lnTo>
                  <a:lnTo>
                    <a:pt x="404" y="133"/>
                  </a:lnTo>
                  <a:lnTo>
                    <a:pt x="403" y="134"/>
                  </a:lnTo>
                  <a:lnTo>
                    <a:pt x="403" y="134"/>
                  </a:lnTo>
                  <a:lnTo>
                    <a:pt x="403" y="135"/>
                  </a:lnTo>
                  <a:lnTo>
                    <a:pt x="402" y="136"/>
                  </a:lnTo>
                  <a:lnTo>
                    <a:pt x="402" y="136"/>
                  </a:lnTo>
                  <a:lnTo>
                    <a:pt x="401" y="136"/>
                  </a:lnTo>
                  <a:lnTo>
                    <a:pt x="399" y="137"/>
                  </a:lnTo>
                  <a:lnTo>
                    <a:pt x="398" y="138"/>
                  </a:lnTo>
                  <a:lnTo>
                    <a:pt x="397" y="138"/>
                  </a:lnTo>
                  <a:lnTo>
                    <a:pt x="397" y="139"/>
                  </a:lnTo>
                  <a:lnTo>
                    <a:pt x="397" y="140"/>
                  </a:lnTo>
                  <a:lnTo>
                    <a:pt x="396" y="141"/>
                  </a:lnTo>
                  <a:lnTo>
                    <a:pt x="396" y="142"/>
                  </a:lnTo>
                  <a:lnTo>
                    <a:pt x="396" y="143"/>
                  </a:lnTo>
                  <a:lnTo>
                    <a:pt x="395" y="144"/>
                  </a:lnTo>
                  <a:lnTo>
                    <a:pt x="395" y="145"/>
                  </a:lnTo>
                  <a:lnTo>
                    <a:pt x="395" y="145"/>
                  </a:lnTo>
                  <a:lnTo>
                    <a:pt x="395" y="145"/>
                  </a:lnTo>
                  <a:lnTo>
                    <a:pt x="394" y="146"/>
                  </a:lnTo>
                  <a:lnTo>
                    <a:pt x="393" y="146"/>
                  </a:lnTo>
                  <a:lnTo>
                    <a:pt x="392" y="147"/>
                  </a:lnTo>
                  <a:lnTo>
                    <a:pt x="390" y="148"/>
                  </a:lnTo>
                  <a:lnTo>
                    <a:pt x="389" y="148"/>
                  </a:lnTo>
                  <a:lnTo>
                    <a:pt x="388" y="149"/>
                  </a:lnTo>
                  <a:lnTo>
                    <a:pt x="387" y="150"/>
                  </a:lnTo>
                  <a:lnTo>
                    <a:pt x="386" y="150"/>
                  </a:lnTo>
                  <a:lnTo>
                    <a:pt x="382" y="150"/>
                  </a:lnTo>
                  <a:lnTo>
                    <a:pt x="380" y="150"/>
                  </a:lnTo>
                  <a:lnTo>
                    <a:pt x="378" y="150"/>
                  </a:lnTo>
                  <a:lnTo>
                    <a:pt x="376" y="150"/>
                  </a:lnTo>
                  <a:lnTo>
                    <a:pt x="374" y="150"/>
                  </a:lnTo>
                  <a:lnTo>
                    <a:pt x="372" y="150"/>
                  </a:lnTo>
                  <a:lnTo>
                    <a:pt x="371" y="150"/>
                  </a:lnTo>
                  <a:lnTo>
                    <a:pt x="368" y="150"/>
                  </a:lnTo>
                  <a:lnTo>
                    <a:pt x="368" y="150"/>
                  </a:lnTo>
                  <a:lnTo>
                    <a:pt x="363" y="151"/>
                  </a:lnTo>
                  <a:lnTo>
                    <a:pt x="361" y="151"/>
                  </a:lnTo>
                  <a:lnTo>
                    <a:pt x="359" y="152"/>
                  </a:lnTo>
                  <a:lnTo>
                    <a:pt x="358" y="152"/>
                  </a:lnTo>
                  <a:lnTo>
                    <a:pt x="357" y="152"/>
                  </a:lnTo>
                  <a:lnTo>
                    <a:pt x="356" y="153"/>
                  </a:lnTo>
                  <a:lnTo>
                    <a:pt x="355" y="153"/>
                  </a:lnTo>
                  <a:lnTo>
                    <a:pt x="354" y="154"/>
                  </a:lnTo>
                  <a:lnTo>
                    <a:pt x="349" y="156"/>
                  </a:lnTo>
                  <a:lnTo>
                    <a:pt x="346" y="157"/>
                  </a:lnTo>
                  <a:lnTo>
                    <a:pt x="346" y="158"/>
                  </a:lnTo>
                  <a:lnTo>
                    <a:pt x="344" y="159"/>
                  </a:lnTo>
                  <a:lnTo>
                    <a:pt x="343" y="159"/>
                  </a:lnTo>
                  <a:lnTo>
                    <a:pt x="343" y="160"/>
                  </a:lnTo>
                  <a:lnTo>
                    <a:pt x="342" y="161"/>
                  </a:lnTo>
                  <a:lnTo>
                    <a:pt x="342" y="161"/>
                  </a:lnTo>
                  <a:lnTo>
                    <a:pt x="340" y="161"/>
                  </a:lnTo>
                  <a:lnTo>
                    <a:pt x="339" y="161"/>
                  </a:lnTo>
                  <a:lnTo>
                    <a:pt x="336" y="160"/>
                  </a:lnTo>
                  <a:lnTo>
                    <a:pt x="335" y="157"/>
                  </a:lnTo>
                  <a:lnTo>
                    <a:pt x="333" y="158"/>
                  </a:lnTo>
                  <a:lnTo>
                    <a:pt x="330" y="159"/>
                  </a:lnTo>
                  <a:lnTo>
                    <a:pt x="327" y="159"/>
                  </a:lnTo>
                  <a:lnTo>
                    <a:pt x="323" y="158"/>
                  </a:lnTo>
                  <a:lnTo>
                    <a:pt x="321" y="157"/>
                  </a:lnTo>
                  <a:lnTo>
                    <a:pt x="318" y="156"/>
                  </a:lnTo>
                  <a:lnTo>
                    <a:pt x="314" y="155"/>
                  </a:lnTo>
                  <a:lnTo>
                    <a:pt x="311" y="155"/>
                  </a:lnTo>
                  <a:lnTo>
                    <a:pt x="306" y="154"/>
                  </a:lnTo>
                  <a:lnTo>
                    <a:pt x="304" y="153"/>
                  </a:lnTo>
                  <a:lnTo>
                    <a:pt x="303" y="152"/>
                  </a:lnTo>
                  <a:lnTo>
                    <a:pt x="300" y="150"/>
                  </a:lnTo>
                  <a:lnTo>
                    <a:pt x="299" y="149"/>
                  </a:lnTo>
                  <a:lnTo>
                    <a:pt x="298" y="149"/>
                  </a:lnTo>
                  <a:lnTo>
                    <a:pt x="297" y="149"/>
                  </a:lnTo>
                  <a:lnTo>
                    <a:pt x="295" y="149"/>
                  </a:lnTo>
                  <a:lnTo>
                    <a:pt x="292" y="148"/>
                  </a:lnTo>
                  <a:lnTo>
                    <a:pt x="289" y="148"/>
                  </a:lnTo>
                  <a:lnTo>
                    <a:pt x="286" y="148"/>
                  </a:lnTo>
                  <a:lnTo>
                    <a:pt x="281" y="147"/>
                  </a:lnTo>
                  <a:lnTo>
                    <a:pt x="280" y="147"/>
                  </a:lnTo>
                  <a:lnTo>
                    <a:pt x="277" y="147"/>
                  </a:lnTo>
                  <a:lnTo>
                    <a:pt x="274" y="148"/>
                  </a:lnTo>
                  <a:lnTo>
                    <a:pt x="268" y="148"/>
                  </a:lnTo>
                  <a:lnTo>
                    <a:pt x="265" y="147"/>
                  </a:lnTo>
                  <a:lnTo>
                    <a:pt x="260" y="147"/>
                  </a:lnTo>
                  <a:lnTo>
                    <a:pt x="254" y="146"/>
                  </a:lnTo>
                  <a:lnTo>
                    <a:pt x="248" y="145"/>
                  </a:lnTo>
                  <a:lnTo>
                    <a:pt x="243" y="146"/>
                  </a:lnTo>
                  <a:lnTo>
                    <a:pt x="241" y="146"/>
                  </a:lnTo>
                  <a:lnTo>
                    <a:pt x="239" y="146"/>
                  </a:lnTo>
                  <a:lnTo>
                    <a:pt x="238" y="146"/>
                  </a:lnTo>
                  <a:lnTo>
                    <a:pt x="237" y="144"/>
                  </a:lnTo>
                  <a:lnTo>
                    <a:pt x="236" y="143"/>
                  </a:lnTo>
                  <a:lnTo>
                    <a:pt x="234" y="142"/>
                  </a:lnTo>
                  <a:lnTo>
                    <a:pt x="233" y="141"/>
                  </a:lnTo>
                  <a:lnTo>
                    <a:pt x="231" y="140"/>
                  </a:lnTo>
                  <a:lnTo>
                    <a:pt x="230" y="139"/>
                  </a:lnTo>
                  <a:lnTo>
                    <a:pt x="229" y="137"/>
                  </a:lnTo>
                  <a:lnTo>
                    <a:pt x="225" y="134"/>
                  </a:lnTo>
                  <a:lnTo>
                    <a:pt x="223" y="131"/>
                  </a:lnTo>
                  <a:lnTo>
                    <a:pt x="223" y="131"/>
                  </a:lnTo>
                  <a:lnTo>
                    <a:pt x="222" y="130"/>
                  </a:lnTo>
                  <a:lnTo>
                    <a:pt x="221" y="129"/>
                  </a:lnTo>
                  <a:lnTo>
                    <a:pt x="220" y="129"/>
                  </a:lnTo>
                  <a:lnTo>
                    <a:pt x="219" y="129"/>
                  </a:lnTo>
                  <a:lnTo>
                    <a:pt x="219" y="127"/>
                  </a:lnTo>
                  <a:lnTo>
                    <a:pt x="218" y="126"/>
                  </a:lnTo>
                  <a:lnTo>
                    <a:pt x="218" y="125"/>
                  </a:lnTo>
                  <a:lnTo>
                    <a:pt x="218" y="124"/>
                  </a:lnTo>
                  <a:lnTo>
                    <a:pt x="215" y="125"/>
                  </a:lnTo>
                  <a:lnTo>
                    <a:pt x="213" y="124"/>
                  </a:lnTo>
                  <a:lnTo>
                    <a:pt x="211" y="123"/>
                  </a:lnTo>
                  <a:lnTo>
                    <a:pt x="207" y="122"/>
                  </a:lnTo>
                  <a:lnTo>
                    <a:pt x="205" y="121"/>
                  </a:lnTo>
                  <a:lnTo>
                    <a:pt x="202" y="120"/>
                  </a:lnTo>
                  <a:lnTo>
                    <a:pt x="200" y="119"/>
                  </a:lnTo>
                  <a:lnTo>
                    <a:pt x="198" y="118"/>
                  </a:lnTo>
                  <a:lnTo>
                    <a:pt x="197" y="117"/>
                  </a:lnTo>
                  <a:lnTo>
                    <a:pt x="195" y="116"/>
                  </a:lnTo>
                  <a:lnTo>
                    <a:pt x="193" y="116"/>
                  </a:lnTo>
                  <a:lnTo>
                    <a:pt x="191" y="115"/>
                  </a:lnTo>
                  <a:lnTo>
                    <a:pt x="186" y="115"/>
                  </a:lnTo>
                  <a:lnTo>
                    <a:pt x="185" y="114"/>
                  </a:lnTo>
                  <a:lnTo>
                    <a:pt x="183" y="115"/>
                  </a:lnTo>
                  <a:lnTo>
                    <a:pt x="181" y="115"/>
                  </a:lnTo>
                  <a:lnTo>
                    <a:pt x="178" y="114"/>
                  </a:lnTo>
                  <a:lnTo>
                    <a:pt x="177" y="114"/>
                  </a:lnTo>
                  <a:lnTo>
                    <a:pt x="175" y="114"/>
                  </a:lnTo>
                  <a:lnTo>
                    <a:pt x="173" y="114"/>
                  </a:lnTo>
                  <a:lnTo>
                    <a:pt x="171" y="114"/>
                  </a:lnTo>
                  <a:lnTo>
                    <a:pt x="170" y="114"/>
                  </a:lnTo>
                  <a:lnTo>
                    <a:pt x="169" y="113"/>
                  </a:lnTo>
                  <a:lnTo>
                    <a:pt x="168" y="113"/>
                  </a:lnTo>
                  <a:lnTo>
                    <a:pt x="167" y="113"/>
                  </a:lnTo>
                  <a:lnTo>
                    <a:pt x="165" y="112"/>
                  </a:lnTo>
                  <a:lnTo>
                    <a:pt x="164" y="112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2" y="111"/>
                  </a:lnTo>
                  <a:lnTo>
                    <a:pt x="160" y="110"/>
                  </a:lnTo>
                  <a:lnTo>
                    <a:pt x="160" y="109"/>
                  </a:lnTo>
                  <a:lnTo>
                    <a:pt x="159" y="109"/>
                  </a:lnTo>
                  <a:lnTo>
                    <a:pt x="158" y="108"/>
                  </a:lnTo>
                  <a:lnTo>
                    <a:pt x="158" y="107"/>
                  </a:lnTo>
                  <a:lnTo>
                    <a:pt x="158" y="105"/>
                  </a:lnTo>
                  <a:lnTo>
                    <a:pt x="158" y="104"/>
                  </a:lnTo>
                  <a:lnTo>
                    <a:pt x="158" y="103"/>
                  </a:lnTo>
                  <a:lnTo>
                    <a:pt x="158" y="103"/>
                  </a:lnTo>
                  <a:lnTo>
                    <a:pt x="159" y="102"/>
                  </a:lnTo>
                  <a:lnTo>
                    <a:pt x="159" y="101"/>
                  </a:lnTo>
                  <a:lnTo>
                    <a:pt x="159" y="100"/>
                  </a:lnTo>
                  <a:lnTo>
                    <a:pt x="158" y="99"/>
                  </a:lnTo>
                  <a:lnTo>
                    <a:pt x="157" y="98"/>
                  </a:lnTo>
                  <a:lnTo>
                    <a:pt x="156" y="97"/>
                  </a:lnTo>
                  <a:lnTo>
                    <a:pt x="157" y="96"/>
                  </a:lnTo>
                  <a:lnTo>
                    <a:pt x="156" y="95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5" y="92"/>
                  </a:lnTo>
                  <a:lnTo>
                    <a:pt x="155" y="91"/>
                  </a:lnTo>
                  <a:lnTo>
                    <a:pt x="153" y="89"/>
                  </a:lnTo>
                  <a:lnTo>
                    <a:pt x="152" y="88"/>
                  </a:lnTo>
                  <a:lnTo>
                    <a:pt x="151" y="88"/>
                  </a:lnTo>
                  <a:lnTo>
                    <a:pt x="150" y="87"/>
                  </a:lnTo>
                  <a:lnTo>
                    <a:pt x="149" y="86"/>
                  </a:lnTo>
                  <a:lnTo>
                    <a:pt x="147" y="85"/>
                  </a:lnTo>
                  <a:lnTo>
                    <a:pt x="146" y="84"/>
                  </a:lnTo>
                  <a:lnTo>
                    <a:pt x="146" y="83"/>
                  </a:lnTo>
                  <a:lnTo>
                    <a:pt x="145" y="82"/>
                  </a:lnTo>
                  <a:lnTo>
                    <a:pt x="144" y="81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40" y="78"/>
                  </a:lnTo>
                  <a:lnTo>
                    <a:pt x="138" y="78"/>
                  </a:lnTo>
                  <a:lnTo>
                    <a:pt x="137" y="77"/>
                  </a:lnTo>
                  <a:lnTo>
                    <a:pt x="137" y="76"/>
                  </a:lnTo>
                  <a:lnTo>
                    <a:pt x="137" y="7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35" y="77"/>
                  </a:lnTo>
                  <a:lnTo>
                    <a:pt x="134" y="77"/>
                  </a:lnTo>
                  <a:lnTo>
                    <a:pt x="134" y="76"/>
                  </a:lnTo>
                  <a:lnTo>
                    <a:pt x="133" y="76"/>
                  </a:lnTo>
                  <a:lnTo>
                    <a:pt x="132" y="75"/>
                  </a:lnTo>
                  <a:lnTo>
                    <a:pt x="131" y="74"/>
                  </a:lnTo>
                  <a:lnTo>
                    <a:pt x="130" y="74"/>
                  </a:lnTo>
                  <a:lnTo>
                    <a:pt x="128" y="74"/>
                  </a:lnTo>
                  <a:lnTo>
                    <a:pt x="127" y="75"/>
                  </a:lnTo>
                  <a:lnTo>
                    <a:pt x="126" y="74"/>
                  </a:lnTo>
                  <a:lnTo>
                    <a:pt x="126" y="74"/>
                  </a:lnTo>
                  <a:lnTo>
                    <a:pt x="124" y="74"/>
                  </a:lnTo>
                  <a:lnTo>
                    <a:pt x="124" y="73"/>
                  </a:lnTo>
                  <a:lnTo>
                    <a:pt x="123" y="73"/>
                  </a:lnTo>
                  <a:lnTo>
                    <a:pt x="121" y="72"/>
                  </a:lnTo>
                  <a:lnTo>
                    <a:pt x="119" y="71"/>
                  </a:lnTo>
                  <a:lnTo>
                    <a:pt x="119" y="70"/>
                  </a:lnTo>
                  <a:lnTo>
                    <a:pt x="118" y="69"/>
                  </a:lnTo>
                  <a:lnTo>
                    <a:pt x="117" y="69"/>
                  </a:lnTo>
                  <a:lnTo>
                    <a:pt x="115" y="68"/>
                  </a:lnTo>
                  <a:lnTo>
                    <a:pt x="113" y="68"/>
                  </a:lnTo>
                  <a:lnTo>
                    <a:pt x="112" y="67"/>
                  </a:lnTo>
                  <a:lnTo>
                    <a:pt x="111" y="67"/>
                  </a:lnTo>
                  <a:lnTo>
                    <a:pt x="111" y="67"/>
                  </a:lnTo>
                  <a:lnTo>
                    <a:pt x="111" y="66"/>
                  </a:lnTo>
                  <a:lnTo>
                    <a:pt x="111" y="66"/>
                  </a:lnTo>
                  <a:lnTo>
                    <a:pt x="111" y="65"/>
                  </a:lnTo>
                  <a:lnTo>
                    <a:pt x="111" y="65"/>
                  </a:lnTo>
                  <a:lnTo>
                    <a:pt x="110" y="65"/>
                  </a:lnTo>
                  <a:lnTo>
                    <a:pt x="109" y="64"/>
                  </a:lnTo>
                  <a:lnTo>
                    <a:pt x="108" y="64"/>
                  </a:lnTo>
                  <a:lnTo>
                    <a:pt x="108" y="63"/>
                  </a:lnTo>
                  <a:lnTo>
                    <a:pt x="107" y="63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7" y="61"/>
                  </a:lnTo>
                  <a:lnTo>
                    <a:pt x="107" y="61"/>
                  </a:lnTo>
                  <a:lnTo>
                    <a:pt x="106" y="60"/>
                  </a:lnTo>
                  <a:lnTo>
                    <a:pt x="106" y="60"/>
                  </a:lnTo>
                  <a:lnTo>
                    <a:pt x="106" y="59"/>
                  </a:lnTo>
                  <a:lnTo>
                    <a:pt x="105" y="59"/>
                  </a:lnTo>
                  <a:lnTo>
                    <a:pt x="103" y="59"/>
                  </a:lnTo>
                  <a:lnTo>
                    <a:pt x="102" y="59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1" y="60"/>
                  </a:lnTo>
                  <a:lnTo>
                    <a:pt x="100" y="60"/>
                  </a:lnTo>
                  <a:lnTo>
                    <a:pt x="99" y="60"/>
                  </a:lnTo>
                  <a:lnTo>
                    <a:pt x="97" y="60"/>
                  </a:lnTo>
                  <a:lnTo>
                    <a:pt x="96" y="60"/>
                  </a:lnTo>
                  <a:lnTo>
                    <a:pt x="95" y="60"/>
                  </a:lnTo>
                  <a:lnTo>
                    <a:pt x="95" y="60"/>
                  </a:lnTo>
                  <a:lnTo>
                    <a:pt x="95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6" y="65"/>
                  </a:lnTo>
                  <a:lnTo>
                    <a:pt x="96" y="66"/>
                  </a:lnTo>
                  <a:lnTo>
                    <a:pt x="95" y="67"/>
                  </a:lnTo>
                  <a:lnTo>
                    <a:pt x="95" y="68"/>
                  </a:lnTo>
                  <a:lnTo>
                    <a:pt x="94" y="68"/>
                  </a:lnTo>
                  <a:lnTo>
                    <a:pt x="93" y="68"/>
                  </a:lnTo>
                  <a:lnTo>
                    <a:pt x="91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8" y="70"/>
                  </a:lnTo>
                  <a:lnTo>
                    <a:pt x="88" y="71"/>
                  </a:lnTo>
                  <a:lnTo>
                    <a:pt x="88" y="72"/>
                  </a:lnTo>
                  <a:lnTo>
                    <a:pt x="88" y="74"/>
                  </a:lnTo>
                  <a:lnTo>
                    <a:pt x="88" y="75"/>
                  </a:lnTo>
                  <a:lnTo>
                    <a:pt x="90" y="78"/>
                  </a:lnTo>
                  <a:lnTo>
                    <a:pt x="91" y="80"/>
                  </a:lnTo>
                  <a:lnTo>
                    <a:pt x="91" y="81"/>
                  </a:lnTo>
                  <a:lnTo>
                    <a:pt x="92" y="82"/>
                  </a:lnTo>
                  <a:lnTo>
                    <a:pt x="93" y="83"/>
                  </a:lnTo>
                  <a:lnTo>
                    <a:pt x="93" y="84"/>
                  </a:lnTo>
                  <a:lnTo>
                    <a:pt x="93" y="85"/>
                  </a:lnTo>
                  <a:lnTo>
                    <a:pt x="93" y="86"/>
                  </a:lnTo>
                  <a:lnTo>
                    <a:pt x="93" y="87"/>
                  </a:lnTo>
                  <a:lnTo>
                    <a:pt x="91" y="87"/>
                  </a:lnTo>
                  <a:lnTo>
                    <a:pt x="90" y="87"/>
                  </a:lnTo>
                  <a:lnTo>
                    <a:pt x="89" y="88"/>
                  </a:lnTo>
                  <a:lnTo>
                    <a:pt x="89" y="89"/>
                  </a:lnTo>
                  <a:lnTo>
                    <a:pt x="87" y="89"/>
                  </a:lnTo>
                  <a:lnTo>
                    <a:pt x="87" y="90"/>
                  </a:lnTo>
                  <a:lnTo>
                    <a:pt x="86" y="89"/>
                  </a:lnTo>
                  <a:lnTo>
                    <a:pt x="85" y="88"/>
                  </a:lnTo>
                  <a:lnTo>
                    <a:pt x="85" y="88"/>
                  </a:lnTo>
                  <a:lnTo>
                    <a:pt x="84" y="88"/>
                  </a:lnTo>
                  <a:lnTo>
                    <a:pt x="83" y="88"/>
                  </a:lnTo>
                  <a:lnTo>
                    <a:pt x="81" y="87"/>
                  </a:lnTo>
                  <a:lnTo>
                    <a:pt x="80" y="87"/>
                  </a:lnTo>
                  <a:lnTo>
                    <a:pt x="79" y="88"/>
                  </a:lnTo>
                  <a:lnTo>
                    <a:pt x="78" y="88"/>
                  </a:lnTo>
                  <a:lnTo>
                    <a:pt x="76" y="87"/>
                  </a:lnTo>
                  <a:lnTo>
                    <a:pt x="74" y="87"/>
                  </a:lnTo>
                  <a:lnTo>
                    <a:pt x="73" y="87"/>
                  </a:lnTo>
                  <a:lnTo>
                    <a:pt x="71" y="86"/>
                  </a:lnTo>
                  <a:lnTo>
                    <a:pt x="67" y="85"/>
                  </a:lnTo>
                  <a:lnTo>
                    <a:pt x="66" y="85"/>
                  </a:lnTo>
                  <a:lnTo>
                    <a:pt x="65" y="85"/>
                  </a:lnTo>
                  <a:lnTo>
                    <a:pt x="65" y="86"/>
                  </a:lnTo>
                  <a:lnTo>
                    <a:pt x="66" y="87"/>
                  </a:lnTo>
                  <a:lnTo>
                    <a:pt x="66" y="88"/>
                  </a:lnTo>
                  <a:lnTo>
                    <a:pt x="66" y="92"/>
                  </a:lnTo>
                  <a:lnTo>
                    <a:pt x="66" y="97"/>
                  </a:lnTo>
                  <a:lnTo>
                    <a:pt x="66" y="100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7" y="108"/>
                  </a:lnTo>
                  <a:lnTo>
                    <a:pt x="68" y="109"/>
                  </a:lnTo>
                  <a:lnTo>
                    <a:pt x="71" y="109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1" y="113"/>
                  </a:lnTo>
                  <a:lnTo>
                    <a:pt x="70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6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4" y="112"/>
                  </a:lnTo>
                  <a:lnTo>
                    <a:pt x="63" y="112"/>
                  </a:lnTo>
                  <a:lnTo>
                    <a:pt x="62" y="111"/>
                  </a:lnTo>
                  <a:lnTo>
                    <a:pt x="61" y="110"/>
                  </a:lnTo>
                  <a:lnTo>
                    <a:pt x="60" y="111"/>
                  </a:lnTo>
                  <a:lnTo>
                    <a:pt x="58" y="112"/>
                  </a:lnTo>
                  <a:lnTo>
                    <a:pt x="55" y="113"/>
                  </a:lnTo>
                  <a:lnTo>
                    <a:pt x="53" y="113"/>
                  </a:lnTo>
                  <a:lnTo>
                    <a:pt x="52" y="113"/>
                  </a:lnTo>
                  <a:lnTo>
                    <a:pt x="51" y="113"/>
                  </a:lnTo>
                  <a:lnTo>
                    <a:pt x="50" y="113"/>
                  </a:lnTo>
                  <a:lnTo>
                    <a:pt x="49" y="114"/>
                  </a:lnTo>
                  <a:lnTo>
                    <a:pt x="47" y="114"/>
                  </a:lnTo>
                  <a:lnTo>
                    <a:pt x="45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7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17"/>
                  </a:lnTo>
                  <a:lnTo>
                    <a:pt x="48" y="117"/>
                  </a:lnTo>
                  <a:lnTo>
                    <a:pt x="50" y="118"/>
                  </a:lnTo>
                  <a:lnTo>
                    <a:pt x="51" y="118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1" y="121"/>
                  </a:lnTo>
                  <a:lnTo>
                    <a:pt x="51" y="122"/>
                  </a:lnTo>
                  <a:lnTo>
                    <a:pt x="52" y="124"/>
                  </a:lnTo>
                  <a:lnTo>
                    <a:pt x="53" y="125"/>
                  </a:lnTo>
                  <a:lnTo>
                    <a:pt x="53" y="126"/>
                  </a:lnTo>
                  <a:lnTo>
                    <a:pt x="53" y="127"/>
                  </a:lnTo>
                  <a:lnTo>
                    <a:pt x="54" y="129"/>
                  </a:lnTo>
                  <a:lnTo>
                    <a:pt x="55" y="130"/>
                  </a:lnTo>
                  <a:lnTo>
                    <a:pt x="56" y="131"/>
                  </a:lnTo>
                  <a:lnTo>
                    <a:pt x="58" y="133"/>
                  </a:lnTo>
                  <a:lnTo>
                    <a:pt x="59" y="135"/>
                  </a:lnTo>
                  <a:lnTo>
                    <a:pt x="60" y="137"/>
                  </a:lnTo>
                  <a:lnTo>
                    <a:pt x="60" y="138"/>
                  </a:lnTo>
                  <a:lnTo>
                    <a:pt x="61" y="138"/>
                  </a:lnTo>
                  <a:lnTo>
                    <a:pt x="61" y="139"/>
                  </a:lnTo>
                  <a:lnTo>
                    <a:pt x="62" y="140"/>
                  </a:lnTo>
                  <a:lnTo>
                    <a:pt x="63" y="140"/>
                  </a:lnTo>
                  <a:lnTo>
                    <a:pt x="63" y="141"/>
                  </a:lnTo>
                  <a:lnTo>
                    <a:pt x="62" y="141"/>
                  </a:lnTo>
                  <a:lnTo>
                    <a:pt x="61" y="141"/>
                  </a:lnTo>
                  <a:lnTo>
                    <a:pt x="60" y="141"/>
                  </a:lnTo>
                  <a:lnTo>
                    <a:pt x="59" y="142"/>
                  </a:lnTo>
                  <a:lnTo>
                    <a:pt x="59" y="142"/>
                  </a:lnTo>
                  <a:lnTo>
                    <a:pt x="59" y="143"/>
                  </a:lnTo>
                  <a:lnTo>
                    <a:pt x="59" y="143"/>
                  </a:lnTo>
                  <a:lnTo>
                    <a:pt x="60" y="143"/>
                  </a:lnTo>
                  <a:lnTo>
                    <a:pt x="61" y="144"/>
                  </a:lnTo>
                  <a:lnTo>
                    <a:pt x="61" y="144"/>
                  </a:lnTo>
                  <a:lnTo>
                    <a:pt x="60" y="144"/>
                  </a:lnTo>
                  <a:lnTo>
                    <a:pt x="59" y="145"/>
                  </a:lnTo>
                  <a:lnTo>
                    <a:pt x="58" y="146"/>
                  </a:lnTo>
                  <a:lnTo>
                    <a:pt x="58" y="147"/>
                  </a:lnTo>
                  <a:lnTo>
                    <a:pt x="58" y="147"/>
                  </a:lnTo>
                  <a:lnTo>
                    <a:pt x="59" y="149"/>
                  </a:lnTo>
                  <a:lnTo>
                    <a:pt x="60" y="150"/>
                  </a:lnTo>
                  <a:lnTo>
                    <a:pt x="61" y="152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62" y="154"/>
                  </a:lnTo>
                  <a:lnTo>
                    <a:pt x="62" y="155"/>
                  </a:lnTo>
                  <a:lnTo>
                    <a:pt x="62" y="155"/>
                  </a:lnTo>
                  <a:lnTo>
                    <a:pt x="62" y="155"/>
                  </a:lnTo>
                  <a:lnTo>
                    <a:pt x="59" y="156"/>
                  </a:lnTo>
                  <a:lnTo>
                    <a:pt x="58" y="156"/>
                  </a:lnTo>
                  <a:lnTo>
                    <a:pt x="58" y="157"/>
                  </a:lnTo>
                  <a:lnTo>
                    <a:pt x="55" y="158"/>
                  </a:lnTo>
                  <a:lnTo>
                    <a:pt x="54" y="159"/>
                  </a:lnTo>
                  <a:lnTo>
                    <a:pt x="53" y="159"/>
                  </a:lnTo>
                  <a:lnTo>
                    <a:pt x="52" y="160"/>
                  </a:lnTo>
                  <a:lnTo>
                    <a:pt x="48" y="162"/>
                  </a:lnTo>
                  <a:lnTo>
                    <a:pt x="46" y="164"/>
                  </a:lnTo>
                  <a:lnTo>
                    <a:pt x="45" y="165"/>
                  </a:lnTo>
                  <a:lnTo>
                    <a:pt x="45" y="165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43" y="169"/>
                  </a:lnTo>
                  <a:lnTo>
                    <a:pt x="42" y="170"/>
                  </a:lnTo>
                  <a:lnTo>
                    <a:pt x="40" y="169"/>
                  </a:lnTo>
                  <a:lnTo>
                    <a:pt x="39" y="170"/>
                  </a:lnTo>
                  <a:lnTo>
                    <a:pt x="38" y="170"/>
                  </a:lnTo>
                  <a:lnTo>
                    <a:pt x="35" y="170"/>
                  </a:lnTo>
                  <a:lnTo>
                    <a:pt x="33" y="170"/>
                  </a:lnTo>
                  <a:lnTo>
                    <a:pt x="30" y="170"/>
                  </a:lnTo>
                  <a:lnTo>
                    <a:pt x="29" y="170"/>
                  </a:lnTo>
                  <a:lnTo>
                    <a:pt x="29" y="170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28" y="174"/>
                  </a:lnTo>
                  <a:lnTo>
                    <a:pt x="28" y="175"/>
                  </a:lnTo>
                  <a:lnTo>
                    <a:pt x="28" y="176"/>
                  </a:lnTo>
                  <a:lnTo>
                    <a:pt x="27" y="177"/>
                  </a:lnTo>
                  <a:lnTo>
                    <a:pt x="27" y="178"/>
                  </a:lnTo>
                  <a:lnTo>
                    <a:pt x="27" y="178"/>
                  </a:lnTo>
                  <a:lnTo>
                    <a:pt x="26" y="179"/>
                  </a:lnTo>
                  <a:lnTo>
                    <a:pt x="25" y="178"/>
                  </a:lnTo>
                  <a:lnTo>
                    <a:pt x="24" y="178"/>
                  </a:lnTo>
                  <a:lnTo>
                    <a:pt x="24" y="178"/>
                  </a:lnTo>
                  <a:lnTo>
                    <a:pt x="23" y="178"/>
                  </a:lnTo>
                  <a:lnTo>
                    <a:pt x="22" y="179"/>
                  </a:lnTo>
                  <a:lnTo>
                    <a:pt x="21" y="179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18" y="177"/>
                  </a:lnTo>
                  <a:lnTo>
                    <a:pt x="17" y="175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4" y="177"/>
                  </a:lnTo>
                  <a:lnTo>
                    <a:pt x="12" y="177"/>
                  </a:lnTo>
                  <a:lnTo>
                    <a:pt x="11" y="178"/>
                  </a:lnTo>
                  <a:lnTo>
                    <a:pt x="9" y="177"/>
                  </a:lnTo>
                  <a:lnTo>
                    <a:pt x="9" y="177"/>
                  </a:lnTo>
                  <a:lnTo>
                    <a:pt x="9" y="177"/>
                  </a:lnTo>
                  <a:lnTo>
                    <a:pt x="9" y="178"/>
                  </a:lnTo>
                  <a:lnTo>
                    <a:pt x="10" y="179"/>
                  </a:lnTo>
                  <a:lnTo>
                    <a:pt x="10" y="179"/>
                  </a:lnTo>
                  <a:lnTo>
                    <a:pt x="9" y="179"/>
                  </a:lnTo>
                  <a:lnTo>
                    <a:pt x="8" y="179"/>
                  </a:lnTo>
                  <a:lnTo>
                    <a:pt x="8" y="180"/>
                  </a:lnTo>
                  <a:lnTo>
                    <a:pt x="6" y="182"/>
                  </a:lnTo>
                  <a:lnTo>
                    <a:pt x="4" y="182"/>
                  </a:lnTo>
                  <a:lnTo>
                    <a:pt x="3" y="183"/>
                  </a:lnTo>
                  <a:lnTo>
                    <a:pt x="2" y="183"/>
                  </a:lnTo>
                  <a:lnTo>
                    <a:pt x="2" y="183"/>
                  </a:lnTo>
                  <a:lnTo>
                    <a:pt x="1" y="184"/>
                  </a:lnTo>
                  <a:lnTo>
                    <a:pt x="1" y="185"/>
                  </a:lnTo>
                  <a:lnTo>
                    <a:pt x="1" y="186"/>
                  </a:lnTo>
                  <a:lnTo>
                    <a:pt x="1" y="186"/>
                  </a:lnTo>
                  <a:lnTo>
                    <a:pt x="1" y="187"/>
                  </a:lnTo>
                  <a:lnTo>
                    <a:pt x="2" y="187"/>
                  </a:lnTo>
                  <a:lnTo>
                    <a:pt x="3" y="189"/>
                  </a:lnTo>
                  <a:lnTo>
                    <a:pt x="3" y="189"/>
                  </a:lnTo>
                  <a:lnTo>
                    <a:pt x="2" y="190"/>
                  </a:lnTo>
                  <a:lnTo>
                    <a:pt x="2" y="190"/>
                  </a:lnTo>
                  <a:lnTo>
                    <a:pt x="1" y="191"/>
                  </a:lnTo>
                  <a:lnTo>
                    <a:pt x="0" y="191"/>
                  </a:lnTo>
                  <a:lnTo>
                    <a:pt x="0" y="192"/>
                  </a:lnTo>
                  <a:lnTo>
                    <a:pt x="1" y="193"/>
                  </a:lnTo>
                  <a:lnTo>
                    <a:pt x="1" y="194"/>
                  </a:lnTo>
                  <a:lnTo>
                    <a:pt x="2" y="196"/>
                  </a:lnTo>
                  <a:lnTo>
                    <a:pt x="3" y="196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4" y="198"/>
                  </a:lnTo>
                  <a:lnTo>
                    <a:pt x="3" y="198"/>
                  </a:lnTo>
                  <a:lnTo>
                    <a:pt x="3" y="198"/>
                  </a:lnTo>
                  <a:lnTo>
                    <a:pt x="3" y="200"/>
                  </a:lnTo>
                  <a:lnTo>
                    <a:pt x="4" y="200"/>
                  </a:lnTo>
                  <a:lnTo>
                    <a:pt x="4" y="202"/>
                  </a:lnTo>
                  <a:lnTo>
                    <a:pt x="5" y="203"/>
                  </a:lnTo>
                  <a:lnTo>
                    <a:pt x="6" y="204"/>
                  </a:lnTo>
                  <a:lnTo>
                    <a:pt x="7" y="204"/>
                  </a:lnTo>
                  <a:lnTo>
                    <a:pt x="8" y="204"/>
                  </a:lnTo>
                  <a:lnTo>
                    <a:pt x="8" y="203"/>
                  </a:lnTo>
                  <a:lnTo>
                    <a:pt x="9" y="202"/>
                  </a:lnTo>
                  <a:lnTo>
                    <a:pt x="9" y="203"/>
                  </a:lnTo>
                  <a:lnTo>
                    <a:pt x="10" y="203"/>
                  </a:lnTo>
                  <a:lnTo>
                    <a:pt x="13" y="203"/>
                  </a:lnTo>
                  <a:lnTo>
                    <a:pt x="16" y="205"/>
                  </a:lnTo>
                  <a:lnTo>
                    <a:pt x="17" y="205"/>
                  </a:lnTo>
                  <a:lnTo>
                    <a:pt x="18" y="206"/>
                  </a:lnTo>
                  <a:lnTo>
                    <a:pt x="17" y="208"/>
                  </a:lnTo>
                  <a:lnTo>
                    <a:pt x="18" y="209"/>
                  </a:lnTo>
                  <a:lnTo>
                    <a:pt x="18" y="210"/>
                  </a:lnTo>
                  <a:lnTo>
                    <a:pt x="19" y="211"/>
                  </a:lnTo>
                  <a:lnTo>
                    <a:pt x="20" y="212"/>
                  </a:lnTo>
                  <a:lnTo>
                    <a:pt x="20" y="214"/>
                  </a:lnTo>
                  <a:lnTo>
                    <a:pt x="21" y="214"/>
                  </a:lnTo>
                  <a:lnTo>
                    <a:pt x="21" y="214"/>
                  </a:lnTo>
                  <a:lnTo>
                    <a:pt x="21" y="216"/>
                  </a:lnTo>
                  <a:lnTo>
                    <a:pt x="21" y="217"/>
                  </a:lnTo>
                  <a:lnTo>
                    <a:pt x="22" y="217"/>
                  </a:lnTo>
                  <a:lnTo>
                    <a:pt x="23" y="218"/>
                  </a:lnTo>
                  <a:lnTo>
                    <a:pt x="24" y="219"/>
                  </a:lnTo>
                  <a:lnTo>
                    <a:pt x="25" y="220"/>
                  </a:lnTo>
                  <a:lnTo>
                    <a:pt x="24" y="220"/>
                  </a:lnTo>
                  <a:lnTo>
                    <a:pt x="24" y="221"/>
                  </a:lnTo>
                  <a:lnTo>
                    <a:pt x="23" y="222"/>
                  </a:lnTo>
                  <a:lnTo>
                    <a:pt x="23" y="222"/>
                  </a:lnTo>
                  <a:lnTo>
                    <a:pt x="22" y="222"/>
                  </a:lnTo>
                  <a:lnTo>
                    <a:pt x="21" y="222"/>
                  </a:lnTo>
                  <a:lnTo>
                    <a:pt x="21" y="221"/>
                  </a:lnTo>
                  <a:lnTo>
                    <a:pt x="21" y="221"/>
                  </a:lnTo>
                  <a:lnTo>
                    <a:pt x="20" y="221"/>
                  </a:lnTo>
                  <a:lnTo>
                    <a:pt x="19" y="222"/>
                  </a:lnTo>
                  <a:lnTo>
                    <a:pt x="17" y="223"/>
                  </a:lnTo>
                  <a:lnTo>
                    <a:pt x="17" y="223"/>
                  </a:lnTo>
                  <a:lnTo>
                    <a:pt x="19" y="224"/>
                  </a:lnTo>
                  <a:lnTo>
                    <a:pt x="19" y="224"/>
                  </a:lnTo>
                  <a:lnTo>
                    <a:pt x="19" y="225"/>
                  </a:lnTo>
                  <a:lnTo>
                    <a:pt x="20" y="224"/>
                  </a:lnTo>
                  <a:lnTo>
                    <a:pt x="21" y="224"/>
                  </a:lnTo>
                  <a:lnTo>
                    <a:pt x="22" y="225"/>
                  </a:lnTo>
                  <a:lnTo>
                    <a:pt x="23" y="225"/>
                  </a:lnTo>
                  <a:lnTo>
                    <a:pt x="24" y="226"/>
                  </a:lnTo>
                  <a:lnTo>
                    <a:pt x="24" y="225"/>
                  </a:lnTo>
                  <a:lnTo>
                    <a:pt x="25" y="225"/>
                  </a:lnTo>
                  <a:lnTo>
                    <a:pt x="26" y="225"/>
                  </a:lnTo>
                  <a:lnTo>
                    <a:pt x="29" y="226"/>
                  </a:lnTo>
                  <a:lnTo>
                    <a:pt x="29" y="226"/>
                  </a:lnTo>
                  <a:lnTo>
                    <a:pt x="30" y="228"/>
                  </a:lnTo>
                  <a:lnTo>
                    <a:pt x="31" y="229"/>
                  </a:lnTo>
                  <a:lnTo>
                    <a:pt x="32" y="228"/>
                  </a:lnTo>
                  <a:lnTo>
                    <a:pt x="33" y="228"/>
                  </a:lnTo>
                  <a:lnTo>
                    <a:pt x="35" y="229"/>
                  </a:lnTo>
                  <a:lnTo>
                    <a:pt x="36" y="230"/>
                  </a:lnTo>
                  <a:lnTo>
                    <a:pt x="37" y="230"/>
                  </a:lnTo>
                  <a:lnTo>
                    <a:pt x="38" y="231"/>
                  </a:lnTo>
                  <a:lnTo>
                    <a:pt x="38" y="232"/>
                  </a:lnTo>
                  <a:lnTo>
                    <a:pt x="39" y="233"/>
                  </a:lnTo>
                  <a:lnTo>
                    <a:pt x="40" y="237"/>
                  </a:lnTo>
                  <a:lnTo>
                    <a:pt x="39" y="237"/>
                  </a:lnTo>
                  <a:lnTo>
                    <a:pt x="39" y="238"/>
                  </a:lnTo>
                  <a:lnTo>
                    <a:pt x="39" y="239"/>
                  </a:lnTo>
                  <a:lnTo>
                    <a:pt x="40" y="239"/>
                  </a:lnTo>
                  <a:lnTo>
                    <a:pt x="41" y="239"/>
                  </a:lnTo>
                  <a:lnTo>
                    <a:pt x="41" y="240"/>
                  </a:lnTo>
                  <a:lnTo>
                    <a:pt x="42" y="240"/>
                  </a:lnTo>
                  <a:lnTo>
                    <a:pt x="43" y="242"/>
                  </a:lnTo>
                  <a:lnTo>
                    <a:pt x="43" y="242"/>
                  </a:lnTo>
                  <a:lnTo>
                    <a:pt x="44" y="242"/>
                  </a:lnTo>
                  <a:lnTo>
                    <a:pt x="45" y="241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8" y="242"/>
                  </a:lnTo>
                  <a:lnTo>
                    <a:pt x="49" y="243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2" y="245"/>
                  </a:lnTo>
                  <a:lnTo>
                    <a:pt x="54" y="245"/>
                  </a:lnTo>
                  <a:lnTo>
                    <a:pt x="57" y="246"/>
                  </a:lnTo>
                  <a:lnTo>
                    <a:pt x="59" y="246"/>
                  </a:lnTo>
                  <a:lnTo>
                    <a:pt x="59" y="246"/>
                  </a:lnTo>
                  <a:lnTo>
                    <a:pt x="60" y="246"/>
                  </a:lnTo>
                  <a:lnTo>
                    <a:pt x="62" y="246"/>
                  </a:lnTo>
                  <a:lnTo>
                    <a:pt x="62" y="246"/>
                  </a:lnTo>
                  <a:lnTo>
                    <a:pt x="63" y="246"/>
                  </a:lnTo>
                  <a:lnTo>
                    <a:pt x="63" y="247"/>
                  </a:lnTo>
                  <a:lnTo>
                    <a:pt x="64" y="247"/>
                  </a:lnTo>
                  <a:lnTo>
                    <a:pt x="64" y="246"/>
                  </a:lnTo>
                  <a:lnTo>
                    <a:pt x="65" y="246"/>
                  </a:lnTo>
                  <a:lnTo>
                    <a:pt x="65" y="246"/>
                  </a:lnTo>
                  <a:lnTo>
                    <a:pt x="65" y="247"/>
                  </a:lnTo>
                  <a:lnTo>
                    <a:pt x="65" y="249"/>
                  </a:lnTo>
                  <a:lnTo>
                    <a:pt x="66" y="249"/>
                  </a:lnTo>
                  <a:lnTo>
                    <a:pt x="67" y="251"/>
                  </a:lnTo>
                  <a:lnTo>
                    <a:pt x="68" y="253"/>
                  </a:lnTo>
                  <a:lnTo>
                    <a:pt x="71" y="256"/>
                  </a:lnTo>
                  <a:lnTo>
                    <a:pt x="72" y="257"/>
                  </a:lnTo>
                  <a:lnTo>
                    <a:pt x="73" y="258"/>
                  </a:lnTo>
                  <a:lnTo>
                    <a:pt x="75" y="259"/>
                  </a:lnTo>
                  <a:lnTo>
                    <a:pt x="77" y="259"/>
                  </a:lnTo>
                  <a:lnTo>
                    <a:pt x="78" y="260"/>
                  </a:lnTo>
                  <a:lnTo>
                    <a:pt x="79" y="261"/>
                  </a:lnTo>
                  <a:lnTo>
                    <a:pt x="80" y="261"/>
                  </a:lnTo>
                  <a:lnTo>
                    <a:pt x="81" y="262"/>
                  </a:lnTo>
                  <a:lnTo>
                    <a:pt x="81" y="263"/>
                  </a:lnTo>
                  <a:lnTo>
                    <a:pt x="81" y="263"/>
                  </a:lnTo>
                  <a:lnTo>
                    <a:pt x="81" y="264"/>
                  </a:lnTo>
                  <a:lnTo>
                    <a:pt x="79" y="265"/>
                  </a:lnTo>
                  <a:lnTo>
                    <a:pt x="79" y="265"/>
                  </a:lnTo>
                  <a:lnTo>
                    <a:pt x="79" y="266"/>
                  </a:lnTo>
                  <a:lnTo>
                    <a:pt x="80" y="268"/>
                  </a:lnTo>
                  <a:lnTo>
                    <a:pt x="81" y="270"/>
                  </a:lnTo>
                  <a:lnTo>
                    <a:pt x="81" y="272"/>
                  </a:lnTo>
                  <a:lnTo>
                    <a:pt x="82" y="274"/>
                  </a:lnTo>
                  <a:lnTo>
                    <a:pt x="83" y="275"/>
                  </a:lnTo>
                  <a:lnTo>
                    <a:pt x="83" y="276"/>
                  </a:lnTo>
                  <a:lnTo>
                    <a:pt x="84" y="276"/>
                  </a:lnTo>
                  <a:lnTo>
                    <a:pt x="85" y="277"/>
                  </a:lnTo>
                  <a:lnTo>
                    <a:pt x="86" y="277"/>
                  </a:lnTo>
                  <a:lnTo>
                    <a:pt x="86" y="278"/>
                  </a:lnTo>
                  <a:lnTo>
                    <a:pt x="86" y="278"/>
                  </a:lnTo>
                  <a:lnTo>
                    <a:pt x="87" y="278"/>
                  </a:lnTo>
                  <a:lnTo>
                    <a:pt x="87" y="279"/>
                  </a:lnTo>
                  <a:lnTo>
                    <a:pt x="87" y="280"/>
                  </a:lnTo>
                  <a:lnTo>
                    <a:pt x="87" y="280"/>
                  </a:lnTo>
                  <a:lnTo>
                    <a:pt x="87" y="281"/>
                  </a:lnTo>
                  <a:lnTo>
                    <a:pt x="88" y="281"/>
                  </a:lnTo>
                  <a:lnTo>
                    <a:pt x="89" y="283"/>
                  </a:lnTo>
                  <a:lnTo>
                    <a:pt x="89" y="283"/>
                  </a:lnTo>
                  <a:lnTo>
                    <a:pt x="89" y="284"/>
                  </a:lnTo>
                  <a:lnTo>
                    <a:pt x="89" y="285"/>
                  </a:lnTo>
                  <a:lnTo>
                    <a:pt x="90" y="287"/>
                  </a:lnTo>
                  <a:lnTo>
                    <a:pt x="90" y="287"/>
                  </a:lnTo>
                  <a:lnTo>
                    <a:pt x="90" y="287"/>
                  </a:lnTo>
                  <a:lnTo>
                    <a:pt x="89" y="288"/>
                  </a:lnTo>
                  <a:lnTo>
                    <a:pt x="89" y="288"/>
                  </a:lnTo>
                  <a:lnTo>
                    <a:pt x="89" y="289"/>
                  </a:lnTo>
                  <a:lnTo>
                    <a:pt x="88" y="289"/>
                  </a:lnTo>
                  <a:lnTo>
                    <a:pt x="87" y="289"/>
                  </a:lnTo>
                  <a:lnTo>
                    <a:pt x="86" y="289"/>
                  </a:lnTo>
                  <a:lnTo>
                    <a:pt x="85" y="288"/>
                  </a:lnTo>
                  <a:lnTo>
                    <a:pt x="85" y="287"/>
                  </a:lnTo>
                  <a:lnTo>
                    <a:pt x="84" y="287"/>
                  </a:lnTo>
                  <a:lnTo>
                    <a:pt x="84" y="286"/>
                  </a:lnTo>
                  <a:lnTo>
                    <a:pt x="83" y="286"/>
                  </a:lnTo>
                  <a:lnTo>
                    <a:pt x="82" y="287"/>
                  </a:lnTo>
                  <a:lnTo>
                    <a:pt x="81" y="287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81" y="288"/>
                  </a:lnTo>
                  <a:lnTo>
                    <a:pt x="81" y="289"/>
                  </a:lnTo>
                  <a:lnTo>
                    <a:pt x="82" y="290"/>
                  </a:lnTo>
                  <a:lnTo>
                    <a:pt x="82" y="291"/>
                  </a:lnTo>
                  <a:lnTo>
                    <a:pt x="83" y="291"/>
                  </a:lnTo>
                  <a:lnTo>
                    <a:pt x="85" y="294"/>
                  </a:lnTo>
                  <a:lnTo>
                    <a:pt x="86" y="294"/>
                  </a:lnTo>
                  <a:lnTo>
                    <a:pt x="86" y="295"/>
                  </a:lnTo>
                  <a:lnTo>
                    <a:pt x="86" y="296"/>
                  </a:lnTo>
                  <a:lnTo>
                    <a:pt x="86" y="297"/>
                  </a:lnTo>
                  <a:lnTo>
                    <a:pt x="86" y="298"/>
                  </a:lnTo>
                  <a:lnTo>
                    <a:pt x="87" y="299"/>
                  </a:lnTo>
                  <a:lnTo>
                    <a:pt x="88" y="299"/>
                  </a:lnTo>
                  <a:lnTo>
                    <a:pt x="88" y="300"/>
                  </a:lnTo>
                  <a:lnTo>
                    <a:pt x="88" y="301"/>
                  </a:lnTo>
                  <a:lnTo>
                    <a:pt x="88" y="302"/>
                  </a:lnTo>
                  <a:lnTo>
                    <a:pt x="88" y="303"/>
                  </a:lnTo>
                  <a:lnTo>
                    <a:pt x="88" y="305"/>
                  </a:lnTo>
                  <a:lnTo>
                    <a:pt x="89" y="305"/>
                  </a:lnTo>
                  <a:lnTo>
                    <a:pt x="89" y="305"/>
                  </a:lnTo>
                  <a:lnTo>
                    <a:pt x="90" y="303"/>
                  </a:lnTo>
                  <a:lnTo>
                    <a:pt x="90" y="303"/>
                  </a:lnTo>
                  <a:lnTo>
                    <a:pt x="91" y="303"/>
                  </a:lnTo>
                  <a:lnTo>
                    <a:pt x="91" y="302"/>
                  </a:lnTo>
                  <a:lnTo>
                    <a:pt x="91" y="302"/>
                  </a:lnTo>
                  <a:lnTo>
                    <a:pt x="92" y="302"/>
                  </a:lnTo>
                  <a:lnTo>
                    <a:pt x="94" y="305"/>
                  </a:lnTo>
                  <a:lnTo>
                    <a:pt x="96" y="307"/>
                  </a:lnTo>
                  <a:lnTo>
                    <a:pt x="96" y="308"/>
                  </a:lnTo>
                  <a:lnTo>
                    <a:pt x="96" y="308"/>
                  </a:lnTo>
                  <a:lnTo>
                    <a:pt x="98" y="309"/>
                  </a:lnTo>
                  <a:lnTo>
                    <a:pt x="99" y="309"/>
                  </a:lnTo>
                  <a:lnTo>
                    <a:pt x="100" y="309"/>
                  </a:lnTo>
                  <a:lnTo>
                    <a:pt x="101" y="309"/>
                  </a:lnTo>
                  <a:lnTo>
                    <a:pt x="102" y="310"/>
                  </a:lnTo>
                  <a:lnTo>
                    <a:pt x="103" y="310"/>
                  </a:lnTo>
                  <a:lnTo>
                    <a:pt x="103" y="310"/>
                  </a:lnTo>
                  <a:lnTo>
                    <a:pt x="106" y="312"/>
                  </a:lnTo>
                  <a:lnTo>
                    <a:pt x="107" y="312"/>
                  </a:lnTo>
                  <a:lnTo>
                    <a:pt x="107" y="312"/>
                  </a:lnTo>
                  <a:lnTo>
                    <a:pt x="108" y="313"/>
                  </a:lnTo>
                  <a:lnTo>
                    <a:pt x="108" y="314"/>
                  </a:lnTo>
                  <a:lnTo>
                    <a:pt x="108" y="315"/>
                  </a:lnTo>
                  <a:lnTo>
                    <a:pt x="109" y="315"/>
                  </a:lnTo>
                  <a:lnTo>
                    <a:pt x="111" y="315"/>
                  </a:lnTo>
                  <a:lnTo>
                    <a:pt x="112" y="316"/>
                  </a:lnTo>
                  <a:lnTo>
                    <a:pt x="113" y="316"/>
                  </a:lnTo>
                  <a:lnTo>
                    <a:pt x="114" y="317"/>
                  </a:lnTo>
                  <a:lnTo>
                    <a:pt x="115" y="317"/>
                  </a:lnTo>
                  <a:lnTo>
                    <a:pt x="117" y="318"/>
                  </a:lnTo>
                  <a:lnTo>
                    <a:pt x="118" y="319"/>
                  </a:lnTo>
                  <a:lnTo>
                    <a:pt x="118" y="320"/>
                  </a:lnTo>
                  <a:lnTo>
                    <a:pt x="119" y="321"/>
                  </a:lnTo>
                  <a:lnTo>
                    <a:pt x="120" y="322"/>
                  </a:lnTo>
                  <a:lnTo>
                    <a:pt x="121" y="322"/>
                  </a:lnTo>
                  <a:lnTo>
                    <a:pt x="122" y="321"/>
                  </a:lnTo>
                  <a:lnTo>
                    <a:pt x="123" y="318"/>
                  </a:lnTo>
                  <a:lnTo>
                    <a:pt x="125" y="317"/>
                  </a:lnTo>
                  <a:lnTo>
                    <a:pt x="128" y="317"/>
                  </a:lnTo>
                  <a:lnTo>
                    <a:pt x="130" y="318"/>
                  </a:lnTo>
                  <a:lnTo>
                    <a:pt x="131" y="319"/>
                  </a:lnTo>
                  <a:lnTo>
                    <a:pt x="131" y="320"/>
                  </a:lnTo>
                  <a:lnTo>
                    <a:pt x="132" y="321"/>
                  </a:lnTo>
                  <a:lnTo>
                    <a:pt x="133" y="321"/>
                  </a:lnTo>
                  <a:lnTo>
                    <a:pt x="136" y="323"/>
                  </a:lnTo>
                  <a:lnTo>
                    <a:pt x="138" y="324"/>
                  </a:lnTo>
                  <a:lnTo>
                    <a:pt x="142" y="326"/>
                  </a:lnTo>
                  <a:lnTo>
                    <a:pt x="144" y="327"/>
                  </a:lnTo>
                  <a:lnTo>
                    <a:pt x="146" y="327"/>
                  </a:lnTo>
                  <a:lnTo>
                    <a:pt x="147" y="328"/>
                  </a:lnTo>
                  <a:lnTo>
                    <a:pt x="148" y="330"/>
                  </a:lnTo>
                  <a:lnTo>
                    <a:pt x="150" y="332"/>
                  </a:lnTo>
                  <a:lnTo>
                    <a:pt x="152" y="333"/>
                  </a:lnTo>
                  <a:lnTo>
                    <a:pt x="153" y="333"/>
                  </a:lnTo>
                  <a:lnTo>
                    <a:pt x="154" y="333"/>
                  </a:lnTo>
                  <a:lnTo>
                    <a:pt x="156" y="332"/>
                  </a:lnTo>
                  <a:lnTo>
                    <a:pt x="157" y="332"/>
                  </a:lnTo>
                  <a:lnTo>
                    <a:pt x="158" y="333"/>
                  </a:lnTo>
                  <a:lnTo>
                    <a:pt x="158" y="334"/>
                  </a:lnTo>
                  <a:lnTo>
                    <a:pt x="159" y="335"/>
                  </a:lnTo>
                  <a:lnTo>
                    <a:pt x="160" y="337"/>
                  </a:lnTo>
                  <a:lnTo>
                    <a:pt x="161" y="337"/>
                  </a:lnTo>
                  <a:lnTo>
                    <a:pt x="162" y="338"/>
                  </a:lnTo>
                  <a:lnTo>
                    <a:pt x="163" y="340"/>
                  </a:lnTo>
                  <a:lnTo>
                    <a:pt x="166" y="341"/>
                  </a:lnTo>
                  <a:lnTo>
                    <a:pt x="166" y="342"/>
                  </a:lnTo>
                  <a:lnTo>
                    <a:pt x="166" y="342"/>
                  </a:lnTo>
                  <a:lnTo>
                    <a:pt x="167" y="342"/>
                  </a:lnTo>
                  <a:lnTo>
                    <a:pt x="167" y="343"/>
                  </a:lnTo>
                  <a:lnTo>
                    <a:pt x="168" y="343"/>
                  </a:lnTo>
                  <a:lnTo>
                    <a:pt x="170" y="342"/>
                  </a:lnTo>
                  <a:lnTo>
                    <a:pt x="171" y="342"/>
                  </a:lnTo>
                  <a:lnTo>
                    <a:pt x="172" y="342"/>
                  </a:lnTo>
                  <a:lnTo>
                    <a:pt x="172" y="342"/>
                  </a:lnTo>
                  <a:lnTo>
                    <a:pt x="171" y="344"/>
                  </a:lnTo>
                  <a:lnTo>
                    <a:pt x="171" y="345"/>
                  </a:lnTo>
                  <a:lnTo>
                    <a:pt x="172" y="346"/>
                  </a:lnTo>
                  <a:lnTo>
                    <a:pt x="173" y="346"/>
                  </a:lnTo>
                  <a:lnTo>
                    <a:pt x="176" y="346"/>
                  </a:lnTo>
                  <a:lnTo>
                    <a:pt x="179" y="346"/>
                  </a:lnTo>
                  <a:lnTo>
                    <a:pt x="180" y="347"/>
                  </a:lnTo>
                  <a:lnTo>
                    <a:pt x="182" y="348"/>
                  </a:lnTo>
                  <a:lnTo>
                    <a:pt x="183" y="350"/>
                  </a:lnTo>
                  <a:lnTo>
                    <a:pt x="184" y="351"/>
                  </a:lnTo>
                  <a:lnTo>
                    <a:pt x="184" y="351"/>
                  </a:lnTo>
                  <a:lnTo>
                    <a:pt x="185" y="351"/>
                  </a:lnTo>
                  <a:lnTo>
                    <a:pt x="185" y="350"/>
                  </a:lnTo>
                  <a:lnTo>
                    <a:pt x="185" y="349"/>
                  </a:lnTo>
                  <a:lnTo>
                    <a:pt x="185" y="349"/>
                  </a:lnTo>
                  <a:lnTo>
                    <a:pt x="186" y="349"/>
                  </a:lnTo>
                  <a:lnTo>
                    <a:pt x="186" y="350"/>
                  </a:lnTo>
                  <a:lnTo>
                    <a:pt x="188" y="351"/>
                  </a:lnTo>
                  <a:lnTo>
                    <a:pt x="189" y="351"/>
                  </a:lnTo>
                  <a:lnTo>
                    <a:pt x="190" y="351"/>
                  </a:lnTo>
                  <a:lnTo>
                    <a:pt x="190" y="351"/>
                  </a:lnTo>
                  <a:lnTo>
                    <a:pt x="190" y="349"/>
                  </a:lnTo>
                  <a:lnTo>
                    <a:pt x="191" y="349"/>
                  </a:lnTo>
                  <a:lnTo>
                    <a:pt x="192" y="349"/>
                  </a:lnTo>
                  <a:lnTo>
                    <a:pt x="192" y="349"/>
                  </a:lnTo>
                  <a:lnTo>
                    <a:pt x="192" y="350"/>
                  </a:lnTo>
                  <a:lnTo>
                    <a:pt x="194" y="350"/>
                  </a:lnTo>
                  <a:lnTo>
                    <a:pt x="195" y="351"/>
                  </a:lnTo>
                  <a:lnTo>
                    <a:pt x="196" y="351"/>
                  </a:lnTo>
                  <a:lnTo>
                    <a:pt x="197" y="352"/>
                  </a:lnTo>
                  <a:lnTo>
                    <a:pt x="199" y="353"/>
                  </a:lnTo>
                  <a:lnTo>
                    <a:pt x="201" y="353"/>
                  </a:lnTo>
                  <a:lnTo>
                    <a:pt x="202" y="353"/>
                  </a:lnTo>
                  <a:lnTo>
                    <a:pt x="203" y="353"/>
                  </a:lnTo>
                  <a:lnTo>
                    <a:pt x="204" y="353"/>
                  </a:lnTo>
                  <a:lnTo>
                    <a:pt x="206" y="352"/>
                  </a:lnTo>
                  <a:lnTo>
                    <a:pt x="206" y="352"/>
                  </a:lnTo>
                  <a:lnTo>
                    <a:pt x="207" y="352"/>
                  </a:lnTo>
                  <a:lnTo>
                    <a:pt x="210" y="352"/>
                  </a:lnTo>
                  <a:lnTo>
                    <a:pt x="208" y="351"/>
                  </a:lnTo>
                  <a:lnTo>
                    <a:pt x="208" y="351"/>
                  </a:lnTo>
                  <a:lnTo>
                    <a:pt x="210" y="351"/>
                  </a:lnTo>
                  <a:lnTo>
                    <a:pt x="211" y="351"/>
                  </a:lnTo>
                  <a:lnTo>
                    <a:pt x="213" y="350"/>
                  </a:lnTo>
                  <a:lnTo>
                    <a:pt x="213" y="350"/>
                  </a:lnTo>
                  <a:lnTo>
                    <a:pt x="214" y="349"/>
                  </a:lnTo>
                  <a:lnTo>
                    <a:pt x="214" y="349"/>
                  </a:lnTo>
                  <a:lnTo>
                    <a:pt x="215" y="349"/>
                  </a:lnTo>
                  <a:lnTo>
                    <a:pt x="216" y="350"/>
                  </a:lnTo>
                  <a:lnTo>
                    <a:pt x="217" y="350"/>
                  </a:lnTo>
                  <a:lnTo>
                    <a:pt x="218" y="351"/>
                  </a:lnTo>
                  <a:lnTo>
                    <a:pt x="218" y="352"/>
                  </a:lnTo>
                  <a:lnTo>
                    <a:pt x="218" y="353"/>
                  </a:lnTo>
                  <a:lnTo>
                    <a:pt x="218" y="357"/>
                  </a:lnTo>
                  <a:lnTo>
                    <a:pt x="218" y="358"/>
                  </a:lnTo>
                  <a:lnTo>
                    <a:pt x="219" y="359"/>
                  </a:lnTo>
                  <a:lnTo>
                    <a:pt x="220" y="359"/>
                  </a:lnTo>
                  <a:lnTo>
                    <a:pt x="220" y="357"/>
                  </a:lnTo>
                  <a:lnTo>
                    <a:pt x="221" y="357"/>
                  </a:lnTo>
                  <a:lnTo>
                    <a:pt x="222" y="356"/>
                  </a:lnTo>
                  <a:lnTo>
                    <a:pt x="222" y="354"/>
                  </a:lnTo>
                  <a:lnTo>
                    <a:pt x="223" y="352"/>
                  </a:lnTo>
                  <a:lnTo>
                    <a:pt x="224" y="351"/>
                  </a:lnTo>
                  <a:lnTo>
                    <a:pt x="225" y="349"/>
                  </a:lnTo>
                  <a:lnTo>
                    <a:pt x="225" y="349"/>
                  </a:lnTo>
                  <a:lnTo>
                    <a:pt x="226" y="348"/>
                  </a:lnTo>
                  <a:lnTo>
                    <a:pt x="227" y="348"/>
                  </a:lnTo>
                  <a:lnTo>
                    <a:pt x="228" y="347"/>
                  </a:lnTo>
                  <a:lnTo>
                    <a:pt x="229" y="346"/>
                  </a:lnTo>
                  <a:lnTo>
                    <a:pt x="230" y="346"/>
                  </a:lnTo>
                  <a:lnTo>
                    <a:pt x="230" y="346"/>
                  </a:lnTo>
                  <a:lnTo>
                    <a:pt x="231" y="346"/>
                  </a:lnTo>
                  <a:lnTo>
                    <a:pt x="233" y="346"/>
                  </a:lnTo>
                  <a:lnTo>
                    <a:pt x="234" y="347"/>
                  </a:lnTo>
                  <a:lnTo>
                    <a:pt x="234" y="347"/>
                  </a:lnTo>
                  <a:lnTo>
                    <a:pt x="234" y="348"/>
                  </a:lnTo>
                  <a:lnTo>
                    <a:pt x="234" y="349"/>
                  </a:lnTo>
                  <a:lnTo>
                    <a:pt x="234" y="349"/>
                  </a:lnTo>
                  <a:lnTo>
                    <a:pt x="235" y="349"/>
                  </a:lnTo>
                  <a:lnTo>
                    <a:pt x="236" y="349"/>
                  </a:lnTo>
                  <a:lnTo>
                    <a:pt x="238" y="349"/>
                  </a:lnTo>
                  <a:lnTo>
                    <a:pt x="239" y="349"/>
                  </a:lnTo>
                  <a:lnTo>
                    <a:pt x="241" y="350"/>
                  </a:lnTo>
                  <a:lnTo>
                    <a:pt x="242" y="350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45" y="350"/>
                  </a:lnTo>
                  <a:lnTo>
                    <a:pt x="246" y="349"/>
                  </a:lnTo>
                  <a:lnTo>
                    <a:pt x="246" y="349"/>
                  </a:lnTo>
                  <a:lnTo>
                    <a:pt x="247" y="349"/>
                  </a:lnTo>
                  <a:lnTo>
                    <a:pt x="248" y="350"/>
                  </a:lnTo>
                  <a:lnTo>
                    <a:pt x="249" y="350"/>
                  </a:lnTo>
                  <a:lnTo>
                    <a:pt x="250" y="351"/>
                  </a:lnTo>
                  <a:lnTo>
                    <a:pt x="251" y="351"/>
                  </a:lnTo>
                  <a:lnTo>
                    <a:pt x="251" y="353"/>
                  </a:lnTo>
                  <a:lnTo>
                    <a:pt x="251" y="353"/>
                  </a:lnTo>
                  <a:lnTo>
                    <a:pt x="252" y="353"/>
                  </a:lnTo>
                  <a:lnTo>
                    <a:pt x="254" y="354"/>
                  </a:lnTo>
                  <a:lnTo>
                    <a:pt x="255" y="354"/>
                  </a:lnTo>
                  <a:lnTo>
                    <a:pt x="255" y="354"/>
                  </a:lnTo>
                  <a:lnTo>
                    <a:pt x="257" y="353"/>
                  </a:lnTo>
                  <a:lnTo>
                    <a:pt x="257" y="353"/>
                  </a:lnTo>
                  <a:lnTo>
                    <a:pt x="258" y="353"/>
                  </a:lnTo>
                  <a:lnTo>
                    <a:pt x="258" y="352"/>
                  </a:lnTo>
                  <a:lnTo>
                    <a:pt x="258" y="352"/>
                  </a:lnTo>
                  <a:lnTo>
                    <a:pt x="259" y="353"/>
                  </a:lnTo>
                  <a:lnTo>
                    <a:pt x="260" y="353"/>
                  </a:lnTo>
                  <a:lnTo>
                    <a:pt x="261" y="352"/>
                  </a:lnTo>
                  <a:lnTo>
                    <a:pt x="262" y="352"/>
                  </a:lnTo>
                  <a:lnTo>
                    <a:pt x="263" y="351"/>
                  </a:lnTo>
                  <a:lnTo>
                    <a:pt x="263" y="350"/>
                  </a:lnTo>
                  <a:lnTo>
                    <a:pt x="263" y="350"/>
                  </a:lnTo>
                  <a:lnTo>
                    <a:pt x="262" y="350"/>
                  </a:lnTo>
                  <a:lnTo>
                    <a:pt x="262" y="349"/>
                  </a:lnTo>
                  <a:lnTo>
                    <a:pt x="262" y="349"/>
                  </a:lnTo>
                  <a:lnTo>
                    <a:pt x="263" y="348"/>
                  </a:lnTo>
                  <a:lnTo>
                    <a:pt x="264" y="347"/>
                  </a:lnTo>
                  <a:lnTo>
                    <a:pt x="266" y="346"/>
                  </a:lnTo>
                  <a:lnTo>
                    <a:pt x="267" y="345"/>
                  </a:lnTo>
                  <a:lnTo>
                    <a:pt x="267" y="344"/>
                  </a:lnTo>
                  <a:lnTo>
                    <a:pt x="267" y="342"/>
                  </a:lnTo>
                  <a:lnTo>
                    <a:pt x="267" y="342"/>
                  </a:lnTo>
                  <a:lnTo>
                    <a:pt x="269" y="341"/>
                  </a:lnTo>
                  <a:lnTo>
                    <a:pt x="272" y="341"/>
                  </a:lnTo>
                  <a:lnTo>
                    <a:pt x="273" y="340"/>
                  </a:lnTo>
                  <a:lnTo>
                    <a:pt x="274" y="338"/>
                  </a:lnTo>
                  <a:lnTo>
                    <a:pt x="275" y="338"/>
                  </a:lnTo>
                  <a:lnTo>
                    <a:pt x="275" y="337"/>
                  </a:lnTo>
                  <a:lnTo>
                    <a:pt x="275" y="336"/>
                  </a:lnTo>
                  <a:lnTo>
                    <a:pt x="276" y="336"/>
                  </a:lnTo>
                  <a:lnTo>
                    <a:pt x="277" y="335"/>
                  </a:lnTo>
                  <a:lnTo>
                    <a:pt x="278" y="334"/>
                  </a:lnTo>
                  <a:lnTo>
                    <a:pt x="280" y="333"/>
                  </a:lnTo>
                  <a:lnTo>
                    <a:pt x="282" y="331"/>
                  </a:lnTo>
                  <a:lnTo>
                    <a:pt x="283" y="332"/>
                  </a:lnTo>
                  <a:lnTo>
                    <a:pt x="283" y="332"/>
                  </a:lnTo>
                  <a:lnTo>
                    <a:pt x="284" y="333"/>
                  </a:lnTo>
                  <a:lnTo>
                    <a:pt x="284" y="333"/>
                  </a:lnTo>
                  <a:lnTo>
                    <a:pt x="286" y="334"/>
                  </a:lnTo>
                  <a:lnTo>
                    <a:pt x="287" y="334"/>
                  </a:lnTo>
                  <a:lnTo>
                    <a:pt x="289" y="334"/>
                  </a:lnTo>
                  <a:lnTo>
                    <a:pt x="290" y="335"/>
                  </a:lnTo>
                  <a:lnTo>
                    <a:pt x="291" y="335"/>
                  </a:lnTo>
                  <a:lnTo>
                    <a:pt x="292" y="335"/>
                  </a:lnTo>
                  <a:lnTo>
                    <a:pt x="292" y="335"/>
                  </a:lnTo>
                  <a:lnTo>
                    <a:pt x="292" y="334"/>
                  </a:lnTo>
                  <a:lnTo>
                    <a:pt x="293" y="334"/>
                  </a:lnTo>
                  <a:lnTo>
                    <a:pt x="293" y="334"/>
                  </a:lnTo>
                  <a:lnTo>
                    <a:pt x="293" y="333"/>
                  </a:lnTo>
                  <a:lnTo>
                    <a:pt x="294" y="331"/>
                  </a:lnTo>
                  <a:lnTo>
                    <a:pt x="296" y="330"/>
                  </a:lnTo>
                  <a:lnTo>
                    <a:pt x="298" y="330"/>
                  </a:lnTo>
                  <a:lnTo>
                    <a:pt x="298" y="330"/>
                  </a:lnTo>
                  <a:lnTo>
                    <a:pt x="299" y="331"/>
                  </a:lnTo>
                  <a:lnTo>
                    <a:pt x="300" y="332"/>
                  </a:lnTo>
                  <a:lnTo>
                    <a:pt x="301" y="332"/>
                  </a:lnTo>
                  <a:lnTo>
                    <a:pt x="302" y="332"/>
                  </a:lnTo>
                  <a:lnTo>
                    <a:pt x="302" y="332"/>
                  </a:lnTo>
                  <a:lnTo>
                    <a:pt x="302" y="333"/>
                  </a:lnTo>
                  <a:lnTo>
                    <a:pt x="301" y="334"/>
                  </a:lnTo>
                  <a:lnTo>
                    <a:pt x="300" y="334"/>
                  </a:lnTo>
                  <a:lnTo>
                    <a:pt x="300" y="335"/>
                  </a:lnTo>
                  <a:lnTo>
                    <a:pt x="300" y="336"/>
                  </a:lnTo>
                  <a:lnTo>
                    <a:pt x="301" y="337"/>
                  </a:lnTo>
                  <a:lnTo>
                    <a:pt x="301" y="337"/>
                  </a:lnTo>
                  <a:lnTo>
                    <a:pt x="303" y="335"/>
                  </a:lnTo>
                  <a:lnTo>
                    <a:pt x="304" y="335"/>
                  </a:lnTo>
                  <a:lnTo>
                    <a:pt x="304" y="335"/>
                  </a:lnTo>
                  <a:lnTo>
                    <a:pt x="304" y="336"/>
                  </a:lnTo>
                  <a:lnTo>
                    <a:pt x="306" y="338"/>
                  </a:lnTo>
                  <a:lnTo>
                    <a:pt x="306" y="340"/>
                  </a:lnTo>
                  <a:lnTo>
                    <a:pt x="305" y="342"/>
                  </a:lnTo>
                  <a:lnTo>
                    <a:pt x="304" y="343"/>
                  </a:lnTo>
                  <a:lnTo>
                    <a:pt x="304" y="343"/>
                  </a:lnTo>
                  <a:lnTo>
                    <a:pt x="304" y="344"/>
                  </a:lnTo>
                  <a:lnTo>
                    <a:pt x="304" y="344"/>
                  </a:lnTo>
                  <a:lnTo>
                    <a:pt x="304" y="345"/>
                  </a:lnTo>
                  <a:lnTo>
                    <a:pt x="304" y="345"/>
                  </a:lnTo>
                  <a:lnTo>
                    <a:pt x="305" y="345"/>
                  </a:lnTo>
                  <a:lnTo>
                    <a:pt x="305" y="345"/>
                  </a:lnTo>
                  <a:lnTo>
                    <a:pt x="306" y="345"/>
                  </a:lnTo>
                  <a:lnTo>
                    <a:pt x="307" y="344"/>
                  </a:lnTo>
                  <a:lnTo>
                    <a:pt x="308" y="344"/>
                  </a:lnTo>
                  <a:lnTo>
                    <a:pt x="310" y="345"/>
                  </a:lnTo>
                  <a:lnTo>
                    <a:pt x="310" y="345"/>
                  </a:lnTo>
                  <a:lnTo>
                    <a:pt x="312" y="346"/>
                  </a:lnTo>
                  <a:lnTo>
                    <a:pt x="313" y="345"/>
                  </a:lnTo>
                  <a:lnTo>
                    <a:pt x="314" y="346"/>
                  </a:lnTo>
                  <a:lnTo>
                    <a:pt x="317" y="347"/>
                  </a:lnTo>
                  <a:lnTo>
                    <a:pt x="317" y="347"/>
                  </a:lnTo>
                  <a:lnTo>
                    <a:pt x="318" y="347"/>
                  </a:lnTo>
                  <a:lnTo>
                    <a:pt x="318" y="345"/>
                  </a:lnTo>
                  <a:lnTo>
                    <a:pt x="319" y="344"/>
                  </a:lnTo>
                  <a:lnTo>
                    <a:pt x="319" y="344"/>
                  </a:lnTo>
                  <a:lnTo>
                    <a:pt x="319" y="343"/>
                  </a:lnTo>
                  <a:lnTo>
                    <a:pt x="320" y="343"/>
                  </a:lnTo>
                  <a:lnTo>
                    <a:pt x="320" y="343"/>
                  </a:lnTo>
                  <a:lnTo>
                    <a:pt x="321" y="344"/>
                  </a:lnTo>
                  <a:lnTo>
                    <a:pt x="321" y="345"/>
                  </a:lnTo>
                  <a:lnTo>
                    <a:pt x="322" y="345"/>
                  </a:lnTo>
                  <a:lnTo>
                    <a:pt x="323" y="345"/>
                  </a:lnTo>
                  <a:lnTo>
                    <a:pt x="323" y="345"/>
                  </a:lnTo>
                  <a:lnTo>
                    <a:pt x="323" y="345"/>
                  </a:lnTo>
                  <a:lnTo>
                    <a:pt x="324" y="346"/>
                  </a:lnTo>
                  <a:lnTo>
                    <a:pt x="325" y="347"/>
                  </a:lnTo>
                  <a:lnTo>
                    <a:pt x="326" y="348"/>
                  </a:lnTo>
                  <a:lnTo>
                    <a:pt x="327" y="348"/>
                  </a:lnTo>
                  <a:lnTo>
                    <a:pt x="327" y="349"/>
                  </a:lnTo>
                  <a:lnTo>
                    <a:pt x="327" y="351"/>
                  </a:lnTo>
                  <a:lnTo>
                    <a:pt x="330" y="355"/>
                  </a:lnTo>
                  <a:lnTo>
                    <a:pt x="330" y="356"/>
                  </a:lnTo>
                  <a:lnTo>
                    <a:pt x="331" y="356"/>
                  </a:lnTo>
                  <a:lnTo>
                    <a:pt x="331" y="356"/>
                  </a:lnTo>
                  <a:lnTo>
                    <a:pt x="332" y="356"/>
                  </a:lnTo>
                  <a:lnTo>
                    <a:pt x="332" y="355"/>
                  </a:lnTo>
                  <a:lnTo>
                    <a:pt x="332" y="355"/>
                  </a:lnTo>
                  <a:lnTo>
                    <a:pt x="333" y="355"/>
                  </a:lnTo>
                  <a:lnTo>
                    <a:pt x="334" y="356"/>
                  </a:lnTo>
                  <a:lnTo>
                    <a:pt x="335" y="356"/>
                  </a:lnTo>
                  <a:lnTo>
                    <a:pt x="335" y="358"/>
                  </a:lnTo>
                  <a:lnTo>
                    <a:pt x="336" y="360"/>
                  </a:lnTo>
                  <a:lnTo>
                    <a:pt x="336" y="361"/>
                  </a:lnTo>
                  <a:lnTo>
                    <a:pt x="337" y="363"/>
                  </a:lnTo>
                  <a:lnTo>
                    <a:pt x="338" y="365"/>
                  </a:lnTo>
                  <a:lnTo>
                    <a:pt x="338" y="367"/>
                  </a:lnTo>
                  <a:lnTo>
                    <a:pt x="338" y="368"/>
                  </a:lnTo>
                  <a:lnTo>
                    <a:pt x="339" y="369"/>
                  </a:lnTo>
                  <a:lnTo>
                    <a:pt x="339" y="371"/>
                  </a:lnTo>
                  <a:lnTo>
                    <a:pt x="339" y="373"/>
                  </a:lnTo>
                  <a:lnTo>
                    <a:pt x="339" y="376"/>
                  </a:lnTo>
                  <a:lnTo>
                    <a:pt x="339" y="376"/>
                  </a:lnTo>
                  <a:lnTo>
                    <a:pt x="338" y="377"/>
                  </a:lnTo>
                  <a:lnTo>
                    <a:pt x="338" y="377"/>
                  </a:lnTo>
                  <a:lnTo>
                    <a:pt x="339" y="378"/>
                  </a:lnTo>
                  <a:lnTo>
                    <a:pt x="340" y="379"/>
                  </a:lnTo>
                  <a:lnTo>
                    <a:pt x="340" y="380"/>
                  </a:lnTo>
                  <a:lnTo>
                    <a:pt x="340" y="380"/>
                  </a:lnTo>
                  <a:lnTo>
                    <a:pt x="339" y="381"/>
                  </a:lnTo>
                  <a:lnTo>
                    <a:pt x="338" y="381"/>
                  </a:lnTo>
                  <a:lnTo>
                    <a:pt x="337" y="383"/>
                  </a:lnTo>
                  <a:lnTo>
                    <a:pt x="337" y="384"/>
                  </a:lnTo>
                  <a:lnTo>
                    <a:pt x="336" y="384"/>
                  </a:lnTo>
                  <a:lnTo>
                    <a:pt x="335" y="384"/>
                  </a:lnTo>
                  <a:lnTo>
                    <a:pt x="335" y="384"/>
                  </a:lnTo>
                  <a:lnTo>
                    <a:pt x="335" y="386"/>
                  </a:lnTo>
                  <a:lnTo>
                    <a:pt x="334" y="387"/>
                  </a:lnTo>
                  <a:lnTo>
                    <a:pt x="334" y="388"/>
                  </a:lnTo>
                  <a:lnTo>
                    <a:pt x="333" y="388"/>
                  </a:lnTo>
                  <a:lnTo>
                    <a:pt x="333" y="388"/>
                  </a:lnTo>
                  <a:lnTo>
                    <a:pt x="332" y="388"/>
                  </a:lnTo>
                  <a:lnTo>
                    <a:pt x="331" y="390"/>
                  </a:lnTo>
                  <a:lnTo>
                    <a:pt x="331" y="391"/>
                  </a:lnTo>
                  <a:lnTo>
                    <a:pt x="331" y="392"/>
                  </a:lnTo>
                  <a:lnTo>
                    <a:pt x="332" y="393"/>
                  </a:lnTo>
                  <a:lnTo>
                    <a:pt x="332" y="394"/>
                  </a:lnTo>
                  <a:lnTo>
                    <a:pt x="331" y="394"/>
                  </a:lnTo>
                  <a:lnTo>
                    <a:pt x="330" y="395"/>
                  </a:lnTo>
                  <a:lnTo>
                    <a:pt x="330" y="397"/>
                  </a:lnTo>
                  <a:lnTo>
                    <a:pt x="330" y="398"/>
                  </a:lnTo>
                  <a:lnTo>
                    <a:pt x="331" y="399"/>
                  </a:lnTo>
                  <a:lnTo>
                    <a:pt x="331" y="399"/>
                  </a:lnTo>
                  <a:lnTo>
                    <a:pt x="332" y="400"/>
                  </a:lnTo>
                  <a:lnTo>
                    <a:pt x="332" y="401"/>
                  </a:lnTo>
                  <a:lnTo>
                    <a:pt x="333" y="402"/>
                  </a:lnTo>
                  <a:lnTo>
                    <a:pt x="333" y="403"/>
                  </a:lnTo>
                  <a:lnTo>
                    <a:pt x="332" y="405"/>
                  </a:lnTo>
                  <a:lnTo>
                    <a:pt x="332" y="406"/>
                  </a:lnTo>
                  <a:lnTo>
                    <a:pt x="333" y="407"/>
                  </a:lnTo>
                  <a:lnTo>
                    <a:pt x="333" y="407"/>
                  </a:lnTo>
                  <a:lnTo>
                    <a:pt x="334" y="406"/>
                  </a:lnTo>
                  <a:lnTo>
                    <a:pt x="335" y="405"/>
                  </a:lnTo>
                  <a:lnTo>
                    <a:pt x="337" y="404"/>
                  </a:lnTo>
                  <a:lnTo>
                    <a:pt x="339" y="404"/>
                  </a:lnTo>
                  <a:lnTo>
                    <a:pt x="341" y="404"/>
                  </a:lnTo>
                  <a:lnTo>
                    <a:pt x="342" y="404"/>
                  </a:lnTo>
                  <a:lnTo>
                    <a:pt x="343" y="404"/>
                  </a:lnTo>
                  <a:lnTo>
                    <a:pt x="343" y="404"/>
                  </a:lnTo>
                  <a:lnTo>
                    <a:pt x="345" y="404"/>
                  </a:lnTo>
                  <a:lnTo>
                    <a:pt x="346" y="404"/>
                  </a:lnTo>
                  <a:lnTo>
                    <a:pt x="346" y="403"/>
                  </a:lnTo>
                  <a:lnTo>
                    <a:pt x="346" y="404"/>
                  </a:lnTo>
                  <a:lnTo>
                    <a:pt x="345" y="406"/>
                  </a:lnTo>
                  <a:lnTo>
                    <a:pt x="345" y="406"/>
                  </a:lnTo>
                  <a:lnTo>
                    <a:pt x="345" y="407"/>
                  </a:lnTo>
                  <a:lnTo>
                    <a:pt x="346" y="408"/>
                  </a:lnTo>
                  <a:lnTo>
                    <a:pt x="346" y="410"/>
                  </a:lnTo>
                  <a:lnTo>
                    <a:pt x="347" y="411"/>
                  </a:lnTo>
                  <a:lnTo>
                    <a:pt x="347" y="413"/>
                  </a:lnTo>
                  <a:lnTo>
                    <a:pt x="347" y="413"/>
                  </a:lnTo>
                  <a:lnTo>
                    <a:pt x="348" y="414"/>
                  </a:lnTo>
                  <a:lnTo>
                    <a:pt x="348" y="415"/>
                  </a:lnTo>
                  <a:lnTo>
                    <a:pt x="349" y="415"/>
                  </a:lnTo>
                  <a:lnTo>
                    <a:pt x="349" y="417"/>
                  </a:lnTo>
                  <a:lnTo>
                    <a:pt x="352" y="418"/>
                  </a:lnTo>
                  <a:lnTo>
                    <a:pt x="354" y="418"/>
                  </a:lnTo>
                  <a:lnTo>
                    <a:pt x="355" y="418"/>
                  </a:lnTo>
                  <a:lnTo>
                    <a:pt x="356" y="419"/>
                  </a:lnTo>
                  <a:lnTo>
                    <a:pt x="357" y="419"/>
                  </a:lnTo>
                  <a:lnTo>
                    <a:pt x="357" y="420"/>
                  </a:lnTo>
                  <a:lnTo>
                    <a:pt x="358" y="420"/>
                  </a:lnTo>
                  <a:lnTo>
                    <a:pt x="357" y="421"/>
                  </a:lnTo>
                  <a:lnTo>
                    <a:pt x="356" y="422"/>
                  </a:lnTo>
                  <a:lnTo>
                    <a:pt x="356" y="424"/>
                  </a:lnTo>
                  <a:lnTo>
                    <a:pt x="357" y="425"/>
                  </a:lnTo>
                  <a:lnTo>
                    <a:pt x="357" y="426"/>
                  </a:lnTo>
                  <a:lnTo>
                    <a:pt x="356" y="428"/>
                  </a:lnTo>
                  <a:lnTo>
                    <a:pt x="356" y="429"/>
                  </a:lnTo>
                  <a:lnTo>
                    <a:pt x="355" y="431"/>
                  </a:lnTo>
                  <a:lnTo>
                    <a:pt x="355" y="431"/>
                  </a:lnTo>
                  <a:lnTo>
                    <a:pt x="356" y="431"/>
                  </a:lnTo>
                  <a:lnTo>
                    <a:pt x="356" y="432"/>
                  </a:lnTo>
                  <a:lnTo>
                    <a:pt x="357" y="432"/>
                  </a:lnTo>
                  <a:lnTo>
                    <a:pt x="358" y="432"/>
                  </a:lnTo>
                  <a:lnTo>
                    <a:pt x="361" y="432"/>
                  </a:lnTo>
                  <a:lnTo>
                    <a:pt x="363" y="432"/>
                  </a:lnTo>
                  <a:lnTo>
                    <a:pt x="364" y="433"/>
                  </a:lnTo>
                  <a:lnTo>
                    <a:pt x="365" y="433"/>
                  </a:lnTo>
                  <a:lnTo>
                    <a:pt x="365" y="434"/>
                  </a:lnTo>
                  <a:lnTo>
                    <a:pt x="365" y="436"/>
                  </a:lnTo>
                  <a:lnTo>
                    <a:pt x="365" y="436"/>
                  </a:lnTo>
                  <a:lnTo>
                    <a:pt x="366" y="437"/>
                  </a:lnTo>
                  <a:lnTo>
                    <a:pt x="367" y="437"/>
                  </a:lnTo>
                  <a:lnTo>
                    <a:pt x="367" y="438"/>
                  </a:lnTo>
                  <a:lnTo>
                    <a:pt x="368" y="438"/>
                  </a:lnTo>
                  <a:lnTo>
                    <a:pt x="367" y="439"/>
                  </a:lnTo>
                  <a:lnTo>
                    <a:pt x="368" y="440"/>
                  </a:lnTo>
                  <a:lnTo>
                    <a:pt x="368" y="440"/>
                  </a:lnTo>
                  <a:lnTo>
                    <a:pt x="369" y="440"/>
                  </a:lnTo>
                  <a:lnTo>
                    <a:pt x="371" y="440"/>
                  </a:lnTo>
                  <a:lnTo>
                    <a:pt x="372" y="440"/>
                  </a:lnTo>
                  <a:lnTo>
                    <a:pt x="373" y="440"/>
                  </a:lnTo>
                  <a:lnTo>
                    <a:pt x="374" y="440"/>
                  </a:lnTo>
                  <a:lnTo>
                    <a:pt x="374" y="440"/>
                  </a:lnTo>
                  <a:lnTo>
                    <a:pt x="376" y="438"/>
                  </a:lnTo>
                  <a:lnTo>
                    <a:pt x="378" y="437"/>
                  </a:lnTo>
                  <a:lnTo>
                    <a:pt x="379" y="436"/>
                  </a:lnTo>
                  <a:lnTo>
                    <a:pt x="379" y="437"/>
                  </a:lnTo>
                  <a:lnTo>
                    <a:pt x="379" y="437"/>
                  </a:lnTo>
                  <a:lnTo>
                    <a:pt x="379" y="437"/>
                  </a:lnTo>
                  <a:lnTo>
                    <a:pt x="380" y="439"/>
                  </a:lnTo>
                  <a:lnTo>
                    <a:pt x="380" y="439"/>
                  </a:lnTo>
                  <a:lnTo>
                    <a:pt x="380" y="440"/>
                  </a:lnTo>
                  <a:lnTo>
                    <a:pt x="380" y="441"/>
                  </a:lnTo>
                  <a:lnTo>
                    <a:pt x="381" y="441"/>
                  </a:lnTo>
                  <a:lnTo>
                    <a:pt x="381" y="442"/>
                  </a:lnTo>
                  <a:lnTo>
                    <a:pt x="381" y="443"/>
                  </a:lnTo>
                  <a:lnTo>
                    <a:pt x="381" y="444"/>
                  </a:lnTo>
                  <a:lnTo>
                    <a:pt x="382" y="444"/>
                  </a:lnTo>
                  <a:lnTo>
                    <a:pt x="382" y="444"/>
                  </a:lnTo>
                  <a:lnTo>
                    <a:pt x="384" y="444"/>
                  </a:lnTo>
                  <a:lnTo>
                    <a:pt x="386" y="443"/>
                  </a:lnTo>
                  <a:lnTo>
                    <a:pt x="387" y="444"/>
                  </a:lnTo>
                  <a:lnTo>
                    <a:pt x="387" y="444"/>
                  </a:lnTo>
                  <a:lnTo>
                    <a:pt x="388" y="444"/>
                  </a:lnTo>
                  <a:lnTo>
                    <a:pt x="388" y="446"/>
                  </a:lnTo>
                  <a:lnTo>
                    <a:pt x="388" y="446"/>
                  </a:lnTo>
                  <a:lnTo>
                    <a:pt x="389" y="444"/>
                  </a:lnTo>
                  <a:lnTo>
                    <a:pt x="389" y="444"/>
                  </a:lnTo>
                  <a:lnTo>
                    <a:pt x="389" y="443"/>
                  </a:lnTo>
                  <a:lnTo>
                    <a:pt x="389" y="443"/>
                  </a:lnTo>
                  <a:lnTo>
                    <a:pt x="388" y="442"/>
                  </a:lnTo>
                  <a:lnTo>
                    <a:pt x="388" y="441"/>
                  </a:lnTo>
                  <a:lnTo>
                    <a:pt x="388" y="439"/>
                  </a:lnTo>
                  <a:lnTo>
                    <a:pt x="388" y="438"/>
                  </a:lnTo>
                  <a:lnTo>
                    <a:pt x="387" y="436"/>
                  </a:lnTo>
                  <a:lnTo>
                    <a:pt x="387" y="435"/>
                  </a:lnTo>
                  <a:lnTo>
                    <a:pt x="387" y="435"/>
                  </a:lnTo>
                  <a:lnTo>
                    <a:pt x="384" y="433"/>
                  </a:lnTo>
                  <a:lnTo>
                    <a:pt x="384" y="432"/>
                  </a:lnTo>
                  <a:lnTo>
                    <a:pt x="383" y="431"/>
                  </a:lnTo>
                  <a:lnTo>
                    <a:pt x="383" y="431"/>
                  </a:lnTo>
                  <a:lnTo>
                    <a:pt x="383" y="430"/>
                  </a:lnTo>
                  <a:lnTo>
                    <a:pt x="383" y="430"/>
                  </a:lnTo>
                  <a:lnTo>
                    <a:pt x="383" y="429"/>
                  </a:lnTo>
                  <a:lnTo>
                    <a:pt x="384" y="429"/>
                  </a:lnTo>
                  <a:lnTo>
                    <a:pt x="384" y="428"/>
                  </a:lnTo>
                  <a:lnTo>
                    <a:pt x="384" y="427"/>
                  </a:lnTo>
                  <a:lnTo>
                    <a:pt x="384" y="427"/>
                  </a:lnTo>
                  <a:lnTo>
                    <a:pt x="386" y="426"/>
                  </a:lnTo>
                  <a:lnTo>
                    <a:pt x="386" y="426"/>
                  </a:lnTo>
                  <a:lnTo>
                    <a:pt x="387" y="428"/>
                  </a:lnTo>
                  <a:lnTo>
                    <a:pt x="388" y="427"/>
                  </a:lnTo>
                  <a:lnTo>
                    <a:pt x="389" y="427"/>
                  </a:lnTo>
                  <a:lnTo>
                    <a:pt x="390" y="428"/>
                  </a:lnTo>
                  <a:lnTo>
                    <a:pt x="390" y="428"/>
                  </a:lnTo>
                  <a:lnTo>
                    <a:pt x="391" y="428"/>
                  </a:lnTo>
                  <a:lnTo>
                    <a:pt x="391" y="427"/>
                  </a:lnTo>
                  <a:lnTo>
                    <a:pt x="392" y="426"/>
                  </a:lnTo>
                  <a:lnTo>
                    <a:pt x="393" y="424"/>
                  </a:lnTo>
                  <a:lnTo>
                    <a:pt x="393" y="424"/>
                  </a:lnTo>
                  <a:lnTo>
                    <a:pt x="393" y="423"/>
                  </a:lnTo>
                  <a:lnTo>
                    <a:pt x="394" y="423"/>
                  </a:lnTo>
                  <a:lnTo>
                    <a:pt x="394" y="423"/>
                  </a:lnTo>
                  <a:lnTo>
                    <a:pt x="395" y="424"/>
                  </a:lnTo>
                  <a:lnTo>
                    <a:pt x="397" y="424"/>
                  </a:lnTo>
                  <a:lnTo>
                    <a:pt x="398" y="425"/>
                  </a:lnTo>
                  <a:lnTo>
                    <a:pt x="399" y="426"/>
                  </a:lnTo>
                  <a:lnTo>
                    <a:pt x="400" y="427"/>
                  </a:lnTo>
                  <a:lnTo>
                    <a:pt x="400" y="427"/>
                  </a:lnTo>
                  <a:lnTo>
                    <a:pt x="400" y="427"/>
                  </a:lnTo>
                  <a:lnTo>
                    <a:pt x="401" y="426"/>
                  </a:lnTo>
                  <a:lnTo>
                    <a:pt x="402" y="426"/>
                  </a:lnTo>
                  <a:lnTo>
                    <a:pt x="402" y="425"/>
                  </a:lnTo>
                  <a:lnTo>
                    <a:pt x="402" y="424"/>
                  </a:lnTo>
                  <a:lnTo>
                    <a:pt x="403" y="423"/>
                  </a:lnTo>
                  <a:lnTo>
                    <a:pt x="403" y="423"/>
                  </a:lnTo>
                  <a:lnTo>
                    <a:pt x="403" y="423"/>
                  </a:lnTo>
                  <a:lnTo>
                    <a:pt x="404" y="423"/>
                  </a:lnTo>
                  <a:lnTo>
                    <a:pt x="406" y="425"/>
                  </a:lnTo>
                  <a:lnTo>
                    <a:pt x="406" y="425"/>
                  </a:lnTo>
                  <a:lnTo>
                    <a:pt x="406" y="425"/>
                  </a:lnTo>
                  <a:lnTo>
                    <a:pt x="406" y="423"/>
                  </a:lnTo>
                  <a:lnTo>
                    <a:pt x="407" y="423"/>
                  </a:lnTo>
                  <a:lnTo>
                    <a:pt x="407" y="423"/>
                  </a:lnTo>
                  <a:lnTo>
                    <a:pt x="411" y="426"/>
                  </a:lnTo>
                  <a:lnTo>
                    <a:pt x="411" y="426"/>
                  </a:lnTo>
                  <a:lnTo>
                    <a:pt x="411" y="426"/>
                  </a:lnTo>
                  <a:lnTo>
                    <a:pt x="412" y="425"/>
                  </a:lnTo>
                  <a:lnTo>
                    <a:pt x="412" y="424"/>
                  </a:lnTo>
                  <a:lnTo>
                    <a:pt x="412" y="423"/>
                  </a:lnTo>
                  <a:lnTo>
                    <a:pt x="413" y="422"/>
                  </a:lnTo>
                  <a:lnTo>
                    <a:pt x="414" y="422"/>
                  </a:lnTo>
                  <a:lnTo>
                    <a:pt x="414" y="423"/>
                  </a:lnTo>
                  <a:lnTo>
                    <a:pt x="415" y="423"/>
                  </a:lnTo>
                  <a:lnTo>
                    <a:pt x="416" y="424"/>
                  </a:lnTo>
                  <a:lnTo>
                    <a:pt x="417" y="422"/>
                  </a:lnTo>
                  <a:lnTo>
                    <a:pt x="418" y="422"/>
                  </a:lnTo>
                  <a:lnTo>
                    <a:pt x="419" y="422"/>
                  </a:lnTo>
                  <a:lnTo>
                    <a:pt x="419" y="422"/>
                  </a:lnTo>
                  <a:lnTo>
                    <a:pt x="421" y="421"/>
                  </a:lnTo>
                  <a:lnTo>
                    <a:pt x="421" y="421"/>
                  </a:lnTo>
                  <a:lnTo>
                    <a:pt x="421" y="419"/>
                  </a:lnTo>
                  <a:lnTo>
                    <a:pt x="421" y="418"/>
                  </a:lnTo>
                  <a:lnTo>
                    <a:pt x="422" y="418"/>
                  </a:lnTo>
                  <a:lnTo>
                    <a:pt x="422" y="417"/>
                  </a:lnTo>
                  <a:lnTo>
                    <a:pt x="423" y="417"/>
                  </a:lnTo>
                  <a:lnTo>
                    <a:pt x="425" y="416"/>
                  </a:lnTo>
                  <a:lnTo>
                    <a:pt x="425" y="415"/>
                  </a:lnTo>
                  <a:lnTo>
                    <a:pt x="426" y="415"/>
                  </a:lnTo>
                  <a:lnTo>
                    <a:pt x="427" y="415"/>
                  </a:lnTo>
                  <a:lnTo>
                    <a:pt x="428" y="416"/>
                  </a:lnTo>
                  <a:lnTo>
                    <a:pt x="429" y="417"/>
                  </a:lnTo>
                  <a:lnTo>
                    <a:pt x="429" y="418"/>
                  </a:lnTo>
                  <a:lnTo>
                    <a:pt x="430" y="419"/>
                  </a:lnTo>
                  <a:lnTo>
                    <a:pt x="431" y="419"/>
                  </a:lnTo>
                  <a:lnTo>
                    <a:pt x="433" y="420"/>
                  </a:lnTo>
                  <a:lnTo>
                    <a:pt x="433" y="421"/>
                  </a:lnTo>
                  <a:lnTo>
                    <a:pt x="434" y="421"/>
                  </a:lnTo>
                  <a:lnTo>
                    <a:pt x="435" y="420"/>
                  </a:lnTo>
                  <a:lnTo>
                    <a:pt x="435" y="420"/>
                  </a:lnTo>
                  <a:lnTo>
                    <a:pt x="436" y="420"/>
                  </a:lnTo>
                  <a:lnTo>
                    <a:pt x="437" y="420"/>
                  </a:lnTo>
                  <a:lnTo>
                    <a:pt x="437" y="420"/>
                  </a:lnTo>
                  <a:lnTo>
                    <a:pt x="438" y="421"/>
                  </a:lnTo>
                  <a:lnTo>
                    <a:pt x="439" y="422"/>
                  </a:lnTo>
                  <a:lnTo>
                    <a:pt x="439" y="421"/>
                  </a:lnTo>
                  <a:lnTo>
                    <a:pt x="441" y="421"/>
                  </a:lnTo>
                  <a:lnTo>
                    <a:pt x="442" y="421"/>
                  </a:lnTo>
                  <a:lnTo>
                    <a:pt x="443" y="421"/>
                  </a:lnTo>
                  <a:lnTo>
                    <a:pt x="445" y="423"/>
                  </a:lnTo>
                  <a:lnTo>
                    <a:pt x="444" y="424"/>
                  </a:lnTo>
                  <a:lnTo>
                    <a:pt x="444" y="424"/>
                  </a:lnTo>
                  <a:lnTo>
                    <a:pt x="443" y="425"/>
                  </a:lnTo>
                  <a:lnTo>
                    <a:pt x="443" y="425"/>
                  </a:lnTo>
                  <a:lnTo>
                    <a:pt x="443" y="426"/>
                  </a:lnTo>
                  <a:lnTo>
                    <a:pt x="443" y="428"/>
                  </a:lnTo>
                  <a:lnTo>
                    <a:pt x="443" y="428"/>
                  </a:lnTo>
                  <a:lnTo>
                    <a:pt x="444" y="429"/>
                  </a:lnTo>
                  <a:lnTo>
                    <a:pt x="444" y="429"/>
                  </a:lnTo>
                  <a:lnTo>
                    <a:pt x="444" y="430"/>
                  </a:lnTo>
                  <a:lnTo>
                    <a:pt x="445" y="431"/>
                  </a:lnTo>
                  <a:lnTo>
                    <a:pt x="445" y="433"/>
                  </a:lnTo>
                  <a:lnTo>
                    <a:pt x="445" y="433"/>
                  </a:lnTo>
                  <a:lnTo>
                    <a:pt x="446" y="433"/>
                  </a:lnTo>
                  <a:lnTo>
                    <a:pt x="446" y="433"/>
                  </a:lnTo>
                  <a:lnTo>
                    <a:pt x="447" y="433"/>
                  </a:lnTo>
                  <a:lnTo>
                    <a:pt x="448" y="434"/>
                  </a:lnTo>
                  <a:lnTo>
                    <a:pt x="448" y="434"/>
                  </a:lnTo>
                  <a:lnTo>
                    <a:pt x="449" y="434"/>
                  </a:lnTo>
                  <a:lnTo>
                    <a:pt x="449" y="435"/>
                  </a:lnTo>
                  <a:lnTo>
                    <a:pt x="450" y="435"/>
                  </a:lnTo>
                  <a:lnTo>
                    <a:pt x="450" y="436"/>
                  </a:lnTo>
                  <a:lnTo>
                    <a:pt x="452" y="437"/>
                  </a:lnTo>
                  <a:lnTo>
                    <a:pt x="453" y="437"/>
                  </a:lnTo>
                  <a:lnTo>
                    <a:pt x="454" y="438"/>
                  </a:lnTo>
                  <a:lnTo>
                    <a:pt x="456" y="438"/>
                  </a:lnTo>
                  <a:lnTo>
                    <a:pt x="456" y="439"/>
                  </a:lnTo>
                  <a:lnTo>
                    <a:pt x="458" y="438"/>
                  </a:lnTo>
                  <a:lnTo>
                    <a:pt x="460" y="438"/>
                  </a:lnTo>
                  <a:lnTo>
                    <a:pt x="460" y="438"/>
                  </a:lnTo>
                  <a:lnTo>
                    <a:pt x="462" y="439"/>
                  </a:lnTo>
                  <a:lnTo>
                    <a:pt x="463" y="440"/>
                  </a:lnTo>
                  <a:lnTo>
                    <a:pt x="464" y="440"/>
                  </a:lnTo>
                  <a:lnTo>
                    <a:pt x="464" y="439"/>
                  </a:lnTo>
                  <a:lnTo>
                    <a:pt x="466" y="439"/>
                  </a:lnTo>
                  <a:lnTo>
                    <a:pt x="466" y="438"/>
                  </a:lnTo>
                  <a:lnTo>
                    <a:pt x="466" y="437"/>
                  </a:lnTo>
                  <a:lnTo>
                    <a:pt x="467" y="437"/>
                  </a:lnTo>
                  <a:lnTo>
                    <a:pt x="467" y="437"/>
                  </a:lnTo>
                  <a:lnTo>
                    <a:pt x="468" y="438"/>
                  </a:lnTo>
                  <a:lnTo>
                    <a:pt x="468" y="438"/>
                  </a:lnTo>
                  <a:lnTo>
                    <a:pt x="469" y="438"/>
                  </a:lnTo>
                  <a:lnTo>
                    <a:pt x="468" y="437"/>
                  </a:lnTo>
                  <a:lnTo>
                    <a:pt x="468" y="435"/>
                  </a:lnTo>
                  <a:lnTo>
                    <a:pt x="468" y="434"/>
                  </a:lnTo>
                  <a:lnTo>
                    <a:pt x="469" y="434"/>
                  </a:lnTo>
                  <a:lnTo>
                    <a:pt x="469" y="435"/>
                  </a:lnTo>
                  <a:lnTo>
                    <a:pt x="469" y="436"/>
                  </a:lnTo>
                  <a:lnTo>
                    <a:pt x="469" y="436"/>
                  </a:lnTo>
                  <a:lnTo>
                    <a:pt x="470" y="437"/>
                  </a:lnTo>
                  <a:lnTo>
                    <a:pt x="471" y="438"/>
                  </a:lnTo>
                  <a:lnTo>
                    <a:pt x="472" y="438"/>
                  </a:lnTo>
                  <a:lnTo>
                    <a:pt x="472" y="438"/>
                  </a:lnTo>
                  <a:lnTo>
                    <a:pt x="473" y="438"/>
                  </a:lnTo>
                  <a:lnTo>
                    <a:pt x="475" y="438"/>
                  </a:lnTo>
                  <a:lnTo>
                    <a:pt x="475" y="439"/>
                  </a:lnTo>
                  <a:lnTo>
                    <a:pt x="476" y="439"/>
                  </a:lnTo>
                  <a:lnTo>
                    <a:pt x="476" y="440"/>
                  </a:lnTo>
                  <a:lnTo>
                    <a:pt x="476" y="441"/>
                  </a:lnTo>
                  <a:lnTo>
                    <a:pt x="476" y="441"/>
                  </a:lnTo>
                  <a:lnTo>
                    <a:pt x="477" y="441"/>
                  </a:lnTo>
                  <a:lnTo>
                    <a:pt x="479" y="440"/>
                  </a:lnTo>
                  <a:lnTo>
                    <a:pt x="480" y="440"/>
                  </a:lnTo>
                  <a:lnTo>
                    <a:pt x="481" y="439"/>
                  </a:lnTo>
                  <a:lnTo>
                    <a:pt x="480" y="437"/>
                  </a:lnTo>
                  <a:lnTo>
                    <a:pt x="481" y="437"/>
                  </a:lnTo>
                  <a:lnTo>
                    <a:pt x="481" y="438"/>
                  </a:lnTo>
                  <a:lnTo>
                    <a:pt x="482" y="440"/>
                  </a:lnTo>
                  <a:lnTo>
                    <a:pt x="483" y="439"/>
                  </a:lnTo>
                  <a:lnTo>
                    <a:pt x="483" y="439"/>
                  </a:lnTo>
                  <a:lnTo>
                    <a:pt x="484" y="440"/>
                  </a:lnTo>
                  <a:lnTo>
                    <a:pt x="485" y="440"/>
                  </a:lnTo>
                  <a:lnTo>
                    <a:pt x="486" y="442"/>
                  </a:lnTo>
                  <a:lnTo>
                    <a:pt x="484" y="442"/>
                  </a:lnTo>
                  <a:lnTo>
                    <a:pt x="484" y="444"/>
                  </a:lnTo>
                  <a:lnTo>
                    <a:pt x="483" y="446"/>
                  </a:lnTo>
                  <a:lnTo>
                    <a:pt x="484" y="447"/>
                  </a:lnTo>
                  <a:lnTo>
                    <a:pt x="484" y="449"/>
                  </a:lnTo>
                  <a:lnTo>
                    <a:pt x="484" y="449"/>
                  </a:lnTo>
                  <a:lnTo>
                    <a:pt x="485" y="450"/>
                  </a:lnTo>
                  <a:lnTo>
                    <a:pt x="485" y="451"/>
                  </a:lnTo>
                  <a:lnTo>
                    <a:pt x="486" y="451"/>
                  </a:lnTo>
                  <a:lnTo>
                    <a:pt x="486" y="453"/>
                  </a:lnTo>
                  <a:lnTo>
                    <a:pt x="487" y="454"/>
                  </a:lnTo>
                  <a:lnTo>
                    <a:pt x="488" y="455"/>
                  </a:lnTo>
                  <a:lnTo>
                    <a:pt x="488" y="455"/>
                  </a:lnTo>
                  <a:lnTo>
                    <a:pt x="489" y="456"/>
                  </a:lnTo>
                  <a:lnTo>
                    <a:pt x="488" y="456"/>
                  </a:lnTo>
                  <a:lnTo>
                    <a:pt x="487" y="456"/>
                  </a:lnTo>
                  <a:lnTo>
                    <a:pt x="487" y="456"/>
                  </a:lnTo>
                  <a:lnTo>
                    <a:pt x="488" y="457"/>
                  </a:lnTo>
                  <a:lnTo>
                    <a:pt x="491" y="458"/>
                  </a:lnTo>
                  <a:lnTo>
                    <a:pt x="494" y="457"/>
                  </a:lnTo>
                  <a:lnTo>
                    <a:pt x="495" y="456"/>
                  </a:lnTo>
                  <a:lnTo>
                    <a:pt x="495" y="455"/>
                  </a:lnTo>
                  <a:lnTo>
                    <a:pt x="496" y="455"/>
                  </a:lnTo>
                  <a:lnTo>
                    <a:pt x="495" y="454"/>
                  </a:lnTo>
                  <a:lnTo>
                    <a:pt x="493" y="452"/>
                  </a:lnTo>
                  <a:lnTo>
                    <a:pt x="493" y="451"/>
                  </a:lnTo>
                  <a:lnTo>
                    <a:pt x="493" y="451"/>
                  </a:lnTo>
                  <a:lnTo>
                    <a:pt x="493" y="450"/>
                  </a:lnTo>
                  <a:lnTo>
                    <a:pt x="493" y="450"/>
                  </a:lnTo>
                  <a:lnTo>
                    <a:pt x="491" y="449"/>
                  </a:lnTo>
                  <a:lnTo>
                    <a:pt x="489" y="448"/>
                  </a:lnTo>
                  <a:lnTo>
                    <a:pt x="491" y="447"/>
                  </a:lnTo>
                  <a:lnTo>
                    <a:pt x="492" y="446"/>
                  </a:lnTo>
                  <a:lnTo>
                    <a:pt x="492" y="444"/>
                  </a:lnTo>
                  <a:lnTo>
                    <a:pt x="492" y="443"/>
                  </a:lnTo>
                  <a:lnTo>
                    <a:pt x="492" y="442"/>
                  </a:lnTo>
                  <a:lnTo>
                    <a:pt x="493" y="442"/>
                  </a:lnTo>
                  <a:lnTo>
                    <a:pt x="493" y="444"/>
                  </a:lnTo>
                  <a:lnTo>
                    <a:pt x="494" y="444"/>
                  </a:lnTo>
                  <a:lnTo>
                    <a:pt x="495" y="444"/>
                  </a:lnTo>
                  <a:lnTo>
                    <a:pt x="495" y="443"/>
                  </a:lnTo>
                  <a:lnTo>
                    <a:pt x="496" y="441"/>
                  </a:lnTo>
                  <a:lnTo>
                    <a:pt x="498" y="441"/>
                  </a:lnTo>
                  <a:lnTo>
                    <a:pt x="499" y="441"/>
                  </a:lnTo>
                  <a:lnTo>
                    <a:pt x="499" y="440"/>
                  </a:lnTo>
                  <a:lnTo>
                    <a:pt x="500" y="440"/>
                  </a:lnTo>
                  <a:lnTo>
                    <a:pt x="500" y="440"/>
                  </a:lnTo>
                  <a:lnTo>
                    <a:pt x="501" y="440"/>
                  </a:lnTo>
                  <a:lnTo>
                    <a:pt x="501" y="440"/>
                  </a:lnTo>
                  <a:lnTo>
                    <a:pt x="503" y="440"/>
                  </a:lnTo>
                  <a:lnTo>
                    <a:pt x="503" y="439"/>
                  </a:lnTo>
                  <a:lnTo>
                    <a:pt x="506" y="439"/>
                  </a:lnTo>
                  <a:lnTo>
                    <a:pt x="507" y="438"/>
                  </a:lnTo>
                  <a:lnTo>
                    <a:pt x="507" y="438"/>
                  </a:lnTo>
                  <a:lnTo>
                    <a:pt x="507" y="437"/>
                  </a:lnTo>
                  <a:lnTo>
                    <a:pt x="508" y="437"/>
                  </a:lnTo>
                  <a:lnTo>
                    <a:pt x="509" y="437"/>
                  </a:lnTo>
                  <a:lnTo>
                    <a:pt x="509" y="436"/>
                  </a:lnTo>
                  <a:lnTo>
                    <a:pt x="509" y="435"/>
                  </a:lnTo>
                  <a:lnTo>
                    <a:pt x="510" y="435"/>
                  </a:lnTo>
                  <a:lnTo>
                    <a:pt x="511" y="436"/>
                  </a:lnTo>
                  <a:lnTo>
                    <a:pt x="512" y="436"/>
                  </a:lnTo>
                  <a:lnTo>
                    <a:pt x="514" y="437"/>
                  </a:lnTo>
                  <a:lnTo>
                    <a:pt x="514" y="436"/>
                  </a:lnTo>
                  <a:lnTo>
                    <a:pt x="514" y="436"/>
                  </a:lnTo>
                  <a:lnTo>
                    <a:pt x="514" y="434"/>
                  </a:lnTo>
                  <a:lnTo>
                    <a:pt x="514" y="433"/>
                  </a:lnTo>
                  <a:lnTo>
                    <a:pt x="514" y="433"/>
                  </a:lnTo>
                  <a:lnTo>
                    <a:pt x="514" y="434"/>
                  </a:lnTo>
                  <a:lnTo>
                    <a:pt x="515" y="434"/>
                  </a:lnTo>
                  <a:lnTo>
                    <a:pt x="515" y="435"/>
                  </a:lnTo>
                  <a:lnTo>
                    <a:pt x="516" y="436"/>
                  </a:lnTo>
                  <a:lnTo>
                    <a:pt x="517" y="436"/>
                  </a:lnTo>
                  <a:lnTo>
                    <a:pt x="517" y="436"/>
                  </a:lnTo>
                  <a:lnTo>
                    <a:pt x="517" y="435"/>
                  </a:lnTo>
                  <a:lnTo>
                    <a:pt x="518" y="434"/>
                  </a:lnTo>
                  <a:lnTo>
                    <a:pt x="519" y="434"/>
                  </a:lnTo>
                  <a:lnTo>
                    <a:pt x="520" y="435"/>
                  </a:lnTo>
                  <a:lnTo>
                    <a:pt x="521" y="434"/>
                  </a:lnTo>
                  <a:lnTo>
                    <a:pt x="521" y="434"/>
                  </a:lnTo>
                  <a:lnTo>
                    <a:pt x="521" y="431"/>
                  </a:lnTo>
                  <a:lnTo>
                    <a:pt x="521" y="430"/>
                  </a:lnTo>
                  <a:lnTo>
                    <a:pt x="523" y="432"/>
                  </a:lnTo>
                  <a:lnTo>
                    <a:pt x="524" y="432"/>
                  </a:lnTo>
                  <a:lnTo>
                    <a:pt x="524" y="431"/>
                  </a:lnTo>
                  <a:lnTo>
                    <a:pt x="526" y="431"/>
                  </a:lnTo>
                  <a:lnTo>
                    <a:pt x="526" y="431"/>
                  </a:lnTo>
                  <a:lnTo>
                    <a:pt x="527" y="430"/>
                  </a:lnTo>
                  <a:lnTo>
                    <a:pt x="527" y="430"/>
                  </a:lnTo>
                  <a:lnTo>
                    <a:pt x="527" y="430"/>
                  </a:lnTo>
                  <a:lnTo>
                    <a:pt x="527" y="430"/>
                  </a:lnTo>
                  <a:lnTo>
                    <a:pt x="528" y="430"/>
                  </a:lnTo>
                  <a:lnTo>
                    <a:pt x="528" y="430"/>
                  </a:lnTo>
                  <a:lnTo>
                    <a:pt x="528" y="429"/>
                  </a:lnTo>
                  <a:lnTo>
                    <a:pt x="528" y="428"/>
                  </a:lnTo>
                  <a:lnTo>
                    <a:pt x="527" y="428"/>
                  </a:lnTo>
                  <a:lnTo>
                    <a:pt x="527" y="425"/>
                  </a:lnTo>
                  <a:lnTo>
                    <a:pt x="526" y="424"/>
                  </a:lnTo>
                  <a:lnTo>
                    <a:pt x="524" y="423"/>
                  </a:lnTo>
                  <a:lnTo>
                    <a:pt x="524" y="422"/>
                  </a:lnTo>
                  <a:lnTo>
                    <a:pt x="523" y="421"/>
                  </a:lnTo>
                  <a:lnTo>
                    <a:pt x="523" y="421"/>
                  </a:lnTo>
                  <a:lnTo>
                    <a:pt x="523" y="421"/>
                  </a:lnTo>
                  <a:lnTo>
                    <a:pt x="524" y="420"/>
                  </a:lnTo>
                  <a:lnTo>
                    <a:pt x="524" y="420"/>
                  </a:lnTo>
                  <a:lnTo>
                    <a:pt x="524" y="419"/>
                  </a:lnTo>
                  <a:lnTo>
                    <a:pt x="524" y="418"/>
                  </a:lnTo>
                  <a:lnTo>
                    <a:pt x="526" y="418"/>
                  </a:lnTo>
                  <a:lnTo>
                    <a:pt x="526" y="419"/>
                  </a:lnTo>
                  <a:lnTo>
                    <a:pt x="526" y="419"/>
                  </a:lnTo>
                  <a:lnTo>
                    <a:pt x="527" y="420"/>
                  </a:lnTo>
                  <a:lnTo>
                    <a:pt x="527" y="421"/>
                  </a:lnTo>
                  <a:lnTo>
                    <a:pt x="528" y="422"/>
                  </a:lnTo>
                  <a:lnTo>
                    <a:pt x="529" y="423"/>
                  </a:lnTo>
                  <a:lnTo>
                    <a:pt x="530" y="425"/>
                  </a:lnTo>
                  <a:lnTo>
                    <a:pt x="532" y="426"/>
                  </a:lnTo>
                  <a:lnTo>
                    <a:pt x="533" y="426"/>
                  </a:lnTo>
                  <a:lnTo>
                    <a:pt x="533" y="426"/>
                  </a:lnTo>
                  <a:lnTo>
                    <a:pt x="533" y="426"/>
                  </a:lnTo>
                  <a:lnTo>
                    <a:pt x="533" y="426"/>
                  </a:lnTo>
                  <a:lnTo>
                    <a:pt x="534" y="425"/>
                  </a:lnTo>
                  <a:lnTo>
                    <a:pt x="534" y="425"/>
                  </a:lnTo>
                  <a:lnTo>
                    <a:pt x="535" y="426"/>
                  </a:lnTo>
                  <a:lnTo>
                    <a:pt x="535" y="426"/>
                  </a:lnTo>
                  <a:lnTo>
                    <a:pt x="536" y="425"/>
                  </a:lnTo>
                  <a:lnTo>
                    <a:pt x="537" y="425"/>
                  </a:lnTo>
                  <a:lnTo>
                    <a:pt x="538" y="426"/>
                  </a:lnTo>
                  <a:lnTo>
                    <a:pt x="539" y="426"/>
                  </a:lnTo>
                  <a:lnTo>
                    <a:pt x="538" y="425"/>
                  </a:lnTo>
                  <a:lnTo>
                    <a:pt x="539" y="424"/>
                  </a:lnTo>
                  <a:lnTo>
                    <a:pt x="539" y="424"/>
                  </a:lnTo>
                  <a:lnTo>
                    <a:pt x="539" y="423"/>
                  </a:lnTo>
                  <a:lnTo>
                    <a:pt x="540" y="423"/>
                  </a:lnTo>
                  <a:lnTo>
                    <a:pt x="541" y="425"/>
                  </a:lnTo>
                  <a:lnTo>
                    <a:pt x="542" y="425"/>
                  </a:lnTo>
                  <a:lnTo>
                    <a:pt x="543" y="424"/>
                  </a:lnTo>
                  <a:lnTo>
                    <a:pt x="543" y="424"/>
                  </a:lnTo>
                  <a:lnTo>
                    <a:pt x="544" y="424"/>
                  </a:lnTo>
                  <a:lnTo>
                    <a:pt x="544" y="423"/>
                  </a:lnTo>
                  <a:lnTo>
                    <a:pt x="546" y="422"/>
                  </a:lnTo>
                  <a:lnTo>
                    <a:pt x="547" y="423"/>
                  </a:lnTo>
                  <a:lnTo>
                    <a:pt x="548" y="423"/>
                  </a:lnTo>
                  <a:lnTo>
                    <a:pt x="549" y="423"/>
                  </a:lnTo>
                  <a:lnTo>
                    <a:pt x="550" y="423"/>
                  </a:lnTo>
                  <a:lnTo>
                    <a:pt x="550" y="422"/>
                  </a:lnTo>
                  <a:lnTo>
                    <a:pt x="551" y="422"/>
                  </a:lnTo>
                  <a:lnTo>
                    <a:pt x="552" y="422"/>
                  </a:lnTo>
                  <a:lnTo>
                    <a:pt x="553" y="422"/>
                  </a:lnTo>
                  <a:lnTo>
                    <a:pt x="555" y="421"/>
                  </a:lnTo>
                  <a:lnTo>
                    <a:pt x="557" y="421"/>
                  </a:lnTo>
                  <a:lnTo>
                    <a:pt x="557" y="421"/>
                  </a:lnTo>
                  <a:lnTo>
                    <a:pt x="557" y="420"/>
                  </a:lnTo>
                  <a:lnTo>
                    <a:pt x="557" y="420"/>
                  </a:lnTo>
                  <a:lnTo>
                    <a:pt x="559" y="420"/>
                  </a:lnTo>
                  <a:lnTo>
                    <a:pt x="561" y="420"/>
                  </a:lnTo>
                  <a:lnTo>
                    <a:pt x="561" y="420"/>
                  </a:lnTo>
                  <a:lnTo>
                    <a:pt x="561" y="417"/>
                  </a:lnTo>
                  <a:lnTo>
                    <a:pt x="562" y="417"/>
                  </a:lnTo>
                  <a:lnTo>
                    <a:pt x="563" y="417"/>
                  </a:lnTo>
                  <a:lnTo>
                    <a:pt x="563" y="416"/>
                  </a:lnTo>
                  <a:lnTo>
                    <a:pt x="563" y="415"/>
                  </a:lnTo>
                  <a:lnTo>
                    <a:pt x="562" y="415"/>
                  </a:lnTo>
                  <a:lnTo>
                    <a:pt x="563" y="415"/>
                  </a:lnTo>
                  <a:lnTo>
                    <a:pt x="563" y="414"/>
                  </a:lnTo>
                  <a:lnTo>
                    <a:pt x="564" y="414"/>
                  </a:lnTo>
                  <a:lnTo>
                    <a:pt x="564" y="411"/>
                  </a:lnTo>
                  <a:lnTo>
                    <a:pt x="566" y="411"/>
                  </a:lnTo>
                  <a:lnTo>
                    <a:pt x="567" y="412"/>
                  </a:lnTo>
                  <a:lnTo>
                    <a:pt x="567" y="412"/>
                  </a:lnTo>
                  <a:lnTo>
                    <a:pt x="568" y="411"/>
                  </a:lnTo>
                  <a:lnTo>
                    <a:pt x="569" y="410"/>
                  </a:lnTo>
                  <a:lnTo>
                    <a:pt x="569" y="410"/>
                  </a:lnTo>
                  <a:lnTo>
                    <a:pt x="569" y="411"/>
                  </a:lnTo>
                  <a:lnTo>
                    <a:pt x="570" y="412"/>
                  </a:lnTo>
                  <a:lnTo>
                    <a:pt x="570" y="411"/>
                  </a:lnTo>
                  <a:lnTo>
                    <a:pt x="571" y="410"/>
                  </a:lnTo>
                  <a:lnTo>
                    <a:pt x="570" y="408"/>
                  </a:lnTo>
                  <a:lnTo>
                    <a:pt x="570" y="408"/>
                  </a:lnTo>
                  <a:lnTo>
                    <a:pt x="570" y="407"/>
                  </a:lnTo>
                  <a:lnTo>
                    <a:pt x="572" y="407"/>
                  </a:lnTo>
                  <a:lnTo>
                    <a:pt x="572" y="407"/>
                  </a:lnTo>
                  <a:lnTo>
                    <a:pt x="572" y="406"/>
                  </a:lnTo>
                  <a:lnTo>
                    <a:pt x="573" y="405"/>
                  </a:lnTo>
                  <a:lnTo>
                    <a:pt x="574" y="405"/>
                  </a:lnTo>
                  <a:lnTo>
                    <a:pt x="575" y="404"/>
                  </a:lnTo>
                  <a:lnTo>
                    <a:pt x="576" y="402"/>
                  </a:lnTo>
                  <a:lnTo>
                    <a:pt x="576" y="401"/>
                  </a:lnTo>
                  <a:lnTo>
                    <a:pt x="575" y="400"/>
                  </a:lnTo>
                  <a:lnTo>
                    <a:pt x="574" y="400"/>
                  </a:lnTo>
                  <a:lnTo>
                    <a:pt x="573" y="399"/>
                  </a:lnTo>
                  <a:lnTo>
                    <a:pt x="573" y="399"/>
                  </a:lnTo>
                  <a:lnTo>
                    <a:pt x="574" y="399"/>
                  </a:lnTo>
                  <a:lnTo>
                    <a:pt x="574" y="399"/>
                  </a:lnTo>
                  <a:lnTo>
                    <a:pt x="575" y="399"/>
                  </a:lnTo>
                  <a:lnTo>
                    <a:pt x="575" y="398"/>
                  </a:lnTo>
                  <a:lnTo>
                    <a:pt x="575" y="397"/>
                  </a:lnTo>
                  <a:lnTo>
                    <a:pt x="577" y="397"/>
                  </a:lnTo>
                  <a:lnTo>
                    <a:pt x="578" y="397"/>
                  </a:lnTo>
                  <a:lnTo>
                    <a:pt x="579" y="397"/>
                  </a:lnTo>
                  <a:lnTo>
                    <a:pt x="581" y="397"/>
                  </a:lnTo>
                  <a:lnTo>
                    <a:pt x="582" y="397"/>
                  </a:lnTo>
                  <a:lnTo>
                    <a:pt x="582" y="395"/>
                  </a:lnTo>
                  <a:lnTo>
                    <a:pt x="582" y="395"/>
                  </a:lnTo>
                  <a:lnTo>
                    <a:pt x="581" y="394"/>
                  </a:lnTo>
                  <a:lnTo>
                    <a:pt x="581" y="394"/>
                  </a:lnTo>
                  <a:lnTo>
                    <a:pt x="582" y="394"/>
                  </a:lnTo>
                  <a:lnTo>
                    <a:pt x="583" y="393"/>
                  </a:lnTo>
                  <a:lnTo>
                    <a:pt x="584" y="393"/>
                  </a:lnTo>
                  <a:lnTo>
                    <a:pt x="584" y="392"/>
                  </a:lnTo>
                  <a:lnTo>
                    <a:pt x="583" y="390"/>
                  </a:lnTo>
                  <a:lnTo>
                    <a:pt x="584" y="389"/>
                  </a:lnTo>
                  <a:lnTo>
                    <a:pt x="584" y="389"/>
                  </a:lnTo>
                  <a:lnTo>
                    <a:pt x="587" y="389"/>
                  </a:lnTo>
                  <a:lnTo>
                    <a:pt x="587" y="389"/>
                  </a:lnTo>
                  <a:lnTo>
                    <a:pt x="587" y="388"/>
                  </a:lnTo>
                  <a:lnTo>
                    <a:pt x="586" y="387"/>
                  </a:lnTo>
                  <a:lnTo>
                    <a:pt x="585" y="386"/>
                  </a:lnTo>
                  <a:lnTo>
                    <a:pt x="586" y="386"/>
                  </a:lnTo>
                  <a:lnTo>
                    <a:pt x="586" y="385"/>
                  </a:lnTo>
                  <a:lnTo>
                    <a:pt x="587" y="386"/>
                  </a:lnTo>
                  <a:lnTo>
                    <a:pt x="588" y="385"/>
                  </a:lnTo>
                  <a:lnTo>
                    <a:pt x="589" y="386"/>
                  </a:lnTo>
                  <a:lnTo>
                    <a:pt x="591" y="387"/>
                  </a:lnTo>
                  <a:lnTo>
                    <a:pt x="591" y="386"/>
                  </a:lnTo>
                  <a:lnTo>
                    <a:pt x="591" y="386"/>
                  </a:lnTo>
                  <a:lnTo>
                    <a:pt x="589" y="384"/>
                  </a:lnTo>
                  <a:lnTo>
                    <a:pt x="589" y="382"/>
                  </a:lnTo>
                  <a:lnTo>
                    <a:pt x="589" y="381"/>
                  </a:lnTo>
                  <a:lnTo>
                    <a:pt x="589" y="379"/>
                  </a:lnTo>
                  <a:lnTo>
                    <a:pt x="589" y="378"/>
                  </a:lnTo>
                  <a:lnTo>
                    <a:pt x="587" y="378"/>
                  </a:lnTo>
                  <a:lnTo>
                    <a:pt x="587" y="379"/>
                  </a:lnTo>
                  <a:lnTo>
                    <a:pt x="586" y="379"/>
                  </a:lnTo>
                  <a:lnTo>
                    <a:pt x="585" y="378"/>
                  </a:lnTo>
                  <a:lnTo>
                    <a:pt x="583" y="377"/>
                  </a:lnTo>
                  <a:lnTo>
                    <a:pt x="584" y="377"/>
                  </a:lnTo>
                  <a:lnTo>
                    <a:pt x="585" y="377"/>
                  </a:lnTo>
                  <a:lnTo>
                    <a:pt x="586" y="377"/>
                  </a:lnTo>
                  <a:lnTo>
                    <a:pt x="587" y="377"/>
                  </a:lnTo>
                  <a:lnTo>
                    <a:pt x="588" y="376"/>
                  </a:lnTo>
                  <a:lnTo>
                    <a:pt x="589" y="375"/>
                  </a:lnTo>
                  <a:lnTo>
                    <a:pt x="590" y="373"/>
                  </a:lnTo>
                  <a:lnTo>
                    <a:pt x="591" y="373"/>
                  </a:lnTo>
                  <a:lnTo>
                    <a:pt x="591" y="372"/>
                  </a:lnTo>
                  <a:lnTo>
                    <a:pt x="590" y="372"/>
                  </a:lnTo>
                  <a:lnTo>
                    <a:pt x="590" y="371"/>
                  </a:lnTo>
                  <a:lnTo>
                    <a:pt x="589" y="370"/>
                  </a:lnTo>
                  <a:lnTo>
                    <a:pt x="588" y="369"/>
                  </a:lnTo>
                  <a:lnTo>
                    <a:pt x="587" y="369"/>
                  </a:lnTo>
                  <a:lnTo>
                    <a:pt x="587" y="368"/>
                  </a:lnTo>
                  <a:lnTo>
                    <a:pt x="586" y="367"/>
                  </a:lnTo>
                  <a:lnTo>
                    <a:pt x="586" y="367"/>
                  </a:lnTo>
                  <a:lnTo>
                    <a:pt x="587" y="367"/>
                  </a:lnTo>
                  <a:lnTo>
                    <a:pt x="587" y="367"/>
                  </a:lnTo>
                  <a:lnTo>
                    <a:pt x="588" y="367"/>
                  </a:lnTo>
                  <a:lnTo>
                    <a:pt x="588" y="366"/>
                  </a:lnTo>
                  <a:lnTo>
                    <a:pt x="588" y="366"/>
                  </a:lnTo>
                  <a:lnTo>
                    <a:pt x="588" y="366"/>
                  </a:lnTo>
                  <a:lnTo>
                    <a:pt x="589" y="367"/>
                  </a:lnTo>
                  <a:lnTo>
                    <a:pt x="589" y="368"/>
                  </a:lnTo>
                  <a:lnTo>
                    <a:pt x="589" y="368"/>
                  </a:lnTo>
                  <a:lnTo>
                    <a:pt x="590" y="369"/>
                  </a:lnTo>
                  <a:lnTo>
                    <a:pt x="591" y="369"/>
                  </a:lnTo>
                  <a:lnTo>
                    <a:pt x="592" y="369"/>
                  </a:lnTo>
                  <a:lnTo>
                    <a:pt x="592" y="368"/>
                  </a:lnTo>
                  <a:lnTo>
                    <a:pt x="592" y="367"/>
                  </a:lnTo>
                  <a:lnTo>
                    <a:pt x="592" y="365"/>
                  </a:lnTo>
                  <a:lnTo>
                    <a:pt x="593" y="362"/>
                  </a:lnTo>
                  <a:lnTo>
                    <a:pt x="594" y="362"/>
                  </a:lnTo>
                  <a:lnTo>
                    <a:pt x="594" y="360"/>
                  </a:lnTo>
                  <a:lnTo>
                    <a:pt x="595" y="359"/>
                  </a:lnTo>
                  <a:lnTo>
                    <a:pt x="595" y="358"/>
                  </a:lnTo>
                  <a:lnTo>
                    <a:pt x="595" y="357"/>
                  </a:lnTo>
                  <a:lnTo>
                    <a:pt x="594" y="356"/>
                  </a:lnTo>
                  <a:lnTo>
                    <a:pt x="595" y="355"/>
                  </a:lnTo>
                  <a:lnTo>
                    <a:pt x="595" y="354"/>
                  </a:lnTo>
                  <a:lnTo>
                    <a:pt x="595" y="354"/>
                  </a:lnTo>
                  <a:lnTo>
                    <a:pt x="597" y="352"/>
                  </a:lnTo>
                  <a:lnTo>
                    <a:pt x="597" y="351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7" y="350"/>
                  </a:lnTo>
                  <a:lnTo>
                    <a:pt x="598" y="350"/>
                  </a:lnTo>
                  <a:lnTo>
                    <a:pt x="598" y="348"/>
                  </a:lnTo>
                  <a:lnTo>
                    <a:pt x="598" y="346"/>
                  </a:lnTo>
                  <a:lnTo>
                    <a:pt x="599" y="346"/>
                  </a:lnTo>
                  <a:lnTo>
                    <a:pt x="600" y="346"/>
                  </a:lnTo>
                  <a:lnTo>
                    <a:pt x="601" y="347"/>
                  </a:lnTo>
                  <a:lnTo>
                    <a:pt x="602" y="347"/>
                  </a:lnTo>
                  <a:lnTo>
                    <a:pt x="603" y="346"/>
                  </a:lnTo>
                  <a:lnTo>
                    <a:pt x="604" y="346"/>
                  </a:lnTo>
                  <a:lnTo>
                    <a:pt x="604" y="345"/>
                  </a:lnTo>
                  <a:lnTo>
                    <a:pt x="603" y="343"/>
                  </a:lnTo>
                  <a:lnTo>
                    <a:pt x="601" y="342"/>
                  </a:lnTo>
                  <a:lnTo>
                    <a:pt x="602" y="341"/>
                  </a:lnTo>
                  <a:lnTo>
                    <a:pt x="602" y="340"/>
                  </a:lnTo>
                  <a:lnTo>
                    <a:pt x="603" y="340"/>
                  </a:lnTo>
                  <a:lnTo>
                    <a:pt x="603" y="338"/>
                  </a:lnTo>
                  <a:lnTo>
                    <a:pt x="601" y="337"/>
                  </a:lnTo>
                  <a:lnTo>
                    <a:pt x="602" y="337"/>
                  </a:lnTo>
                  <a:lnTo>
                    <a:pt x="602" y="336"/>
                  </a:lnTo>
                  <a:lnTo>
                    <a:pt x="602" y="336"/>
                  </a:lnTo>
                  <a:lnTo>
                    <a:pt x="600" y="334"/>
                  </a:lnTo>
                  <a:lnTo>
                    <a:pt x="599" y="334"/>
                  </a:lnTo>
                  <a:lnTo>
                    <a:pt x="599" y="333"/>
                  </a:lnTo>
                  <a:lnTo>
                    <a:pt x="600" y="333"/>
                  </a:lnTo>
                  <a:lnTo>
                    <a:pt x="601" y="333"/>
                  </a:lnTo>
                  <a:lnTo>
                    <a:pt x="602" y="332"/>
                  </a:lnTo>
                  <a:lnTo>
                    <a:pt x="603" y="333"/>
                  </a:lnTo>
                  <a:lnTo>
                    <a:pt x="604" y="334"/>
                  </a:lnTo>
                  <a:lnTo>
                    <a:pt x="604" y="334"/>
                  </a:lnTo>
                  <a:lnTo>
                    <a:pt x="604" y="329"/>
                  </a:lnTo>
                  <a:lnTo>
                    <a:pt x="603" y="328"/>
                  </a:lnTo>
                  <a:lnTo>
                    <a:pt x="602" y="327"/>
                  </a:lnTo>
                  <a:lnTo>
                    <a:pt x="601" y="328"/>
                  </a:lnTo>
                  <a:lnTo>
                    <a:pt x="600" y="329"/>
                  </a:lnTo>
                  <a:lnTo>
                    <a:pt x="598" y="329"/>
                  </a:lnTo>
                  <a:lnTo>
                    <a:pt x="599" y="328"/>
                  </a:lnTo>
                  <a:lnTo>
                    <a:pt x="600" y="328"/>
                  </a:lnTo>
                  <a:lnTo>
                    <a:pt x="602" y="325"/>
                  </a:lnTo>
                  <a:lnTo>
                    <a:pt x="603" y="324"/>
                  </a:lnTo>
                  <a:lnTo>
                    <a:pt x="602" y="324"/>
                  </a:lnTo>
                  <a:lnTo>
                    <a:pt x="602" y="324"/>
                  </a:lnTo>
                  <a:lnTo>
                    <a:pt x="600" y="323"/>
                  </a:lnTo>
                  <a:lnTo>
                    <a:pt x="598" y="322"/>
                  </a:lnTo>
                  <a:lnTo>
                    <a:pt x="593" y="319"/>
                  </a:lnTo>
                  <a:lnTo>
                    <a:pt x="592" y="318"/>
                  </a:lnTo>
                  <a:lnTo>
                    <a:pt x="591" y="318"/>
                  </a:lnTo>
                  <a:lnTo>
                    <a:pt x="590" y="318"/>
                  </a:lnTo>
                  <a:lnTo>
                    <a:pt x="588" y="320"/>
                  </a:lnTo>
                  <a:lnTo>
                    <a:pt x="585" y="320"/>
                  </a:lnTo>
                  <a:lnTo>
                    <a:pt x="582" y="318"/>
                  </a:lnTo>
                  <a:lnTo>
                    <a:pt x="581" y="319"/>
                  </a:lnTo>
                  <a:lnTo>
                    <a:pt x="580" y="319"/>
                  </a:lnTo>
                  <a:lnTo>
                    <a:pt x="579" y="319"/>
                  </a:lnTo>
                  <a:lnTo>
                    <a:pt x="579" y="319"/>
                  </a:lnTo>
                  <a:lnTo>
                    <a:pt x="579" y="318"/>
                  </a:lnTo>
                  <a:lnTo>
                    <a:pt x="581" y="317"/>
                  </a:lnTo>
                  <a:lnTo>
                    <a:pt x="583" y="317"/>
                  </a:lnTo>
                  <a:lnTo>
                    <a:pt x="586" y="317"/>
                  </a:lnTo>
                  <a:lnTo>
                    <a:pt x="586" y="317"/>
                  </a:lnTo>
                  <a:lnTo>
                    <a:pt x="587" y="316"/>
                  </a:lnTo>
                  <a:lnTo>
                    <a:pt x="587" y="315"/>
                  </a:lnTo>
                  <a:lnTo>
                    <a:pt x="590" y="313"/>
                  </a:lnTo>
                  <a:lnTo>
                    <a:pt x="591" y="312"/>
                  </a:lnTo>
                  <a:lnTo>
                    <a:pt x="592" y="311"/>
                  </a:lnTo>
                  <a:lnTo>
                    <a:pt x="593" y="311"/>
                  </a:lnTo>
                  <a:lnTo>
                    <a:pt x="594" y="310"/>
                  </a:lnTo>
                  <a:lnTo>
                    <a:pt x="595" y="310"/>
                  </a:lnTo>
                  <a:lnTo>
                    <a:pt x="594" y="308"/>
                  </a:lnTo>
                  <a:lnTo>
                    <a:pt x="593" y="307"/>
                  </a:lnTo>
                  <a:lnTo>
                    <a:pt x="591" y="303"/>
                  </a:lnTo>
                  <a:lnTo>
                    <a:pt x="587" y="301"/>
                  </a:lnTo>
                  <a:lnTo>
                    <a:pt x="584" y="299"/>
                  </a:lnTo>
                  <a:lnTo>
                    <a:pt x="582" y="298"/>
                  </a:lnTo>
                  <a:lnTo>
                    <a:pt x="581" y="298"/>
                  </a:lnTo>
                  <a:lnTo>
                    <a:pt x="579" y="297"/>
                  </a:lnTo>
                  <a:lnTo>
                    <a:pt x="578" y="295"/>
                  </a:lnTo>
                  <a:lnTo>
                    <a:pt x="577" y="294"/>
                  </a:lnTo>
                  <a:lnTo>
                    <a:pt x="574" y="294"/>
                  </a:lnTo>
                  <a:lnTo>
                    <a:pt x="573" y="295"/>
                  </a:lnTo>
                  <a:lnTo>
                    <a:pt x="571" y="295"/>
                  </a:lnTo>
                  <a:lnTo>
                    <a:pt x="569" y="295"/>
                  </a:lnTo>
                  <a:lnTo>
                    <a:pt x="570" y="295"/>
                  </a:lnTo>
                  <a:lnTo>
                    <a:pt x="570" y="295"/>
                  </a:lnTo>
                  <a:lnTo>
                    <a:pt x="571" y="295"/>
                  </a:lnTo>
                  <a:lnTo>
                    <a:pt x="574" y="293"/>
                  </a:lnTo>
                  <a:lnTo>
                    <a:pt x="576" y="293"/>
                  </a:lnTo>
                  <a:lnTo>
                    <a:pt x="578" y="294"/>
                  </a:lnTo>
                  <a:lnTo>
                    <a:pt x="580" y="296"/>
                  </a:lnTo>
                  <a:lnTo>
                    <a:pt x="583" y="296"/>
                  </a:lnTo>
                  <a:lnTo>
                    <a:pt x="584" y="296"/>
                  </a:lnTo>
                  <a:lnTo>
                    <a:pt x="585" y="296"/>
                  </a:lnTo>
                  <a:lnTo>
                    <a:pt x="589" y="298"/>
                  </a:lnTo>
                  <a:lnTo>
                    <a:pt x="590" y="298"/>
                  </a:lnTo>
                  <a:lnTo>
                    <a:pt x="591" y="298"/>
                  </a:lnTo>
                  <a:lnTo>
                    <a:pt x="591" y="297"/>
                  </a:lnTo>
                  <a:lnTo>
                    <a:pt x="590" y="296"/>
                  </a:lnTo>
                  <a:lnTo>
                    <a:pt x="589" y="294"/>
                  </a:lnTo>
                  <a:lnTo>
                    <a:pt x="588" y="294"/>
                  </a:lnTo>
                  <a:lnTo>
                    <a:pt x="585" y="293"/>
                  </a:lnTo>
                  <a:lnTo>
                    <a:pt x="584" y="292"/>
                  </a:lnTo>
                  <a:lnTo>
                    <a:pt x="584" y="291"/>
                  </a:lnTo>
                  <a:lnTo>
                    <a:pt x="583" y="289"/>
                  </a:lnTo>
                  <a:lnTo>
                    <a:pt x="582" y="288"/>
                  </a:lnTo>
                  <a:lnTo>
                    <a:pt x="581" y="288"/>
                  </a:lnTo>
                  <a:lnTo>
                    <a:pt x="577" y="287"/>
                  </a:lnTo>
                  <a:lnTo>
                    <a:pt x="575" y="285"/>
                  </a:lnTo>
                  <a:lnTo>
                    <a:pt x="575" y="284"/>
                  </a:lnTo>
                  <a:lnTo>
                    <a:pt x="575" y="283"/>
                  </a:lnTo>
                  <a:lnTo>
                    <a:pt x="574" y="281"/>
                  </a:lnTo>
                  <a:lnTo>
                    <a:pt x="571" y="278"/>
                  </a:lnTo>
                  <a:lnTo>
                    <a:pt x="568" y="274"/>
                  </a:lnTo>
                  <a:lnTo>
                    <a:pt x="566" y="272"/>
                  </a:lnTo>
                  <a:lnTo>
                    <a:pt x="566" y="271"/>
                  </a:lnTo>
                  <a:lnTo>
                    <a:pt x="564" y="268"/>
                  </a:lnTo>
                  <a:lnTo>
                    <a:pt x="561" y="264"/>
                  </a:lnTo>
                  <a:lnTo>
                    <a:pt x="559" y="263"/>
                  </a:lnTo>
                  <a:lnTo>
                    <a:pt x="558" y="262"/>
                  </a:lnTo>
                  <a:lnTo>
                    <a:pt x="555" y="260"/>
                  </a:lnTo>
                  <a:lnTo>
                    <a:pt x="552" y="260"/>
                  </a:lnTo>
                  <a:lnTo>
                    <a:pt x="550" y="258"/>
                  </a:lnTo>
                  <a:lnTo>
                    <a:pt x="547" y="257"/>
                  </a:lnTo>
                  <a:lnTo>
                    <a:pt x="546" y="256"/>
                  </a:lnTo>
                  <a:lnTo>
                    <a:pt x="545" y="256"/>
                  </a:lnTo>
                  <a:lnTo>
                    <a:pt x="544" y="255"/>
                  </a:lnTo>
                  <a:lnTo>
                    <a:pt x="543" y="253"/>
                  </a:lnTo>
                  <a:lnTo>
                    <a:pt x="544" y="251"/>
                  </a:lnTo>
                  <a:lnTo>
                    <a:pt x="544" y="249"/>
                  </a:lnTo>
                  <a:lnTo>
                    <a:pt x="545" y="248"/>
                  </a:lnTo>
                  <a:lnTo>
                    <a:pt x="545" y="246"/>
                  </a:lnTo>
                  <a:lnTo>
                    <a:pt x="546" y="245"/>
                  </a:lnTo>
                  <a:lnTo>
                    <a:pt x="547" y="244"/>
                  </a:lnTo>
                  <a:lnTo>
                    <a:pt x="547" y="244"/>
                  </a:lnTo>
                  <a:lnTo>
                    <a:pt x="547" y="243"/>
                  </a:lnTo>
                  <a:lnTo>
                    <a:pt x="548" y="243"/>
                  </a:lnTo>
                  <a:lnTo>
                    <a:pt x="548" y="242"/>
                  </a:lnTo>
                  <a:lnTo>
                    <a:pt x="548" y="241"/>
                  </a:lnTo>
                  <a:lnTo>
                    <a:pt x="549" y="240"/>
                  </a:lnTo>
                  <a:lnTo>
                    <a:pt x="550" y="240"/>
                  </a:lnTo>
                  <a:lnTo>
                    <a:pt x="549" y="239"/>
                  </a:lnTo>
                  <a:lnTo>
                    <a:pt x="549" y="239"/>
                  </a:lnTo>
                  <a:lnTo>
                    <a:pt x="547" y="238"/>
                  </a:lnTo>
                  <a:lnTo>
                    <a:pt x="547" y="237"/>
                  </a:lnTo>
                  <a:lnTo>
                    <a:pt x="547" y="237"/>
                  </a:lnTo>
                  <a:lnTo>
                    <a:pt x="548" y="236"/>
                  </a:lnTo>
                  <a:lnTo>
                    <a:pt x="549" y="236"/>
                  </a:lnTo>
                  <a:lnTo>
                    <a:pt x="549" y="237"/>
                  </a:lnTo>
                  <a:lnTo>
                    <a:pt x="550" y="238"/>
                  </a:lnTo>
                  <a:lnTo>
                    <a:pt x="550" y="238"/>
                  </a:lnTo>
                  <a:lnTo>
                    <a:pt x="551" y="239"/>
                  </a:lnTo>
                  <a:lnTo>
                    <a:pt x="552" y="238"/>
                  </a:lnTo>
                  <a:lnTo>
                    <a:pt x="553" y="238"/>
                  </a:lnTo>
                  <a:lnTo>
                    <a:pt x="553" y="237"/>
                  </a:lnTo>
                  <a:lnTo>
                    <a:pt x="552" y="235"/>
                  </a:lnTo>
                  <a:lnTo>
                    <a:pt x="552" y="233"/>
                  </a:lnTo>
                  <a:lnTo>
                    <a:pt x="553" y="232"/>
                  </a:lnTo>
                  <a:lnTo>
                    <a:pt x="554" y="233"/>
                  </a:lnTo>
                  <a:lnTo>
                    <a:pt x="554" y="232"/>
                  </a:lnTo>
                  <a:lnTo>
                    <a:pt x="554" y="232"/>
                  </a:lnTo>
                  <a:lnTo>
                    <a:pt x="553" y="231"/>
                  </a:lnTo>
                  <a:lnTo>
                    <a:pt x="552" y="230"/>
                  </a:lnTo>
                  <a:lnTo>
                    <a:pt x="552" y="230"/>
                  </a:lnTo>
                  <a:lnTo>
                    <a:pt x="553" y="230"/>
                  </a:lnTo>
                  <a:lnTo>
                    <a:pt x="554" y="230"/>
                  </a:lnTo>
                  <a:lnTo>
                    <a:pt x="555" y="230"/>
                  </a:lnTo>
                  <a:lnTo>
                    <a:pt x="555" y="229"/>
                  </a:lnTo>
                  <a:lnTo>
                    <a:pt x="558" y="228"/>
                  </a:lnTo>
                  <a:lnTo>
                    <a:pt x="561" y="227"/>
                  </a:lnTo>
                  <a:lnTo>
                    <a:pt x="564" y="225"/>
                  </a:lnTo>
                  <a:lnTo>
                    <a:pt x="565" y="225"/>
                  </a:lnTo>
                  <a:lnTo>
                    <a:pt x="566" y="225"/>
                  </a:lnTo>
                  <a:lnTo>
                    <a:pt x="567" y="226"/>
                  </a:lnTo>
                  <a:lnTo>
                    <a:pt x="567" y="226"/>
                  </a:lnTo>
                  <a:lnTo>
                    <a:pt x="568" y="227"/>
                  </a:lnTo>
                  <a:lnTo>
                    <a:pt x="568" y="227"/>
                  </a:lnTo>
                  <a:lnTo>
                    <a:pt x="569" y="227"/>
                  </a:lnTo>
                  <a:lnTo>
                    <a:pt x="570" y="226"/>
                  </a:lnTo>
                  <a:lnTo>
                    <a:pt x="570" y="226"/>
                  </a:lnTo>
                  <a:lnTo>
                    <a:pt x="570" y="225"/>
                  </a:lnTo>
                  <a:lnTo>
                    <a:pt x="569" y="225"/>
                  </a:lnTo>
                  <a:lnTo>
                    <a:pt x="569" y="224"/>
                  </a:lnTo>
                  <a:lnTo>
                    <a:pt x="569" y="223"/>
                  </a:lnTo>
                  <a:lnTo>
                    <a:pt x="569" y="222"/>
                  </a:lnTo>
                  <a:lnTo>
                    <a:pt x="568" y="221"/>
                  </a:lnTo>
                  <a:lnTo>
                    <a:pt x="569" y="219"/>
                  </a:lnTo>
                  <a:lnTo>
                    <a:pt x="568" y="219"/>
                  </a:lnTo>
                  <a:lnTo>
                    <a:pt x="567" y="219"/>
                  </a:lnTo>
                  <a:lnTo>
                    <a:pt x="565" y="219"/>
                  </a:lnTo>
                  <a:lnTo>
                    <a:pt x="563" y="219"/>
                  </a:lnTo>
                  <a:lnTo>
                    <a:pt x="562" y="218"/>
                  </a:lnTo>
                  <a:lnTo>
                    <a:pt x="561" y="218"/>
                  </a:lnTo>
                  <a:lnTo>
                    <a:pt x="561" y="218"/>
                  </a:lnTo>
                  <a:lnTo>
                    <a:pt x="561" y="219"/>
                  </a:lnTo>
                  <a:lnTo>
                    <a:pt x="558" y="219"/>
                  </a:lnTo>
                  <a:lnTo>
                    <a:pt x="556" y="219"/>
                  </a:lnTo>
                  <a:lnTo>
                    <a:pt x="554" y="218"/>
                  </a:lnTo>
                  <a:lnTo>
                    <a:pt x="553" y="217"/>
                  </a:lnTo>
                  <a:lnTo>
                    <a:pt x="551" y="217"/>
                  </a:lnTo>
                  <a:lnTo>
                    <a:pt x="548" y="215"/>
                  </a:lnTo>
                  <a:lnTo>
                    <a:pt x="544" y="214"/>
                  </a:lnTo>
                  <a:lnTo>
                    <a:pt x="541" y="215"/>
                  </a:lnTo>
                  <a:lnTo>
                    <a:pt x="540" y="216"/>
                  </a:lnTo>
                  <a:lnTo>
                    <a:pt x="540" y="216"/>
                  </a:lnTo>
                  <a:lnTo>
                    <a:pt x="540" y="216"/>
                  </a:lnTo>
                  <a:lnTo>
                    <a:pt x="540" y="216"/>
                  </a:lnTo>
                  <a:lnTo>
                    <a:pt x="540" y="218"/>
                  </a:lnTo>
                  <a:lnTo>
                    <a:pt x="537" y="220"/>
                  </a:lnTo>
                  <a:lnTo>
                    <a:pt x="538" y="221"/>
                  </a:lnTo>
                  <a:lnTo>
                    <a:pt x="538" y="221"/>
                  </a:lnTo>
                  <a:lnTo>
                    <a:pt x="537" y="223"/>
                  </a:lnTo>
                  <a:lnTo>
                    <a:pt x="534" y="223"/>
                  </a:lnTo>
                  <a:lnTo>
                    <a:pt x="532" y="223"/>
                  </a:lnTo>
                  <a:lnTo>
                    <a:pt x="530" y="222"/>
                  </a:lnTo>
                  <a:lnTo>
                    <a:pt x="528" y="221"/>
                  </a:lnTo>
                  <a:lnTo>
                    <a:pt x="527" y="220"/>
                  </a:lnTo>
                  <a:lnTo>
                    <a:pt x="526" y="218"/>
                  </a:lnTo>
                  <a:lnTo>
                    <a:pt x="526" y="216"/>
                  </a:lnTo>
                  <a:lnTo>
                    <a:pt x="526" y="216"/>
                  </a:lnTo>
                  <a:lnTo>
                    <a:pt x="526" y="215"/>
                  </a:lnTo>
                  <a:lnTo>
                    <a:pt x="526" y="215"/>
                  </a:lnTo>
                  <a:lnTo>
                    <a:pt x="524" y="214"/>
                  </a:lnTo>
                  <a:lnTo>
                    <a:pt x="524" y="214"/>
                  </a:lnTo>
                  <a:lnTo>
                    <a:pt x="524" y="213"/>
                  </a:lnTo>
                  <a:lnTo>
                    <a:pt x="522" y="211"/>
                  </a:lnTo>
                  <a:lnTo>
                    <a:pt x="520" y="210"/>
                  </a:lnTo>
                  <a:lnTo>
                    <a:pt x="518" y="210"/>
                  </a:lnTo>
                  <a:lnTo>
                    <a:pt x="517" y="210"/>
                  </a:lnTo>
                  <a:lnTo>
                    <a:pt x="511" y="209"/>
                  </a:lnTo>
                  <a:lnTo>
                    <a:pt x="507" y="207"/>
                  </a:lnTo>
                  <a:lnTo>
                    <a:pt x="505" y="206"/>
                  </a:lnTo>
                  <a:lnTo>
                    <a:pt x="503" y="203"/>
                  </a:lnTo>
                  <a:lnTo>
                    <a:pt x="502" y="202"/>
                  </a:lnTo>
                  <a:lnTo>
                    <a:pt x="502" y="200"/>
                  </a:lnTo>
                  <a:lnTo>
                    <a:pt x="502" y="195"/>
                  </a:lnTo>
                  <a:lnTo>
                    <a:pt x="503" y="194"/>
                  </a:lnTo>
                  <a:lnTo>
                    <a:pt x="504" y="194"/>
                  </a:lnTo>
                  <a:lnTo>
                    <a:pt x="506" y="194"/>
                  </a:lnTo>
                  <a:lnTo>
                    <a:pt x="508" y="196"/>
                  </a:lnTo>
                  <a:lnTo>
                    <a:pt x="510" y="195"/>
                  </a:lnTo>
                  <a:lnTo>
                    <a:pt x="511" y="195"/>
                  </a:lnTo>
                  <a:lnTo>
                    <a:pt x="513" y="195"/>
                  </a:lnTo>
                  <a:lnTo>
                    <a:pt x="513" y="195"/>
                  </a:lnTo>
                  <a:lnTo>
                    <a:pt x="514" y="195"/>
                  </a:lnTo>
                  <a:lnTo>
                    <a:pt x="515" y="195"/>
                  </a:lnTo>
                  <a:lnTo>
                    <a:pt x="515" y="194"/>
                  </a:lnTo>
                  <a:lnTo>
                    <a:pt x="516" y="191"/>
                  </a:lnTo>
                  <a:lnTo>
                    <a:pt x="516" y="189"/>
                  </a:lnTo>
                  <a:lnTo>
                    <a:pt x="516" y="188"/>
                  </a:lnTo>
                  <a:lnTo>
                    <a:pt x="516" y="187"/>
                  </a:lnTo>
                  <a:lnTo>
                    <a:pt x="517" y="185"/>
                  </a:lnTo>
                  <a:lnTo>
                    <a:pt x="519" y="184"/>
                  </a:lnTo>
                  <a:lnTo>
                    <a:pt x="524" y="181"/>
                  </a:lnTo>
                  <a:lnTo>
                    <a:pt x="526" y="180"/>
                  </a:lnTo>
                  <a:lnTo>
                    <a:pt x="526" y="176"/>
                  </a:lnTo>
                  <a:lnTo>
                    <a:pt x="527" y="175"/>
                  </a:lnTo>
                  <a:lnTo>
                    <a:pt x="527" y="174"/>
                  </a:lnTo>
                  <a:lnTo>
                    <a:pt x="528" y="173"/>
                  </a:lnTo>
                  <a:lnTo>
                    <a:pt x="528" y="172"/>
                  </a:lnTo>
                  <a:lnTo>
                    <a:pt x="529" y="171"/>
                  </a:lnTo>
                  <a:lnTo>
                    <a:pt x="533" y="172"/>
                  </a:lnTo>
                  <a:lnTo>
                    <a:pt x="534" y="172"/>
                  </a:lnTo>
                  <a:lnTo>
                    <a:pt x="535" y="172"/>
                  </a:lnTo>
                  <a:lnTo>
                    <a:pt x="535" y="172"/>
                  </a:lnTo>
                  <a:lnTo>
                    <a:pt x="535" y="171"/>
                  </a:lnTo>
                  <a:lnTo>
                    <a:pt x="535" y="170"/>
                  </a:lnTo>
                  <a:lnTo>
                    <a:pt x="537" y="172"/>
                  </a:lnTo>
                  <a:lnTo>
                    <a:pt x="541" y="174"/>
                  </a:lnTo>
                  <a:lnTo>
                    <a:pt x="542" y="175"/>
                  </a:lnTo>
                  <a:lnTo>
                    <a:pt x="543" y="176"/>
                  </a:lnTo>
                  <a:lnTo>
                    <a:pt x="543" y="177"/>
                  </a:lnTo>
                  <a:lnTo>
                    <a:pt x="544" y="178"/>
                  </a:lnTo>
                  <a:lnTo>
                    <a:pt x="544" y="179"/>
                  </a:lnTo>
                  <a:lnTo>
                    <a:pt x="543" y="182"/>
                  </a:lnTo>
                  <a:lnTo>
                    <a:pt x="542" y="183"/>
                  </a:lnTo>
                  <a:lnTo>
                    <a:pt x="542" y="184"/>
                  </a:lnTo>
                  <a:lnTo>
                    <a:pt x="540" y="186"/>
                  </a:lnTo>
                  <a:lnTo>
                    <a:pt x="540" y="187"/>
                  </a:lnTo>
                  <a:lnTo>
                    <a:pt x="541" y="188"/>
                  </a:lnTo>
                  <a:lnTo>
                    <a:pt x="541" y="188"/>
                  </a:lnTo>
                  <a:lnTo>
                    <a:pt x="541" y="188"/>
                  </a:lnTo>
                  <a:lnTo>
                    <a:pt x="540" y="189"/>
                  </a:lnTo>
                  <a:lnTo>
                    <a:pt x="539" y="190"/>
                  </a:lnTo>
                  <a:lnTo>
                    <a:pt x="539" y="190"/>
                  </a:lnTo>
                  <a:lnTo>
                    <a:pt x="540" y="191"/>
                  </a:lnTo>
                  <a:lnTo>
                    <a:pt x="540" y="192"/>
                  </a:lnTo>
                  <a:lnTo>
                    <a:pt x="541" y="192"/>
                  </a:lnTo>
                  <a:lnTo>
                    <a:pt x="543" y="192"/>
                  </a:lnTo>
                  <a:lnTo>
                    <a:pt x="546" y="192"/>
                  </a:lnTo>
                  <a:lnTo>
                    <a:pt x="546" y="192"/>
                  </a:lnTo>
                  <a:lnTo>
                    <a:pt x="546" y="192"/>
                  </a:lnTo>
                  <a:lnTo>
                    <a:pt x="545" y="193"/>
                  </a:lnTo>
                  <a:lnTo>
                    <a:pt x="545" y="194"/>
                  </a:lnTo>
                  <a:lnTo>
                    <a:pt x="546" y="196"/>
                  </a:lnTo>
                  <a:lnTo>
                    <a:pt x="543" y="197"/>
                  </a:lnTo>
                  <a:lnTo>
                    <a:pt x="542" y="198"/>
                  </a:lnTo>
                  <a:lnTo>
                    <a:pt x="541" y="198"/>
                  </a:lnTo>
                  <a:lnTo>
                    <a:pt x="542" y="200"/>
                  </a:lnTo>
                  <a:lnTo>
                    <a:pt x="543" y="202"/>
                  </a:lnTo>
                  <a:lnTo>
                    <a:pt x="543" y="201"/>
                  </a:lnTo>
                  <a:lnTo>
                    <a:pt x="544" y="201"/>
                  </a:lnTo>
                  <a:lnTo>
                    <a:pt x="544" y="201"/>
                  </a:lnTo>
                  <a:lnTo>
                    <a:pt x="546" y="200"/>
                  </a:lnTo>
                  <a:lnTo>
                    <a:pt x="548" y="200"/>
                  </a:lnTo>
                  <a:lnTo>
                    <a:pt x="548" y="198"/>
                  </a:lnTo>
                  <a:lnTo>
                    <a:pt x="547" y="198"/>
                  </a:lnTo>
                  <a:lnTo>
                    <a:pt x="547" y="197"/>
                  </a:lnTo>
                  <a:lnTo>
                    <a:pt x="548" y="197"/>
                  </a:lnTo>
                  <a:lnTo>
                    <a:pt x="548" y="197"/>
                  </a:lnTo>
                  <a:lnTo>
                    <a:pt x="549" y="197"/>
                  </a:lnTo>
                  <a:lnTo>
                    <a:pt x="549" y="196"/>
                  </a:lnTo>
                  <a:lnTo>
                    <a:pt x="550" y="196"/>
                  </a:lnTo>
                  <a:lnTo>
                    <a:pt x="550" y="196"/>
                  </a:lnTo>
                  <a:lnTo>
                    <a:pt x="551" y="195"/>
                  </a:lnTo>
                  <a:lnTo>
                    <a:pt x="551" y="193"/>
                  </a:lnTo>
                  <a:lnTo>
                    <a:pt x="552" y="192"/>
                  </a:lnTo>
                  <a:lnTo>
                    <a:pt x="556" y="189"/>
                  </a:lnTo>
                  <a:lnTo>
                    <a:pt x="557" y="189"/>
                  </a:lnTo>
                  <a:lnTo>
                    <a:pt x="557" y="188"/>
                  </a:lnTo>
                  <a:lnTo>
                    <a:pt x="561" y="188"/>
                  </a:lnTo>
                  <a:lnTo>
                    <a:pt x="561" y="187"/>
                  </a:lnTo>
                  <a:lnTo>
                    <a:pt x="561" y="187"/>
                  </a:lnTo>
                  <a:lnTo>
                    <a:pt x="563" y="187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64" y="185"/>
                  </a:lnTo>
                  <a:lnTo>
                    <a:pt x="565" y="186"/>
                  </a:lnTo>
                  <a:lnTo>
                    <a:pt x="569" y="186"/>
                  </a:lnTo>
                  <a:lnTo>
                    <a:pt x="570" y="185"/>
                  </a:lnTo>
                  <a:lnTo>
                    <a:pt x="571" y="183"/>
                  </a:lnTo>
                  <a:lnTo>
                    <a:pt x="571" y="183"/>
                  </a:lnTo>
                  <a:lnTo>
                    <a:pt x="570" y="182"/>
                  </a:lnTo>
                  <a:lnTo>
                    <a:pt x="571" y="181"/>
                  </a:lnTo>
                  <a:lnTo>
                    <a:pt x="573" y="179"/>
                  </a:lnTo>
                  <a:lnTo>
                    <a:pt x="573" y="178"/>
                  </a:lnTo>
                  <a:lnTo>
                    <a:pt x="574" y="177"/>
                  </a:lnTo>
                  <a:lnTo>
                    <a:pt x="574" y="177"/>
                  </a:lnTo>
                  <a:lnTo>
                    <a:pt x="575" y="177"/>
                  </a:lnTo>
                  <a:lnTo>
                    <a:pt x="575" y="177"/>
                  </a:lnTo>
                  <a:lnTo>
                    <a:pt x="574" y="177"/>
                  </a:lnTo>
                  <a:lnTo>
                    <a:pt x="575" y="176"/>
                  </a:lnTo>
                  <a:lnTo>
                    <a:pt x="576" y="176"/>
                  </a:lnTo>
                  <a:lnTo>
                    <a:pt x="577" y="175"/>
                  </a:lnTo>
                  <a:lnTo>
                    <a:pt x="578" y="175"/>
                  </a:lnTo>
                  <a:lnTo>
                    <a:pt x="579" y="174"/>
                  </a:lnTo>
                  <a:lnTo>
                    <a:pt x="579" y="173"/>
                  </a:lnTo>
                  <a:lnTo>
                    <a:pt x="579" y="173"/>
                  </a:lnTo>
                  <a:lnTo>
                    <a:pt x="579" y="173"/>
                  </a:lnTo>
                  <a:lnTo>
                    <a:pt x="580" y="172"/>
                  </a:lnTo>
                  <a:lnTo>
                    <a:pt x="580" y="172"/>
                  </a:lnTo>
                  <a:lnTo>
                    <a:pt x="580" y="172"/>
                  </a:lnTo>
                  <a:lnTo>
                    <a:pt x="581" y="172"/>
                  </a:lnTo>
                  <a:lnTo>
                    <a:pt x="582" y="171"/>
                  </a:lnTo>
                  <a:lnTo>
                    <a:pt x="583" y="170"/>
                  </a:lnTo>
                  <a:lnTo>
                    <a:pt x="583" y="170"/>
                  </a:lnTo>
                  <a:lnTo>
                    <a:pt x="583" y="169"/>
                  </a:lnTo>
                  <a:lnTo>
                    <a:pt x="584" y="168"/>
                  </a:lnTo>
                  <a:lnTo>
                    <a:pt x="584" y="167"/>
                  </a:lnTo>
                  <a:lnTo>
                    <a:pt x="584" y="166"/>
                  </a:lnTo>
                  <a:lnTo>
                    <a:pt x="584" y="165"/>
                  </a:lnTo>
                  <a:lnTo>
                    <a:pt x="585" y="165"/>
                  </a:lnTo>
                  <a:lnTo>
                    <a:pt x="584" y="165"/>
                  </a:lnTo>
                  <a:lnTo>
                    <a:pt x="584" y="164"/>
                  </a:lnTo>
                  <a:lnTo>
                    <a:pt x="584" y="161"/>
                  </a:lnTo>
                  <a:lnTo>
                    <a:pt x="584" y="161"/>
                  </a:lnTo>
                  <a:lnTo>
                    <a:pt x="584" y="160"/>
                  </a:lnTo>
                  <a:lnTo>
                    <a:pt x="584" y="160"/>
                  </a:lnTo>
                  <a:lnTo>
                    <a:pt x="585" y="159"/>
                  </a:lnTo>
                  <a:lnTo>
                    <a:pt x="585" y="160"/>
                  </a:lnTo>
                  <a:lnTo>
                    <a:pt x="585" y="159"/>
                  </a:lnTo>
                  <a:lnTo>
                    <a:pt x="586" y="159"/>
                  </a:lnTo>
                  <a:lnTo>
                    <a:pt x="587" y="159"/>
                  </a:lnTo>
                  <a:lnTo>
                    <a:pt x="587" y="159"/>
                  </a:lnTo>
                  <a:lnTo>
                    <a:pt x="588" y="160"/>
                  </a:lnTo>
                  <a:lnTo>
                    <a:pt x="589" y="161"/>
                  </a:lnTo>
                  <a:lnTo>
                    <a:pt x="590" y="161"/>
                  </a:lnTo>
                  <a:lnTo>
                    <a:pt x="590" y="162"/>
                  </a:lnTo>
                  <a:lnTo>
                    <a:pt x="591" y="162"/>
                  </a:lnTo>
                  <a:lnTo>
                    <a:pt x="592" y="162"/>
                  </a:lnTo>
                  <a:lnTo>
                    <a:pt x="594" y="164"/>
                  </a:lnTo>
                  <a:lnTo>
                    <a:pt x="595" y="164"/>
                  </a:lnTo>
                  <a:lnTo>
                    <a:pt x="597" y="164"/>
                  </a:lnTo>
                  <a:lnTo>
                    <a:pt x="598" y="164"/>
                  </a:lnTo>
                  <a:lnTo>
                    <a:pt x="600" y="164"/>
                  </a:lnTo>
                  <a:lnTo>
                    <a:pt x="601" y="164"/>
                  </a:lnTo>
                  <a:lnTo>
                    <a:pt x="602" y="165"/>
                  </a:lnTo>
                  <a:lnTo>
                    <a:pt x="603" y="165"/>
                  </a:lnTo>
                  <a:lnTo>
                    <a:pt x="603" y="165"/>
                  </a:lnTo>
                  <a:lnTo>
                    <a:pt x="604" y="164"/>
                  </a:lnTo>
                  <a:lnTo>
                    <a:pt x="604" y="162"/>
                  </a:lnTo>
                  <a:lnTo>
                    <a:pt x="604" y="162"/>
                  </a:lnTo>
                  <a:lnTo>
                    <a:pt x="603" y="161"/>
                  </a:lnTo>
                  <a:lnTo>
                    <a:pt x="603" y="160"/>
                  </a:lnTo>
                  <a:lnTo>
                    <a:pt x="601" y="160"/>
                  </a:lnTo>
                  <a:lnTo>
                    <a:pt x="600" y="159"/>
                  </a:lnTo>
                  <a:lnTo>
                    <a:pt x="599" y="158"/>
                  </a:lnTo>
                  <a:lnTo>
                    <a:pt x="599" y="158"/>
                  </a:lnTo>
                  <a:lnTo>
                    <a:pt x="598" y="157"/>
                  </a:lnTo>
                  <a:lnTo>
                    <a:pt x="598" y="156"/>
                  </a:lnTo>
                  <a:lnTo>
                    <a:pt x="598" y="156"/>
                  </a:lnTo>
                  <a:lnTo>
                    <a:pt x="599" y="156"/>
                  </a:lnTo>
                  <a:lnTo>
                    <a:pt x="600" y="155"/>
                  </a:lnTo>
                  <a:lnTo>
                    <a:pt x="602" y="156"/>
                  </a:lnTo>
                  <a:lnTo>
                    <a:pt x="604" y="156"/>
                  </a:lnTo>
                  <a:lnTo>
                    <a:pt x="605" y="155"/>
                  </a:lnTo>
                  <a:lnTo>
                    <a:pt x="606" y="155"/>
                  </a:lnTo>
                  <a:lnTo>
                    <a:pt x="607" y="155"/>
                  </a:lnTo>
                  <a:lnTo>
                    <a:pt x="607" y="155"/>
                  </a:lnTo>
                  <a:lnTo>
                    <a:pt x="608" y="154"/>
                  </a:lnTo>
                  <a:lnTo>
                    <a:pt x="608" y="154"/>
                  </a:lnTo>
                  <a:lnTo>
                    <a:pt x="608" y="153"/>
                  </a:lnTo>
                  <a:lnTo>
                    <a:pt x="608" y="152"/>
                  </a:lnTo>
                  <a:lnTo>
                    <a:pt x="608" y="152"/>
                  </a:lnTo>
                  <a:lnTo>
                    <a:pt x="608" y="151"/>
                  </a:lnTo>
                  <a:lnTo>
                    <a:pt x="608" y="150"/>
                  </a:lnTo>
                  <a:lnTo>
                    <a:pt x="609" y="150"/>
                  </a:lnTo>
                  <a:lnTo>
                    <a:pt x="609" y="150"/>
                  </a:lnTo>
                  <a:lnTo>
                    <a:pt x="610" y="150"/>
                  </a:lnTo>
                  <a:lnTo>
                    <a:pt x="611" y="151"/>
                  </a:lnTo>
                  <a:lnTo>
                    <a:pt x="611" y="151"/>
                  </a:lnTo>
                  <a:lnTo>
                    <a:pt x="611" y="150"/>
                  </a:lnTo>
                  <a:lnTo>
                    <a:pt x="611" y="150"/>
                  </a:lnTo>
                  <a:lnTo>
                    <a:pt x="612" y="150"/>
                  </a:lnTo>
                  <a:lnTo>
                    <a:pt x="612" y="149"/>
                  </a:lnTo>
                  <a:lnTo>
                    <a:pt x="611" y="148"/>
                  </a:lnTo>
                  <a:lnTo>
                    <a:pt x="611" y="146"/>
                  </a:lnTo>
                  <a:lnTo>
                    <a:pt x="610" y="145"/>
                  </a:lnTo>
                  <a:lnTo>
                    <a:pt x="610" y="144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11" y="143"/>
                  </a:lnTo>
                  <a:lnTo>
                    <a:pt x="612" y="143"/>
                  </a:lnTo>
                  <a:lnTo>
                    <a:pt x="612" y="143"/>
                  </a:lnTo>
                  <a:lnTo>
                    <a:pt x="613" y="143"/>
                  </a:lnTo>
                  <a:lnTo>
                    <a:pt x="613" y="144"/>
                  </a:lnTo>
                  <a:lnTo>
                    <a:pt x="614" y="144"/>
                  </a:lnTo>
                  <a:lnTo>
                    <a:pt x="615" y="144"/>
                  </a:lnTo>
                  <a:lnTo>
                    <a:pt x="616" y="146"/>
                  </a:lnTo>
                  <a:lnTo>
                    <a:pt x="617" y="147"/>
                  </a:lnTo>
                  <a:lnTo>
                    <a:pt x="618" y="147"/>
                  </a:lnTo>
                  <a:lnTo>
                    <a:pt x="619" y="148"/>
                  </a:lnTo>
                  <a:lnTo>
                    <a:pt x="620" y="148"/>
                  </a:lnTo>
                  <a:lnTo>
                    <a:pt x="620" y="149"/>
                  </a:lnTo>
                  <a:lnTo>
                    <a:pt x="621" y="148"/>
                  </a:lnTo>
                  <a:lnTo>
                    <a:pt x="620" y="147"/>
                  </a:lnTo>
                  <a:lnTo>
                    <a:pt x="619" y="147"/>
                  </a:lnTo>
                  <a:lnTo>
                    <a:pt x="618" y="147"/>
                  </a:lnTo>
                  <a:lnTo>
                    <a:pt x="618" y="146"/>
                  </a:lnTo>
                  <a:lnTo>
                    <a:pt x="618" y="146"/>
                  </a:lnTo>
                  <a:lnTo>
                    <a:pt x="618" y="146"/>
                  </a:lnTo>
                  <a:lnTo>
                    <a:pt x="618" y="145"/>
                  </a:lnTo>
                  <a:lnTo>
                    <a:pt x="619" y="145"/>
                  </a:lnTo>
                  <a:lnTo>
                    <a:pt x="620" y="145"/>
                  </a:lnTo>
                  <a:lnTo>
                    <a:pt x="621" y="144"/>
                  </a:lnTo>
                  <a:lnTo>
                    <a:pt x="621" y="144"/>
                  </a:lnTo>
                  <a:lnTo>
                    <a:pt x="622" y="144"/>
                  </a:lnTo>
                  <a:lnTo>
                    <a:pt x="623" y="144"/>
                  </a:lnTo>
                  <a:lnTo>
                    <a:pt x="623" y="144"/>
                  </a:lnTo>
                  <a:lnTo>
                    <a:pt x="623" y="143"/>
                  </a:lnTo>
                  <a:lnTo>
                    <a:pt x="622" y="142"/>
                  </a:lnTo>
                  <a:lnTo>
                    <a:pt x="622" y="142"/>
                  </a:lnTo>
                  <a:lnTo>
                    <a:pt x="622" y="141"/>
                  </a:lnTo>
                  <a:lnTo>
                    <a:pt x="623" y="141"/>
                  </a:lnTo>
                  <a:lnTo>
                    <a:pt x="622" y="139"/>
                  </a:lnTo>
                  <a:lnTo>
                    <a:pt x="622" y="138"/>
                  </a:lnTo>
                  <a:lnTo>
                    <a:pt x="622" y="137"/>
                  </a:lnTo>
                  <a:lnTo>
                    <a:pt x="621" y="137"/>
                  </a:lnTo>
                  <a:lnTo>
                    <a:pt x="621" y="136"/>
                  </a:lnTo>
                  <a:lnTo>
                    <a:pt x="620" y="136"/>
                  </a:lnTo>
                  <a:lnTo>
                    <a:pt x="620" y="136"/>
                  </a:lnTo>
                  <a:lnTo>
                    <a:pt x="619" y="135"/>
                  </a:lnTo>
                  <a:lnTo>
                    <a:pt x="618" y="134"/>
                  </a:lnTo>
                  <a:lnTo>
                    <a:pt x="618" y="133"/>
                  </a:lnTo>
                  <a:lnTo>
                    <a:pt x="616" y="129"/>
                  </a:lnTo>
                  <a:lnTo>
                    <a:pt x="616" y="127"/>
                  </a:lnTo>
                  <a:lnTo>
                    <a:pt x="611" y="122"/>
                  </a:lnTo>
                  <a:lnTo>
                    <a:pt x="610" y="120"/>
                  </a:lnTo>
                  <a:lnTo>
                    <a:pt x="609" y="119"/>
                  </a:lnTo>
                  <a:lnTo>
                    <a:pt x="607" y="118"/>
                  </a:lnTo>
                  <a:lnTo>
                    <a:pt x="606" y="117"/>
                  </a:lnTo>
                  <a:lnTo>
                    <a:pt x="606" y="117"/>
                  </a:lnTo>
                  <a:lnTo>
                    <a:pt x="606" y="116"/>
                  </a:lnTo>
                  <a:lnTo>
                    <a:pt x="607" y="116"/>
                  </a:lnTo>
                  <a:lnTo>
                    <a:pt x="608" y="116"/>
                  </a:lnTo>
                  <a:lnTo>
                    <a:pt x="609" y="116"/>
                  </a:lnTo>
                  <a:lnTo>
                    <a:pt x="610" y="115"/>
                  </a:lnTo>
                  <a:lnTo>
                    <a:pt x="610" y="115"/>
                  </a:lnTo>
                  <a:lnTo>
                    <a:pt x="611" y="114"/>
                  </a:lnTo>
                  <a:lnTo>
                    <a:pt x="611" y="113"/>
                  </a:lnTo>
                  <a:lnTo>
                    <a:pt x="610" y="112"/>
                  </a:lnTo>
                  <a:lnTo>
                    <a:pt x="611" y="112"/>
                  </a:lnTo>
                  <a:lnTo>
                    <a:pt x="611" y="111"/>
                  </a:lnTo>
                  <a:lnTo>
                    <a:pt x="611" y="111"/>
                  </a:lnTo>
                  <a:lnTo>
                    <a:pt x="613" y="111"/>
                  </a:lnTo>
                  <a:lnTo>
                    <a:pt x="614" y="112"/>
                  </a:lnTo>
                  <a:lnTo>
                    <a:pt x="615" y="112"/>
                  </a:lnTo>
                  <a:lnTo>
                    <a:pt x="616" y="112"/>
                  </a:lnTo>
                  <a:lnTo>
                    <a:pt x="618" y="113"/>
                  </a:lnTo>
                  <a:lnTo>
                    <a:pt x="621" y="113"/>
                  </a:lnTo>
                  <a:lnTo>
                    <a:pt x="622" y="114"/>
                  </a:lnTo>
                  <a:lnTo>
                    <a:pt x="623" y="114"/>
                  </a:lnTo>
                  <a:lnTo>
                    <a:pt x="624" y="114"/>
                  </a:lnTo>
                  <a:lnTo>
                    <a:pt x="625" y="114"/>
                  </a:lnTo>
                  <a:lnTo>
                    <a:pt x="626" y="114"/>
                  </a:lnTo>
                  <a:lnTo>
                    <a:pt x="626" y="114"/>
                  </a:lnTo>
                  <a:lnTo>
                    <a:pt x="627" y="113"/>
                  </a:lnTo>
                  <a:lnTo>
                    <a:pt x="626" y="112"/>
                  </a:lnTo>
                  <a:close/>
                  <a:moveTo>
                    <a:pt x="321" y="231"/>
                  </a:moveTo>
                  <a:lnTo>
                    <a:pt x="320" y="230"/>
                  </a:lnTo>
                  <a:lnTo>
                    <a:pt x="319" y="230"/>
                  </a:lnTo>
                  <a:lnTo>
                    <a:pt x="316" y="230"/>
                  </a:lnTo>
                  <a:lnTo>
                    <a:pt x="312" y="229"/>
                  </a:lnTo>
                  <a:lnTo>
                    <a:pt x="310" y="228"/>
                  </a:lnTo>
                  <a:lnTo>
                    <a:pt x="308" y="227"/>
                  </a:lnTo>
                  <a:lnTo>
                    <a:pt x="308" y="226"/>
                  </a:lnTo>
                  <a:lnTo>
                    <a:pt x="308" y="226"/>
                  </a:lnTo>
                  <a:lnTo>
                    <a:pt x="309" y="226"/>
                  </a:lnTo>
                  <a:lnTo>
                    <a:pt x="309" y="225"/>
                  </a:lnTo>
                  <a:lnTo>
                    <a:pt x="309" y="225"/>
                  </a:lnTo>
                  <a:lnTo>
                    <a:pt x="309" y="224"/>
                  </a:lnTo>
                  <a:lnTo>
                    <a:pt x="308" y="223"/>
                  </a:lnTo>
                  <a:lnTo>
                    <a:pt x="308" y="222"/>
                  </a:lnTo>
                  <a:lnTo>
                    <a:pt x="309" y="222"/>
                  </a:lnTo>
                  <a:lnTo>
                    <a:pt x="311" y="222"/>
                  </a:lnTo>
                  <a:lnTo>
                    <a:pt x="313" y="223"/>
                  </a:lnTo>
                  <a:lnTo>
                    <a:pt x="317" y="224"/>
                  </a:lnTo>
                  <a:lnTo>
                    <a:pt x="319" y="226"/>
                  </a:lnTo>
                  <a:lnTo>
                    <a:pt x="321" y="227"/>
                  </a:lnTo>
                  <a:lnTo>
                    <a:pt x="321" y="228"/>
                  </a:lnTo>
                  <a:lnTo>
                    <a:pt x="321" y="228"/>
                  </a:lnTo>
                  <a:lnTo>
                    <a:pt x="322" y="229"/>
                  </a:lnTo>
                  <a:lnTo>
                    <a:pt x="322" y="230"/>
                  </a:lnTo>
                  <a:lnTo>
                    <a:pt x="321" y="23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5" name="Google Shape;1515;p77"/>
            <p:cNvSpPr/>
            <p:nvPr/>
          </p:nvSpPr>
          <p:spPr>
            <a:xfrm>
              <a:off x="6580188" y="125412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1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6" name="Google Shape;1516;p77"/>
            <p:cNvSpPr/>
            <p:nvPr/>
          </p:nvSpPr>
          <p:spPr>
            <a:xfrm>
              <a:off x="6757988" y="10620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7" name="Google Shape;1517;p77"/>
            <p:cNvSpPr/>
            <p:nvPr/>
          </p:nvSpPr>
          <p:spPr>
            <a:xfrm>
              <a:off x="6762750" y="1058863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8" name="Google Shape;1518;p77"/>
            <p:cNvSpPr/>
            <p:nvPr/>
          </p:nvSpPr>
          <p:spPr>
            <a:xfrm>
              <a:off x="3432175" y="274638"/>
              <a:ext cx="34925" cy="20638"/>
            </a:xfrm>
            <a:custGeom>
              <a:avLst/>
              <a:gdLst/>
              <a:ahLst/>
              <a:cxnLst/>
              <a:rect l="l" t="t" r="r" b="b"/>
              <a:pathLst>
                <a:path w="22" h="13" extrusionOk="0">
                  <a:moveTo>
                    <a:pt x="3" y="5"/>
                  </a:move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2" y="12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9" name="Google Shape;1519;p77"/>
            <p:cNvSpPr/>
            <p:nvPr/>
          </p:nvSpPr>
          <p:spPr>
            <a:xfrm>
              <a:off x="2298700" y="901700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0" name="Google Shape;1520;p77"/>
            <p:cNvSpPr/>
            <p:nvPr/>
          </p:nvSpPr>
          <p:spPr>
            <a:xfrm>
              <a:off x="5518150" y="1123950"/>
              <a:ext cx="19050" cy="793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9" y="0"/>
                  </a:moveTo>
                  <a:lnTo>
                    <a:pt x="8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1" name="Google Shape;1521;p77"/>
            <p:cNvSpPr/>
            <p:nvPr/>
          </p:nvSpPr>
          <p:spPr>
            <a:xfrm>
              <a:off x="5267325" y="842963"/>
              <a:ext cx="400050" cy="322263"/>
            </a:xfrm>
            <a:custGeom>
              <a:avLst/>
              <a:gdLst/>
              <a:ahLst/>
              <a:cxnLst/>
              <a:rect l="l" t="t" r="r" b="b"/>
              <a:pathLst>
                <a:path w="252" h="203" extrusionOk="0">
                  <a:moveTo>
                    <a:pt x="252" y="176"/>
                  </a:moveTo>
                  <a:lnTo>
                    <a:pt x="252" y="175"/>
                  </a:lnTo>
                  <a:lnTo>
                    <a:pt x="252" y="175"/>
                  </a:lnTo>
                  <a:lnTo>
                    <a:pt x="252" y="174"/>
                  </a:lnTo>
                  <a:lnTo>
                    <a:pt x="251" y="173"/>
                  </a:lnTo>
                  <a:lnTo>
                    <a:pt x="251" y="173"/>
                  </a:lnTo>
                  <a:lnTo>
                    <a:pt x="248" y="174"/>
                  </a:lnTo>
                  <a:lnTo>
                    <a:pt x="247" y="174"/>
                  </a:lnTo>
                  <a:lnTo>
                    <a:pt x="246" y="173"/>
                  </a:lnTo>
                  <a:lnTo>
                    <a:pt x="246" y="173"/>
                  </a:lnTo>
                  <a:lnTo>
                    <a:pt x="246" y="173"/>
                  </a:lnTo>
                  <a:lnTo>
                    <a:pt x="246" y="172"/>
                  </a:lnTo>
                  <a:lnTo>
                    <a:pt x="246" y="171"/>
                  </a:lnTo>
                  <a:lnTo>
                    <a:pt x="246" y="170"/>
                  </a:lnTo>
                  <a:lnTo>
                    <a:pt x="245" y="166"/>
                  </a:lnTo>
                  <a:lnTo>
                    <a:pt x="244" y="163"/>
                  </a:lnTo>
                  <a:lnTo>
                    <a:pt x="244" y="160"/>
                  </a:lnTo>
                  <a:lnTo>
                    <a:pt x="244" y="160"/>
                  </a:lnTo>
                  <a:lnTo>
                    <a:pt x="244" y="160"/>
                  </a:lnTo>
                  <a:lnTo>
                    <a:pt x="244" y="160"/>
                  </a:lnTo>
                  <a:lnTo>
                    <a:pt x="242" y="160"/>
                  </a:lnTo>
                  <a:lnTo>
                    <a:pt x="240" y="158"/>
                  </a:lnTo>
                  <a:lnTo>
                    <a:pt x="239" y="158"/>
                  </a:lnTo>
                  <a:lnTo>
                    <a:pt x="236" y="157"/>
                  </a:lnTo>
                  <a:lnTo>
                    <a:pt x="235" y="157"/>
                  </a:lnTo>
                  <a:lnTo>
                    <a:pt x="233" y="156"/>
                  </a:lnTo>
                  <a:lnTo>
                    <a:pt x="232" y="154"/>
                  </a:lnTo>
                  <a:lnTo>
                    <a:pt x="230" y="151"/>
                  </a:lnTo>
                  <a:lnTo>
                    <a:pt x="228" y="150"/>
                  </a:lnTo>
                  <a:lnTo>
                    <a:pt x="227" y="149"/>
                  </a:lnTo>
                  <a:lnTo>
                    <a:pt x="225" y="145"/>
                  </a:lnTo>
                  <a:lnTo>
                    <a:pt x="224" y="144"/>
                  </a:lnTo>
                  <a:lnTo>
                    <a:pt x="224" y="144"/>
                  </a:lnTo>
                  <a:lnTo>
                    <a:pt x="222" y="141"/>
                  </a:lnTo>
                  <a:lnTo>
                    <a:pt x="220" y="140"/>
                  </a:lnTo>
                  <a:lnTo>
                    <a:pt x="218" y="137"/>
                  </a:lnTo>
                  <a:lnTo>
                    <a:pt x="220" y="133"/>
                  </a:lnTo>
                  <a:lnTo>
                    <a:pt x="222" y="130"/>
                  </a:lnTo>
                  <a:lnTo>
                    <a:pt x="224" y="127"/>
                  </a:lnTo>
                  <a:lnTo>
                    <a:pt x="226" y="124"/>
                  </a:lnTo>
                  <a:lnTo>
                    <a:pt x="226" y="123"/>
                  </a:lnTo>
                  <a:lnTo>
                    <a:pt x="226" y="121"/>
                  </a:lnTo>
                  <a:lnTo>
                    <a:pt x="225" y="118"/>
                  </a:lnTo>
                  <a:lnTo>
                    <a:pt x="223" y="116"/>
                  </a:lnTo>
                  <a:lnTo>
                    <a:pt x="220" y="115"/>
                  </a:lnTo>
                  <a:lnTo>
                    <a:pt x="217" y="115"/>
                  </a:lnTo>
                  <a:lnTo>
                    <a:pt x="214" y="114"/>
                  </a:lnTo>
                  <a:lnTo>
                    <a:pt x="214" y="114"/>
                  </a:lnTo>
                  <a:lnTo>
                    <a:pt x="213" y="112"/>
                  </a:lnTo>
                  <a:lnTo>
                    <a:pt x="213" y="111"/>
                  </a:lnTo>
                  <a:lnTo>
                    <a:pt x="212" y="109"/>
                  </a:lnTo>
                  <a:lnTo>
                    <a:pt x="212" y="107"/>
                  </a:lnTo>
                  <a:lnTo>
                    <a:pt x="212" y="105"/>
                  </a:lnTo>
                  <a:lnTo>
                    <a:pt x="212" y="104"/>
                  </a:lnTo>
                  <a:lnTo>
                    <a:pt x="210" y="99"/>
                  </a:lnTo>
                  <a:lnTo>
                    <a:pt x="208" y="96"/>
                  </a:lnTo>
                  <a:lnTo>
                    <a:pt x="207" y="94"/>
                  </a:lnTo>
                  <a:lnTo>
                    <a:pt x="207" y="93"/>
                  </a:lnTo>
                  <a:lnTo>
                    <a:pt x="207" y="92"/>
                  </a:lnTo>
                  <a:lnTo>
                    <a:pt x="208" y="89"/>
                  </a:lnTo>
                  <a:lnTo>
                    <a:pt x="208" y="89"/>
                  </a:lnTo>
                  <a:lnTo>
                    <a:pt x="209" y="88"/>
                  </a:lnTo>
                  <a:lnTo>
                    <a:pt x="210" y="87"/>
                  </a:lnTo>
                  <a:lnTo>
                    <a:pt x="210" y="86"/>
                  </a:lnTo>
                  <a:lnTo>
                    <a:pt x="208" y="86"/>
                  </a:lnTo>
                  <a:lnTo>
                    <a:pt x="207" y="86"/>
                  </a:lnTo>
                  <a:lnTo>
                    <a:pt x="206" y="86"/>
                  </a:lnTo>
                  <a:lnTo>
                    <a:pt x="205" y="85"/>
                  </a:lnTo>
                  <a:lnTo>
                    <a:pt x="204" y="84"/>
                  </a:lnTo>
                  <a:lnTo>
                    <a:pt x="204" y="81"/>
                  </a:lnTo>
                  <a:lnTo>
                    <a:pt x="203" y="78"/>
                  </a:lnTo>
                  <a:lnTo>
                    <a:pt x="204" y="76"/>
                  </a:lnTo>
                  <a:lnTo>
                    <a:pt x="204" y="75"/>
                  </a:lnTo>
                  <a:lnTo>
                    <a:pt x="207" y="75"/>
                  </a:lnTo>
                  <a:lnTo>
                    <a:pt x="206" y="74"/>
                  </a:lnTo>
                  <a:lnTo>
                    <a:pt x="205" y="73"/>
                  </a:lnTo>
                  <a:lnTo>
                    <a:pt x="205" y="73"/>
                  </a:lnTo>
                  <a:lnTo>
                    <a:pt x="205" y="72"/>
                  </a:lnTo>
                  <a:lnTo>
                    <a:pt x="205" y="72"/>
                  </a:lnTo>
                  <a:lnTo>
                    <a:pt x="206" y="72"/>
                  </a:lnTo>
                  <a:lnTo>
                    <a:pt x="206" y="71"/>
                  </a:lnTo>
                  <a:lnTo>
                    <a:pt x="207" y="71"/>
                  </a:lnTo>
                  <a:lnTo>
                    <a:pt x="207" y="70"/>
                  </a:lnTo>
                  <a:lnTo>
                    <a:pt x="207" y="70"/>
                  </a:lnTo>
                  <a:lnTo>
                    <a:pt x="207" y="69"/>
                  </a:lnTo>
                  <a:lnTo>
                    <a:pt x="208" y="68"/>
                  </a:lnTo>
                  <a:lnTo>
                    <a:pt x="208" y="68"/>
                  </a:lnTo>
                  <a:lnTo>
                    <a:pt x="208" y="67"/>
                  </a:lnTo>
                  <a:lnTo>
                    <a:pt x="208" y="66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208" y="64"/>
                  </a:lnTo>
                  <a:lnTo>
                    <a:pt x="207" y="63"/>
                  </a:lnTo>
                  <a:lnTo>
                    <a:pt x="207" y="62"/>
                  </a:lnTo>
                  <a:lnTo>
                    <a:pt x="207" y="62"/>
                  </a:lnTo>
                  <a:lnTo>
                    <a:pt x="208" y="62"/>
                  </a:lnTo>
                  <a:lnTo>
                    <a:pt x="208" y="61"/>
                  </a:lnTo>
                  <a:lnTo>
                    <a:pt x="208" y="60"/>
                  </a:lnTo>
                  <a:lnTo>
                    <a:pt x="208" y="59"/>
                  </a:lnTo>
                  <a:lnTo>
                    <a:pt x="208" y="59"/>
                  </a:lnTo>
                  <a:lnTo>
                    <a:pt x="208" y="58"/>
                  </a:lnTo>
                  <a:lnTo>
                    <a:pt x="208" y="57"/>
                  </a:lnTo>
                  <a:lnTo>
                    <a:pt x="207" y="57"/>
                  </a:lnTo>
                  <a:lnTo>
                    <a:pt x="207" y="56"/>
                  </a:lnTo>
                  <a:lnTo>
                    <a:pt x="207" y="56"/>
                  </a:lnTo>
                  <a:lnTo>
                    <a:pt x="207" y="54"/>
                  </a:lnTo>
                  <a:lnTo>
                    <a:pt x="206" y="53"/>
                  </a:lnTo>
                  <a:lnTo>
                    <a:pt x="206" y="53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6" y="51"/>
                  </a:lnTo>
                  <a:lnTo>
                    <a:pt x="206" y="50"/>
                  </a:lnTo>
                  <a:lnTo>
                    <a:pt x="205" y="48"/>
                  </a:lnTo>
                  <a:lnTo>
                    <a:pt x="204" y="45"/>
                  </a:lnTo>
                  <a:lnTo>
                    <a:pt x="204" y="44"/>
                  </a:lnTo>
                  <a:lnTo>
                    <a:pt x="203" y="43"/>
                  </a:lnTo>
                  <a:lnTo>
                    <a:pt x="199" y="43"/>
                  </a:lnTo>
                  <a:lnTo>
                    <a:pt x="195" y="43"/>
                  </a:lnTo>
                  <a:lnTo>
                    <a:pt x="193" y="42"/>
                  </a:lnTo>
                  <a:lnTo>
                    <a:pt x="191" y="40"/>
                  </a:lnTo>
                  <a:lnTo>
                    <a:pt x="189" y="38"/>
                  </a:lnTo>
                  <a:lnTo>
                    <a:pt x="188" y="37"/>
                  </a:lnTo>
                  <a:lnTo>
                    <a:pt x="185" y="36"/>
                  </a:lnTo>
                  <a:lnTo>
                    <a:pt x="183" y="35"/>
                  </a:lnTo>
                  <a:lnTo>
                    <a:pt x="182" y="34"/>
                  </a:lnTo>
                  <a:lnTo>
                    <a:pt x="181" y="33"/>
                  </a:lnTo>
                  <a:lnTo>
                    <a:pt x="180" y="32"/>
                  </a:lnTo>
                  <a:lnTo>
                    <a:pt x="180" y="31"/>
                  </a:lnTo>
                  <a:lnTo>
                    <a:pt x="179" y="31"/>
                  </a:lnTo>
                  <a:lnTo>
                    <a:pt x="179" y="31"/>
                  </a:lnTo>
                  <a:lnTo>
                    <a:pt x="179" y="31"/>
                  </a:lnTo>
                  <a:lnTo>
                    <a:pt x="175" y="29"/>
                  </a:lnTo>
                  <a:lnTo>
                    <a:pt x="173" y="29"/>
                  </a:lnTo>
                  <a:lnTo>
                    <a:pt x="172" y="29"/>
                  </a:lnTo>
                  <a:lnTo>
                    <a:pt x="172" y="29"/>
                  </a:lnTo>
                  <a:lnTo>
                    <a:pt x="171" y="29"/>
                  </a:lnTo>
                  <a:lnTo>
                    <a:pt x="169" y="29"/>
                  </a:lnTo>
                  <a:lnTo>
                    <a:pt x="169" y="29"/>
                  </a:lnTo>
                  <a:lnTo>
                    <a:pt x="168" y="29"/>
                  </a:lnTo>
                  <a:lnTo>
                    <a:pt x="167" y="29"/>
                  </a:lnTo>
                  <a:lnTo>
                    <a:pt x="165" y="27"/>
                  </a:lnTo>
                  <a:lnTo>
                    <a:pt x="164" y="27"/>
                  </a:lnTo>
                  <a:lnTo>
                    <a:pt x="163" y="26"/>
                  </a:lnTo>
                  <a:lnTo>
                    <a:pt x="161" y="26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5" y="24"/>
                  </a:lnTo>
                  <a:lnTo>
                    <a:pt x="155" y="23"/>
                  </a:lnTo>
                  <a:lnTo>
                    <a:pt x="154" y="23"/>
                  </a:lnTo>
                  <a:lnTo>
                    <a:pt x="154" y="22"/>
                  </a:lnTo>
                  <a:lnTo>
                    <a:pt x="153" y="21"/>
                  </a:lnTo>
                  <a:lnTo>
                    <a:pt x="152" y="22"/>
                  </a:lnTo>
                  <a:lnTo>
                    <a:pt x="150" y="22"/>
                  </a:lnTo>
                  <a:lnTo>
                    <a:pt x="148" y="21"/>
                  </a:lnTo>
                  <a:lnTo>
                    <a:pt x="147" y="21"/>
                  </a:lnTo>
                  <a:lnTo>
                    <a:pt x="146" y="21"/>
                  </a:lnTo>
                  <a:lnTo>
                    <a:pt x="144" y="21"/>
                  </a:lnTo>
                  <a:lnTo>
                    <a:pt x="144" y="21"/>
                  </a:lnTo>
                  <a:lnTo>
                    <a:pt x="143" y="22"/>
                  </a:lnTo>
                  <a:lnTo>
                    <a:pt x="143" y="23"/>
                  </a:lnTo>
                  <a:lnTo>
                    <a:pt x="143" y="23"/>
                  </a:lnTo>
                  <a:lnTo>
                    <a:pt x="143" y="23"/>
                  </a:lnTo>
                  <a:lnTo>
                    <a:pt x="142" y="23"/>
                  </a:lnTo>
                  <a:lnTo>
                    <a:pt x="141" y="23"/>
                  </a:lnTo>
                  <a:lnTo>
                    <a:pt x="138" y="23"/>
                  </a:lnTo>
                  <a:lnTo>
                    <a:pt x="135" y="23"/>
                  </a:lnTo>
                  <a:lnTo>
                    <a:pt x="133" y="24"/>
                  </a:lnTo>
                  <a:lnTo>
                    <a:pt x="132" y="25"/>
                  </a:lnTo>
                  <a:lnTo>
                    <a:pt x="130" y="26"/>
                  </a:lnTo>
                  <a:lnTo>
                    <a:pt x="129" y="27"/>
                  </a:lnTo>
                  <a:lnTo>
                    <a:pt x="128" y="28"/>
                  </a:lnTo>
                  <a:lnTo>
                    <a:pt x="128" y="31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6" y="32"/>
                  </a:lnTo>
                  <a:lnTo>
                    <a:pt x="125" y="32"/>
                  </a:lnTo>
                  <a:lnTo>
                    <a:pt x="122" y="33"/>
                  </a:lnTo>
                  <a:lnTo>
                    <a:pt x="121" y="33"/>
                  </a:lnTo>
                  <a:lnTo>
                    <a:pt x="118" y="33"/>
                  </a:lnTo>
                  <a:lnTo>
                    <a:pt x="119" y="35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20" y="40"/>
                  </a:lnTo>
                  <a:lnTo>
                    <a:pt x="120" y="40"/>
                  </a:lnTo>
                  <a:lnTo>
                    <a:pt x="119" y="40"/>
                  </a:lnTo>
                  <a:lnTo>
                    <a:pt x="118" y="40"/>
                  </a:lnTo>
                  <a:lnTo>
                    <a:pt x="117" y="40"/>
                  </a:lnTo>
                  <a:lnTo>
                    <a:pt x="118" y="39"/>
                  </a:lnTo>
                  <a:lnTo>
                    <a:pt x="119" y="39"/>
                  </a:lnTo>
                  <a:lnTo>
                    <a:pt x="117" y="39"/>
                  </a:lnTo>
                  <a:lnTo>
                    <a:pt x="113" y="40"/>
                  </a:lnTo>
                  <a:lnTo>
                    <a:pt x="101" y="43"/>
                  </a:lnTo>
                  <a:lnTo>
                    <a:pt x="96" y="43"/>
                  </a:lnTo>
                  <a:lnTo>
                    <a:pt x="87" y="41"/>
                  </a:lnTo>
                  <a:lnTo>
                    <a:pt x="85" y="40"/>
                  </a:lnTo>
                  <a:lnTo>
                    <a:pt x="80" y="38"/>
                  </a:lnTo>
                  <a:lnTo>
                    <a:pt x="78" y="36"/>
                  </a:lnTo>
                  <a:lnTo>
                    <a:pt x="76" y="33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3" y="32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6" y="31"/>
                  </a:lnTo>
                  <a:lnTo>
                    <a:pt x="64" y="30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0" y="24"/>
                  </a:lnTo>
                  <a:lnTo>
                    <a:pt x="59" y="22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6" y="19"/>
                  </a:lnTo>
                  <a:lnTo>
                    <a:pt x="55" y="19"/>
                  </a:lnTo>
                  <a:lnTo>
                    <a:pt x="52" y="17"/>
                  </a:lnTo>
                  <a:lnTo>
                    <a:pt x="51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7" y="13"/>
                  </a:lnTo>
                  <a:lnTo>
                    <a:pt x="46" y="13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7" y="8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8" y="4"/>
                  </a:lnTo>
                  <a:lnTo>
                    <a:pt x="46" y="2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6" y="5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2" y="9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3" y="11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6" y="9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2" y="5"/>
                  </a:lnTo>
                  <a:lnTo>
                    <a:pt x="11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8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3" y="35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7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0" y="46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5" y="52"/>
                  </a:lnTo>
                  <a:lnTo>
                    <a:pt x="26" y="53"/>
                  </a:lnTo>
                  <a:lnTo>
                    <a:pt x="27" y="53"/>
                  </a:lnTo>
                  <a:lnTo>
                    <a:pt x="28" y="55"/>
                  </a:lnTo>
                  <a:lnTo>
                    <a:pt x="29" y="55"/>
                  </a:lnTo>
                  <a:lnTo>
                    <a:pt x="31" y="55"/>
                  </a:lnTo>
                  <a:lnTo>
                    <a:pt x="33" y="55"/>
                  </a:lnTo>
                  <a:lnTo>
                    <a:pt x="35" y="55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2" y="57"/>
                  </a:lnTo>
                  <a:lnTo>
                    <a:pt x="32" y="58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4" y="61"/>
                  </a:lnTo>
                  <a:lnTo>
                    <a:pt x="34" y="62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4" y="64"/>
                  </a:lnTo>
                  <a:lnTo>
                    <a:pt x="33" y="65"/>
                  </a:lnTo>
                  <a:lnTo>
                    <a:pt x="32" y="65"/>
                  </a:lnTo>
                  <a:lnTo>
                    <a:pt x="30" y="68"/>
                  </a:lnTo>
                  <a:lnTo>
                    <a:pt x="30" y="69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9" y="71"/>
                  </a:lnTo>
                  <a:lnTo>
                    <a:pt x="28" y="71"/>
                  </a:lnTo>
                  <a:lnTo>
                    <a:pt x="28" y="72"/>
                  </a:lnTo>
                  <a:lnTo>
                    <a:pt x="28" y="73"/>
                  </a:lnTo>
                  <a:lnTo>
                    <a:pt x="28" y="74"/>
                  </a:lnTo>
                  <a:lnTo>
                    <a:pt x="29" y="75"/>
                  </a:lnTo>
                  <a:lnTo>
                    <a:pt x="30" y="76"/>
                  </a:lnTo>
                  <a:lnTo>
                    <a:pt x="30" y="77"/>
                  </a:lnTo>
                  <a:lnTo>
                    <a:pt x="29" y="79"/>
                  </a:lnTo>
                  <a:lnTo>
                    <a:pt x="28" y="80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32" y="84"/>
                  </a:lnTo>
                  <a:lnTo>
                    <a:pt x="33" y="86"/>
                  </a:lnTo>
                  <a:lnTo>
                    <a:pt x="34" y="85"/>
                  </a:lnTo>
                  <a:lnTo>
                    <a:pt x="34" y="85"/>
                  </a:lnTo>
                  <a:lnTo>
                    <a:pt x="35" y="86"/>
                  </a:lnTo>
                  <a:lnTo>
                    <a:pt x="35" y="86"/>
                  </a:lnTo>
                  <a:lnTo>
                    <a:pt x="35" y="86"/>
                  </a:lnTo>
                  <a:lnTo>
                    <a:pt x="35" y="87"/>
                  </a:lnTo>
                  <a:lnTo>
                    <a:pt x="36" y="87"/>
                  </a:lnTo>
                  <a:lnTo>
                    <a:pt x="37" y="88"/>
                  </a:lnTo>
                  <a:lnTo>
                    <a:pt x="38" y="91"/>
                  </a:lnTo>
                  <a:lnTo>
                    <a:pt x="38" y="91"/>
                  </a:lnTo>
                  <a:lnTo>
                    <a:pt x="38" y="93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9" y="94"/>
                  </a:lnTo>
                  <a:lnTo>
                    <a:pt x="41" y="94"/>
                  </a:lnTo>
                  <a:lnTo>
                    <a:pt x="42" y="95"/>
                  </a:lnTo>
                  <a:lnTo>
                    <a:pt x="44" y="96"/>
                  </a:lnTo>
                  <a:lnTo>
                    <a:pt x="47" y="98"/>
                  </a:lnTo>
                  <a:lnTo>
                    <a:pt x="49" y="100"/>
                  </a:lnTo>
                  <a:lnTo>
                    <a:pt x="51" y="101"/>
                  </a:lnTo>
                  <a:lnTo>
                    <a:pt x="54" y="101"/>
                  </a:lnTo>
                  <a:lnTo>
                    <a:pt x="54" y="101"/>
                  </a:lnTo>
                  <a:lnTo>
                    <a:pt x="55" y="101"/>
                  </a:lnTo>
                  <a:lnTo>
                    <a:pt x="56" y="103"/>
                  </a:lnTo>
                  <a:lnTo>
                    <a:pt x="57" y="105"/>
                  </a:lnTo>
                  <a:lnTo>
                    <a:pt x="58" y="106"/>
                  </a:lnTo>
                  <a:lnTo>
                    <a:pt x="60" y="108"/>
                  </a:lnTo>
                  <a:lnTo>
                    <a:pt x="61" y="110"/>
                  </a:lnTo>
                  <a:lnTo>
                    <a:pt x="61" y="113"/>
                  </a:lnTo>
                  <a:lnTo>
                    <a:pt x="60" y="115"/>
                  </a:lnTo>
                  <a:lnTo>
                    <a:pt x="61" y="120"/>
                  </a:lnTo>
                  <a:lnTo>
                    <a:pt x="61" y="122"/>
                  </a:lnTo>
                  <a:lnTo>
                    <a:pt x="63" y="122"/>
                  </a:lnTo>
                  <a:lnTo>
                    <a:pt x="65" y="122"/>
                  </a:lnTo>
                  <a:lnTo>
                    <a:pt x="65" y="124"/>
                  </a:lnTo>
                  <a:lnTo>
                    <a:pt x="65" y="126"/>
                  </a:lnTo>
                  <a:lnTo>
                    <a:pt x="66" y="129"/>
                  </a:lnTo>
                  <a:lnTo>
                    <a:pt x="66" y="129"/>
                  </a:lnTo>
                  <a:lnTo>
                    <a:pt x="67" y="130"/>
                  </a:lnTo>
                  <a:lnTo>
                    <a:pt x="68" y="130"/>
                  </a:lnTo>
                  <a:lnTo>
                    <a:pt x="69" y="131"/>
                  </a:lnTo>
                  <a:lnTo>
                    <a:pt x="69" y="131"/>
                  </a:lnTo>
                  <a:lnTo>
                    <a:pt x="70" y="131"/>
                  </a:lnTo>
                  <a:lnTo>
                    <a:pt x="70" y="132"/>
                  </a:lnTo>
                  <a:lnTo>
                    <a:pt x="71" y="133"/>
                  </a:lnTo>
                  <a:lnTo>
                    <a:pt x="71" y="133"/>
                  </a:lnTo>
                  <a:lnTo>
                    <a:pt x="71" y="134"/>
                  </a:lnTo>
                  <a:lnTo>
                    <a:pt x="71" y="135"/>
                  </a:lnTo>
                  <a:lnTo>
                    <a:pt x="72" y="135"/>
                  </a:lnTo>
                  <a:lnTo>
                    <a:pt x="73" y="136"/>
                  </a:lnTo>
                  <a:lnTo>
                    <a:pt x="73" y="136"/>
                  </a:lnTo>
                  <a:lnTo>
                    <a:pt x="74" y="135"/>
                  </a:lnTo>
                  <a:lnTo>
                    <a:pt x="76" y="135"/>
                  </a:lnTo>
                  <a:lnTo>
                    <a:pt x="76" y="134"/>
                  </a:lnTo>
                  <a:lnTo>
                    <a:pt x="77" y="134"/>
                  </a:lnTo>
                  <a:lnTo>
                    <a:pt x="76" y="132"/>
                  </a:lnTo>
                  <a:lnTo>
                    <a:pt x="76" y="131"/>
                  </a:lnTo>
                  <a:lnTo>
                    <a:pt x="76" y="130"/>
                  </a:lnTo>
                  <a:lnTo>
                    <a:pt x="78" y="129"/>
                  </a:lnTo>
                  <a:lnTo>
                    <a:pt x="77" y="128"/>
                  </a:lnTo>
                  <a:lnTo>
                    <a:pt x="78" y="128"/>
                  </a:lnTo>
                  <a:lnTo>
                    <a:pt x="80" y="129"/>
                  </a:lnTo>
                  <a:lnTo>
                    <a:pt x="80" y="130"/>
                  </a:lnTo>
                  <a:lnTo>
                    <a:pt x="79" y="130"/>
                  </a:lnTo>
                  <a:lnTo>
                    <a:pt x="78" y="130"/>
                  </a:lnTo>
                  <a:lnTo>
                    <a:pt x="78" y="130"/>
                  </a:lnTo>
                  <a:lnTo>
                    <a:pt x="77" y="130"/>
                  </a:lnTo>
                  <a:lnTo>
                    <a:pt x="78" y="131"/>
                  </a:lnTo>
                  <a:lnTo>
                    <a:pt x="78" y="131"/>
                  </a:lnTo>
                  <a:lnTo>
                    <a:pt x="83" y="133"/>
                  </a:lnTo>
                  <a:lnTo>
                    <a:pt x="84" y="135"/>
                  </a:lnTo>
                  <a:lnTo>
                    <a:pt x="90" y="132"/>
                  </a:lnTo>
                  <a:lnTo>
                    <a:pt x="91" y="133"/>
                  </a:lnTo>
                  <a:lnTo>
                    <a:pt x="92" y="135"/>
                  </a:lnTo>
                  <a:lnTo>
                    <a:pt x="92" y="136"/>
                  </a:lnTo>
                  <a:lnTo>
                    <a:pt x="93" y="137"/>
                  </a:lnTo>
                  <a:lnTo>
                    <a:pt x="95" y="140"/>
                  </a:lnTo>
                  <a:lnTo>
                    <a:pt x="97" y="141"/>
                  </a:lnTo>
                  <a:lnTo>
                    <a:pt x="99" y="143"/>
                  </a:lnTo>
                  <a:lnTo>
                    <a:pt x="99" y="144"/>
                  </a:lnTo>
                  <a:lnTo>
                    <a:pt x="99" y="146"/>
                  </a:lnTo>
                  <a:lnTo>
                    <a:pt x="100" y="147"/>
                  </a:lnTo>
                  <a:lnTo>
                    <a:pt x="101" y="147"/>
                  </a:lnTo>
                  <a:lnTo>
                    <a:pt x="102" y="148"/>
                  </a:lnTo>
                  <a:lnTo>
                    <a:pt x="102" y="149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4" y="153"/>
                  </a:lnTo>
                  <a:lnTo>
                    <a:pt x="105" y="153"/>
                  </a:lnTo>
                  <a:lnTo>
                    <a:pt x="105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8" y="161"/>
                  </a:lnTo>
                  <a:lnTo>
                    <a:pt x="111" y="164"/>
                  </a:lnTo>
                  <a:lnTo>
                    <a:pt x="112" y="165"/>
                  </a:lnTo>
                  <a:lnTo>
                    <a:pt x="113" y="165"/>
                  </a:lnTo>
                  <a:lnTo>
                    <a:pt x="115" y="165"/>
                  </a:lnTo>
                  <a:lnTo>
                    <a:pt x="117" y="166"/>
                  </a:lnTo>
                  <a:lnTo>
                    <a:pt x="119" y="167"/>
                  </a:lnTo>
                  <a:lnTo>
                    <a:pt x="123" y="168"/>
                  </a:lnTo>
                  <a:lnTo>
                    <a:pt x="125" y="170"/>
                  </a:lnTo>
                  <a:lnTo>
                    <a:pt x="126" y="171"/>
                  </a:lnTo>
                  <a:lnTo>
                    <a:pt x="127" y="172"/>
                  </a:lnTo>
                  <a:lnTo>
                    <a:pt x="130" y="175"/>
                  </a:lnTo>
                  <a:lnTo>
                    <a:pt x="135" y="177"/>
                  </a:lnTo>
                  <a:lnTo>
                    <a:pt x="136" y="177"/>
                  </a:lnTo>
                  <a:lnTo>
                    <a:pt x="137" y="179"/>
                  </a:lnTo>
                  <a:lnTo>
                    <a:pt x="139" y="180"/>
                  </a:lnTo>
                  <a:lnTo>
                    <a:pt x="141" y="181"/>
                  </a:lnTo>
                  <a:lnTo>
                    <a:pt x="144" y="180"/>
                  </a:lnTo>
                  <a:lnTo>
                    <a:pt x="146" y="181"/>
                  </a:lnTo>
                  <a:lnTo>
                    <a:pt x="149" y="182"/>
                  </a:lnTo>
                  <a:lnTo>
                    <a:pt x="151" y="183"/>
                  </a:lnTo>
                  <a:lnTo>
                    <a:pt x="152" y="183"/>
                  </a:lnTo>
                  <a:lnTo>
                    <a:pt x="153" y="183"/>
                  </a:lnTo>
                  <a:lnTo>
                    <a:pt x="156" y="180"/>
                  </a:lnTo>
                  <a:lnTo>
                    <a:pt x="158" y="180"/>
                  </a:lnTo>
                  <a:lnTo>
                    <a:pt x="160" y="180"/>
                  </a:lnTo>
                  <a:lnTo>
                    <a:pt x="161" y="179"/>
                  </a:lnTo>
                  <a:lnTo>
                    <a:pt x="162" y="178"/>
                  </a:lnTo>
                  <a:lnTo>
                    <a:pt x="162" y="177"/>
                  </a:lnTo>
                  <a:lnTo>
                    <a:pt x="166" y="176"/>
                  </a:lnTo>
                  <a:lnTo>
                    <a:pt x="168" y="175"/>
                  </a:lnTo>
                  <a:lnTo>
                    <a:pt x="169" y="174"/>
                  </a:lnTo>
                  <a:lnTo>
                    <a:pt x="170" y="174"/>
                  </a:lnTo>
                  <a:lnTo>
                    <a:pt x="175" y="175"/>
                  </a:lnTo>
                  <a:lnTo>
                    <a:pt x="176" y="175"/>
                  </a:lnTo>
                  <a:lnTo>
                    <a:pt x="177" y="177"/>
                  </a:lnTo>
                  <a:lnTo>
                    <a:pt x="178" y="178"/>
                  </a:lnTo>
                  <a:lnTo>
                    <a:pt x="179" y="179"/>
                  </a:lnTo>
                  <a:lnTo>
                    <a:pt x="179" y="181"/>
                  </a:lnTo>
                  <a:lnTo>
                    <a:pt x="180" y="185"/>
                  </a:lnTo>
                  <a:lnTo>
                    <a:pt x="182" y="189"/>
                  </a:lnTo>
                  <a:lnTo>
                    <a:pt x="182" y="191"/>
                  </a:lnTo>
                  <a:lnTo>
                    <a:pt x="183" y="192"/>
                  </a:lnTo>
                  <a:lnTo>
                    <a:pt x="184" y="194"/>
                  </a:lnTo>
                  <a:lnTo>
                    <a:pt x="189" y="195"/>
                  </a:lnTo>
                  <a:lnTo>
                    <a:pt x="189" y="196"/>
                  </a:lnTo>
                  <a:lnTo>
                    <a:pt x="191" y="195"/>
                  </a:lnTo>
                  <a:lnTo>
                    <a:pt x="192" y="196"/>
                  </a:lnTo>
                  <a:lnTo>
                    <a:pt x="195" y="197"/>
                  </a:lnTo>
                  <a:lnTo>
                    <a:pt x="197" y="197"/>
                  </a:lnTo>
                  <a:lnTo>
                    <a:pt x="199" y="197"/>
                  </a:lnTo>
                  <a:lnTo>
                    <a:pt x="202" y="197"/>
                  </a:lnTo>
                  <a:lnTo>
                    <a:pt x="205" y="199"/>
                  </a:lnTo>
                  <a:lnTo>
                    <a:pt x="207" y="199"/>
                  </a:lnTo>
                  <a:lnTo>
                    <a:pt x="210" y="198"/>
                  </a:lnTo>
                  <a:lnTo>
                    <a:pt x="212" y="199"/>
                  </a:lnTo>
                  <a:lnTo>
                    <a:pt x="214" y="199"/>
                  </a:lnTo>
                  <a:lnTo>
                    <a:pt x="215" y="200"/>
                  </a:lnTo>
                  <a:lnTo>
                    <a:pt x="217" y="199"/>
                  </a:lnTo>
                  <a:lnTo>
                    <a:pt x="221" y="200"/>
                  </a:lnTo>
                  <a:lnTo>
                    <a:pt x="222" y="199"/>
                  </a:lnTo>
                  <a:lnTo>
                    <a:pt x="223" y="199"/>
                  </a:lnTo>
                  <a:lnTo>
                    <a:pt x="224" y="200"/>
                  </a:lnTo>
                  <a:lnTo>
                    <a:pt x="224" y="201"/>
                  </a:lnTo>
                  <a:lnTo>
                    <a:pt x="231" y="202"/>
                  </a:lnTo>
                  <a:lnTo>
                    <a:pt x="232" y="203"/>
                  </a:lnTo>
                  <a:lnTo>
                    <a:pt x="234" y="203"/>
                  </a:lnTo>
                  <a:lnTo>
                    <a:pt x="235" y="203"/>
                  </a:lnTo>
                  <a:lnTo>
                    <a:pt x="235" y="202"/>
                  </a:lnTo>
                  <a:lnTo>
                    <a:pt x="236" y="202"/>
                  </a:lnTo>
                  <a:lnTo>
                    <a:pt x="236" y="201"/>
                  </a:lnTo>
                  <a:lnTo>
                    <a:pt x="236" y="197"/>
                  </a:lnTo>
                  <a:lnTo>
                    <a:pt x="236" y="195"/>
                  </a:lnTo>
                  <a:lnTo>
                    <a:pt x="236" y="195"/>
                  </a:lnTo>
                  <a:lnTo>
                    <a:pt x="236" y="194"/>
                  </a:lnTo>
                  <a:lnTo>
                    <a:pt x="237" y="194"/>
                  </a:lnTo>
                  <a:lnTo>
                    <a:pt x="237" y="193"/>
                  </a:lnTo>
                  <a:lnTo>
                    <a:pt x="237" y="191"/>
                  </a:lnTo>
                  <a:lnTo>
                    <a:pt x="237" y="189"/>
                  </a:lnTo>
                  <a:lnTo>
                    <a:pt x="237" y="188"/>
                  </a:lnTo>
                  <a:lnTo>
                    <a:pt x="238" y="188"/>
                  </a:lnTo>
                  <a:lnTo>
                    <a:pt x="240" y="186"/>
                  </a:lnTo>
                  <a:lnTo>
                    <a:pt x="240" y="185"/>
                  </a:lnTo>
                  <a:lnTo>
                    <a:pt x="242" y="185"/>
                  </a:lnTo>
                  <a:lnTo>
                    <a:pt x="242" y="185"/>
                  </a:lnTo>
                  <a:lnTo>
                    <a:pt x="242" y="184"/>
                  </a:lnTo>
                  <a:lnTo>
                    <a:pt x="242" y="184"/>
                  </a:lnTo>
                  <a:lnTo>
                    <a:pt x="243" y="183"/>
                  </a:lnTo>
                  <a:lnTo>
                    <a:pt x="244" y="183"/>
                  </a:lnTo>
                  <a:lnTo>
                    <a:pt x="246" y="182"/>
                  </a:lnTo>
                  <a:lnTo>
                    <a:pt x="247" y="182"/>
                  </a:lnTo>
                  <a:lnTo>
                    <a:pt x="247" y="181"/>
                  </a:lnTo>
                  <a:lnTo>
                    <a:pt x="251" y="182"/>
                  </a:lnTo>
                  <a:lnTo>
                    <a:pt x="252" y="181"/>
                  </a:lnTo>
                  <a:lnTo>
                    <a:pt x="252" y="181"/>
                  </a:lnTo>
                  <a:lnTo>
                    <a:pt x="252" y="179"/>
                  </a:lnTo>
                  <a:lnTo>
                    <a:pt x="252" y="178"/>
                  </a:lnTo>
                  <a:lnTo>
                    <a:pt x="252" y="178"/>
                  </a:lnTo>
                  <a:lnTo>
                    <a:pt x="252" y="177"/>
                  </a:lnTo>
                  <a:lnTo>
                    <a:pt x="252" y="176"/>
                  </a:lnTo>
                  <a:close/>
                  <a:moveTo>
                    <a:pt x="26" y="33"/>
                  </a:moveTo>
                  <a:lnTo>
                    <a:pt x="25" y="34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3" y="36"/>
                  </a:lnTo>
                  <a:lnTo>
                    <a:pt x="22" y="36"/>
                  </a:lnTo>
                  <a:lnTo>
                    <a:pt x="21" y="35"/>
                  </a:lnTo>
                  <a:lnTo>
                    <a:pt x="20" y="32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20" y="22"/>
                  </a:lnTo>
                  <a:lnTo>
                    <a:pt x="21" y="23"/>
                  </a:lnTo>
                  <a:lnTo>
                    <a:pt x="20" y="25"/>
                  </a:lnTo>
                  <a:lnTo>
                    <a:pt x="21" y="27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8"/>
                  </a:lnTo>
                  <a:lnTo>
                    <a:pt x="24" y="29"/>
                  </a:lnTo>
                  <a:lnTo>
                    <a:pt x="25" y="30"/>
                  </a:lnTo>
                  <a:lnTo>
                    <a:pt x="26" y="32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2" name="Google Shape;1522;p77"/>
            <p:cNvSpPr/>
            <p:nvPr/>
          </p:nvSpPr>
          <p:spPr>
            <a:xfrm>
              <a:off x="5272088" y="1763713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3" name="Google Shape;1523;p77"/>
            <p:cNvSpPr/>
            <p:nvPr/>
          </p:nvSpPr>
          <p:spPr>
            <a:xfrm>
              <a:off x="5114925" y="1392238"/>
              <a:ext cx="290513" cy="250825"/>
            </a:xfrm>
            <a:custGeom>
              <a:avLst/>
              <a:gdLst/>
              <a:ahLst/>
              <a:cxnLst/>
              <a:rect l="l" t="t" r="r" b="b"/>
              <a:pathLst>
                <a:path w="183" h="158" extrusionOk="0">
                  <a:moveTo>
                    <a:pt x="179" y="95"/>
                  </a:moveTo>
                  <a:lnTo>
                    <a:pt x="175" y="95"/>
                  </a:lnTo>
                  <a:lnTo>
                    <a:pt x="171" y="95"/>
                  </a:lnTo>
                  <a:lnTo>
                    <a:pt x="171" y="95"/>
                  </a:lnTo>
                  <a:lnTo>
                    <a:pt x="167" y="93"/>
                  </a:lnTo>
                  <a:lnTo>
                    <a:pt x="163" y="92"/>
                  </a:lnTo>
                  <a:lnTo>
                    <a:pt x="158" y="90"/>
                  </a:lnTo>
                  <a:lnTo>
                    <a:pt x="154" y="88"/>
                  </a:lnTo>
                  <a:lnTo>
                    <a:pt x="150" y="86"/>
                  </a:lnTo>
                  <a:lnTo>
                    <a:pt x="145" y="84"/>
                  </a:lnTo>
                  <a:lnTo>
                    <a:pt x="142" y="83"/>
                  </a:lnTo>
                  <a:lnTo>
                    <a:pt x="138" y="82"/>
                  </a:lnTo>
                  <a:lnTo>
                    <a:pt x="135" y="81"/>
                  </a:lnTo>
                  <a:lnTo>
                    <a:pt x="135" y="80"/>
                  </a:lnTo>
                  <a:lnTo>
                    <a:pt x="133" y="78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8" y="75"/>
                  </a:lnTo>
                  <a:lnTo>
                    <a:pt x="127" y="74"/>
                  </a:lnTo>
                  <a:lnTo>
                    <a:pt x="126" y="72"/>
                  </a:lnTo>
                  <a:lnTo>
                    <a:pt x="125" y="70"/>
                  </a:lnTo>
                  <a:lnTo>
                    <a:pt x="125" y="69"/>
                  </a:lnTo>
                  <a:lnTo>
                    <a:pt x="123" y="68"/>
                  </a:lnTo>
                  <a:lnTo>
                    <a:pt x="123" y="67"/>
                  </a:lnTo>
                  <a:lnTo>
                    <a:pt x="121" y="65"/>
                  </a:lnTo>
                  <a:lnTo>
                    <a:pt x="120" y="64"/>
                  </a:lnTo>
                  <a:lnTo>
                    <a:pt x="120" y="63"/>
                  </a:lnTo>
                  <a:lnTo>
                    <a:pt x="120" y="62"/>
                  </a:lnTo>
                  <a:lnTo>
                    <a:pt x="119" y="60"/>
                  </a:lnTo>
                  <a:lnTo>
                    <a:pt x="118" y="59"/>
                  </a:lnTo>
                  <a:lnTo>
                    <a:pt x="118" y="59"/>
                  </a:lnTo>
                  <a:lnTo>
                    <a:pt x="118" y="59"/>
                  </a:lnTo>
                  <a:lnTo>
                    <a:pt x="119" y="56"/>
                  </a:lnTo>
                  <a:lnTo>
                    <a:pt x="120" y="56"/>
                  </a:lnTo>
                  <a:lnTo>
                    <a:pt x="120" y="55"/>
                  </a:lnTo>
                  <a:lnTo>
                    <a:pt x="121" y="54"/>
                  </a:lnTo>
                  <a:lnTo>
                    <a:pt x="121" y="53"/>
                  </a:lnTo>
                  <a:lnTo>
                    <a:pt x="120" y="53"/>
                  </a:lnTo>
                  <a:lnTo>
                    <a:pt x="119" y="53"/>
                  </a:lnTo>
                  <a:lnTo>
                    <a:pt x="119" y="53"/>
                  </a:lnTo>
                  <a:lnTo>
                    <a:pt x="118" y="51"/>
                  </a:lnTo>
                  <a:lnTo>
                    <a:pt x="117" y="51"/>
                  </a:lnTo>
                  <a:lnTo>
                    <a:pt x="116" y="53"/>
                  </a:lnTo>
                  <a:lnTo>
                    <a:pt x="113" y="53"/>
                  </a:lnTo>
                  <a:lnTo>
                    <a:pt x="111" y="54"/>
                  </a:lnTo>
                  <a:lnTo>
                    <a:pt x="110" y="54"/>
                  </a:lnTo>
                  <a:lnTo>
                    <a:pt x="109" y="54"/>
                  </a:lnTo>
                  <a:lnTo>
                    <a:pt x="108" y="54"/>
                  </a:lnTo>
                  <a:lnTo>
                    <a:pt x="107" y="54"/>
                  </a:lnTo>
                  <a:lnTo>
                    <a:pt x="106" y="50"/>
                  </a:lnTo>
                  <a:lnTo>
                    <a:pt x="106" y="47"/>
                  </a:lnTo>
                  <a:lnTo>
                    <a:pt x="106" y="45"/>
                  </a:lnTo>
                  <a:lnTo>
                    <a:pt x="106" y="43"/>
                  </a:lnTo>
                  <a:lnTo>
                    <a:pt x="107" y="43"/>
                  </a:lnTo>
                  <a:lnTo>
                    <a:pt x="108" y="41"/>
                  </a:lnTo>
                  <a:lnTo>
                    <a:pt x="109" y="40"/>
                  </a:lnTo>
                  <a:lnTo>
                    <a:pt x="110" y="37"/>
                  </a:lnTo>
                  <a:lnTo>
                    <a:pt x="112" y="35"/>
                  </a:lnTo>
                  <a:lnTo>
                    <a:pt x="113" y="33"/>
                  </a:lnTo>
                  <a:lnTo>
                    <a:pt x="112" y="31"/>
                  </a:lnTo>
                  <a:lnTo>
                    <a:pt x="111" y="30"/>
                  </a:lnTo>
                  <a:lnTo>
                    <a:pt x="110" y="29"/>
                  </a:lnTo>
                  <a:lnTo>
                    <a:pt x="109" y="28"/>
                  </a:lnTo>
                  <a:lnTo>
                    <a:pt x="108" y="27"/>
                  </a:lnTo>
                  <a:lnTo>
                    <a:pt x="106" y="25"/>
                  </a:lnTo>
                  <a:lnTo>
                    <a:pt x="105" y="23"/>
                  </a:lnTo>
                  <a:lnTo>
                    <a:pt x="103" y="21"/>
                  </a:lnTo>
                  <a:lnTo>
                    <a:pt x="100" y="19"/>
                  </a:lnTo>
                  <a:lnTo>
                    <a:pt x="97" y="15"/>
                  </a:lnTo>
                  <a:lnTo>
                    <a:pt x="95" y="11"/>
                  </a:lnTo>
                  <a:lnTo>
                    <a:pt x="93" y="10"/>
                  </a:lnTo>
                  <a:lnTo>
                    <a:pt x="93" y="9"/>
                  </a:lnTo>
                  <a:lnTo>
                    <a:pt x="90" y="8"/>
                  </a:lnTo>
                  <a:lnTo>
                    <a:pt x="88" y="6"/>
                  </a:lnTo>
                  <a:lnTo>
                    <a:pt x="86" y="5"/>
                  </a:lnTo>
                  <a:lnTo>
                    <a:pt x="85" y="5"/>
                  </a:lnTo>
                  <a:lnTo>
                    <a:pt x="84" y="5"/>
                  </a:lnTo>
                  <a:lnTo>
                    <a:pt x="82" y="5"/>
                  </a:lnTo>
                  <a:lnTo>
                    <a:pt x="81" y="4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7" y="4"/>
                  </a:lnTo>
                  <a:lnTo>
                    <a:pt x="76" y="4"/>
                  </a:lnTo>
                  <a:lnTo>
                    <a:pt x="74" y="5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69" y="5"/>
                  </a:lnTo>
                  <a:lnTo>
                    <a:pt x="65" y="5"/>
                  </a:lnTo>
                  <a:lnTo>
                    <a:pt x="64" y="5"/>
                  </a:lnTo>
                  <a:lnTo>
                    <a:pt x="63" y="5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0" y="2"/>
                  </a:lnTo>
                  <a:lnTo>
                    <a:pt x="59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6" y="5"/>
                  </a:lnTo>
                  <a:lnTo>
                    <a:pt x="55" y="7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9" y="6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5" y="7"/>
                  </a:lnTo>
                  <a:lnTo>
                    <a:pt x="42" y="7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39" y="16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37" y="24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33" y="30"/>
                  </a:lnTo>
                  <a:lnTo>
                    <a:pt x="32" y="30"/>
                  </a:lnTo>
                  <a:lnTo>
                    <a:pt x="31" y="31"/>
                  </a:lnTo>
                  <a:lnTo>
                    <a:pt x="31" y="32"/>
                  </a:lnTo>
                  <a:lnTo>
                    <a:pt x="29" y="35"/>
                  </a:lnTo>
                  <a:lnTo>
                    <a:pt x="28" y="37"/>
                  </a:lnTo>
                  <a:lnTo>
                    <a:pt x="27" y="40"/>
                  </a:lnTo>
                  <a:lnTo>
                    <a:pt x="25" y="41"/>
                  </a:lnTo>
                  <a:lnTo>
                    <a:pt x="25" y="42"/>
                  </a:lnTo>
                  <a:lnTo>
                    <a:pt x="25" y="44"/>
                  </a:lnTo>
                  <a:lnTo>
                    <a:pt x="24" y="47"/>
                  </a:lnTo>
                  <a:lnTo>
                    <a:pt x="24" y="49"/>
                  </a:lnTo>
                  <a:lnTo>
                    <a:pt x="24" y="50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3" y="56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0" y="56"/>
                  </a:lnTo>
                  <a:lnTo>
                    <a:pt x="20" y="55"/>
                  </a:lnTo>
                  <a:lnTo>
                    <a:pt x="19" y="55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7" y="58"/>
                  </a:lnTo>
                  <a:lnTo>
                    <a:pt x="16" y="60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5"/>
                  </a:lnTo>
                  <a:lnTo>
                    <a:pt x="15" y="68"/>
                  </a:lnTo>
                  <a:lnTo>
                    <a:pt x="15" y="69"/>
                  </a:lnTo>
                  <a:lnTo>
                    <a:pt x="14" y="71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5"/>
                  </a:lnTo>
                  <a:lnTo>
                    <a:pt x="14" y="78"/>
                  </a:lnTo>
                  <a:lnTo>
                    <a:pt x="14" y="80"/>
                  </a:lnTo>
                  <a:lnTo>
                    <a:pt x="14" y="84"/>
                  </a:lnTo>
                  <a:lnTo>
                    <a:pt x="14" y="85"/>
                  </a:lnTo>
                  <a:lnTo>
                    <a:pt x="14" y="86"/>
                  </a:lnTo>
                  <a:lnTo>
                    <a:pt x="14" y="88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1" y="89"/>
                  </a:lnTo>
                  <a:lnTo>
                    <a:pt x="8" y="89"/>
                  </a:lnTo>
                  <a:lnTo>
                    <a:pt x="7" y="89"/>
                  </a:lnTo>
                  <a:lnTo>
                    <a:pt x="5" y="89"/>
                  </a:lnTo>
                  <a:lnTo>
                    <a:pt x="4" y="89"/>
                  </a:lnTo>
                  <a:lnTo>
                    <a:pt x="3" y="90"/>
                  </a:lnTo>
                  <a:lnTo>
                    <a:pt x="2" y="92"/>
                  </a:lnTo>
                  <a:lnTo>
                    <a:pt x="1" y="94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" y="98"/>
                  </a:lnTo>
                  <a:lnTo>
                    <a:pt x="5" y="99"/>
                  </a:lnTo>
                  <a:lnTo>
                    <a:pt x="7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12" y="102"/>
                  </a:lnTo>
                  <a:lnTo>
                    <a:pt x="13" y="103"/>
                  </a:lnTo>
                  <a:lnTo>
                    <a:pt x="14" y="103"/>
                  </a:lnTo>
                  <a:lnTo>
                    <a:pt x="14" y="104"/>
                  </a:lnTo>
                  <a:lnTo>
                    <a:pt x="14" y="105"/>
                  </a:lnTo>
                  <a:lnTo>
                    <a:pt x="16" y="107"/>
                  </a:lnTo>
                  <a:lnTo>
                    <a:pt x="17" y="108"/>
                  </a:lnTo>
                  <a:lnTo>
                    <a:pt x="19" y="110"/>
                  </a:lnTo>
                  <a:lnTo>
                    <a:pt x="20" y="111"/>
                  </a:lnTo>
                  <a:lnTo>
                    <a:pt x="21" y="112"/>
                  </a:lnTo>
                  <a:lnTo>
                    <a:pt x="22" y="113"/>
                  </a:lnTo>
                  <a:lnTo>
                    <a:pt x="23" y="114"/>
                  </a:lnTo>
                  <a:lnTo>
                    <a:pt x="24" y="118"/>
                  </a:lnTo>
                  <a:lnTo>
                    <a:pt x="24" y="120"/>
                  </a:lnTo>
                  <a:lnTo>
                    <a:pt x="25" y="121"/>
                  </a:lnTo>
                  <a:lnTo>
                    <a:pt x="26" y="125"/>
                  </a:lnTo>
                  <a:lnTo>
                    <a:pt x="26" y="126"/>
                  </a:lnTo>
                  <a:lnTo>
                    <a:pt x="27" y="127"/>
                  </a:lnTo>
                  <a:lnTo>
                    <a:pt x="28" y="129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30" y="132"/>
                  </a:lnTo>
                  <a:lnTo>
                    <a:pt x="30" y="131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35" y="132"/>
                  </a:lnTo>
                  <a:lnTo>
                    <a:pt x="35" y="133"/>
                  </a:lnTo>
                  <a:lnTo>
                    <a:pt x="35" y="134"/>
                  </a:lnTo>
                  <a:lnTo>
                    <a:pt x="35" y="134"/>
                  </a:lnTo>
                  <a:lnTo>
                    <a:pt x="35" y="135"/>
                  </a:lnTo>
                  <a:lnTo>
                    <a:pt x="35" y="137"/>
                  </a:lnTo>
                  <a:lnTo>
                    <a:pt x="35" y="139"/>
                  </a:lnTo>
                  <a:lnTo>
                    <a:pt x="36" y="140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7" y="142"/>
                  </a:lnTo>
                  <a:lnTo>
                    <a:pt x="38" y="142"/>
                  </a:lnTo>
                  <a:lnTo>
                    <a:pt x="38" y="143"/>
                  </a:lnTo>
                  <a:lnTo>
                    <a:pt x="39" y="142"/>
                  </a:lnTo>
                  <a:lnTo>
                    <a:pt x="39" y="141"/>
                  </a:lnTo>
                  <a:lnTo>
                    <a:pt x="39" y="141"/>
                  </a:lnTo>
                  <a:lnTo>
                    <a:pt x="40" y="141"/>
                  </a:lnTo>
                  <a:lnTo>
                    <a:pt x="40" y="141"/>
                  </a:lnTo>
                  <a:lnTo>
                    <a:pt x="40" y="144"/>
                  </a:lnTo>
                  <a:lnTo>
                    <a:pt x="41" y="144"/>
                  </a:lnTo>
                  <a:lnTo>
                    <a:pt x="46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50" y="144"/>
                  </a:lnTo>
                  <a:lnTo>
                    <a:pt x="53" y="146"/>
                  </a:lnTo>
                  <a:lnTo>
                    <a:pt x="55" y="148"/>
                  </a:lnTo>
                  <a:lnTo>
                    <a:pt x="58" y="150"/>
                  </a:lnTo>
                  <a:lnTo>
                    <a:pt x="60" y="152"/>
                  </a:lnTo>
                  <a:lnTo>
                    <a:pt x="62" y="153"/>
                  </a:lnTo>
                  <a:lnTo>
                    <a:pt x="64" y="155"/>
                  </a:lnTo>
                  <a:lnTo>
                    <a:pt x="66" y="155"/>
                  </a:lnTo>
                  <a:lnTo>
                    <a:pt x="68" y="155"/>
                  </a:lnTo>
                  <a:lnTo>
                    <a:pt x="70" y="155"/>
                  </a:lnTo>
                  <a:lnTo>
                    <a:pt x="72" y="156"/>
                  </a:lnTo>
                  <a:lnTo>
                    <a:pt x="74" y="156"/>
                  </a:lnTo>
                  <a:lnTo>
                    <a:pt x="76" y="158"/>
                  </a:lnTo>
                  <a:lnTo>
                    <a:pt x="78" y="158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4" y="156"/>
                  </a:lnTo>
                  <a:lnTo>
                    <a:pt x="85" y="153"/>
                  </a:lnTo>
                  <a:lnTo>
                    <a:pt x="86" y="152"/>
                  </a:lnTo>
                  <a:lnTo>
                    <a:pt x="88" y="151"/>
                  </a:lnTo>
                  <a:lnTo>
                    <a:pt x="91" y="149"/>
                  </a:lnTo>
                  <a:lnTo>
                    <a:pt x="94" y="148"/>
                  </a:lnTo>
                  <a:lnTo>
                    <a:pt x="97" y="146"/>
                  </a:lnTo>
                  <a:lnTo>
                    <a:pt x="98" y="147"/>
                  </a:lnTo>
                  <a:lnTo>
                    <a:pt x="100" y="149"/>
                  </a:lnTo>
                  <a:lnTo>
                    <a:pt x="101" y="150"/>
                  </a:lnTo>
                  <a:lnTo>
                    <a:pt x="101" y="150"/>
                  </a:lnTo>
                  <a:lnTo>
                    <a:pt x="102" y="151"/>
                  </a:lnTo>
                  <a:lnTo>
                    <a:pt x="103" y="151"/>
                  </a:lnTo>
                  <a:lnTo>
                    <a:pt x="104" y="151"/>
                  </a:lnTo>
                  <a:lnTo>
                    <a:pt x="105" y="150"/>
                  </a:lnTo>
                  <a:lnTo>
                    <a:pt x="108" y="150"/>
                  </a:lnTo>
                  <a:lnTo>
                    <a:pt x="110" y="150"/>
                  </a:lnTo>
                  <a:lnTo>
                    <a:pt x="110" y="149"/>
                  </a:lnTo>
                  <a:lnTo>
                    <a:pt x="112" y="148"/>
                  </a:lnTo>
                  <a:lnTo>
                    <a:pt x="115" y="147"/>
                  </a:lnTo>
                  <a:lnTo>
                    <a:pt x="117" y="147"/>
                  </a:lnTo>
                  <a:lnTo>
                    <a:pt x="122" y="146"/>
                  </a:lnTo>
                  <a:lnTo>
                    <a:pt x="123" y="146"/>
                  </a:lnTo>
                  <a:lnTo>
                    <a:pt x="123" y="145"/>
                  </a:lnTo>
                  <a:lnTo>
                    <a:pt x="123" y="144"/>
                  </a:lnTo>
                  <a:lnTo>
                    <a:pt x="124" y="142"/>
                  </a:lnTo>
                  <a:lnTo>
                    <a:pt x="126" y="141"/>
                  </a:lnTo>
                  <a:lnTo>
                    <a:pt x="128" y="140"/>
                  </a:lnTo>
                  <a:lnTo>
                    <a:pt x="131" y="139"/>
                  </a:lnTo>
                  <a:lnTo>
                    <a:pt x="131" y="138"/>
                  </a:lnTo>
                  <a:lnTo>
                    <a:pt x="134" y="138"/>
                  </a:lnTo>
                  <a:lnTo>
                    <a:pt x="135" y="137"/>
                  </a:lnTo>
                  <a:lnTo>
                    <a:pt x="136" y="137"/>
                  </a:lnTo>
                  <a:lnTo>
                    <a:pt x="136" y="137"/>
                  </a:lnTo>
                  <a:lnTo>
                    <a:pt x="140" y="137"/>
                  </a:lnTo>
                  <a:lnTo>
                    <a:pt x="144" y="138"/>
                  </a:lnTo>
                  <a:lnTo>
                    <a:pt x="147" y="138"/>
                  </a:lnTo>
                  <a:lnTo>
                    <a:pt x="147" y="138"/>
                  </a:lnTo>
                  <a:lnTo>
                    <a:pt x="150" y="135"/>
                  </a:lnTo>
                  <a:lnTo>
                    <a:pt x="154" y="130"/>
                  </a:lnTo>
                  <a:lnTo>
                    <a:pt x="156" y="127"/>
                  </a:lnTo>
                  <a:lnTo>
                    <a:pt x="160" y="123"/>
                  </a:lnTo>
                  <a:lnTo>
                    <a:pt x="162" y="119"/>
                  </a:lnTo>
                  <a:lnTo>
                    <a:pt x="165" y="115"/>
                  </a:lnTo>
                  <a:lnTo>
                    <a:pt x="168" y="112"/>
                  </a:lnTo>
                  <a:lnTo>
                    <a:pt x="172" y="108"/>
                  </a:lnTo>
                  <a:lnTo>
                    <a:pt x="174" y="106"/>
                  </a:lnTo>
                  <a:lnTo>
                    <a:pt x="177" y="102"/>
                  </a:lnTo>
                  <a:lnTo>
                    <a:pt x="180" y="98"/>
                  </a:lnTo>
                  <a:lnTo>
                    <a:pt x="183" y="95"/>
                  </a:lnTo>
                  <a:lnTo>
                    <a:pt x="179" y="95"/>
                  </a:lnTo>
                  <a:close/>
                  <a:moveTo>
                    <a:pt x="55" y="38"/>
                  </a:moveTo>
                  <a:lnTo>
                    <a:pt x="55" y="38"/>
                  </a:lnTo>
                  <a:lnTo>
                    <a:pt x="55" y="39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2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1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9" y="40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2" y="36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5" y="35"/>
                  </a:lnTo>
                  <a:lnTo>
                    <a:pt x="55" y="36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4" name="Google Shape;1524;p77"/>
            <p:cNvSpPr/>
            <p:nvPr/>
          </p:nvSpPr>
          <p:spPr>
            <a:xfrm>
              <a:off x="5154613" y="2039938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1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5" name="Google Shape;1525;p77"/>
            <p:cNvSpPr/>
            <p:nvPr/>
          </p:nvSpPr>
          <p:spPr>
            <a:xfrm>
              <a:off x="5057775" y="1949450"/>
              <a:ext cx="204788" cy="360363"/>
            </a:xfrm>
            <a:custGeom>
              <a:avLst/>
              <a:gdLst/>
              <a:ahLst/>
              <a:cxnLst/>
              <a:rect l="l" t="t" r="r" b="b"/>
              <a:pathLst>
                <a:path w="129" h="227" extrusionOk="0">
                  <a:moveTo>
                    <a:pt x="129" y="58"/>
                  </a:moveTo>
                  <a:lnTo>
                    <a:pt x="129" y="57"/>
                  </a:lnTo>
                  <a:lnTo>
                    <a:pt x="129" y="57"/>
                  </a:lnTo>
                  <a:lnTo>
                    <a:pt x="129" y="56"/>
                  </a:lnTo>
                  <a:lnTo>
                    <a:pt x="129" y="55"/>
                  </a:lnTo>
                  <a:lnTo>
                    <a:pt x="128" y="55"/>
                  </a:lnTo>
                  <a:lnTo>
                    <a:pt x="127" y="57"/>
                  </a:lnTo>
                  <a:lnTo>
                    <a:pt x="127" y="56"/>
                  </a:lnTo>
                  <a:lnTo>
                    <a:pt x="127" y="55"/>
                  </a:lnTo>
                  <a:lnTo>
                    <a:pt x="128" y="54"/>
                  </a:lnTo>
                  <a:lnTo>
                    <a:pt x="128" y="53"/>
                  </a:lnTo>
                  <a:lnTo>
                    <a:pt x="127" y="51"/>
                  </a:lnTo>
                  <a:lnTo>
                    <a:pt x="127" y="51"/>
                  </a:lnTo>
                  <a:lnTo>
                    <a:pt x="127" y="50"/>
                  </a:lnTo>
                  <a:lnTo>
                    <a:pt x="127" y="47"/>
                  </a:lnTo>
                  <a:lnTo>
                    <a:pt x="127" y="44"/>
                  </a:lnTo>
                  <a:lnTo>
                    <a:pt x="127" y="42"/>
                  </a:lnTo>
                  <a:lnTo>
                    <a:pt x="127" y="41"/>
                  </a:lnTo>
                  <a:lnTo>
                    <a:pt x="127" y="40"/>
                  </a:lnTo>
                  <a:lnTo>
                    <a:pt x="127" y="39"/>
                  </a:lnTo>
                  <a:lnTo>
                    <a:pt x="127" y="38"/>
                  </a:lnTo>
                  <a:lnTo>
                    <a:pt x="127" y="37"/>
                  </a:lnTo>
                  <a:lnTo>
                    <a:pt x="127" y="36"/>
                  </a:lnTo>
                  <a:lnTo>
                    <a:pt x="127" y="35"/>
                  </a:lnTo>
                  <a:lnTo>
                    <a:pt x="126" y="35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7" y="33"/>
                  </a:lnTo>
                  <a:lnTo>
                    <a:pt x="127" y="32"/>
                  </a:lnTo>
                  <a:lnTo>
                    <a:pt x="127" y="30"/>
                  </a:lnTo>
                  <a:lnTo>
                    <a:pt x="127" y="29"/>
                  </a:lnTo>
                  <a:lnTo>
                    <a:pt x="127" y="28"/>
                  </a:lnTo>
                  <a:lnTo>
                    <a:pt x="127" y="27"/>
                  </a:lnTo>
                  <a:lnTo>
                    <a:pt x="127" y="26"/>
                  </a:lnTo>
                  <a:lnTo>
                    <a:pt x="127" y="23"/>
                  </a:lnTo>
                  <a:lnTo>
                    <a:pt x="127" y="22"/>
                  </a:lnTo>
                  <a:lnTo>
                    <a:pt x="127" y="21"/>
                  </a:lnTo>
                  <a:lnTo>
                    <a:pt x="127" y="20"/>
                  </a:lnTo>
                  <a:lnTo>
                    <a:pt x="126" y="16"/>
                  </a:lnTo>
                  <a:lnTo>
                    <a:pt x="127" y="13"/>
                  </a:lnTo>
                  <a:lnTo>
                    <a:pt x="126" y="12"/>
                  </a:lnTo>
                  <a:lnTo>
                    <a:pt x="126" y="11"/>
                  </a:lnTo>
                  <a:lnTo>
                    <a:pt x="127" y="10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7" y="7"/>
                  </a:lnTo>
                  <a:lnTo>
                    <a:pt x="128" y="6"/>
                  </a:lnTo>
                  <a:lnTo>
                    <a:pt x="129" y="5"/>
                  </a:lnTo>
                  <a:lnTo>
                    <a:pt x="127" y="4"/>
                  </a:lnTo>
                  <a:lnTo>
                    <a:pt x="128" y="3"/>
                  </a:lnTo>
                  <a:lnTo>
                    <a:pt x="129" y="3"/>
                  </a:lnTo>
                  <a:lnTo>
                    <a:pt x="128" y="1"/>
                  </a:lnTo>
                  <a:lnTo>
                    <a:pt x="127" y="0"/>
                  </a:lnTo>
                  <a:lnTo>
                    <a:pt x="126" y="1"/>
                  </a:lnTo>
                  <a:lnTo>
                    <a:pt x="124" y="3"/>
                  </a:lnTo>
                  <a:lnTo>
                    <a:pt x="121" y="5"/>
                  </a:lnTo>
                  <a:lnTo>
                    <a:pt x="119" y="6"/>
                  </a:lnTo>
                  <a:lnTo>
                    <a:pt x="118" y="7"/>
                  </a:lnTo>
                  <a:lnTo>
                    <a:pt x="116" y="7"/>
                  </a:lnTo>
                  <a:lnTo>
                    <a:pt x="114" y="8"/>
                  </a:lnTo>
                  <a:lnTo>
                    <a:pt x="112" y="9"/>
                  </a:lnTo>
                  <a:lnTo>
                    <a:pt x="111" y="9"/>
                  </a:lnTo>
                  <a:lnTo>
                    <a:pt x="108" y="9"/>
                  </a:lnTo>
                  <a:lnTo>
                    <a:pt x="106" y="10"/>
                  </a:lnTo>
                  <a:lnTo>
                    <a:pt x="104" y="12"/>
                  </a:lnTo>
                  <a:lnTo>
                    <a:pt x="102" y="13"/>
                  </a:lnTo>
                  <a:lnTo>
                    <a:pt x="100" y="11"/>
                  </a:lnTo>
                  <a:lnTo>
                    <a:pt x="99" y="11"/>
                  </a:lnTo>
                  <a:lnTo>
                    <a:pt x="97" y="11"/>
                  </a:lnTo>
                  <a:lnTo>
                    <a:pt x="96" y="11"/>
                  </a:lnTo>
                  <a:lnTo>
                    <a:pt x="95" y="11"/>
                  </a:lnTo>
                  <a:lnTo>
                    <a:pt x="95" y="12"/>
                  </a:lnTo>
                  <a:lnTo>
                    <a:pt x="95" y="14"/>
                  </a:lnTo>
                  <a:lnTo>
                    <a:pt x="93" y="15"/>
                  </a:lnTo>
                  <a:lnTo>
                    <a:pt x="91" y="16"/>
                  </a:lnTo>
                  <a:lnTo>
                    <a:pt x="89" y="18"/>
                  </a:lnTo>
                  <a:lnTo>
                    <a:pt x="87" y="16"/>
                  </a:lnTo>
                  <a:lnTo>
                    <a:pt x="86" y="16"/>
                  </a:lnTo>
                  <a:lnTo>
                    <a:pt x="85" y="15"/>
                  </a:lnTo>
                  <a:lnTo>
                    <a:pt x="84" y="15"/>
                  </a:lnTo>
                  <a:lnTo>
                    <a:pt x="83" y="15"/>
                  </a:lnTo>
                  <a:lnTo>
                    <a:pt x="82" y="15"/>
                  </a:lnTo>
                  <a:lnTo>
                    <a:pt x="81" y="16"/>
                  </a:lnTo>
                  <a:lnTo>
                    <a:pt x="78" y="18"/>
                  </a:lnTo>
                  <a:lnTo>
                    <a:pt x="75" y="18"/>
                  </a:lnTo>
                  <a:lnTo>
                    <a:pt x="74" y="16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9" y="13"/>
                  </a:lnTo>
                  <a:lnTo>
                    <a:pt x="68" y="14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2" y="15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9" y="20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8" y="23"/>
                  </a:lnTo>
                  <a:lnTo>
                    <a:pt x="57" y="23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7" y="30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7" y="35"/>
                  </a:lnTo>
                  <a:lnTo>
                    <a:pt x="57" y="36"/>
                  </a:lnTo>
                  <a:lnTo>
                    <a:pt x="57" y="37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1"/>
                  </a:lnTo>
                  <a:lnTo>
                    <a:pt x="57" y="42"/>
                  </a:lnTo>
                  <a:lnTo>
                    <a:pt x="58" y="43"/>
                  </a:lnTo>
                  <a:lnTo>
                    <a:pt x="59" y="44"/>
                  </a:lnTo>
                  <a:lnTo>
                    <a:pt x="62" y="47"/>
                  </a:lnTo>
                  <a:lnTo>
                    <a:pt x="63" y="49"/>
                  </a:lnTo>
                  <a:lnTo>
                    <a:pt x="65" y="51"/>
                  </a:lnTo>
                  <a:lnTo>
                    <a:pt x="67" y="56"/>
                  </a:lnTo>
                  <a:lnTo>
                    <a:pt x="69" y="59"/>
                  </a:lnTo>
                  <a:lnTo>
                    <a:pt x="69" y="61"/>
                  </a:lnTo>
                  <a:lnTo>
                    <a:pt x="69" y="62"/>
                  </a:lnTo>
                  <a:lnTo>
                    <a:pt x="68" y="64"/>
                  </a:lnTo>
                  <a:lnTo>
                    <a:pt x="68" y="67"/>
                  </a:lnTo>
                  <a:lnTo>
                    <a:pt x="68" y="69"/>
                  </a:lnTo>
                  <a:lnTo>
                    <a:pt x="68" y="72"/>
                  </a:lnTo>
                  <a:lnTo>
                    <a:pt x="67" y="76"/>
                  </a:lnTo>
                  <a:lnTo>
                    <a:pt x="67" y="77"/>
                  </a:lnTo>
                  <a:lnTo>
                    <a:pt x="66" y="78"/>
                  </a:lnTo>
                  <a:lnTo>
                    <a:pt x="65" y="78"/>
                  </a:lnTo>
                  <a:lnTo>
                    <a:pt x="62" y="79"/>
                  </a:lnTo>
                  <a:lnTo>
                    <a:pt x="61" y="79"/>
                  </a:lnTo>
                  <a:lnTo>
                    <a:pt x="61" y="80"/>
                  </a:lnTo>
                  <a:lnTo>
                    <a:pt x="60" y="82"/>
                  </a:lnTo>
                  <a:lnTo>
                    <a:pt x="60" y="84"/>
                  </a:lnTo>
                  <a:lnTo>
                    <a:pt x="59" y="84"/>
                  </a:lnTo>
                  <a:lnTo>
                    <a:pt x="60" y="84"/>
                  </a:lnTo>
                  <a:lnTo>
                    <a:pt x="60" y="85"/>
                  </a:lnTo>
                  <a:lnTo>
                    <a:pt x="61" y="89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58" y="93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91"/>
                  </a:lnTo>
                  <a:lnTo>
                    <a:pt x="59" y="90"/>
                  </a:lnTo>
                  <a:lnTo>
                    <a:pt x="58" y="89"/>
                  </a:lnTo>
                  <a:lnTo>
                    <a:pt x="57" y="89"/>
                  </a:lnTo>
                  <a:lnTo>
                    <a:pt x="56" y="88"/>
                  </a:lnTo>
                  <a:lnTo>
                    <a:pt x="55" y="84"/>
                  </a:lnTo>
                  <a:lnTo>
                    <a:pt x="53" y="83"/>
                  </a:lnTo>
                  <a:lnTo>
                    <a:pt x="52" y="81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79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0" y="77"/>
                  </a:lnTo>
                  <a:lnTo>
                    <a:pt x="49" y="76"/>
                  </a:lnTo>
                  <a:lnTo>
                    <a:pt x="49" y="75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50" y="73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3" y="67"/>
                  </a:lnTo>
                  <a:lnTo>
                    <a:pt x="53" y="65"/>
                  </a:lnTo>
                  <a:lnTo>
                    <a:pt x="53" y="63"/>
                  </a:lnTo>
                  <a:lnTo>
                    <a:pt x="53" y="62"/>
                  </a:lnTo>
                  <a:lnTo>
                    <a:pt x="53" y="60"/>
                  </a:lnTo>
                  <a:lnTo>
                    <a:pt x="53" y="58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49" y="55"/>
                  </a:lnTo>
                  <a:lnTo>
                    <a:pt x="48" y="56"/>
                  </a:lnTo>
                  <a:lnTo>
                    <a:pt x="47" y="56"/>
                  </a:lnTo>
                  <a:lnTo>
                    <a:pt x="46" y="56"/>
                  </a:lnTo>
                  <a:lnTo>
                    <a:pt x="43" y="57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1" y="57"/>
                  </a:lnTo>
                  <a:lnTo>
                    <a:pt x="40" y="56"/>
                  </a:lnTo>
                  <a:lnTo>
                    <a:pt x="39" y="54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34" y="50"/>
                  </a:lnTo>
                  <a:lnTo>
                    <a:pt x="33" y="50"/>
                  </a:lnTo>
                  <a:lnTo>
                    <a:pt x="29" y="53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3" y="55"/>
                  </a:lnTo>
                  <a:lnTo>
                    <a:pt x="22" y="55"/>
                  </a:lnTo>
                  <a:lnTo>
                    <a:pt x="19" y="56"/>
                  </a:lnTo>
                  <a:lnTo>
                    <a:pt x="18" y="57"/>
                  </a:lnTo>
                  <a:lnTo>
                    <a:pt x="17" y="58"/>
                  </a:lnTo>
                  <a:lnTo>
                    <a:pt x="14" y="58"/>
                  </a:lnTo>
                  <a:lnTo>
                    <a:pt x="12" y="59"/>
                  </a:lnTo>
                  <a:lnTo>
                    <a:pt x="8" y="60"/>
                  </a:lnTo>
                  <a:lnTo>
                    <a:pt x="5" y="61"/>
                  </a:lnTo>
                  <a:lnTo>
                    <a:pt x="4" y="61"/>
                  </a:lnTo>
                  <a:lnTo>
                    <a:pt x="3" y="6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1" y="68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2" y="77"/>
                  </a:lnTo>
                  <a:lnTo>
                    <a:pt x="4" y="77"/>
                  </a:lnTo>
                  <a:lnTo>
                    <a:pt x="8" y="77"/>
                  </a:lnTo>
                  <a:lnTo>
                    <a:pt x="12" y="77"/>
                  </a:lnTo>
                  <a:lnTo>
                    <a:pt x="15" y="79"/>
                  </a:lnTo>
                  <a:lnTo>
                    <a:pt x="15" y="79"/>
                  </a:lnTo>
                  <a:lnTo>
                    <a:pt x="18" y="80"/>
                  </a:lnTo>
                  <a:lnTo>
                    <a:pt x="20" y="82"/>
                  </a:lnTo>
                  <a:lnTo>
                    <a:pt x="24" y="83"/>
                  </a:lnTo>
                  <a:lnTo>
                    <a:pt x="26" y="84"/>
                  </a:lnTo>
                  <a:lnTo>
                    <a:pt x="29" y="85"/>
                  </a:lnTo>
                  <a:lnTo>
                    <a:pt x="30" y="86"/>
                  </a:lnTo>
                  <a:lnTo>
                    <a:pt x="31" y="86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2" y="88"/>
                  </a:lnTo>
                  <a:lnTo>
                    <a:pt x="31" y="90"/>
                  </a:lnTo>
                  <a:lnTo>
                    <a:pt x="31" y="92"/>
                  </a:lnTo>
                  <a:lnTo>
                    <a:pt x="32" y="95"/>
                  </a:lnTo>
                  <a:lnTo>
                    <a:pt x="32" y="97"/>
                  </a:lnTo>
                  <a:lnTo>
                    <a:pt x="32" y="101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2" y="108"/>
                  </a:lnTo>
                  <a:lnTo>
                    <a:pt x="32" y="109"/>
                  </a:lnTo>
                  <a:lnTo>
                    <a:pt x="32" y="110"/>
                  </a:lnTo>
                  <a:lnTo>
                    <a:pt x="31" y="111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7"/>
                  </a:lnTo>
                  <a:lnTo>
                    <a:pt x="28" y="118"/>
                  </a:lnTo>
                  <a:lnTo>
                    <a:pt x="29" y="118"/>
                  </a:lnTo>
                  <a:lnTo>
                    <a:pt x="29" y="119"/>
                  </a:lnTo>
                  <a:lnTo>
                    <a:pt x="30" y="120"/>
                  </a:lnTo>
                  <a:lnTo>
                    <a:pt x="29" y="120"/>
                  </a:lnTo>
                  <a:lnTo>
                    <a:pt x="29" y="121"/>
                  </a:lnTo>
                  <a:lnTo>
                    <a:pt x="28" y="124"/>
                  </a:lnTo>
                  <a:lnTo>
                    <a:pt x="29" y="127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31" y="131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29" y="136"/>
                  </a:lnTo>
                  <a:lnTo>
                    <a:pt x="28" y="138"/>
                  </a:lnTo>
                  <a:lnTo>
                    <a:pt x="26" y="140"/>
                  </a:lnTo>
                  <a:lnTo>
                    <a:pt x="25" y="141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4" y="144"/>
                  </a:lnTo>
                  <a:lnTo>
                    <a:pt x="24" y="145"/>
                  </a:lnTo>
                  <a:lnTo>
                    <a:pt x="22" y="148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2" y="151"/>
                  </a:lnTo>
                  <a:lnTo>
                    <a:pt x="20" y="153"/>
                  </a:lnTo>
                  <a:lnTo>
                    <a:pt x="18" y="156"/>
                  </a:lnTo>
                  <a:lnTo>
                    <a:pt x="16" y="157"/>
                  </a:lnTo>
                  <a:lnTo>
                    <a:pt x="15" y="160"/>
                  </a:lnTo>
                  <a:lnTo>
                    <a:pt x="13" y="163"/>
                  </a:lnTo>
                  <a:lnTo>
                    <a:pt x="11" y="165"/>
                  </a:lnTo>
                  <a:lnTo>
                    <a:pt x="8" y="166"/>
                  </a:lnTo>
                  <a:lnTo>
                    <a:pt x="8" y="167"/>
                  </a:lnTo>
                  <a:lnTo>
                    <a:pt x="8" y="167"/>
                  </a:lnTo>
                  <a:lnTo>
                    <a:pt x="9" y="169"/>
                  </a:lnTo>
                  <a:lnTo>
                    <a:pt x="9" y="172"/>
                  </a:lnTo>
                  <a:lnTo>
                    <a:pt x="11" y="174"/>
                  </a:lnTo>
                  <a:lnTo>
                    <a:pt x="11" y="178"/>
                  </a:lnTo>
                  <a:lnTo>
                    <a:pt x="11" y="180"/>
                  </a:lnTo>
                  <a:lnTo>
                    <a:pt x="11" y="181"/>
                  </a:lnTo>
                  <a:lnTo>
                    <a:pt x="12" y="182"/>
                  </a:lnTo>
                  <a:lnTo>
                    <a:pt x="13" y="183"/>
                  </a:lnTo>
                  <a:lnTo>
                    <a:pt x="13" y="184"/>
                  </a:lnTo>
                  <a:lnTo>
                    <a:pt x="13" y="185"/>
                  </a:lnTo>
                  <a:lnTo>
                    <a:pt x="14" y="186"/>
                  </a:lnTo>
                  <a:lnTo>
                    <a:pt x="15" y="188"/>
                  </a:lnTo>
                  <a:lnTo>
                    <a:pt x="15" y="191"/>
                  </a:lnTo>
                  <a:lnTo>
                    <a:pt x="15" y="192"/>
                  </a:lnTo>
                  <a:lnTo>
                    <a:pt x="16" y="194"/>
                  </a:lnTo>
                  <a:lnTo>
                    <a:pt x="16" y="195"/>
                  </a:lnTo>
                  <a:lnTo>
                    <a:pt x="16" y="197"/>
                  </a:lnTo>
                  <a:lnTo>
                    <a:pt x="15" y="200"/>
                  </a:lnTo>
                  <a:lnTo>
                    <a:pt x="15" y="203"/>
                  </a:lnTo>
                  <a:lnTo>
                    <a:pt x="15" y="206"/>
                  </a:lnTo>
                  <a:lnTo>
                    <a:pt x="15" y="207"/>
                  </a:lnTo>
                  <a:lnTo>
                    <a:pt x="15" y="211"/>
                  </a:lnTo>
                  <a:lnTo>
                    <a:pt x="14" y="213"/>
                  </a:lnTo>
                  <a:lnTo>
                    <a:pt x="14" y="214"/>
                  </a:lnTo>
                  <a:lnTo>
                    <a:pt x="14" y="215"/>
                  </a:lnTo>
                  <a:lnTo>
                    <a:pt x="14" y="215"/>
                  </a:lnTo>
                  <a:lnTo>
                    <a:pt x="15" y="216"/>
                  </a:lnTo>
                  <a:lnTo>
                    <a:pt x="15" y="217"/>
                  </a:lnTo>
                  <a:lnTo>
                    <a:pt x="15" y="218"/>
                  </a:lnTo>
                  <a:lnTo>
                    <a:pt x="15" y="219"/>
                  </a:lnTo>
                  <a:lnTo>
                    <a:pt x="15" y="220"/>
                  </a:lnTo>
                  <a:lnTo>
                    <a:pt x="15" y="222"/>
                  </a:lnTo>
                  <a:lnTo>
                    <a:pt x="15" y="223"/>
                  </a:lnTo>
                  <a:lnTo>
                    <a:pt x="15" y="227"/>
                  </a:lnTo>
                  <a:lnTo>
                    <a:pt x="16" y="227"/>
                  </a:lnTo>
                  <a:lnTo>
                    <a:pt x="18" y="227"/>
                  </a:lnTo>
                  <a:lnTo>
                    <a:pt x="19" y="227"/>
                  </a:lnTo>
                  <a:lnTo>
                    <a:pt x="21" y="227"/>
                  </a:lnTo>
                  <a:lnTo>
                    <a:pt x="23" y="227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5" y="219"/>
                  </a:lnTo>
                  <a:lnTo>
                    <a:pt x="26" y="217"/>
                  </a:lnTo>
                  <a:lnTo>
                    <a:pt x="25" y="217"/>
                  </a:lnTo>
                  <a:lnTo>
                    <a:pt x="25" y="217"/>
                  </a:lnTo>
                  <a:lnTo>
                    <a:pt x="24" y="219"/>
                  </a:lnTo>
                  <a:lnTo>
                    <a:pt x="24" y="219"/>
                  </a:lnTo>
                  <a:lnTo>
                    <a:pt x="23" y="218"/>
                  </a:lnTo>
                  <a:lnTo>
                    <a:pt x="23" y="218"/>
                  </a:lnTo>
                  <a:lnTo>
                    <a:pt x="22" y="217"/>
                  </a:lnTo>
                  <a:lnTo>
                    <a:pt x="21" y="216"/>
                  </a:lnTo>
                  <a:lnTo>
                    <a:pt x="22" y="214"/>
                  </a:lnTo>
                  <a:lnTo>
                    <a:pt x="23" y="213"/>
                  </a:lnTo>
                  <a:lnTo>
                    <a:pt x="24" y="211"/>
                  </a:lnTo>
                  <a:lnTo>
                    <a:pt x="26" y="209"/>
                  </a:lnTo>
                  <a:lnTo>
                    <a:pt x="31" y="206"/>
                  </a:lnTo>
                  <a:lnTo>
                    <a:pt x="33" y="205"/>
                  </a:lnTo>
                  <a:lnTo>
                    <a:pt x="37" y="203"/>
                  </a:lnTo>
                  <a:lnTo>
                    <a:pt x="47" y="200"/>
                  </a:lnTo>
                  <a:lnTo>
                    <a:pt x="51" y="197"/>
                  </a:lnTo>
                  <a:lnTo>
                    <a:pt x="53" y="196"/>
                  </a:lnTo>
                  <a:lnTo>
                    <a:pt x="55" y="194"/>
                  </a:lnTo>
                  <a:lnTo>
                    <a:pt x="57" y="190"/>
                  </a:lnTo>
                  <a:lnTo>
                    <a:pt x="58" y="188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6"/>
                  </a:lnTo>
                  <a:lnTo>
                    <a:pt x="57" y="185"/>
                  </a:lnTo>
                  <a:lnTo>
                    <a:pt x="57" y="185"/>
                  </a:lnTo>
                  <a:lnTo>
                    <a:pt x="57" y="184"/>
                  </a:lnTo>
                  <a:lnTo>
                    <a:pt x="58" y="177"/>
                  </a:lnTo>
                  <a:lnTo>
                    <a:pt x="60" y="174"/>
                  </a:lnTo>
                  <a:lnTo>
                    <a:pt x="59" y="171"/>
                  </a:lnTo>
                  <a:lnTo>
                    <a:pt x="59" y="170"/>
                  </a:lnTo>
                  <a:lnTo>
                    <a:pt x="60" y="166"/>
                  </a:lnTo>
                  <a:lnTo>
                    <a:pt x="60" y="165"/>
                  </a:lnTo>
                  <a:lnTo>
                    <a:pt x="60" y="164"/>
                  </a:lnTo>
                  <a:lnTo>
                    <a:pt x="59" y="163"/>
                  </a:lnTo>
                  <a:lnTo>
                    <a:pt x="59" y="162"/>
                  </a:lnTo>
                  <a:lnTo>
                    <a:pt x="59" y="162"/>
                  </a:lnTo>
                  <a:lnTo>
                    <a:pt x="58" y="163"/>
                  </a:lnTo>
                  <a:lnTo>
                    <a:pt x="58" y="165"/>
                  </a:lnTo>
                  <a:lnTo>
                    <a:pt x="58" y="166"/>
                  </a:lnTo>
                  <a:lnTo>
                    <a:pt x="58" y="167"/>
                  </a:lnTo>
                  <a:lnTo>
                    <a:pt x="57" y="166"/>
                  </a:lnTo>
                  <a:lnTo>
                    <a:pt x="57" y="164"/>
                  </a:lnTo>
                  <a:lnTo>
                    <a:pt x="57" y="161"/>
                  </a:lnTo>
                  <a:lnTo>
                    <a:pt x="57" y="156"/>
                  </a:lnTo>
                  <a:lnTo>
                    <a:pt x="57" y="155"/>
                  </a:lnTo>
                  <a:lnTo>
                    <a:pt x="56" y="151"/>
                  </a:lnTo>
                  <a:lnTo>
                    <a:pt x="56" y="149"/>
                  </a:lnTo>
                  <a:lnTo>
                    <a:pt x="54" y="144"/>
                  </a:lnTo>
                  <a:lnTo>
                    <a:pt x="53" y="142"/>
                  </a:lnTo>
                  <a:lnTo>
                    <a:pt x="52" y="140"/>
                  </a:lnTo>
                  <a:lnTo>
                    <a:pt x="51" y="139"/>
                  </a:lnTo>
                  <a:lnTo>
                    <a:pt x="51" y="138"/>
                  </a:lnTo>
                  <a:lnTo>
                    <a:pt x="52" y="134"/>
                  </a:lnTo>
                  <a:lnTo>
                    <a:pt x="52" y="132"/>
                  </a:lnTo>
                  <a:lnTo>
                    <a:pt x="52" y="130"/>
                  </a:lnTo>
                  <a:lnTo>
                    <a:pt x="52" y="129"/>
                  </a:lnTo>
                  <a:lnTo>
                    <a:pt x="51" y="129"/>
                  </a:lnTo>
                  <a:lnTo>
                    <a:pt x="52" y="129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55" y="130"/>
                  </a:lnTo>
                  <a:lnTo>
                    <a:pt x="60" y="126"/>
                  </a:lnTo>
                  <a:lnTo>
                    <a:pt x="63" y="120"/>
                  </a:lnTo>
                  <a:lnTo>
                    <a:pt x="66" y="118"/>
                  </a:lnTo>
                  <a:lnTo>
                    <a:pt x="67" y="117"/>
                  </a:lnTo>
                  <a:lnTo>
                    <a:pt x="69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1" y="114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3" y="114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7" y="109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5"/>
                  </a:lnTo>
                  <a:lnTo>
                    <a:pt x="81" y="104"/>
                  </a:lnTo>
                  <a:lnTo>
                    <a:pt x="82" y="103"/>
                  </a:lnTo>
                  <a:lnTo>
                    <a:pt x="84" y="101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94" y="95"/>
                  </a:lnTo>
                  <a:lnTo>
                    <a:pt x="94" y="95"/>
                  </a:lnTo>
                  <a:lnTo>
                    <a:pt x="95" y="94"/>
                  </a:lnTo>
                  <a:lnTo>
                    <a:pt x="98" y="93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4" y="92"/>
                  </a:lnTo>
                  <a:lnTo>
                    <a:pt x="105" y="91"/>
                  </a:lnTo>
                  <a:lnTo>
                    <a:pt x="106" y="91"/>
                  </a:lnTo>
                  <a:lnTo>
                    <a:pt x="107" y="89"/>
                  </a:lnTo>
                  <a:lnTo>
                    <a:pt x="108" y="88"/>
                  </a:lnTo>
                  <a:lnTo>
                    <a:pt x="113" y="85"/>
                  </a:lnTo>
                  <a:lnTo>
                    <a:pt x="116" y="83"/>
                  </a:lnTo>
                  <a:lnTo>
                    <a:pt x="117" y="83"/>
                  </a:lnTo>
                  <a:lnTo>
                    <a:pt x="116" y="81"/>
                  </a:lnTo>
                  <a:lnTo>
                    <a:pt x="117" y="80"/>
                  </a:lnTo>
                  <a:lnTo>
                    <a:pt x="118" y="80"/>
                  </a:lnTo>
                  <a:lnTo>
                    <a:pt x="120" y="78"/>
                  </a:lnTo>
                  <a:lnTo>
                    <a:pt x="120" y="77"/>
                  </a:lnTo>
                  <a:lnTo>
                    <a:pt x="120" y="76"/>
                  </a:lnTo>
                  <a:lnTo>
                    <a:pt x="121" y="75"/>
                  </a:lnTo>
                  <a:lnTo>
                    <a:pt x="123" y="73"/>
                  </a:lnTo>
                  <a:lnTo>
                    <a:pt x="126" y="70"/>
                  </a:lnTo>
                  <a:lnTo>
                    <a:pt x="127" y="67"/>
                  </a:lnTo>
                  <a:lnTo>
                    <a:pt x="127" y="66"/>
                  </a:lnTo>
                  <a:lnTo>
                    <a:pt x="127" y="6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63"/>
                  </a:lnTo>
                  <a:lnTo>
                    <a:pt x="128" y="62"/>
                  </a:lnTo>
                  <a:lnTo>
                    <a:pt x="129" y="61"/>
                  </a:lnTo>
                  <a:lnTo>
                    <a:pt x="129" y="60"/>
                  </a:lnTo>
                  <a:lnTo>
                    <a:pt x="129" y="59"/>
                  </a:lnTo>
                  <a:lnTo>
                    <a:pt x="129" y="5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6" name="Google Shape;1526;p77"/>
            <p:cNvSpPr/>
            <p:nvPr/>
          </p:nvSpPr>
          <p:spPr>
            <a:xfrm>
              <a:off x="4733925" y="1203325"/>
              <a:ext cx="203200" cy="350838"/>
            </a:xfrm>
            <a:custGeom>
              <a:avLst/>
              <a:gdLst/>
              <a:ahLst/>
              <a:cxnLst/>
              <a:rect l="l" t="t" r="r" b="b"/>
              <a:pathLst>
                <a:path w="128" h="221" extrusionOk="0">
                  <a:moveTo>
                    <a:pt x="128" y="104"/>
                  </a:moveTo>
                  <a:lnTo>
                    <a:pt x="128" y="97"/>
                  </a:lnTo>
                  <a:lnTo>
                    <a:pt x="128" y="91"/>
                  </a:lnTo>
                  <a:lnTo>
                    <a:pt x="127" y="85"/>
                  </a:lnTo>
                  <a:lnTo>
                    <a:pt x="127" y="79"/>
                  </a:lnTo>
                  <a:lnTo>
                    <a:pt x="127" y="73"/>
                  </a:lnTo>
                  <a:lnTo>
                    <a:pt x="127" y="67"/>
                  </a:lnTo>
                  <a:lnTo>
                    <a:pt x="127" y="60"/>
                  </a:lnTo>
                  <a:lnTo>
                    <a:pt x="126" y="54"/>
                  </a:lnTo>
                  <a:lnTo>
                    <a:pt x="121" y="51"/>
                  </a:lnTo>
                  <a:lnTo>
                    <a:pt x="115" y="47"/>
                  </a:lnTo>
                  <a:lnTo>
                    <a:pt x="109" y="44"/>
                  </a:lnTo>
                  <a:lnTo>
                    <a:pt x="103" y="41"/>
                  </a:lnTo>
                  <a:lnTo>
                    <a:pt x="97" y="38"/>
                  </a:lnTo>
                  <a:lnTo>
                    <a:pt x="91" y="35"/>
                  </a:lnTo>
                  <a:lnTo>
                    <a:pt x="85" y="32"/>
                  </a:lnTo>
                  <a:lnTo>
                    <a:pt x="80" y="27"/>
                  </a:lnTo>
                  <a:lnTo>
                    <a:pt x="74" y="24"/>
                  </a:lnTo>
                  <a:lnTo>
                    <a:pt x="67" y="21"/>
                  </a:lnTo>
                  <a:lnTo>
                    <a:pt x="62" y="18"/>
                  </a:lnTo>
                  <a:lnTo>
                    <a:pt x="56" y="15"/>
                  </a:lnTo>
                  <a:lnTo>
                    <a:pt x="50" y="11"/>
                  </a:lnTo>
                  <a:lnTo>
                    <a:pt x="45" y="8"/>
                  </a:lnTo>
                  <a:lnTo>
                    <a:pt x="39" y="5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17" y="6"/>
                  </a:lnTo>
                  <a:lnTo>
                    <a:pt x="18" y="13"/>
                  </a:lnTo>
                  <a:lnTo>
                    <a:pt x="19" y="20"/>
                  </a:lnTo>
                  <a:lnTo>
                    <a:pt x="20" y="24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1" y="27"/>
                  </a:lnTo>
                  <a:lnTo>
                    <a:pt x="25" y="34"/>
                  </a:lnTo>
                  <a:lnTo>
                    <a:pt x="24" y="35"/>
                  </a:lnTo>
                  <a:lnTo>
                    <a:pt x="25" y="37"/>
                  </a:lnTo>
                  <a:lnTo>
                    <a:pt x="26" y="38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9" y="43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6" y="54"/>
                  </a:lnTo>
                  <a:lnTo>
                    <a:pt x="26" y="58"/>
                  </a:lnTo>
                  <a:lnTo>
                    <a:pt x="26" y="63"/>
                  </a:lnTo>
                  <a:lnTo>
                    <a:pt x="26" y="71"/>
                  </a:lnTo>
                  <a:lnTo>
                    <a:pt x="25" y="76"/>
                  </a:lnTo>
                  <a:lnTo>
                    <a:pt x="25" y="83"/>
                  </a:lnTo>
                  <a:lnTo>
                    <a:pt x="25" y="90"/>
                  </a:lnTo>
                  <a:lnTo>
                    <a:pt x="22" y="93"/>
                  </a:lnTo>
                  <a:lnTo>
                    <a:pt x="16" y="100"/>
                  </a:lnTo>
                  <a:lnTo>
                    <a:pt x="12" y="106"/>
                  </a:lnTo>
                  <a:lnTo>
                    <a:pt x="10" y="110"/>
                  </a:lnTo>
                  <a:lnTo>
                    <a:pt x="5" y="117"/>
                  </a:lnTo>
                  <a:lnTo>
                    <a:pt x="2" y="121"/>
                  </a:lnTo>
                  <a:lnTo>
                    <a:pt x="1" y="124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2" y="134"/>
                  </a:lnTo>
                  <a:lnTo>
                    <a:pt x="5" y="138"/>
                  </a:lnTo>
                  <a:lnTo>
                    <a:pt x="7" y="141"/>
                  </a:lnTo>
                  <a:lnTo>
                    <a:pt x="9" y="143"/>
                  </a:lnTo>
                  <a:lnTo>
                    <a:pt x="11" y="143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3" y="142"/>
                  </a:lnTo>
                  <a:lnTo>
                    <a:pt x="14" y="141"/>
                  </a:lnTo>
                  <a:lnTo>
                    <a:pt x="15" y="141"/>
                  </a:lnTo>
                  <a:lnTo>
                    <a:pt x="15" y="142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6" y="143"/>
                  </a:lnTo>
                  <a:lnTo>
                    <a:pt x="17" y="143"/>
                  </a:lnTo>
                  <a:lnTo>
                    <a:pt x="17" y="144"/>
                  </a:lnTo>
                  <a:lnTo>
                    <a:pt x="17" y="144"/>
                  </a:lnTo>
                  <a:lnTo>
                    <a:pt x="16" y="144"/>
                  </a:lnTo>
                  <a:lnTo>
                    <a:pt x="16" y="145"/>
                  </a:lnTo>
                  <a:lnTo>
                    <a:pt x="16" y="145"/>
                  </a:lnTo>
                  <a:lnTo>
                    <a:pt x="15" y="145"/>
                  </a:lnTo>
                  <a:lnTo>
                    <a:pt x="15" y="145"/>
                  </a:lnTo>
                  <a:lnTo>
                    <a:pt x="14" y="145"/>
                  </a:lnTo>
                  <a:lnTo>
                    <a:pt x="15" y="147"/>
                  </a:lnTo>
                  <a:lnTo>
                    <a:pt x="15" y="148"/>
                  </a:lnTo>
                  <a:lnTo>
                    <a:pt x="17" y="149"/>
                  </a:lnTo>
                  <a:lnTo>
                    <a:pt x="18" y="151"/>
                  </a:lnTo>
                  <a:lnTo>
                    <a:pt x="19" y="154"/>
                  </a:lnTo>
                  <a:lnTo>
                    <a:pt x="20" y="156"/>
                  </a:lnTo>
                  <a:lnTo>
                    <a:pt x="20" y="157"/>
                  </a:lnTo>
                  <a:lnTo>
                    <a:pt x="21" y="159"/>
                  </a:lnTo>
                  <a:lnTo>
                    <a:pt x="21" y="160"/>
                  </a:lnTo>
                  <a:lnTo>
                    <a:pt x="21" y="162"/>
                  </a:lnTo>
                  <a:lnTo>
                    <a:pt x="21" y="163"/>
                  </a:lnTo>
                  <a:lnTo>
                    <a:pt x="22" y="164"/>
                  </a:lnTo>
                  <a:lnTo>
                    <a:pt x="21" y="167"/>
                  </a:lnTo>
                  <a:lnTo>
                    <a:pt x="21" y="168"/>
                  </a:lnTo>
                  <a:lnTo>
                    <a:pt x="21" y="170"/>
                  </a:lnTo>
                  <a:lnTo>
                    <a:pt x="21" y="174"/>
                  </a:lnTo>
                  <a:lnTo>
                    <a:pt x="22" y="177"/>
                  </a:lnTo>
                  <a:lnTo>
                    <a:pt x="23" y="179"/>
                  </a:lnTo>
                  <a:lnTo>
                    <a:pt x="24" y="181"/>
                  </a:lnTo>
                  <a:lnTo>
                    <a:pt x="25" y="183"/>
                  </a:lnTo>
                  <a:lnTo>
                    <a:pt x="27" y="185"/>
                  </a:lnTo>
                  <a:lnTo>
                    <a:pt x="28" y="186"/>
                  </a:lnTo>
                  <a:lnTo>
                    <a:pt x="27" y="187"/>
                  </a:lnTo>
                  <a:lnTo>
                    <a:pt x="24" y="187"/>
                  </a:lnTo>
                  <a:lnTo>
                    <a:pt x="23" y="186"/>
                  </a:lnTo>
                  <a:lnTo>
                    <a:pt x="22" y="186"/>
                  </a:lnTo>
                  <a:lnTo>
                    <a:pt x="21" y="186"/>
                  </a:lnTo>
                  <a:lnTo>
                    <a:pt x="18" y="187"/>
                  </a:lnTo>
                  <a:lnTo>
                    <a:pt x="16" y="187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10" y="187"/>
                  </a:lnTo>
                  <a:lnTo>
                    <a:pt x="9" y="189"/>
                  </a:lnTo>
                  <a:lnTo>
                    <a:pt x="8" y="190"/>
                  </a:lnTo>
                  <a:lnTo>
                    <a:pt x="9" y="192"/>
                  </a:lnTo>
                  <a:lnTo>
                    <a:pt x="9" y="192"/>
                  </a:lnTo>
                  <a:lnTo>
                    <a:pt x="11" y="194"/>
                  </a:lnTo>
                  <a:lnTo>
                    <a:pt x="12" y="196"/>
                  </a:lnTo>
                  <a:lnTo>
                    <a:pt x="13" y="197"/>
                  </a:lnTo>
                  <a:lnTo>
                    <a:pt x="15" y="199"/>
                  </a:lnTo>
                  <a:lnTo>
                    <a:pt x="17" y="201"/>
                  </a:lnTo>
                  <a:lnTo>
                    <a:pt x="18" y="202"/>
                  </a:lnTo>
                  <a:lnTo>
                    <a:pt x="19" y="202"/>
                  </a:lnTo>
                  <a:lnTo>
                    <a:pt x="19" y="202"/>
                  </a:lnTo>
                  <a:lnTo>
                    <a:pt x="20" y="203"/>
                  </a:lnTo>
                  <a:lnTo>
                    <a:pt x="22" y="205"/>
                  </a:lnTo>
                  <a:lnTo>
                    <a:pt x="24" y="210"/>
                  </a:lnTo>
                  <a:lnTo>
                    <a:pt x="25" y="213"/>
                  </a:lnTo>
                  <a:lnTo>
                    <a:pt x="26" y="216"/>
                  </a:lnTo>
                  <a:lnTo>
                    <a:pt x="26" y="216"/>
                  </a:lnTo>
                  <a:lnTo>
                    <a:pt x="27" y="217"/>
                  </a:lnTo>
                  <a:lnTo>
                    <a:pt x="27" y="217"/>
                  </a:lnTo>
                  <a:lnTo>
                    <a:pt x="27" y="218"/>
                  </a:lnTo>
                  <a:lnTo>
                    <a:pt x="27" y="219"/>
                  </a:lnTo>
                  <a:lnTo>
                    <a:pt x="26" y="220"/>
                  </a:lnTo>
                  <a:lnTo>
                    <a:pt x="28" y="221"/>
                  </a:lnTo>
                  <a:lnTo>
                    <a:pt x="29" y="221"/>
                  </a:lnTo>
                  <a:lnTo>
                    <a:pt x="31" y="221"/>
                  </a:lnTo>
                  <a:lnTo>
                    <a:pt x="32" y="221"/>
                  </a:lnTo>
                  <a:lnTo>
                    <a:pt x="33" y="220"/>
                  </a:lnTo>
                  <a:lnTo>
                    <a:pt x="35" y="219"/>
                  </a:lnTo>
                  <a:lnTo>
                    <a:pt x="37" y="218"/>
                  </a:lnTo>
                  <a:lnTo>
                    <a:pt x="37" y="217"/>
                  </a:lnTo>
                  <a:lnTo>
                    <a:pt x="39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1" y="217"/>
                  </a:lnTo>
                  <a:lnTo>
                    <a:pt x="42" y="219"/>
                  </a:lnTo>
                  <a:lnTo>
                    <a:pt x="43" y="220"/>
                  </a:lnTo>
                  <a:lnTo>
                    <a:pt x="43" y="220"/>
                  </a:lnTo>
                  <a:lnTo>
                    <a:pt x="44" y="219"/>
                  </a:lnTo>
                  <a:lnTo>
                    <a:pt x="46" y="218"/>
                  </a:lnTo>
                  <a:lnTo>
                    <a:pt x="47" y="218"/>
                  </a:lnTo>
                  <a:lnTo>
                    <a:pt x="48" y="216"/>
                  </a:lnTo>
                  <a:lnTo>
                    <a:pt x="50" y="216"/>
                  </a:lnTo>
                  <a:lnTo>
                    <a:pt x="51" y="215"/>
                  </a:lnTo>
                  <a:lnTo>
                    <a:pt x="51" y="215"/>
                  </a:lnTo>
                  <a:lnTo>
                    <a:pt x="53" y="214"/>
                  </a:lnTo>
                  <a:lnTo>
                    <a:pt x="54" y="214"/>
                  </a:lnTo>
                  <a:lnTo>
                    <a:pt x="57" y="214"/>
                  </a:lnTo>
                  <a:lnTo>
                    <a:pt x="60" y="214"/>
                  </a:lnTo>
                  <a:lnTo>
                    <a:pt x="63" y="214"/>
                  </a:lnTo>
                  <a:lnTo>
                    <a:pt x="64" y="213"/>
                  </a:lnTo>
                  <a:lnTo>
                    <a:pt x="64" y="213"/>
                  </a:lnTo>
                  <a:lnTo>
                    <a:pt x="65" y="212"/>
                  </a:lnTo>
                  <a:lnTo>
                    <a:pt x="65" y="211"/>
                  </a:lnTo>
                  <a:lnTo>
                    <a:pt x="66" y="211"/>
                  </a:lnTo>
                  <a:lnTo>
                    <a:pt x="68" y="208"/>
                  </a:lnTo>
                  <a:lnTo>
                    <a:pt x="69" y="207"/>
                  </a:lnTo>
                  <a:lnTo>
                    <a:pt x="70" y="205"/>
                  </a:lnTo>
                  <a:lnTo>
                    <a:pt x="70" y="205"/>
                  </a:lnTo>
                  <a:lnTo>
                    <a:pt x="70" y="205"/>
                  </a:lnTo>
                  <a:lnTo>
                    <a:pt x="70" y="204"/>
                  </a:lnTo>
                  <a:lnTo>
                    <a:pt x="70" y="203"/>
                  </a:lnTo>
                  <a:lnTo>
                    <a:pt x="68" y="202"/>
                  </a:lnTo>
                  <a:lnTo>
                    <a:pt x="68" y="201"/>
                  </a:lnTo>
                  <a:lnTo>
                    <a:pt x="68" y="201"/>
                  </a:lnTo>
                  <a:lnTo>
                    <a:pt x="68" y="201"/>
                  </a:lnTo>
                  <a:lnTo>
                    <a:pt x="69" y="200"/>
                  </a:lnTo>
                  <a:lnTo>
                    <a:pt x="70" y="200"/>
                  </a:lnTo>
                  <a:lnTo>
                    <a:pt x="71" y="199"/>
                  </a:lnTo>
                  <a:lnTo>
                    <a:pt x="75" y="199"/>
                  </a:lnTo>
                  <a:lnTo>
                    <a:pt x="77" y="199"/>
                  </a:lnTo>
                  <a:lnTo>
                    <a:pt x="78" y="199"/>
                  </a:lnTo>
                  <a:lnTo>
                    <a:pt x="80" y="199"/>
                  </a:lnTo>
                  <a:lnTo>
                    <a:pt x="81" y="198"/>
                  </a:lnTo>
                  <a:lnTo>
                    <a:pt x="83" y="198"/>
                  </a:lnTo>
                  <a:lnTo>
                    <a:pt x="86" y="198"/>
                  </a:lnTo>
                  <a:lnTo>
                    <a:pt x="89" y="196"/>
                  </a:lnTo>
                  <a:lnTo>
                    <a:pt x="89" y="195"/>
                  </a:lnTo>
                  <a:lnTo>
                    <a:pt x="90" y="195"/>
                  </a:lnTo>
                  <a:lnTo>
                    <a:pt x="90" y="195"/>
                  </a:lnTo>
                  <a:lnTo>
                    <a:pt x="91" y="194"/>
                  </a:lnTo>
                  <a:lnTo>
                    <a:pt x="92" y="192"/>
                  </a:lnTo>
                  <a:lnTo>
                    <a:pt x="93" y="191"/>
                  </a:lnTo>
                  <a:lnTo>
                    <a:pt x="94" y="190"/>
                  </a:lnTo>
                  <a:lnTo>
                    <a:pt x="97" y="186"/>
                  </a:lnTo>
                  <a:lnTo>
                    <a:pt x="98" y="186"/>
                  </a:lnTo>
                  <a:lnTo>
                    <a:pt x="98" y="186"/>
                  </a:lnTo>
                  <a:lnTo>
                    <a:pt x="99" y="184"/>
                  </a:lnTo>
                  <a:lnTo>
                    <a:pt x="100" y="183"/>
                  </a:lnTo>
                  <a:lnTo>
                    <a:pt x="100" y="183"/>
                  </a:lnTo>
                  <a:lnTo>
                    <a:pt x="101" y="183"/>
                  </a:lnTo>
                  <a:lnTo>
                    <a:pt x="102" y="182"/>
                  </a:lnTo>
                  <a:lnTo>
                    <a:pt x="102" y="181"/>
                  </a:lnTo>
                  <a:lnTo>
                    <a:pt x="102" y="180"/>
                  </a:lnTo>
                  <a:lnTo>
                    <a:pt x="102" y="179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103" y="177"/>
                  </a:lnTo>
                  <a:lnTo>
                    <a:pt x="105" y="176"/>
                  </a:lnTo>
                  <a:lnTo>
                    <a:pt x="105" y="175"/>
                  </a:lnTo>
                  <a:lnTo>
                    <a:pt x="106" y="175"/>
                  </a:lnTo>
                  <a:lnTo>
                    <a:pt x="106" y="175"/>
                  </a:lnTo>
                  <a:lnTo>
                    <a:pt x="107" y="175"/>
                  </a:lnTo>
                  <a:lnTo>
                    <a:pt x="109" y="174"/>
                  </a:lnTo>
                  <a:lnTo>
                    <a:pt x="109" y="174"/>
                  </a:lnTo>
                  <a:lnTo>
                    <a:pt x="111" y="173"/>
                  </a:lnTo>
                  <a:lnTo>
                    <a:pt x="112" y="173"/>
                  </a:lnTo>
                  <a:lnTo>
                    <a:pt x="114" y="173"/>
                  </a:lnTo>
                  <a:lnTo>
                    <a:pt x="115" y="173"/>
                  </a:lnTo>
                  <a:lnTo>
                    <a:pt x="116" y="173"/>
                  </a:lnTo>
                  <a:lnTo>
                    <a:pt x="116" y="174"/>
                  </a:lnTo>
                  <a:lnTo>
                    <a:pt x="117" y="172"/>
                  </a:lnTo>
                  <a:lnTo>
                    <a:pt x="117" y="169"/>
                  </a:lnTo>
                  <a:lnTo>
                    <a:pt x="117" y="168"/>
                  </a:lnTo>
                  <a:lnTo>
                    <a:pt x="117" y="167"/>
                  </a:lnTo>
                  <a:lnTo>
                    <a:pt x="116" y="166"/>
                  </a:lnTo>
                  <a:lnTo>
                    <a:pt x="115" y="166"/>
                  </a:lnTo>
                  <a:lnTo>
                    <a:pt x="115" y="166"/>
                  </a:lnTo>
                  <a:lnTo>
                    <a:pt x="114" y="165"/>
                  </a:lnTo>
                  <a:lnTo>
                    <a:pt x="114" y="165"/>
                  </a:lnTo>
                  <a:lnTo>
                    <a:pt x="113" y="164"/>
                  </a:lnTo>
                  <a:lnTo>
                    <a:pt x="113" y="162"/>
                  </a:lnTo>
                  <a:lnTo>
                    <a:pt x="113" y="158"/>
                  </a:lnTo>
                  <a:lnTo>
                    <a:pt x="113" y="158"/>
                  </a:lnTo>
                  <a:lnTo>
                    <a:pt x="112" y="157"/>
                  </a:lnTo>
                  <a:lnTo>
                    <a:pt x="111" y="157"/>
                  </a:lnTo>
                  <a:lnTo>
                    <a:pt x="112" y="156"/>
                  </a:lnTo>
                  <a:lnTo>
                    <a:pt x="111" y="154"/>
                  </a:lnTo>
                  <a:lnTo>
                    <a:pt x="110" y="152"/>
                  </a:lnTo>
                  <a:lnTo>
                    <a:pt x="111" y="151"/>
                  </a:lnTo>
                  <a:lnTo>
                    <a:pt x="110" y="149"/>
                  </a:lnTo>
                  <a:lnTo>
                    <a:pt x="107" y="148"/>
                  </a:lnTo>
                  <a:lnTo>
                    <a:pt x="106" y="149"/>
                  </a:lnTo>
                  <a:lnTo>
                    <a:pt x="105" y="149"/>
                  </a:lnTo>
                  <a:lnTo>
                    <a:pt x="104" y="149"/>
                  </a:lnTo>
                  <a:lnTo>
                    <a:pt x="103" y="149"/>
                  </a:lnTo>
                  <a:lnTo>
                    <a:pt x="103" y="148"/>
                  </a:lnTo>
                  <a:lnTo>
                    <a:pt x="103" y="147"/>
                  </a:lnTo>
                  <a:lnTo>
                    <a:pt x="103" y="146"/>
                  </a:lnTo>
                  <a:lnTo>
                    <a:pt x="104" y="144"/>
                  </a:lnTo>
                  <a:lnTo>
                    <a:pt x="104" y="143"/>
                  </a:lnTo>
                  <a:lnTo>
                    <a:pt x="106" y="142"/>
                  </a:lnTo>
                  <a:lnTo>
                    <a:pt x="107" y="141"/>
                  </a:lnTo>
                  <a:lnTo>
                    <a:pt x="107" y="140"/>
                  </a:lnTo>
                  <a:lnTo>
                    <a:pt x="107" y="139"/>
                  </a:lnTo>
                  <a:lnTo>
                    <a:pt x="107" y="138"/>
                  </a:lnTo>
                  <a:lnTo>
                    <a:pt x="107" y="137"/>
                  </a:lnTo>
                  <a:lnTo>
                    <a:pt x="106" y="135"/>
                  </a:lnTo>
                  <a:lnTo>
                    <a:pt x="106" y="134"/>
                  </a:lnTo>
                  <a:lnTo>
                    <a:pt x="106" y="133"/>
                  </a:lnTo>
                  <a:lnTo>
                    <a:pt x="106" y="132"/>
                  </a:lnTo>
                  <a:lnTo>
                    <a:pt x="106" y="131"/>
                  </a:lnTo>
                  <a:lnTo>
                    <a:pt x="107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10" y="129"/>
                  </a:lnTo>
                  <a:lnTo>
                    <a:pt x="111" y="128"/>
                  </a:lnTo>
                  <a:lnTo>
                    <a:pt x="112" y="128"/>
                  </a:lnTo>
                  <a:lnTo>
                    <a:pt x="112" y="127"/>
                  </a:lnTo>
                  <a:lnTo>
                    <a:pt x="111" y="127"/>
                  </a:lnTo>
                  <a:lnTo>
                    <a:pt x="111" y="126"/>
                  </a:lnTo>
                  <a:lnTo>
                    <a:pt x="110" y="125"/>
                  </a:lnTo>
                  <a:lnTo>
                    <a:pt x="110" y="124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110" y="122"/>
                  </a:lnTo>
                  <a:lnTo>
                    <a:pt x="111" y="121"/>
                  </a:lnTo>
                  <a:lnTo>
                    <a:pt x="111" y="121"/>
                  </a:lnTo>
                  <a:lnTo>
                    <a:pt x="113" y="121"/>
                  </a:lnTo>
                  <a:lnTo>
                    <a:pt x="113" y="120"/>
                  </a:lnTo>
                  <a:lnTo>
                    <a:pt x="113" y="119"/>
                  </a:lnTo>
                  <a:lnTo>
                    <a:pt x="113" y="119"/>
                  </a:lnTo>
                  <a:lnTo>
                    <a:pt x="113" y="118"/>
                  </a:lnTo>
                  <a:lnTo>
                    <a:pt x="114" y="117"/>
                  </a:lnTo>
                  <a:lnTo>
                    <a:pt x="114" y="116"/>
                  </a:lnTo>
                  <a:lnTo>
                    <a:pt x="115" y="115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7"/>
                  </a:lnTo>
                  <a:lnTo>
                    <a:pt x="119" y="107"/>
                  </a:lnTo>
                  <a:lnTo>
                    <a:pt x="122" y="107"/>
                  </a:lnTo>
                  <a:lnTo>
                    <a:pt x="124" y="106"/>
                  </a:lnTo>
                  <a:lnTo>
                    <a:pt x="125" y="106"/>
                  </a:lnTo>
                  <a:lnTo>
                    <a:pt x="128" y="107"/>
                  </a:lnTo>
                  <a:lnTo>
                    <a:pt x="128" y="107"/>
                  </a:lnTo>
                  <a:lnTo>
                    <a:pt x="128" y="107"/>
                  </a:lnTo>
                  <a:lnTo>
                    <a:pt x="128" y="106"/>
                  </a:lnTo>
                  <a:lnTo>
                    <a:pt x="128" y="10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7" name="Google Shape;1527;p77"/>
            <p:cNvSpPr/>
            <p:nvPr/>
          </p:nvSpPr>
          <p:spPr>
            <a:xfrm>
              <a:off x="5607050" y="130175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4" y="1"/>
                  </a:moveTo>
                  <a:lnTo>
                    <a:pt x="6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8" name="Google Shape;1528;p77"/>
            <p:cNvSpPr/>
            <p:nvPr/>
          </p:nvSpPr>
          <p:spPr>
            <a:xfrm>
              <a:off x="5702300" y="107950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3" y="2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9" name="Google Shape;1529;p77"/>
            <p:cNvSpPr/>
            <p:nvPr/>
          </p:nvSpPr>
          <p:spPr>
            <a:xfrm>
              <a:off x="5573713" y="146050"/>
              <a:ext cx="12700" cy="1588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6" y="1"/>
                  </a:move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0" name="Google Shape;1530;p77"/>
            <p:cNvSpPr/>
            <p:nvPr/>
          </p:nvSpPr>
          <p:spPr>
            <a:xfrm>
              <a:off x="5719763" y="1079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1" name="Google Shape;1531;p77"/>
            <p:cNvSpPr/>
            <p:nvPr/>
          </p:nvSpPr>
          <p:spPr>
            <a:xfrm>
              <a:off x="5589588" y="139700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3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2" name="Google Shape;1532;p77"/>
            <p:cNvSpPr/>
            <p:nvPr/>
          </p:nvSpPr>
          <p:spPr>
            <a:xfrm>
              <a:off x="5805488" y="76200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5" y="1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3" name="Google Shape;1533;p77"/>
            <p:cNvSpPr/>
            <p:nvPr/>
          </p:nvSpPr>
          <p:spPr>
            <a:xfrm>
              <a:off x="5795963" y="74613"/>
              <a:ext cx="9525" cy="1588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2" y="1"/>
                  </a:move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4" name="Google Shape;1534;p77"/>
            <p:cNvSpPr/>
            <p:nvPr/>
          </p:nvSpPr>
          <p:spPr>
            <a:xfrm>
              <a:off x="5718175" y="10160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5" name="Google Shape;1535;p77"/>
            <p:cNvSpPr/>
            <p:nvPr/>
          </p:nvSpPr>
          <p:spPr>
            <a:xfrm>
              <a:off x="5832475" y="92075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2" y="1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6" name="Google Shape;1536;p77"/>
            <p:cNvSpPr/>
            <p:nvPr/>
          </p:nvSpPr>
          <p:spPr>
            <a:xfrm>
              <a:off x="5484813" y="155575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1" y="1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7" name="Google Shape;1537;p77"/>
            <p:cNvSpPr/>
            <p:nvPr/>
          </p:nvSpPr>
          <p:spPr>
            <a:xfrm>
              <a:off x="5473700" y="163513"/>
              <a:ext cx="11113" cy="476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1" y="1"/>
                  </a:moveTo>
                  <a:lnTo>
                    <a:pt x="4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8" name="Google Shape;1538;p77"/>
            <p:cNvSpPr/>
            <p:nvPr/>
          </p:nvSpPr>
          <p:spPr>
            <a:xfrm>
              <a:off x="5492750" y="155575"/>
              <a:ext cx="9525" cy="1588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1"/>
                  </a:moveTo>
                  <a:lnTo>
                    <a:pt x="6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9" name="Google Shape;1539;p77"/>
            <p:cNvSpPr/>
            <p:nvPr/>
          </p:nvSpPr>
          <p:spPr>
            <a:xfrm>
              <a:off x="5538788" y="120650"/>
              <a:ext cx="9525" cy="476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2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0" name="Google Shape;1540;p77"/>
            <p:cNvSpPr/>
            <p:nvPr/>
          </p:nvSpPr>
          <p:spPr>
            <a:xfrm>
              <a:off x="5567363" y="146050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2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1" name="Google Shape;1541;p77"/>
            <p:cNvSpPr/>
            <p:nvPr/>
          </p:nvSpPr>
          <p:spPr>
            <a:xfrm>
              <a:off x="5537200" y="163513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3"/>
                  </a:moveTo>
                  <a:lnTo>
                    <a:pt x="3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2" name="Google Shape;1542;p77"/>
            <p:cNvSpPr/>
            <p:nvPr/>
          </p:nvSpPr>
          <p:spPr>
            <a:xfrm>
              <a:off x="5521325" y="171450"/>
              <a:ext cx="17463" cy="635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lnTo>
                    <a:pt x="2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3" name="Google Shape;1543;p77"/>
            <p:cNvSpPr/>
            <p:nvPr/>
          </p:nvSpPr>
          <p:spPr>
            <a:xfrm>
              <a:off x="6084888" y="161925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4" y="2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4" name="Google Shape;1544;p77"/>
            <p:cNvSpPr/>
            <p:nvPr/>
          </p:nvSpPr>
          <p:spPr>
            <a:xfrm>
              <a:off x="6373813" y="101600"/>
              <a:ext cx="7938" cy="158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5" name="Google Shape;1545;p77"/>
            <p:cNvSpPr/>
            <p:nvPr/>
          </p:nvSpPr>
          <p:spPr>
            <a:xfrm>
              <a:off x="6378575" y="120650"/>
              <a:ext cx="73025" cy="12700"/>
            </a:xfrm>
            <a:custGeom>
              <a:avLst/>
              <a:gdLst/>
              <a:ahLst/>
              <a:cxnLst/>
              <a:rect l="l" t="t" r="r" b="b"/>
              <a:pathLst>
                <a:path w="46" h="8" extrusionOk="0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2" y="8"/>
                  </a:lnTo>
                  <a:lnTo>
                    <a:pt x="44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6" y="4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6" name="Google Shape;1546;p77"/>
            <p:cNvSpPr/>
            <p:nvPr/>
          </p:nvSpPr>
          <p:spPr>
            <a:xfrm>
              <a:off x="6440488" y="111125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7" name="Google Shape;1547;p77"/>
            <p:cNvSpPr/>
            <p:nvPr/>
          </p:nvSpPr>
          <p:spPr>
            <a:xfrm>
              <a:off x="6345238" y="149225"/>
              <a:ext cx="55563" cy="12700"/>
            </a:xfrm>
            <a:custGeom>
              <a:avLst/>
              <a:gdLst/>
              <a:ahLst/>
              <a:cxnLst/>
              <a:rect l="l" t="t" r="r" b="b"/>
              <a:pathLst>
                <a:path w="35" h="8" extrusionOk="0">
                  <a:moveTo>
                    <a:pt x="10" y="0"/>
                  </a:moveTo>
                  <a:lnTo>
                    <a:pt x="8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4" y="6"/>
                  </a:lnTo>
                  <a:lnTo>
                    <a:pt x="19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30" y="8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8" name="Google Shape;1548;p77"/>
            <p:cNvSpPr/>
            <p:nvPr/>
          </p:nvSpPr>
          <p:spPr>
            <a:xfrm>
              <a:off x="6742113" y="225425"/>
              <a:ext cx="22225" cy="14288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1" y="3"/>
                  </a:moveTo>
                  <a:lnTo>
                    <a:pt x="4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8" y="5"/>
                  </a:lnTo>
                  <a:lnTo>
                    <a:pt x="6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9" name="Google Shape;1549;p77"/>
            <p:cNvSpPr/>
            <p:nvPr/>
          </p:nvSpPr>
          <p:spPr>
            <a:xfrm>
              <a:off x="6940550" y="190500"/>
              <a:ext cx="22225" cy="14288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1" y="6"/>
                  </a:moveTo>
                  <a:lnTo>
                    <a:pt x="1" y="7"/>
                  </a:lnTo>
                  <a:lnTo>
                    <a:pt x="2" y="7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0" name="Google Shape;1550;p77"/>
            <p:cNvSpPr/>
            <p:nvPr/>
          </p:nvSpPr>
          <p:spPr>
            <a:xfrm>
              <a:off x="6694488" y="203200"/>
              <a:ext cx="7938" cy="158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2" y="1"/>
                  </a:move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1" name="Google Shape;1551;p77"/>
            <p:cNvSpPr/>
            <p:nvPr/>
          </p:nvSpPr>
          <p:spPr>
            <a:xfrm>
              <a:off x="6357938" y="190500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2" name="Google Shape;1552;p77"/>
            <p:cNvSpPr/>
            <p:nvPr/>
          </p:nvSpPr>
          <p:spPr>
            <a:xfrm>
              <a:off x="6230938" y="115888"/>
              <a:ext cx="15875" cy="7938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2" y="1"/>
                  </a:moveTo>
                  <a:lnTo>
                    <a:pt x="3" y="2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7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3" name="Google Shape;1553;p77"/>
            <p:cNvSpPr/>
            <p:nvPr/>
          </p:nvSpPr>
          <p:spPr>
            <a:xfrm>
              <a:off x="5414963" y="157163"/>
              <a:ext cx="23813" cy="793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4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4" name="Google Shape;1554;p77"/>
            <p:cNvSpPr/>
            <p:nvPr/>
          </p:nvSpPr>
          <p:spPr>
            <a:xfrm>
              <a:off x="5949950" y="139700"/>
              <a:ext cx="25400" cy="6350"/>
            </a:xfrm>
            <a:custGeom>
              <a:avLst/>
              <a:gdLst/>
              <a:ahLst/>
              <a:cxnLst/>
              <a:rect l="l" t="t" r="r" b="b"/>
              <a:pathLst>
                <a:path w="16" h="4" extrusionOk="0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5" name="Google Shape;1555;p77"/>
            <p:cNvSpPr/>
            <p:nvPr/>
          </p:nvSpPr>
          <p:spPr>
            <a:xfrm>
              <a:off x="6129338" y="149225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6" name="Google Shape;1556;p77"/>
            <p:cNvSpPr/>
            <p:nvPr/>
          </p:nvSpPr>
          <p:spPr>
            <a:xfrm>
              <a:off x="6253163" y="109538"/>
              <a:ext cx="114300" cy="25400"/>
            </a:xfrm>
            <a:custGeom>
              <a:avLst/>
              <a:gdLst/>
              <a:ahLst/>
              <a:cxnLst/>
              <a:rect l="l" t="t" r="r" b="b"/>
              <a:pathLst>
                <a:path w="72" h="16" extrusionOk="0">
                  <a:moveTo>
                    <a:pt x="3" y="4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4" y="7"/>
                  </a:lnTo>
                  <a:lnTo>
                    <a:pt x="8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21" y="14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8" y="14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3" y="14"/>
                  </a:lnTo>
                  <a:lnTo>
                    <a:pt x="48" y="14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5" y="14"/>
                  </a:lnTo>
                  <a:lnTo>
                    <a:pt x="57" y="14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3"/>
                  </a:lnTo>
                  <a:lnTo>
                    <a:pt x="59" y="12"/>
                  </a:lnTo>
                  <a:lnTo>
                    <a:pt x="56" y="12"/>
                  </a:lnTo>
                  <a:lnTo>
                    <a:pt x="55" y="11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46" y="8"/>
                  </a:lnTo>
                  <a:lnTo>
                    <a:pt x="42" y="6"/>
                  </a:lnTo>
                  <a:lnTo>
                    <a:pt x="43" y="6"/>
                  </a:lnTo>
                  <a:lnTo>
                    <a:pt x="45" y="5"/>
                  </a:lnTo>
                  <a:lnTo>
                    <a:pt x="48" y="5"/>
                  </a:lnTo>
                  <a:lnTo>
                    <a:pt x="49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49" y="7"/>
                  </a:lnTo>
                  <a:lnTo>
                    <a:pt x="50" y="8"/>
                  </a:lnTo>
                  <a:lnTo>
                    <a:pt x="53" y="9"/>
                  </a:lnTo>
                  <a:lnTo>
                    <a:pt x="54" y="10"/>
                  </a:lnTo>
                  <a:lnTo>
                    <a:pt x="56" y="11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9" y="12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2" y="10"/>
                  </a:lnTo>
                  <a:lnTo>
                    <a:pt x="70" y="9"/>
                  </a:lnTo>
                  <a:lnTo>
                    <a:pt x="69" y="9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1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3" y="4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2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7" name="Google Shape;1557;p77"/>
            <p:cNvSpPr/>
            <p:nvPr/>
          </p:nvSpPr>
          <p:spPr>
            <a:xfrm>
              <a:off x="6332538" y="144463"/>
              <a:ext cx="15875" cy="4763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10" y="2"/>
                  </a:move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8" name="Google Shape;1558;p77"/>
            <p:cNvSpPr/>
            <p:nvPr/>
          </p:nvSpPr>
          <p:spPr>
            <a:xfrm>
              <a:off x="5907088" y="103188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3" y="1"/>
                  </a:moveTo>
                  <a:lnTo>
                    <a:pt x="5" y="1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9" name="Google Shape;1559;p77"/>
            <p:cNvSpPr/>
            <p:nvPr/>
          </p:nvSpPr>
          <p:spPr>
            <a:xfrm>
              <a:off x="6269038" y="144463"/>
              <a:ext cx="17463" cy="635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2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0" name="Google Shape;1560;p77"/>
            <p:cNvSpPr/>
            <p:nvPr/>
          </p:nvSpPr>
          <p:spPr>
            <a:xfrm>
              <a:off x="6826250" y="219075"/>
              <a:ext cx="26988" cy="7938"/>
            </a:xfrm>
            <a:custGeom>
              <a:avLst/>
              <a:gdLst/>
              <a:ahLst/>
              <a:cxnLst/>
              <a:rect l="l" t="t" r="r" b="b"/>
              <a:pathLst>
                <a:path w="17" h="5" extrusionOk="0">
                  <a:moveTo>
                    <a:pt x="1" y="2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6" y="4"/>
                  </a:lnTo>
                  <a:lnTo>
                    <a:pt x="8" y="4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1" name="Google Shape;1561;p77"/>
            <p:cNvSpPr/>
            <p:nvPr/>
          </p:nvSpPr>
          <p:spPr>
            <a:xfrm>
              <a:off x="4878388" y="85725"/>
              <a:ext cx="2320925" cy="727075"/>
            </a:xfrm>
            <a:custGeom>
              <a:avLst/>
              <a:gdLst/>
              <a:ahLst/>
              <a:cxnLst/>
              <a:rect l="l" t="t" r="r" b="b"/>
              <a:pathLst>
                <a:path w="1462" h="458" extrusionOk="0">
                  <a:moveTo>
                    <a:pt x="1461" y="176"/>
                  </a:moveTo>
                  <a:lnTo>
                    <a:pt x="1460" y="176"/>
                  </a:lnTo>
                  <a:lnTo>
                    <a:pt x="1460" y="175"/>
                  </a:lnTo>
                  <a:lnTo>
                    <a:pt x="1460" y="174"/>
                  </a:lnTo>
                  <a:lnTo>
                    <a:pt x="1460" y="173"/>
                  </a:lnTo>
                  <a:lnTo>
                    <a:pt x="1457" y="171"/>
                  </a:lnTo>
                  <a:lnTo>
                    <a:pt x="1455" y="170"/>
                  </a:lnTo>
                  <a:lnTo>
                    <a:pt x="1454" y="170"/>
                  </a:lnTo>
                  <a:lnTo>
                    <a:pt x="1452" y="169"/>
                  </a:lnTo>
                  <a:lnTo>
                    <a:pt x="1451" y="168"/>
                  </a:lnTo>
                  <a:lnTo>
                    <a:pt x="1450" y="167"/>
                  </a:lnTo>
                  <a:lnTo>
                    <a:pt x="1451" y="167"/>
                  </a:lnTo>
                  <a:lnTo>
                    <a:pt x="1449" y="166"/>
                  </a:lnTo>
                  <a:lnTo>
                    <a:pt x="1448" y="166"/>
                  </a:lnTo>
                  <a:lnTo>
                    <a:pt x="1444" y="165"/>
                  </a:lnTo>
                  <a:lnTo>
                    <a:pt x="1442" y="164"/>
                  </a:lnTo>
                  <a:lnTo>
                    <a:pt x="1441" y="163"/>
                  </a:lnTo>
                  <a:lnTo>
                    <a:pt x="1437" y="162"/>
                  </a:lnTo>
                  <a:lnTo>
                    <a:pt x="1438" y="162"/>
                  </a:lnTo>
                  <a:lnTo>
                    <a:pt x="1439" y="163"/>
                  </a:lnTo>
                  <a:lnTo>
                    <a:pt x="1439" y="163"/>
                  </a:lnTo>
                  <a:lnTo>
                    <a:pt x="1439" y="163"/>
                  </a:lnTo>
                  <a:lnTo>
                    <a:pt x="1438" y="163"/>
                  </a:lnTo>
                  <a:lnTo>
                    <a:pt x="1437" y="162"/>
                  </a:lnTo>
                  <a:lnTo>
                    <a:pt x="1436" y="161"/>
                  </a:lnTo>
                  <a:lnTo>
                    <a:pt x="1434" y="161"/>
                  </a:lnTo>
                  <a:lnTo>
                    <a:pt x="1433" y="161"/>
                  </a:lnTo>
                  <a:lnTo>
                    <a:pt x="1434" y="160"/>
                  </a:lnTo>
                  <a:lnTo>
                    <a:pt x="1435" y="160"/>
                  </a:lnTo>
                  <a:lnTo>
                    <a:pt x="1435" y="160"/>
                  </a:lnTo>
                  <a:lnTo>
                    <a:pt x="1431" y="158"/>
                  </a:lnTo>
                  <a:lnTo>
                    <a:pt x="1429" y="157"/>
                  </a:lnTo>
                  <a:lnTo>
                    <a:pt x="1428" y="156"/>
                  </a:lnTo>
                  <a:lnTo>
                    <a:pt x="1426" y="156"/>
                  </a:lnTo>
                  <a:lnTo>
                    <a:pt x="1425" y="155"/>
                  </a:lnTo>
                  <a:lnTo>
                    <a:pt x="1425" y="155"/>
                  </a:lnTo>
                  <a:lnTo>
                    <a:pt x="1420" y="153"/>
                  </a:lnTo>
                  <a:lnTo>
                    <a:pt x="1419" y="152"/>
                  </a:lnTo>
                  <a:lnTo>
                    <a:pt x="1417" y="152"/>
                  </a:lnTo>
                  <a:lnTo>
                    <a:pt x="1418" y="152"/>
                  </a:lnTo>
                  <a:lnTo>
                    <a:pt x="1419" y="153"/>
                  </a:lnTo>
                  <a:lnTo>
                    <a:pt x="1418" y="154"/>
                  </a:lnTo>
                  <a:lnTo>
                    <a:pt x="1417" y="153"/>
                  </a:lnTo>
                  <a:lnTo>
                    <a:pt x="1413" y="152"/>
                  </a:lnTo>
                  <a:lnTo>
                    <a:pt x="1409" y="151"/>
                  </a:lnTo>
                  <a:lnTo>
                    <a:pt x="1406" y="149"/>
                  </a:lnTo>
                  <a:lnTo>
                    <a:pt x="1404" y="147"/>
                  </a:lnTo>
                  <a:lnTo>
                    <a:pt x="1403" y="147"/>
                  </a:lnTo>
                  <a:lnTo>
                    <a:pt x="1403" y="147"/>
                  </a:lnTo>
                  <a:lnTo>
                    <a:pt x="1401" y="148"/>
                  </a:lnTo>
                  <a:lnTo>
                    <a:pt x="1400" y="149"/>
                  </a:lnTo>
                  <a:lnTo>
                    <a:pt x="1399" y="149"/>
                  </a:lnTo>
                  <a:lnTo>
                    <a:pt x="1396" y="148"/>
                  </a:lnTo>
                  <a:lnTo>
                    <a:pt x="1395" y="149"/>
                  </a:lnTo>
                  <a:lnTo>
                    <a:pt x="1394" y="148"/>
                  </a:lnTo>
                  <a:lnTo>
                    <a:pt x="1395" y="148"/>
                  </a:lnTo>
                  <a:lnTo>
                    <a:pt x="1395" y="148"/>
                  </a:lnTo>
                  <a:lnTo>
                    <a:pt x="1393" y="147"/>
                  </a:lnTo>
                  <a:lnTo>
                    <a:pt x="1391" y="146"/>
                  </a:lnTo>
                  <a:lnTo>
                    <a:pt x="1390" y="146"/>
                  </a:lnTo>
                  <a:lnTo>
                    <a:pt x="1388" y="145"/>
                  </a:lnTo>
                  <a:lnTo>
                    <a:pt x="1388" y="146"/>
                  </a:lnTo>
                  <a:lnTo>
                    <a:pt x="1388" y="146"/>
                  </a:lnTo>
                  <a:lnTo>
                    <a:pt x="1386" y="147"/>
                  </a:lnTo>
                  <a:lnTo>
                    <a:pt x="1384" y="147"/>
                  </a:lnTo>
                  <a:lnTo>
                    <a:pt x="1381" y="147"/>
                  </a:lnTo>
                  <a:lnTo>
                    <a:pt x="1379" y="148"/>
                  </a:lnTo>
                  <a:lnTo>
                    <a:pt x="1378" y="148"/>
                  </a:lnTo>
                  <a:lnTo>
                    <a:pt x="1381" y="147"/>
                  </a:lnTo>
                  <a:lnTo>
                    <a:pt x="1384" y="147"/>
                  </a:lnTo>
                  <a:lnTo>
                    <a:pt x="1386" y="146"/>
                  </a:lnTo>
                  <a:lnTo>
                    <a:pt x="1388" y="145"/>
                  </a:lnTo>
                  <a:lnTo>
                    <a:pt x="1393" y="146"/>
                  </a:lnTo>
                  <a:lnTo>
                    <a:pt x="1394" y="146"/>
                  </a:lnTo>
                  <a:lnTo>
                    <a:pt x="1396" y="146"/>
                  </a:lnTo>
                  <a:lnTo>
                    <a:pt x="1400" y="147"/>
                  </a:lnTo>
                  <a:lnTo>
                    <a:pt x="1400" y="147"/>
                  </a:lnTo>
                  <a:lnTo>
                    <a:pt x="1400" y="146"/>
                  </a:lnTo>
                  <a:lnTo>
                    <a:pt x="1397" y="145"/>
                  </a:lnTo>
                  <a:lnTo>
                    <a:pt x="1396" y="144"/>
                  </a:lnTo>
                  <a:lnTo>
                    <a:pt x="1395" y="144"/>
                  </a:lnTo>
                  <a:lnTo>
                    <a:pt x="1392" y="144"/>
                  </a:lnTo>
                  <a:lnTo>
                    <a:pt x="1390" y="144"/>
                  </a:lnTo>
                  <a:lnTo>
                    <a:pt x="1389" y="144"/>
                  </a:lnTo>
                  <a:lnTo>
                    <a:pt x="1389" y="143"/>
                  </a:lnTo>
                  <a:lnTo>
                    <a:pt x="1391" y="144"/>
                  </a:lnTo>
                  <a:lnTo>
                    <a:pt x="1393" y="143"/>
                  </a:lnTo>
                  <a:lnTo>
                    <a:pt x="1397" y="144"/>
                  </a:lnTo>
                  <a:lnTo>
                    <a:pt x="1398" y="145"/>
                  </a:lnTo>
                  <a:lnTo>
                    <a:pt x="1400" y="145"/>
                  </a:lnTo>
                  <a:lnTo>
                    <a:pt x="1404" y="147"/>
                  </a:lnTo>
                  <a:lnTo>
                    <a:pt x="1407" y="148"/>
                  </a:lnTo>
                  <a:lnTo>
                    <a:pt x="1413" y="148"/>
                  </a:lnTo>
                  <a:lnTo>
                    <a:pt x="1416" y="149"/>
                  </a:lnTo>
                  <a:lnTo>
                    <a:pt x="1417" y="149"/>
                  </a:lnTo>
                  <a:lnTo>
                    <a:pt x="1419" y="147"/>
                  </a:lnTo>
                  <a:lnTo>
                    <a:pt x="1421" y="146"/>
                  </a:lnTo>
                  <a:lnTo>
                    <a:pt x="1421" y="145"/>
                  </a:lnTo>
                  <a:lnTo>
                    <a:pt x="1420" y="144"/>
                  </a:lnTo>
                  <a:lnTo>
                    <a:pt x="1421" y="143"/>
                  </a:lnTo>
                  <a:lnTo>
                    <a:pt x="1413" y="138"/>
                  </a:lnTo>
                  <a:lnTo>
                    <a:pt x="1405" y="131"/>
                  </a:lnTo>
                  <a:lnTo>
                    <a:pt x="1396" y="125"/>
                  </a:lnTo>
                  <a:lnTo>
                    <a:pt x="1386" y="119"/>
                  </a:lnTo>
                  <a:lnTo>
                    <a:pt x="1378" y="114"/>
                  </a:lnTo>
                  <a:lnTo>
                    <a:pt x="1369" y="108"/>
                  </a:lnTo>
                  <a:lnTo>
                    <a:pt x="1360" y="101"/>
                  </a:lnTo>
                  <a:lnTo>
                    <a:pt x="1351" y="96"/>
                  </a:lnTo>
                  <a:lnTo>
                    <a:pt x="1349" y="96"/>
                  </a:lnTo>
                  <a:lnTo>
                    <a:pt x="1339" y="93"/>
                  </a:lnTo>
                  <a:lnTo>
                    <a:pt x="1336" y="92"/>
                  </a:lnTo>
                  <a:lnTo>
                    <a:pt x="1335" y="92"/>
                  </a:lnTo>
                  <a:lnTo>
                    <a:pt x="1334" y="92"/>
                  </a:lnTo>
                  <a:lnTo>
                    <a:pt x="1334" y="91"/>
                  </a:lnTo>
                  <a:lnTo>
                    <a:pt x="1329" y="91"/>
                  </a:lnTo>
                  <a:lnTo>
                    <a:pt x="1324" y="90"/>
                  </a:lnTo>
                  <a:lnTo>
                    <a:pt x="1316" y="89"/>
                  </a:lnTo>
                  <a:lnTo>
                    <a:pt x="1311" y="88"/>
                  </a:lnTo>
                  <a:lnTo>
                    <a:pt x="1305" y="87"/>
                  </a:lnTo>
                  <a:lnTo>
                    <a:pt x="1301" y="86"/>
                  </a:lnTo>
                  <a:lnTo>
                    <a:pt x="1298" y="85"/>
                  </a:lnTo>
                  <a:lnTo>
                    <a:pt x="1297" y="85"/>
                  </a:lnTo>
                  <a:lnTo>
                    <a:pt x="1294" y="86"/>
                  </a:lnTo>
                  <a:lnTo>
                    <a:pt x="1289" y="86"/>
                  </a:lnTo>
                  <a:lnTo>
                    <a:pt x="1285" y="86"/>
                  </a:lnTo>
                  <a:lnTo>
                    <a:pt x="1281" y="86"/>
                  </a:lnTo>
                  <a:lnTo>
                    <a:pt x="1279" y="86"/>
                  </a:lnTo>
                  <a:lnTo>
                    <a:pt x="1275" y="85"/>
                  </a:lnTo>
                  <a:lnTo>
                    <a:pt x="1275" y="85"/>
                  </a:lnTo>
                  <a:lnTo>
                    <a:pt x="1276" y="86"/>
                  </a:lnTo>
                  <a:lnTo>
                    <a:pt x="1273" y="86"/>
                  </a:lnTo>
                  <a:lnTo>
                    <a:pt x="1271" y="85"/>
                  </a:lnTo>
                  <a:lnTo>
                    <a:pt x="1267" y="85"/>
                  </a:lnTo>
                  <a:lnTo>
                    <a:pt x="1262" y="84"/>
                  </a:lnTo>
                  <a:lnTo>
                    <a:pt x="1254" y="83"/>
                  </a:lnTo>
                  <a:lnTo>
                    <a:pt x="1251" y="83"/>
                  </a:lnTo>
                  <a:lnTo>
                    <a:pt x="1246" y="83"/>
                  </a:lnTo>
                  <a:lnTo>
                    <a:pt x="1250" y="85"/>
                  </a:lnTo>
                  <a:lnTo>
                    <a:pt x="1252" y="86"/>
                  </a:lnTo>
                  <a:lnTo>
                    <a:pt x="1252" y="87"/>
                  </a:lnTo>
                  <a:lnTo>
                    <a:pt x="1252" y="88"/>
                  </a:lnTo>
                  <a:lnTo>
                    <a:pt x="1253" y="89"/>
                  </a:lnTo>
                  <a:lnTo>
                    <a:pt x="1257" y="89"/>
                  </a:lnTo>
                  <a:lnTo>
                    <a:pt x="1261" y="91"/>
                  </a:lnTo>
                  <a:lnTo>
                    <a:pt x="1265" y="93"/>
                  </a:lnTo>
                  <a:lnTo>
                    <a:pt x="1268" y="94"/>
                  </a:lnTo>
                  <a:lnTo>
                    <a:pt x="1270" y="95"/>
                  </a:lnTo>
                  <a:lnTo>
                    <a:pt x="1269" y="98"/>
                  </a:lnTo>
                  <a:lnTo>
                    <a:pt x="1266" y="98"/>
                  </a:lnTo>
                  <a:lnTo>
                    <a:pt x="1262" y="98"/>
                  </a:lnTo>
                  <a:lnTo>
                    <a:pt x="1258" y="97"/>
                  </a:lnTo>
                  <a:lnTo>
                    <a:pt x="1255" y="95"/>
                  </a:lnTo>
                  <a:lnTo>
                    <a:pt x="1250" y="94"/>
                  </a:lnTo>
                  <a:lnTo>
                    <a:pt x="1245" y="93"/>
                  </a:lnTo>
                  <a:lnTo>
                    <a:pt x="1243" y="93"/>
                  </a:lnTo>
                  <a:lnTo>
                    <a:pt x="1242" y="93"/>
                  </a:lnTo>
                  <a:lnTo>
                    <a:pt x="1238" y="91"/>
                  </a:lnTo>
                  <a:lnTo>
                    <a:pt x="1235" y="89"/>
                  </a:lnTo>
                  <a:lnTo>
                    <a:pt x="1233" y="89"/>
                  </a:lnTo>
                  <a:lnTo>
                    <a:pt x="1231" y="88"/>
                  </a:lnTo>
                  <a:lnTo>
                    <a:pt x="1230" y="87"/>
                  </a:lnTo>
                  <a:lnTo>
                    <a:pt x="1228" y="87"/>
                  </a:lnTo>
                  <a:lnTo>
                    <a:pt x="1226" y="89"/>
                  </a:lnTo>
                  <a:lnTo>
                    <a:pt x="1226" y="90"/>
                  </a:lnTo>
                  <a:lnTo>
                    <a:pt x="1225" y="90"/>
                  </a:lnTo>
                  <a:lnTo>
                    <a:pt x="1217" y="89"/>
                  </a:lnTo>
                  <a:lnTo>
                    <a:pt x="1214" y="89"/>
                  </a:lnTo>
                  <a:lnTo>
                    <a:pt x="1202" y="89"/>
                  </a:lnTo>
                  <a:lnTo>
                    <a:pt x="1197" y="87"/>
                  </a:lnTo>
                  <a:lnTo>
                    <a:pt x="1195" y="87"/>
                  </a:lnTo>
                  <a:lnTo>
                    <a:pt x="1194" y="88"/>
                  </a:lnTo>
                  <a:lnTo>
                    <a:pt x="1192" y="88"/>
                  </a:lnTo>
                  <a:lnTo>
                    <a:pt x="1189" y="88"/>
                  </a:lnTo>
                  <a:lnTo>
                    <a:pt x="1188" y="88"/>
                  </a:lnTo>
                  <a:lnTo>
                    <a:pt x="1183" y="88"/>
                  </a:lnTo>
                  <a:lnTo>
                    <a:pt x="1182" y="89"/>
                  </a:lnTo>
                  <a:lnTo>
                    <a:pt x="1181" y="89"/>
                  </a:lnTo>
                  <a:lnTo>
                    <a:pt x="1180" y="91"/>
                  </a:lnTo>
                  <a:lnTo>
                    <a:pt x="1181" y="92"/>
                  </a:lnTo>
                  <a:lnTo>
                    <a:pt x="1183" y="93"/>
                  </a:lnTo>
                  <a:lnTo>
                    <a:pt x="1186" y="95"/>
                  </a:lnTo>
                  <a:lnTo>
                    <a:pt x="1188" y="97"/>
                  </a:lnTo>
                  <a:lnTo>
                    <a:pt x="1189" y="97"/>
                  </a:lnTo>
                  <a:lnTo>
                    <a:pt x="1188" y="98"/>
                  </a:lnTo>
                  <a:lnTo>
                    <a:pt x="1189" y="100"/>
                  </a:lnTo>
                  <a:lnTo>
                    <a:pt x="1190" y="101"/>
                  </a:lnTo>
                  <a:lnTo>
                    <a:pt x="1188" y="101"/>
                  </a:lnTo>
                  <a:lnTo>
                    <a:pt x="1188" y="100"/>
                  </a:lnTo>
                  <a:lnTo>
                    <a:pt x="1189" y="100"/>
                  </a:lnTo>
                  <a:lnTo>
                    <a:pt x="1186" y="97"/>
                  </a:lnTo>
                  <a:lnTo>
                    <a:pt x="1185" y="96"/>
                  </a:lnTo>
                  <a:lnTo>
                    <a:pt x="1182" y="95"/>
                  </a:lnTo>
                  <a:lnTo>
                    <a:pt x="1181" y="95"/>
                  </a:lnTo>
                  <a:lnTo>
                    <a:pt x="1175" y="92"/>
                  </a:lnTo>
                  <a:lnTo>
                    <a:pt x="1173" y="90"/>
                  </a:lnTo>
                  <a:lnTo>
                    <a:pt x="1170" y="89"/>
                  </a:lnTo>
                  <a:lnTo>
                    <a:pt x="1168" y="88"/>
                  </a:lnTo>
                  <a:lnTo>
                    <a:pt x="1162" y="87"/>
                  </a:lnTo>
                  <a:lnTo>
                    <a:pt x="1158" y="87"/>
                  </a:lnTo>
                  <a:lnTo>
                    <a:pt x="1156" y="86"/>
                  </a:lnTo>
                  <a:lnTo>
                    <a:pt x="1155" y="84"/>
                  </a:lnTo>
                  <a:lnTo>
                    <a:pt x="1153" y="83"/>
                  </a:lnTo>
                  <a:lnTo>
                    <a:pt x="1153" y="83"/>
                  </a:lnTo>
                  <a:lnTo>
                    <a:pt x="1152" y="82"/>
                  </a:lnTo>
                  <a:lnTo>
                    <a:pt x="1151" y="81"/>
                  </a:lnTo>
                  <a:lnTo>
                    <a:pt x="1149" y="80"/>
                  </a:lnTo>
                  <a:lnTo>
                    <a:pt x="1147" y="79"/>
                  </a:lnTo>
                  <a:lnTo>
                    <a:pt x="1145" y="78"/>
                  </a:lnTo>
                  <a:lnTo>
                    <a:pt x="1143" y="77"/>
                  </a:lnTo>
                  <a:lnTo>
                    <a:pt x="1137" y="75"/>
                  </a:lnTo>
                  <a:lnTo>
                    <a:pt x="1129" y="74"/>
                  </a:lnTo>
                  <a:lnTo>
                    <a:pt x="1121" y="73"/>
                  </a:lnTo>
                  <a:lnTo>
                    <a:pt x="1116" y="72"/>
                  </a:lnTo>
                  <a:lnTo>
                    <a:pt x="1109" y="72"/>
                  </a:lnTo>
                  <a:lnTo>
                    <a:pt x="1101" y="72"/>
                  </a:lnTo>
                  <a:lnTo>
                    <a:pt x="1100" y="73"/>
                  </a:lnTo>
                  <a:lnTo>
                    <a:pt x="1095" y="73"/>
                  </a:lnTo>
                  <a:lnTo>
                    <a:pt x="1091" y="73"/>
                  </a:lnTo>
                  <a:lnTo>
                    <a:pt x="1087" y="74"/>
                  </a:lnTo>
                  <a:lnTo>
                    <a:pt x="1084" y="74"/>
                  </a:lnTo>
                  <a:lnTo>
                    <a:pt x="1079" y="75"/>
                  </a:lnTo>
                  <a:lnTo>
                    <a:pt x="1077" y="75"/>
                  </a:lnTo>
                  <a:lnTo>
                    <a:pt x="1067" y="73"/>
                  </a:lnTo>
                  <a:lnTo>
                    <a:pt x="1069" y="73"/>
                  </a:lnTo>
                  <a:lnTo>
                    <a:pt x="1069" y="73"/>
                  </a:lnTo>
                  <a:lnTo>
                    <a:pt x="1063" y="71"/>
                  </a:lnTo>
                  <a:lnTo>
                    <a:pt x="1061" y="70"/>
                  </a:lnTo>
                  <a:lnTo>
                    <a:pt x="1056" y="69"/>
                  </a:lnTo>
                  <a:lnTo>
                    <a:pt x="1054" y="69"/>
                  </a:lnTo>
                  <a:lnTo>
                    <a:pt x="1053" y="69"/>
                  </a:lnTo>
                  <a:lnTo>
                    <a:pt x="1050" y="70"/>
                  </a:lnTo>
                  <a:lnTo>
                    <a:pt x="1049" y="71"/>
                  </a:lnTo>
                  <a:lnTo>
                    <a:pt x="1050" y="69"/>
                  </a:lnTo>
                  <a:lnTo>
                    <a:pt x="1050" y="69"/>
                  </a:lnTo>
                  <a:lnTo>
                    <a:pt x="1050" y="68"/>
                  </a:lnTo>
                  <a:lnTo>
                    <a:pt x="1049" y="68"/>
                  </a:lnTo>
                  <a:lnTo>
                    <a:pt x="1049" y="66"/>
                  </a:lnTo>
                  <a:lnTo>
                    <a:pt x="1044" y="68"/>
                  </a:lnTo>
                  <a:lnTo>
                    <a:pt x="1044" y="66"/>
                  </a:lnTo>
                  <a:lnTo>
                    <a:pt x="1042" y="66"/>
                  </a:lnTo>
                  <a:lnTo>
                    <a:pt x="1041" y="66"/>
                  </a:lnTo>
                  <a:lnTo>
                    <a:pt x="1037" y="65"/>
                  </a:lnTo>
                  <a:lnTo>
                    <a:pt x="1034" y="65"/>
                  </a:lnTo>
                  <a:lnTo>
                    <a:pt x="1031" y="65"/>
                  </a:lnTo>
                  <a:lnTo>
                    <a:pt x="1031" y="64"/>
                  </a:lnTo>
                  <a:lnTo>
                    <a:pt x="1030" y="64"/>
                  </a:lnTo>
                  <a:lnTo>
                    <a:pt x="1030" y="64"/>
                  </a:lnTo>
                  <a:lnTo>
                    <a:pt x="1030" y="63"/>
                  </a:lnTo>
                  <a:lnTo>
                    <a:pt x="1032" y="63"/>
                  </a:lnTo>
                  <a:lnTo>
                    <a:pt x="1038" y="63"/>
                  </a:lnTo>
                  <a:lnTo>
                    <a:pt x="1038" y="62"/>
                  </a:lnTo>
                  <a:lnTo>
                    <a:pt x="1037" y="62"/>
                  </a:lnTo>
                  <a:lnTo>
                    <a:pt x="1035" y="61"/>
                  </a:lnTo>
                  <a:lnTo>
                    <a:pt x="1032" y="60"/>
                  </a:lnTo>
                  <a:lnTo>
                    <a:pt x="1028" y="59"/>
                  </a:lnTo>
                  <a:lnTo>
                    <a:pt x="1022" y="58"/>
                  </a:lnTo>
                  <a:lnTo>
                    <a:pt x="1017" y="58"/>
                  </a:lnTo>
                  <a:lnTo>
                    <a:pt x="1008" y="57"/>
                  </a:lnTo>
                  <a:lnTo>
                    <a:pt x="1007" y="58"/>
                  </a:lnTo>
                  <a:lnTo>
                    <a:pt x="1006" y="58"/>
                  </a:lnTo>
                  <a:lnTo>
                    <a:pt x="1006" y="59"/>
                  </a:lnTo>
                  <a:lnTo>
                    <a:pt x="1006" y="62"/>
                  </a:lnTo>
                  <a:lnTo>
                    <a:pt x="1005" y="63"/>
                  </a:lnTo>
                  <a:lnTo>
                    <a:pt x="1004" y="64"/>
                  </a:lnTo>
                  <a:lnTo>
                    <a:pt x="999" y="64"/>
                  </a:lnTo>
                  <a:lnTo>
                    <a:pt x="998" y="64"/>
                  </a:lnTo>
                  <a:lnTo>
                    <a:pt x="996" y="64"/>
                  </a:lnTo>
                  <a:lnTo>
                    <a:pt x="996" y="63"/>
                  </a:lnTo>
                  <a:lnTo>
                    <a:pt x="996" y="63"/>
                  </a:lnTo>
                  <a:lnTo>
                    <a:pt x="995" y="63"/>
                  </a:lnTo>
                  <a:lnTo>
                    <a:pt x="994" y="62"/>
                  </a:lnTo>
                  <a:lnTo>
                    <a:pt x="994" y="62"/>
                  </a:lnTo>
                  <a:lnTo>
                    <a:pt x="995" y="62"/>
                  </a:lnTo>
                  <a:lnTo>
                    <a:pt x="996" y="62"/>
                  </a:lnTo>
                  <a:lnTo>
                    <a:pt x="997" y="62"/>
                  </a:lnTo>
                  <a:lnTo>
                    <a:pt x="1000" y="62"/>
                  </a:lnTo>
                  <a:lnTo>
                    <a:pt x="998" y="61"/>
                  </a:lnTo>
                  <a:lnTo>
                    <a:pt x="997" y="60"/>
                  </a:lnTo>
                  <a:lnTo>
                    <a:pt x="996" y="59"/>
                  </a:lnTo>
                  <a:lnTo>
                    <a:pt x="995" y="59"/>
                  </a:lnTo>
                  <a:lnTo>
                    <a:pt x="995" y="59"/>
                  </a:lnTo>
                  <a:lnTo>
                    <a:pt x="996" y="59"/>
                  </a:lnTo>
                  <a:lnTo>
                    <a:pt x="999" y="60"/>
                  </a:lnTo>
                  <a:lnTo>
                    <a:pt x="1000" y="60"/>
                  </a:lnTo>
                  <a:lnTo>
                    <a:pt x="1000" y="60"/>
                  </a:lnTo>
                  <a:lnTo>
                    <a:pt x="1003" y="62"/>
                  </a:lnTo>
                  <a:lnTo>
                    <a:pt x="1003" y="62"/>
                  </a:lnTo>
                  <a:lnTo>
                    <a:pt x="1004" y="61"/>
                  </a:lnTo>
                  <a:lnTo>
                    <a:pt x="1005" y="60"/>
                  </a:lnTo>
                  <a:lnTo>
                    <a:pt x="1005" y="59"/>
                  </a:lnTo>
                  <a:lnTo>
                    <a:pt x="1004" y="58"/>
                  </a:lnTo>
                  <a:lnTo>
                    <a:pt x="1002" y="58"/>
                  </a:lnTo>
                  <a:lnTo>
                    <a:pt x="989" y="58"/>
                  </a:lnTo>
                  <a:lnTo>
                    <a:pt x="985" y="59"/>
                  </a:lnTo>
                  <a:lnTo>
                    <a:pt x="983" y="59"/>
                  </a:lnTo>
                  <a:lnTo>
                    <a:pt x="981" y="58"/>
                  </a:lnTo>
                  <a:lnTo>
                    <a:pt x="983" y="58"/>
                  </a:lnTo>
                  <a:lnTo>
                    <a:pt x="984" y="58"/>
                  </a:lnTo>
                  <a:lnTo>
                    <a:pt x="985" y="57"/>
                  </a:lnTo>
                  <a:lnTo>
                    <a:pt x="985" y="57"/>
                  </a:lnTo>
                  <a:lnTo>
                    <a:pt x="988" y="57"/>
                  </a:lnTo>
                  <a:lnTo>
                    <a:pt x="991" y="57"/>
                  </a:lnTo>
                  <a:lnTo>
                    <a:pt x="997" y="57"/>
                  </a:lnTo>
                  <a:lnTo>
                    <a:pt x="996" y="56"/>
                  </a:lnTo>
                  <a:lnTo>
                    <a:pt x="994" y="56"/>
                  </a:lnTo>
                  <a:lnTo>
                    <a:pt x="991" y="56"/>
                  </a:lnTo>
                  <a:lnTo>
                    <a:pt x="988" y="55"/>
                  </a:lnTo>
                  <a:lnTo>
                    <a:pt x="985" y="55"/>
                  </a:lnTo>
                  <a:lnTo>
                    <a:pt x="979" y="54"/>
                  </a:lnTo>
                  <a:lnTo>
                    <a:pt x="977" y="54"/>
                  </a:lnTo>
                  <a:lnTo>
                    <a:pt x="971" y="54"/>
                  </a:lnTo>
                  <a:lnTo>
                    <a:pt x="969" y="53"/>
                  </a:lnTo>
                  <a:lnTo>
                    <a:pt x="956" y="53"/>
                  </a:lnTo>
                  <a:lnTo>
                    <a:pt x="950" y="52"/>
                  </a:lnTo>
                  <a:lnTo>
                    <a:pt x="947" y="52"/>
                  </a:lnTo>
                  <a:lnTo>
                    <a:pt x="943" y="51"/>
                  </a:lnTo>
                  <a:lnTo>
                    <a:pt x="942" y="51"/>
                  </a:lnTo>
                  <a:lnTo>
                    <a:pt x="942" y="52"/>
                  </a:lnTo>
                  <a:lnTo>
                    <a:pt x="942" y="52"/>
                  </a:lnTo>
                  <a:lnTo>
                    <a:pt x="947" y="53"/>
                  </a:lnTo>
                  <a:lnTo>
                    <a:pt x="948" y="54"/>
                  </a:lnTo>
                  <a:lnTo>
                    <a:pt x="950" y="55"/>
                  </a:lnTo>
                  <a:lnTo>
                    <a:pt x="948" y="55"/>
                  </a:lnTo>
                  <a:lnTo>
                    <a:pt x="946" y="56"/>
                  </a:lnTo>
                  <a:lnTo>
                    <a:pt x="939" y="56"/>
                  </a:lnTo>
                  <a:lnTo>
                    <a:pt x="938" y="56"/>
                  </a:lnTo>
                  <a:lnTo>
                    <a:pt x="937" y="57"/>
                  </a:lnTo>
                  <a:lnTo>
                    <a:pt x="939" y="58"/>
                  </a:lnTo>
                  <a:lnTo>
                    <a:pt x="940" y="59"/>
                  </a:lnTo>
                  <a:lnTo>
                    <a:pt x="942" y="59"/>
                  </a:lnTo>
                  <a:lnTo>
                    <a:pt x="942" y="59"/>
                  </a:lnTo>
                  <a:lnTo>
                    <a:pt x="943" y="59"/>
                  </a:lnTo>
                  <a:lnTo>
                    <a:pt x="948" y="59"/>
                  </a:lnTo>
                  <a:lnTo>
                    <a:pt x="948" y="59"/>
                  </a:lnTo>
                  <a:lnTo>
                    <a:pt x="947" y="59"/>
                  </a:lnTo>
                  <a:lnTo>
                    <a:pt x="946" y="59"/>
                  </a:lnTo>
                  <a:lnTo>
                    <a:pt x="947" y="61"/>
                  </a:lnTo>
                  <a:lnTo>
                    <a:pt x="945" y="62"/>
                  </a:lnTo>
                  <a:lnTo>
                    <a:pt x="947" y="62"/>
                  </a:lnTo>
                  <a:lnTo>
                    <a:pt x="949" y="62"/>
                  </a:lnTo>
                  <a:lnTo>
                    <a:pt x="951" y="64"/>
                  </a:lnTo>
                  <a:lnTo>
                    <a:pt x="956" y="66"/>
                  </a:lnTo>
                  <a:lnTo>
                    <a:pt x="957" y="68"/>
                  </a:lnTo>
                  <a:lnTo>
                    <a:pt x="954" y="68"/>
                  </a:lnTo>
                  <a:lnTo>
                    <a:pt x="952" y="68"/>
                  </a:lnTo>
                  <a:lnTo>
                    <a:pt x="951" y="68"/>
                  </a:lnTo>
                  <a:lnTo>
                    <a:pt x="948" y="66"/>
                  </a:lnTo>
                  <a:lnTo>
                    <a:pt x="945" y="65"/>
                  </a:lnTo>
                  <a:lnTo>
                    <a:pt x="944" y="65"/>
                  </a:lnTo>
                  <a:lnTo>
                    <a:pt x="944" y="66"/>
                  </a:lnTo>
                  <a:lnTo>
                    <a:pt x="941" y="65"/>
                  </a:lnTo>
                  <a:lnTo>
                    <a:pt x="941" y="66"/>
                  </a:lnTo>
                  <a:lnTo>
                    <a:pt x="940" y="66"/>
                  </a:lnTo>
                  <a:lnTo>
                    <a:pt x="940" y="66"/>
                  </a:lnTo>
                  <a:lnTo>
                    <a:pt x="941" y="68"/>
                  </a:lnTo>
                  <a:lnTo>
                    <a:pt x="941" y="68"/>
                  </a:lnTo>
                  <a:lnTo>
                    <a:pt x="941" y="69"/>
                  </a:lnTo>
                  <a:lnTo>
                    <a:pt x="942" y="69"/>
                  </a:lnTo>
                  <a:lnTo>
                    <a:pt x="943" y="69"/>
                  </a:lnTo>
                  <a:lnTo>
                    <a:pt x="945" y="70"/>
                  </a:lnTo>
                  <a:lnTo>
                    <a:pt x="944" y="70"/>
                  </a:lnTo>
                  <a:lnTo>
                    <a:pt x="944" y="70"/>
                  </a:lnTo>
                  <a:lnTo>
                    <a:pt x="944" y="70"/>
                  </a:lnTo>
                  <a:lnTo>
                    <a:pt x="943" y="71"/>
                  </a:lnTo>
                  <a:lnTo>
                    <a:pt x="944" y="71"/>
                  </a:lnTo>
                  <a:lnTo>
                    <a:pt x="945" y="71"/>
                  </a:lnTo>
                  <a:lnTo>
                    <a:pt x="945" y="72"/>
                  </a:lnTo>
                  <a:lnTo>
                    <a:pt x="945" y="72"/>
                  </a:lnTo>
                  <a:lnTo>
                    <a:pt x="943" y="71"/>
                  </a:lnTo>
                  <a:lnTo>
                    <a:pt x="942" y="71"/>
                  </a:lnTo>
                  <a:lnTo>
                    <a:pt x="938" y="70"/>
                  </a:lnTo>
                  <a:lnTo>
                    <a:pt x="937" y="69"/>
                  </a:lnTo>
                  <a:lnTo>
                    <a:pt x="934" y="69"/>
                  </a:lnTo>
                  <a:lnTo>
                    <a:pt x="925" y="66"/>
                  </a:lnTo>
                  <a:lnTo>
                    <a:pt x="921" y="65"/>
                  </a:lnTo>
                  <a:lnTo>
                    <a:pt x="920" y="65"/>
                  </a:lnTo>
                  <a:lnTo>
                    <a:pt x="917" y="65"/>
                  </a:lnTo>
                  <a:lnTo>
                    <a:pt x="916" y="66"/>
                  </a:lnTo>
                  <a:lnTo>
                    <a:pt x="914" y="66"/>
                  </a:lnTo>
                  <a:lnTo>
                    <a:pt x="913" y="68"/>
                  </a:lnTo>
                  <a:lnTo>
                    <a:pt x="913" y="69"/>
                  </a:lnTo>
                  <a:lnTo>
                    <a:pt x="908" y="69"/>
                  </a:lnTo>
                  <a:lnTo>
                    <a:pt x="904" y="68"/>
                  </a:lnTo>
                  <a:lnTo>
                    <a:pt x="901" y="68"/>
                  </a:lnTo>
                  <a:lnTo>
                    <a:pt x="897" y="65"/>
                  </a:lnTo>
                  <a:lnTo>
                    <a:pt x="891" y="64"/>
                  </a:lnTo>
                  <a:lnTo>
                    <a:pt x="891" y="64"/>
                  </a:lnTo>
                  <a:lnTo>
                    <a:pt x="890" y="63"/>
                  </a:lnTo>
                  <a:lnTo>
                    <a:pt x="889" y="63"/>
                  </a:lnTo>
                  <a:lnTo>
                    <a:pt x="887" y="62"/>
                  </a:lnTo>
                  <a:lnTo>
                    <a:pt x="887" y="62"/>
                  </a:lnTo>
                  <a:lnTo>
                    <a:pt x="887" y="64"/>
                  </a:lnTo>
                  <a:lnTo>
                    <a:pt x="888" y="65"/>
                  </a:lnTo>
                  <a:lnTo>
                    <a:pt x="889" y="68"/>
                  </a:lnTo>
                  <a:lnTo>
                    <a:pt x="890" y="69"/>
                  </a:lnTo>
                  <a:lnTo>
                    <a:pt x="891" y="70"/>
                  </a:lnTo>
                  <a:lnTo>
                    <a:pt x="892" y="70"/>
                  </a:lnTo>
                  <a:lnTo>
                    <a:pt x="891" y="71"/>
                  </a:lnTo>
                  <a:lnTo>
                    <a:pt x="891" y="72"/>
                  </a:lnTo>
                  <a:lnTo>
                    <a:pt x="892" y="74"/>
                  </a:lnTo>
                  <a:lnTo>
                    <a:pt x="892" y="75"/>
                  </a:lnTo>
                  <a:lnTo>
                    <a:pt x="892" y="76"/>
                  </a:lnTo>
                  <a:lnTo>
                    <a:pt x="891" y="76"/>
                  </a:lnTo>
                  <a:lnTo>
                    <a:pt x="890" y="76"/>
                  </a:lnTo>
                  <a:lnTo>
                    <a:pt x="888" y="75"/>
                  </a:lnTo>
                  <a:lnTo>
                    <a:pt x="886" y="74"/>
                  </a:lnTo>
                  <a:lnTo>
                    <a:pt x="885" y="74"/>
                  </a:lnTo>
                  <a:lnTo>
                    <a:pt x="885" y="74"/>
                  </a:lnTo>
                  <a:lnTo>
                    <a:pt x="884" y="74"/>
                  </a:lnTo>
                  <a:lnTo>
                    <a:pt x="881" y="74"/>
                  </a:lnTo>
                  <a:lnTo>
                    <a:pt x="877" y="72"/>
                  </a:lnTo>
                  <a:lnTo>
                    <a:pt x="874" y="72"/>
                  </a:lnTo>
                  <a:lnTo>
                    <a:pt x="867" y="69"/>
                  </a:lnTo>
                  <a:lnTo>
                    <a:pt x="864" y="68"/>
                  </a:lnTo>
                  <a:lnTo>
                    <a:pt x="862" y="66"/>
                  </a:lnTo>
                  <a:lnTo>
                    <a:pt x="861" y="66"/>
                  </a:lnTo>
                  <a:lnTo>
                    <a:pt x="858" y="65"/>
                  </a:lnTo>
                  <a:lnTo>
                    <a:pt x="858" y="64"/>
                  </a:lnTo>
                  <a:lnTo>
                    <a:pt x="861" y="64"/>
                  </a:lnTo>
                  <a:lnTo>
                    <a:pt x="863" y="64"/>
                  </a:lnTo>
                  <a:lnTo>
                    <a:pt x="859" y="63"/>
                  </a:lnTo>
                  <a:lnTo>
                    <a:pt x="858" y="62"/>
                  </a:lnTo>
                  <a:lnTo>
                    <a:pt x="856" y="62"/>
                  </a:lnTo>
                  <a:lnTo>
                    <a:pt x="858" y="62"/>
                  </a:lnTo>
                  <a:lnTo>
                    <a:pt x="858" y="63"/>
                  </a:lnTo>
                  <a:lnTo>
                    <a:pt x="858" y="64"/>
                  </a:lnTo>
                  <a:lnTo>
                    <a:pt x="857" y="64"/>
                  </a:lnTo>
                  <a:lnTo>
                    <a:pt x="848" y="60"/>
                  </a:lnTo>
                  <a:lnTo>
                    <a:pt x="843" y="58"/>
                  </a:lnTo>
                  <a:lnTo>
                    <a:pt x="841" y="58"/>
                  </a:lnTo>
                  <a:lnTo>
                    <a:pt x="838" y="57"/>
                  </a:lnTo>
                  <a:lnTo>
                    <a:pt x="839" y="56"/>
                  </a:lnTo>
                  <a:lnTo>
                    <a:pt x="844" y="58"/>
                  </a:lnTo>
                  <a:lnTo>
                    <a:pt x="847" y="58"/>
                  </a:lnTo>
                  <a:lnTo>
                    <a:pt x="853" y="60"/>
                  </a:lnTo>
                  <a:lnTo>
                    <a:pt x="856" y="60"/>
                  </a:lnTo>
                  <a:lnTo>
                    <a:pt x="856" y="59"/>
                  </a:lnTo>
                  <a:lnTo>
                    <a:pt x="854" y="58"/>
                  </a:lnTo>
                  <a:lnTo>
                    <a:pt x="851" y="56"/>
                  </a:lnTo>
                  <a:lnTo>
                    <a:pt x="849" y="56"/>
                  </a:lnTo>
                  <a:lnTo>
                    <a:pt x="844" y="56"/>
                  </a:lnTo>
                  <a:lnTo>
                    <a:pt x="842" y="55"/>
                  </a:lnTo>
                  <a:lnTo>
                    <a:pt x="843" y="55"/>
                  </a:lnTo>
                  <a:lnTo>
                    <a:pt x="844" y="55"/>
                  </a:lnTo>
                  <a:lnTo>
                    <a:pt x="845" y="55"/>
                  </a:lnTo>
                  <a:lnTo>
                    <a:pt x="846" y="54"/>
                  </a:lnTo>
                  <a:lnTo>
                    <a:pt x="847" y="53"/>
                  </a:lnTo>
                  <a:lnTo>
                    <a:pt x="846" y="53"/>
                  </a:lnTo>
                  <a:lnTo>
                    <a:pt x="843" y="52"/>
                  </a:lnTo>
                  <a:lnTo>
                    <a:pt x="840" y="51"/>
                  </a:lnTo>
                  <a:lnTo>
                    <a:pt x="839" y="51"/>
                  </a:lnTo>
                  <a:lnTo>
                    <a:pt x="839" y="51"/>
                  </a:lnTo>
                  <a:lnTo>
                    <a:pt x="840" y="50"/>
                  </a:lnTo>
                  <a:lnTo>
                    <a:pt x="841" y="50"/>
                  </a:lnTo>
                  <a:lnTo>
                    <a:pt x="840" y="49"/>
                  </a:lnTo>
                  <a:lnTo>
                    <a:pt x="840" y="49"/>
                  </a:lnTo>
                  <a:lnTo>
                    <a:pt x="839" y="49"/>
                  </a:lnTo>
                  <a:lnTo>
                    <a:pt x="838" y="49"/>
                  </a:lnTo>
                  <a:lnTo>
                    <a:pt x="837" y="48"/>
                  </a:lnTo>
                  <a:lnTo>
                    <a:pt x="835" y="48"/>
                  </a:lnTo>
                  <a:lnTo>
                    <a:pt x="834" y="47"/>
                  </a:lnTo>
                  <a:lnTo>
                    <a:pt x="831" y="47"/>
                  </a:lnTo>
                  <a:lnTo>
                    <a:pt x="830" y="47"/>
                  </a:lnTo>
                  <a:lnTo>
                    <a:pt x="830" y="47"/>
                  </a:lnTo>
                  <a:lnTo>
                    <a:pt x="829" y="46"/>
                  </a:lnTo>
                  <a:lnTo>
                    <a:pt x="827" y="46"/>
                  </a:lnTo>
                  <a:lnTo>
                    <a:pt x="827" y="46"/>
                  </a:lnTo>
                  <a:lnTo>
                    <a:pt x="826" y="45"/>
                  </a:lnTo>
                  <a:lnTo>
                    <a:pt x="823" y="45"/>
                  </a:lnTo>
                  <a:lnTo>
                    <a:pt x="816" y="44"/>
                  </a:lnTo>
                  <a:lnTo>
                    <a:pt x="816" y="45"/>
                  </a:lnTo>
                  <a:lnTo>
                    <a:pt x="816" y="46"/>
                  </a:lnTo>
                  <a:lnTo>
                    <a:pt x="815" y="47"/>
                  </a:lnTo>
                  <a:lnTo>
                    <a:pt x="812" y="46"/>
                  </a:lnTo>
                  <a:lnTo>
                    <a:pt x="812" y="46"/>
                  </a:lnTo>
                  <a:lnTo>
                    <a:pt x="811" y="46"/>
                  </a:lnTo>
                  <a:lnTo>
                    <a:pt x="811" y="45"/>
                  </a:lnTo>
                  <a:lnTo>
                    <a:pt x="811" y="45"/>
                  </a:lnTo>
                  <a:lnTo>
                    <a:pt x="810" y="44"/>
                  </a:lnTo>
                  <a:lnTo>
                    <a:pt x="810" y="44"/>
                  </a:lnTo>
                  <a:lnTo>
                    <a:pt x="809" y="45"/>
                  </a:lnTo>
                  <a:lnTo>
                    <a:pt x="807" y="45"/>
                  </a:lnTo>
                  <a:lnTo>
                    <a:pt x="807" y="45"/>
                  </a:lnTo>
                  <a:lnTo>
                    <a:pt x="806" y="45"/>
                  </a:lnTo>
                  <a:lnTo>
                    <a:pt x="805" y="45"/>
                  </a:lnTo>
                  <a:lnTo>
                    <a:pt x="795" y="43"/>
                  </a:lnTo>
                  <a:lnTo>
                    <a:pt x="793" y="42"/>
                  </a:lnTo>
                  <a:lnTo>
                    <a:pt x="791" y="42"/>
                  </a:lnTo>
                  <a:lnTo>
                    <a:pt x="788" y="43"/>
                  </a:lnTo>
                  <a:lnTo>
                    <a:pt x="788" y="43"/>
                  </a:lnTo>
                  <a:lnTo>
                    <a:pt x="787" y="43"/>
                  </a:lnTo>
                  <a:lnTo>
                    <a:pt x="784" y="43"/>
                  </a:lnTo>
                  <a:lnTo>
                    <a:pt x="784" y="43"/>
                  </a:lnTo>
                  <a:lnTo>
                    <a:pt x="785" y="44"/>
                  </a:lnTo>
                  <a:lnTo>
                    <a:pt x="786" y="46"/>
                  </a:lnTo>
                  <a:lnTo>
                    <a:pt x="787" y="46"/>
                  </a:lnTo>
                  <a:lnTo>
                    <a:pt x="788" y="46"/>
                  </a:lnTo>
                  <a:lnTo>
                    <a:pt x="791" y="47"/>
                  </a:lnTo>
                  <a:lnTo>
                    <a:pt x="793" y="48"/>
                  </a:lnTo>
                  <a:lnTo>
                    <a:pt x="793" y="48"/>
                  </a:lnTo>
                  <a:lnTo>
                    <a:pt x="792" y="48"/>
                  </a:lnTo>
                  <a:lnTo>
                    <a:pt x="792" y="49"/>
                  </a:lnTo>
                  <a:lnTo>
                    <a:pt x="793" y="49"/>
                  </a:lnTo>
                  <a:lnTo>
                    <a:pt x="793" y="50"/>
                  </a:lnTo>
                  <a:lnTo>
                    <a:pt x="792" y="51"/>
                  </a:lnTo>
                  <a:lnTo>
                    <a:pt x="791" y="51"/>
                  </a:lnTo>
                  <a:lnTo>
                    <a:pt x="786" y="50"/>
                  </a:lnTo>
                  <a:lnTo>
                    <a:pt x="785" y="50"/>
                  </a:lnTo>
                  <a:lnTo>
                    <a:pt x="786" y="51"/>
                  </a:lnTo>
                  <a:lnTo>
                    <a:pt x="788" y="51"/>
                  </a:lnTo>
                  <a:lnTo>
                    <a:pt x="789" y="51"/>
                  </a:lnTo>
                  <a:lnTo>
                    <a:pt x="788" y="51"/>
                  </a:lnTo>
                  <a:lnTo>
                    <a:pt x="787" y="52"/>
                  </a:lnTo>
                  <a:lnTo>
                    <a:pt x="785" y="51"/>
                  </a:lnTo>
                  <a:lnTo>
                    <a:pt x="783" y="51"/>
                  </a:lnTo>
                  <a:lnTo>
                    <a:pt x="781" y="51"/>
                  </a:lnTo>
                  <a:lnTo>
                    <a:pt x="779" y="51"/>
                  </a:lnTo>
                  <a:lnTo>
                    <a:pt x="776" y="51"/>
                  </a:lnTo>
                  <a:lnTo>
                    <a:pt x="774" y="51"/>
                  </a:lnTo>
                  <a:lnTo>
                    <a:pt x="770" y="50"/>
                  </a:lnTo>
                  <a:lnTo>
                    <a:pt x="764" y="51"/>
                  </a:lnTo>
                  <a:lnTo>
                    <a:pt x="763" y="50"/>
                  </a:lnTo>
                  <a:lnTo>
                    <a:pt x="759" y="49"/>
                  </a:lnTo>
                  <a:lnTo>
                    <a:pt x="753" y="49"/>
                  </a:lnTo>
                  <a:lnTo>
                    <a:pt x="748" y="48"/>
                  </a:lnTo>
                  <a:lnTo>
                    <a:pt x="745" y="46"/>
                  </a:lnTo>
                  <a:lnTo>
                    <a:pt x="745" y="45"/>
                  </a:lnTo>
                  <a:lnTo>
                    <a:pt x="747" y="45"/>
                  </a:lnTo>
                  <a:lnTo>
                    <a:pt x="749" y="45"/>
                  </a:lnTo>
                  <a:lnTo>
                    <a:pt x="748" y="45"/>
                  </a:lnTo>
                  <a:lnTo>
                    <a:pt x="747" y="44"/>
                  </a:lnTo>
                  <a:lnTo>
                    <a:pt x="743" y="44"/>
                  </a:lnTo>
                  <a:lnTo>
                    <a:pt x="734" y="44"/>
                  </a:lnTo>
                  <a:lnTo>
                    <a:pt x="726" y="43"/>
                  </a:lnTo>
                  <a:lnTo>
                    <a:pt x="715" y="43"/>
                  </a:lnTo>
                  <a:lnTo>
                    <a:pt x="712" y="44"/>
                  </a:lnTo>
                  <a:lnTo>
                    <a:pt x="706" y="44"/>
                  </a:lnTo>
                  <a:lnTo>
                    <a:pt x="705" y="44"/>
                  </a:lnTo>
                  <a:lnTo>
                    <a:pt x="703" y="45"/>
                  </a:lnTo>
                  <a:lnTo>
                    <a:pt x="704" y="46"/>
                  </a:lnTo>
                  <a:lnTo>
                    <a:pt x="706" y="46"/>
                  </a:lnTo>
                  <a:lnTo>
                    <a:pt x="707" y="46"/>
                  </a:lnTo>
                  <a:lnTo>
                    <a:pt x="708" y="46"/>
                  </a:lnTo>
                  <a:lnTo>
                    <a:pt x="708" y="47"/>
                  </a:lnTo>
                  <a:lnTo>
                    <a:pt x="707" y="47"/>
                  </a:lnTo>
                  <a:lnTo>
                    <a:pt x="707" y="47"/>
                  </a:lnTo>
                  <a:lnTo>
                    <a:pt x="707" y="48"/>
                  </a:lnTo>
                  <a:lnTo>
                    <a:pt x="708" y="49"/>
                  </a:lnTo>
                  <a:lnTo>
                    <a:pt x="709" y="50"/>
                  </a:lnTo>
                  <a:lnTo>
                    <a:pt x="709" y="51"/>
                  </a:lnTo>
                  <a:lnTo>
                    <a:pt x="709" y="52"/>
                  </a:lnTo>
                  <a:lnTo>
                    <a:pt x="709" y="52"/>
                  </a:lnTo>
                  <a:lnTo>
                    <a:pt x="711" y="53"/>
                  </a:lnTo>
                  <a:lnTo>
                    <a:pt x="712" y="53"/>
                  </a:lnTo>
                  <a:lnTo>
                    <a:pt x="714" y="54"/>
                  </a:lnTo>
                  <a:lnTo>
                    <a:pt x="715" y="54"/>
                  </a:lnTo>
                  <a:lnTo>
                    <a:pt x="715" y="54"/>
                  </a:lnTo>
                  <a:lnTo>
                    <a:pt x="712" y="54"/>
                  </a:lnTo>
                  <a:lnTo>
                    <a:pt x="710" y="53"/>
                  </a:lnTo>
                  <a:lnTo>
                    <a:pt x="709" y="53"/>
                  </a:lnTo>
                  <a:lnTo>
                    <a:pt x="708" y="52"/>
                  </a:lnTo>
                  <a:lnTo>
                    <a:pt x="708" y="51"/>
                  </a:lnTo>
                  <a:lnTo>
                    <a:pt x="709" y="51"/>
                  </a:lnTo>
                  <a:lnTo>
                    <a:pt x="708" y="50"/>
                  </a:lnTo>
                  <a:lnTo>
                    <a:pt x="707" y="49"/>
                  </a:lnTo>
                  <a:lnTo>
                    <a:pt x="705" y="46"/>
                  </a:lnTo>
                  <a:lnTo>
                    <a:pt x="702" y="46"/>
                  </a:lnTo>
                  <a:lnTo>
                    <a:pt x="700" y="45"/>
                  </a:lnTo>
                  <a:lnTo>
                    <a:pt x="701" y="44"/>
                  </a:lnTo>
                  <a:lnTo>
                    <a:pt x="700" y="43"/>
                  </a:lnTo>
                  <a:lnTo>
                    <a:pt x="699" y="43"/>
                  </a:lnTo>
                  <a:lnTo>
                    <a:pt x="696" y="41"/>
                  </a:lnTo>
                  <a:lnTo>
                    <a:pt x="694" y="40"/>
                  </a:lnTo>
                  <a:lnTo>
                    <a:pt x="693" y="40"/>
                  </a:lnTo>
                  <a:lnTo>
                    <a:pt x="692" y="40"/>
                  </a:lnTo>
                  <a:lnTo>
                    <a:pt x="694" y="41"/>
                  </a:lnTo>
                  <a:lnTo>
                    <a:pt x="694" y="42"/>
                  </a:lnTo>
                  <a:lnTo>
                    <a:pt x="694" y="42"/>
                  </a:lnTo>
                  <a:lnTo>
                    <a:pt x="691" y="43"/>
                  </a:lnTo>
                  <a:lnTo>
                    <a:pt x="689" y="43"/>
                  </a:lnTo>
                  <a:lnTo>
                    <a:pt x="686" y="42"/>
                  </a:lnTo>
                  <a:lnTo>
                    <a:pt x="681" y="41"/>
                  </a:lnTo>
                  <a:lnTo>
                    <a:pt x="679" y="41"/>
                  </a:lnTo>
                  <a:lnTo>
                    <a:pt x="677" y="40"/>
                  </a:lnTo>
                  <a:lnTo>
                    <a:pt x="679" y="39"/>
                  </a:lnTo>
                  <a:lnTo>
                    <a:pt x="679" y="39"/>
                  </a:lnTo>
                  <a:lnTo>
                    <a:pt x="677" y="39"/>
                  </a:lnTo>
                  <a:lnTo>
                    <a:pt x="676" y="39"/>
                  </a:lnTo>
                  <a:lnTo>
                    <a:pt x="676" y="40"/>
                  </a:lnTo>
                  <a:lnTo>
                    <a:pt x="675" y="40"/>
                  </a:lnTo>
                  <a:lnTo>
                    <a:pt x="669" y="39"/>
                  </a:lnTo>
                  <a:lnTo>
                    <a:pt x="668" y="40"/>
                  </a:lnTo>
                  <a:lnTo>
                    <a:pt x="667" y="40"/>
                  </a:lnTo>
                  <a:lnTo>
                    <a:pt x="667" y="41"/>
                  </a:lnTo>
                  <a:lnTo>
                    <a:pt x="667" y="42"/>
                  </a:lnTo>
                  <a:lnTo>
                    <a:pt x="668" y="42"/>
                  </a:lnTo>
                  <a:lnTo>
                    <a:pt x="668" y="42"/>
                  </a:lnTo>
                  <a:lnTo>
                    <a:pt x="671" y="43"/>
                  </a:lnTo>
                  <a:lnTo>
                    <a:pt x="674" y="42"/>
                  </a:lnTo>
                  <a:lnTo>
                    <a:pt x="676" y="42"/>
                  </a:lnTo>
                  <a:lnTo>
                    <a:pt x="676" y="42"/>
                  </a:lnTo>
                  <a:lnTo>
                    <a:pt x="677" y="42"/>
                  </a:lnTo>
                  <a:lnTo>
                    <a:pt x="677" y="43"/>
                  </a:lnTo>
                  <a:lnTo>
                    <a:pt x="675" y="43"/>
                  </a:lnTo>
                  <a:lnTo>
                    <a:pt x="672" y="45"/>
                  </a:lnTo>
                  <a:lnTo>
                    <a:pt x="671" y="45"/>
                  </a:lnTo>
                  <a:lnTo>
                    <a:pt x="668" y="45"/>
                  </a:lnTo>
                  <a:lnTo>
                    <a:pt x="668" y="46"/>
                  </a:lnTo>
                  <a:lnTo>
                    <a:pt x="667" y="46"/>
                  </a:lnTo>
                  <a:lnTo>
                    <a:pt x="664" y="47"/>
                  </a:lnTo>
                  <a:lnTo>
                    <a:pt x="662" y="47"/>
                  </a:lnTo>
                  <a:lnTo>
                    <a:pt x="662" y="47"/>
                  </a:lnTo>
                  <a:lnTo>
                    <a:pt x="661" y="47"/>
                  </a:lnTo>
                  <a:lnTo>
                    <a:pt x="660" y="48"/>
                  </a:lnTo>
                  <a:lnTo>
                    <a:pt x="659" y="48"/>
                  </a:lnTo>
                  <a:lnTo>
                    <a:pt x="656" y="48"/>
                  </a:lnTo>
                  <a:lnTo>
                    <a:pt x="653" y="48"/>
                  </a:lnTo>
                  <a:lnTo>
                    <a:pt x="648" y="49"/>
                  </a:lnTo>
                  <a:lnTo>
                    <a:pt x="647" y="49"/>
                  </a:lnTo>
                  <a:lnTo>
                    <a:pt x="646" y="50"/>
                  </a:lnTo>
                  <a:lnTo>
                    <a:pt x="646" y="50"/>
                  </a:lnTo>
                  <a:lnTo>
                    <a:pt x="646" y="51"/>
                  </a:lnTo>
                  <a:lnTo>
                    <a:pt x="645" y="52"/>
                  </a:lnTo>
                  <a:lnTo>
                    <a:pt x="643" y="52"/>
                  </a:lnTo>
                  <a:lnTo>
                    <a:pt x="641" y="53"/>
                  </a:lnTo>
                  <a:lnTo>
                    <a:pt x="642" y="52"/>
                  </a:lnTo>
                  <a:lnTo>
                    <a:pt x="643" y="51"/>
                  </a:lnTo>
                  <a:lnTo>
                    <a:pt x="643" y="47"/>
                  </a:lnTo>
                  <a:lnTo>
                    <a:pt x="647" y="47"/>
                  </a:lnTo>
                  <a:lnTo>
                    <a:pt x="647" y="46"/>
                  </a:lnTo>
                  <a:lnTo>
                    <a:pt x="648" y="44"/>
                  </a:lnTo>
                  <a:lnTo>
                    <a:pt x="648" y="44"/>
                  </a:lnTo>
                  <a:lnTo>
                    <a:pt x="653" y="43"/>
                  </a:lnTo>
                  <a:lnTo>
                    <a:pt x="656" y="43"/>
                  </a:lnTo>
                  <a:lnTo>
                    <a:pt x="659" y="39"/>
                  </a:lnTo>
                  <a:lnTo>
                    <a:pt x="662" y="39"/>
                  </a:lnTo>
                  <a:lnTo>
                    <a:pt x="663" y="38"/>
                  </a:lnTo>
                  <a:lnTo>
                    <a:pt x="663" y="37"/>
                  </a:lnTo>
                  <a:lnTo>
                    <a:pt x="663" y="37"/>
                  </a:lnTo>
                  <a:lnTo>
                    <a:pt x="662" y="36"/>
                  </a:lnTo>
                  <a:lnTo>
                    <a:pt x="662" y="36"/>
                  </a:lnTo>
                  <a:lnTo>
                    <a:pt x="664" y="35"/>
                  </a:lnTo>
                  <a:lnTo>
                    <a:pt x="664" y="34"/>
                  </a:lnTo>
                  <a:lnTo>
                    <a:pt x="668" y="34"/>
                  </a:lnTo>
                  <a:lnTo>
                    <a:pt x="669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8" y="28"/>
                  </a:lnTo>
                  <a:lnTo>
                    <a:pt x="680" y="25"/>
                  </a:lnTo>
                  <a:lnTo>
                    <a:pt x="679" y="23"/>
                  </a:lnTo>
                  <a:lnTo>
                    <a:pt x="677" y="23"/>
                  </a:lnTo>
                  <a:lnTo>
                    <a:pt x="675" y="22"/>
                  </a:lnTo>
                  <a:lnTo>
                    <a:pt x="673" y="21"/>
                  </a:lnTo>
                  <a:lnTo>
                    <a:pt x="672" y="21"/>
                  </a:lnTo>
                  <a:lnTo>
                    <a:pt x="671" y="22"/>
                  </a:lnTo>
                  <a:lnTo>
                    <a:pt x="667" y="20"/>
                  </a:lnTo>
                  <a:lnTo>
                    <a:pt x="663" y="19"/>
                  </a:lnTo>
                  <a:lnTo>
                    <a:pt x="663" y="19"/>
                  </a:lnTo>
                  <a:lnTo>
                    <a:pt x="664" y="19"/>
                  </a:lnTo>
                  <a:lnTo>
                    <a:pt x="665" y="19"/>
                  </a:lnTo>
                  <a:lnTo>
                    <a:pt x="671" y="21"/>
                  </a:lnTo>
                  <a:lnTo>
                    <a:pt x="673" y="21"/>
                  </a:lnTo>
                  <a:lnTo>
                    <a:pt x="674" y="21"/>
                  </a:lnTo>
                  <a:lnTo>
                    <a:pt x="675" y="21"/>
                  </a:lnTo>
                  <a:lnTo>
                    <a:pt x="675" y="22"/>
                  </a:lnTo>
                  <a:lnTo>
                    <a:pt x="676" y="22"/>
                  </a:lnTo>
                  <a:lnTo>
                    <a:pt x="676" y="22"/>
                  </a:lnTo>
                  <a:lnTo>
                    <a:pt x="675" y="20"/>
                  </a:lnTo>
                  <a:lnTo>
                    <a:pt x="674" y="19"/>
                  </a:lnTo>
                  <a:lnTo>
                    <a:pt x="673" y="18"/>
                  </a:lnTo>
                  <a:lnTo>
                    <a:pt x="671" y="19"/>
                  </a:lnTo>
                  <a:lnTo>
                    <a:pt x="667" y="16"/>
                  </a:lnTo>
                  <a:lnTo>
                    <a:pt x="666" y="16"/>
                  </a:lnTo>
                  <a:lnTo>
                    <a:pt x="664" y="15"/>
                  </a:lnTo>
                  <a:lnTo>
                    <a:pt x="663" y="15"/>
                  </a:lnTo>
                  <a:lnTo>
                    <a:pt x="662" y="15"/>
                  </a:lnTo>
                  <a:lnTo>
                    <a:pt x="663" y="15"/>
                  </a:lnTo>
                  <a:lnTo>
                    <a:pt x="664" y="16"/>
                  </a:lnTo>
                  <a:lnTo>
                    <a:pt x="664" y="16"/>
                  </a:lnTo>
                  <a:lnTo>
                    <a:pt x="664" y="16"/>
                  </a:lnTo>
                  <a:lnTo>
                    <a:pt x="663" y="17"/>
                  </a:lnTo>
                  <a:lnTo>
                    <a:pt x="662" y="17"/>
                  </a:lnTo>
                  <a:lnTo>
                    <a:pt x="662" y="17"/>
                  </a:lnTo>
                  <a:lnTo>
                    <a:pt x="662" y="16"/>
                  </a:lnTo>
                  <a:lnTo>
                    <a:pt x="661" y="16"/>
                  </a:lnTo>
                  <a:lnTo>
                    <a:pt x="660" y="15"/>
                  </a:lnTo>
                  <a:lnTo>
                    <a:pt x="657" y="14"/>
                  </a:lnTo>
                  <a:lnTo>
                    <a:pt x="655" y="13"/>
                  </a:lnTo>
                  <a:lnTo>
                    <a:pt x="654" y="13"/>
                  </a:lnTo>
                  <a:lnTo>
                    <a:pt x="653" y="13"/>
                  </a:lnTo>
                  <a:lnTo>
                    <a:pt x="652" y="14"/>
                  </a:lnTo>
                  <a:lnTo>
                    <a:pt x="652" y="13"/>
                  </a:lnTo>
                  <a:lnTo>
                    <a:pt x="652" y="13"/>
                  </a:lnTo>
                  <a:lnTo>
                    <a:pt x="649" y="12"/>
                  </a:lnTo>
                  <a:lnTo>
                    <a:pt x="647" y="11"/>
                  </a:lnTo>
                  <a:lnTo>
                    <a:pt x="645" y="11"/>
                  </a:lnTo>
                  <a:lnTo>
                    <a:pt x="643" y="10"/>
                  </a:lnTo>
                  <a:lnTo>
                    <a:pt x="640" y="10"/>
                  </a:lnTo>
                  <a:lnTo>
                    <a:pt x="634" y="10"/>
                  </a:lnTo>
                  <a:lnTo>
                    <a:pt x="631" y="10"/>
                  </a:lnTo>
                  <a:lnTo>
                    <a:pt x="626" y="10"/>
                  </a:lnTo>
                  <a:lnTo>
                    <a:pt x="621" y="10"/>
                  </a:lnTo>
                  <a:lnTo>
                    <a:pt x="618" y="10"/>
                  </a:lnTo>
                  <a:lnTo>
                    <a:pt x="617" y="10"/>
                  </a:lnTo>
                  <a:lnTo>
                    <a:pt x="616" y="10"/>
                  </a:lnTo>
                  <a:lnTo>
                    <a:pt x="616" y="11"/>
                  </a:lnTo>
                  <a:lnTo>
                    <a:pt x="617" y="12"/>
                  </a:lnTo>
                  <a:lnTo>
                    <a:pt x="616" y="12"/>
                  </a:lnTo>
                  <a:lnTo>
                    <a:pt x="614" y="12"/>
                  </a:lnTo>
                  <a:lnTo>
                    <a:pt x="611" y="12"/>
                  </a:lnTo>
                  <a:lnTo>
                    <a:pt x="609" y="13"/>
                  </a:lnTo>
                  <a:lnTo>
                    <a:pt x="607" y="12"/>
                  </a:lnTo>
                  <a:lnTo>
                    <a:pt x="605" y="12"/>
                  </a:lnTo>
                  <a:lnTo>
                    <a:pt x="604" y="11"/>
                  </a:lnTo>
                  <a:lnTo>
                    <a:pt x="605" y="12"/>
                  </a:lnTo>
                  <a:lnTo>
                    <a:pt x="606" y="12"/>
                  </a:lnTo>
                  <a:lnTo>
                    <a:pt x="606" y="10"/>
                  </a:lnTo>
                  <a:lnTo>
                    <a:pt x="607" y="9"/>
                  </a:lnTo>
                  <a:lnTo>
                    <a:pt x="607" y="8"/>
                  </a:lnTo>
                  <a:lnTo>
                    <a:pt x="605" y="7"/>
                  </a:lnTo>
                  <a:lnTo>
                    <a:pt x="602" y="7"/>
                  </a:lnTo>
                  <a:lnTo>
                    <a:pt x="601" y="7"/>
                  </a:lnTo>
                  <a:lnTo>
                    <a:pt x="601" y="7"/>
                  </a:lnTo>
                  <a:lnTo>
                    <a:pt x="597" y="7"/>
                  </a:lnTo>
                  <a:lnTo>
                    <a:pt x="596" y="7"/>
                  </a:lnTo>
                  <a:lnTo>
                    <a:pt x="594" y="7"/>
                  </a:lnTo>
                  <a:lnTo>
                    <a:pt x="593" y="7"/>
                  </a:lnTo>
                  <a:lnTo>
                    <a:pt x="591" y="6"/>
                  </a:lnTo>
                  <a:lnTo>
                    <a:pt x="589" y="6"/>
                  </a:lnTo>
                  <a:lnTo>
                    <a:pt x="580" y="6"/>
                  </a:lnTo>
                  <a:lnTo>
                    <a:pt x="581" y="6"/>
                  </a:lnTo>
                  <a:lnTo>
                    <a:pt x="585" y="6"/>
                  </a:lnTo>
                  <a:lnTo>
                    <a:pt x="588" y="5"/>
                  </a:lnTo>
                  <a:lnTo>
                    <a:pt x="589" y="4"/>
                  </a:lnTo>
                  <a:lnTo>
                    <a:pt x="591" y="3"/>
                  </a:lnTo>
                  <a:lnTo>
                    <a:pt x="589" y="3"/>
                  </a:lnTo>
                  <a:lnTo>
                    <a:pt x="588" y="2"/>
                  </a:lnTo>
                  <a:lnTo>
                    <a:pt x="586" y="2"/>
                  </a:lnTo>
                  <a:lnTo>
                    <a:pt x="583" y="2"/>
                  </a:lnTo>
                  <a:lnTo>
                    <a:pt x="580" y="1"/>
                  </a:lnTo>
                  <a:lnTo>
                    <a:pt x="577" y="1"/>
                  </a:lnTo>
                  <a:lnTo>
                    <a:pt x="571" y="0"/>
                  </a:lnTo>
                  <a:lnTo>
                    <a:pt x="570" y="0"/>
                  </a:lnTo>
                  <a:lnTo>
                    <a:pt x="567" y="1"/>
                  </a:lnTo>
                  <a:lnTo>
                    <a:pt x="566" y="1"/>
                  </a:lnTo>
                  <a:lnTo>
                    <a:pt x="564" y="1"/>
                  </a:lnTo>
                  <a:lnTo>
                    <a:pt x="562" y="2"/>
                  </a:lnTo>
                  <a:lnTo>
                    <a:pt x="557" y="5"/>
                  </a:lnTo>
                  <a:lnTo>
                    <a:pt x="557" y="6"/>
                  </a:lnTo>
                  <a:lnTo>
                    <a:pt x="557" y="7"/>
                  </a:lnTo>
                  <a:lnTo>
                    <a:pt x="556" y="7"/>
                  </a:lnTo>
                  <a:lnTo>
                    <a:pt x="556" y="8"/>
                  </a:lnTo>
                  <a:lnTo>
                    <a:pt x="557" y="9"/>
                  </a:lnTo>
                  <a:lnTo>
                    <a:pt x="558" y="10"/>
                  </a:lnTo>
                  <a:lnTo>
                    <a:pt x="560" y="10"/>
                  </a:lnTo>
                  <a:lnTo>
                    <a:pt x="560" y="11"/>
                  </a:lnTo>
                  <a:lnTo>
                    <a:pt x="560" y="12"/>
                  </a:lnTo>
                  <a:lnTo>
                    <a:pt x="561" y="12"/>
                  </a:lnTo>
                  <a:lnTo>
                    <a:pt x="563" y="12"/>
                  </a:lnTo>
                  <a:lnTo>
                    <a:pt x="567" y="13"/>
                  </a:lnTo>
                  <a:lnTo>
                    <a:pt x="567" y="13"/>
                  </a:lnTo>
                  <a:lnTo>
                    <a:pt x="564" y="13"/>
                  </a:lnTo>
                  <a:lnTo>
                    <a:pt x="562" y="13"/>
                  </a:lnTo>
                  <a:lnTo>
                    <a:pt x="560" y="12"/>
                  </a:lnTo>
                  <a:lnTo>
                    <a:pt x="557" y="13"/>
                  </a:lnTo>
                  <a:lnTo>
                    <a:pt x="553" y="12"/>
                  </a:lnTo>
                  <a:lnTo>
                    <a:pt x="551" y="13"/>
                  </a:lnTo>
                  <a:lnTo>
                    <a:pt x="545" y="12"/>
                  </a:lnTo>
                  <a:lnTo>
                    <a:pt x="545" y="13"/>
                  </a:lnTo>
                  <a:lnTo>
                    <a:pt x="546" y="13"/>
                  </a:lnTo>
                  <a:lnTo>
                    <a:pt x="548" y="14"/>
                  </a:lnTo>
                  <a:lnTo>
                    <a:pt x="552" y="15"/>
                  </a:lnTo>
                  <a:lnTo>
                    <a:pt x="554" y="15"/>
                  </a:lnTo>
                  <a:lnTo>
                    <a:pt x="557" y="16"/>
                  </a:lnTo>
                  <a:lnTo>
                    <a:pt x="559" y="18"/>
                  </a:lnTo>
                  <a:lnTo>
                    <a:pt x="559" y="19"/>
                  </a:lnTo>
                  <a:lnTo>
                    <a:pt x="559" y="19"/>
                  </a:lnTo>
                  <a:lnTo>
                    <a:pt x="559" y="20"/>
                  </a:lnTo>
                  <a:lnTo>
                    <a:pt x="558" y="19"/>
                  </a:lnTo>
                  <a:lnTo>
                    <a:pt x="558" y="19"/>
                  </a:lnTo>
                  <a:lnTo>
                    <a:pt x="558" y="18"/>
                  </a:lnTo>
                  <a:lnTo>
                    <a:pt x="558" y="17"/>
                  </a:lnTo>
                  <a:lnTo>
                    <a:pt x="556" y="17"/>
                  </a:lnTo>
                  <a:lnTo>
                    <a:pt x="556" y="17"/>
                  </a:lnTo>
                  <a:lnTo>
                    <a:pt x="555" y="16"/>
                  </a:lnTo>
                  <a:lnTo>
                    <a:pt x="551" y="16"/>
                  </a:lnTo>
                  <a:lnTo>
                    <a:pt x="549" y="15"/>
                  </a:lnTo>
                  <a:lnTo>
                    <a:pt x="547" y="15"/>
                  </a:lnTo>
                  <a:lnTo>
                    <a:pt x="546" y="15"/>
                  </a:lnTo>
                  <a:lnTo>
                    <a:pt x="545" y="16"/>
                  </a:lnTo>
                  <a:lnTo>
                    <a:pt x="543" y="16"/>
                  </a:lnTo>
                  <a:lnTo>
                    <a:pt x="542" y="16"/>
                  </a:lnTo>
                  <a:lnTo>
                    <a:pt x="541" y="17"/>
                  </a:lnTo>
                  <a:lnTo>
                    <a:pt x="539" y="17"/>
                  </a:lnTo>
                  <a:lnTo>
                    <a:pt x="540" y="17"/>
                  </a:lnTo>
                  <a:lnTo>
                    <a:pt x="539" y="18"/>
                  </a:lnTo>
                  <a:lnTo>
                    <a:pt x="537" y="17"/>
                  </a:lnTo>
                  <a:lnTo>
                    <a:pt x="536" y="17"/>
                  </a:lnTo>
                  <a:lnTo>
                    <a:pt x="535" y="18"/>
                  </a:lnTo>
                  <a:lnTo>
                    <a:pt x="532" y="19"/>
                  </a:lnTo>
                  <a:lnTo>
                    <a:pt x="532" y="18"/>
                  </a:lnTo>
                  <a:lnTo>
                    <a:pt x="532" y="18"/>
                  </a:lnTo>
                  <a:lnTo>
                    <a:pt x="531" y="17"/>
                  </a:lnTo>
                  <a:lnTo>
                    <a:pt x="527" y="18"/>
                  </a:lnTo>
                  <a:lnTo>
                    <a:pt x="527" y="19"/>
                  </a:lnTo>
                  <a:lnTo>
                    <a:pt x="526" y="19"/>
                  </a:lnTo>
                  <a:lnTo>
                    <a:pt x="527" y="17"/>
                  </a:lnTo>
                  <a:lnTo>
                    <a:pt x="527" y="17"/>
                  </a:lnTo>
                  <a:lnTo>
                    <a:pt x="525" y="16"/>
                  </a:lnTo>
                  <a:lnTo>
                    <a:pt x="522" y="16"/>
                  </a:lnTo>
                  <a:lnTo>
                    <a:pt x="520" y="16"/>
                  </a:lnTo>
                  <a:lnTo>
                    <a:pt x="518" y="16"/>
                  </a:lnTo>
                  <a:lnTo>
                    <a:pt x="514" y="16"/>
                  </a:lnTo>
                  <a:lnTo>
                    <a:pt x="514" y="16"/>
                  </a:lnTo>
                  <a:lnTo>
                    <a:pt x="513" y="16"/>
                  </a:lnTo>
                  <a:lnTo>
                    <a:pt x="511" y="16"/>
                  </a:lnTo>
                  <a:lnTo>
                    <a:pt x="508" y="16"/>
                  </a:lnTo>
                  <a:lnTo>
                    <a:pt x="507" y="17"/>
                  </a:lnTo>
                  <a:lnTo>
                    <a:pt x="504" y="16"/>
                  </a:lnTo>
                  <a:lnTo>
                    <a:pt x="503" y="16"/>
                  </a:lnTo>
                  <a:lnTo>
                    <a:pt x="503" y="17"/>
                  </a:lnTo>
                  <a:lnTo>
                    <a:pt x="501" y="17"/>
                  </a:lnTo>
                  <a:lnTo>
                    <a:pt x="502" y="18"/>
                  </a:lnTo>
                  <a:lnTo>
                    <a:pt x="503" y="18"/>
                  </a:lnTo>
                  <a:lnTo>
                    <a:pt x="503" y="18"/>
                  </a:lnTo>
                  <a:lnTo>
                    <a:pt x="504" y="18"/>
                  </a:lnTo>
                  <a:lnTo>
                    <a:pt x="504" y="18"/>
                  </a:lnTo>
                  <a:lnTo>
                    <a:pt x="504" y="18"/>
                  </a:lnTo>
                  <a:lnTo>
                    <a:pt x="507" y="18"/>
                  </a:lnTo>
                  <a:lnTo>
                    <a:pt x="507" y="18"/>
                  </a:lnTo>
                  <a:lnTo>
                    <a:pt x="507" y="18"/>
                  </a:lnTo>
                  <a:lnTo>
                    <a:pt x="510" y="18"/>
                  </a:lnTo>
                  <a:lnTo>
                    <a:pt x="513" y="18"/>
                  </a:lnTo>
                  <a:lnTo>
                    <a:pt x="513" y="18"/>
                  </a:lnTo>
                  <a:lnTo>
                    <a:pt x="508" y="19"/>
                  </a:lnTo>
                  <a:lnTo>
                    <a:pt x="502" y="20"/>
                  </a:lnTo>
                  <a:lnTo>
                    <a:pt x="501" y="20"/>
                  </a:lnTo>
                  <a:lnTo>
                    <a:pt x="496" y="20"/>
                  </a:lnTo>
                  <a:lnTo>
                    <a:pt x="494" y="21"/>
                  </a:lnTo>
                  <a:lnTo>
                    <a:pt x="490" y="21"/>
                  </a:lnTo>
                  <a:lnTo>
                    <a:pt x="485" y="22"/>
                  </a:lnTo>
                  <a:lnTo>
                    <a:pt x="481" y="23"/>
                  </a:lnTo>
                  <a:lnTo>
                    <a:pt x="479" y="23"/>
                  </a:lnTo>
                  <a:lnTo>
                    <a:pt x="475" y="24"/>
                  </a:lnTo>
                  <a:lnTo>
                    <a:pt x="473" y="25"/>
                  </a:lnTo>
                  <a:lnTo>
                    <a:pt x="468" y="26"/>
                  </a:lnTo>
                  <a:lnTo>
                    <a:pt x="464" y="26"/>
                  </a:lnTo>
                  <a:lnTo>
                    <a:pt x="463" y="26"/>
                  </a:lnTo>
                  <a:lnTo>
                    <a:pt x="463" y="27"/>
                  </a:lnTo>
                  <a:lnTo>
                    <a:pt x="463" y="27"/>
                  </a:lnTo>
                  <a:lnTo>
                    <a:pt x="465" y="27"/>
                  </a:lnTo>
                  <a:lnTo>
                    <a:pt x="466" y="27"/>
                  </a:lnTo>
                  <a:lnTo>
                    <a:pt x="468" y="28"/>
                  </a:lnTo>
                  <a:lnTo>
                    <a:pt x="468" y="28"/>
                  </a:lnTo>
                  <a:lnTo>
                    <a:pt x="467" y="30"/>
                  </a:lnTo>
                  <a:lnTo>
                    <a:pt x="466" y="31"/>
                  </a:lnTo>
                  <a:lnTo>
                    <a:pt x="465" y="31"/>
                  </a:lnTo>
                  <a:lnTo>
                    <a:pt x="460" y="30"/>
                  </a:lnTo>
                  <a:lnTo>
                    <a:pt x="460" y="30"/>
                  </a:lnTo>
                  <a:lnTo>
                    <a:pt x="459" y="31"/>
                  </a:lnTo>
                  <a:lnTo>
                    <a:pt x="458" y="31"/>
                  </a:lnTo>
                  <a:lnTo>
                    <a:pt x="458" y="33"/>
                  </a:lnTo>
                  <a:lnTo>
                    <a:pt x="461" y="33"/>
                  </a:lnTo>
                  <a:lnTo>
                    <a:pt x="464" y="33"/>
                  </a:lnTo>
                  <a:lnTo>
                    <a:pt x="467" y="34"/>
                  </a:lnTo>
                  <a:lnTo>
                    <a:pt x="469" y="35"/>
                  </a:lnTo>
                  <a:lnTo>
                    <a:pt x="471" y="35"/>
                  </a:lnTo>
                  <a:lnTo>
                    <a:pt x="472" y="36"/>
                  </a:lnTo>
                  <a:lnTo>
                    <a:pt x="470" y="36"/>
                  </a:lnTo>
                  <a:lnTo>
                    <a:pt x="467" y="35"/>
                  </a:lnTo>
                  <a:lnTo>
                    <a:pt x="466" y="35"/>
                  </a:lnTo>
                  <a:lnTo>
                    <a:pt x="465" y="35"/>
                  </a:lnTo>
                  <a:lnTo>
                    <a:pt x="463" y="35"/>
                  </a:lnTo>
                  <a:lnTo>
                    <a:pt x="463" y="36"/>
                  </a:lnTo>
                  <a:lnTo>
                    <a:pt x="465" y="36"/>
                  </a:lnTo>
                  <a:lnTo>
                    <a:pt x="468" y="37"/>
                  </a:lnTo>
                  <a:lnTo>
                    <a:pt x="470" y="37"/>
                  </a:lnTo>
                  <a:lnTo>
                    <a:pt x="478" y="41"/>
                  </a:lnTo>
                  <a:lnTo>
                    <a:pt x="479" y="41"/>
                  </a:lnTo>
                  <a:lnTo>
                    <a:pt x="481" y="41"/>
                  </a:lnTo>
                  <a:lnTo>
                    <a:pt x="482" y="41"/>
                  </a:lnTo>
                  <a:lnTo>
                    <a:pt x="480" y="42"/>
                  </a:lnTo>
                  <a:lnTo>
                    <a:pt x="480" y="43"/>
                  </a:lnTo>
                  <a:lnTo>
                    <a:pt x="480" y="44"/>
                  </a:lnTo>
                  <a:lnTo>
                    <a:pt x="473" y="44"/>
                  </a:lnTo>
                  <a:lnTo>
                    <a:pt x="472" y="44"/>
                  </a:lnTo>
                  <a:lnTo>
                    <a:pt x="471" y="45"/>
                  </a:lnTo>
                  <a:lnTo>
                    <a:pt x="471" y="45"/>
                  </a:lnTo>
                  <a:lnTo>
                    <a:pt x="471" y="45"/>
                  </a:lnTo>
                  <a:lnTo>
                    <a:pt x="471" y="46"/>
                  </a:lnTo>
                  <a:lnTo>
                    <a:pt x="472" y="46"/>
                  </a:lnTo>
                  <a:lnTo>
                    <a:pt x="473" y="47"/>
                  </a:lnTo>
                  <a:lnTo>
                    <a:pt x="481" y="49"/>
                  </a:lnTo>
                  <a:lnTo>
                    <a:pt x="481" y="49"/>
                  </a:lnTo>
                  <a:lnTo>
                    <a:pt x="479" y="49"/>
                  </a:lnTo>
                  <a:lnTo>
                    <a:pt x="477" y="48"/>
                  </a:lnTo>
                  <a:lnTo>
                    <a:pt x="475" y="47"/>
                  </a:lnTo>
                  <a:lnTo>
                    <a:pt x="471" y="47"/>
                  </a:lnTo>
                  <a:lnTo>
                    <a:pt x="470" y="46"/>
                  </a:lnTo>
                  <a:lnTo>
                    <a:pt x="470" y="46"/>
                  </a:lnTo>
                  <a:lnTo>
                    <a:pt x="469" y="45"/>
                  </a:lnTo>
                  <a:lnTo>
                    <a:pt x="469" y="45"/>
                  </a:lnTo>
                  <a:lnTo>
                    <a:pt x="471" y="44"/>
                  </a:lnTo>
                  <a:lnTo>
                    <a:pt x="472" y="44"/>
                  </a:lnTo>
                  <a:lnTo>
                    <a:pt x="475" y="43"/>
                  </a:lnTo>
                  <a:lnTo>
                    <a:pt x="477" y="41"/>
                  </a:lnTo>
                  <a:lnTo>
                    <a:pt x="476" y="41"/>
                  </a:lnTo>
                  <a:lnTo>
                    <a:pt x="475" y="41"/>
                  </a:lnTo>
                  <a:lnTo>
                    <a:pt x="472" y="41"/>
                  </a:lnTo>
                  <a:lnTo>
                    <a:pt x="467" y="41"/>
                  </a:lnTo>
                  <a:lnTo>
                    <a:pt x="464" y="41"/>
                  </a:lnTo>
                  <a:lnTo>
                    <a:pt x="464" y="42"/>
                  </a:lnTo>
                  <a:lnTo>
                    <a:pt x="462" y="42"/>
                  </a:lnTo>
                  <a:lnTo>
                    <a:pt x="461" y="42"/>
                  </a:lnTo>
                  <a:lnTo>
                    <a:pt x="458" y="42"/>
                  </a:lnTo>
                  <a:lnTo>
                    <a:pt x="456" y="42"/>
                  </a:lnTo>
                  <a:lnTo>
                    <a:pt x="450" y="43"/>
                  </a:lnTo>
                  <a:lnTo>
                    <a:pt x="449" y="43"/>
                  </a:lnTo>
                  <a:lnTo>
                    <a:pt x="434" y="43"/>
                  </a:lnTo>
                  <a:lnTo>
                    <a:pt x="431" y="43"/>
                  </a:lnTo>
                  <a:lnTo>
                    <a:pt x="425" y="44"/>
                  </a:lnTo>
                  <a:lnTo>
                    <a:pt x="425" y="45"/>
                  </a:lnTo>
                  <a:lnTo>
                    <a:pt x="426" y="45"/>
                  </a:lnTo>
                  <a:lnTo>
                    <a:pt x="425" y="46"/>
                  </a:lnTo>
                  <a:lnTo>
                    <a:pt x="425" y="46"/>
                  </a:lnTo>
                  <a:lnTo>
                    <a:pt x="426" y="47"/>
                  </a:lnTo>
                  <a:lnTo>
                    <a:pt x="426" y="48"/>
                  </a:lnTo>
                  <a:lnTo>
                    <a:pt x="427" y="49"/>
                  </a:lnTo>
                  <a:lnTo>
                    <a:pt x="428" y="49"/>
                  </a:lnTo>
                  <a:lnTo>
                    <a:pt x="430" y="50"/>
                  </a:lnTo>
                  <a:lnTo>
                    <a:pt x="431" y="50"/>
                  </a:lnTo>
                  <a:lnTo>
                    <a:pt x="432" y="51"/>
                  </a:lnTo>
                  <a:lnTo>
                    <a:pt x="433" y="52"/>
                  </a:lnTo>
                  <a:lnTo>
                    <a:pt x="433" y="53"/>
                  </a:lnTo>
                  <a:lnTo>
                    <a:pt x="433" y="53"/>
                  </a:lnTo>
                  <a:lnTo>
                    <a:pt x="434" y="54"/>
                  </a:lnTo>
                  <a:lnTo>
                    <a:pt x="436" y="55"/>
                  </a:lnTo>
                  <a:lnTo>
                    <a:pt x="436" y="56"/>
                  </a:lnTo>
                  <a:lnTo>
                    <a:pt x="440" y="57"/>
                  </a:lnTo>
                  <a:lnTo>
                    <a:pt x="442" y="57"/>
                  </a:lnTo>
                  <a:lnTo>
                    <a:pt x="445" y="57"/>
                  </a:lnTo>
                  <a:lnTo>
                    <a:pt x="447" y="58"/>
                  </a:lnTo>
                  <a:lnTo>
                    <a:pt x="450" y="58"/>
                  </a:lnTo>
                  <a:lnTo>
                    <a:pt x="451" y="59"/>
                  </a:lnTo>
                  <a:lnTo>
                    <a:pt x="451" y="59"/>
                  </a:lnTo>
                  <a:lnTo>
                    <a:pt x="453" y="60"/>
                  </a:lnTo>
                  <a:lnTo>
                    <a:pt x="453" y="60"/>
                  </a:lnTo>
                  <a:lnTo>
                    <a:pt x="457" y="62"/>
                  </a:lnTo>
                  <a:lnTo>
                    <a:pt x="458" y="62"/>
                  </a:lnTo>
                  <a:lnTo>
                    <a:pt x="462" y="62"/>
                  </a:lnTo>
                  <a:lnTo>
                    <a:pt x="464" y="63"/>
                  </a:lnTo>
                  <a:lnTo>
                    <a:pt x="467" y="65"/>
                  </a:lnTo>
                  <a:lnTo>
                    <a:pt x="467" y="65"/>
                  </a:lnTo>
                  <a:lnTo>
                    <a:pt x="468" y="66"/>
                  </a:lnTo>
                  <a:lnTo>
                    <a:pt x="468" y="66"/>
                  </a:lnTo>
                  <a:lnTo>
                    <a:pt x="468" y="66"/>
                  </a:lnTo>
                  <a:lnTo>
                    <a:pt x="468" y="68"/>
                  </a:lnTo>
                  <a:lnTo>
                    <a:pt x="468" y="70"/>
                  </a:lnTo>
                  <a:lnTo>
                    <a:pt x="469" y="72"/>
                  </a:lnTo>
                  <a:lnTo>
                    <a:pt x="471" y="73"/>
                  </a:lnTo>
                  <a:lnTo>
                    <a:pt x="476" y="76"/>
                  </a:lnTo>
                  <a:lnTo>
                    <a:pt x="478" y="77"/>
                  </a:lnTo>
                  <a:lnTo>
                    <a:pt x="480" y="78"/>
                  </a:lnTo>
                  <a:lnTo>
                    <a:pt x="480" y="79"/>
                  </a:lnTo>
                  <a:lnTo>
                    <a:pt x="480" y="80"/>
                  </a:lnTo>
                  <a:lnTo>
                    <a:pt x="479" y="80"/>
                  </a:lnTo>
                  <a:lnTo>
                    <a:pt x="478" y="81"/>
                  </a:lnTo>
                  <a:lnTo>
                    <a:pt x="476" y="81"/>
                  </a:lnTo>
                  <a:lnTo>
                    <a:pt x="477" y="82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7" y="83"/>
                  </a:lnTo>
                  <a:lnTo>
                    <a:pt x="476" y="83"/>
                  </a:lnTo>
                  <a:lnTo>
                    <a:pt x="475" y="83"/>
                  </a:lnTo>
                  <a:lnTo>
                    <a:pt x="472" y="82"/>
                  </a:lnTo>
                  <a:lnTo>
                    <a:pt x="472" y="81"/>
                  </a:lnTo>
                  <a:lnTo>
                    <a:pt x="473" y="80"/>
                  </a:lnTo>
                  <a:lnTo>
                    <a:pt x="472" y="78"/>
                  </a:lnTo>
                  <a:lnTo>
                    <a:pt x="472" y="77"/>
                  </a:lnTo>
                  <a:lnTo>
                    <a:pt x="470" y="75"/>
                  </a:lnTo>
                  <a:lnTo>
                    <a:pt x="469" y="74"/>
                  </a:lnTo>
                  <a:lnTo>
                    <a:pt x="468" y="74"/>
                  </a:lnTo>
                  <a:lnTo>
                    <a:pt x="467" y="74"/>
                  </a:lnTo>
                  <a:lnTo>
                    <a:pt x="466" y="74"/>
                  </a:lnTo>
                  <a:lnTo>
                    <a:pt x="466" y="77"/>
                  </a:lnTo>
                  <a:lnTo>
                    <a:pt x="466" y="78"/>
                  </a:lnTo>
                  <a:lnTo>
                    <a:pt x="466" y="79"/>
                  </a:lnTo>
                  <a:lnTo>
                    <a:pt x="467" y="79"/>
                  </a:lnTo>
                  <a:lnTo>
                    <a:pt x="467" y="80"/>
                  </a:lnTo>
                  <a:lnTo>
                    <a:pt x="466" y="79"/>
                  </a:lnTo>
                  <a:lnTo>
                    <a:pt x="465" y="78"/>
                  </a:lnTo>
                  <a:lnTo>
                    <a:pt x="465" y="76"/>
                  </a:lnTo>
                  <a:lnTo>
                    <a:pt x="465" y="75"/>
                  </a:lnTo>
                  <a:lnTo>
                    <a:pt x="464" y="74"/>
                  </a:lnTo>
                  <a:lnTo>
                    <a:pt x="462" y="73"/>
                  </a:lnTo>
                  <a:lnTo>
                    <a:pt x="462" y="73"/>
                  </a:lnTo>
                  <a:lnTo>
                    <a:pt x="462" y="72"/>
                  </a:lnTo>
                  <a:lnTo>
                    <a:pt x="460" y="70"/>
                  </a:lnTo>
                  <a:lnTo>
                    <a:pt x="462" y="70"/>
                  </a:lnTo>
                  <a:lnTo>
                    <a:pt x="464" y="69"/>
                  </a:lnTo>
                  <a:lnTo>
                    <a:pt x="464" y="68"/>
                  </a:lnTo>
                  <a:lnTo>
                    <a:pt x="464" y="66"/>
                  </a:lnTo>
                  <a:lnTo>
                    <a:pt x="465" y="65"/>
                  </a:lnTo>
                  <a:lnTo>
                    <a:pt x="465" y="65"/>
                  </a:lnTo>
                  <a:lnTo>
                    <a:pt x="463" y="64"/>
                  </a:lnTo>
                  <a:lnTo>
                    <a:pt x="462" y="64"/>
                  </a:lnTo>
                  <a:lnTo>
                    <a:pt x="460" y="64"/>
                  </a:lnTo>
                  <a:lnTo>
                    <a:pt x="458" y="64"/>
                  </a:lnTo>
                  <a:lnTo>
                    <a:pt x="455" y="64"/>
                  </a:lnTo>
                  <a:lnTo>
                    <a:pt x="451" y="64"/>
                  </a:lnTo>
                  <a:lnTo>
                    <a:pt x="449" y="64"/>
                  </a:lnTo>
                  <a:lnTo>
                    <a:pt x="442" y="61"/>
                  </a:lnTo>
                  <a:lnTo>
                    <a:pt x="441" y="61"/>
                  </a:lnTo>
                  <a:lnTo>
                    <a:pt x="440" y="60"/>
                  </a:lnTo>
                  <a:lnTo>
                    <a:pt x="440" y="60"/>
                  </a:lnTo>
                  <a:lnTo>
                    <a:pt x="436" y="59"/>
                  </a:lnTo>
                  <a:lnTo>
                    <a:pt x="431" y="59"/>
                  </a:lnTo>
                  <a:lnTo>
                    <a:pt x="425" y="57"/>
                  </a:lnTo>
                  <a:lnTo>
                    <a:pt x="418" y="57"/>
                  </a:lnTo>
                  <a:lnTo>
                    <a:pt x="416" y="57"/>
                  </a:lnTo>
                  <a:lnTo>
                    <a:pt x="414" y="58"/>
                  </a:lnTo>
                  <a:lnTo>
                    <a:pt x="413" y="59"/>
                  </a:lnTo>
                  <a:lnTo>
                    <a:pt x="412" y="59"/>
                  </a:lnTo>
                  <a:lnTo>
                    <a:pt x="411" y="59"/>
                  </a:lnTo>
                  <a:lnTo>
                    <a:pt x="411" y="59"/>
                  </a:lnTo>
                  <a:lnTo>
                    <a:pt x="411" y="60"/>
                  </a:lnTo>
                  <a:lnTo>
                    <a:pt x="412" y="60"/>
                  </a:lnTo>
                  <a:lnTo>
                    <a:pt x="414" y="60"/>
                  </a:lnTo>
                  <a:lnTo>
                    <a:pt x="416" y="60"/>
                  </a:lnTo>
                  <a:lnTo>
                    <a:pt x="418" y="61"/>
                  </a:lnTo>
                  <a:lnTo>
                    <a:pt x="419" y="62"/>
                  </a:lnTo>
                  <a:lnTo>
                    <a:pt x="419" y="62"/>
                  </a:lnTo>
                  <a:lnTo>
                    <a:pt x="416" y="63"/>
                  </a:lnTo>
                  <a:lnTo>
                    <a:pt x="414" y="63"/>
                  </a:lnTo>
                  <a:lnTo>
                    <a:pt x="409" y="61"/>
                  </a:lnTo>
                  <a:lnTo>
                    <a:pt x="407" y="61"/>
                  </a:lnTo>
                  <a:lnTo>
                    <a:pt x="403" y="61"/>
                  </a:lnTo>
                  <a:lnTo>
                    <a:pt x="401" y="62"/>
                  </a:lnTo>
                  <a:lnTo>
                    <a:pt x="400" y="62"/>
                  </a:lnTo>
                  <a:lnTo>
                    <a:pt x="401" y="63"/>
                  </a:lnTo>
                  <a:lnTo>
                    <a:pt x="405" y="65"/>
                  </a:lnTo>
                  <a:lnTo>
                    <a:pt x="406" y="66"/>
                  </a:lnTo>
                  <a:lnTo>
                    <a:pt x="407" y="66"/>
                  </a:lnTo>
                  <a:lnTo>
                    <a:pt x="412" y="68"/>
                  </a:lnTo>
                  <a:lnTo>
                    <a:pt x="414" y="69"/>
                  </a:lnTo>
                  <a:lnTo>
                    <a:pt x="418" y="70"/>
                  </a:lnTo>
                  <a:lnTo>
                    <a:pt x="420" y="70"/>
                  </a:lnTo>
                  <a:lnTo>
                    <a:pt x="422" y="70"/>
                  </a:lnTo>
                  <a:lnTo>
                    <a:pt x="425" y="70"/>
                  </a:lnTo>
                  <a:lnTo>
                    <a:pt x="428" y="72"/>
                  </a:lnTo>
                  <a:lnTo>
                    <a:pt x="429" y="73"/>
                  </a:lnTo>
                  <a:lnTo>
                    <a:pt x="430" y="73"/>
                  </a:lnTo>
                  <a:lnTo>
                    <a:pt x="431" y="73"/>
                  </a:lnTo>
                  <a:lnTo>
                    <a:pt x="432" y="73"/>
                  </a:lnTo>
                  <a:lnTo>
                    <a:pt x="433" y="73"/>
                  </a:lnTo>
                  <a:lnTo>
                    <a:pt x="434" y="73"/>
                  </a:lnTo>
                  <a:lnTo>
                    <a:pt x="434" y="74"/>
                  </a:lnTo>
                  <a:lnTo>
                    <a:pt x="434" y="74"/>
                  </a:lnTo>
                  <a:lnTo>
                    <a:pt x="430" y="74"/>
                  </a:lnTo>
                  <a:lnTo>
                    <a:pt x="428" y="74"/>
                  </a:lnTo>
                  <a:lnTo>
                    <a:pt x="426" y="73"/>
                  </a:lnTo>
                  <a:lnTo>
                    <a:pt x="420" y="71"/>
                  </a:lnTo>
                  <a:lnTo>
                    <a:pt x="415" y="71"/>
                  </a:lnTo>
                  <a:lnTo>
                    <a:pt x="415" y="72"/>
                  </a:lnTo>
                  <a:lnTo>
                    <a:pt x="413" y="71"/>
                  </a:lnTo>
                  <a:lnTo>
                    <a:pt x="407" y="71"/>
                  </a:lnTo>
                  <a:lnTo>
                    <a:pt x="403" y="70"/>
                  </a:lnTo>
                  <a:lnTo>
                    <a:pt x="399" y="69"/>
                  </a:lnTo>
                  <a:lnTo>
                    <a:pt x="398" y="69"/>
                  </a:lnTo>
                  <a:lnTo>
                    <a:pt x="398" y="68"/>
                  </a:lnTo>
                  <a:lnTo>
                    <a:pt x="398" y="68"/>
                  </a:lnTo>
                  <a:lnTo>
                    <a:pt x="398" y="66"/>
                  </a:lnTo>
                  <a:lnTo>
                    <a:pt x="398" y="65"/>
                  </a:lnTo>
                  <a:lnTo>
                    <a:pt x="394" y="63"/>
                  </a:lnTo>
                  <a:lnTo>
                    <a:pt x="393" y="62"/>
                  </a:lnTo>
                  <a:lnTo>
                    <a:pt x="394" y="61"/>
                  </a:lnTo>
                  <a:lnTo>
                    <a:pt x="394" y="59"/>
                  </a:lnTo>
                  <a:lnTo>
                    <a:pt x="394" y="59"/>
                  </a:lnTo>
                  <a:lnTo>
                    <a:pt x="395" y="58"/>
                  </a:lnTo>
                  <a:lnTo>
                    <a:pt x="395" y="58"/>
                  </a:lnTo>
                  <a:lnTo>
                    <a:pt x="394" y="57"/>
                  </a:lnTo>
                  <a:lnTo>
                    <a:pt x="393" y="57"/>
                  </a:lnTo>
                  <a:lnTo>
                    <a:pt x="392" y="56"/>
                  </a:lnTo>
                  <a:lnTo>
                    <a:pt x="392" y="56"/>
                  </a:lnTo>
                  <a:lnTo>
                    <a:pt x="391" y="55"/>
                  </a:lnTo>
                  <a:lnTo>
                    <a:pt x="389" y="54"/>
                  </a:lnTo>
                  <a:lnTo>
                    <a:pt x="387" y="52"/>
                  </a:lnTo>
                  <a:lnTo>
                    <a:pt x="385" y="52"/>
                  </a:lnTo>
                  <a:lnTo>
                    <a:pt x="383" y="52"/>
                  </a:lnTo>
                  <a:lnTo>
                    <a:pt x="383" y="52"/>
                  </a:lnTo>
                  <a:lnTo>
                    <a:pt x="382" y="52"/>
                  </a:lnTo>
                  <a:lnTo>
                    <a:pt x="384" y="53"/>
                  </a:lnTo>
                  <a:lnTo>
                    <a:pt x="386" y="54"/>
                  </a:lnTo>
                  <a:lnTo>
                    <a:pt x="387" y="55"/>
                  </a:lnTo>
                  <a:lnTo>
                    <a:pt x="388" y="57"/>
                  </a:lnTo>
                  <a:lnTo>
                    <a:pt x="389" y="58"/>
                  </a:lnTo>
                  <a:lnTo>
                    <a:pt x="390" y="59"/>
                  </a:lnTo>
                  <a:lnTo>
                    <a:pt x="390" y="60"/>
                  </a:lnTo>
                  <a:lnTo>
                    <a:pt x="389" y="60"/>
                  </a:lnTo>
                  <a:lnTo>
                    <a:pt x="387" y="61"/>
                  </a:lnTo>
                  <a:lnTo>
                    <a:pt x="385" y="62"/>
                  </a:lnTo>
                  <a:lnTo>
                    <a:pt x="383" y="62"/>
                  </a:lnTo>
                  <a:lnTo>
                    <a:pt x="381" y="63"/>
                  </a:lnTo>
                  <a:lnTo>
                    <a:pt x="379" y="68"/>
                  </a:lnTo>
                  <a:lnTo>
                    <a:pt x="380" y="69"/>
                  </a:lnTo>
                  <a:lnTo>
                    <a:pt x="382" y="70"/>
                  </a:lnTo>
                  <a:lnTo>
                    <a:pt x="384" y="70"/>
                  </a:lnTo>
                  <a:lnTo>
                    <a:pt x="385" y="71"/>
                  </a:lnTo>
                  <a:lnTo>
                    <a:pt x="388" y="72"/>
                  </a:lnTo>
                  <a:lnTo>
                    <a:pt x="396" y="77"/>
                  </a:lnTo>
                  <a:lnTo>
                    <a:pt x="396" y="78"/>
                  </a:lnTo>
                  <a:lnTo>
                    <a:pt x="396" y="79"/>
                  </a:lnTo>
                  <a:lnTo>
                    <a:pt x="395" y="81"/>
                  </a:lnTo>
                  <a:lnTo>
                    <a:pt x="395" y="82"/>
                  </a:lnTo>
                  <a:lnTo>
                    <a:pt x="396" y="87"/>
                  </a:lnTo>
                  <a:lnTo>
                    <a:pt x="396" y="88"/>
                  </a:lnTo>
                  <a:lnTo>
                    <a:pt x="398" y="89"/>
                  </a:lnTo>
                  <a:lnTo>
                    <a:pt x="400" y="90"/>
                  </a:lnTo>
                  <a:lnTo>
                    <a:pt x="401" y="91"/>
                  </a:lnTo>
                  <a:lnTo>
                    <a:pt x="402" y="93"/>
                  </a:lnTo>
                  <a:lnTo>
                    <a:pt x="403" y="94"/>
                  </a:lnTo>
                  <a:lnTo>
                    <a:pt x="405" y="94"/>
                  </a:lnTo>
                  <a:lnTo>
                    <a:pt x="409" y="94"/>
                  </a:lnTo>
                  <a:lnTo>
                    <a:pt x="413" y="95"/>
                  </a:lnTo>
                  <a:lnTo>
                    <a:pt x="415" y="94"/>
                  </a:lnTo>
                  <a:lnTo>
                    <a:pt x="417" y="93"/>
                  </a:lnTo>
                  <a:lnTo>
                    <a:pt x="418" y="93"/>
                  </a:lnTo>
                  <a:lnTo>
                    <a:pt x="422" y="93"/>
                  </a:lnTo>
                  <a:lnTo>
                    <a:pt x="428" y="94"/>
                  </a:lnTo>
                  <a:lnTo>
                    <a:pt x="436" y="96"/>
                  </a:lnTo>
                  <a:lnTo>
                    <a:pt x="437" y="97"/>
                  </a:lnTo>
                  <a:lnTo>
                    <a:pt x="440" y="97"/>
                  </a:lnTo>
                  <a:lnTo>
                    <a:pt x="443" y="100"/>
                  </a:lnTo>
                  <a:lnTo>
                    <a:pt x="445" y="103"/>
                  </a:lnTo>
                  <a:lnTo>
                    <a:pt x="447" y="104"/>
                  </a:lnTo>
                  <a:lnTo>
                    <a:pt x="448" y="105"/>
                  </a:lnTo>
                  <a:lnTo>
                    <a:pt x="447" y="105"/>
                  </a:lnTo>
                  <a:lnTo>
                    <a:pt x="446" y="106"/>
                  </a:lnTo>
                  <a:lnTo>
                    <a:pt x="445" y="106"/>
                  </a:lnTo>
                  <a:lnTo>
                    <a:pt x="446" y="108"/>
                  </a:lnTo>
                  <a:lnTo>
                    <a:pt x="446" y="109"/>
                  </a:lnTo>
                  <a:lnTo>
                    <a:pt x="448" y="111"/>
                  </a:lnTo>
                  <a:lnTo>
                    <a:pt x="454" y="112"/>
                  </a:lnTo>
                  <a:lnTo>
                    <a:pt x="457" y="112"/>
                  </a:lnTo>
                  <a:lnTo>
                    <a:pt x="460" y="112"/>
                  </a:lnTo>
                  <a:lnTo>
                    <a:pt x="461" y="113"/>
                  </a:lnTo>
                  <a:lnTo>
                    <a:pt x="461" y="113"/>
                  </a:lnTo>
                  <a:lnTo>
                    <a:pt x="458" y="113"/>
                  </a:lnTo>
                  <a:lnTo>
                    <a:pt x="453" y="113"/>
                  </a:lnTo>
                  <a:lnTo>
                    <a:pt x="451" y="113"/>
                  </a:lnTo>
                  <a:lnTo>
                    <a:pt x="450" y="113"/>
                  </a:lnTo>
                  <a:lnTo>
                    <a:pt x="449" y="112"/>
                  </a:lnTo>
                  <a:lnTo>
                    <a:pt x="447" y="112"/>
                  </a:lnTo>
                  <a:lnTo>
                    <a:pt x="446" y="111"/>
                  </a:lnTo>
                  <a:lnTo>
                    <a:pt x="444" y="111"/>
                  </a:lnTo>
                  <a:lnTo>
                    <a:pt x="444" y="109"/>
                  </a:lnTo>
                  <a:lnTo>
                    <a:pt x="441" y="104"/>
                  </a:lnTo>
                  <a:lnTo>
                    <a:pt x="440" y="103"/>
                  </a:lnTo>
                  <a:lnTo>
                    <a:pt x="436" y="100"/>
                  </a:lnTo>
                  <a:lnTo>
                    <a:pt x="432" y="98"/>
                  </a:lnTo>
                  <a:lnTo>
                    <a:pt x="430" y="97"/>
                  </a:lnTo>
                  <a:lnTo>
                    <a:pt x="428" y="96"/>
                  </a:lnTo>
                  <a:lnTo>
                    <a:pt x="427" y="96"/>
                  </a:lnTo>
                  <a:lnTo>
                    <a:pt x="425" y="96"/>
                  </a:lnTo>
                  <a:lnTo>
                    <a:pt x="421" y="97"/>
                  </a:lnTo>
                  <a:lnTo>
                    <a:pt x="417" y="97"/>
                  </a:lnTo>
                  <a:lnTo>
                    <a:pt x="413" y="99"/>
                  </a:lnTo>
                  <a:lnTo>
                    <a:pt x="413" y="100"/>
                  </a:lnTo>
                  <a:lnTo>
                    <a:pt x="414" y="103"/>
                  </a:lnTo>
                  <a:lnTo>
                    <a:pt x="416" y="105"/>
                  </a:lnTo>
                  <a:lnTo>
                    <a:pt x="418" y="106"/>
                  </a:lnTo>
                  <a:lnTo>
                    <a:pt x="420" y="107"/>
                  </a:lnTo>
                  <a:lnTo>
                    <a:pt x="421" y="108"/>
                  </a:lnTo>
                  <a:lnTo>
                    <a:pt x="421" y="109"/>
                  </a:lnTo>
                  <a:lnTo>
                    <a:pt x="422" y="111"/>
                  </a:lnTo>
                  <a:lnTo>
                    <a:pt x="422" y="112"/>
                  </a:lnTo>
                  <a:lnTo>
                    <a:pt x="419" y="115"/>
                  </a:lnTo>
                  <a:lnTo>
                    <a:pt x="419" y="116"/>
                  </a:lnTo>
                  <a:lnTo>
                    <a:pt x="419" y="119"/>
                  </a:lnTo>
                  <a:lnTo>
                    <a:pt x="419" y="120"/>
                  </a:lnTo>
                  <a:lnTo>
                    <a:pt x="418" y="121"/>
                  </a:lnTo>
                  <a:lnTo>
                    <a:pt x="417" y="122"/>
                  </a:lnTo>
                  <a:lnTo>
                    <a:pt x="410" y="125"/>
                  </a:lnTo>
                  <a:lnTo>
                    <a:pt x="410" y="125"/>
                  </a:lnTo>
                  <a:lnTo>
                    <a:pt x="411" y="127"/>
                  </a:lnTo>
                  <a:lnTo>
                    <a:pt x="409" y="128"/>
                  </a:lnTo>
                  <a:lnTo>
                    <a:pt x="408" y="128"/>
                  </a:lnTo>
                  <a:lnTo>
                    <a:pt x="403" y="127"/>
                  </a:lnTo>
                  <a:lnTo>
                    <a:pt x="401" y="127"/>
                  </a:lnTo>
                  <a:lnTo>
                    <a:pt x="399" y="127"/>
                  </a:lnTo>
                  <a:lnTo>
                    <a:pt x="392" y="127"/>
                  </a:lnTo>
                  <a:lnTo>
                    <a:pt x="388" y="127"/>
                  </a:lnTo>
                  <a:lnTo>
                    <a:pt x="385" y="126"/>
                  </a:lnTo>
                  <a:lnTo>
                    <a:pt x="383" y="125"/>
                  </a:lnTo>
                  <a:lnTo>
                    <a:pt x="380" y="125"/>
                  </a:lnTo>
                  <a:lnTo>
                    <a:pt x="379" y="124"/>
                  </a:lnTo>
                  <a:lnTo>
                    <a:pt x="378" y="123"/>
                  </a:lnTo>
                  <a:lnTo>
                    <a:pt x="378" y="122"/>
                  </a:lnTo>
                  <a:lnTo>
                    <a:pt x="377" y="122"/>
                  </a:lnTo>
                  <a:lnTo>
                    <a:pt x="378" y="122"/>
                  </a:lnTo>
                  <a:lnTo>
                    <a:pt x="379" y="122"/>
                  </a:lnTo>
                  <a:lnTo>
                    <a:pt x="384" y="122"/>
                  </a:lnTo>
                  <a:lnTo>
                    <a:pt x="385" y="122"/>
                  </a:lnTo>
                  <a:lnTo>
                    <a:pt x="385" y="122"/>
                  </a:lnTo>
                  <a:lnTo>
                    <a:pt x="387" y="123"/>
                  </a:lnTo>
                  <a:lnTo>
                    <a:pt x="389" y="123"/>
                  </a:lnTo>
                  <a:lnTo>
                    <a:pt x="391" y="123"/>
                  </a:lnTo>
                  <a:lnTo>
                    <a:pt x="391" y="123"/>
                  </a:lnTo>
                  <a:lnTo>
                    <a:pt x="392" y="123"/>
                  </a:lnTo>
                  <a:lnTo>
                    <a:pt x="392" y="123"/>
                  </a:lnTo>
                  <a:lnTo>
                    <a:pt x="392" y="123"/>
                  </a:lnTo>
                  <a:lnTo>
                    <a:pt x="391" y="124"/>
                  </a:lnTo>
                  <a:lnTo>
                    <a:pt x="391" y="124"/>
                  </a:lnTo>
                  <a:lnTo>
                    <a:pt x="391" y="124"/>
                  </a:lnTo>
                  <a:lnTo>
                    <a:pt x="393" y="125"/>
                  </a:lnTo>
                  <a:lnTo>
                    <a:pt x="394" y="125"/>
                  </a:lnTo>
                  <a:lnTo>
                    <a:pt x="396" y="125"/>
                  </a:lnTo>
                  <a:lnTo>
                    <a:pt x="397" y="124"/>
                  </a:lnTo>
                  <a:lnTo>
                    <a:pt x="399" y="123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398" y="121"/>
                  </a:lnTo>
                  <a:lnTo>
                    <a:pt x="397" y="120"/>
                  </a:lnTo>
                  <a:lnTo>
                    <a:pt x="400" y="120"/>
                  </a:lnTo>
                  <a:lnTo>
                    <a:pt x="401" y="120"/>
                  </a:lnTo>
                  <a:lnTo>
                    <a:pt x="403" y="113"/>
                  </a:lnTo>
                  <a:lnTo>
                    <a:pt x="407" y="112"/>
                  </a:lnTo>
                  <a:lnTo>
                    <a:pt x="407" y="111"/>
                  </a:lnTo>
                  <a:lnTo>
                    <a:pt x="407" y="110"/>
                  </a:lnTo>
                  <a:lnTo>
                    <a:pt x="407" y="108"/>
                  </a:lnTo>
                  <a:lnTo>
                    <a:pt x="405" y="107"/>
                  </a:lnTo>
                  <a:lnTo>
                    <a:pt x="405" y="106"/>
                  </a:lnTo>
                  <a:lnTo>
                    <a:pt x="405" y="105"/>
                  </a:lnTo>
                  <a:lnTo>
                    <a:pt x="406" y="103"/>
                  </a:lnTo>
                  <a:lnTo>
                    <a:pt x="407" y="103"/>
                  </a:lnTo>
                  <a:lnTo>
                    <a:pt x="406" y="101"/>
                  </a:lnTo>
                  <a:lnTo>
                    <a:pt x="406" y="101"/>
                  </a:lnTo>
                  <a:lnTo>
                    <a:pt x="401" y="99"/>
                  </a:lnTo>
                  <a:lnTo>
                    <a:pt x="396" y="98"/>
                  </a:lnTo>
                  <a:lnTo>
                    <a:pt x="395" y="97"/>
                  </a:lnTo>
                  <a:lnTo>
                    <a:pt x="393" y="96"/>
                  </a:lnTo>
                  <a:lnTo>
                    <a:pt x="392" y="95"/>
                  </a:lnTo>
                  <a:lnTo>
                    <a:pt x="392" y="94"/>
                  </a:lnTo>
                  <a:lnTo>
                    <a:pt x="390" y="91"/>
                  </a:lnTo>
                  <a:lnTo>
                    <a:pt x="390" y="90"/>
                  </a:lnTo>
                  <a:lnTo>
                    <a:pt x="388" y="87"/>
                  </a:lnTo>
                  <a:lnTo>
                    <a:pt x="384" y="82"/>
                  </a:lnTo>
                  <a:lnTo>
                    <a:pt x="383" y="81"/>
                  </a:lnTo>
                  <a:lnTo>
                    <a:pt x="383" y="80"/>
                  </a:lnTo>
                  <a:lnTo>
                    <a:pt x="383" y="80"/>
                  </a:lnTo>
                  <a:lnTo>
                    <a:pt x="383" y="79"/>
                  </a:lnTo>
                  <a:lnTo>
                    <a:pt x="381" y="75"/>
                  </a:lnTo>
                  <a:lnTo>
                    <a:pt x="380" y="74"/>
                  </a:lnTo>
                  <a:lnTo>
                    <a:pt x="377" y="71"/>
                  </a:lnTo>
                  <a:lnTo>
                    <a:pt x="372" y="70"/>
                  </a:lnTo>
                  <a:lnTo>
                    <a:pt x="368" y="68"/>
                  </a:lnTo>
                  <a:lnTo>
                    <a:pt x="368" y="66"/>
                  </a:lnTo>
                  <a:lnTo>
                    <a:pt x="367" y="66"/>
                  </a:lnTo>
                  <a:lnTo>
                    <a:pt x="370" y="65"/>
                  </a:lnTo>
                  <a:lnTo>
                    <a:pt x="370" y="64"/>
                  </a:lnTo>
                  <a:lnTo>
                    <a:pt x="370" y="63"/>
                  </a:lnTo>
                  <a:lnTo>
                    <a:pt x="370" y="61"/>
                  </a:lnTo>
                  <a:lnTo>
                    <a:pt x="370" y="60"/>
                  </a:lnTo>
                  <a:lnTo>
                    <a:pt x="368" y="57"/>
                  </a:lnTo>
                  <a:lnTo>
                    <a:pt x="368" y="56"/>
                  </a:lnTo>
                  <a:lnTo>
                    <a:pt x="366" y="54"/>
                  </a:lnTo>
                  <a:lnTo>
                    <a:pt x="364" y="53"/>
                  </a:lnTo>
                  <a:lnTo>
                    <a:pt x="362" y="52"/>
                  </a:lnTo>
                  <a:lnTo>
                    <a:pt x="359" y="52"/>
                  </a:lnTo>
                  <a:lnTo>
                    <a:pt x="358" y="52"/>
                  </a:lnTo>
                  <a:lnTo>
                    <a:pt x="355" y="51"/>
                  </a:lnTo>
                  <a:lnTo>
                    <a:pt x="354" y="51"/>
                  </a:lnTo>
                  <a:lnTo>
                    <a:pt x="347" y="51"/>
                  </a:lnTo>
                  <a:lnTo>
                    <a:pt x="343" y="51"/>
                  </a:lnTo>
                  <a:lnTo>
                    <a:pt x="340" y="51"/>
                  </a:lnTo>
                  <a:lnTo>
                    <a:pt x="339" y="51"/>
                  </a:lnTo>
                  <a:lnTo>
                    <a:pt x="338" y="51"/>
                  </a:lnTo>
                  <a:lnTo>
                    <a:pt x="338" y="51"/>
                  </a:lnTo>
                  <a:lnTo>
                    <a:pt x="338" y="51"/>
                  </a:lnTo>
                  <a:lnTo>
                    <a:pt x="338" y="50"/>
                  </a:lnTo>
                  <a:lnTo>
                    <a:pt x="337" y="50"/>
                  </a:lnTo>
                  <a:lnTo>
                    <a:pt x="336" y="51"/>
                  </a:lnTo>
                  <a:lnTo>
                    <a:pt x="335" y="54"/>
                  </a:lnTo>
                  <a:lnTo>
                    <a:pt x="335" y="57"/>
                  </a:lnTo>
                  <a:lnTo>
                    <a:pt x="336" y="61"/>
                  </a:lnTo>
                  <a:lnTo>
                    <a:pt x="336" y="63"/>
                  </a:lnTo>
                  <a:lnTo>
                    <a:pt x="336" y="65"/>
                  </a:lnTo>
                  <a:lnTo>
                    <a:pt x="333" y="66"/>
                  </a:lnTo>
                  <a:lnTo>
                    <a:pt x="331" y="69"/>
                  </a:lnTo>
                  <a:lnTo>
                    <a:pt x="329" y="69"/>
                  </a:lnTo>
                  <a:lnTo>
                    <a:pt x="326" y="70"/>
                  </a:lnTo>
                  <a:lnTo>
                    <a:pt x="326" y="72"/>
                  </a:lnTo>
                  <a:lnTo>
                    <a:pt x="326" y="72"/>
                  </a:lnTo>
                  <a:lnTo>
                    <a:pt x="326" y="73"/>
                  </a:lnTo>
                  <a:lnTo>
                    <a:pt x="327" y="72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7" y="75"/>
                  </a:lnTo>
                  <a:lnTo>
                    <a:pt x="328" y="75"/>
                  </a:lnTo>
                  <a:lnTo>
                    <a:pt x="329" y="75"/>
                  </a:lnTo>
                  <a:lnTo>
                    <a:pt x="331" y="75"/>
                  </a:lnTo>
                  <a:lnTo>
                    <a:pt x="332" y="75"/>
                  </a:lnTo>
                  <a:lnTo>
                    <a:pt x="333" y="76"/>
                  </a:lnTo>
                  <a:lnTo>
                    <a:pt x="336" y="79"/>
                  </a:lnTo>
                  <a:lnTo>
                    <a:pt x="336" y="81"/>
                  </a:lnTo>
                  <a:lnTo>
                    <a:pt x="337" y="82"/>
                  </a:lnTo>
                  <a:lnTo>
                    <a:pt x="338" y="82"/>
                  </a:lnTo>
                  <a:lnTo>
                    <a:pt x="338" y="83"/>
                  </a:lnTo>
                  <a:lnTo>
                    <a:pt x="338" y="84"/>
                  </a:lnTo>
                  <a:lnTo>
                    <a:pt x="338" y="84"/>
                  </a:lnTo>
                  <a:lnTo>
                    <a:pt x="336" y="84"/>
                  </a:lnTo>
                  <a:lnTo>
                    <a:pt x="337" y="86"/>
                  </a:lnTo>
                  <a:lnTo>
                    <a:pt x="337" y="87"/>
                  </a:lnTo>
                  <a:lnTo>
                    <a:pt x="338" y="88"/>
                  </a:lnTo>
                  <a:lnTo>
                    <a:pt x="338" y="89"/>
                  </a:lnTo>
                  <a:lnTo>
                    <a:pt x="339" y="89"/>
                  </a:lnTo>
                  <a:lnTo>
                    <a:pt x="339" y="89"/>
                  </a:lnTo>
                  <a:lnTo>
                    <a:pt x="339" y="88"/>
                  </a:lnTo>
                  <a:lnTo>
                    <a:pt x="340" y="88"/>
                  </a:lnTo>
                  <a:lnTo>
                    <a:pt x="345" y="89"/>
                  </a:lnTo>
                  <a:lnTo>
                    <a:pt x="347" y="90"/>
                  </a:lnTo>
                  <a:lnTo>
                    <a:pt x="349" y="90"/>
                  </a:lnTo>
                  <a:lnTo>
                    <a:pt x="350" y="91"/>
                  </a:lnTo>
                  <a:lnTo>
                    <a:pt x="352" y="93"/>
                  </a:lnTo>
                  <a:lnTo>
                    <a:pt x="355" y="95"/>
                  </a:lnTo>
                  <a:lnTo>
                    <a:pt x="357" y="96"/>
                  </a:lnTo>
                  <a:lnTo>
                    <a:pt x="359" y="97"/>
                  </a:lnTo>
                  <a:lnTo>
                    <a:pt x="360" y="97"/>
                  </a:lnTo>
                  <a:lnTo>
                    <a:pt x="361" y="96"/>
                  </a:lnTo>
                  <a:lnTo>
                    <a:pt x="363" y="96"/>
                  </a:lnTo>
                  <a:lnTo>
                    <a:pt x="363" y="98"/>
                  </a:lnTo>
                  <a:lnTo>
                    <a:pt x="363" y="101"/>
                  </a:lnTo>
                  <a:lnTo>
                    <a:pt x="361" y="104"/>
                  </a:lnTo>
                  <a:lnTo>
                    <a:pt x="360" y="104"/>
                  </a:lnTo>
                  <a:lnTo>
                    <a:pt x="358" y="103"/>
                  </a:lnTo>
                  <a:lnTo>
                    <a:pt x="353" y="101"/>
                  </a:lnTo>
                  <a:lnTo>
                    <a:pt x="352" y="100"/>
                  </a:lnTo>
                  <a:lnTo>
                    <a:pt x="347" y="99"/>
                  </a:lnTo>
                  <a:lnTo>
                    <a:pt x="345" y="97"/>
                  </a:lnTo>
                  <a:lnTo>
                    <a:pt x="342" y="97"/>
                  </a:lnTo>
                  <a:lnTo>
                    <a:pt x="339" y="96"/>
                  </a:lnTo>
                  <a:lnTo>
                    <a:pt x="339" y="96"/>
                  </a:lnTo>
                  <a:lnTo>
                    <a:pt x="336" y="95"/>
                  </a:lnTo>
                  <a:lnTo>
                    <a:pt x="332" y="95"/>
                  </a:lnTo>
                  <a:lnTo>
                    <a:pt x="331" y="94"/>
                  </a:lnTo>
                  <a:lnTo>
                    <a:pt x="329" y="94"/>
                  </a:lnTo>
                  <a:lnTo>
                    <a:pt x="327" y="93"/>
                  </a:lnTo>
                  <a:lnTo>
                    <a:pt x="324" y="93"/>
                  </a:lnTo>
                  <a:lnTo>
                    <a:pt x="323" y="93"/>
                  </a:lnTo>
                  <a:lnTo>
                    <a:pt x="323" y="92"/>
                  </a:lnTo>
                  <a:lnTo>
                    <a:pt x="319" y="91"/>
                  </a:lnTo>
                  <a:lnTo>
                    <a:pt x="315" y="90"/>
                  </a:lnTo>
                  <a:lnTo>
                    <a:pt x="307" y="88"/>
                  </a:lnTo>
                  <a:lnTo>
                    <a:pt x="300" y="87"/>
                  </a:lnTo>
                  <a:lnTo>
                    <a:pt x="292" y="87"/>
                  </a:lnTo>
                  <a:lnTo>
                    <a:pt x="285" y="86"/>
                  </a:lnTo>
                  <a:lnTo>
                    <a:pt x="284" y="86"/>
                  </a:lnTo>
                  <a:lnTo>
                    <a:pt x="283" y="86"/>
                  </a:lnTo>
                  <a:lnTo>
                    <a:pt x="282" y="88"/>
                  </a:lnTo>
                  <a:lnTo>
                    <a:pt x="280" y="88"/>
                  </a:lnTo>
                  <a:lnTo>
                    <a:pt x="279" y="89"/>
                  </a:lnTo>
                  <a:lnTo>
                    <a:pt x="281" y="90"/>
                  </a:lnTo>
                  <a:lnTo>
                    <a:pt x="286" y="94"/>
                  </a:lnTo>
                  <a:lnTo>
                    <a:pt x="288" y="94"/>
                  </a:lnTo>
                  <a:lnTo>
                    <a:pt x="289" y="96"/>
                  </a:lnTo>
                  <a:lnTo>
                    <a:pt x="289" y="97"/>
                  </a:lnTo>
                  <a:lnTo>
                    <a:pt x="288" y="98"/>
                  </a:lnTo>
                  <a:lnTo>
                    <a:pt x="287" y="99"/>
                  </a:lnTo>
                  <a:lnTo>
                    <a:pt x="284" y="99"/>
                  </a:lnTo>
                  <a:lnTo>
                    <a:pt x="282" y="99"/>
                  </a:lnTo>
                  <a:lnTo>
                    <a:pt x="282" y="100"/>
                  </a:lnTo>
                  <a:lnTo>
                    <a:pt x="284" y="101"/>
                  </a:lnTo>
                  <a:lnTo>
                    <a:pt x="284" y="103"/>
                  </a:lnTo>
                  <a:lnTo>
                    <a:pt x="284" y="103"/>
                  </a:lnTo>
                  <a:lnTo>
                    <a:pt x="284" y="104"/>
                  </a:lnTo>
                  <a:lnTo>
                    <a:pt x="283" y="104"/>
                  </a:lnTo>
                  <a:lnTo>
                    <a:pt x="283" y="104"/>
                  </a:lnTo>
                  <a:lnTo>
                    <a:pt x="282" y="104"/>
                  </a:lnTo>
                  <a:lnTo>
                    <a:pt x="279" y="104"/>
                  </a:lnTo>
                  <a:lnTo>
                    <a:pt x="277" y="103"/>
                  </a:lnTo>
                  <a:lnTo>
                    <a:pt x="276" y="100"/>
                  </a:lnTo>
                  <a:lnTo>
                    <a:pt x="276" y="99"/>
                  </a:lnTo>
                  <a:lnTo>
                    <a:pt x="277" y="99"/>
                  </a:lnTo>
                  <a:lnTo>
                    <a:pt x="277" y="99"/>
                  </a:lnTo>
                  <a:lnTo>
                    <a:pt x="275" y="97"/>
                  </a:lnTo>
                  <a:lnTo>
                    <a:pt x="274" y="97"/>
                  </a:lnTo>
                  <a:lnTo>
                    <a:pt x="273" y="96"/>
                  </a:lnTo>
                  <a:lnTo>
                    <a:pt x="273" y="96"/>
                  </a:lnTo>
                  <a:lnTo>
                    <a:pt x="272" y="96"/>
                  </a:lnTo>
                  <a:lnTo>
                    <a:pt x="267" y="97"/>
                  </a:lnTo>
                  <a:lnTo>
                    <a:pt x="267" y="98"/>
                  </a:lnTo>
                  <a:lnTo>
                    <a:pt x="266" y="97"/>
                  </a:lnTo>
                  <a:lnTo>
                    <a:pt x="260" y="100"/>
                  </a:lnTo>
                  <a:lnTo>
                    <a:pt x="258" y="101"/>
                  </a:lnTo>
                  <a:lnTo>
                    <a:pt x="256" y="101"/>
                  </a:lnTo>
                  <a:lnTo>
                    <a:pt x="253" y="100"/>
                  </a:lnTo>
                  <a:lnTo>
                    <a:pt x="250" y="100"/>
                  </a:lnTo>
                  <a:lnTo>
                    <a:pt x="248" y="100"/>
                  </a:lnTo>
                  <a:lnTo>
                    <a:pt x="247" y="100"/>
                  </a:lnTo>
                  <a:lnTo>
                    <a:pt x="245" y="100"/>
                  </a:lnTo>
                  <a:lnTo>
                    <a:pt x="243" y="101"/>
                  </a:lnTo>
                  <a:lnTo>
                    <a:pt x="241" y="103"/>
                  </a:lnTo>
                  <a:lnTo>
                    <a:pt x="240" y="104"/>
                  </a:lnTo>
                  <a:lnTo>
                    <a:pt x="240" y="106"/>
                  </a:lnTo>
                  <a:lnTo>
                    <a:pt x="239" y="106"/>
                  </a:lnTo>
                  <a:lnTo>
                    <a:pt x="237" y="105"/>
                  </a:lnTo>
                  <a:lnTo>
                    <a:pt x="236" y="105"/>
                  </a:lnTo>
                  <a:lnTo>
                    <a:pt x="236" y="105"/>
                  </a:lnTo>
                  <a:lnTo>
                    <a:pt x="234" y="105"/>
                  </a:lnTo>
                  <a:lnTo>
                    <a:pt x="233" y="105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27" y="105"/>
                  </a:lnTo>
                  <a:lnTo>
                    <a:pt x="226" y="105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25" y="104"/>
                  </a:lnTo>
                  <a:lnTo>
                    <a:pt x="227" y="104"/>
                  </a:lnTo>
                  <a:lnTo>
                    <a:pt x="229" y="103"/>
                  </a:lnTo>
                  <a:lnTo>
                    <a:pt x="230" y="104"/>
                  </a:lnTo>
                  <a:lnTo>
                    <a:pt x="231" y="103"/>
                  </a:lnTo>
                  <a:lnTo>
                    <a:pt x="230" y="101"/>
                  </a:lnTo>
                  <a:lnTo>
                    <a:pt x="227" y="100"/>
                  </a:lnTo>
                  <a:lnTo>
                    <a:pt x="227" y="99"/>
                  </a:lnTo>
                  <a:lnTo>
                    <a:pt x="227" y="98"/>
                  </a:lnTo>
                  <a:lnTo>
                    <a:pt x="229" y="98"/>
                  </a:lnTo>
                  <a:lnTo>
                    <a:pt x="229" y="97"/>
                  </a:lnTo>
                  <a:lnTo>
                    <a:pt x="227" y="97"/>
                  </a:lnTo>
                  <a:lnTo>
                    <a:pt x="226" y="97"/>
                  </a:lnTo>
                  <a:lnTo>
                    <a:pt x="226" y="97"/>
                  </a:lnTo>
                  <a:lnTo>
                    <a:pt x="227" y="97"/>
                  </a:lnTo>
                  <a:lnTo>
                    <a:pt x="232" y="96"/>
                  </a:lnTo>
                  <a:lnTo>
                    <a:pt x="233" y="96"/>
                  </a:lnTo>
                  <a:lnTo>
                    <a:pt x="230" y="96"/>
                  </a:lnTo>
                  <a:lnTo>
                    <a:pt x="226" y="96"/>
                  </a:lnTo>
                  <a:lnTo>
                    <a:pt x="223" y="97"/>
                  </a:lnTo>
                  <a:lnTo>
                    <a:pt x="217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0"/>
                  </a:lnTo>
                  <a:lnTo>
                    <a:pt x="218" y="101"/>
                  </a:lnTo>
                  <a:lnTo>
                    <a:pt x="219" y="103"/>
                  </a:lnTo>
                  <a:lnTo>
                    <a:pt x="219" y="103"/>
                  </a:lnTo>
                  <a:lnTo>
                    <a:pt x="217" y="104"/>
                  </a:lnTo>
                  <a:lnTo>
                    <a:pt x="217" y="104"/>
                  </a:lnTo>
                  <a:lnTo>
                    <a:pt x="216" y="104"/>
                  </a:lnTo>
                  <a:lnTo>
                    <a:pt x="215" y="104"/>
                  </a:lnTo>
                  <a:lnTo>
                    <a:pt x="215" y="104"/>
                  </a:lnTo>
                  <a:lnTo>
                    <a:pt x="215" y="103"/>
                  </a:lnTo>
                  <a:lnTo>
                    <a:pt x="215" y="103"/>
                  </a:lnTo>
                  <a:lnTo>
                    <a:pt x="213" y="101"/>
                  </a:lnTo>
                  <a:lnTo>
                    <a:pt x="213" y="101"/>
                  </a:lnTo>
                  <a:lnTo>
                    <a:pt x="212" y="101"/>
                  </a:lnTo>
                  <a:lnTo>
                    <a:pt x="209" y="103"/>
                  </a:lnTo>
                  <a:lnTo>
                    <a:pt x="207" y="103"/>
                  </a:lnTo>
                  <a:lnTo>
                    <a:pt x="205" y="104"/>
                  </a:lnTo>
                  <a:lnTo>
                    <a:pt x="203" y="104"/>
                  </a:lnTo>
                  <a:lnTo>
                    <a:pt x="202" y="104"/>
                  </a:lnTo>
                  <a:lnTo>
                    <a:pt x="200" y="106"/>
                  </a:lnTo>
                  <a:lnTo>
                    <a:pt x="199" y="106"/>
                  </a:lnTo>
                  <a:lnTo>
                    <a:pt x="197" y="107"/>
                  </a:lnTo>
                  <a:lnTo>
                    <a:pt x="190" y="110"/>
                  </a:lnTo>
                  <a:lnTo>
                    <a:pt x="188" y="110"/>
                  </a:lnTo>
                  <a:lnTo>
                    <a:pt x="187" y="110"/>
                  </a:lnTo>
                  <a:lnTo>
                    <a:pt x="186" y="109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8" y="111"/>
                  </a:lnTo>
                  <a:lnTo>
                    <a:pt x="188" y="112"/>
                  </a:lnTo>
                  <a:lnTo>
                    <a:pt x="186" y="112"/>
                  </a:lnTo>
                  <a:lnTo>
                    <a:pt x="183" y="112"/>
                  </a:lnTo>
                  <a:lnTo>
                    <a:pt x="180" y="113"/>
                  </a:lnTo>
                  <a:lnTo>
                    <a:pt x="180" y="114"/>
                  </a:lnTo>
                  <a:lnTo>
                    <a:pt x="181" y="114"/>
                  </a:lnTo>
                  <a:lnTo>
                    <a:pt x="181" y="116"/>
                  </a:lnTo>
                  <a:lnTo>
                    <a:pt x="180" y="117"/>
                  </a:lnTo>
                  <a:lnTo>
                    <a:pt x="181" y="119"/>
                  </a:lnTo>
                  <a:lnTo>
                    <a:pt x="181" y="120"/>
                  </a:lnTo>
                  <a:lnTo>
                    <a:pt x="180" y="121"/>
                  </a:lnTo>
                  <a:lnTo>
                    <a:pt x="173" y="122"/>
                  </a:lnTo>
                  <a:lnTo>
                    <a:pt x="172" y="122"/>
                  </a:lnTo>
                  <a:lnTo>
                    <a:pt x="171" y="122"/>
                  </a:lnTo>
                  <a:lnTo>
                    <a:pt x="171" y="122"/>
                  </a:lnTo>
                  <a:lnTo>
                    <a:pt x="169" y="122"/>
                  </a:lnTo>
                  <a:lnTo>
                    <a:pt x="167" y="122"/>
                  </a:lnTo>
                  <a:lnTo>
                    <a:pt x="167" y="121"/>
                  </a:lnTo>
                  <a:lnTo>
                    <a:pt x="165" y="121"/>
                  </a:lnTo>
                  <a:lnTo>
                    <a:pt x="164" y="120"/>
                  </a:lnTo>
                  <a:lnTo>
                    <a:pt x="161" y="118"/>
                  </a:lnTo>
                  <a:lnTo>
                    <a:pt x="156" y="116"/>
                  </a:lnTo>
                  <a:lnTo>
                    <a:pt x="154" y="116"/>
                  </a:lnTo>
                  <a:lnTo>
                    <a:pt x="153" y="115"/>
                  </a:lnTo>
                  <a:lnTo>
                    <a:pt x="154" y="114"/>
                  </a:lnTo>
                  <a:lnTo>
                    <a:pt x="156" y="112"/>
                  </a:lnTo>
                  <a:lnTo>
                    <a:pt x="157" y="111"/>
                  </a:lnTo>
                  <a:lnTo>
                    <a:pt x="164" y="110"/>
                  </a:lnTo>
                  <a:lnTo>
                    <a:pt x="166" y="110"/>
                  </a:lnTo>
                  <a:lnTo>
                    <a:pt x="168" y="110"/>
                  </a:lnTo>
                  <a:lnTo>
                    <a:pt x="168" y="108"/>
                  </a:lnTo>
                  <a:lnTo>
                    <a:pt x="165" y="107"/>
                  </a:lnTo>
                  <a:lnTo>
                    <a:pt x="162" y="105"/>
                  </a:lnTo>
                  <a:lnTo>
                    <a:pt x="157" y="103"/>
                  </a:lnTo>
                  <a:lnTo>
                    <a:pt x="154" y="101"/>
                  </a:lnTo>
                  <a:lnTo>
                    <a:pt x="150" y="100"/>
                  </a:lnTo>
                  <a:lnTo>
                    <a:pt x="142" y="101"/>
                  </a:lnTo>
                  <a:lnTo>
                    <a:pt x="141" y="101"/>
                  </a:lnTo>
                  <a:lnTo>
                    <a:pt x="135" y="99"/>
                  </a:lnTo>
                  <a:lnTo>
                    <a:pt x="135" y="99"/>
                  </a:lnTo>
                  <a:lnTo>
                    <a:pt x="134" y="99"/>
                  </a:lnTo>
                  <a:lnTo>
                    <a:pt x="135" y="100"/>
                  </a:lnTo>
                  <a:lnTo>
                    <a:pt x="135" y="100"/>
                  </a:lnTo>
                  <a:lnTo>
                    <a:pt x="143" y="104"/>
                  </a:lnTo>
                  <a:lnTo>
                    <a:pt x="144" y="105"/>
                  </a:lnTo>
                  <a:lnTo>
                    <a:pt x="144" y="106"/>
                  </a:lnTo>
                  <a:lnTo>
                    <a:pt x="144" y="107"/>
                  </a:lnTo>
                  <a:lnTo>
                    <a:pt x="145" y="107"/>
                  </a:lnTo>
                  <a:lnTo>
                    <a:pt x="145" y="108"/>
                  </a:lnTo>
                  <a:lnTo>
                    <a:pt x="145" y="112"/>
                  </a:lnTo>
                  <a:lnTo>
                    <a:pt x="144" y="115"/>
                  </a:lnTo>
                  <a:lnTo>
                    <a:pt x="144" y="116"/>
                  </a:lnTo>
                  <a:lnTo>
                    <a:pt x="144" y="117"/>
                  </a:lnTo>
                  <a:lnTo>
                    <a:pt x="145" y="118"/>
                  </a:lnTo>
                  <a:lnTo>
                    <a:pt x="147" y="118"/>
                  </a:lnTo>
                  <a:lnTo>
                    <a:pt x="149" y="119"/>
                  </a:lnTo>
                  <a:lnTo>
                    <a:pt x="151" y="120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3" y="124"/>
                  </a:lnTo>
                  <a:lnTo>
                    <a:pt x="152" y="126"/>
                  </a:lnTo>
                  <a:lnTo>
                    <a:pt x="152" y="127"/>
                  </a:lnTo>
                  <a:lnTo>
                    <a:pt x="151" y="129"/>
                  </a:lnTo>
                  <a:lnTo>
                    <a:pt x="152" y="130"/>
                  </a:lnTo>
                  <a:lnTo>
                    <a:pt x="152" y="131"/>
                  </a:lnTo>
                  <a:lnTo>
                    <a:pt x="152" y="131"/>
                  </a:lnTo>
                  <a:lnTo>
                    <a:pt x="151" y="131"/>
                  </a:lnTo>
                  <a:lnTo>
                    <a:pt x="151" y="130"/>
                  </a:lnTo>
                  <a:lnTo>
                    <a:pt x="150" y="130"/>
                  </a:lnTo>
                  <a:lnTo>
                    <a:pt x="149" y="130"/>
                  </a:lnTo>
                  <a:lnTo>
                    <a:pt x="148" y="130"/>
                  </a:lnTo>
                  <a:lnTo>
                    <a:pt x="147" y="130"/>
                  </a:lnTo>
                  <a:lnTo>
                    <a:pt x="147" y="129"/>
                  </a:lnTo>
                  <a:lnTo>
                    <a:pt x="147" y="128"/>
                  </a:lnTo>
                  <a:lnTo>
                    <a:pt x="147" y="128"/>
                  </a:lnTo>
                  <a:lnTo>
                    <a:pt x="146" y="128"/>
                  </a:lnTo>
                  <a:lnTo>
                    <a:pt x="143" y="127"/>
                  </a:lnTo>
                  <a:lnTo>
                    <a:pt x="141" y="126"/>
                  </a:lnTo>
                  <a:lnTo>
                    <a:pt x="139" y="127"/>
                  </a:lnTo>
                  <a:lnTo>
                    <a:pt x="137" y="126"/>
                  </a:lnTo>
                  <a:lnTo>
                    <a:pt x="136" y="126"/>
                  </a:lnTo>
                  <a:lnTo>
                    <a:pt x="134" y="125"/>
                  </a:lnTo>
                  <a:lnTo>
                    <a:pt x="133" y="125"/>
                  </a:lnTo>
                  <a:lnTo>
                    <a:pt x="132" y="126"/>
                  </a:lnTo>
                  <a:lnTo>
                    <a:pt x="131" y="128"/>
                  </a:lnTo>
                  <a:lnTo>
                    <a:pt x="128" y="130"/>
                  </a:lnTo>
                  <a:lnTo>
                    <a:pt x="125" y="131"/>
                  </a:lnTo>
                  <a:lnTo>
                    <a:pt x="122" y="132"/>
                  </a:lnTo>
                  <a:lnTo>
                    <a:pt x="121" y="132"/>
                  </a:lnTo>
                  <a:lnTo>
                    <a:pt x="120" y="133"/>
                  </a:lnTo>
                  <a:lnTo>
                    <a:pt x="119" y="134"/>
                  </a:lnTo>
                  <a:lnTo>
                    <a:pt x="115" y="136"/>
                  </a:lnTo>
                  <a:lnTo>
                    <a:pt x="115" y="138"/>
                  </a:lnTo>
                  <a:lnTo>
                    <a:pt x="115" y="139"/>
                  </a:lnTo>
                  <a:lnTo>
                    <a:pt x="115" y="140"/>
                  </a:lnTo>
                  <a:lnTo>
                    <a:pt x="117" y="141"/>
                  </a:lnTo>
                  <a:lnTo>
                    <a:pt x="120" y="143"/>
                  </a:lnTo>
                  <a:lnTo>
                    <a:pt x="121" y="144"/>
                  </a:lnTo>
                  <a:lnTo>
                    <a:pt x="122" y="145"/>
                  </a:lnTo>
                  <a:lnTo>
                    <a:pt x="124" y="147"/>
                  </a:lnTo>
                  <a:lnTo>
                    <a:pt x="124" y="147"/>
                  </a:lnTo>
                  <a:lnTo>
                    <a:pt x="121" y="147"/>
                  </a:lnTo>
                  <a:lnTo>
                    <a:pt x="120" y="147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9"/>
                  </a:lnTo>
                  <a:lnTo>
                    <a:pt x="116" y="149"/>
                  </a:lnTo>
                  <a:lnTo>
                    <a:pt x="111" y="148"/>
                  </a:lnTo>
                  <a:lnTo>
                    <a:pt x="107" y="147"/>
                  </a:lnTo>
                  <a:lnTo>
                    <a:pt x="106" y="147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3" y="146"/>
                  </a:lnTo>
                  <a:lnTo>
                    <a:pt x="102" y="146"/>
                  </a:lnTo>
                  <a:lnTo>
                    <a:pt x="101" y="146"/>
                  </a:lnTo>
                  <a:lnTo>
                    <a:pt x="96" y="143"/>
                  </a:lnTo>
                  <a:lnTo>
                    <a:pt x="92" y="142"/>
                  </a:lnTo>
                  <a:lnTo>
                    <a:pt x="91" y="142"/>
                  </a:lnTo>
                  <a:lnTo>
                    <a:pt x="90" y="142"/>
                  </a:lnTo>
                  <a:lnTo>
                    <a:pt x="90" y="144"/>
                  </a:lnTo>
                  <a:lnTo>
                    <a:pt x="89" y="145"/>
                  </a:lnTo>
                  <a:lnTo>
                    <a:pt x="86" y="145"/>
                  </a:lnTo>
                  <a:lnTo>
                    <a:pt x="87" y="146"/>
                  </a:lnTo>
                  <a:lnTo>
                    <a:pt x="87" y="147"/>
                  </a:lnTo>
                  <a:lnTo>
                    <a:pt x="89" y="147"/>
                  </a:lnTo>
                  <a:lnTo>
                    <a:pt x="90" y="148"/>
                  </a:lnTo>
                  <a:lnTo>
                    <a:pt x="94" y="150"/>
                  </a:lnTo>
                  <a:lnTo>
                    <a:pt x="95" y="151"/>
                  </a:lnTo>
                  <a:lnTo>
                    <a:pt x="96" y="152"/>
                  </a:lnTo>
                  <a:lnTo>
                    <a:pt x="98" y="152"/>
                  </a:lnTo>
                  <a:lnTo>
                    <a:pt x="100" y="151"/>
                  </a:lnTo>
                  <a:lnTo>
                    <a:pt x="101" y="152"/>
                  </a:lnTo>
                  <a:lnTo>
                    <a:pt x="102" y="152"/>
                  </a:lnTo>
                  <a:lnTo>
                    <a:pt x="103" y="154"/>
                  </a:lnTo>
                  <a:lnTo>
                    <a:pt x="104" y="155"/>
                  </a:lnTo>
                  <a:lnTo>
                    <a:pt x="105" y="156"/>
                  </a:lnTo>
                  <a:lnTo>
                    <a:pt x="104" y="157"/>
                  </a:lnTo>
                  <a:lnTo>
                    <a:pt x="101" y="157"/>
                  </a:lnTo>
                  <a:lnTo>
                    <a:pt x="100" y="158"/>
                  </a:lnTo>
                  <a:lnTo>
                    <a:pt x="99" y="158"/>
                  </a:lnTo>
                  <a:lnTo>
                    <a:pt x="95" y="157"/>
                  </a:lnTo>
                  <a:lnTo>
                    <a:pt x="92" y="157"/>
                  </a:lnTo>
                  <a:lnTo>
                    <a:pt x="89" y="156"/>
                  </a:lnTo>
                  <a:lnTo>
                    <a:pt x="87" y="156"/>
                  </a:lnTo>
                  <a:lnTo>
                    <a:pt x="85" y="154"/>
                  </a:lnTo>
                  <a:lnTo>
                    <a:pt x="82" y="152"/>
                  </a:lnTo>
                  <a:lnTo>
                    <a:pt x="80" y="152"/>
                  </a:lnTo>
                  <a:lnTo>
                    <a:pt x="78" y="152"/>
                  </a:lnTo>
                  <a:lnTo>
                    <a:pt x="77" y="152"/>
                  </a:lnTo>
                  <a:lnTo>
                    <a:pt x="74" y="151"/>
                  </a:lnTo>
                  <a:lnTo>
                    <a:pt x="73" y="149"/>
                  </a:lnTo>
                  <a:lnTo>
                    <a:pt x="72" y="148"/>
                  </a:lnTo>
                  <a:lnTo>
                    <a:pt x="72" y="147"/>
                  </a:lnTo>
                  <a:lnTo>
                    <a:pt x="73" y="147"/>
                  </a:lnTo>
                  <a:lnTo>
                    <a:pt x="71" y="147"/>
                  </a:lnTo>
                  <a:lnTo>
                    <a:pt x="71" y="145"/>
                  </a:lnTo>
                  <a:lnTo>
                    <a:pt x="71" y="144"/>
                  </a:lnTo>
                  <a:lnTo>
                    <a:pt x="69" y="142"/>
                  </a:lnTo>
                  <a:lnTo>
                    <a:pt x="67" y="141"/>
                  </a:lnTo>
                  <a:lnTo>
                    <a:pt x="66" y="139"/>
                  </a:lnTo>
                  <a:lnTo>
                    <a:pt x="67" y="139"/>
                  </a:lnTo>
                  <a:lnTo>
                    <a:pt x="67" y="138"/>
                  </a:lnTo>
                  <a:lnTo>
                    <a:pt x="68" y="135"/>
                  </a:lnTo>
                  <a:lnTo>
                    <a:pt x="68" y="135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67" y="133"/>
                  </a:lnTo>
                  <a:lnTo>
                    <a:pt x="66" y="132"/>
                  </a:lnTo>
                  <a:lnTo>
                    <a:pt x="63" y="130"/>
                  </a:lnTo>
                  <a:lnTo>
                    <a:pt x="60" y="129"/>
                  </a:lnTo>
                  <a:lnTo>
                    <a:pt x="55" y="128"/>
                  </a:lnTo>
                  <a:lnTo>
                    <a:pt x="54" y="128"/>
                  </a:lnTo>
                  <a:lnTo>
                    <a:pt x="52" y="128"/>
                  </a:lnTo>
                  <a:lnTo>
                    <a:pt x="54" y="127"/>
                  </a:lnTo>
                  <a:lnTo>
                    <a:pt x="55" y="127"/>
                  </a:lnTo>
                  <a:lnTo>
                    <a:pt x="55" y="126"/>
                  </a:lnTo>
                  <a:lnTo>
                    <a:pt x="54" y="126"/>
                  </a:lnTo>
                  <a:lnTo>
                    <a:pt x="52" y="126"/>
                  </a:lnTo>
                  <a:lnTo>
                    <a:pt x="50" y="125"/>
                  </a:lnTo>
                  <a:lnTo>
                    <a:pt x="50" y="125"/>
                  </a:lnTo>
                  <a:lnTo>
                    <a:pt x="50" y="124"/>
                  </a:lnTo>
                  <a:lnTo>
                    <a:pt x="49" y="123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6" y="123"/>
                  </a:lnTo>
                  <a:lnTo>
                    <a:pt x="45" y="122"/>
                  </a:lnTo>
                  <a:lnTo>
                    <a:pt x="42" y="121"/>
                  </a:lnTo>
                  <a:lnTo>
                    <a:pt x="42" y="120"/>
                  </a:lnTo>
                  <a:lnTo>
                    <a:pt x="41" y="119"/>
                  </a:lnTo>
                  <a:lnTo>
                    <a:pt x="39" y="118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41" y="118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5" y="119"/>
                  </a:lnTo>
                  <a:lnTo>
                    <a:pt x="47" y="121"/>
                  </a:lnTo>
                  <a:lnTo>
                    <a:pt x="49" y="122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4" y="122"/>
                  </a:lnTo>
                  <a:lnTo>
                    <a:pt x="55" y="123"/>
                  </a:lnTo>
                  <a:lnTo>
                    <a:pt x="57" y="123"/>
                  </a:lnTo>
                  <a:lnTo>
                    <a:pt x="59" y="123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63" y="125"/>
                  </a:lnTo>
                  <a:lnTo>
                    <a:pt x="64" y="125"/>
                  </a:lnTo>
                  <a:lnTo>
                    <a:pt x="65" y="124"/>
                  </a:lnTo>
                  <a:lnTo>
                    <a:pt x="71" y="126"/>
                  </a:lnTo>
                  <a:lnTo>
                    <a:pt x="72" y="127"/>
                  </a:lnTo>
                  <a:lnTo>
                    <a:pt x="80" y="128"/>
                  </a:lnTo>
                  <a:lnTo>
                    <a:pt x="84" y="128"/>
                  </a:lnTo>
                  <a:lnTo>
                    <a:pt x="86" y="128"/>
                  </a:lnTo>
                  <a:lnTo>
                    <a:pt x="90" y="129"/>
                  </a:lnTo>
                  <a:lnTo>
                    <a:pt x="93" y="130"/>
                  </a:lnTo>
                  <a:lnTo>
                    <a:pt x="96" y="130"/>
                  </a:lnTo>
                  <a:lnTo>
                    <a:pt x="100" y="131"/>
                  </a:lnTo>
                  <a:lnTo>
                    <a:pt x="102" y="131"/>
                  </a:lnTo>
                  <a:lnTo>
                    <a:pt x="108" y="130"/>
                  </a:lnTo>
                  <a:lnTo>
                    <a:pt x="114" y="128"/>
                  </a:lnTo>
                  <a:lnTo>
                    <a:pt x="118" y="126"/>
                  </a:lnTo>
                  <a:lnTo>
                    <a:pt x="122" y="122"/>
                  </a:lnTo>
                  <a:lnTo>
                    <a:pt x="122" y="121"/>
                  </a:lnTo>
                  <a:lnTo>
                    <a:pt x="122" y="118"/>
                  </a:lnTo>
                  <a:lnTo>
                    <a:pt x="122" y="117"/>
                  </a:lnTo>
                  <a:lnTo>
                    <a:pt x="121" y="117"/>
                  </a:lnTo>
                  <a:lnTo>
                    <a:pt x="120" y="117"/>
                  </a:lnTo>
                  <a:lnTo>
                    <a:pt x="119" y="115"/>
                  </a:lnTo>
                  <a:lnTo>
                    <a:pt x="118" y="115"/>
                  </a:lnTo>
                  <a:lnTo>
                    <a:pt x="117" y="111"/>
                  </a:lnTo>
                  <a:lnTo>
                    <a:pt x="115" y="111"/>
                  </a:lnTo>
                  <a:lnTo>
                    <a:pt x="114" y="111"/>
                  </a:lnTo>
                  <a:lnTo>
                    <a:pt x="112" y="111"/>
                  </a:lnTo>
                  <a:lnTo>
                    <a:pt x="111" y="110"/>
                  </a:lnTo>
                  <a:lnTo>
                    <a:pt x="109" y="109"/>
                  </a:lnTo>
                  <a:lnTo>
                    <a:pt x="107" y="108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4" y="106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3" y="107"/>
                  </a:lnTo>
                  <a:lnTo>
                    <a:pt x="9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2" y="104"/>
                  </a:lnTo>
                  <a:lnTo>
                    <a:pt x="91" y="103"/>
                  </a:lnTo>
                  <a:lnTo>
                    <a:pt x="83" y="99"/>
                  </a:lnTo>
                  <a:lnTo>
                    <a:pt x="73" y="96"/>
                  </a:lnTo>
                  <a:lnTo>
                    <a:pt x="65" y="93"/>
                  </a:lnTo>
                  <a:lnTo>
                    <a:pt x="60" y="93"/>
                  </a:lnTo>
                  <a:lnTo>
                    <a:pt x="60" y="93"/>
                  </a:lnTo>
                  <a:lnTo>
                    <a:pt x="59" y="93"/>
                  </a:lnTo>
                  <a:lnTo>
                    <a:pt x="58" y="93"/>
                  </a:lnTo>
                  <a:lnTo>
                    <a:pt x="57" y="93"/>
                  </a:lnTo>
                  <a:lnTo>
                    <a:pt x="51" y="92"/>
                  </a:lnTo>
                  <a:lnTo>
                    <a:pt x="50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4" y="94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2" y="94"/>
                  </a:lnTo>
                  <a:lnTo>
                    <a:pt x="43" y="94"/>
                  </a:lnTo>
                  <a:lnTo>
                    <a:pt x="43" y="93"/>
                  </a:lnTo>
                  <a:lnTo>
                    <a:pt x="43" y="92"/>
                  </a:lnTo>
                  <a:lnTo>
                    <a:pt x="43" y="91"/>
                  </a:lnTo>
                  <a:lnTo>
                    <a:pt x="43" y="91"/>
                  </a:lnTo>
                  <a:lnTo>
                    <a:pt x="42" y="91"/>
                  </a:lnTo>
                  <a:lnTo>
                    <a:pt x="41" y="91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0"/>
                  </a:lnTo>
                  <a:lnTo>
                    <a:pt x="38" y="90"/>
                  </a:lnTo>
                  <a:lnTo>
                    <a:pt x="36" y="90"/>
                  </a:lnTo>
                  <a:lnTo>
                    <a:pt x="33" y="90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8"/>
                  </a:lnTo>
                  <a:lnTo>
                    <a:pt x="31" y="88"/>
                  </a:lnTo>
                  <a:lnTo>
                    <a:pt x="36" y="89"/>
                  </a:lnTo>
                  <a:lnTo>
                    <a:pt x="38" y="89"/>
                  </a:lnTo>
                  <a:lnTo>
                    <a:pt x="38" y="89"/>
                  </a:lnTo>
                  <a:lnTo>
                    <a:pt x="38" y="88"/>
                  </a:lnTo>
                  <a:lnTo>
                    <a:pt x="38" y="87"/>
                  </a:lnTo>
                  <a:lnTo>
                    <a:pt x="37" y="87"/>
                  </a:lnTo>
                  <a:lnTo>
                    <a:pt x="34" y="87"/>
                  </a:lnTo>
                  <a:lnTo>
                    <a:pt x="32" y="86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28" y="86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6" y="88"/>
                  </a:lnTo>
                  <a:lnTo>
                    <a:pt x="25" y="88"/>
                  </a:lnTo>
                  <a:lnTo>
                    <a:pt x="21" y="87"/>
                  </a:lnTo>
                  <a:lnTo>
                    <a:pt x="19" y="87"/>
                  </a:lnTo>
                  <a:lnTo>
                    <a:pt x="20" y="88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18" y="90"/>
                  </a:lnTo>
                  <a:lnTo>
                    <a:pt x="15" y="89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1"/>
                  </a:lnTo>
                  <a:lnTo>
                    <a:pt x="12" y="91"/>
                  </a:lnTo>
                  <a:lnTo>
                    <a:pt x="11" y="92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2" y="96"/>
                  </a:lnTo>
                  <a:lnTo>
                    <a:pt x="1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3" y="104"/>
                  </a:lnTo>
                  <a:lnTo>
                    <a:pt x="4" y="106"/>
                  </a:lnTo>
                  <a:lnTo>
                    <a:pt x="8" y="107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5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6" y="115"/>
                  </a:lnTo>
                  <a:lnTo>
                    <a:pt x="15" y="116"/>
                  </a:lnTo>
                  <a:lnTo>
                    <a:pt x="13" y="117"/>
                  </a:lnTo>
                  <a:lnTo>
                    <a:pt x="12" y="119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1" y="121"/>
                  </a:lnTo>
                  <a:lnTo>
                    <a:pt x="12" y="121"/>
                  </a:lnTo>
                  <a:lnTo>
                    <a:pt x="14" y="123"/>
                  </a:lnTo>
                  <a:lnTo>
                    <a:pt x="15" y="124"/>
                  </a:lnTo>
                  <a:lnTo>
                    <a:pt x="16" y="125"/>
                  </a:lnTo>
                  <a:lnTo>
                    <a:pt x="18" y="126"/>
                  </a:lnTo>
                  <a:lnTo>
                    <a:pt x="18" y="127"/>
                  </a:lnTo>
                  <a:lnTo>
                    <a:pt x="19" y="128"/>
                  </a:lnTo>
                  <a:lnTo>
                    <a:pt x="20" y="129"/>
                  </a:lnTo>
                  <a:lnTo>
                    <a:pt x="21" y="129"/>
                  </a:lnTo>
                  <a:lnTo>
                    <a:pt x="22" y="130"/>
                  </a:lnTo>
                  <a:lnTo>
                    <a:pt x="23" y="131"/>
                  </a:lnTo>
                  <a:lnTo>
                    <a:pt x="25" y="134"/>
                  </a:lnTo>
                  <a:lnTo>
                    <a:pt x="25" y="135"/>
                  </a:lnTo>
                  <a:lnTo>
                    <a:pt x="25" y="135"/>
                  </a:lnTo>
                  <a:lnTo>
                    <a:pt x="24" y="135"/>
                  </a:lnTo>
                  <a:lnTo>
                    <a:pt x="23" y="135"/>
                  </a:lnTo>
                  <a:lnTo>
                    <a:pt x="22" y="136"/>
                  </a:lnTo>
                  <a:lnTo>
                    <a:pt x="22" y="136"/>
                  </a:lnTo>
                  <a:lnTo>
                    <a:pt x="23" y="136"/>
                  </a:lnTo>
                  <a:lnTo>
                    <a:pt x="22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2" y="141"/>
                  </a:lnTo>
                  <a:lnTo>
                    <a:pt x="22" y="141"/>
                  </a:lnTo>
                  <a:lnTo>
                    <a:pt x="22" y="142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4" y="143"/>
                  </a:lnTo>
                  <a:lnTo>
                    <a:pt x="23" y="143"/>
                  </a:lnTo>
                  <a:lnTo>
                    <a:pt x="23" y="144"/>
                  </a:lnTo>
                  <a:lnTo>
                    <a:pt x="22" y="144"/>
                  </a:lnTo>
                  <a:lnTo>
                    <a:pt x="23" y="145"/>
                  </a:lnTo>
                  <a:lnTo>
                    <a:pt x="23" y="145"/>
                  </a:lnTo>
                  <a:lnTo>
                    <a:pt x="24" y="146"/>
                  </a:lnTo>
                  <a:lnTo>
                    <a:pt x="25" y="147"/>
                  </a:lnTo>
                  <a:lnTo>
                    <a:pt x="27" y="147"/>
                  </a:lnTo>
                  <a:lnTo>
                    <a:pt x="28" y="147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27" y="149"/>
                  </a:lnTo>
                  <a:lnTo>
                    <a:pt x="27" y="150"/>
                  </a:lnTo>
                  <a:lnTo>
                    <a:pt x="28" y="151"/>
                  </a:lnTo>
                  <a:lnTo>
                    <a:pt x="29" y="152"/>
                  </a:lnTo>
                  <a:lnTo>
                    <a:pt x="32" y="153"/>
                  </a:lnTo>
                  <a:lnTo>
                    <a:pt x="33" y="153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4" y="155"/>
                  </a:lnTo>
                  <a:lnTo>
                    <a:pt x="33" y="156"/>
                  </a:lnTo>
                  <a:lnTo>
                    <a:pt x="33" y="157"/>
                  </a:lnTo>
                  <a:lnTo>
                    <a:pt x="31" y="158"/>
                  </a:lnTo>
                  <a:lnTo>
                    <a:pt x="30" y="159"/>
                  </a:lnTo>
                  <a:lnTo>
                    <a:pt x="30" y="159"/>
                  </a:lnTo>
                  <a:lnTo>
                    <a:pt x="30" y="160"/>
                  </a:lnTo>
                  <a:lnTo>
                    <a:pt x="34" y="162"/>
                  </a:lnTo>
                  <a:lnTo>
                    <a:pt x="37" y="163"/>
                  </a:lnTo>
                  <a:lnTo>
                    <a:pt x="40" y="165"/>
                  </a:lnTo>
                  <a:lnTo>
                    <a:pt x="42" y="166"/>
                  </a:lnTo>
                  <a:lnTo>
                    <a:pt x="43" y="166"/>
                  </a:lnTo>
                  <a:lnTo>
                    <a:pt x="44" y="167"/>
                  </a:lnTo>
                  <a:lnTo>
                    <a:pt x="45" y="168"/>
                  </a:lnTo>
                  <a:lnTo>
                    <a:pt x="46" y="169"/>
                  </a:lnTo>
                  <a:lnTo>
                    <a:pt x="46" y="169"/>
                  </a:lnTo>
                  <a:lnTo>
                    <a:pt x="46" y="170"/>
                  </a:lnTo>
                  <a:lnTo>
                    <a:pt x="46" y="171"/>
                  </a:lnTo>
                  <a:lnTo>
                    <a:pt x="45" y="173"/>
                  </a:lnTo>
                  <a:lnTo>
                    <a:pt x="45" y="174"/>
                  </a:lnTo>
                  <a:lnTo>
                    <a:pt x="44" y="175"/>
                  </a:lnTo>
                  <a:lnTo>
                    <a:pt x="42" y="177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7" y="182"/>
                  </a:lnTo>
                  <a:lnTo>
                    <a:pt x="35" y="184"/>
                  </a:lnTo>
                  <a:lnTo>
                    <a:pt x="35" y="185"/>
                  </a:lnTo>
                  <a:lnTo>
                    <a:pt x="33" y="187"/>
                  </a:lnTo>
                  <a:lnTo>
                    <a:pt x="32" y="187"/>
                  </a:lnTo>
                  <a:lnTo>
                    <a:pt x="31" y="188"/>
                  </a:lnTo>
                  <a:lnTo>
                    <a:pt x="29" y="190"/>
                  </a:lnTo>
                  <a:lnTo>
                    <a:pt x="27" y="191"/>
                  </a:lnTo>
                  <a:lnTo>
                    <a:pt x="25" y="193"/>
                  </a:lnTo>
                  <a:lnTo>
                    <a:pt x="25" y="193"/>
                  </a:lnTo>
                  <a:lnTo>
                    <a:pt x="24" y="194"/>
                  </a:lnTo>
                  <a:lnTo>
                    <a:pt x="23" y="194"/>
                  </a:lnTo>
                  <a:lnTo>
                    <a:pt x="23" y="195"/>
                  </a:lnTo>
                  <a:lnTo>
                    <a:pt x="20" y="197"/>
                  </a:lnTo>
                  <a:lnTo>
                    <a:pt x="18" y="199"/>
                  </a:lnTo>
                  <a:lnTo>
                    <a:pt x="21" y="199"/>
                  </a:lnTo>
                  <a:lnTo>
                    <a:pt x="24" y="197"/>
                  </a:lnTo>
                  <a:lnTo>
                    <a:pt x="25" y="198"/>
                  </a:lnTo>
                  <a:lnTo>
                    <a:pt x="26" y="198"/>
                  </a:lnTo>
                  <a:lnTo>
                    <a:pt x="26" y="199"/>
                  </a:lnTo>
                  <a:lnTo>
                    <a:pt x="26" y="200"/>
                  </a:lnTo>
                  <a:lnTo>
                    <a:pt x="24" y="199"/>
                  </a:lnTo>
                  <a:lnTo>
                    <a:pt x="25" y="200"/>
                  </a:lnTo>
                  <a:lnTo>
                    <a:pt x="26" y="201"/>
                  </a:lnTo>
                  <a:lnTo>
                    <a:pt x="28" y="202"/>
                  </a:lnTo>
                  <a:lnTo>
                    <a:pt x="31" y="203"/>
                  </a:lnTo>
                  <a:lnTo>
                    <a:pt x="34" y="204"/>
                  </a:lnTo>
                  <a:lnTo>
                    <a:pt x="35" y="203"/>
                  </a:lnTo>
                  <a:lnTo>
                    <a:pt x="37" y="203"/>
                  </a:lnTo>
                  <a:lnTo>
                    <a:pt x="38" y="204"/>
                  </a:lnTo>
                  <a:lnTo>
                    <a:pt x="40" y="205"/>
                  </a:lnTo>
                  <a:lnTo>
                    <a:pt x="41" y="206"/>
                  </a:lnTo>
                  <a:lnTo>
                    <a:pt x="42" y="206"/>
                  </a:lnTo>
                  <a:lnTo>
                    <a:pt x="42" y="207"/>
                  </a:lnTo>
                  <a:lnTo>
                    <a:pt x="41" y="207"/>
                  </a:lnTo>
                  <a:lnTo>
                    <a:pt x="37" y="206"/>
                  </a:lnTo>
                  <a:lnTo>
                    <a:pt x="32" y="206"/>
                  </a:lnTo>
                  <a:lnTo>
                    <a:pt x="31" y="206"/>
                  </a:lnTo>
                  <a:lnTo>
                    <a:pt x="31" y="207"/>
                  </a:lnTo>
                  <a:lnTo>
                    <a:pt x="31" y="209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29" y="209"/>
                  </a:lnTo>
                  <a:lnTo>
                    <a:pt x="27" y="209"/>
                  </a:lnTo>
                  <a:lnTo>
                    <a:pt x="26" y="209"/>
                  </a:lnTo>
                  <a:lnTo>
                    <a:pt x="26" y="209"/>
                  </a:lnTo>
                  <a:lnTo>
                    <a:pt x="26" y="210"/>
                  </a:lnTo>
                  <a:lnTo>
                    <a:pt x="25" y="211"/>
                  </a:lnTo>
                  <a:lnTo>
                    <a:pt x="24" y="210"/>
                  </a:lnTo>
                  <a:lnTo>
                    <a:pt x="23" y="209"/>
                  </a:lnTo>
                  <a:lnTo>
                    <a:pt x="22" y="210"/>
                  </a:lnTo>
                  <a:lnTo>
                    <a:pt x="22" y="210"/>
                  </a:lnTo>
                  <a:lnTo>
                    <a:pt x="22" y="211"/>
                  </a:lnTo>
                  <a:lnTo>
                    <a:pt x="23" y="212"/>
                  </a:lnTo>
                  <a:lnTo>
                    <a:pt x="22" y="213"/>
                  </a:lnTo>
                  <a:lnTo>
                    <a:pt x="23" y="214"/>
                  </a:lnTo>
                  <a:lnTo>
                    <a:pt x="24" y="214"/>
                  </a:lnTo>
                  <a:lnTo>
                    <a:pt x="24" y="215"/>
                  </a:lnTo>
                  <a:lnTo>
                    <a:pt x="24" y="215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2" y="215"/>
                  </a:lnTo>
                  <a:lnTo>
                    <a:pt x="22" y="216"/>
                  </a:lnTo>
                  <a:lnTo>
                    <a:pt x="22" y="217"/>
                  </a:lnTo>
                  <a:lnTo>
                    <a:pt x="21" y="219"/>
                  </a:lnTo>
                  <a:lnTo>
                    <a:pt x="20" y="220"/>
                  </a:lnTo>
                  <a:lnTo>
                    <a:pt x="19" y="221"/>
                  </a:lnTo>
                  <a:lnTo>
                    <a:pt x="19" y="221"/>
                  </a:lnTo>
                  <a:lnTo>
                    <a:pt x="19" y="222"/>
                  </a:lnTo>
                  <a:lnTo>
                    <a:pt x="19" y="223"/>
                  </a:lnTo>
                  <a:lnTo>
                    <a:pt x="20" y="226"/>
                  </a:lnTo>
                  <a:lnTo>
                    <a:pt x="20" y="227"/>
                  </a:lnTo>
                  <a:lnTo>
                    <a:pt x="20" y="228"/>
                  </a:lnTo>
                  <a:lnTo>
                    <a:pt x="20" y="228"/>
                  </a:lnTo>
                  <a:lnTo>
                    <a:pt x="21" y="229"/>
                  </a:lnTo>
                  <a:lnTo>
                    <a:pt x="21" y="230"/>
                  </a:lnTo>
                  <a:lnTo>
                    <a:pt x="22" y="232"/>
                  </a:lnTo>
                  <a:lnTo>
                    <a:pt x="23" y="233"/>
                  </a:lnTo>
                  <a:lnTo>
                    <a:pt x="23" y="233"/>
                  </a:lnTo>
                  <a:lnTo>
                    <a:pt x="24" y="233"/>
                  </a:lnTo>
                  <a:lnTo>
                    <a:pt x="24" y="233"/>
                  </a:lnTo>
                  <a:lnTo>
                    <a:pt x="24" y="233"/>
                  </a:lnTo>
                  <a:lnTo>
                    <a:pt x="24" y="234"/>
                  </a:lnTo>
                  <a:lnTo>
                    <a:pt x="22" y="234"/>
                  </a:lnTo>
                  <a:lnTo>
                    <a:pt x="22" y="235"/>
                  </a:lnTo>
                  <a:lnTo>
                    <a:pt x="22" y="235"/>
                  </a:lnTo>
                  <a:lnTo>
                    <a:pt x="21" y="236"/>
                  </a:lnTo>
                  <a:lnTo>
                    <a:pt x="21" y="237"/>
                  </a:lnTo>
                  <a:lnTo>
                    <a:pt x="21" y="237"/>
                  </a:lnTo>
                  <a:lnTo>
                    <a:pt x="21" y="238"/>
                  </a:lnTo>
                  <a:lnTo>
                    <a:pt x="22" y="238"/>
                  </a:lnTo>
                  <a:lnTo>
                    <a:pt x="22" y="238"/>
                  </a:lnTo>
                  <a:lnTo>
                    <a:pt x="23" y="239"/>
                  </a:lnTo>
                  <a:lnTo>
                    <a:pt x="24" y="240"/>
                  </a:lnTo>
                  <a:lnTo>
                    <a:pt x="26" y="240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4"/>
                  </a:lnTo>
                  <a:lnTo>
                    <a:pt x="25" y="245"/>
                  </a:lnTo>
                  <a:lnTo>
                    <a:pt x="26" y="245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27" y="247"/>
                  </a:lnTo>
                  <a:lnTo>
                    <a:pt x="27" y="247"/>
                  </a:lnTo>
                  <a:lnTo>
                    <a:pt x="28" y="247"/>
                  </a:lnTo>
                  <a:lnTo>
                    <a:pt x="28" y="248"/>
                  </a:lnTo>
                  <a:lnTo>
                    <a:pt x="28" y="249"/>
                  </a:lnTo>
                  <a:lnTo>
                    <a:pt x="29" y="250"/>
                  </a:lnTo>
                  <a:lnTo>
                    <a:pt x="29" y="250"/>
                  </a:lnTo>
                  <a:lnTo>
                    <a:pt x="30" y="251"/>
                  </a:lnTo>
                  <a:lnTo>
                    <a:pt x="31" y="251"/>
                  </a:lnTo>
                  <a:lnTo>
                    <a:pt x="32" y="253"/>
                  </a:lnTo>
                  <a:lnTo>
                    <a:pt x="32" y="254"/>
                  </a:lnTo>
                  <a:lnTo>
                    <a:pt x="32" y="255"/>
                  </a:lnTo>
                  <a:lnTo>
                    <a:pt x="32" y="255"/>
                  </a:lnTo>
                  <a:lnTo>
                    <a:pt x="32" y="256"/>
                  </a:lnTo>
                  <a:lnTo>
                    <a:pt x="33" y="257"/>
                  </a:lnTo>
                  <a:lnTo>
                    <a:pt x="34" y="257"/>
                  </a:lnTo>
                  <a:lnTo>
                    <a:pt x="34" y="257"/>
                  </a:lnTo>
                  <a:lnTo>
                    <a:pt x="35" y="257"/>
                  </a:lnTo>
                  <a:lnTo>
                    <a:pt x="36" y="257"/>
                  </a:lnTo>
                  <a:lnTo>
                    <a:pt x="37" y="257"/>
                  </a:lnTo>
                  <a:lnTo>
                    <a:pt x="38" y="258"/>
                  </a:lnTo>
                  <a:lnTo>
                    <a:pt x="38" y="258"/>
                  </a:lnTo>
                  <a:lnTo>
                    <a:pt x="39" y="259"/>
                  </a:lnTo>
                  <a:lnTo>
                    <a:pt x="40" y="258"/>
                  </a:lnTo>
                  <a:lnTo>
                    <a:pt x="41" y="258"/>
                  </a:lnTo>
                  <a:lnTo>
                    <a:pt x="41" y="258"/>
                  </a:lnTo>
                  <a:lnTo>
                    <a:pt x="43" y="258"/>
                  </a:lnTo>
                  <a:lnTo>
                    <a:pt x="44" y="259"/>
                  </a:lnTo>
                  <a:lnTo>
                    <a:pt x="45" y="259"/>
                  </a:lnTo>
                  <a:lnTo>
                    <a:pt x="45" y="259"/>
                  </a:lnTo>
                  <a:lnTo>
                    <a:pt x="45" y="260"/>
                  </a:lnTo>
                  <a:lnTo>
                    <a:pt x="45" y="261"/>
                  </a:lnTo>
                  <a:lnTo>
                    <a:pt x="45" y="261"/>
                  </a:lnTo>
                  <a:lnTo>
                    <a:pt x="46" y="262"/>
                  </a:lnTo>
                  <a:lnTo>
                    <a:pt x="47" y="261"/>
                  </a:lnTo>
                  <a:lnTo>
                    <a:pt x="48" y="261"/>
                  </a:lnTo>
                  <a:lnTo>
                    <a:pt x="49" y="261"/>
                  </a:lnTo>
                  <a:lnTo>
                    <a:pt x="49" y="260"/>
                  </a:lnTo>
                  <a:lnTo>
                    <a:pt x="50" y="260"/>
                  </a:lnTo>
                  <a:lnTo>
                    <a:pt x="50" y="260"/>
                  </a:lnTo>
                  <a:lnTo>
                    <a:pt x="51" y="260"/>
                  </a:lnTo>
                  <a:lnTo>
                    <a:pt x="54" y="260"/>
                  </a:lnTo>
                  <a:lnTo>
                    <a:pt x="57" y="261"/>
                  </a:lnTo>
                  <a:lnTo>
                    <a:pt x="57" y="261"/>
                  </a:lnTo>
                  <a:lnTo>
                    <a:pt x="58" y="262"/>
                  </a:lnTo>
                  <a:lnTo>
                    <a:pt x="59" y="262"/>
                  </a:lnTo>
                  <a:lnTo>
                    <a:pt x="59" y="262"/>
                  </a:lnTo>
                  <a:lnTo>
                    <a:pt x="60" y="263"/>
                  </a:lnTo>
                  <a:lnTo>
                    <a:pt x="60" y="263"/>
                  </a:lnTo>
                  <a:lnTo>
                    <a:pt x="61" y="263"/>
                  </a:lnTo>
                  <a:lnTo>
                    <a:pt x="61" y="263"/>
                  </a:lnTo>
                  <a:lnTo>
                    <a:pt x="62" y="263"/>
                  </a:lnTo>
                  <a:lnTo>
                    <a:pt x="62" y="264"/>
                  </a:lnTo>
                  <a:lnTo>
                    <a:pt x="62" y="266"/>
                  </a:lnTo>
                  <a:lnTo>
                    <a:pt x="62" y="266"/>
                  </a:lnTo>
                  <a:lnTo>
                    <a:pt x="61" y="266"/>
                  </a:lnTo>
                  <a:lnTo>
                    <a:pt x="61" y="267"/>
                  </a:lnTo>
                  <a:lnTo>
                    <a:pt x="61" y="267"/>
                  </a:lnTo>
                  <a:lnTo>
                    <a:pt x="62" y="268"/>
                  </a:lnTo>
                  <a:lnTo>
                    <a:pt x="63" y="269"/>
                  </a:lnTo>
                  <a:lnTo>
                    <a:pt x="63" y="269"/>
                  </a:lnTo>
                  <a:lnTo>
                    <a:pt x="64" y="270"/>
                  </a:lnTo>
                  <a:lnTo>
                    <a:pt x="63" y="271"/>
                  </a:lnTo>
                  <a:lnTo>
                    <a:pt x="62" y="272"/>
                  </a:lnTo>
                  <a:lnTo>
                    <a:pt x="62" y="272"/>
                  </a:lnTo>
                  <a:lnTo>
                    <a:pt x="62" y="273"/>
                  </a:lnTo>
                  <a:lnTo>
                    <a:pt x="62" y="273"/>
                  </a:lnTo>
                  <a:lnTo>
                    <a:pt x="65" y="274"/>
                  </a:lnTo>
                  <a:lnTo>
                    <a:pt x="66" y="275"/>
                  </a:lnTo>
                  <a:lnTo>
                    <a:pt x="66" y="275"/>
                  </a:lnTo>
                  <a:lnTo>
                    <a:pt x="66" y="276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7" y="279"/>
                  </a:lnTo>
                  <a:lnTo>
                    <a:pt x="68" y="279"/>
                  </a:lnTo>
                  <a:lnTo>
                    <a:pt x="69" y="281"/>
                  </a:lnTo>
                  <a:lnTo>
                    <a:pt x="70" y="282"/>
                  </a:lnTo>
                  <a:lnTo>
                    <a:pt x="72" y="283"/>
                  </a:lnTo>
                  <a:lnTo>
                    <a:pt x="74" y="284"/>
                  </a:lnTo>
                  <a:lnTo>
                    <a:pt x="75" y="284"/>
                  </a:lnTo>
                  <a:lnTo>
                    <a:pt x="75" y="284"/>
                  </a:lnTo>
                  <a:lnTo>
                    <a:pt x="75" y="285"/>
                  </a:lnTo>
                  <a:lnTo>
                    <a:pt x="75" y="286"/>
                  </a:lnTo>
                  <a:lnTo>
                    <a:pt x="75" y="287"/>
                  </a:lnTo>
                  <a:lnTo>
                    <a:pt x="75" y="287"/>
                  </a:lnTo>
                  <a:lnTo>
                    <a:pt x="77" y="287"/>
                  </a:lnTo>
                  <a:lnTo>
                    <a:pt x="79" y="287"/>
                  </a:lnTo>
                  <a:lnTo>
                    <a:pt x="82" y="288"/>
                  </a:lnTo>
                  <a:lnTo>
                    <a:pt x="82" y="289"/>
                  </a:lnTo>
                  <a:lnTo>
                    <a:pt x="82" y="289"/>
                  </a:lnTo>
                  <a:lnTo>
                    <a:pt x="82" y="290"/>
                  </a:lnTo>
                  <a:lnTo>
                    <a:pt x="82" y="290"/>
                  </a:lnTo>
                  <a:lnTo>
                    <a:pt x="85" y="291"/>
                  </a:lnTo>
                  <a:lnTo>
                    <a:pt x="85" y="292"/>
                  </a:lnTo>
                  <a:lnTo>
                    <a:pt x="85" y="292"/>
                  </a:lnTo>
                  <a:lnTo>
                    <a:pt x="85" y="293"/>
                  </a:lnTo>
                  <a:lnTo>
                    <a:pt x="85" y="293"/>
                  </a:lnTo>
                  <a:lnTo>
                    <a:pt x="84" y="29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81" y="296"/>
                  </a:lnTo>
                  <a:lnTo>
                    <a:pt x="80" y="296"/>
                  </a:lnTo>
                  <a:lnTo>
                    <a:pt x="79" y="296"/>
                  </a:lnTo>
                  <a:lnTo>
                    <a:pt x="77" y="296"/>
                  </a:lnTo>
                  <a:lnTo>
                    <a:pt x="76" y="295"/>
                  </a:lnTo>
                  <a:lnTo>
                    <a:pt x="76" y="295"/>
                  </a:lnTo>
                  <a:lnTo>
                    <a:pt x="75" y="295"/>
                  </a:lnTo>
                  <a:lnTo>
                    <a:pt x="74" y="295"/>
                  </a:lnTo>
                  <a:lnTo>
                    <a:pt x="73" y="295"/>
                  </a:lnTo>
                  <a:lnTo>
                    <a:pt x="72" y="295"/>
                  </a:lnTo>
                  <a:lnTo>
                    <a:pt x="72" y="295"/>
                  </a:lnTo>
                  <a:lnTo>
                    <a:pt x="72" y="296"/>
                  </a:lnTo>
                  <a:lnTo>
                    <a:pt x="72" y="297"/>
                  </a:lnTo>
                  <a:lnTo>
                    <a:pt x="72" y="297"/>
                  </a:lnTo>
                  <a:lnTo>
                    <a:pt x="73" y="298"/>
                  </a:lnTo>
                  <a:lnTo>
                    <a:pt x="74" y="299"/>
                  </a:lnTo>
                  <a:lnTo>
                    <a:pt x="75" y="300"/>
                  </a:lnTo>
                  <a:lnTo>
                    <a:pt x="75" y="300"/>
                  </a:lnTo>
                  <a:lnTo>
                    <a:pt x="75" y="301"/>
                  </a:lnTo>
                  <a:lnTo>
                    <a:pt x="75" y="301"/>
                  </a:lnTo>
                  <a:lnTo>
                    <a:pt x="75" y="302"/>
                  </a:lnTo>
                  <a:lnTo>
                    <a:pt x="76" y="303"/>
                  </a:lnTo>
                  <a:lnTo>
                    <a:pt x="76" y="303"/>
                  </a:lnTo>
                  <a:lnTo>
                    <a:pt x="76" y="305"/>
                  </a:lnTo>
                  <a:lnTo>
                    <a:pt x="77" y="306"/>
                  </a:lnTo>
                  <a:lnTo>
                    <a:pt x="77" y="306"/>
                  </a:lnTo>
                  <a:lnTo>
                    <a:pt x="77" y="307"/>
                  </a:lnTo>
                  <a:lnTo>
                    <a:pt x="78" y="307"/>
                  </a:lnTo>
                  <a:lnTo>
                    <a:pt x="79" y="308"/>
                  </a:lnTo>
                  <a:lnTo>
                    <a:pt x="79" y="309"/>
                  </a:lnTo>
                  <a:lnTo>
                    <a:pt x="79" y="309"/>
                  </a:lnTo>
                  <a:lnTo>
                    <a:pt x="80" y="309"/>
                  </a:lnTo>
                  <a:lnTo>
                    <a:pt x="81" y="309"/>
                  </a:lnTo>
                  <a:lnTo>
                    <a:pt x="82" y="310"/>
                  </a:lnTo>
                  <a:lnTo>
                    <a:pt x="83" y="309"/>
                  </a:lnTo>
                  <a:lnTo>
                    <a:pt x="84" y="309"/>
                  </a:lnTo>
                  <a:lnTo>
                    <a:pt x="84" y="309"/>
                  </a:lnTo>
                  <a:lnTo>
                    <a:pt x="85" y="307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6" y="306"/>
                  </a:lnTo>
                  <a:lnTo>
                    <a:pt x="87" y="306"/>
                  </a:lnTo>
                  <a:lnTo>
                    <a:pt x="90" y="307"/>
                  </a:lnTo>
                  <a:lnTo>
                    <a:pt x="91" y="307"/>
                  </a:lnTo>
                  <a:lnTo>
                    <a:pt x="93" y="306"/>
                  </a:lnTo>
                  <a:lnTo>
                    <a:pt x="95" y="306"/>
                  </a:lnTo>
                  <a:lnTo>
                    <a:pt x="97" y="306"/>
                  </a:lnTo>
                  <a:lnTo>
                    <a:pt x="98" y="306"/>
                  </a:lnTo>
                  <a:lnTo>
                    <a:pt x="99" y="306"/>
                  </a:lnTo>
                  <a:lnTo>
                    <a:pt x="100" y="306"/>
                  </a:lnTo>
                  <a:lnTo>
                    <a:pt x="102" y="307"/>
                  </a:lnTo>
                  <a:lnTo>
                    <a:pt x="103" y="308"/>
                  </a:lnTo>
                  <a:lnTo>
                    <a:pt x="104" y="310"/>
                  </a:lnTo>
                  <a:lnTo>
                    <a:pt x="108" y="314"/>
                  </a:lnTo>
                  <a:lnTo>
                    <a:pt x="108" y="314"/>
                  </a:lnTo>
                  <a:lnTo>
                    <a:pt x="108" y="315"/>
                  </a:lnTo>
                  <a:lnTo>
                    <a:pt x="106" y="315"/>
                  </a:lnTo>
                  <a:lnTo>
                    <a:pt x="105" y="315"/>
                  </a:lnTo>
                  <a:lnTo>
                    <a:pt x="105" y="316"/>
                  </a:lnTo>
                  <a:lnTo>
                    <a:pt x="106" y="316"/>
                  </a:lnTo>
                  <a:lnTo>
                    <a:pt x="106" y="317"/>
                  </a:lnTo>
                  <a:lnTo>
                    <a:pt x="106" y="318"/>
                  </a:lnTo>
                  <a:lnTo>
                    <a:pt x="107" y="319"/>
                  </a:lnTo>
                  <a:lnTo>
                    <a:pt x="107" y="319"/>
                  </a:lnTo>
                  <a:lnTo>
                    <a:pt x="108" y="320"/>
                  </a:lnTo>
                  <a:lnTo>
                    <a:pt x="108" y="320"/>
                  </a:lnTo>
                  <a:lnTo>
                    <a:pt x="107" y="320"/>
                  </a:lnTo>
                  <a:lnTo>
                    <a:pt x="107" y="321"/>
                  </a:lnTo>
                  <a:lnTo>
                    <a:pt x="107" y="321"/>
                  </a:lnTo>
                  <a:lnTo>
                    <a:pt x="110" y="321"/>
                  </a:lnTo>
                  <a:lnTo>
                    <a:pt x="111" y="321"/>
                  </a:lnTo>
                  <a:lnTo>
                    <a:pt x="112" y="322"/>
                  </a:lnTo>
                  <a:lnTo>
                    <a:pt x="113" y="322"/>
                  </a:lnTo>
                  <a:lnTo>
                    <a:pt x="114" y="322"/>
                  </a:lnTo>
                  <a:lnTo>
                    <a:pt x="115" y="321"/>
                  </a:lnTo>
                  <a:lnTo>
                    <a:pt x="116" y="321"/>
                  </a:lnTo>
                  <a:lnTo>
                    <a:pt x="116" y="322"/>
                  </a:lnTo>
                  <a:lnTo>
                    <a:pt x="117" y="322"/>
                  </a:lnTo>
                  <a:lnTo>
                    <a:pt x="117" y="323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9" y="323"/>
                  </a:lnTo>
                  <a:lnTo>
                    <a:pt x="119" y="324"/>
                  </a:lnTo>
                  <a:lnTo>
                    <a:pt x="119" y="324"/>
                  </a:lnTo>
                  <a:lnTo>
                    <a:pt x="119" y="325"/>
                  </a:lnTo>
                  <a:lnTo>
                    <a:pt x="120" y="325"/>
                  </a:lnTo>
                  <a:lnTo>
                    <a:pt x="120" y="327"/>
                  </a:lnTo>
                  <a:lnTo>
                    <a:pt x="121" y="327"/>
                  </a:lnTo>
                  <a:lnTo>
                    <a:pt x="121" y="328"/>
                  </a:lnTo>
                  <a:lnTo>
                    <a:pt x="121" y="328"/>
                  </a:lnTo>
                  <a:lnTo>
                    <a:pt x="121" y="329"/>
                  </a:lnTo>
                  <a:lnTo>
                    <a:pt x="121" y="329"/>
                  </a:lnTo>
                  <a:lnTo>
                    <a:pt x="121" y="330"/>
                  </a:lnTo>
                  <a:lnTo>
                    <a:pt x="122" y="331"/>
                  </a:lnTo>
                  <a:lnTo>
                    <a:pt x="124" y="331"/>
                  </a:lnTo>
                  <a:lnTo>
                    <a:pt x="125" y="332"/>
                  </a:lnTo>
                  <a:lnTo>
                    <a:pt x="125" y="333"/>
                  </a:lnTo>
                  <a:lnTo>
                    <a:pt x="127" y="332"/>
                  </a:lnTo>
                  <a:lnTo>
                    <a:pt x="127" y="331"/>
                  </a:lnTo>
                  <a:lnTo>
                    <a:pt x="129" y="332"/>
                  </a:lnTo>
                  <a:lnTo>
                    <a:pt x="130" y="332"/>
                  </a:lnTo>
                  <a:lnTo>
                    <a:pt x="131" y="332"/>
                  </a:lnTo>
                  <a:lnTo>
                    <a:pt x="131" y="333"/>
                  </a:lnTo>
                  <a:lnTo>
                    <a:pt x="132" y="333"/>
                  </a:lnTo>
                  <a:lnTo>
                    <a:pt x="133" y="333"/>
                  </a:lnTo>
                  <a:lnTo>
                    <a:pt x="134" y="333"/>
                  </a:lnTo>
                  <a:lnTo>
                    <a:pt x="135" y="334"/>
                  </a:lnTo>
                  <a:lnTo>
                    <a:pt x="136" y="334"/>
                  </a:lnTo>
                  <a:lnTo>
                    <a:pt x="136" y="334"/>
                  </a:lnTo>
                  <a:lnTo>
                    <a:pt x="137" y="333"/>
                  </a:lnTo>
                  <a:lnTo>
                    <a:pt x="139" y="333"/>
                  </a:lnTo>
                  <a:lnTo>
                    <a:pt x="140" y="332"/>
                  </a:lnTo>
                  <a:lnTo>
                    <a:pt x="141" y="332"/>
                  </a:lnTo>
                  <a:lnTo>
                    <a:pt x="142" y="332"/>
                  </a:lnTo>
                  <a:lnTo>
                    <a:pt x="142" y="332"/>
                  </a:lnTo>
                  <a:lnTo>
                    <a:pt x="143" y="332"/>
                  </a:lnTo>
                  <a:lnTo>
                    <a:pt x="144" y="333"/>
                  </a:lnTo>
                  <a:lnTo>
                    <a:pt x="145" y="333"/>
                  </a:lnTo>
                  <a:lnTo>
                    <a:pt x="146" y="334"/>
                  </a:lnTo>
                  <a:lnTo>
                    <a:pt x="147" y="336"/>
                  </a:lnTo>
                  <a:lnTo>
                    <a:pt x="150" y="338"/>
                  </a:lnTo>
                  <a:lnTo>
                    <a:pt x="151" y="338"/>
                  </a:lnTo>
                  <a:lnTo>
                    <a:pt x="152" y="338"/>
                  </a:lnTo>
                  <a:lnTo>
                    <a:pt x="152" y="338"/>
                  </a:lnTo>
                  <a:lnTo>
                    <a:pt x="152" y="338"/>
                  </a:lnTo>
                  <a:lnTo>
                    <a:pt x="152" y="337"/>
                  </a:lnTo>
                  <a:lnTo>
                    <a:pt x="152" y="336"/>
                  </a:lnTo>
                  <a:lnTo>
                    <a:pt x="153" y="336"/>
                  </a:lnTo>
                  <a:lnTo>
                    <a:pt x="155" y="338"/>
                  </a:lnTo>
                  <a:lnTo>
                    <a:pt x="156" y="338"/>
                  </a:lnTo>
                  <a:lnTo>
                    <a:pt x="157" y="338"/>
                  </a:lnTo>
                  <a:lnTo>
                    <a:pt x="160" y="339"/>
                  </a:lnTo>
                  <a:lnTo>
                    <a:pt x="161" y="339"/>
                  </a:lnTo>
                  <a:lnTo>
                    <a:pt x="163" y="339"/>
                  </a:lnTo>
                  <a:lnTo>
                    <a:pt x="163" y="339"/>
                  </a:lnTo>
                  <a:lnTo>
                    <a:pt x="164" y="339"/>
                  </a:lnTo>
                  <a:lnTo>
                    <a:pt x="164" y="339"/>
                  </a:lnTo>
                  <a:lnTo>
                    <a:pt x="165" y="340"/>
                  </a:lnTo>
                  <a:lnTo>
                    <a:pt x="166" y="340"/>
                  </a:lnTo>
                  <a:lnTo>
                    <a:pt x="166" y="341"/>
                  </a:lnTo>
                  <a:lnTo>
                    <a:pt x="167" y="341"/>
                  </a:lnTo>
                  <a:lnTo>
                    <a:pt x="169" y="342"/>
                  </a:lnTo>
                  <a:lnTo>
                    <a:pt x="171" y="343"/>
                  </a:lnTo>
                  <a:lnTo>
                    <a:pt x="172" y="343"/>
                  </a:lnTo>
                  <a:lnTo>
                    <a:pt x="173" y="342"/>
                  </a:lnTo>
                  <a:lnTo>
                    <a:pt x="174" y="342"/>
                  </a:lnTo>
                  <a:lnTo>
                    <a:pt x="174" y="343"/>
                  </a:lnTo>
                  <a:lnTo>
                    <a:pt x="174" y="343"/>
                  </a:lnTo>
                  <a:lnTo>
                    <a:pt x="174" y="344"/>
                  </a:lnTo>
                  <a:lnTo>
                    <a:pt x="174" y="344"/>
                  </a:lnTo>
                  <a:lnTo>
                    <a:pt x="175" y="345"/>
                  </a:lnTo>
                  <a:lnTo>
                    <a:pt x="175" y="346"/>
                  </a:lnTo>
                  <a:lnTo>
                    <a:pt x="175" y="347"/>
                  </a:lnTo>
                  <a:lnTo>
                    <a:pt x="175" y="349"/>
                  </a:lnTo>
                  <a:lnTo>
                    <a:pt x="174" y="349"/>
                  </a:lnTo>
                  <a:lnTo>
                    <a:pt x="174" y="350"/>
                  </a:lnTo>
                  <a:lnTo>
                    <a:pt x="172" y="351"/>
                  </a:lnTo>
                  <a:lnTo>
                    <a:pt x="172" y="351"/>
                  </a:lnTo>
                  <a:lnTo>
                    <a:pt x="172" y="352"/>
                  </a:lnTo>
                  <a:lnTo>
                    <a:pt x="173" y="352"/>
                  </a:lnTo>
                  <a:lnTo>
                    <a:pt x="174" y="353"/>
                  </a:lnTo>
                  <a:lnTo>
                    <a:pt x="175" y="353"/>
                  </a:lnTo>
                  <a:lnTo>
                    <a:pt x="175" y="353"/>
                  </a:lnTo>
                  <a:lnTo>
                    <a:pt x="175" y="354"/>
                  </a:lnTo>
                  <a:lnTo>
                    <a:pt x="174" y="354"/>
                  </a:lnTo>
                  <a:lnTo>
                    <a:pt x="173" y="354"/>
                  </a:lnTo>
                  <a:lnTo>
                    <a:pt x="173" y="354"/>
                  </a:lnTo>
                  <a:lnTo>
                    <a:pt x="173" y="355"/>
                  </a:lnTo>
                  <a:lnTo>
                    <a:pt x="172" y="356"/>
                  </a:lnTo>
                  <a:lnTo>
                    <a:pt x="172" y="356"/>
                  </a:lnTo>
                  <a:lnTo>
                    <a:pt x="174" y="357"/>
                  </a:lnTo>
                  <a:lnTo>
                    <a:pt x="174" y="357"/>
                  </a:lnTo>
                  <a:lnTo>
                    <a:pt x="175" y="358"/>
                  </a:lnTo>
                  <a:lnTo>
                    <a:pt x="175" y="359"/>
                  </a:lnTo>
                  <a:lnTo>
                    <a:pt x="176" y="360"/>
                  </a:lnTo>
                  <a:lnTo>
                    <a:pt x="175" y="360"/>
                  </a:lnTo>
                  <a:lnTo>
                    <a:pt x="175" y="360"/>
                  </a:lnTo>
                  <a:lnTo>
                    <a:pt x="175" y="360"/>
                  </a:lnTo>
                  <a:lnTo>
                    <a:pt x="176" y="361"/>
                  </a:lnTo>
                  <a:lnTo>
                    <a:pt x="176" y="361"/>
                  </a:lnTo>
                  <a:lnTo>
                    <a:pt x="177" y="361"/>
                  </a:lnTo>
                  <a:lnTo>
                    <a:pt x="176" y="362"/>
                  </a:lnTo>
                  <a:lnTo>
                    <a:pt x="176" y="364"/>
                  </a:lnTo>
                  <a:lnTo>
                    <a:pt x="175" y="365"/>
                  </a:lnTo>
                  <a:lnTo>
                    <a:pt x="176" y="366"/>
                  </a:lnTo>
                  <a:lnTo>
                    <a:pt x="175" y="366"/>
                  </a:lnTo>
                  <a:lnTo>
                    <a:pt x="175" y="366"/>
                  </a:lnTo>
                  <a:lnTo>
                    <a:pt x="172" y="366"/>
                  </a:lnTo>
                  <a:lnTo>
                    <a:pt x="169" y="366"/>
                  </a:lnTo>
                  <a:lnTo>
                    <a:pt x="168" y="366"/>
                  </a:lnTo>
                  <a:lnTo>
                    <a:pt x="167" y="366"/>
                  </a:lnTo>
                  <a:lnTo>
                    <a:pt x="166" y="366"/>
                  </a:lnTo>
                  <a:lnTo>
                    <a:pt x="165" y="368"/>
                  </a:lnTo>
                  <a:lnTo>
                    <a:pt x="164" y="369"/>
                  </a:lnTo>
                  <a:lnTo>
                    <a:pt x="163" y="369"/>
                  </a:lnTo>
                  <a:lnTo>
                    <a:pt x="162" y="369"/>
                  </a:lnTo>
                  <a:lnTo>
                    <a:pt x="161" y="370"/>
                  </a:lnTo>
                  <a:lnTo>
                    <a:pt x="161" y="371"/>
                  </a:lnTo>
                  <a:lnTo>
                    <a:pt x="161" y="372"/>
                  </a:lnTo>
                  <a:lnTo>
                    <a:pt x="161" y="373"/>
                  </a:lnTo>
                  <a:lnTo>
                    <a:pt x="161" y="373"/>
                  </a:lnTo>
                  <a:lnTo>
                    <a:pt x="161" y="373"/>
                  </a:lnTo>
                  <a:lnTo>
                    <a:pt x="161" y="374"/>
                  </a:lnTo>
                  <a:lnTo>
                    <a:pt x="161" y="374"/>
                  </a:lnTo>
                  <a:lnTo>
                    <a:pt x="162" y="374"/>
                  </a:lnTo>
                  <a:lnTo>
                    <a:pt x="162" y="374"/>
                  </a:lnTo>
                  <a:lnTo>
                    <a:pt x="161" y="374"/>
                  </a:lnTo>
                  <a:lnTo>
                    <a:pt x="161" y="375"/>
                  </a:lnTo>
                  <a:lnTo>
                    <a:pt x="161" y="375"/>
                  </a:lnTo>
                  <a:lnTo>
                    <a:pt x="161" y="376"/>
                  </a:lnTo>
                  <a:lnTo>
                    <a:pt x="161" y="376"/>
                  </a:lnTo>
                  <a:lnTo>
                    <a:pt x="164" y="375"/>
                  </a:lnTo>
                  <a:lnTo>
                    <a:pt x="165" y="374"/>
                  </a:lnTo>
                  <a:lnTo>
                    <a:pt x="167" y="374"/>
                  </a:lnTo>
                  <a:lnTo>
                    <a:pt x="166" y="374"/>
                  </a:lnTo>
                  <a:lnTo>
                    <a:pt x="166" y="375"/>
                  </a:lnTo>
                  <a:lnTo>
                    <a:pt x="165" y="375"/>
                  </a:lnTo>
                  <a:lnTo>
                    <a:pt x="166" y="376"/>
                  </a:lnTo>
                  <a:lnTo>
                    <a:pt x="169" y="375"/>
                  </a:lnTo>
                  <a:lnTo>
                    <a:pt x="169" y="374"/>
                  </a:lnTo>
                  <a:lnTo>
                    <a:pt x="171" y="374"/>
                  </a:lnTo>
                  <a:lnTo>
                    <a:pt x="172" y="375"/>
                  </a:lnTo>
                  <a:lnTo>
                    <a:pt x="173" y="376"/>
                  </a:lnTo>
                  <a:lnTo>
                    <a:pt x="173" y="377"/>
                  </a:lnTo>
                  <a:lnTo>
                    <a:pt x="173" y="377"/>
                  </a:lnTo>
                  <a:lnTo>
                    <a:pt x="171" y="377"/>
                  </a:lnTo>
                  <a:lnTo>
                    <a:pt x="168" y="379"/>
                  </a:lnTo>
                  <a:lnTo>
                    <a:pt x="166" y="379"/>
                  </a:lnTo>
                  <a:lnTo>
                    <a:pt x="164" y="380"/>
                  </a:lnTo>
                  <a:lnTo>
                    <a:pt x="165" y="381"/>
                  </a:lnTo>
                  <a:lnTo>
                    <a:pt x="165" y="382"/>
                  </a:lnTo>
                  <a:lnTo>
                    <a:pt x="164" y="382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0" y="382"/>
                  </a:lnTo>
                  <a:lnTo>
                    <a:pt x="159" y="382"/>
                  </a:lnTo>
                  <a:lnTo>
                    <a:pt x="157" y="382"/>
                  </a:lnTo>
                  <a:lnTo>
                    <a:pt x="157" y="385"/>
                  </a:lnTo>
                  <a:lnTo>
                    <a:pt x="160" y="386"/>
                  </a:lnTo>
                  <a:lnTo>
                    <a:pt x="161" y="387"/>
                  </a:lnTo>
                  <a:lnTo>
                    <a:pt x="162" y="386"/>
                  </a:lnTo>
                  <a:lnTo>
                    <a:pt x="165" y="388"/>
                  </a:lnTo>
                  <a:lnTo>
                    <a:pt x="167" y="390"/>
                  </a:lnTo>
                  <a:lnTo>
                    <a:pt x="166" y="391"/>
                  </a:lnTo>
                  <a:lnTo>
                    <a:pt x="165" y="390"/>
                  </a:lnTo>
                  <a:lnTo>
                    <a:pt x="164" y="390"/>
                  </a:lnTo>
                  <a:lnTo>
                    <a:pt x="163" y="392"/>
                  </a:lnTo>
                  <a:lnTo>
                    <a:pt x="163" y="392"/>
                  </a:lnTo>
                  <a:lnTo>
                    <a:pt x="163" y="392"/>
                  </a:lnTo>
                  <a:lnTo>
                    <a:pt x="163" y="391"/>
                  </a:lnTo>
                  <a:lnTo>
                    <a:pt x="162" y="391"/>
                  </a:lnTo>
                  <a:lnTo>
                    <a:pt x="161" y="392"/>
                  </a:lnTo>
                  <a:lnTo>
                    <a:pt x="161" y="394"/>
                  </a:lnTo>
                  <a:lnTo>
                    <a:pt x="159" y="396"/>
                  </a:lnTo>
                  <a:lnTo>
                    <a:pt x="159" y="397"/>
                  </a:lnTo>
                  <a:lnTo>
                    <a:pt x="159" y="398"/>
                  </a:lnTo>
                  <a:lnTo>
                    <a:pt x="159" y="398"/>
                  </a:lnTo>
                  <a:lnTo>
                    <a:pt x="160" y="398"/>
                  </a:lnTo>
                  <a:lnTo>
                    <a:pt x="160" y="399"/>
                  </a:lnTo>
                  <a:lnTo>
                    <a:pt x="160" y="400"/>
                  </a:lnTo>
                  <a:lnTo>
                    <a:pt x="155" y="401"/>
                  </a:lnTo>
                  <a:lnTo>
                    <a:pt x="154" y="401"/>
                  </a:lnTo>
                  <a:lnTo>
                    <a:pt x="153" y="401"/>
                  </a:lnTo>
                  <a:lnTo>
                    <a:pt x="151" y="400"/>
                  </a:lnTo>
                  <a:lnTo>
                    <a:pt x="150" y="399"/>
                  </a:lnTo>
                  <a:lnTo>
                    <a:pt x="149" y="399"/>
                  </a:lnTo>
                  <a:lnTo>
                    <a:pt x="149" y="400"/>
                  </a:lnTo>
                  <a:lnTo>
                    <a:pt x="149" y="400"/>
                  </a:lnTo>
                  <a:lnTo>
                    <a:pt x="150" y="400"/>
                  </a:lnTo>
                  <a:lnTo>
                    <a:pt x="151" y="401"/>
                  </a:lnTo>
                  <a:lnTo>
                    <a:pt x="151" y="402"/>
                  </a:lnTo>
                  <a:lnTo>
                    <a:pt x="148" y="402"/>
                  </a:lnTo>
                  <a:lnTo>
                    <a:pt x="148" y="403"/>
                  </a:lnTo>
                  <a:lnTo>
                    <a:pt x="149" y="403"/>
                  </a:lnTo>
                  <a:lnTo>
                    <a:pt x="152" y="404"/>
                  </a:lnTo>
                  <a:lnTo>
                    <a:pt x="155" y="405"/>
                  </a:lnTo>
                  <a:lnTo>
                    <a:pt x="156" y="406"/>
                  </a:lnTo>
                  <a:lnTo>
                    <a:pt x="157" y="408"/>
                  </a:lnTo>
                  <a:lnTo>
                    <a:pt x="159" y="408"/>
                  </a:lnTo>
                  <a:lnTo>
                    <a:pt x="160" y="409"/>
                  </a:lnTo>
                  <a:lnTo>
                    <a:pt x="161" y="409"/>
                  </a:lnTo>
                  <a:lnTo>
                    <a:pt x="162" y="409"/>
                  </a:lnTo>
                  <a:lnTo>
                    <a:pt x="163" y="409"/>
                  </a:lnTo>
                  <a:lnTo>
                    <a:pt x="168" y="413"/>
                  </a:lnTo>
                  <a:lnTo>
                    <a:pt x="169" y="413"/>
                  </a:lnTo>
                  <a:lnTo>
                    <a:pt x="173" y="414"/>
                  </a:lnTo>
                  <a:lnTo>
                    <a:pt x="174" y="414"/>
                  </a:lnTo>
                  <a:lnTo>
                    <a:pt x="181" y="421"/>
                  </a:lnTo>
                  <a:lnTo>
                    <a:pt x="184" y="423"/>
                  </a:lnTo>
                  <a:lnTo>
                    <a:pt x="188" y="426"/>
                  </a:lnTo>
                  <a:lnTo>
                    <a:pt x="189" y="427"/>
                  </a:lnTo>
                  <a:lnTo>
                    <a:pt x="190" y="426"/>
                  </a:lnTo>
                  <a:lnTo>
                    <a:pt x="190" y="425"/>
                  </a:lnTo>
                  <a:lnTo>
                    <a:pt x="191" y="425"/>
                  </a:lnTo>
                  <a:lnTo>
                    <a:pt x="194" y="425"/>
                  </a:lnTo>
                  <a:lnTo>
                    <a:pt x="196" y="426"/>
                  </a:lnTo>
                  <a:lnTo>
                    <a:pt x="197" y="425"/>
                  </a:lnTo>
                  <a:lnTo>
                    <a:pt x="199" y="426"/>
                  </a:lnTo>
                  <a:lnTo>
                    <a:pt x="201" y="427"/>
                  </a:lnTo>
                  <a:lnTo>
                    <a:pt x="202" y="427"/>
                  </a:lnTo>
                  <a:lnTo>
                    <a:pt x="206" y="428"/>
                  </a:lnTo>
                  <a:lnTo>
                    <a:pt x="207" y="429"/>
                  </a:lnTo>
                  <a:lnTo>
                    <a:pt x="208" y="430"/>
                  </a:lnTo>
                  <a:lnTo>
                    <a:pt x="213" y="430"/>
                  </a:lnTo>
                  <a:lnTo>
                    <a:pt x="214" y="430"/>
                  </a:lnTo>
                  <a:lnTo>
                    <a:pt x="214" y="430"/>
                  </a:lnTo>
                  <a:lnTo>
                    <a:pt x="216" y="429"/>
                  </a:lnTo>
                  <a:lnTo>
                    <a:pt x="217" y="429"/>
                  </a:lnTo>
                  <a:lnTo>
                    <a:pt x="219" y="430"/>
                  </a:lnTo>
                  <a:lnTo>
                    <a:pt x="220" y="430"/>
                  </a:lnTo>
                  <a:lnTo>
                    <a:pt x="221" y="430"/>
                  </a:lnTo>
                  <a:lnTo>
                    <a:pt x="223" y="431"/>
                  </a:lnTo>
                  <a:lnTo>
                    <a:pt x="224" y="431"/>
                  </a:lnTo>
                  <a:lnTo>
                    <a:pt x="224" y="432"/>
                  </a:lnTo>
                  <a:lnTo>
                    <a:pt x="225" y="433"/>
                  </a:lnTo>
                  <a:lnTo>
                    <a:pt x="229" y="434"/>
                  </a:lnTo>
                  <a:lnTo>
                    <a:pt x="232" y="435"/>
                  </a:lnTo>
                  <a:lnTo>
                    <a:pt x="232" y="435"/>
                  </a:lnTo>
                  <a:lnTo>
                    <a:pt x="234" y="436"/>
                  </a:lnTo>
                  <a:lnTo>
                    <a:pt x="234" y="436"/>
                  </a:lnTo>
                  <a:lnTo>
                    <a:pt x="235" y="436"/>
                  </a:lnTo>
                  <a:lnTo>
                    <a:pt x="234" y="437"/>
                  </a:lnTo>
                  <a:lnTo>
                    <a:pt x="234" y="438"/>
                  </a:lnTo>
                  <a:lnTo>
                    <a:pt x="234" y="438"/>
                  </a:lnTo>
                  <a:lnTo>
                    <a:pt x="235" y="438"/>
                  </a:lnTo>
                  <a:lnTo>
                    <a:pt x="237" y="438"/>
                  </a:lnTo>
                  <a:lnTo>
                    <a:pt x="237" y="438"/>
                  </a:lnTo>
                  <a:lnTo>
                    <a:pt x="238" y="438"/>
                  </a:lnTo>
                  <a:lnTo>
                    <a:pt x="239" y="437"/>
                  </a:lnTo>
                  <a:lnTo>
                    <a:pt x="240" y="436"/>
                  </a:lnTo>
                  <a:lnTo>
                    <a:pt x="242" y="436"/>
                  </a:lnTo>
                  <a:lnTo>
                    <a:pt x="243" y="436"/>
                  </a:lnTo>
                  <a:lnTo>
                    <a:pt x="244" y="436"/>
                  </a:lnTo>
                  <a:lnTo>
                    <a:pt x="244" y="436"/>
                  </a:lnTo>
                  <a:lnTo>
                    <a:pt x="245" y="438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7" y="436"/>
                  </a:lnTo>
                  <a:lnTo>
                    <a:pt x="248" y="437"/>
                  </a:lnTo>
                  <a:lnTo>
                    <a:pt x="249" y="437"/>
                  </a:lnTo>
                  <a:lnTo>
                    <a:pt x="250" y="437"/>
                  </a:lnTo>
                  <a:lnTo>
                    <a:pt x="252" y="439"/>
                  </a:lnTo>
                  <a:lnTo>
                    <a:pt x="254" y="439"/>
                  </a:lnTo>
                  <a:lnTo>
                    <a:pt x="255" y="439"/>
                  </a:lnTo>
                  <a:lnTo>
                    <a:pt x="256" y="439"/>
                  </a:lnTo>
                  <a:lnTo>
                    <a:pt x="256" y="439"/>
                  </a:lnTo>
                  <a:lnTo>
                    <a:pt x="256" y="441"/>
                  </a:lnTo>
                  <a:lnTo>
                    <a:pt x="256" y="443"/>
                  </a:lnTo>
                  <a:lnTo>
                    <a:pt x="256" y="443"/>
                  </a:lnTo>
                  <a:lnTo>
                    <a:pt x="257" y="444"/>
                  </a:lnTo>
                  <a:lnTo>
                    <a:pt x="258" y="444"/>
                  </a:lnTo>
                  <a:lnTo>
                    <a:pt x="259" y="445"/>
                  </a:lnTo>
                  <a:lnTo>
                    <a:pt x="260" y="445"/>
                  </a:lnTo>
                  <a:lnTo>
                    <a:pt x="261" y="446"/>
                  </a:lnTo>
                  <a:lnTo>
                    <a:pt x="262" y="446"/>
                  </a:lnTo>
                  <a:lnTo>
                    <a:pt x="264" y="446"/>
                  </a:lnTo>
                  <a:lnTo>
                    <a:pt x="264" y="446"/>
                  </a:lnTo>
                  <a:lnTo>
                    <a:pt x="266" y="447"/>
                  </a:lnTo>
                  <a:lnTo>
                    <a:pt x="266" y="447"/>
                  </a:lnTo>
                  <a:lnTo>
                    <a:pt x="267" y="448"/>
                  </a:lnTo>
                  <a:lnTo>
                    <a:pt x="268" y="448"/>
                  </a:lnTo>
                  <a:lnTo>
                    <a:pt x="268" y="448"/>
                  </a:lnTo>
                  <a:lnTo>
                    <a:pt x="268" y="448"/>
                  </a:lnTo>
                  <a:lnTo>
                    <a:pt x="269" y="448"/>
                  </a:lnTo>
                  <a:lnTo>
                    <a:pt x="270" y="448"/>
                  </a:lnTo>
                  <a:lnTo>
                    <a:pt x="271" y="449"/>
                  </a:lnTo>
                  <a:lnTo>
                    <a:pt x="272" y="450"/>
                  </a:lnTo>
                  <a:lnTo>
                    <a:pt x="273" y="451"/>
                  </a:lnTo>
                  <a:lnTo>
                    <a:pt x="273" y="451"/>
                  </a:lnTo>
                  <a:lnTo>
                    <a:pt x="274" y="452"/>
                  </a:lnTo>
                  <a:lnTo>
                    <a:pt x="275" y="452"/>
                  </a:lnTo>
                  <a:lnTo>
                    <a:pt x="276" y="454"/>
                  </a:lnTo>
                  <a:lnTo>
                    <a:pt x="277" y="456"/>
                  </a:lnTo>
                  <a:lnTo>
                    <a:pt x="278" y="456"/>
                  </a:lnTo>
                  <a:lnTo>
                    <a:pt x="280" y="457"/>
                  </a:lnTo>
                  <a:lnTo>
                    <a:pt x="281" y="457"/>
                  </a:lnTo>
                  <a:lnTo>
                    <a:pt x="283" y="458"/>
                  </a:lnTo>
                  <a:lnTo>
                    <a:pt x="284" y="457"/>
                  </a:lnTo>
                  <a:lnTo>
                    <a:pt x="285" y="456"/>
                  </a:lnTo>
                  <a:lnTo>
                    <a:pt x="285" y="454"/>
                  </a:lnTo>
                  <a:lnTo>
                    <a:pt x="286" y="454"/>
                  </a:lnTo>
                  <a:lnTo>
                    <a:pt x="288" y="452"/>
                  </a:lnTo>
                  <a:lnTo>
                    <a:pt x="288" y="451"/>
                  </a:lnTo>
                  <a:lnTo>
                    <a:pt x="289" y="450"/>
                  </a:lnTo>
                  <a:lnTo>
                    <a:pt x="289" y="449"/>
                  </a:lnTo>
                  <a:lnTo>
                    <a:pt x="290" y="448"/>
                  </a:lnTo>
                  <a:lnTo>
                    <a:pt x="288" y="447"/>
                  </a:lnTo>
                  <a:lnTo>
                    <a:pt x="288" y="447"/>
                  </a:lnTo>
                  <a:lnTo>
                    <a:pt x="287" y="446"/>
                  </a:lnTo>
                  <a:lnTo>
                    <a:pt x="286" y="445"/>
                  </a:lnTo>
                  <a:lnTo>
                    <a:pt x="285" y="443"/>
                  </a:lnTo>
                  <a:lnTo>
                    <a:pt x="283" y="441"/>
                  </a:lnTo>
                  <a:lnTo>
                    <a:pt x="279" y="438"/>
                  </a:lnTo>
                  <a:lnTo>
                    <a:pt x="279" y="437"/>
                  </a:lnTo>
                  <a:lnTo>
                    <a:pt x="278" y="437"/>
                  </a:lnTo>
                  <a:lnTo>
                    <a:pt x="278" y="435"/>
                  </a:lnTo>
                  <a:lnTo>
                    <a:pt x="276" y="434"/>
                  </a:lnTo>
                  <a:lnTo>
                    <a:pt x="275" y="433"/>
                  </a:lnTo>
                  <a:lnTo>
                    <a:pt x="275" y="432"/>
                  </a:lnTo>
                  <a:lnTo>
                    <a:pt x="274" y="432"/>
                  </a:lnTo>
                  <a:lnTo>
                    <a:pt x="274" y="430"/>
                  </a:lnTo>
                  <a:lnTo>
                    <a:pt x="274" y="429"/>
                  </a:lnTo>
                  <a:lnTo>
                    <a:pt x="273" y="427"/>
                  </a:lnTo>
                  <a:lnTo>
                    <a:pt x="273" y="426"/>
                  </a:lnTo>
                  <a:lnTo>
                    <a:pt x="273" y="423"/>
                  </a:lnTo>
                  <a:lnTo>
                    <a:pt x="274" y="422"/>
                  </a:lnTo>
                  <a:lnTo>
                    <a:pt x="274" y="421"/>
                  </a:lnTo>
                  <a:lnTo>
                    <a:pt x="273" y="421"/>
                  </a:lnTo>
                  <a:lnTo>
                    <a:pt x="273" y="425"/>
                  </a:lnTo>
                  <a:lnTo>
                    <a:pt x="272" y="422"/>
                  </a:lnTo>
                  <a:lnTo>
                    <a:pt x="270" y="419"/>
                  </a:lnTo>
                  <a:lnTo>
                    <a:pt x="269" y="417"/>
                  </a:lnTo>
                  <a:lnTo>
                    <a:pt x="268" y="416"/>
                  </a:lnTo>
                  <a:lnTo>
                    <a:pt x="267" y="415"/>
                  </a:lnTo>
                  <a:lnTo>
                    <a:pt x="266" y="414"/>
                  </a:lnTo>
                  <a:lnTo>
                    <a:pt x="264" y="413"/>
                  </a:lnTo>
                  <a:lnTo>
                    <a:pt x="261" y="413"/>
                  </a:lnTo>
                  <a:lnTo>
                    <a:pt x="261" y="412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61" y="409"/>
                  </a:lnTo>
                  <a:lnTo>
                    <a:pt x="262" y="409"/>
                  </a:lnTo>
                  <a:lnTo>
                    <a:pt x="264" y="408"/>
                  </a:lnTo>
                  <a:lnTo>
                    <a:pt x="264" y="407"/>
                  </a:lnTo>
                  <a:lnTo>
                    <a:pt x="264" y="406"/>
                  </a:lnTo>
                  <a:lnTo>
                    <a:pt x="264" y="407"/>
                  </a:lnTo>
                  <a:lnTo>
                    <a:pt x="265" y="407"/>
                  </a:lnTo>
                  <a:lnTo>
                    <a:pt x="265" y="406"/>
                  </a:lnTo>
                  <a:lnTo>
                    <a:pt x="265" y="405"/>
                  </a:lnTo>
                  <a:lnTo>
                    <a:pt x="266" y="405"/>
                  </a:lnTo>
                  <a:lnTo>
                    <a:pt x="266" y="403"/>
                  </a:lnTo>
                  <a:lnTo>
                    <a:pt x="266" y="402"/>
                  </a:lnTo>
                  <a:lnTo>
                    <a:pt x="267" y="401"/>
                  </a:lnTo>
                  <a:lnTo>
                    <a:pt x="266" y="399"/>
                  </a:lnTo>
                  <a:lnTo>
                    <a:pt x="267" y="399"/>
                  </a:lnTo>
                  <a:lnTo>
                    <a:pt x="267" y="399"/>
                  </a:lnTo>
                  <a:lnTo>
                    <a:pt x="267" y="398"/>
                  </a:lnTo>
                  <a:lnTo>
                    <a:pt x="267" y="398"/>
                  </a:lnTo>
                  <a:lnTo>
                    <a:pt x="267" y="397"/>
                  </a:lnTo>
                  <a:lnTo>
                    <a:pt x="266" y="396"/>
                  </a:lnTo>
                  <a:lnTo>
                    <a:pt x="266" y="396"/>
                  </a:lnTo>
                  <a:lnTo>
                    <a:pt x="267" y="396"/>
                  </a:lnTo>
                  <a:lnTo>
                    <a:pt x="267" y="396"/>
                  </a:lnTo>
                  <a:lnTo>
                    <a:pt x="268" y="397"/>
                  </a:lnTo>
                  <a:lnTo>
                    <a:pt x="268" y="396"/>
                  </a:lnTo>
                  <a:lnTo>
                    <a:pt x="269" y="396"/>
                  </a:lnTo>
                  <a:lnTo>
                    <a:pt x="269" y="396"/>
                  </a:lnTo>
                  <a:lnTo>
                    <a:pt x="270" y="396"/>
                  </a:lnTo>
                  <a:lnTo>
                    <a:pt x="272" y="395"/>
                  </a:lnTo>
                  <a:lnTo>
                    <a:pt x="273" y="395"/>
                  </a:lnTo>
                  <a:lnTo>
                    <a:pt x="274" y="395"/>
                  </a:lnTo>
                  <a:lnTo>
                    <a:pt x="276" y="392"/>
                  </a:lnTo>
                  <a:lnTo>
                    <a:pt x="277" y="392"/>
                  </a:lnTo>
                  <a:lnTo>
                    <a:pt x="277" y="392"/>
                  </a:lnTo>
                  <a:lnTo>
                    <a:pt x="278" y="393"/>
                  </a:lnTo>
                  <a:lnTo>
                    <a:pt x="279" y="393"/>
                  </a:lnTo>
                  <a:lnTo>
                    <a:pt x="279" y="393"/>
                  </a:lnTo>
                  <a:lnTo>
                    <a:pt x="279" y="393"/>
                  </a:lnTo>
                  <a:lnTo>
                    <a:pt x="278" y="392"/>
                  </a:lnTo>
                  <a:lnTo>
                    <a:pt x="278" y="391"/>
                  </a:lnTo>
                  <a:lnTo>
                    <a:pt x="278" y="390"/>
                  </a:lnTo>
                  <a:lnTo>
                    <a:pt x="278" y="390"/>
                  </a:lnTo>
                  <a:lnTo>
                    <a:pt x="279" y="390"/>
                  </a:lnTo>
                  <a:lnTo>
                    <a:pt x="282" y="389"/>
                  </a:lnTo>
                  <a:lnTo>
                    <a:pt x="282" y="389"/>
                  </a:lnTo>
                  <a:lnTo>
                    <a:pt x="282" y="388"/>
                  </a:lnTo>
                  <a:lnTo>
                    <a:pt x="283" y="388"/>
                  </a:lnTo>
                  <a:lnTo>
                    <a:pt x="283" y="387"/>
                  </a:lnTo>
                  <a:lnTo>
                    <a:pt x="282" y="387"/>
                  </a:lnTo>
                  <a:lnTo>
                    <a:pt x="280" y="386"/>
                  </a:lnTo>
                  <a:lnTo>
                    <a:pt x="277" y="385"/>
                  </a:lnTo>
                  <a:lnTo>
                    <a:pt x="276" y="384"/>
                  </a:lnTo>
                  <a:lnTo>
                    <a:pt x="275" y="384"/>
                  </a:lnTo>
                  <a:lnTo>
                    <a:pt x="275" y="384"/>
                  </a:lnTo>
                  <a:lnTo>
                    <a:pt x="274" y="382"/>
                  </a:lnTo>
                  <a:lnTo>
                    <a:pt x="274" y="381"/>
                  </a:lnTo>
                  <a:lnTo>
                    <a:pt x="274" y="381"/>
                  </a:lnTo>
                  <a:lnTo>
                    <a:pt x="274" y="381"/>
                  </a:lnTo>
                  <a:lnTo>
                    <a:pt x="275" y="380"/>
                  </a:lnTo>
                  <a:lnTo>
                    <a:pt x="275" y="381"/>
                  </a:lnTo>
                  <a:lnTo>
                    <a:pt x="276" y="381"/>
                  </a:lnTo>
                  <a:lnTo>
                    <a:pt x="277" y="381"/>
                  </a:lnTo>
                  <a:lnTo>
                    <a:pt x="278" y="381"/>
                  </a:lnTo>
                  <a:lnTo>
                    <a:pt x="279" y="381"/>
                  </a:lnTo>
                  <a:lnTo>
                    <a:pt x="279" y="380"/>
                  </a:lnTo>
                  <a:lnTo>
                    <a:pt x="277" y="378"/>
                  </a:lnTo>
                  <a:lnTo>
                    <a:pt x="275" y="376"/>
                  </a:lnTo>
                  <a:lnTo>
                    <a:pt x="273" y="374"/>
                  </a:lnTo>
                  <a:lnTo>
                    <a:pt x="273" y="373"/>
                  </a:lnTo>
                  <a:lnTo>
                    <a:pt x="271" y="371"/>
                  </a:lnTo>
                  <a:lnTo>
                    <a:pt x="269" y="370"/>
                  </a:lnTo>
                  <a:lnTo>
                    <a:pt x="267" y="368"/>
                  </a:lnTo>
                  <a:lnTo>
                    <a:pt x="266" y="368"/>
                  </a:lnTo>
                  <a:lnTo>
                    <a:pt x="265" y="367"/>
                  </a:lnTo>
                  <a:lnTo>
                    <a:pt x="260" y="367"/>
                  </a:lnTo>
                  <a:lnTo>
                    <a:pt x="259" y="367"/>
                  </a:lnTo>
                  <a:lnTo>
                    <a:pt x="258" y="367"/>
                  </a:lnTo>
                  <a:lnTo>
                    <a:pt x="257" y="368"/>
                  </a:lnTo>
                  <a:lnTo>
                    <a:pt x="256" y="367"/>
                  </a:lnTo>
                  <a:lnTo>
                    <a:pt x="255" y="366"/>
                  </a:lnTo>
                  <a:lnTo>
                    <a:pt x="254" y="365"/>
                  </a:lnTo>
                  <a:lnTo>
                    <a:pt x="254" y="364"/>
                  </a:lnTo>
                  <a:lnTo>
                    <a:pt x="254" y="363"/>
                  </a:lnTo>
                  <a:lnTo>
                    <a:pt x="253" y="361"/>
                  </a:lnTo>
                  <a:lnTo>
                    <a:pt x="252" y="361"/>
                  </a:lnTo>
                  <a:lnTo>
                    <a:pt x="250" y="360"/>
                  </a:lnTo>
                  <a:lnTo>
                    <a:pt x="248" y="359"/>
                  </a:lnTo>
                  <a:lnTo>
                    <a:pt x="247" y="357"/>
                  </a:lnTo>
                  <a:lnTo>
                    <a:pt x="247" y="354"/>
                  </a:lnTo>
                  <a:lnTo>
                    <a:pt x="248" y="352"/>
                  </a:lnTo>
                  <a:lnTo>
                    <a:pt x="249" y="351"/>
                  </a:lnTo>
                  <a:lnTo>
                    <a:pt x="250" y="350"/>
                  </a:lnTo>
                  <a:lnTo>
                    <a:pt x="250" y="349"/>
                  </a:lnTo>
                  <a:lnTo>
                    <a:pt x="249" y="349"/>
                  </a:lnTo>
                  <a:lnTo>
                    <a:pt x="248" y="347"/>
                  </a:lnTo>
                  <a:lnTo>
                    <a:pt x="247" y="346"/>
                  </a:lnTo>
                  <a:lnTo>
                    <a:pt x="247" y="345"/>
                  </a:lnTo>
                  <a:lnTo>
                    <a:pt x="246" y="344"/>
                  </a:lnTo>
                  <a:lnTo>
                    <a:pt x="246" y="341"/>
                  </a:lnTo>
                  <a:lnTo>
                    <a:pt x="247" y="339"/>
                  </a:lnTo>
                  <a:lnTo>
                    <a:pt x="248" y="338"/>
                  </a:lnTo>
                  <a:lnTo>
                    <a:pt x="249" y="337"/>
                  </a:lnTo>
                  <a:lnTo>
                    <a:pt x="249" y="336"/>
                  </a:lnTo>
                  <a:lnTo>
                    <a:pt x="249" y="335"/>
                  </a:lnTo>
                  <a:lnTo>
                    <a:pt x="249" y="334"/>
                  </a:lnTo>
                  <a:lnTo>
                    <a:pt x="249" y="333"/>
                  </a:lnTo>
                  <a:lnTo>
                    <a:pt x="249" y="333"/>
                  </a:lnTo>
                  <a:lnTo>
                    <a:pt x="250" y="332"/>
                  </a:lnTo>
                  <a:lnTo>
                    <a:pt x="250" y="332"/>
                  </a:lnTo>
                  <a:lnTo>
                    <a:pt x="251" y="332"/>
                  </a:lnTo>
                  <a:lnTo>
                    <a:pt x="252" y="332"/>
                  </a:lnTo>
                  <a:lnTo>
                    <a:pt x="254" y="333"/>
                  </a:lnTo>
                  <a:lnTo>
                    <a:pt x="257" y="336"/>
                  </a:lnTo>
                  <a:lnTo>
                    <a:pt x="259" y="337"/>
                  </a:lnTo>
                  <a:lnTo>
                    <a:pt x="259" y="338"/>
                  </a:lnTo>
                  <a:lnTo>
                    <a:pt x="261" y="339"/>
                  </a:lnTo>
                  <a:lnTo>
                    <a:pt x="262" y="339"/>
                  </a:lnTo>
                  <a:lnTo>
                    <a:pt x="264" y="339"/>
                  </a:lnTo>
                  <a:lnTo>
                    <a:pt x="266" y="338"/>
                  </a:lnTo>
                  <a:lnTo>
                    <a:pt x="266" y="338"/>
                  </a:lnTo>
                  <a:lnTo>
                    <a:pt x="266" y="337"/>
                  </a:lnTo>
                  <a:lnTo>
                    <a:pt x="266" y="336"/>
                  </a:lnTo>
                  <a:lnTo>
                    <a:pt x="265" y="335"/>
                  </a:lnTo>
                  <a:lnTo>
                    <a:pt x="265" y="334"/>
                  </a:lnTo>
                  <a:lnTo>
                    <a:pt x="264" y="332"/>
                  </a:lnTo>
                  <a:lnTo>
                    <a:pt x="262" y="330"/>
                  </a:lnTo>
                  <a:lnTo>
                    <a:pt x="261" y="329"/>
                  </a:lnTo>
                  <a:lnTo>
                    <a:pt x="261" y="329"/>
                  </a:lnTo>
                  <a:lnTo>
                    <a:pt x="262" y="329"/>
                  </a:lnTo>
                  <a:lnTo>
                    <a:pt x="264" y="329"/>
                  </a:lnTo>
                  <a:lnTo>
                    <a:pt x="265" y="329"/>
                  </a:lnTo>
                  <a:lnTo>
                    <a:pt x="266" y="328"/>
                  </a:lnTo>
                  <a:lnTo>
                    <a:pt x="268" y="326"/>
                  </a:lnTo>
                  <a:lnTo>
                    <a:pt x="269" y="325"/>
                  </a:lnTo>
                  <a:lnTo>
                    <a:pt x="269" y="324"/>
                  </a:lnTo>
                  <a:lnTo>
                    <a:pt x="269" y="323"/>
                  </a:lnTo>
                  <a:lnTo>
                    <a:pt x="271" y="323"/>
                  </a:lnTo>
                  <a:lnTo>
                    <a:pt x="272" y="322"/>
                  </a:lnTo>
                  <a:lnTo>
                    <a:pt x="273" y="322"/>
                  </a:lnTo>
                  <a:lnTo>
                    <a:pt x="275" y="321"/>
                  </a:lnTo>
                  <a:lnTo>
                    <a:pt x="276" y="320"/>
                  </a:lnTo>
                  <a:lnTo>
                    <a:pt x="277" y="320"/>
                  </a:lnTo>
                  <a:lnTo>
                    <a:pt x="277" y="319"/>
                  </a:lnTo>
                  <a:lnTo>
                    <a:pt x="278" y="318"/>
                  </a:lnTo>
                  <a:lnTo>
                    <a:pt x="279" y="316"/>
                  </a:lnTo>
                  <a:lnTo>
                    <a:pt x="280" y="315"/>
                  </a:lnTo>
                  <a:lnTo>
                    <a:pt x="280" y="315"/>
                  </a:lnTo>
                  <a:lnTo>
                    <a:pt x="281" y="315"/>
                  </a:lnTo>
                  <a:lnTo>
                    <a:pt x="283" y="315"/>
                  </a:lnTo>
                  <a:lnTo>
                    <a:pt x="284" y="316"/>
                  </a:lnTo>
                  <a:lnTo>
                    <a:pt x="286" y="316"/>
                  </a:lnTo>
                  <a:lnTo>
                    <a:pt x="286" y="317"/>
                  </a:lnTo>
                  <a:lnTo>
                    <a:pt x="286" y="318"/>
                  </a:lnTo>
                  <a:lnTo>
                    <a:pt x="287" y="318"/>
                  </a:lnTo>
                  <a:lnTo>
                    <a:pt x="287" y="318"/>
                  </a:lnTo>
                  <a:lnTo>
                    <a:pt x="288" y="318"/>
                  </a:lnTo>
                  <a:lnTo>
                    <a:pt x="289" y="318"/>
                  </a:lnTo>
                  <a:lnTo>
                    <a:pt x="291" y="317"/>
                  </a:lnTo>
                  <a:lnTo>
                    <a:pt x="293" y="315"/>
                  </a:lnTo>
                  <a:lnTo>
                    <a:pt x="295" y="315"/>
                  </a:lnTo>
                  <a:lnTo>
                    <a:pt x="296" y="315"/>
                  </a:lnTo>
                  <a:lnTo>
                    <a:pt x="297" y="316"/>
                  </a:lnTo>
                  <a:lnTo>
                    <a:pt x="299" y="317"/>
                  </a:lnTo>
                  <a:lnTo>
                    <a:pt x="300" y="318"/>
                  </a:lnTo>
                  <a:lnTo>
                    <a:pt x="301" y="318"/>
                  </a:lnTo>
                  <a:lnTo>
                    <a:pt x="301" y="318"/>
                  </a:lnTo>
                  <a:lnTo>
                    <a:pt x="302" y="318"/>
                  </a:lnTo>
                  <a:lnTo>
                    <a:pt x="302" y="318"/>
                  </a:lnTo>
                  <a:lnTo>
                    <a:pt x="303" y="318"/>
                  </a:lnTo>
                  <a:lnTo>
                    <a:pt x="304" y="318"/>
                  </a:lnTo>
                  <a:lnTo>
                    <a:pt x="305" y="318"/>
                  </a:lnTo>
                  <a:lnTo>
                    <a:pt x="307" y="318"/>
                  </a:lnTo>
                  <a:lnTo>
                    <a:pt x="307" y="318"/>
                  </a:lnTo>
                  <a:lnTo>
                    <a:pt x="308" y="318"/>
                  </a:lnTo>
                  <a:lnTo>
                    <a:pt x="309" y="318"/>
                  </a:lnTo>
                  <a:lnTo>
                    <a:pt x="310" y="319"/>
                  </a:lnTo>
                  <a:lnTo>
                    <a:pt x="313" y="321"/>
                  </a:lnTo>
                  <a:lnTo>
                    <a:pt x="314" y="321"/>
                  </a:lnTo>
                  <a:lnTo>
                    <a:pt x="316" y="322"/>
                  </a:lnTo>
                  <a:lnTo>
                    <a:pt x="317" y="323"/>
                  </a:lnTo>
                  <a:lnTo>
                    <a:pt x="318" y="323"/>
                  </a:lnTo>
                  <a:lnTo>
                    <a:pt x="319" y="324"/>
                  </a:lnTo>
                  <a:lnTo>
                    <a:pt x="320" y="325"/>
                  </a:lnTo>
                  <a:lnTo>
                    <a:pt x="322" y="327"/>
                  </a:lnTo>
                  <a:lnTo>
                    <a:pt x="323" y="328"/>
                  </a:lnTo>
                  <a:lnTo>
                    <a:pt x="323" y="329"/>
                  </a:lnTo>
                  <a:lnTo>
                    <a:pt x="324" y="330"/>
                  </a:lnTo>
                  <a:lnTo>
                    <a:pt x="324" y="330"/>
                  </a:lnTo>
                  <a:lnTo>
                    <a:pt x="325" y="330"/>
                  </a:lnTo>
                  <a:lnTo>
                    <a:pt x="325" y="329"/>
                  </a:lnTo>
                  <a:lnTo>
                    <a:pt x="325" y="328"/>
                  </a:lnTo>
                  <a:lnTo>
                    <a:pt x="324" y="327"/>
                  </a:lnTo>
                  <a:lnTo>
                    <a:pt x="324" y="326"/>
                  </a:lnTo>
                  <a:lnTo>
                    <a:pt x="323" y="325"/>
                  </a:lnTo>
                  <a:lnTo>
                    <a:pt x="323" y="325"/>
                  </a:lnTo>
                  <a:lnTo>
                    <a:pt x="323" y="324"/>
                  </a:lnTo>
                  <a:lnTo>
                    <a:pt x="323" y="324"/>
                  </a:lnTo>
                  <a:lnTo>
                    <a:pt x="324" y="324"/>
                  </a:lnTo>
                  <a:lnTo>
                    <a:pt x="326" y="325"/>
                  </a:lnTo>
                  <a:lnTo>
                    <a:pt x="328" y="326"/>
                  </a:lnTo>
                  <a:lnTo>
                    <a:pt x="330" y="327"/>
                  </a:lnTo>
                  <a:lnTo>
                    <a:pt x="332" y="328"/>
                  </a:lnTo>
                  <a:lnTo>
                    <a:pt x="335" y="329"/>
                  </a:lnTo>
                  <a:lnTo>
                    <a:pt x="337" y="329"/>
                  </a:lnTo>
                  <a:lnTo>
                    <a:pt x="338" y="329"/>
                  </a:lnTo>
                  <a:lnTo>
                    <a:pt x="339" y="329"/>
                  </a:lnTo>
                  <a:lnTo>
                    <a:pt x="340" y="328"/>
                  </a:lnTo>
                  <a:lnTo>
                    <a:pt x="340" y="327"/>
                  </a:lnTo>
                  <a:lnTo>
                    <a:pt x="341" y="326"/>
                  </a:lnTo>
                  <a:lnTo>
                    <a:pt x="342" y="325"/>
                  </a:lnTo>
                  <a:lnTo>
                    <a:pt x="343" y="324"/>
                  </a:lnTo>
                  <a:lnTo>
                    <a:pt x="344" y="324"/>
                  </a:lnTo>
                  <a:lnTo>
                    <a:pt x="345" y="324"/>
                  </a:lnTo>
                  <a:lnTo>
                    <a:pt x="346" y="324"/>
                  </a:lnTo>
                  <a:lnTo>
                    <a:pt x="347" y="323"/>
                  </a:lnTo>
                  <a:lnTo>
                    <a:pt x="348" y="323"/>
                  </a:lnTo>
                  <a:lnTo>
                    <a:pt x="350" y="324"/>
                  </a:lnTo>
                  <a:lnTo>
                    <a:pt x="352" y="325"/>
                  </a:lnTo>
                  <a:lnTo>
                    <a:pt x="354" y="325"/>
                  </a:lnTo>
                  <a:lnTo>
                    <a:pt x="355" y="325"/>
                  </a:lnTo>
                  <a:lnTo>
                    <a:pt x="356" y="325"/>
                  </a:lnTo>
                  <a:lnTo>
                    <a:pt x="356" y="324"/>
                  </a:lnTo>
                  <a:lnTo>
                    <a:pt x="356" y="323"/>
                  </a:lnTo>
                  <a:lnTo>
                    <a:pt x="357" y="323"/>
                  </a:lnTo>
                  <a:lnTo>
                    <a:pt x="357" y="323"/>
                  </a:lnTo>
                  <a:lnTo>
                    <a:pt x="359" y="323"/>
                  </a:lnTo>
                  <a:lnTo>
                    <a:pt x="360" y="323"/>
                  </a:lnTo>
                  <a:lnTo>
                    <a:pt x="361" y="323"/>
                  </a:lnTo>
                  <a:lnTo>
                    <a:pt x="362" y="323"/>
                  </a:lnTo>
                  <a:lnTo>
                    <a:pt x="365" y="324"/>
                  </a:lnTo>
                  <a:lnTo>
                    <a:pt x="366" y="326"/>
                  </a:lnTo>
                  <a:lnTo>
                    <a:pt x="368" y="327"/>
                  </a:lnTo>
                  <a:lnTo>
                    <a:pt x="370" y="328"/>
                  </a:lnTo>
                  <a:lnTo>
                    <a:pt x="371" y="328"/>
                  </a:lnTo>
                  <a:lnTo>
                    <a:pt x="372" y="328"/>
                  </a:lnTo>
                  <a:lnTo>
                    <a:pt x="373" y="329"/>
                  </a:lnTo>
                  <a:lnTo>
                    <a:pt x="377" y="329"/>
                  </a:lnTo>
                  <a:lnTo>
                    <a:pt x="377" y="329"/>
                  </a:lnTo>
                  <a:lnTo>
                    <a:pt x="377" y="329"/>
                  </a:lnTo>
                  <a:lnTo>
                    <a:pt x="377" y="330"/>
                  </a:lnTo>
                  <a:lnTo>
                    <a:pt x="378" y="331"/>
                  </a:lnTo>
                  <a:lnTo>
                    <a:pt x="380" y="330"/>
                  </a:lnTo>
                  <a:lnTo>
                    <a:pt x="380" y="329"/>
                  </a:lnTo>
                  <a:lnTo>
                    <a:pt x="381" y="328"/>
                  </a:lnTo>
                  <a:lnTo>
                    <a:pt x="381" y="327"/>
                  </a:lnTo>
                  <a:lnTo>
                    <a:pt x="381" y="326"/>
                  </a:lnTo>
                  <a:lnTo>
                    <a:pt x="382" y="326"/>
                  </a:lnTo>
                  <a:lnTo>
                    <a:pt x="382" y="326"/>
                  </a:lnTo>
                  <a:lnTo>
                    <a:pt x="383" y="327"/>
                  </a:lnTo>
                  <a:lnTo>
                    <a:pt x="385" y="328"/>
                  </a:lnTo>
                  <a:lnTo>
                    <a:pt x="386" y="328"/>
                  </a:lnTo>
                  <a:lnTo>
                    <a:pt x="387" y="328"/>
                  </a:lnTo>
                  <a:lnTo>
                    <a:pt x="389" y="328"/>
                  </a:lnTo>
                  <a:lnTo>
                    <a:pt x="392" y="328"/>
                  </a:lnTo>
                  <a:lnTo>
                    <a:pt x="394" y="327"/>
                  </a:lnTo>
                  <a:lnTo>
                    <a:pt x="395" y="326"/>
                  </a:lnTo>
                  <a:lnTo>
                    <a:pt x="396" y="324"/>
                  </a:lnTo>
                  <a:lnTo>
                    <a:pt x="395" y="322"/>
                  </a:lnTo>
                  <a:lnTo>
                    <a:pt x="396" y="321"/>
                  </a:lnTo>
                  <a:lnTo>
                    <a:pt x="395" y="320"/>
                  </a:lnTo>
                  <a:lnTo>
                    <a:pt x="393" y="319"/>
                  </a:lnTo>
                  <a:lnTo>
                    <a:pt x="392" y="318"/>
                  </a:lnTo>
                  <a:lnTo>
                    <a:pt x="389" y="318"/>
                  </a:lnTo>
                  <a:lnTo>
                    <a:pt x="388" y="317"/>
                  </a:lnTo>
                  <a:lnTo>
                    <a:pt x="388" y="317"/>
                  </a:lnTo>
                  <a:lnTo>
                    <a:pt x="384" y="316"/>
                  </a:lnTo>
                  <a:lnTo>
                    <a:pt x="382" y="316"/>
                  </a:lnTo>
                  <a:lnTo>
                    <a:pt x="382" y="315"/>
                  </a:lnTo>
                  <a:lnTo>
                    <a:pt x="381" y="314"/>
                  </a:lnTo>
                  <a:lnTo>
                    <a:pt x="380" y="312"/>
                  </a:lnTo>
                  <a:lnTo>
                    <a:pt x="377" y="312"/>
                  </a:lnTo>
                  <a:lnTo>
                    <a:pt x="376" y="311"/>
                  </a:lnTo>
                  <a:lnTo>
                    <a:pt x="377" y="310"/>
                  </a:lnTo>
                  <a:lnTo>
                    <a:pt x="378" y="310"/>
                  </a:lnTo>
                  <a:lnTo>
                    <a:pt x="380" y="308"/>
                  </a:lnTo>
                  <a:lnTo>
                    <a:pt x="380" y="308"/>
                  </a:lnTo>
                  <a:lnTo>
                    <a:pt x="382" y="308"/>
                  </a:lnTo>
                  <a:lnTo>
                    <a:pt x="383" y="307"/>
                  </a:lnTo>
                  <a:lnTo>
                    <a:pt x="384" y="306"/>
                  </a:lnTo>
                  <a:lnTo>
                    <a:pt x="384" y="306"/>
                  </a:lnTo>
                  <a:lnTo>
                    <a:pt x="384" y="305"/>
                  </a:lnTo>
                  <a:lnTo>
                    <a:pt x="382" y="303"/>
                  </a:lnTo>
                  <a:lnTo>
                    <a:pt x="381" y="301"/>
                  </a:lnTo>
                  <a:lnTo>
                    <a:pt x="381" y="300"/>
                  </a:lnTo>
                  <a:lnTo>
                    <a:pt x="381" y="299"/>
                  </a:lnTo>
                  <a:lnTo>
                    <a:pt x="381" y="299"/>
                  </a:lnTo>
                  <a:lnTo>
                    <a:pt x="382" y="298"/>
                  </a:lnTo>
                  <a:lnTo>
                    <a:pt x="382" y="298"/>
                  </a:lnTo>
                  <a:lnTo>
                    <a:pt x="383" y="297"/>
                  </a:lnTo>
                  <a:lnTo>
                    <a:pt x="385" y="297"/>
                  </a:lnTo>
                  <a:lnTo>
                    <a:pt x="387" y="297"/>
                  </a:lnTo>
                  <a:lnTo>
                    <a:pt x="389" y="298"/>
                  </a:lnTo>
                  <a:lnTo>
                    <a:pt x="391" y="298"/>
                  </a:lnTo>
                  <a:lnTo>
                    <a:pt x="391" y="298"/>
                  </a:lnTo>
                  <a:lnTo>
                    <a:pt x="392" y="298"/>
                  </a:lnTo>
                  <a:lnTo>
                    <a:pt x="392" y="297"/>
                  </a:lnTo>
                  <a:lnTo>
                    <a:pt x="392" y="296"/>
                  </a:lnTo>
                  <a:lnTo>
                    <a:pt x="391" y="296"/>
                  </a:lnTo>
                  <a:lnTo>
                    <a:pt x="388" y="295"/>
                  </a:lnTo>
                  <a:lnTo>
                    <a:pt x="387" y="294"/>
                  </a:lnTo>
                  <a:lnTo>
                    <a:pt x="386" y="294"/>
                  </a:lnTo>
                  <a:lnTo>
                    <a:pt x="385" y="294"/>
                  </a:lnTo>
                  <a:lnTo>
                    <a:pt x="383" y="294"/>
                  </a:lnTo>
                  <a:lnTo>
                    <a:pt x="382" y="293"/>
                  </a:lnTo>
                  <a:lnTo>
                    <a:pt x="381" y="293"/>
                  </a:lnTo>
                  <a:lnTo>
                    <a:pt x="381" y="292"/>
                  </a:lnTo>
                  <a:lnTo>
                    <a:pt x="381" y="291"/>
                  </a:lnTo>
                  <a:lnTo>
                    <a:pt x="382" y="291"/>
                  </a:lnTo>
                  <a:lnTo>
                    <a:pt x="383" y="291"/>
                  </a:lnTo>
                  <a:lnTo>
                    <a:pt x="384" y="291"/>
                  </a:lnTo>
                  <a:lnTo>
                    <a:pt x="384" y="291"/>
                  </a:lnTo>
                  <a:lnTo>
                    <a:pt x="384" y="290"/>
                  </a:lnTo>
                  <a:lnTo>
                    <a:pt x="384" y="290"/>
                  </a:lnTo>
                  <a:lnTo>
                    <a:pt x="383" y="290"/>
                  </a:lnTo>
                  <a:lnTo>
                    <a:pt x="383" y="290"/>
                  </a:lnTo>
                  <a:lnTo>
                    <a:pt x="382" y="290"/>
                  </a:lnTo>
                  <a:lnTo>
                    <a:pt x="381" y="290"/>
                  </a:lnTo>
                  <a:lnTo>
                    <a:pt x="379" y="290"/>
                  </a:lnTo>
                  <a:lnTo>
                    <a:pt x="378" y="289"/>
                  </a:lnTo>
                  <a:lnTo>
                    <a:pt x="378" y="289"/>
                  </a:lnTo>
                  <a:lnTo>
                    <a:pt x="379" y="288"/>
                  </a:lnTo>
                  <a:lnTo>
                    <a:pt x="379" y="288"/>
                  </a:lnTo>
                  <a:lnTo>
                    <a:pt x="378" y="287"/>
                  </a:lnTo>
                  <a:lnTo>
                    <a:pt x="378" y="286"/>
                  </a:lnTo>
                  <a:lnTo>
                    <a:pt x="378" y="285"/>
                  </a:lnTo>
                  <a:lnTo>
                    <a:pt x="379" y="284"/>
                  </a:lnTo>
                  <a:lnTo>
                    <a:pt x="379" y="284"/>
                  </a:lnTo>
                  <a:lnTo>
                    <a:pt x="382" y="284"/>
                  </a:lnTo>
                  <a:lnTo>
                    <a:pt x="386" y="285"/>
                  </a:lnTo>
                  <a:lnTo>
                    <a:pt x="387" y="285"/>
                  </a:lnTo>
                  <a:lnTo>
                    <a:pt x="387" y="285"/>
                  </a:lnTo>
                  <a:lnTo>
                    <a:pt x="387" y="284"/>
                  </a:lnTo>
                  <a:lnTo>
                    <a:pt x="391" y="284"/>
                  </a:lnTo>
                  <a:lnTo>
                    <a:pt x="392" y="284"/>
                  </a:lnTo>
                  <a:lnTo>
                    <a:pt x="392" y="283"/>
                  </a:lnTo>
                  <a:lnTo>
                    <a:pt x="397" y="283"/>
                  </a:lnTo>
                  <a:lnTo>
                    <a:pt x="397" y="283"/>
                  </a:lnTo>
                  <a:lnTo>
                    <a:pt x="397" y="282"/>
                  </a:lnTo>
                  <a:lnTo>
                    <a:pt x="398" y="282"/>
                  </a:lnTo>
                  <a:lnTo>
                    <a:pt x="400" y="282"/>
                  </a:lnTo>
                  <a:lnTo>
                    <a:pt x="401" y="281"/>
                  </a:lnTo>
                  <a:lnTo>
                    <a:pt x="402" y="281"/>
                  </a:lnTo>
                  <a:lnTo>
                    <a:pt x="402" y="281"/>
                  </a:lnTo>
                  <a:lnTo>
                    <a:pt x="405" y="281"/>
                  </a:lnTo>
                  <a:lnTo>
                    <a:pt x="406" y="281"/>
                  </a:lnTo>
                  <a:lnTo>
                    <a:pt x="406" y="281"/>
                  </a:lnTo>
                  <a:lnTo>
                    <a:pt x="407" y="280"/>
                  </a:lnTo>
                  <a:lnTo>
                    <a:pt x="408" y="280"/>
                  </a:lnTo>
                  <a:lnTo>
                    <a:pt x="410" y="279"/>
                  </a:lnTo>
                  <a:lnTo>
                    <a:pt x="411" y="280"/>
                  </a:lnTo>
                  <a:lnTo>
                    <a:pt x="412" y="280"/>
                  </a:lnTo>
                  <a:lnTo>
                    <a:pt x="414" y="280"/>
                  </a:lnTo>
                  <a:lnTo>
                    <a:pt x="415" y="279"/>
                  </a:lnTo>
                  <a:lnTo>
                    <a:pt x="416" y="280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17" y="279"/>
                  </a:lnTo>
                  <a:lnTo>
                    <a:pt x="417" y="277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19" y="276"/>
                  </a:lnTo>
                  <a:lnTo>
                    <a:pt x="419" y="275"/>
                  </a:lnTo>
                  <a:lnTo>
                    <a:pt x="421" y="275"/>
                  </a:lnTo>
                  <a:lnTo>
                    <a:pt x="423" y="274"/>
                  </a:lnTo>
                  <a:lnTo>
                    <a:pt x="423" y="275"/>
                  </a:lnTo>
                  <a:lnTo>
                    <a:pt x="426" y="275"/>
                  </a:lnTo>
                  <a:lnTo>
                    <a:pt x="429" y="274"/>
                  </a:lnTo>
                  <a:lnTo>
                    <a:pt x="431" y="274"/>
                  </a:lnTo>
                  <a:lnTo>
                    <a:pt x="434" y="273"/>
                  </a:lnTo>
                  <a:lnTo>
                    <a:pt x="436" y="273"/>
                  </a:lnTo>
                  <a:lnTo>
                    <a:pt x="438" y="272"/>
                  </a:lnTo>
                  <a:lnTo>
                    <a:pt x="441" y="272"/>
                  </a:lnTo>
                  <a:lnTo>
                    <a:pt x="442" y="271"/>
                  </a:lnTo>
                  <a:lnTo>
                    <a:pt x="443" y="271"/>
                  </a:lnTo>
                  <a:lnTo>
                    <a:pt x="444" y="271"/>
                  </a:lnTo>
                  <a:lnTo>
                    <a:pt x="445" y="271"/>
                  </a:lnTo>
                  <a:lnTo>
                    <a:pt x="445" y="270"/>
                  </a:lnTo>
                  <a:lnTo>
                    <a:pt x="445" y="270"/>
                  </a:lnTo>
                  <a:lnTo>
                    <a:pt x="445" y="269"/>
                  </a:lnTo>
                  <a:lnTo>
                    <a:pt x="444" y="268"/>
                  </a:lnTo>
                  <a:lnTo>
                    <a:pt x="445" y="268"/>
                  </a:lnTo>
                  <a:lnTo>
                    <a:pt x="446" y="268"/>
                  </a:lnTo>
                  <a:lnTo>
                    <a:pt x="447" y="268"/>
                  </a:lnTo>
                  <a:lnTo>
                    <a:pt x="448" y="267"/>
                  </a:lnTo>
                  <a:lnTo>
                    <a:pt x="449" y="266"/>
                  </a:lnTo>
                  <a:lnTo>
                    <a:pt x="450" y="266"/>
                  </a:lnTo>
                  <a:lnTo>
                    <a:pt x="453" y="266"/>
                  </a:lnTo>
                  <a:lnTo>
                    <a:pt x="456" y="266"/>
                  </a:lnTo>
                  <a:lnTo>
                    <a:pt x="458" y="267"/>
                  </a:lnTo>
                  <a:lnTo>
                    <a:pt x="460" y="267"/>
                  </a:lnTo>
                  <a:lnTo>
                    <a:pt x="462" y="268"/>
                  </a:lnTo>
                  <a:lnTo>
                    <a:pt x="463" y="268"/>
                  </a:lnTo>
                  <a:lnTo>
                    <a:pt x="464" y="268"/>
                  </a:lnTo>
                  <a:lnTo>
                    <a:pt x="465" y="268"/>
                  </a:lnTo>
                  <a:lnTo>
                    <a:pt x="465" y="268"/>
                  </a:lnTo>
                  <a:lnTo>
                    <a:pt x="466" y="267"/>
                  </a:lnTo>
                  <a:lnTo>
                    <a:pt x="466" y="267"/>
                  </a:lnTo>
                  <a:lnTo>
                    <a:pt x="468" y="267"/>
                  </a:lnTo>
                  <a:lnTo>
                    <a:pt x="469" y="267"/>
                  </a:lnTo>
                  <a:lnTo>
                    <a:pt x="471" y="269"/>
                  </a:lnTo>
                  <a:lnTo>
                    <a:pt x="473" y="271"/>
                  </a:lnTo>
                  <a:lnTo>
                    <a:pt x="477" y="274"/>
                  </a:lnTo>
                  <a:lnTo>
                    <a:pt x="478" y="276"/>
                  </a:lnTo>
                  <a:lnTo>
                    <a:pt x="478" y="276"/>
                  </a:lnTo>
                  <a:lnTo>
                    <a:pt x="479" y="277"/>
                  </a:lnTo>
                  <a:lnTo>
                    <a:pt x="479" y="280"/>
                  </a:lnTo>
                  <a:lnTo>
                    <a:pt x="479" y="281"/>
                  </a:lnTo>
                  <a:lnTo>
                    <a:pt x="479" y="282"/>
                  </a:lnTo>
                  <a:lnTo>
                    <a:pt x="482" y="282"/>
                  </a:lnTo>
                  <a:lnTo>
                    <a:pt x="485" y="282"/>
                  </a:lnTo>
                  <a:lnTo>
                    <a:pt x="487" y="281"/>
                  </a:lnTo>
                  <a:lnTo>
                    <a:pt x="489" y="282"/>
                  </a:lnTo>
                  <a:lnTo>
                    <a:pt x="489" y="281"/>
                  </a:lnTo>
                  <a:lnTo>
                    <a:pt x="489" y="280"/>
                  </a:lnTo>
                  <a:lnTo>
                    <a:pt x="490" y="280"/>
                  </a:lnTo>
                  <a:lnTo>
                    <a:pt x="491" y="281"/>
                  </a:lnTo>
                  <a:lnTo>
                    <a:pt x="492" y="282"/>
                  </a:lnTo>
                  <a:lnTo>
                    <a:pt x="493" y="283"/>
                  </a:lnTo>
                  <a:lnTo>
                    <a:pt x="493" y="284"/>
                  </a:lnTo>
                  <a:lnTo>
                    <a:pt x="494" y="285"/>
                  </a:lnTo>
                  <a:lnTo>
                    <a:pt x="495" y="285"/>
                  </a:lnTo>
                  <a:lnTo>
                    <a:pt x="495" y="285"/>
                  </a:lnTo>
                  <a:lnTo>
                    <a:pt x="496" y="284"/>
                  </a:lnTo>
                  <a:lnTo>
                    <a:pt x="496" y="284"/>
                  </a:lnTo>
                  <a:lnTo>
                    <a:pt x="495" y="284"/>
                  </a:lnTo>
                  <a:lnTo>
                    <a:pt x="495" y="283"/>
                  </a:lnTo>
                  <a:lnTo>
                    <a:pt x="495" y="283"/>
                  </a:lnTo>
                  <a:lnTo>
                    <a:pt x="495" y="283"/>
                  </a:lnTo>
                  <a:lnTo>
                    <a:pt x="496" y="283"/>
                  </a:lnTo>
                  <a:lnTo>
                    <a:pt x="498" y="283"/>
                  </a:lnTo>
                  <a:lnTo>
                    <a:pt x="501" y="285"/>
                  </a:lnTo>
                  <a:lnTo>
                    <a:pt x="502" y="285"/>
                  </a:lnTo>
                  <a:lnTo>
                    <a:pt x="503" y="285"/>
                  </a:lnTo>
                  <a:lnTo>
                    <a:pt x="504" y="285"/>
                  </a:lnTo>
                  <a:lnTo>
                    <a:pt x="505" y="284"/>
                  </a:lnTo>
                  <a:lnTo>
                    <a:pt x="505" y="284"/>
                  </a:lnTo>
                  <a:lnTo>
                    <a:pt x="506" y="283"/>
                  </a:lnTo>
                  <a:lnTo>
                    <a:pt x="506" y="284"/>
                  </a:lnTo>
                  <a:lnTo>
                    <a:pt x="507" y="284"/>
                  </a:lnTo>
                  <a:lnTo>
                    <a:pt x="507" y="284"/>
                  </a:lnTo>
                  <a:lnTo>
                    <a:pt x="507" y="285"/>
                  </a:lnTo>
                  <a:lnTo>
                    <a:pt x="506" y="286"/>
                  </a:lnTo>
                  <a:lnTo>
                    <a:pt x="505" y="287"/>
                  </a:lnTo>
                  <a:lnTo>
                    <a:pt x="505" y="288"/>
                  </a:lnTo>
                  <a:lnTo>
                    <a:pt x="505" y="290"/>
                  </a:lnTo>
                  <a:lnTo>
                    <a:pt x="506" y="290"/>
                  </a:lnTo>
                  <a:lnTo>
                    <a:pt x="506" y="291"/>
                  </a:lnTo>
                  <a:lnTo>
                    <a:pt x="507" y="291"/>
                  </a:lnTo>
                  <a:lnTo>
                    <a:pt x="507" y="291"/>
                  </a:lnTo>
                  <a:lnTo>
                    <a:pt x="508" y="291"/>
                  </a:lnTo>
                  <a:lnTo>
                    <a:pt x="510" y="290"/>
                  </a:lnTo>
                  <a:lnTo>
                    <a:pt x="510" y="289"/>
                  </a:lnTo>
                  <a:lnTo>
                    <a:pt x="512" y="289"/>
                  </a:lnTo>
                  <a:lnTo>
                    <a:pt x="514" y="289"/>
                  </a:lnTo>
                  <a:lnTo>
                    <a:pt x="515" y="290"/>
                  </a:lnTo>
                  <a:lnTo>
                    <a:pt x="516" y="290"/>
                  </a:lnTo>
                  <a:lnTo>
                    <a:pt x="517" y="291"/>
                  </a:lnTo>
                  <a:lnTo>
                    <a:pt x="518" y="291"/>
                  </a:lnTo>
                  <a:lnTo>
                    <a:pt x="518" y="290"/>
                  </a:lnTo>
                  <a:lnTo>
                    <a:pt x="517" y="289"/>
                  </a:lnTo>
                  <a:lnTo>
                    <a:pt x="517" y="289"/>
                  </a:lnTo>
                  <a:lnTo>
                    <a:pt x="519" y="287"/>
                  </a:lnTo>
                  <a:lnTo>
                    <a:pt x="520" y="287"/>
                  </a:lnTo>
                  <a:lnTo>
                    <a:pt x="521" y="286"/>
                  </a:lnTo>
                  <a:lnTo>
                    <a:pt x="522" y="287"/>
                  </a:lnTo>
                  <a:lnTo>
                    <a:pt x="522" y="287"/>
                  </a:lnTo>
                  <a:lnTo>
                    <a:pt x="524" y="286"/>
                  </a:lnTo>
                  <a:lnTo>
                    <a:pt x="525" y="285"/>
                  </a:lnTo>
                  <a:lnTo>
                    <a:pt x="525" y="284"/>
                  </a:lnTo>
                  <a:lnTo>
                    <a:pt x="524" y="283"/>
                  </a:lnTo>
                  <a:lnTo>
                    <a:pt x="525" y="283"/>
                  </a:lnTo>
                  <a:lnTo>
                    <a:pt x="527" y="283"/>
                  </a:lnTo>
                  <a:lnTo>
                    <a:pt x="527" y="283"/>
                  </a:lnTo>
                  <a:lnTo>
                    <a:pt x="529" y="282"/>
                  </a:lnTo>
                  <a:lnTo>
                    <a:pt x="531" y="281"/>
                  </a:lnTo>
                  <a:lnTo>
                    <a:pt x="532" y="280"/>
                  </a:lnTo>
                  <a:lnTo>
                    <a:pt x="534" y="280"/>
                  </a:lnTo>
                  <a:lnTo>
                    <a:pt x="534" y="280"/>
                  </a:lnTo>
                  <a:lnTo>
                    <a:pt x="535" y="279"/>
                  </a:lnTo>
                  <a:lnTo>
                    <a:pt x="536" y="279"/>
                  </a:lnTo>
                  <a:lnTo>
                    <a:pt x="536" y="279"/>
                  </a:lnTo>
                  <a:lnTo>
                    <a:pt x="537" y="280"/>
                  </a:lnTo>
                  <a:lnTo>
                    <a:pt x="537" y="282"/>
                  </a:lnTo>
                  <a:lnTo>
                    <a:pt x="536" y="282"/>
                  </a:lnTo>
                  <a:lnTo>
                    <a:pt x="534" y="282"/>
                  </a:lnTo>
                  <a:lnTo>
                    <a:pt x="534" y="283"/>
                  </a:lnTo>
                  <a:lnTo>
                    <a:pt x="535" y="284"/>
                  </a:lnTo>
                  <a:lnTo>
                    <a:pt x="536" y="284"/>
                  </a:lnTo>
                  <a:lnTo>
                    <a:pt x="536" y="284"/>
                  </a:lnTo>
                  <a:lnTo>
                    <a:pt x="537" y="285"/>
                  </a:lnTo>
                  <a:lnTo>
                    <a:pt x="540" y="287"/>
                  </a:lnTo>
                  <a:lnTo>
                    <a:pt x="545" y="289"/>
                  </a:lnTo>
                  <a:lnTo>
                    <a:pt x="550" y="291"/>
                  </a:lnTo>
                  <a:lnTo>
                    <a:pt x="553" y="292"/>
                  </a:lnTo>
                  <a:lnTo>
                    <a:pt x="554" y="293"/>
                  </a:lnTo>
                  <a:lnTo>
                    <a:pt x="555" y="294"/>
                  </a:lnTo>
                  <a:lnTo>
                    <a:pt x="558" y="296"/>
                  </a:lnTo>
                  <a:lnTo>
                    <a:pt x="561" y="298"/>
                  </a:lnTo>
                  <a:lnTo>
                    <a:pt x="565" y="302"/>
                  </a:lnTo>
                  <a:lnTo>
                    <a:pt x="569" y="305"/>
                  </a:lnTo>
                  <a:lnTo>
                    <a:pt x="574" y="309"/>
                  </a:lnTo>
                  <a:lnTo>
                    <a:pt x="577" y="312"/>
                  </a:lnTo>
                  <a:lnTo>
                    <a:pt x="583" y="318"/>
                  </a:lnTo>
                  <a:lnTo>
                    <a:pt x="585" y="319"/>
                  </a:lnTo>
                  <a:lnTo>
                    <a:pt x="588" y="322"/>
                  </a:lnTo>
                  <a:lnTo>
                    <a:pt x="591" y="325"/>
                  </a:lnTo>
                  <a:lnTo>
                    <a:pt x="593" y="327"/>
                  </a:lnTo>
                  <a:lnTo>
                    <a:pt x="594" y="327"/>
                  </a:lnTo>
                  <a:lnTo>
                    <a:pt x="594" y="327"/>
                  </a:lnTo>
                  <a:lnTo>
                    <a:pt x="594" y="326"/>
                  </a:lnTo>
                  <a:lnTo>
                    <a:pt x="594" y="326"/>
                  </a:lnTo>
                  <a:lnTo>
                    <a:pt x="595" y="325"/>
                  </a:lnTo>
                  <a:lnTo>
                    <a:pt x="595" y="325"/>
                  </a:lnTo>
                  <a:lnTo>
                    <a:pt x="596" y="325"/>
                  </a:lnTo>
                  <a:lnTo>
                    <a:pt x="596" y="325"/>
                  </a:lnTo>
                  <a:lnTo>
                    <a:pt x="596" y="324"/>
                  </a:lnTo>
                  <a:lnTo>
                    <a:pt x="596" y="323"/>
                  </a:lnTo>
                  <a:lnTo>
                    <a:pt x="595" y="322"/>
                  </a:lnTo>
                  <a:lnTo>
                    <a:pt x="595" y="322"/>
                  </a:lnTo>
                  <a:lnTo>
                    <a:pt x="596" y="321"/>
                  </a:lnTo>
                  <a:lnTo>
                    <a:pt x="596" y="321"/>
                  </a:lnTo>
                  <a:lnTo>
                    <a:pt x="597" y="321"/>
                  </a:lnTo>
                  <a:lnTo>
                    <a:pt x="597" y="320"/>
                  </a:lnTo>
                  <a:lnTo>
                    <a:pt x="597" y="320"/>
                  </a:lnTo>
                  <a:lnTo>
                    <a:pt x="598" y="320"/>
                  </a:lnTo>
                  <a:lnTo>
                    <a:pt x="599" y="320"/>
                  </a:lnTo>
                  <a:lnTo>
                    <a:pt x="600" y="321"/>
                  </a:lnTo>
                  <a:lnTo>
                    <a:pt x="600" y="322"/>
                  </a:lnTo>
                  <a:lnTo>
                    <a:pt x="601" y="322"/>
                  </a:lnTo>
                  <a:lnTo>
                    <a:pt x="602" y="322"/>
                  </a:lnTo>
                  <a:lnTo>
                    <a:pt x="603" y="322"/>
                  </a:lnTo>
                  <a:lnTo>
                    <a:pt x="603" y="323"/>
                  </a:lnTo>
                  <a:lnTo>
                    <a:pt x="603" y="324"/>
                  </a:lnTo>
                  <a:lnTo>
                    <a:pt x="603" y="324"/>
                  </a:lnTo>
                  <a:lnTo>
                    <a:pt x="604" y="325"/>
                  </a:lnTo>
                  <a:lnTo>
                    <a:pt x="605" y="324"/>
                  </a:lnTo>
                  <a:lnTo>
                    <a:pt x="606" y="325"/>
                  </a:lnTo>
                  <a:lnTo>
                    <a:pt x="607" y="325"/>
                  </a:lnTo>
                  <a:lnTo>
                    <a:pt x="607" y="326"/>
                  </a:lnTo>
                  <a:lnTo>
                    <a:pt x="608" y="326"/>
                  </a:lnTo>
                  <a:lnTo>
                    <a:pt x="608" y="327"/>
                  </a:lnTo>
                  <a:lnTo>
                    <a:pt x="608" y="327"/>
                  </a:lnTo>
                  <a:lnTo>
                    <a:pt x="610" y="327"/>
                  </a:lnTo>
                  <a:lnTo>
                    <a:pt x="611" y="327"/>
                  </a:lnTo>
                  <a:lnTo>
                    <a:pt x="613" y="327"/>
                  </a:lnTo>
                  <a:lnTo>
                    <a:pt x="616" y="328"/>
                  </a:lnTo>
                  <a:lnTo>
                    <a:pt x="617" y="328"/>
                  </a:lnTo>
                  <a:lnTo>
                    <a:pt x="618" y="327"/>
                  </a:lnTo>
                  <a:lnTo>
                    <a:pt x="620" y="328"/>
                  </a:lnTo>
                  <a:lnTo>
                    <a:pt x="621" y="327"/>
                  </a:lnTo>
                  <a:lnTo>
                    <a:pt x="622" y="326"/>
                  </a:lnTo>
                  <a:lnTo>
                    <a:pt x="621" y="326"/>
                  </a:lnTo>
                  <a:lnTo>
                    <a:pt x="622" y="325"/>
                  </a:lnTo>
                  <a:lnTo>
                    <a:pt x="623" y="325"/>
                  </a:lnTo>
                  <a:lnTo>
                    <a:pt x="624" y="325"/>
                  </a:lnTo>
                  <a:lnTo>
                    <a:pt x="625" y="325"/>
                  </a:lnTo>
                  <a:lnTo>
                    <a:pt x="625" y="324"/>
                  </a:lnTo>
                  <a:lnTo>
                    <a:pt x="626" y="324"/>
                  </a:lnTo>
                  <a:lnTo>
                    <a:pt x="627" y="324"/>
                  </a:lnTo>
                  <a:lnTo>
                    <a:pt x="630" y="325"/>
                  </a:lnTo>
                  <a:lnTo>
                    <a:pt x="632" y="325"/>
                  </a:lnTo>
                  <a:lnTo>
                    <a:pt x="634" y="326"/>
                  </a:lnTo>
                  <a:lnTo>
                    <a:pt x="635" y="327"/>
                  </a:lnTo>
                  <a:lnTo>
                    <a:pt x="636" y="328"/>
                  </a:lnTo>
                  <a:lnTo>
                    <a:pt x="637" y="329"/>
                  </a:lnTo>
                  <a:lnTo>
                    <a:pt x="639" y="330"/>
                  </a:lnTo>
                  <a:lnTo>
                    <a:pt x="639" y="331"/>
                  </a:lnTo>
                  <a:lnTo>
                    <a:pt x="641" y="333"/>
                  </a:lnTo>
                  <a:lnTo>
                    <a:pt x="642" y="334"/>
                  </a:lnTo>
                  <a:lnTo>
                    <a:pt x="643" y="334"/>
                  </a:lnTo>
                  <a:lnTo>
                    <a:pt x="644" y="334"/>
                  </a:lnTo>
                  <a:lnTo>
                    <a:pt x="645" y="334"/>
                  </a:lnTo>
                  <a:lnTo>
                    <a:pt x="648" y="336"/>
                  </a:lnTo>
                  <a:lnTo>
                    <a:pt x="649" y="336"/>
                  </a:lnTo>
                  <a:lnTo>
                    <a:pt x="651" y="336"/>
                  </a:lnTo>
                  <a:lnTo>
                    <a:pt x="651" y="337"/>
                  </a:lnTo>
                  <a:lnTo>
                    <a:pt x="651" y="338"/>
                  </a:lnTo>
                  <a:lnTo>
                    <a:pt x="652" y="338"/>
                  </a:lnTo>
                  <a:lnTo>
                    <a:pt x="653" y="339"/>
                  </a:lnTo>
                  <a:lnTo>
                    <a:pt x="654" y="340"/>
                  </a:lnTo>
                  <a:lnTo>
                    <a:pt x="656" y="341"/>
                  </a:lnTo>
                  <a:lnTo>
                    <a:pt x="656" y="342"/>
                  </a:lnTo>
                  <a:lnTo>
                    <a:pt x="657" y="342"/>
                  </a:lnTo>
                  <a:lnTo>
                    <a:pt x="657" y="342"/>
                  </a:lnTo>
                  <a:lnTo>
                    <a:pt x="659" y="342"/>
                  </a:lnTo>
                  <a:lnTo>
                    <a:pt x="663" y="343"/>
                  </a:lnTo>
                  <a:lnTo>
                    <a:pt x="664" y="343"/>
                  </a:lnTo>
                  <a:lnTo>
                    <a:pt x="664" y="344"/>
                  </a:lnTo>
                  <a:lnTo>
                    <a:pt x="665" y="344"/>
                  </a:lnTo>
                  <a:lnTo>
                    <a:pt x="666" y="344"/>
                  </a:lnTo>
                  <a:lnTo>
                    <a:pt x="667" y="344"/>
                  </a:lnTo>
                  <a:lnTo>
                    <a:pt x="667" y="343"/>
                  </a:lnTo>
                  <a:lnTo>
                    <a:pt x="667" y="342"/>
                  </a:lnTo>
                  <a:lnTo>
                    <a:pt x="668" y="342"/>
                  </a:lnTo>
                  <a:lnTo>
                    <a:pt x="669" y="341"/>
                  </a:lnTo>
                  <a:lnTo>
                    <a:pt x="669" y="340"/>
                  </a:lnTo>
                  <a:lnTo>
                    <a:pt x="670" y="340"/>
                  </a:lnTo>
                  <a:lnTo>
                    <a:pt x="671" y="340"/>
                  </a:lnTo>
                  <a:lnTo>
                    <a:pt x="671" y="341"/>
                  </a:lnTo>
                  <a:lnTo>
                    <a:pt x="671" y="342"/>
                  </a:lnTo>
                  <a:lnTo>
                    <a:pt x="670" y="342"/>
                  </a:lnTo>
                  <a:lnTo>
                    <a:pt x="671" y="343"/>
                  </a:lnTo>
                  <a:lnTo>
                    <a:pt x="672" y="343"/>
                  </a:lnTo>
                  <a:lnTo>
                    <a:pt x="673" y="344"/>
                  </a:lnTo>
                  <a:lnTo>
                    <a:pt x="676" y="346"/>
                  </a:lnTo>
                  <a:lnTo>
                    <a:pt x="676" y="346"/>
                  </a:lnTo>
                  <a:lnTo>
                    <a:pt x="677" y="347"/>
                  </a:lnTo>
                  <a:lnTo>
                    <a:pt x="678" y="347"/>
                  </a:lnTo>
                  <a:lnTo>
                    <a:pt x="679" y="347"/>
                  </a:lnTo>
                  <a:lnTo>
                    <a:pt x="680" y="349"/>
                  </a:lnTo>
                  <a:lnTo>
                    <a:pt x="681" y="350"/>
                  </a:lnTo>
                  <a:lnTo>
                    <a:pt x="682" y="350"/>
                  </a:lnTo>
                  <a:lnTo>
                    <a:pt x="683" y="350"/>
                  </a:lnTo>
                  <a:lnTo>
                    <a:pt x="683" y="350"/>
                  </a:lnTo>
                  <a:lnTo>
                    <a:pt x="683" y="349"/>
                  </a:lnTo>
                  <a:lnTo>
                    <a:pt x="684" y="349"/>
                  </a:lnTo>
                  <a:lnTo>
                    <a:pt x="686" y="349"/>
                  </a:lnTo>
                  <a:lnTo>
                    <a:pt x="687" y="349"/>
                  </a:lnTo>
                  <a:lnTo>
                    <a:pt x="687" y="349"/>
                  </a:lnTo>
                  <a:lnTo>
                    <a:pt x="688" y="349"/>
                  </a:lnTo>
                  <a:lnTo>
                    <a:pt x="688" y="349"/>
                  </a:lnTo>
                  <a:lnTo>
                    <a:pt x="689" y="347"/>
                  </a:lnTo>
                  <a:lnTo>
                    <a:pt x="689" y="347"/>
                  </a:lnTo>
                  <a:lnTo>
                    <a:pt x="689" y="346"/>
                  </a:lnTo>
                  <a:lnTo>
                    <a:pt x="689" y="345"/>
                  </a:lnTo>
                  <a:lnTo>
                    <a:pt x="689" y="344"/>
                  </a:lnTo>
                  <a:lnTo>
                    <a:pt x="690" y="344"/>
                  </a:lnTo>
                  <a:lnTo>
                    <a:pt x="691" y="344"/>
                  </a:lnTo>
                  <a:lnTo>
                    <a:pt x="691" y="344"/>
                  </a:lnTo>
                  <a:lnTo>
                    <a:pt x="692" y="344"/>
                  </a:lnTo>
                  <a:lnTo>
                    <a:pt x="693" y="344"/>
                  </a:lnTo>
                  <a:lnTo>
                    <a:pt x="694" y="344"/>
                  </a:lnTo>
                  <a:lnTo>
                    <a:pt x="695" y="344"/>
                  </a:lnTo>
                  <a:lnTo>
                    <a:pt x="695" y="344"/>
                  </a:lnTo>
                  <a:lnTo>
                    <a:pt x="696" y="344"/>
                  </a:lnTo>
                  <a:lnTo>
                    <a:pt x="695" y="343"/>
                  </a:lnTo>
                  <a:lnTo>
                    <a:pt x="696" y="343"/>
                  </a:lnTo>
                  <a:lnTo>
                    <a:pt x="696" y="344"/>
                  </a:lnTo>
                  <a:lnTo>
                    <a:pt x="697" y="344"/>
                  </a:lnTo>
                  <a:lnTo>
                    <a:pt x="697" y="344"/>
                  </a:lnTo>
                  <a:lnTo>
                    <a:pt x="698" y="344"/>
                  </a:lnTo>
                  <a:lnTo>
                    <a:pt x="699" y="343"/>
                  </a:lnTo>
                  <a:lnTo>
                    <a:pt x="698" y="342"/>
                  </a:lnTo>
                  <a:lnTo>
                    <a:pt x="699" y="342"/>
                  </a:lnTo>
                  <a:lnTo>
                    <a:pt x="699" y="342"/>
                  </a:lnTo>
                  <a:lnTo>
                    <a:pt x="700" y="342"/>
                  </a:lnTo>
                  <a:lnTo>
                    <a:pt x="701" y="341"/>
                  </a:lnTo>
                  <a:lnTo>
                    <a:pt x="702" y="341"/>
                  </a:lnTo>
                  <a:lnTo>
                    <a:pt x="702" y="341"/>
                  </a:lnTo>
                  <a:lnTo>
                    <a:pt x="702" y="340"/>
                  </a:lnTo>
                  <a:lnTo>
                    <a:pt x="701" y="339"/>
                  </a:lnTo>
                  <a:lnTo>
                    <a:pt x="701" y="338"/>
                  </a:lnTo>
                  <a:lnTo>
                    <a:pt x="702" y="338"/>
                  </a:lnTo>
                  <a:lnTo>
                    <a:pt x="703" y="338"/>
                  </a:lnTo>
                  <a:lnTo>
                    <a:pt x="704" y="337"/>
                  </a:lnTo>
                  <a:lnTo>
                    <a:pt x="704" y="336"/>
                  </a:lnTo>
                  <a:lnTo>
                    <a:pt x="704" y="336"/>
                  </a:lnTo>
                  <a:lnTo>
                    <a:pt x="704" y="336"/>
                  </a:lnTo>
                  <a:lnTo>
                    <a:pt x="706" y="336"/>
                  </a:lnTo>
                  <a:lnTo>
                    <a:pt x="706" y="335"/>
                  </a:lnTo>
                  <a:lnTo>
                    <a:pt x="707" y="335"/>
                  </a:lnTo>
                  <a:lnTo>
                    <a:pt x="708" y="334"/>
                  </a:lnTo>
                  <a:lnTo>
                    <a:pt x="709" y="334"/>
                  </a:lnTo>
                  <a:lnTo>
                    <a:pt x="710" y="334"/>
                  </a:lnTo>
                  <a:lnTo>
                    <a:pt x="710" y="333"/>
                  </a:lnTo>
                  <a:lnTo>
                    <a:pt x="711" y="333"/>
                  </a:lnTo>
                  <a:lnTo>
                    <a:pt x="711" y="332"/>
                  </a:lnTo>
                  <a:lnTo>
                    <a:pt x="712" y="332"/>
                  </a:lnTo>
                  <a:lnTo>
                    <a:pt x="712" y="332"/>
                  </a:lnTo>
                  <a:lnTo>
                    <a:pt x="714" y="331"/>
                  </a:lnTo>
                  <a:lnTo>
                    <a:pt x="714" y="331"/>
                  </a:lnTo>
                  <a:lnTo>
                    <a:pt x="715" y="331"/>
                  </a:lnTo>
                  <a:lnTo>
                    <a:pt x="716" y="331"/>
                  </a:lnTo>
                  <a:lnTo>
                    <a:pt x="716" y="330"/>
                  </a:lnTo>
                  <a:lnTo>
                    <a:pt x="716" y="330"/>
                  </a:lnTo>
                  <a:lnTo>
                    <a:pt x="717" y="330"/>
                  </a:lnTo>
                  <a:lnTo>
                    <a:pt x="717" y="329"/>
                  </a:lnTo>
                  <a:lnTo>
                    <a:pt x="717" y="328"/>
                  </a:lnTo>
                  <a:lnTo>
                    <a:pt x="718" y="328"/>
                  </a:lnTo>
                  <a:lnTo>
                    <a:pt x="721" y="328"/>
                  </a:lnTo>
                  <a:lnTo>
                    <a:pt x="722" y="328"/>
                  </a:lnTo>
                  <a:lnTo>
                    <a:pt x="723" y="328"/>
                  </a:lnTo>
                  <a:lnTo>
                    <a:pt x="723" y="327"/>
                  </a:lnTo>
                  <a:lnTo>
                    <a:pt x="723" y="326"/>
                  </a:lnTo>
                  <a:lnTo>
                    <a:pt x="723" y="326"/>
                  </a:lnTo>
                  <a:lnTo>
                    <a:pt x="724" y="326"/>
                  </a:lnTo>
                  <a:lnTo>
                    <a:pt x="725" y="327"/>
                  </a:lnTo>
                  <a:lnTo>
                    <a:pt x="726" y="327"/>
                  </a:lnTo>
                  <a:lnTo>
                    <a:pt x="727" y="328"/>
                  </a:lnTo>
                  <a:lnTo>
                    <a:pt x="728" y="328"/>
                  </a:lnTo>
                  <a:lnTo>
                    <a:pt x="728" y="328"/>
                  </a:lnTo>
                  <a:lnTo>
                    <a:pt x="729" y="328"/>
                  </a:lnTo>
                  <a:lnTo>
                    <a:pt x="728" y="327"/>
                  </a:lnTo>
                  <a:lnTo>
                    <a:pt x="729" y="327"/>
                  </a:lnTo>
                  <a:lnTo>
                    <a:pt x="730" y="327"/>
                  </a:lnTo>
                  <a:lnTo>
                    <a:pt x="731" y="327"/>
                  </a:lnTo>
                  <a:lnTo>
                    <a:pt x="731" y="328"/>
                  </a:lnTo>
                  <a:lnTo>
                    <a:pt x="732" y="329"/>
                  </a:lnTo>
                  <a:lnTo>
                    <a:pt x="733" y="329"/>
                  </a:lnTo>
                  <a:lnTo>
                    <a:pt x="734" y="329"/>
                  </a:lnTo>
                  <a:lnTo>
                    <a:pt x="735" y="329"/>
                  </a:lnTo>
                  <a:lnTo>
                    <a:pt x="736" y="329"/>
                  </a:lnTo>
                  <a:lnTo>
                    <a:pt x="737" y="329"/>
                  </a:lnTo>
                  <a:lnTo>
                    <a:pt x="739" y="329"/>
                  </a:lnTo>
                  <a:lnTo>
                    <a:pt x="739" y="329"/>
                  </a:lnTo>
                  <a:lnTo>
                    <a:pt x="740" y="330"/>
                  </a:lnTo>
                  <a:lnTo>
                    <a:pt x="742" y="330"/>
                  </a:lnTo>
                  <a:lnTo>
                    <a:pt x="743" y="330"/>
                  </a:lnTo>
                  <a:lnTo>
                    <a:pt x="745" y="330"/>
                  </a:lnTo>
                  <a:lnTo>
                    <a:pt x="746" y="330"/>
                  </a:lnTo>
                  <a:lnTo>
                    <a:pt x="747" y="332"/>
                  </a:lnTo>
                  <a:lnTo>
                    <a:pt x="748" y="333"/>
                  </a:lnTo>
                  <a:lnTo>
                    <a:pt x="749" y="334"/>
                  </a:lnTo>
                  <a:lnTo>
                    <a:pt x="749" y="335"/>
                  </a:lnTo>
                  <a:lnTo>
                    <a:pt x="750" y="335"/>
                  </a:lnTo>
                  <a:lnTo>
                    <a:pt x="751" y="335"/>
                  </a:lnTo>
                  <a:lnTo>
                    <a:pt x="752" y="336"/>
                  </a:lnTo>
                  <a:lnTo>
                    <a:pt x="753" y="337"/>
                  </a:lnTo>
                  <a:lnTo>
                    <a:pt x="753" y="337"/>
                  </a:lnTo>
                  <a:lnTo>
                    <a:pt x="754" y="336"/>
                  </a:lnTo>
                  <a:lnTo>
                    <a:pt x="754" y="336"/>
                  </a:lnTo>
                  <a:lnTo>
                    <a:pt x="757" y="336"/>
                  </a:lnTo>
                  <a:lnTo>
                    <a:pt x="758" y="337"/>
                  </a:lnTo>
                  <a:lnTo>
                    <a:pt x="758" y="338"/>
                  </a:lnTo>
                  <a:lnTo>
                    <a:pt x="759" y="338"/>
                  </a:lnTo>
                  <a:lnTo>
                    <a:pt x="760" y="338"/>
                  </a:lnTo>
                  <a:lnTo>
                    <a:pt x="762" y="338"/>
                  </a:lnTo>
                  <a:lnTo>
                    <a:pt x="762" y="338"/>
                  </a:lnTo>
                  <a:lnTo>
                    <a:pt x="763" y="338"/>
                  </a:lnTo>
                  <a:lnTo>
                    <a:pt x="764" y="338"/>
                  </a:lnTo>
                  <a:lnTo>
                    <a:pt x="764" y="338"/>
                  </a:lnTo>
                  <a:lnTo>
                    <a:pt x="765" y="337"/>
                  </a:lnTo>
                  <a:lnTo>
                    <a:pt x="766" y="337"/>
                  </a:lnTo>
                  <a:lnTo>
                    <a:pt x="766" y="337"/>
                  </a:lnTo>
                  <a:lnTo>
                    <a:pt x="767" y="337"/>
                  </a:lnTo>
                  <a:lnTo>
                    <a:pt x="768" y="338"/>
                  </a:lnTo>
                  <a:lnTo>
                    <a:pt x="768" y="337"/>
                  </a:lnTo>
                  <a:lnTo>
                    <a:pt x="768" y="337"/>
                  </a:lnTo>
                  <a:lnTo>
                    <a:pt x="769" y="337"/>
                  </a:lnTo>
                  <a:lnTo>
                    <a:pt x="769" y="337"/>
                  </a:lnTo>
                  <a:lnTo>
                    <a:pt x="771" y="338"/>
                  </a:lnTo>
                  <a:lnTo>
                    <a:pt x="772" y="338"/>
                  </a:lnTo>
                  <a:lnTo>
                    <a:pt x="773" y="338"/>
                  </a:lnTo>
                  <a:lnTo>
                    <a:pt x="773" y="338"/>
                  </a:lnTo>
                  <a:lnTo>
                    <a:pt x="774" y="338"/>
                  </a:lnTo>
                  <a:lnTo>
                    <a:pt x="774" y="338"/>
                  </a:lnTo>
                  <a:lnTo>
                    <a:pt x="775" y="339"/>
                  </a:lnTo>
                  <a:lnTo>
                    <a:pt x="775" y="338"/>
                  </a:lnTo>
                  <a:lnTo>
                    <a:pt x="776" y="338"/>
                  </a:lnTo>
                  <a:lnTo>
                    <a:pt x="779" y="339"/>
                  </a:lnTo>
                  <a:lnTo>
                    <a:pt x="780" y="339"/>
                  </a:lnTo>
                  <a:lnTo>
                    <a:pt x="781" y="340"/>
                  </a:lnTo>
                  <a:lnTo>
                    <a:pt x="781" y="340"/>
                  </a:lnTo>
                  <a:lnTo>
                    <a:pt x="782" y="341"/>
                  </a:lnTo>
                  <a:lnTo>
                    <a:pt x="784" y="340"/>
                  </a:lnTo>
                  <a:lnTo>
                    <a:pt x="784" y="340"/>
                  </a:lnTo>
                  <a:lnTo>
                    <a:pt x="785" y="339"/>
                  </a:lnTo>
                  <a:lnTo>
                    <a:pt x="785" y="338"/>
                  </a:lnTo>
                  <a:lnTo>
                    <a:pt x="786" y="338"/>
                  </a:lnTo>
                  <a:lnTo>
                    <a:pt x="786" y="338"/>
                  </a:lnTo>
                  <a:lnTo>
                    <a:pt x="787" y="338"/>
                  </a:lnTo>
                  <a:lnTo>
                    <a:pt x="788" y="338"/>
                  </a:lnTo>
                  <a:lnTo>
                    <a:pt x="788" y="337"/>
                  </a:lnTo>
                  <a:lnTo>
                    <a:pt x="789" y="337"/>
                  </a:lnTo>
                  <a:lnTo>
                    <a:pt x="789" y="336"/>
                  </a:lnTo>
                  <a:lnTo>
                    <a:pt x="789" y="336"/>
                  </a:lnTo>
                  <a:lnTo>
                    <a:pt x="789" y="335"/>
                  </a:lnTo>
                  <a:lnTo>
                    <a:pt x="789" y="334"/>
                  </a:lnTo>
                  <a:lnTo>
                    <a:pt x="789" y="333"/>
                  </a:lnTo>
                  <a:lnTo>
                    <a:pt x="789" y="332"/>
                  </a:lnTo>
                  <a:lnTo>
                    <a:pt x="788" y="331"/>
                  </a:lnTo>
                  <a:lnTo>
                    <a:pt x="788" y="330"/>
                  </a:lnTo>
                  <a:lnTo>
                    <a:pt x="787" y="330"/>
                  </a:lnTo>
                  <a:lnTo>
                    <a:pt x="786" y="330"/>
                  </a:lnTo>
                  <a:lnTo>
                    <a:pt x="785" y="329"/>
                  </a:lnTo>
                  <a:lnTo>
                    <a:pt x="784" y="329"/>
                  </a:lnTo>
                  <a:lnTo>
                    <a:pt x="784" y="328"/>
                  </a:lnTo>
                  <a:lnTo>
                    <a:pt x="783" y="327"/>
                  </a:lnTo>
                  <a:lnTo>
                    <a:pt x="782" y="326"/>
                  </a:lnTo>
                  <a:lnTo>
                    <a:pt x="782" y="326"/>
                  </a:lnTo>
                  <a:lnTo>
                    <a:pt x="782" y="325"/>
                  </a:lnTo>
                  <a:lnTo>
                    <a:pt x="780" y="325"/>
                  </a:lnTo>
                  <a:lnTo>
                    <a:pt x="780" y="324"/>
                  </a:lnTo>
                  <a:lnTo>
                    <a:pt x="779" y="323"/>
                  </a:lnTo>
                  <a:lnTo>
                    <a:pt x="779" y="322"/>
                  </a:lnTo>
                  <a:lnTo>
                    <a:pt x="779" y="321"/>
                  </a:lnTo>
                  <a:lnTo>
                    <a:pt x="779" y="321"/>
                  </a:lnTo>
                  <a:lnTo>
                    <a:pt x="779" y="320"/>
                  </a:lnTo>
                  <a:lnTo>
                    <a:pt x="778" y="320"/>
                  </a:lnTo>
                  <a:lnTo>
                    <a:pt x="779" y="319"/>
                  </a:lnTo>
                  <a:lnTo>
                    <a:pt x="779" y="318"/>
                  </a:lnTo>
                  <a:lnTo>
                    <a:pt x="779" y="318"/>
                  </a:lnTo>
                  <a:lnTo>
                    <a:pt x="780" y="318"/>
                  </a:lnTo>
                  <a:lnTo>
                    <a:pt x="780" y="318"/>
                  </a:lnTo>
                  <a:lnTo>
                    <a:pt x="780" y="317"/>
                  </a:lnTo>
                  <a:lnTo>
                    <a:pt x="780" y="316"/>
                  </a:lnTo>
                  <a:lnTo>
                    <a:pt x="780" y="315"/>
                  </a:lnTo>
                  <a:lnTo>
                    <a:pt x="780" y="315"/>
                  </a:lnTo>
                  <a:lnTo>
                    <a:pt x="782" y="314"/>
                  </a:lnTo>
                  <a:lnTo>
                    <a:pt x="783" y="311"/>
                  </a:lnTo>
                  <a:lnTo>
                    <a:pt x="783" y="311"/>
                  </a:lnTo>
                  <a:lnTo>
                    <a:pt x="782" y="309"/>
                  </a:lnTo>
                  <a:lnTo>
                    <a:pt x="782" y="309"/>
                  </a:lnTo>
                  <a:lnTo>
                    <a:pt x="783" y="309"/>
                  </a:lnTo>
                  <a:lnTo>
                    <a:pt x="784" y="310"/>
                  </a:lnTo>
                  <a:lnTo>
                    <a:pt x="785" y="310"/>
                  </a:lnTo>
                  <a:lnTo>
                    <a:pt x="786" y="310"/>
                  </a:lnTo>
                  <a:lnTo>
                    <a:pt x="789" y="311"/>
                  </a:lnTo>
                  <a:lnTo>
                    <a:pt x="791" y="311"/>
                  </a:lnTo>
                  <a:lnTo>
                    <a:pt x="792" y="311"/>
                  </a:lnTo>
                  <a:lnTo>
                    <a:pt x="794" y="312"/>
                  </a:lnTo>
                  <a:lnTo>
                    <a:pt x="795" y="312"/>
                  </a:lnTo>
                  <a:lnTo>
                    <a:pt x="797" y="314"/>
                  </a:lnTo>
                  <a:lnTo>
                    <a:pt x="798" y="314"/>
                  </a:lnTo>
                  <a:lnTo>
                    <a:pt x="800" y="315"/>
                  </a:lnTo>
                  <a:lnTo>
                    <a:pt x="802" y="315"/>
                  </a:lnTo>
                  <a:lnTo>
                    <a:pt x="803" y="315"/>
                  </a:lnTo>
                  <a:lnTo>
                    <a:pt x="805" y="315"/>
                  </a:lnTo>
                  <a:lnTo>
                    <a:pt x="808" y="316"/>
                  </a:lnTo>
                  <a:lnTo>
                    <a:pt x="810" y="317"/>
                  </a:lnTo>
                  <a:lnTo>
                    <a:pt x="812" y="317"/>
                  </a:lnTo>
                  <a:lnTo>
                    <a:pt x="813" y="318"/>
                  </a:lnTo>
                  <a:lnTo>
                    <a:pt x="814" y="318"/>
                  </a:lnTo>
                  <a:lnTo>
                    <a:pt x="814" y="318"/>
                  </a:lnTo>
                  <a:lnTo>
                    <a:pt x="816" y="318"/>
                  </a:lnTo>
                  <a:lnTo>
                    <a:pt x="819" y="319"/>
                  </a:lnTo>
                  <a:lnTo>
                    <a:pt x="820" y="319"/>
                  </a:lnTo>
                  <a:lnTo>
                    <a:pt x="822" y="319"/>
                  </a:lnTo>
                  <a:lnTo>
                    <a:pt x="823" y="320"/>
                  </a:lnTo>
                  <a:lnTo>
                    <a:pt x="823" y="321"/>
                  </a:lnTo>
                  <a:lnTo>
                    <a:pt x="823" y="321"/>
                  </a:lnTo>
                  <a:lnTo>
                    <a:pt x="824" y="323"/>
                  </a:lnTo>
                  <a:lnTo>
                    <a:pt x="826" y="323"/>
                  </a:lnTo>
                  <a:lnTo>
                    <a:pt x="827" y="324"/>
                  </a:lnTo>
                  <a:lnTo>
                    <a:pt x="828" y="325"/>
                  </a:lnTo>
                  <a:lnTo>
                    <a:pt x="828" y="326"/>
                  </a:lnTo>
                  <a:lnTo>
                    <a:pt x="829" y="327"/>
                  </a:lnTo>
                  <a:lnTo>
                    <a:pt x="829" y="327"/>
                  </a:lnTo>
                  <a:lnTo>
                    <a:pt x="830" y="328"/>
                  </a:lnTo>
                  <a:lnTo>
                    <a:pt x="830" y="328"/>
                  </a:lnTo>
                  <a:lnTo>
                    <a:pt x="830" y="329"/>
                  </a:lnTo>
                  <a:lnTo>
                    <a:pt x="831" y="329"/>
                  </a:lnTo>
                  <a:lnTo>
                    <a:pt x="832" y="330"/>
                  </a:lnTo>
                  <a:lnTo>
                    <a:pt x="832" y="330"/>
                  </a:lnTo>
                  <a:lnTo>
                    <a:pt x="833" y="330"/>
                  </a:lnTo>
                  <a:lnTo>
                    <a:pt x="834" y="331"/>
                  </a:lnTo>
                  <a:lnTo>
                    <a:pt x="836" y="332"/>
                  </a:lnTo>
                  <a:lnTo>
                    <a:pt x="837" y="332"/>
                  </a:lnTo>
                  <a:lnTo>
                    <a:pt x="839" y="333"/>
                  </a:lnTo>
                  <a:lnTo>
                    <a:pt x="841" y="333"/>
                  </a:lnTo>
                  <a:lnTo>
                    <a:pt x="842" y="333"/>
                  </a:lnTo>
                  <a:lnTo>
                    <a:pt x="843" y="334"/>
                  </a:lnTo>
                  <a:lnTo>
                    <a:pt x="844" y="334"/>
                  </a:lnTo>
                  <a:lnTo>
                    <a:pt x="845" y="335"/>
                  </a:lnTo>
                  <a:lnTo>
                    <a:pt x="846" y="335"/>
                  </a:lnTo>
                  <a:lnTo>
                    <a:pt x="848" y="335"/>
                  </a:lnTo>
                  <a:lnTo>
                    <a:pt x="849" y="335"/>
                  </a:lnTo>
                  <a:lnTo>
                    <a:pt x="849" y="335"/>
                  </a:lnTo>
                  <a:lnTo>
                    <a:pt x="850" y="335"/>
                  </a:lnTo>
                  <a:lnTo>
                    <a:pt x="851" y="335"/>
                  </a:lnTo>
                  <a:lnTo>
                    <a:pt x="852" y="335"/>
                  </a:lnTo>
                  <a:lnTo>
                    <a:pt x="853" y="335"/>
                  </a:lnTo>
                  <a:lnTo>
                    <a:pt x="854" y="334"/>
                  </a:lnTo>
                  <a:lnTo>
                    <a:pt x="854" y="333"/>
                  </a:lnTo>
                  <a:lnTo>
                    <a:pt x="855" y="333"/>
                  </a:lnTo>
                  <a:lnTo>
                    <a:pt x="857" y="333"/>
                  </a:lnTo>
                  <a:lnTo>
                    <a:pt x="857" y="333"/>
                  </a:lnTo>
                  <a:lnTo>
                    <a:pt x="861" y="332"/>
                  </a:lnTo>
                  <a:lnTo>
                    <a:pt x="862" y="332"/>
                  </a:lnTo>
                  <a:lnTo>
                    <a:pt x="863" y="331"/>
                  </a:lnTo>
                  <a:lnTo>
                    <a:pt x="863" y="331"/>
                  </a:lnTo>
                  <a:lnTo>
                    <a:pt x="864" y="331"/>
                  </a:lnTo>
                  <a:lnTo>
                    <a:pt x="866" y="331"/>
                  </a:lnTo>
                  <a:lnTo>
                    <a:pt x="868" y="332"/>
                  </a:lnTo>
                  <a:lnTo>
                    <a:pt x="870" y="332"/>
                  </a:lnTo>
                  <a:lnTo>
                    <a:pt x="872" y="332"/>
                  </a:lnTo>
                  <a:lnTo>
                    <a:pt x="873" y="333"/>
                  </a:lnTo>
                  <a:lnTo>
                    <a:pt x="874" y="333"/>
                  </a:lnTo>
                  <a:lnTo>
                    <a:pt x="876" y="333"/>
                  </a:lnTo>
                  <a:lnTo>
                    <a:pt x="878" y="333"/>
                  </a:lnTo>
                  <a:lnTo>
                    <a:pt x="879" y="333"/>
                  </a:lnTo>
                  <a:lnTo>
                    <a:pt x="881" y="334"/>
                  </a:lnTo>
                  <a:lnTo>
                    <a:pt x="883" y="334"/>
                  </a:lnTo>
                  <a:lnTo>
                    <a:pt x="885" y="336"/>
                  </a:lnTo>
                  <a:lnTo>
                    <a:pt x="886" y="337"/>
                  </a:lnTo>
                  <a:lnTo>
                    <a:pt x="887" y="337"/>
                  </a:lnTo>
                  <a:lnTo>
                    <a:pt x="889" y="337"/>
                  </a:lnTo>
                  <a:lnTo>
                    <a:pt x="891" y="337"/>
                  </a:lnTo>
                  <a:lnTo>
                    <a:pt x="893" y="338"/>
                  </a:lnTo>
                  <a:lnTo>
                    <a:pt x="895" y="338"/>
                  </a:lnTo>
                  <a:lnTo>
                    <a:pt x="895" y="338"/>
                  </a:lnTo>
                  <a:lnTo>
                    <a:pt x="897" y="339"/>
                  </a:lnTo>
                  <a:lnTo>
                    <a:pt x="898" y="340"/>
                  </a:lnTo>
                  <a:lnTo>
                    <a:pt x="898" y="341"/>
                  </a:lnTo>
                  <a:lnTo>
                    <a:pt x="898" y="342"/>
                  </a:lnTo>
                  <a:lnTo>
                    <a:pt x="899" y="342"/>
                  </a:lnTo>
                  <a:lnTo>
                    <a:pt x="900" y="342"/>
                  </a:lnTo>
                  <a:lnTo>
                    <a:pt x="900" y="343"/>
                  </a:lnTo>
                  <a:lnTo>
                    <a:pt x="902" y="343"/>
                  </a:lnTo>
                  <a:lnTo>
                    <a:pt x="905" y="345"/>
                  </a:lnTo>
                  <a:lnTo>
                    <a:pt x="907" y="346"/>
                  </a:lnTo>
                  <a:lnTo>
                    <a:pt x="908" y="346"/>
                  </a:lnTo>
                  <a:lnTo>
                    <a:pt x="909" y="346"/>
                  </a:lnTo>
                  <a:lnTo>
                    <a:pt x="911" y="346"/>
                  </a:lnTo>
                  <a:lnTo>
                    <a:pt x="914" y="346"/>
                  </a:lnTo>
                  <a:lnTo>
                    <a:pt x="917" y="346"/>
                  </a:lnTo>
                  <a:lnTo>
                    <a:pt x="918" y="347"/>
                  </a:lnTo>
                  <a:lnTo>
                    <a:pt x="920" y="347"/>
                  </a:lnTo>
                  <a:lnTo>
                    <a:pt x="923" y="347"/>
                  </a:lnTo>
                  <a:lnTo>
                    <a:pt x="925" y="349"/>
                  </a:lnTo>
                  <a:lnTo>
                    <a:pt x="926" y="347"/>
                  </a:lnTo>
                  <a:lnTo>
                    <a:pt x="927" y="347"/>
                  </a:lnTo>
                  <a:lnTo>
                    <a:pt x="929" y="349"/>
                  </a:lnTo>
                  <a:lnTo>
                    <a:pt x="930" y="349"/>
                  </a:lnTo>
                  <a:lnTo>
                    <a:pt x="932" y="349"/>
                  </a:lnTo>
                  <a:lnTo>
                    <a:pt x="933" y="349"/>
                  </a:lnTo>
                  <a:lnTo>
                    <a:pt x="936" y="346"/>
                  </a:lnTo>
                  <a:lnTo>
                    <a:pt x="937" y="345"/>
                  </a:lnTo>
                  <a:lnTo>
                    <a:pt x="938" y="346"/>
                  </a:lnTo>
                  <a:lnTo>
                    <a:pt x="938" y="345"/>
                  </a:lnTo>
                  <a:lnTo>
                    <a:pt x="939" y="345"/>
                  </a:lnTo>
                  <a:lnTo>
                    <a:pt x="941" y="345"/>
                  </a:lnTo>
                  <a:lnTo>
                    <a:pt x="942" y="345"/>
                  </a:lnTo>
                  <a:lnTo>
                    <a:pt x="942" y="345"/>
                  </a:lnTo>
                  <a:lnTo>
                    <a:pt x="944" y="345"/>
                  </a:lnTo>
                  <a:lnTo>
                    <a:pt x="946" y="343"/>
                  </a:lnTo>
                  <a:lnTo>
                    <a:pt x="947" y="343"/>
                  </a:lnTo>
                  <a:lnTo>
                    <a:pt x="950" y="344"/>
                  </a:lnTo>
                  <a:lnTo>
                    <a:pt x="951" y="343"/>
                  </a:lnTo>
                  <a:lnTo>
                    <a:pt x="951" y="343"/>
                  </a:lnTo>
                  <a:lnTo>
                    <a:pt x="952" y="342"/>
                  </a:lnTo>
                  <a:lnTo>
                    <a:pt x="952" y="341"/>
                  </a:lnTo>
                  <a:lnTo>
                    <a:pt x="952" y="340"/>
                  </a:lnTo>
                  <a:lnTo>
                    <a:pt x="953" y="339"/>
                  </a:lnTo>
                  <a:lnTo>
                    <a:pt x="954" y="338"/>
                  </a:lnTo>
                  <a:lnTo>
                    <a:pt x="955" y="337"/>
                  </a:lnTo>
                  <a:lnTo>
                    <a:pt x="956" y="336"/>
                  </a:lnTo>
                  <a:lnTo>
                    <a:pt x="957" y="336"/>
                  </a:lnTo>
                  <a:lnTo>
                    <a:pt x="958" y="334"/>
                  </a:lnTo>
                  <a:lnTo>
                    <a:pt x="959" y="334"/>
                  </a:lnTo>
                  <a:lnTo>
                    <a:pt x="960" y="333"/>
                  </a:lnTo>
                  <a:lnTo>
                    <a:pt x="961" y="334"/>
                  </a:lnTo>
                  <a:lnTo>
                    <a:pt x="963" y="334"/>
                  </a:lnTo>
                  <a:lnTo>
                    <a:pt x="964" y="334"/>
                  </a:lnTo>
                  <a:lnTo>
                    <a:pt x="965" y="334"/>
                  </a:lnTo>
                  <a:lnTo>
                    <a:pt x="968" y="335"/>
                  </a:lnTo>
                  <a:lnTo>
                    <a:pt x="969" y="335"/>
                  </a:lnTo>
                  <a:lnTo>
                    <a:pt x="971" y="336"/>
                  </a:lnTo>
                  <a:lnTo>
                    <a:pt x="974" y="338"/>
                  </a:lnTo>
                  <a:lnTo>
                    <a:pt x="975" y="338"/>
                  </a:lnTo>
                  <a:lnTo>
                    <a:pt x="976" y="338"/>
                  </a:lnTo>
                  <a:lnTo>
                    <a:pt x="978" y="339"/>
                  </a:lnTo>
                  <a:lnTo>
                    <a:pt x="979" y="339"/>
                  </a:lnTo>
                  <a:lnTo>
                    <a:pt x="980" y="338"/>
                  </a:lnTo>
                  <a:lnTo>
                    <a:pt x="980" y="338"/>
                  </a:lnTo>
                  <a:lnTo>
                    <a:pt x="982" y="337"/>
                  </a:lnTo>
                  <a:lnTo>
                    <a:pt x="983" y="337"/>
                  </a:lnTo>
                  <a:lnTo>
                    <a:pt x="985" y="337"/>
                  </a:lnTo>
                  <a:lnTo>
                    <a:pt x="987" y="338"/>
                  </a:lnTo>
                  <a:lnTo>
                    <a:pt x="988" y="339"/>
                  </a:lnTo>
                  <a:lnTo>
                    <a:pt x="989" y="339"/>
                  </a:lnTo>
                  <a:lnTo>
                    <a:pt x="992" y="340"/>
                  </a:lnTo>
                  <a:lnTo>
                    <a:pt x="994" y="341"/>
                  </a:lnTo>
                  <a:lnTo>
                    <a:pt x="997" y="342"/>
                  </a:lnTo>
                  <a:lnTo>
                    <a:pt x="999" y="342"/>
                  </a:lnTo>
                  <a:lnTo>
                    <a:pt x="1003" y="343"/>
                  </a:lnTo>
                  <a:lnTo>
                    <a:pt x="1005" y="343"/>
                  </a:lnTo>
                  <a:lnTo>
                    <a:pt x="1005" y="343"/>
                  </a:lnTo>
                  <a:lnTo>
                    <a:pt x="1007" y="341"/>
                  </a:lnTo>
                  <a:lnTo>
                    <a:pt x="1009" y="339"/>
                  </a:lnTo>
                  <a:lnTo>
                    <a:pt x="1011" y="338"/>
                  </a:lnTo>
                  <a:lnTo>
                    <a:pt x="1013" y="337"/>
                  </a:lnTo>
                  <a:lnTo>
                    <a:pt x="1014" y="337"/>
                  </a:lnTo>
                  <a:lnTo>
                    <a:pt x="1015" y="336"/>
                  </a:lnTo>
                  <a:lnTo>
                    <a:pt x="1015" y="335"/>
                  </a:lnTo>
                  <a:lnTo>
                    <a:pt x="1014" y="333"/>
                  </a:lnTo>
                  <a:lnTo>
                    <a:pt x="1013" y="332"/>
                  </a:lnTo>
                  <a:lnTo>
                    <a:pt x="1012" y="332"/>
                  </a:lnTo>
                  <a:lnTo>
                    <a:pt x="1011" y="332"/>
                  </a:lnTo>
                  <a:lnTo>
                    <a:pt x="1011" y="331"/>
                  </a:lnTo>
                  <a:lnTo>
                    <a:pt x="1011" y="331"/>
                  </a:lnTo>
                  <a:lnTo>
                    <a:pt x="1011" y="330"/>
                  </a:lnTo>
                  <a:lnTo>
                    <a:pt x="1011" y="329"/>
                  </a:lnTo>
                  <a:lnTo>
                    <a:pt x="1011" y="328"/>
                  </a:lnTo>
                  <a:lnTo>
                    <a:pt x="1011" y="327"/>
                  </a:lnTo>
                  <a:lnTo>
                    <a:pt x="1011" y="326"/>
                  </a:lnTo>
                  <a:lnTo>
                    <a:pt x="1010" y="325"/>
                  </a:lnTo>
                  <a:lnTo>
                    <a:pt x="1011" y="324"/>
                  </a:lnTo>
                  <a:lnTo>
                    <a:pt x="1011" y="323"/>
                  </a:lnTo>
                  <a:lnTo>
                    <a:pt x="1010" y="322"/>
                  </a:lnTo>
                  <a:lnTo>
                    <a:pt x="1010" y="321"/>
                  </a:lnTo>
                  <a:lnTo>
                    <a:pt x="1010" y="319"/>
                  </a:lnTo>
                  <a:lnTo>
                    <a:pt x="1010" y="316"/>
                  </a:lnTo>
                  <a:lnTo>
                    <a:pt x="1010" y="315"/>
                  </a:lnTo>
                  <a:lnTo>
                    <a:pt x="1012" y="312"/>
                  </a:lnTo>
                  <a:lnTo>
                    <a:pt x="1012" y="310"/>
                  </a:lnTo>
                  <a:lnTo>
                    <a:pt x="1012" y="309"/>
                  </a:lnTo>
                  <a:lnTo>
                    <a:pt x="1011" y="307"/>
                  </a:lnTo>
                  <a:lnTo>
                    <a:pt x="1009" y="306"/>
                  </a:lnTo>
                  <a:lnTo>
                    <a:pt x="1008" y="305"/>
                  </a:lnTo>
                  <a:lnTo>
                    <a:pt x="1008" y="304"/>
                  </a:lnTo>
                  <a:lnTo>
                    <a:pt x="1007" y="303"/>
                  </a:lnTo>
                  <a:lnTo>
                    <a:pt x="1005" y="302"/>
                  </a:lnTo>
                  <a:lnTo>
                    <a:pt x="1003" y="302"/>
                  </a:lnTo>
                  <a:lnTo>
                    <a:pt x="1000" y="302"/>
                  </a:lnTo>
                  <a:lnTo>
                    <a:pt x="999" y="302"/>
                  </a:lnTo>
                  <a:lnTo>
                    <a:pt x="998" y="301"/>
                  </a:lnTo>
                  <a:lnTo>
                    <a:pt x="998" y="300"/>
                  </a:lnTo>
                  <a:lnTo>
                    <a:pt x="999" y="299"/>
                  </a:lnTo>
                  <a:lnTo>
                    <a:pt x="999" y="298"/>
                  </a:lnTo>
                  <a:lnTo>
                    <a:pt x="1000" y="295"/>
                  </a:lnTo>
                  <a:lnTo>
                    <a:pt x="1003" y="293"/>
                  </a:lnTo>
                  <a:lnTo>
                    <a:pt x="1007" y="293"/>
                  </a:lnTo>
                  <a:lnTo>
                    <a:pt x="1010" y="292"/>
                  </a:lnTo>
                  <a:lnTo>
                    <a:pt x="1013" y="291"/>
                  </a:lnTo>
                  <a:lnTo>
                    <a:pt x="1015" y="291"/>
                  </a:lnTo>
                  <a:lnTo>
                    <a:pt x="1015" y="291"/>
                  </a:lnTo>
                  <a:lnTo>
                    <a:pt x="1017" y="291"/>
                  </a:lnTo>
                  <a:lnTo>
                    <a:pt x="1019" y="291"/>
                  </a:lnTo>
                  <a:lnTo>
                    <a:pt x="1021" y="291"/>
                  </a:lnTo>
                  <a:lnTo>
                    <a:pt x="1022" y="290"/>
                  </a:lnTo>
                  <a:lnTo>
                    <a:pt x="1024" y="290"/>
                  </a:lnTo>
                  <a:lnTo>
                    <a:pt x="1025" y="290"/>
                  </a:lnTo>
                  <a:lnTo>
                    <a:pt x="1026" y="290"/>
                  </a:lnTo>
                  <a:lnTo>
                    <a:pt x="1026" y="290"/>
                  </a:lnTo>
                  <a:lnTo>
                    <a:pt x="1027" y="290"/>
                  </a:lnTo>
                  <a:lnTo>
                    <a:pt x="1027" y="290"/>
                  </a:lnTo>
                  <a:lnTo>
                    <a:pt x="1029" y="291"/>
                  </a:lnTo>
                  <a:lnTo>
                    <a:pt x="1032" y="292"/>
                  </a:lnTo>
                  <a:lnTo>
                    <a:pt x="1034" y="293"/>
                  </a:lnTo>
                  <a:lnTo>
                    <a:pt x="1035" y="292"/>
                  </a:lnTo>
                  <a:lnTo>
                    <a:pt x="1037" y="293"/>
                  </a:lnTo>
                  <a:lnTo>
                    <a:pt x="1038" y="294"/>
                  </a:lnTo>
                  <a:lnTo>
                    <a:pt x="1040" y="294"/>
                  </a:lnTo>
                  <a:lnTo>
                    <a:pt x="1042" y="294"/>
                  </a:lnTo>
                  <a:lnTo>
                    <a:pt x="1044" y="295"/>
                  </a:lnTo>
                  <a:lnTo>
                    <a:pt x="1045" y="295"/>
                  </a:lnTo>
                  <a:lnTo>
                    <a:pt x="1045" y="295"/>
                  </a:lnTo>
                  <a:lnTo>
                    <a:pt x="1045" y="295"/>
                  </a:lnTo>
                  <a:lnTo>
                    <a:pt x="1046" y="295"/>
                  </a:lnTo>
                  <a:lnTo>
                    <a:pt x="1048" y="295"/>
                  </a:lnTo>
                  <a:lnTo>
                    <a:pt x="1051" y="296"/>
                  </a:lnTo>
                  <a:lnTo>
                    <a:pt x="1052" y="297"/>
                  </a:lnTo>
                  <a:lnTo>
                    <a:pt x="1053" y="296"/>
                  </a:lnTo>
                  <a:lnTo>
                    <a:pt x="1053" y="297"/>
                  </a:lnTo>
                  <a:lnTo>
                    <a:pt x="1054" y="297"/>
                  </a:lnTo>
                  <a:lnTo>
                    <a:pt x="1055" y="298"/>
                  </a:lnTo>
                  <a:lnTo>
                    <a:pt x="1055" y="298"/>
                  </a:lnTo>
                  <a:lnTo>
                    <a:pt x="1056" y="299"/>
                  </a:lnTo>
                  <a:lnTo>
                    <a:pt x="1056" y="299"/>
                  </a:lnTo>
                  <a:lnTo>
                    <a:pt x="1057" y="299"/>
                  </a:lnTo>
                  <a:lnTo>
                    <a:pt x="1059" y="300"/>
                  </a:lnTo>
                  <a:lnTo>
                    <a:pt x="1060" y="300"/>
                  </a:lnTo>
                  <a:lnTo>
                    <a:pt x="1061" y="301"/>
                  </a:lnTo>
                  <a:lnTo>
                    <a:pt x="1061" y="301"/>
                  </a:lnTo>
                  <a:lnTo>
                    <a:pt x="1061" y="301"/>
                  </a:lnTo>
                  <a:lnTo>
                    <a:pt x="1061" y="301"/>
                  </a:lnTo>
                  <a:lnTo>
                    <a:pt x="1061" y="302"/>
                  </a:lnTo>
                  <a:lnTo>
                    <a:pt x="1062" y="302"/>
                  </a:lnTo>
                  <a:lnTo>
                    <a:pt x="1062" y="303"/>
                  </a:lnTo>
                  <a:lnTo>
                    <a:pt x="1064" y="303"/>
                  </a:lnTo>
                  <a:lnTo>
                    <a:pt x="1064" y="303"/>
                  </a:lnTo>
                  <a:lnTo>
                    <a:pt x="1065" y="304"/>
                  </a:lnTo>
                  <a:lnTo>
                    <a:pt x="1065" y="304"/>
                  </a:lnTo>
                  <a:lnTo>
                    <a:pt x="1067" y="305"/>
                  </a:lnTo>
                  <a:lnTo>
                    <a:pt x="1067" y="305"/>
                  </a:lnTo>
                  <a:lnTo>
                    <a:pt x="1067" y="306"/>
                  </a:lnTo>
                  <a:lnTo>
                    <a:pt x="1068" y="306"/>
                  </a:lnTo>
                  <a:lnTo>
                    <a:pt x="1068" y="306"/>
                  </a:lnTo>
                  <a:lnTo>
                    <a:pt x="1069" y="307"/>
                  </a:lnTo>
                  <a:lnTo>
                    <a:pt x="1070" y="308"/>
                  </a:lnTo>
                  <a:lnTo>
                    <a:pt x="1072" y="308"/>
                  </a:lnTo>
                  <a:lnTo>
                    <a:pt x="1073" y="310"/>
                  </a:lnTo>
                  <a:lnTo>
                    <a:pt x="1074" y="311"/>
                  </a:lnTo>
                  <a:lnTo>
                    <a:pt x="1077" y="314"/>
                  </a:lnTo>
                  <a:lnTo>
                    <a:pt x="1078" y="315"/>
                  </a:lnTo>
                  <a:lnTo>
                    <a:pt x="1079" y="316"/>
                  </a:lnTo>
                  <a:lnTo>
                    <a:pt x="1080" y="317"/>
                  </a:lnTo>
                  <a:lnTo>
                    <a:pt x="1081" y="317"/>
                  </a:lnTo>
                  <a:lnTo>
                    <a:pt x="1081" y="317"/>
                  </a:lnTo>
                  <a:lnTo>
                    <a:pt x="1082" y="318"/>
                  </a:lnTo>
                  <a:lnTo>
                    <a:pt x="1082" y="319"/>
                  </a:lnTo>
                  <a:lnTo>
                    <a:pt x="1083" y="319"/>
                  </a:lnTo>
                  <a:lnTo>
                    <a:pt x="1083" y="320"/>
                  </a:lnTo>
                  <a:lnTo>
                    <a:pt x="1084" y="321"/>
                  </a:lnTo>
                  <a:lnTo>
                    <a:pt x="1085" y="321"/>
                  </a:lnTo>
                  <a:lnTo>
                    <a:pt x="1086" y="322"/>
                  </a:lnTo>
                  <a:lnTo>
                    <a:pt x="1086" y="323"/>
                  </a:lnTo>
                  <a:lnTo>
                    <a:pt x="1089" y="324"/>
                  </a:lnTo>
                  <a:lnTo>
                    <a:pt x="1092" y="326"/>
                  </a:lnTo>
                  <a:lnTo>
                    <a:pt x="1094" y="328"/>
                  </a:lnTo>
                  <a:lnTo>
                    <a:pt x="1095" y="329"/>
                  </a:lnTo>
                  <a:lnTo>
                    <a:pt x="1096" y="330"/>
                  </a:lnTo>
                  <a:lnTo>
                    <a:pt x="1096" y="331"/>
                  </a:lnTo>
                  <a:lnTo>
                    <a:pt x="1097" y="331"/>
                  </a:lnTo>
                  <a:lnTo>
                    <a:pt x="1097" y="331"/>
                  </a:lnTo>
                  <a:lnTo>
                    <a:pt x="1098" y="332"/>
                  </a:lnTo>
                  <a:lnTo>
                    <a:pt x="1098" y="332"/>
                  </a:lnTo>
                  <a:lnTo>
                    <a:pt x="1099" y="333"/>
                  </a:lnTo>
                  <a:lnTo>
                    <a:pt x="1102" y="334"/>
                  </a:lnTo>
                  <a:lnTo>
                    <a:pt x="1102" y="336"/>
                  </a:lnTo>
                  <a:lnTo>
                    <a:pt x="1103" y="337"/>
                  </a:lnTo>
                  <a:lnTo>
                    <a:pt x="1104" y="339"/>
                  </a:lnTo>
                  <a:lnTo>
                    <a:pt x="1105" y="340"/>
                  </a:lnTo>
                  <a:lnTo>
                    <a:pt x="1107" y="340"/>
                  </a:lnTo>
                  <a:lnTo>
                    <a:pt x="1108" y="341"/>
                  </a:lnTo>
                  <a:lnTo>
                    <a:pt x="1109" y="341"/>
                  </a:lnTo>
                  <a:lnTo>
                    <a:pt x="1110" y="342"/>
                  </a:lnTo>
                  <a:lnTo>
                    <a:pt x="1113" y="343"/>
                  </a:lnTo>
                  <a:lnTo>
                    <a:pt x="1115" y="343"/>
                  </a:lnTo>
                  <a:lnTo>
                    <a:pt x="1118" y="342"/>
                  </a:lnTo>
                  <a:lnTo>
                    <a:pt x="1120" y="342"/>
                  </a:lnTo>
                  <a:lnTo>
                    <a:pt x="1121" y="343"/>
                  </a:lnTo>
                  <a:lnTo>
                    <a:pt x="1121" y="343"/>
                  </a:lnTo>
                  <a:lnTo>
                    <a:pt x="1122" y="344"/>
                  </a:lnTo>
                  <a:lnTo>
                    <a:pt x="1122" y="344"/>
                  </a:lnTo>
                  <a:lnTo>
                    <a:pt x="1124" y="344"/>
                  </a:lnTo>
                  <a:lnTo>
                    <a:pt x="1125" y="345"/>
                  </a:lnTo>
                  <a:lnTo>
                    <a:pt x="1126" y="345"/>
                  </a:lnTo>
                  <a:lnTo>
                    <a:pt x="1126" y="345"/>
                  </a:lnTo>
                  <a:lnTo>
                    <a:pt x="1127" y="345"/>
                  </a:lnTo>
                  <a:lnTo>
                    <a:pt x="1128" y="345"/>
                  </a:lnTo>
                  <a:lnTo>
                    <a:pt x="1128" y="346"/>
                  </a:lnTo>
                  <a:lnTo>
                    <a:pt x="1129" y="345"/>
                  </a:lnTo>
                  <a:lnTo>
                    <a:pt x="1129" y="345"/>
                  </a:lnTo>
                  <a:lnTo>
                    <a:pt x="1129" y="345"/>
                  </a:lnTo>
                  <a:lnTo>
                    <a:pt x="1130" y="345"/>
                  </a:lnTo>
                  <a:lnTo>
                    <a:pt x="1131" y="346"/>
                  </a:lnTo>
                  <a:lnTo>
                    <a:pt x="1132" y="346"/>
                  </a:lnTo>
                  <a:lnTo>
                    <a:pt x="1133" y="347"/>
                  </a:lnTo>
                  <a:lnTo>
                    <a:pt x="1135" y="349"/>
                  </a:lnTo>
                  <a:lnTo>
                    <a:pt x="1139" y="351"/>
                  </a:lnTo>
                  <a:lnTo>
                    <a:pt x="1143" y="353"/>
                  </a:lnTo>
                  <a:lnTo>
                    <a:pt x="1145" y="353"/>
                  </a:lnTo>
                  <a:lnTo>
                    <a:pt x="1147" y="353"/>
                  </a:lnTo>
                  <a:lnTo>
                    <a:pt x="1148" y="354"/>
                  </a:lnTo>
                  <a:lnTo>
                    <a:pt x="1149" y="355"/>
                  </a:lnTo>
                  <a:lnTo>
                    <a:pt x="1149" y="356"/>
                  </a:lnTo>
                  <a:lnTo>
                    <a:pt x="1150" y="357"/>
                  </a:lnTo>
                  <a:lnTo>
                    <a:pt x="1151" y="358"/>
                  </a:lnTo>
                  <a:lnTo>
                    <a:pt x="1153" y="359"/>
                  </a:lnTo>
                  <a:lnTo>
                    <a:pt x="1153" y="359"/>
                  </a:lnTo>
                  <a:lnTo>
                    <a:pt x="1154" y="360"/>
                  </a:lnTo>
                  <a:lnTo>
                    <a:pt x="1155" y="361"/>
                  </a:lnTo>
                  <a:lnTo>
                    <a:pt x="1155" y="363"/>
                  </a:lnTo>
                  <a:lnTo>
                    <a:pt x="1156" y="364"/>
                  </a:lnTo>
                  <a:lnTo>
                    <a:pt x="1158" y="365"/>
                  </a:lnTo>
                  <a:lnTo>
                    <a:pt x="1160" y="366"/>
                  </a:lnTo>
                  <a:lnTo>
                    <a:pt x="1161" y="367"/>
                  </a:lnTo>
                  <a:lnTo>
                    <a:pt x="1161" y="368"/>
                  </a:lnTo>
                  <a:lnTo>
                    <a:pt x="1162" y="368"/>
                  </a:lnTo>
                  <a:lnTo>
                    <a:pt x="1163" y="368"/>
                  </a:lnTo>
                  <a:lnTo>
                    <a:pt x="1165" y="368"/>
                  </a:lnTo>
                  <a:lnTo>
                    <a:pt x="1167" y="368"/>
                  </a:lnTo>
                  <a:lnTo>
                    <a:pt x="1168" y="368"/>
                  </a:lnTo>
                  <a:lnTo>
                    <a:pt x="1170" y="368"/>
                  </a:lnTo>
                  <a:lnTo>
                    <a:pt x="1174" y="368"/>
                  </a:lnTo>
                  <a:lnTo>
                    <a:pt x="1176" y="368"/>
                  </a:lnTo>
                  <a:lnTo>
                    <a:pt x="1178" y="368"/>
                  </a:lnTo>
                  <a:lnTo>
                    <a:pt x="1179" y="367"/>
                  </a:lnTo>
                  <a:lnTo>
                    <a:pt x="1178" y="366"/>
                  </a:lnTo>
                  <a:lnTo>
                    <a:pt x="1179" y="365"/>
                  </a:lnTo>
                  <a:lnTo>
                    <a:pt x="1179" y="365"/>
                  </a:lnTo>
                  <a:lnTo>
                    <a:pt x="1180" y="365"/>
                  </a:lnTo>
                  <a:lnTo>
                    <a:pt x="1181" y="363"/>
                  </a:lnTo>
                  <a:lnTo>
                    <a:pt x="1182" y="363"/>
                  </a:lnTo>
                  <a:lnTo>
                    <a:pt x="1183" y="363"/>
                  </a:lnTo>
                  <a:lnTo>
                    <a:pt x="1185" y="363"/>
                  </a:lnTo>
                  <a:lnTo>
                    <a:pt x="1186" y="363"/>
                  </a:lnTo>
                  <a:lnTo>
                    <a:pt x="1186" y="362"/>
                  </a:lnTo>
                  <a:lnTo>
                    <a:pt x="1187" y="361"/>
                  </a:lnTo>
                  <a:lnTo>
                    <a:pt x="1190" y="360"/>
                  </a:lnTo>
                  <a:lnTo>
                    <a:pt x="1191" y="359"/>
                  </a:lnTo>
                  <a:lnTo>
                    <a:pt x="1192" y="359"/>
                  </a:lnTo>
                  <a:lnTo>
                    <a:pt x="1193" y="360"/>
                  </a:lnTo>
                  <a:lnTo>
                    <a:pt x="1195" y="360"/>
                  </a:lnTo>
                  <a:lnTo>
                    <a:pt x="1196" y="361"/>
                  </a:lnTo>
                  <a:lnTo>
                    <a:pt x="1197" y="361"/>
                  </a:lnTo>
                  <a:lnTo>
                    <a:pt x="1197" y="362"/>
                  </a:lnTo>
                  <a:lnTo>
                    <a:pt x="1197" y="363"/>
                  </a:lnTo>
                  <a:lnTo>
                    <a:pt x="1197" y="363"/>
                  </a:lnTo>
                  <a:lnTo>
                    <a:pt x="1197" y="364"/>
                  </a:lnTo>
                  <a:lnTo>
                    <a:pt x="1198" y="365"/>
                  </a:lnTo>
                  <a:lnTo>
                    <a:pt x="1200" y="366"/>
                  </a:lnTo>
                  <a:lnTo>
                    <a:pt x="1201" y="367"/>
                  </a:lnTo>
                  <a:lnTo>
                    <a:pt x="1202" y="368"/>
                  </a:lnTo>
                  <a:lnTo>
                    <a:pt x="1202" y="368"/>
                  </a:lnTo>
                  <a:lnTo>
                    <a:pt x="1202" y="369"/>
                  </a:lnTo>
                  <a:lnTo>
                    <a:pt x="1202" y="371"/>
                  </a:lnTo>
                  <a:lnTo>
                    <a:pt x="1202" y="371"/>
                  </a:lnTo>
                  <a:lnTo>
                    <a:pt x="1202" y="372"/>
                  </a:lnTo>
                  <a:lnTo>
                    <a:pt x="1201" y="372"/>
                  </a:lnTo>
                  <a:lnTo>
                    <a:pt x="1200" y="372"/>
                  </a:lnTo>
                  <a:lnTo>
                    <a:pt x="1200" y="372"/>
                  </a:lnTo>
                  <a:lnTo>
                    <a:pt x="1200" y="372"/>
                  </a:lnTo>
                  <a:lnTo>
                    <a:pt x="1200" y="373"/>
                  </a:lnTo>
                  <a:lnTo>
                    <a:pt x="1200" y="373"/>
                  </a:lnTo>
                  <a:lnTo>
                    <a:pt x="1200" y="374"/>
                  </a:lnTo>
                  <a:lnTo>
                    <a:pt x="1201" y="375"/>
                  </a:lnTo>
                  <a:lnTo>
                    <a:pt x="1202" y="376"/>
                  </a:lnTo>
                  <a:lnTo>
                    <a:pt x="1201" y="377"/>
                  </a:lnTo>
                  <a:lnTo>
                    <a:pt x="1202" y="378"/>
                  </a:lnTo>
                  <a:lnTo>
                    <a:pt x="1202" y="378"/>
                  </a:lnTo>
                  <a:lnTo>
                    <a:pt x="1202" y="379"/>
                  </a:lnTo>
                  <a:lnTo>
                    <a:pt x="1202" y="379"/>
                  </a:lnTo>
                  <a:lnTo>
                    <a:pt x="1203" y="381"/>
                  </a:lnTo>
                  <a:lnTo>
                    <a:pt x="1204" y="382"/>
                  </a:lnTo>
                  <a:lnTo>
                    <a:pt x="1204" y="385"/>
                  </a:lnTo>
                  <a:lnTo>
                    <a:pt x="1204" y="386"/>
                  </a:lnTo>
                  <a:lnTo>
                    <a:pt x="1205" y="387"/>
                  </a:lnTo>
                  <a:lnTo>
                    <a:pt x="1205" y="387"/>
                  </a:lnTo>
                  <a:lnTo>
                    <a:pt x="1205" y="388"/>
                  </a:lnTo>
                  <a:lnTo>
                    <a:pt x="1206" y="388"/>
                  </a:lnTo>
                  <a:lnTo>
                    <a:pt x="1206" y="389"/>
                  </a:lnTo>
                  <a:lnTo>
                    <a:pt x="1205" y="389"/>
                  </a:lnTo>
                  <a:lnTo>
                    <a:pt x="1205" y="390"/>
                  </a:lnTo>
                  <a:lnTo>
                    <a:pt x="1206" y="391"/>
                  </a:lnTo>
                  <a:lnTo>
                    <a:pt x="1206" y="392"/>
                  </a:lnTo>
                  <a:lnTo>
                    <a:pt x="1206" y="392"/>
                  </a:lnTo>
                  <a:lnTo>
                    <a:pt x="1206" y="393"/>
                  </a:lnTo>
                  <a:lnTo>
                    <a:pt x="1206" y="393"/>
                  </a:lnTo>
                  <a:lnTo>
                    <a:pt x="1205" y="393"/>
                  </a:lnTo>
                  <a:lnTo>
                    <a:pt x="1206" y="394"/>
                  </a:lnTo>
                  <a:lnTo>
                    <a:pt x="1206" y="395"/>
                  </a:lnTo>
                  <a:lnTo>
                    <a:pt x="1206" y="396"/>
                  </a:lnTo>
                  <a:lnTo>
                    <a:pt x="1207" y="396"/>
                  </a:lnTo>
                  <a:lnTo>
                    <a:pt x="1207" y="397"/>
                  </a:lnTo>
                  <a:lnTo>
                    <a:pt x="1206" y="397"/>
                  </a:lnTo>
                  <a:lnTo>
                    <a:pt x="1206" y="398"/>
                  </a:lnTo>
                  <a:lnTo>
                    <a:pt x="1206" y="398"/>
                  </a:lnTo>
                  <a:lnTo>
                    <a:pt x="1205" y="398"/>
                  </a:lnTo>
                  <a:lnTo>
                    <a:pt x="1206" y="401"/>
                  </a:lnTo>
                  <a:lnTo>
                    <a:pt x="1207" y="402"/>
                  </a:lnTo>
                  <a:lnTo>
                    <a:pt x="1208" y="403"/>
                  </a:lnTo>
                  <a:lnTo>
                    <a:pt x="1207" y="404"/>
                  </a:lnTo>
                  <a:lnTo>
                    <a:pt x="1207" y="404"/>
                  </a:lnTo>
                  <a:lnTo>
                    <a:pt x="1206" y="404"/>
                  </a:lnTo>
                  <a:lnTo>
                    <a:pt x="1205" y="404"/>
                  </a:lnTo>
                  <a:lnTo>
                    <a:pt x="1204" y="404"/>
                  </a:lnTo>
                  <a:lnTo>
                    <a:pt x="1203" y="404"/>
                  </a:lnTo>
                  <a:lnTo>
                    <a:pt x="1202" y="403"/>
                  </a:lnTo>
                  <a:lnTo>
                    <a:pt x="1199" y="403"/>
                  </a:lnTo>
                  <a:lnTo>
                    <a:pt x="1197" y="402"/>
                  </a:lnTo>
                  <a:lnTo>
                    <a:pt x="1196" y="402"/>
                  </a:lnTo>
                  <a:lnTo>
                    <a:pt x="1195" y="402"/>
                  </a:lnTo>
                  <a:lnTo>
                    <a:pt x="1194" y="401"/>
                  </a:lnTo>
                  <a:lnTo>
                    <a:pt x="1192" y="401"/>
                  </a:lnTo>
                  <a:lnTo>
                    <a:pt x="1192" y="401"/>
                  </a:lnTo>
                  <a:lnTo>
                    <a:pt x="1192" y="402"/>
                  </a:lnTo>
                  <a:lnTo>
                    <a:pt x="1191" y="402"/>
                  </a:lnTo>
                  <a:lnTo>
                    <a:pt x="1192" y="403"/>
                  </a:lnTo>
                  <a:lnTo>
                    <a:pt x="1192" y="404"/>
                  </a:lnTo>
                  <a:lnTo>
                    <a:pt x="1191" y="405"/>
                  </a:lnTo>
                  <a:lnTo>
                    <a:pt x="1191" y="405"/>
                  </a:lnTo>
                  <a:lnTo>
                    <a:pt x="1190" y="406"/>
                  </a:lnTo>
                  <a:lnTo>
                    <a:pt x="1189" y="406"/>
                  </a:lnTo>
                  <a:lnTo>
                    <a:pt x="1188" y="406"/>
                  </a:lnTo>
                  <a:lnTo>
                    <a:pt x="1187" y="406"/>
                  </a:lnTo>
                  <a:lnTo>
                    <a:pt x="1187" y="407"/>
                  </a:lnTo>
                  <a:lnTo>
                    <a:pt x="1187" y="407"/>
                  </a:lnTo>
                  <a:lnTo>
                    <a:pt x="1188" y="408"/>
                  </a:lnTo>
                  <a:lnTo>
                    <a:pt x="1190" y="409"/>
                  </a:lnTo>
                  <a:lnTo>
                    <a:pt x="1191" y="410"/>
                  </a:lnTo>
                  <a:lnTo>
                    <a:pt x="1192" y="412"/>
                  </a:lnTo>
                  <a:lnTo>
                    <a:pt x="1197" y="417"/>
                  </a:lnTo>
                  <a:lnTo>
                    <a:pt x="1197" y="419"/>
                  </a:lnTo>
                  <a:lnTo>
                    <a:pt x="1199" y="423"/>
                  </a:lnTo>
                  <a:lnTo>
                    <a:pt x="1199" y="424"/>
                  </a:lnTo>
                  <a:lnTo>
                    <a:pt x="1200" y="425"/>
                  </a:lnTo>
                  <a:lnTo>
                    <a:pt x="1201" y="426"/>
                  </a:lnTo>
                  <a:lnTo>
                    <a:pt x="1201" y="426"/>
                  </a:lnTo>
                  <a:lnTo>
                    <a:pt x="1202" y="426"/>
                  </a:lnTo>
                  <a:lnTo>
                    <a:pt x="1202" y="427"/>
                  </a:lnTo>
                  <a:lnTo>
                    <a:pt x="1203" y="427"/>
                  </a:lnTo>
                  <a:lnTo>
                    <a:pt x="1203" y="428"/>
                  </a:lnTo>
                  <a:lnTo>
                    <a:pt x="1203" y="429"/>
                  </a:lnTo>
                  <a:lnTo>
                    <a:pt x="1204" y="431"/>
                  </a:lnTo>
                  <a:lnTo>
                    <a:pt x="1203" y="431"/>
                  </a:lnTo>
                  <a:lnTo>
                    <a:pt x="1203" y="432"/>
                  </a:lnTo>
                  <a:lnTo>
                    <a:pt x="1203" y="432"/>
                  </a:lnTo>
                  <a:lnTo>
                    <a:pt x="1204" y="433"/>
                  </a:lnTo>
                  <a:lnTo>
                    <a:pt x="1204" y="434"/>
                  </a:lnTo>
                  <a:lnTo>
                    <a:pt x="1204" y="434"/>
                  </a:lnTo>
                  <a:lnTo>
                    <a:pt x="1203" y="434"/>
                  </a:lnTo>
                  <a:lnTo>
                    <a:pt x="1202" y="434"/>
                  </a:lnTo>
                  <a:lnTo>
                    <a:pt x="1202" y="434"/>
                  </a:lnTo>
                  <a:lnTo>
                    <a:pt x="1201" y="435"/>
                  </a:lnTo>
                  <a:lnTo>
                    <a:pt x="1200" y="435"/>
                  </a:lnTo>
                  <a:lnTo>
                    <a:pt x="1199" y="435"/>
                  </a:lnTo>
                  <a:lnTo>
                    <a:pt x="1199" y="436"/>
                  </a:lnTo>
                  <a:lnTo>
                    <a:pt x="1199" y="436"/>
                  </a:lnTo>
                  <a:lnTo>
                    <a:pt x="1199" y="436"/>
                  </a:lnTo>
                  <a:lnTo>
                    <a:pt x="1199" y="437"/>
                  </a:lnTo>
                  <a:lnTo>
                    <a:pt x="1200" y="437"/>
                  </a:lnTo>
                  <a:lnTo>
                    <a:pt x="1201" y="437"/>
                  </a:lnTo>
                  <a:lnTo>
                    <a:pt x="1202" y="438"/>
                  </a:lnTo>
                  <a:lnTo>
                    <a:pt x="1201" y="439"/>
                  </a:lnTo>
                  <a:lnTo>
                    <a:pt x="1202" y="439"/>
                  </a:lnTo>
                  <a:lnTo>
                    <a:pt x="1203" y="440"/>
                  </a:lnTo>
                  <a:lnTo>
                    <a:pt x="1204" y="441"/>
                  </a:lnTo>
                  <a:lnTo>
                    <a:pt x="1204" y="441"/>
                  </a:lnTo>
                  <a:lnTo>
                    <a:pt x="1205" y="442"/>
                  </a:lnTo>
                  <a:lnTo>
                    <a:pt x="1205" y="441"/>
                  </a:lnTo>
                  <a:lnTo>
                    <a:pt x="1205" y="439"/>
                  </a:lnTo>
                  <a:lnTo>
                    <a:pt x="1202" y="437"/>
                  </a:lnTo>
                  <a:lnTo>
                    <a:pt x="1203" y="437"/>
                  </a:lnTo>
                  <a:lnTo>
                    <a:pt x="1205" y="437"/>
                  </a:lnTo>
                  <a:lnTo>
                    <a:pt x="1206" y="437"/>
                  </a:lnTo>
                  <a:lnTo>
                    <a:pt x="1207" y="437"/>
                  </a:lnTo>
                  <a:lnTo>
                    <a:pt x="1208" y="436"/>
                  </a:lnTo>
                  <a:lnTo>
                    <a:pt x="1208" y="435"/>
                  </a:lnTo>
                  <a:lnTo>
                    <a:pt x="1208" y="435"/>
                  </a:lnTo>
                  <a:lnTo>
                    <a:pt x="1208" y="433"/>
                  </a:lnTo>
                  <a:lnTo>
                    <a:pt x="1209" y="430"/>
                  </a:lnTo>
                  <a:lnTo>
                    <a:pt x="1209" y="429"/>
                  </a:lnTo>
                  <a:lnTo>
                    <a:pt x="1210" y="428"/>
                  </a:lnTo>
                  <a:lnTo>
                    <a:pt x="1211" y="429"/>
                  </a:lnTo>
                  <a:lnTo>
                    <a:pt x="1211" y="429"/>
                  </a:lnTo>
                  <a:lnTo>
                    <a:pt x="1211" y="430"/>
                  </a:lnTo>
                  <a:lnTo>
                    <a:pt x="1211" y="431"/>
                  </a:lnTo>
                  <a:lnTo>
                    <a:pt x="1213" y="431"/>
                  </a:lnTo>
                  <a:lnTo>
                    <a:pt x="1214" y="431"/>
                  </a:lnTo>
                  <a:lnTo>
                    <a:pt x="1215" y="429"/>
                  </a:lnTo>
                  <a:lnTo>
                    <a:pt x="1215" y="428"/>
                  </a:lnTo>
                  <a:lnTo>
                    <a:pt x="1216" y="429"/>
                  </a:lnTo>
                  <a:lnTo>
                    <a:pt x="1219" y="434"/>
                  </a:lnTo>
                  <a:lnTo>
                    <a:pt x="1221" y="434"/>
                  </a:lnTo>
                  <a:lnTo>
                    <a:pt x="1222" y="434"/>
                  </a:lnTo>
                  <a:lnTo>
                    <a:pt x="1223" y="434"/>
                  </a:lnTo>
                  <a:lnTo>
                    <a:pt x="1226" y="435"/>
                  </a:lnTo>
                  <a:lnTo>
                    <a:pt x="1226" y="435"/>
                  </a:lnTo>
                  <a:lnTo>
                    <a:pt x="1227" y="435"/>
                  </a:lnTo>
                  <a:lnTo>
                    <a:pt x="1228" y="436"/>
                  </a:lnTo>
                  <a:lnTo>
                    <a:pt x="1230" y="436"/>
                  </a:lnTo>
                  <a:lnTo>
                    <a:pt x="1231" y="436"/>
                  </a:lnTo>
                  <a:lnTo>
                    <a:pt x="1233" y="435"/>
                  </a:lnTo>
                  <a:lnTo>
                    <a:pt x="1234" y="435"/>
                  </a:lnTo>
                  <a:lnTo>
                    <a:pt x="1237" y="433"/>
                  </a:lnTo>
                  <a:lnTo>
                    <a:pt x="1238" y="432"/>
                  </a:lnTo>
                  <a:lnTo>
                    <a:pt x="1241" y="429"/>
                  </a:lnTo>
                  <a:lnTo>
                    <a:pt x="1243" y="427"/>
                  </a:lnTo>
                  <a:lnTo>
                    <a:pt x="1244" y="425"/>
                  </a:lnTo>
                  <a:lnTo>
                    <a:pt x="1244" y="423"/>
                  </a:lnTo>
                  <a:lnTo>
                    <a:pt x="1245" y="421"/>
                  </a:lnTo>
                  <a:lnTo>
                    <a:pt x="1245" y="420"/>
                  </a:lnTo>
                  <a:lnTo>
                    <a:pt x="1245" y="420"/>
                  </a:lnTo>
                  <a:lnTo>
                    <a:pt x="1245" y="413"/>
                  </a:lnTo>
                  <a:lnTo>
                    <a:pt x="1245" y="412"/>
                  </a:lnTo>
                  <a:lnTo>
                    <a:pt x="1248" y="412"/>
                  </a:lnTo>
                  <a:lnTo>
                    <a:pt x="1248" y="411"/>
                  </a:lnTo>
                  <a:lnTo>
                    <a:pt x="1246" y="409"/>
                  </a:lnTo>
                  <a:lnTo>
                    <a:pt x="1248" y="407"/>
                  </a:lnTo>
                  <a:lnTo>
                    <a:pt x="1248" y="405"/>
                  </a:lnTo>
                  <a:lnTo>
                    <a:pt x="1249" y="404"/>
                  </a:lnTo>
                  <a:lnTo>
                    <a:pt x="1249" y="403"/>
                  </a:lnTo>
                  <a:lnTo>
                    <a:pt x="1250" y="400"/>
                  </a:lnTo>
                  <a:lnTo>
                    <a:pt x="1251" y="396"/>
                  </a:lnTo>
                  <a:lnTo>
                    <a:pt x="1252" y="394"/>
                  </a:lnTo>
                  <a:lnTo>
                    <a:pt x="1252" y="393"/>
                  </a:lnTo>
                  <a:lnTo>
                    <a:pt x="1253" y="388"/>
                  </a:lnTo>
                  <a:lnTo>
                    <a:pt x="1252" y="385"/>
                  </a:lnTo>
                  <a:lnTo>
                    <a:pt x="1253" y="384"/>
                  </a:lnTo>
                  <a:lnTo>
                    <a:pt x="1251" y="381"/>
                  </a:lnTo>
                  <a:lnTo>
                    <a:pt x="1251" y="379"/>
                  </a:lnTo>
                  <a:lnTo>
                    <a:pt x="1251" y="378"/>
                  </a:lnTo>
                  <a:lnTo>
                    <a:pt x="1251" y="377"/>
                  </a:lnTo>
                  <a:lnTo>
                    <a:pt x="1252" y="372"/>
                  </a:lnTo>
                  <a:lnTo>
                    <a:pt x="1251" y="369"/>
                  </a:lnTo>
                  <a:lnTo>
                    <a:pt x="1251" y="366"/>
                  </a:lnTo>
                  <a:lnTo>
                    <a:pt x="1252" y="365"/>
                  </a:lnTo>
                  <a:lnTo>
                    <a:pt x="1252" y="363"/>
                  </a:lnTo>
                  <a:lnTo>
                    <a:pt x="1252" y="362"/>
                  </a:lnTo>
                  <a:lnTo>
                    <a:pt x="1253" y="360"/>
                  </a:lnTo>
                  <a:lnTo>
                    <a:pt x="1254" y="359"/>
                  </a:lnTo>
                  <a:lnTo>
                    <a:pt x="1253" y="357"/>
                  </a:lnTo>
                  <a:lnTo>
                    <a:pt x="1251" y="354"/>
                  </a:lnTo>
                  <a:lnTo>
                    <a:pt x="1251" y="352"/>
                  </a:lnTo>
                  <a:lnTo>
                    <a:pt x="1250" y="351"/>
                  </a:lnTo>
                  <a:lnTo>
                    <a:pt x="1250" y="350"/>
                  </a:lnTo>
                  <a:lnTo>
                    <a:pt x="1249" y="350"/>
                  </a:lnTo>
                  <a:lnTo>
                    <a:pt x="1249" y="349"/>
                  </a:lnTo>
                  <a:lnTo>
                    <a:pt x="1248" y="347"/>
                  </a:lnTo>
                  <a:lnTo>
                    <a:pt x="1248" y="346"/>
                  </a:lnTo>
                  <a:lnTo>
                    <a:pt x="1248" y="346"/>
                  </a:lnTo>
                  <a:lnTo>
                    <a:pt x="1245" y="342"/>
                  </a:lnTo>
                  <a:lnTo>
                    <a:pt x="1244" y="340"/>
                  </a:lnTo>
                  <a:lnTo>
                    <a:pt x="1243" y="339"/>
                  </a:lnTo>
                  <a:lnTo>
                    <a:pt x="1242" y="338"/>
                  </a:lnTo>
                  <a:lnTo>
                    <a:pt x="1242" y="337"/>
                  </a:lnTo>
                  <a:lnTo>
                    <a:pt x="1242" y="336"/>
                  </a:lnTo>
                  <a:lnTo>
                    <a:pt x="1242" y="336"/>
                  </a:lnTo>
                  <a:lnTo>
                    <a:pt x="1241" y="336"/>
                  </a:lnTo>
                  <a:lnTo>
                    <a:pt x="1240" y="335"/>
                  </a:lnTo>
                  <a:lnTo>
                    <a:pt x="1235" y="330"/>
                  </a:lnTo>
                  <a:lnTo>
                    <a:pt x="1233" y="327"/>
                  </a:lnTo>
                  <a:lnTo>
                    <a:pt x="1232" y="324"/>
                  </a:lnTo>
                  <a:lnTo>
                    <a:pt x="1232" y="323"/>
                  </a:lnTo>
                  <a:lnTo>
                    <a:pt x="1230" y="321"/>
                  </a:lnTo>
                  <a:lnTo>
                    <a:pt x="1230" y="319"/>
                  </a:lnTo>
                  <a:lnTo>
                    <a:pt x="1229" y="316"/>
                  </a:lnTo>
                  <a:lnTo>
                    <a:pt x="1229" y="315"/>
                  </a:lnTo>
                  <a:lnTo>
                    <a:pt x="1229" y="312"/>
                  </a:lnTo>
                  <a:lnTo>
                    <a:pt x="1230" y="311"/>
                  </a:lnTo>
                  <a:lnTo>
                    <a:pt x="1229" y="309"/>
                  </a:lnTo>
                  <a:lnTo>
                    <a:pt x="1228" y="308"/>
                  </a:lnTo>
                  <a:lnTo>
                    <a:pt x="1227" y="307"/>
                  </a:lnTo>
                  <a:lnTo>
                    <a:pt x="1226" y="307"/>
                  </a:lnTo>
                  <a:lnTo>
                    <a:pt x="1223" y="305"/>
                  </a:lnTo>
                  <a:lnTo>
                    <a:pt x="1222" y="304"/>
                  </a:lnTo>
                  <a:lnTo>
                    <a:pt x="1222" y="303"/>
                  </a:lnTo>
                  <a:lnTo>
                    <a:pt x="1221" y="302"/>
                  </a:lnTo>
                  <a:lnTo>
                    <a:pt x="1219" y="299"/>
                  </a:lnTo>
                  <a:lnTo>
                    <a:pt x="1216" y="298"/>
                  </a:lnTo>
                  <a:lnTo>
                    <a:pt x="1211" y="297"/>
                  </a:lnTo>
                  <a:lnTo>
                    <a:pt x="1211" y="296"/>
                  </a:lnTo>
                  <a:lnTo>
                    <a:pt x="1211" y="296"/>
                  </a:lnTo>
                  <a:lnTo>
                    <a:pt x="1216" y="297"/>
                  </a:lnTo>
                  <a:lnTo>
                    <a:pt x="1216" y="296"/>
                  </a:lnTo>
                  <a:lnTo>
                    <a:pt x="1216" y="295"/>
                  </a:lnTo>
                  <a:lnTo>
                    <a:pt x="1215" y="293"/>
                  </a:lnTo>
                  <a:lnTo>
                    <a:pt x="1213" y="293"/>
                  </a:lnTo>
                  <a:lnTo>
                    <a:pt x="1208" y="291"/>
                  </a:lnTo>
                  <a:lnTo>
                    <a:pt x="1208" y="291"/>
                  </a:lnTo>
                  <a:lnTo>
                    <a:pt x="1203" y="290"/>
                  </a:lnTo>
                  <a:lnTo>
                    <a:pt x="1197" y="287"/>
                  </a:lnTo>
                  <a:lnTo>
                    <a:pt x="1194" y="284"/>
                  </a:lnTo>
                  <a:lnTo>
                    <a:pt x="1193" y="284"/>
                  </a:lnTo>
                  <a:lnTo>
                    <a:pt x="1188" y="282"/>
                  </a:lnTo>
                  <a:lnTo>
                    <a:pt x="1187" y="281"/>
                  </a:lnTo>
                  <a:lnTo>
                    <a:pt x="1186" y="281"/>
                  </a:lnTo>
                  <a:lnTo>
                    <a:pt x="1183" y="282"/>
                  </a:lnTo>
                  <a:lnTo>
                    <a:pt x="1180" y="282"/>
                  </a:lnTo>
                  <a:lnTo>
                    <a:pt x="1174" y="280"/>
                  </a:lnTo>
                  <a:lnTo>
                    <a:pt x="1174" y="281"/>
                  </a:lnTo>
                  <a:lnTo>
                    <a:pt x="1175" y="281"/>
                  </a:lnTo>
                  <a:lnTo>
                    <a:pt x="1176" y="282"/>
                  </a:lnTo>
                  <a:lnTo>
                    <a:pt x="1178" y="284"/>
                  </a:lnTo>
                  <a:lnTo>
                    <a:pt x="1180" y="286"/>
                  </a:lnTo>
                  <a:lnTo>
                    <a:pt x="1181" y="288"/>
                  </a:lnTo>
                  <a:lnTo>
                    <a:pt x="1182" y="290"/>
                  </a:lnTo>
                  <a:lnTo>
                    <a:pt x="1181" y="290"/>
                  </a:lnTo>
                  <a:lnTo>
                    <a:pt x="1180" y="290"/>
                  </a:lnTo>
                  <a:lnTo>
                    <a:pt x="1179" y="290"/>
                  </a:lnTo>
                  <a:lnTo>
                    <a:pt x="1179" y="290"/>
                  </a:lnTo>
                  <a:lnTo>
                    <a:pt x="1179" y="289"/>
                  </a:lnTo>
                  <a:lnTo>
                    <a:pt x="1179" y="287"/>
                  </a:lnTo>
                  <a:lnTo>
                    <a:pt x="1178" y="285"/>
                  </a:lnTo>
                  <a:lnTo>
                    <a:pt x="1176" y="285"/>
                  </a:lnTo>
                  <a:lnTo>
                    <a:pt x="1176" y="285"/>
                  </a:lnTo>
                  <a:lnTo>
                    <a:pt x="1176" y="286"/>
                  </a:lnTo>
                  <a:lnTo>
                    <a:pt x="1176" y="288"/>
                  </a:lnTo>
                  <a:lnTo>
                    <a:pt x="1175" y="289"/>
                  </a:lnTo>
                  <a:lnTo>
                    <a:pt x="1173" y="290"/>
                  </a:lnTo>
                  <a:lnTo>
                    <a:pt x="1169" y="290"/>
                  </a:lnTo>
                  <a:lnTo>
                    <a:pt x="1168" y="290"/>
                  </a:lnTo>
                  <a:lnTo>
                    <a:pt x="1168" y="290"/>
                  </a:lnTo>
                  <a:lnTo>
                    <a:pt x="1168" y="289"/>
                  </a:lnTo>
                  <a:lnTo>
                    <a:pt x="1169" y="288"/>
                  </a:lnTo>
                  <a:lnTo>
                    <a:pt x="1169" y="286"/>
                  </a:lnTo>
                  <a:lnTo>
                    <a:pt x="1170" y="286"/>
                  </a:lnTo>
                  <a:lnTo>
                    <a:pt x="1170" y="285"/>
                  </a:lnTo>
                  <a:lnTo>
                    <a:pt x="1167" y="285"/>
                  </a:lnTo>
                  <a:lnTo>
                    <a:pt x="1165" y="284"/>
                  </a:lnTo>
                  <a:lnTo>
                    <a:pt x="1163" y="283"/>
                  </a:lnTo>
                  <a:lnTo>
                    <a:pt x="1163" y="283"/>
                  </a:lnTo>
                  <a:lnTo>
                    <a:pt x="1164" y="283"/>
                  </a:lnTo>
                  <a:lnTo>
                    <a:pt x="1164" y="282"/>
                  </a:lnTo>
                  <a:lnTo>
                    <a:pt x="1164" y="281"/>
                  </a:lnTo>
                  <a:lnTo>
                    <a:pt x="1163" y="281"/>
                  </a:lnTo>
                  <a:lnTo>
                    <a:pt x="1161" y="281"/>
                  </a:lnTo>
                  <a:lnTo>
                    <a:pt x="1160" y="282"/>
                  </a:lnTo>
                  <a:lnTo>
                    <a:pt x="1160" y="283"/>
                  </a:lnTo>
                  <a:lnTo>
                    <a:pt x="1162" y="284"/>
                  </a:lnTo>
                  <a:lnTo>
                    <a:pt x="1163" y="284"/>
                  </a:lnTo>
                  <a:lnTo>
                    <a:pt x="1164" y="287"/>
                  </a:lnTo>
                  <a:lnTo>
                    <a:pt x="1163" y="286"/>
                  </a:lnTo>
                  <a:lnTo>
                    <a:pt x="1161" y="286"/>
                  </a:lnTo>
                  <a:lnTo>
                    <a:pt x="1161" y="287"/>
                  </a:lnTo>
                  <a:lnTo>
                    <a:pt x="1160" y="287"/>
                  </a:lnTo>
                  <a:lnTo>
                    <a:pt x="1158" y="285"/>
                  </a:lnTo>
                  <a:lnTo>
                    <a:pt x="1157" y="284"/>
                  </a:lnTo>
                  <a:lnTo>
                    <a:pt x="1154" y="280"/>
                  </a:lnTo>
                  <a:lnTo>
                    <a:pt x="1154" y="279"/>
                  </a:lnTo>
                  <a:lnTo>
                    <a:pt x="1153" y="276"/>
                  </a:lnTo>
                  <a:lnTo>
                    <a:pt x="1152" y="275"/>
                  </a:lnTo>
                  <a:lnTo>
                    <a:pt x="1151" y="275"/>
                  </a:lnTo>
                  <a:lnTo>
                    <a:pt x="1150" y="275"/>
                  </a:lnTo>
                  <a:lnTo>
                    <a:pt x="1146" y="275"/>
                  </a:lnTo>
                  <a:lnTo>
                    <a:pt x="1143" y="276"/>
                  </a:lnTo>
                  <a:lnTo>
                    <a:pt x="1136" y="274"/>
                  </a:lnTo>
                  <a:lnTo>
                    <a:pt x="1135" y="274"/>
                  </a:lnTo>
                  <a:lnTo>
                    <a:pt x="1134" y="274"/>
                  </a:lnTo>
                  <a:lnTo>
                    <a:pt x="1132" y="273"/>
                  </a:lnTo>
                  <a:lnTo>
                    <a:pt x="1132" y="272"/>
                  </a:lnTo>
                  <a:lnTo>
                    <a:pt x="1132" y="271"/>
                  </a:lnTo>
                  <a:lnTo>
                    <a:pt x="1132" y="269"/>
                  </a:lnTo>
                  <a:lnTo>
                    <a:pt x="1134" y="268"/>
                  </a:lnTo>
                  <a:lnTo>
                    <a:pt x="1136" y="266"/>
                  </a:lnTo>
                  <a:lnTo>
                    <a:pt x="1136" y="264"/>
                  </a:lnTo>
                  <a:lnTo>
                    <a:pt x="1136" y="263"/>
                  </a:lnTo>
                  <a:lnTo>
                    <a:pt x="1138" y="262"/>
                  </a:lnTo>
                  <a:lnTo>
                    <a:pt x="1139" y="260"/>
                  </a:lnTo>
                  <a:lnTo>
                    <a:pt x="1140" y="259"/>
                  </a:lnTo>
                  <a:lnTo>
                    <a:pt x="1142" y="258"/>
                  </a:lnTo>
                  <a:lnTo>
                    <a:pt x="1142" y="256"/>
                  </a:lnTo>
                  <a:lnTo>
                    <a:pt x="1143" y="256"/>
                  </a:lnTo>
                  <a:lnTo>
                    <a:pt x="1143" y="252"/>
                  </a:lnTo>
                  <a:lnTo>
                    <a:pt x="1143" y="252"/>
                  </a:lnTo>
                  <a:lnTo>
                    <a:pt x="1143" y="250"/>
                  </a:lnTo>
                  <a:lnTo>
                    <a:pt x="1143" y="250"/>
                  </a:lnTo>
                  <a:lnTo>
                    <a:pt x="1143" y="246"/>
                  </a:lnTo>
                  <a:lnTo>
                    <a:pt x="1144" y="244"/>
                  </a:lnTo>
                  <a:lnTo>
                    <a:pt x="1144" y="241"/>
                  </a:lnTo>
                  <a:lnTo>
                    <a:pt x="1146" y="240"/>
                  </a:lnTo>
                  <a:lnTo>
                    <a:pt x="1146" y="240"/>
                  </a:lnTo>
                  <a:lnTo>
                    <a:pt x="1146" y="238"/>
                  </a:lnTo>
                  <a:lnTo>
                    <a:pt x="1147" y="238"/>
                  </a:lnTo>
                  <a:lnTo>
                    <a:pt x="1148" y="237"/>
                  </a:lnTo>
                  <a:lnTo>
                    <a:pt x="1147" y="236"/>
                  </a:lnTo>
                  <a:lnTo>
                    <a:pt x="1150" y="234"/>
                  </a:lnTo>
                  <a:lnTo>
                    <a:pt x="1150" y="233"/>
                  </a:lnTo>
                  <a:lnTo>
                    <a:pt x="1147" y="229"/>
                  </a:lnTo>
                  <a:lnTo>
                    <a:pt x="1147" y="228"/>
                  </a:lnTo>
                  <a:lnTo>
                    <a:pt x="1148" y="226"/>
                  </a:lnTo>
                  <a:lnTo>
                    <a:pt x="1150" y="225"/>
                  </a:lnTo>
                  <a:lnTo>
                    <a:pt x="1151" y="224"/>
                  </a:lnTo>
                  <a:lnTo>
                    <a:pt x="1151" y="222"/>
                  </a:lnTo>
                  <a:lnTo>
                    <a:pt x="1151" y="219"/>
                  </a:lnTo>
                  <a:lnTo>
                    <a:pt x="1152" y="217"/>
                  </a:lnTo>
                  <a:lnTo>
                    <a:pt x="1153" y="216"/>
                  </a:lnTo>
                  <a:lnTo>
                    <a:pt x="1157" y="215"/>
                  </a:lnTo>
                  <a:lnTo>
                    <a:pt x="1160" y="215"/>
                  </a:lnTo>
                  <a:lnTo>
                    <a:pt x="1163" y="214"/>
                  </a:lnTo>
                  <a:lnTo>
                    <a:pt x="1165" y="214"/>
                  </a:lnTo>
                  <a:lnTo>
                    <a:pt x="1169" y="214"/>
                  </a:lnTo>
                  <a:lnTo>
                    <a:pt x="1180" y="214"/>
                  </a:lnTo>
                  <a:lnTo>
                    <a:pt x="1182" y="215"/>
                  </a:lnTo>
                  <a:lnTo>
                    <a:pt x="1184" y="215"/>
                  </a:lnTo>
                  <a:lnTo>
                    <a:pt x="1186" y="217"/>
                  </a:lnTo>
                  <a:lnTo>
                    <a:pt x="1188" y="217"/>
                  </a:lnTo>
                  <a:lnTo>
                    <a:pt x="1189" y="216"/>
                  </a:lnTo>
                  <a:lnTo>
                    <a:pt x="1188" y="214"/>
                  </a:lnTo>
                  <a:lnTo>
                    <a:pt x="1189" y="213"/>
                  </a:lnTo>
                  <a:lnTo>
                    <a:pt x="1192" y="215"/>
                  </a:lnTo>
                  <a:lnTo>
                    <a:pt x="1195" y="215"/>
                  </a:lnTo>
                  <a:lnTo>
                    <a:pt x="1201" y="216"/>
                  </a:lnTo>
                  <a:lnTo>
                    <a:pt x="1202" y="216"/>
                  </a:lnTo>
                  <a:lnTo>
                    <a:pt x="1203" y="214"/>
                  </a:lnTo>
                  <a:lnTo>
                    <a:pt x="1206" y="214"/>
                  </a:lnTo>
                  <a:lnTo>
                    <a:pt x="1210" y="216"/>
                  </a:lnTo>
                  <a:lnTo>
                    <a:pt x="1213" y="216"/>
                  </a:lnTo>
                  <a:lnTo>
                    <a:pt x="1215" y="216"/>
                  </a:lnTo>
                  <a:lnTo>
                    <a:pt x="1214" y="215"/>
                  </a:lnTo>
                  <a:lnTo>
                    <a:pt x="1213" y="214"/>
                  </a:lnTo>
                  <a:lnTo>
                    <a:pt x="1211" y="215"/>
                  </a:lnTo>
                  <a:lnTo>
                    <a:pt x="1210" y="214"/>
                  </a:lnTo>
                  <a:lnTo>
                    <a:pt x="1209" y="213"/>
                  </a:lnTo>
                  <a:lnTo>
                    <a:pt x="1211" y="213"/>
                  </a:lnTo>
                  <a:lnTo>
                    <a:pt x="1214" y="213"/>
                  </a:lnTo>
                  <a:lnTo>
                    <a:pt x="1215" y="213"/>
                  </a:lnTo>
                  <a:lnTo>
                    <a:pt x="1214" y="213"/>
                  </a:lnTo>
                  <a:lnTo>
                    <a:pt x="1213" y="212"/>
                  </a:lnTo>
                  <a:lnTo>
                    <a:pt x="1211" y="211"/>
                  </a:lnTo>
                  <a:lnTo>
                    <a:pt x="1211" y="210"/>
                  </a:lnTo>
                  <a:lnTo>
                    <a:pt x="1213" y="210"/>
                  </a:lnTo>
                  <a:lnTo>
                    <a:pt x="1215" y="210"/>
                  </a:lnTo>
                  <a:lnTo>
                    <a:pt x="1222" y="211"/>
                  </a:lnTo>
                  <a:lnTo>
                    <a:pt x="1224" y="211"/>
                  </a:lnTo>
                  <a:lnTo>
                    <a:pt x="1226" y="212"/>
                  </a:lnTo>
                  <a:lnTo>
                    <a:pt x="1228" y="212"/>
                  </a:lnTo>
                  <a:lnTo>
                    <a:pt x="1227" y="213"/>
                  </a:lnTo>
                  <a:lnTo>
                    <a:pt x="1227" y="213"/>
                  </a:lnTo>
                  <a:lnTo>
                    <a:pt x="1228" y="213"/>
                  </a:lnTo>
                  <a:lnTo>
                    <a:pt x="1230" y="213"/>
                  </a:lnTo>
                  <a:lnTo>
                    <a:pt x="1231" y="213"/>
                  </a:lnTo>
                  <a:lnTo>
                    <a:pt x="1231" y="213"/>
                  </a:lnTo>
                  <a:lnTo>
                    <a:pt x="1231" y="213"/>
                  </a:lnTo>
                  <a:lnTo>
                    <a:pt x="1231" y="212"/>
                  </a:lnTo>
                  <a:lnTo>
                    <a:pt x="1231" y="212"/>
                  </a:lnTo>
                  <a:lnTo>
                    <a:pt x="1232" y="212"/>
                  </a:lnTo>
                  <a:lnTo>
                    <a:pt x="1234" y="212"/>
                  </a:lnTo>
                  <a:lnTo>
                    <a:pt x="1236" y="213"/>
                  </a:lnTo>
                  <a:lnTo>
                    <a:pt x="1242" y="215"/>
                  </a:lnTo>
                  <a:lnTo>
                    <a:pt x="1244" y="216"/>
                  </a:lnTo>
                  <a:lnTo>
                    <a:pt x="1245" y="216"/>
                  </a:lnTo>
                  <a:lnTo>
                    <a:pt x="1246" y="216"/>
                  </a:lnTo>
                  <a:lnTo>
                    <a:pt x="1249" y="216"/>
                  </a:lnTo>
                  <a:lnTo>
                    <a:pt x="1246" y="217"/>
                  </a:lnTo>
                  <a:lnTo>
                    <a:pt x="1244" y="217"/>
                  </a:lnTo>
                  <a:lnTo>
                    <a:pt x="1241" y="217"/>
                  </a:lnTo>
                  <a:lnTo>
                    <a:pt x="1239" y="218"/>
                  </a:lnTo>
                  <a:lnTo>
                    <a:pt x="1244" y="221"/>
                  </a:lnTo>
                  <a:lnTo>
                    <a:pt x="1248" y="221"/>
                  </a:lnTo>
                  <a:lnTo>
                    <a:pt x="1251" y="220"/>
                  </a:lnTo>
                  <a:lnTo>
                    <a:pt x="1251" y="219"/>
                  </a:lnTo>
                  <a:lnTo>
                    <a:pt x="1252" y="219"/>
                  </a:lnTo>
                  <a:lnTo>
                    <a:pt x="1253" y="219"/>
                  </a:lnTo>
                  <a:lnTo>
                    <a:pt x="1255" y="220"/>
                  </a:lnTo>
                  <a:lnTo>
                    <a:pt x="1258" y="220"/>
                  </a:lnTo>
                  <a:lnTo>
                    <a:pt x="1259" y="220"/>
                  </a:lnTo>
                  <a:lnTo>
                    <a:pt x="1259" y="218"/>
                  </a:lnTo>
                  <a:lnTo>
                    <a:pt x="1259" y="218"/>
                  </a:lnTo>
                  <a:lnTo>
                    <a:pt x="1260" y="218"/>
                  </a:lnTo>
                  <a:lnTo>
                    <a:pt x="1259" y="216"/>
                  </a:lnTo>
                  <a:lnTo>
                    <a:pt x="1262" y="216"/>
                  </a:lnTo>
                  <a:lnTo>
                    <a:pt x="1266" y="218"/>
                  </a:lnTo>
                  <a:lnTo>
                    <a:pt x="1268" y="218"/>
                  </a:lnTo>
                  <a:lnTo>
                    <a:pt x="1269" y="218"/>
                  </a:lnTo>
                  <a:lnTo>
                    <a:pt x="1270" y="217"/>
                  </a:lnTo>
                  <a:lnTo>
                    <a:pt x="1270" y="216"/>
                  </a:lnTo>
                  <a:lnTo>
                    <a:pt x="1273" y="217"/>
                  </a:lnTo>
                  <a:lnTo>
                    <a:pt x="1274" y="217"/>
                  </a:lnTo>
                  <a:lnTo>
                    <a:pt x="1276" y="217"/>
                  </a:lnTo>
                  <a:lnTo>
                    <a:pt x="1277" y="217"/>
                  </a:lnTo>
                  <a:lnTo>
                    <a:pt x="1276" y="216"/>
                  </a:lnTo>
                  <a:lnTo>
                    <a:pt x="1275" y="215"/>
                  </a:lnTo>
                  <a:lnTo>
                    <a:pt x="1272" y="214"/>
                  </a:lnTo>
                  <a:lnTo>
                    <a:pt x="1267" y="212"/>
                  </a:lnTo>
                  <a:lnTo>
                    <a:pt x="1265" y="213"/>
                  </a:lnTo>
                  <a:lnTo>
                    <a:pt x="1265" y="213"/>
                  </a:lnTo>
                  <a:lnTo>
                    <a:pt x="1264" y="213"/>
                  </a:lnTo>
                  <a:lnTo>
                    <a:pt x="1263" y="213"/>
                  </a:lnTo>
                  <a:lnTo>
                    <a:pt x="1262" y="212"/>
                  </a:lnTo>
                  <a:lnTo>
                    <a:pt x="1262" y="211"/>
                  </a:lnTo>
                  <a:lnTo>
                    <a:pt x="1261" y="210"/>
                  </a:lnTo>
                  <a:lnTo>
                    <a:pt x="1260" y="209"/>
                  </a:lnTo>
                  <a:lnTo>
                    <a:pt x="1260" y="207"/>
                  </a:lnTo>
                  <a:lnTo>
                    <a:pt x="1260" y="207"/>
                  </a:lnTo>
                  <a:lnTo>
                    <a:pt x="1259" y="205"/>
                  </a:lnTo>
                  <a:lnTo>
                    <a:pt x="1259" y="201"/>
                  </a:lnTo>
                  <a:lnTo>
                    <a:pt x="1261" y="199"/>
                  </a:lnTo>
                  <a:lnTo>
                    <a:pt x="1261" y="197"/>
                  </a:lnTo>
                  <a:lnTo>
                    <a:pt x="1261" y="196"/>
                  </a:lnTo>
                  <a:lnTo>
                    <a:pt x="1260" y="194"/>
                  </a:lnTo>
                  <a:lnTo>
                    <a:pt x="1261" y="192"/>
                  </a:lnTo>
                  <a:lnTo>
                    <a:pt x="1261" y="191"/>
                  </a:lnTo>
                  <a:lnTo>
                    <a:pt x="1262" y="190"/>
                  </a:lnTo>
                  <a:lnTo>
                    <a:pt x="1259" y="188"/>
                  </a:lnTo>
                  <a:lnTo>
                    <a:pt x="1259" y="187"/>
                  </a:lnTo>
                  <a:lnTo>
                    <a:pt x="1260" y="187"/>
                  </a:lnTo>
                  <a:lnTo>
                    <a:pt x="1260" y="185"/>
                  </a:lnTo>
                  <a:lnTo>
                    <a:pt x="1262" y="184"/>
                  </a:lnTo>
                  <a:lnTo>
                    <a:pt x="1262" y="184"/>
                  </a:lnTo>
                  <a:lnTo>
                    <a:pt x="1265" y="184"/>
                  </a:lnTo>
                  <a:lnTo>
                    <a:pt x="1268" y="184"/>
                  </a:lnTo>
                  <a:lnTo>
                    <a:pt x="1269" y="184"/>
                  </a:lnTo>
                  <a:lnTo>
                    <a:pt x="1270" y="183"/>
                  </a:lnTo>
                  <a:lnTo>
                    <a:pt x="1272" y="184"/>
                  </a:lnTo>
                  <a:lnTo>
                    <a:pt x="1274" y="183"/>
                  </a:lnTo>
                  <a:lnTo>
                    <a:pt x="1275" y="182"/>
                  </a:lnTo>
                  <a:lnTo>
                    <a:pt x="1276" y="182"/>
                  </a:lnTo>
                  <a:lnTo>
                    <a:pt x="1277" y="182"/>
                  </a:lnTo>
                  <a:lnTo>
                    <a:pt x="1280" y="184"/>
                  </a:lnTo>
                  <a:lnTo>
                    <a:pt x="1281" y="184"/>
                  </a:lnTo>
                  <a:lnTo>
                    <a:pt x="1284" y="185"/>
                  </a:lnTo>
                  <a:lnTo>
                    <a:pt x="1285" y="184"/>
                  </a:lnTo>
                  <a:lnTo>
                    <a:pt x="1287" y="182"/>
                  </a:lnTo>
                  <a:lnTo>
                    <a:pt x="1287" y="182"/>
                  </a:lnTo>
                  <a:lnTo>
                    <a:pt x="1288" y="183"/>
                  </a:lnTo>
                  <a:lnTo>
                    <a:pt x="1289" y="183"/>
                  </a:lnTo>
                  <a:lnTo>
                    <a:pt x="1290" y="184"/>
                  </a:lnTo>
                  <a:lnTo>
                    <a:pt x="1291" y="186"/>
                  </a:lnTo>
                  <a:lnTo>
                    <a:pt x="1292" y="187"/>
                  </a:lnTo>
                  <a:lnTo>
                    <a:pt x="1293" y="190"/>
                  </a:lnTo>
                  <a:lnTo>
                    <a:pt x="1293" y="190"/>
                  </a:lnTo>
                  <a:lnTo>
                    <a:pt x="1294" y="191"/>
                  </a:lnTo>
                  <a:lnTo>
                    <a:pt x="1296" y="192"/>
                  </a:lnTo>
                  <a:lnTo>
                    <a:pt x="1297" y="193"/>
                  </a:lnTo>
                  <a:lnTo>
                    <a:pt x="1297" y="194"/>
                  </a:lnTo>
                  <a:lnTo>
                    <a:pt x="1298" y="194"/>
                  </a:lnTo>
                  <a:lnTo>
                    <a:pt x="1298" y="193"/>
                  </a:lnTo>
                  <a:lnTo>
                    <a:pt x="1299" y="193"/>
                  </a:lnTo>
                  <a:lnTo>
                    <a:pt x="1300" y="193"/>
                  </a:lnTo>
                  <a:lnTo>
                    <a:pt x="1301" y="193"/>
                  </a:lnTo>
                  <a:lnTo>
                    <a:pt x="1303" y="196"/>
                  </a:lnTo>
                  <a:lnTo>
                    <a:pt x="1304" y="197"/>
                  </a:lnTo>
                  <a:lnTo>
                    <a:pt x="1304" y="197"/>
                  </a:lnTo>
                  <a:lnTo>
                    <a:pt x="1305" y="198"/>
                  </a:lnTo>
                  <a:lnTo>
                    <a:pt x="1306" y="198"/>
                  </a:lnTo>
                  <a:lnTo>
                    <a:pt x="1306" y="197"/>
                  </a:lnTo>
                  <a:lnTo>
                    <a:pt x="1307" y="197"/>
                  </a:lnTo>
                  <a:lnTo>
                    <a:pt x="1309" y="197"/>
                  </a:lnTo>
                  <a:lnTo>
                    <a:pt x="1308" y="195"/>
                  </a:lnTo>
                  <a:lnTo>
                    <a:pt x="1309" y="194"/>
                  </a:lnTo>
                  <a:lnTo>
                    <a:pt x="1311" y="187"/>
                  </a:lnTo>
                  <a:lnTo>
                    <a:pt x="1311" y="185"/>
                  </a:lnTo>
                  <a:lnTo>
                    <a:pt x="1312" y="185"/>
                  </a:lnTo>
                  <a:lnTo>
                    <a:pt x="1313" y="186"/>
                  </a:lnTo>
                  <a:lnTo>
                    <a:pt x="1314" y="185"/>
                  </a:lnTo>
                  <a:lnTo>
                    <a:pt x="1314" y="185"/>
                  </a:lnTo>
                  <a:lnTo>
                    <a:pt x="1314" y="185"/>
                  </a:lnTo>
                  <a:lnTo>
                    <a:pt x="1315" y="185"/>
                  </a:lnTo>
                  <a:lnTo>
                    <a:pt x="1318" y="186"/>
                  </a:lnTo>
                  <a:lnTo>
                    <a:pt x="1319" y="187"/>
                  </a:lnTo>
                  <a:lnTo>
                    <a:pt x="1320" y="187"/>
                  </a:lnTo>
                  <a:lnTo>
                    <a:pt x="1320" y="186"/>
                  </a:lnTo>
                  <a:lnTo>
                    <a:pt x="1320" y="186"/>
                  </a:lnTo>
                  <a:lnTo>
                    <a:pt x="1320" y="186"/>
                  </a:lnTo>
                  <a:lnTo>
                    <a:pt x="1320" y="185"/>
                  </a:lnTo>
                  <a:lnTo>
                    <a:pt x="1319" y="184"/>
                  </a:lnTo>
                  <a:lnTo>
                    <a:pt x="1315" y="184"/>
                  </a:lnTo>
                  <a:lnTo>
                    <a:pt x="1313" y="183"/>
                  </a:lnTo>
                  <a:lnTo>
                    <a:pt x="1312" y="181"/>
                  </a:lnTo>
                  <a:lnTo>
                    <a:pt x="1310" y="179"/>
                  </a:lnTo>
                  <a:lnTo>
                    <a:pt x="1309" y="178"/>
                  </a:lnTo>
                  <a:lnTo>
                    <a:pt x="1309" y="177"/>
                  </a:lnTo>
                  <a:lnTo>
                    <a:pt x="1309" y="177"/>
                  </a:lnTo>
                  <a:lnTo>
                    <a:pt x="1309" y="177"/>
                  </a:lnTo>
                  <a:lnTo>
                    <a:pt x="1307" y="176"/>
                  </a:lnTo>
                  <a:lnTo>
                    <a:pt x="1307" y="175"/>
                  </a:lnTo>
                  <a:lnTo>
                    <a:pt x="1306" y="175"/>
                  </a:lnTo>
                  <a:lnTo>
                    <a:pt x="1313" y="173"/>
                  </a:lnTo>
                  <a:lnTo>
                    <a:pt x="1314" y="173"/>
                  </a:lnTo>
                  <a:lnTo>
                    <a:pt x="1316" y="173"/>
                  </a:lnTo>
                  <a:lnTo>
                    <a:pt x="1321" y="174"/>
                  </a:lnTo>
                  <a:lnTo>
                    <a:pt x="1324" y="175"/>
                  </a:lnTo>
                  <a:lnTo>
                    <a:pt x="1327" y="175"/>
                  </a:lnTo>
                  <a:lnTo>
                    <a:pt x="1328" y="176"/>
                  </a:lnTo>
                  <a:lnTo>
                    <a:pt x="1327" y="176"/>
                  </a:lnTo>
                  <a:lnTo>
                    <a:pt x="1326" y="176"/>
                  </a:lnTo>
                  <a:lnTo>
                    <a:pt x="1327" y="176"/>
                  </a:lnTo>
                  <a:lnTo>
                    <a:pt x="1328" y="177"/>
                  </a:lnTo>
                  <a:lnTo>
                    <a:pt x="1326" y="176"/>
                  </a:lnTo>
                  <a:lnTo>
                    <a:pt x="1324" y="176"/>
                  </a:lnTo>
                  <a:lnTo>
                    <a:pt x="1321" y="176"/>
                  </a:lnTo>
                  <a:lnTo>
                    <a:pt x="1320" y="176"/>
                  </a:lnTo>
                  <a:lnTo>
                    <a:pt x="1319" y="177"/>
                  </a:lnTo>
                  <a:lnTo>
                    <a:pt x="1319" y="178"/>
                  </a:lnTo>
                  <a:lnTo>
                    <a:pt x="1322" y="181"/>
                  </a:lnTo>
                  <a:lnTo>
                    <a:pt x="1325" y="183"/>
                  </a:lnTo>
                  <a:lnTo>
                    <a:pt x="1327" y="185"/>
                  </a:lnTo>
                  <a:lnTo>
                    <a:pt x="1326" y="186"/>
                  </a:lnTo>
                  <a:lnTo>
                    <a:pt x="1327" y="187"/>
                  </a:lnTo>
                  <a:lnTo>
                    <a:pt x="1328" y="188"/>
                  </a:lnTo>
                  <a:lnTo>
                    <a:pt x="1330" y="188"/>
                  </a:lnTo>
                  <a:lnTo>
                    <a:pt x="1331" y="189"/>
                  </a:lnTo>
                  <a:lnTo>
                    <a:pt x="1332" y="189"/>
                  </a:lnTo>
                  <a:lnTo>
                    <a:pt x="1332" y="191"/>
                  </a:lnTo>
                  <a:lnTo>
                    <a:pt x="1332" y="192"/>
                  </a:lnTo>
                  <a:lnTo>
                    <a:pt x="1332" y="192"/>
                  </a:lnTo>
                  <a:lnTo>
                    <a:pt x="1332" y="193"/>
                  </a:lnTo>
                  <a:lnTo>
                    <a:pt x="1335" y="194"/>
                  </a:lnTo>
                  <a:lnTo>
                    <a:pt x="1335" y="195"/>
                  </a:lnTo>
                  <a:lnTo>
                    <a:pt x="1334" y="195"/>
                  </a:lnTo>
                  <a:lnTo>
                    <a:pt x="1334" y="196"/>
                  </a:lnTo>
                  <a:lnTo>
                    <a:pt x="1331" y="196"/>
                  </a:lnTo>
                  <a:lnTo>
                    <a:pt x="1330" y="198"/>
                  </a:lnTo>
                  <a:lnTo>
                    <a:pt x="1327" y="199"/>
                  </a:lnTo>
                  <a:lnTo>
                    <a:pt x="1327" y="200"/>
                  </a:lnTo>
                  <a:lnTo>
                    <a:pt x="1327" y="201"/>
                  </a:lnTo>
                  <a:lnTo>
                    <a:pt x="1328" y="203"/>
                  </a:lnTo>
                  <a:lnTo>
                    <a:pt x="1328" y="204"/>
                  </a:lnTo>
                  <a:lnTo>
                    <a:pt x="1327" y="205"/>
                  </a:lnTo>
                  <a:lnTo>
                    <a:pt x="1328" y="209"/>
                  </a:lnTo>
                  <a:lnTo>
                    <a:pt x="1327" y="211"/>
                  </a:lnTo>
                  <a:lnTo>
                    <a:pt x="1326" y="212"/>
                  </a:lnTo>
                  <a:lnTo>
                    <a:pt x="1326" y="212"/>
                  </a:lnTo>
                  <a:lnTo>
                    <a:pt x="1326" y="214"/>
                  </a:lnTo>
                  <a:lnTo>
                    <a:pt x="1325" y="218"/>
                  </a:lnTo>
                  <a:lnTo>
                    <a:pt x="1327" y="222"/>
                  </a:lnTo>
                  <a:lnTo>
                    <a:pt x="1327" y="223"/>
                  </a:lnTo>
                  <a:lnTo>
                    <a:pt x="1327" y="224"/>
                  </a:lnTo>
                  <a:lnTo>
                    <a:pt x="1327" y="225"/>
                  </a:lnTo>
                  <a:lnTo>
                    <a:pt x="1327" y="226"/>
                  </a:lnTo>
                  <a:lnTo>
                    <a:pt x="1326" y="228"/>
                  </a:lnTo>
                  <a:lnTo>
                    <a:pt x="1325" y="230"/>
                  </a:lnTo>
                  <a:lnTo>
                    <a:pt x="1325" y="231"/>
                  </a:lnTo>
                  <a:lnTo>
                    <a:pt x="1325" y="232"/>
                  </a:lnTo>
                  <a:lnTo>
                    <a:pt x="1325" y="231"/>
                  </a:lnTo>
                  <a:lnTo>
                    <a:pt x="1323" y="232"/>
                  </a:lnTo>
                  <a:lnTo>
                    <a:pt x="1319" y="231"/>
                  </a:lnTo>
                  <a:lnTo>
                    <a:pt x="1320" y="234"/>
                  </a:lnTo>
                  <a:lnTo>
                    <a:pt x="1318" y="234"/>
                  </a:lnTo>
                  <a:lnTo>
                    <a:pt x="1314" y="234"/>
                  </a:lnTo>
                  <a:lnTo>
                    <a:pt x="1314" y="234"/>
                  </a:lnTo>
                  <a:lnTo>
                    <a:pt x="1314" y="234"/>
                  </a:lnTo>
                  <a:lnTo>
                    <a:pt x="1314" y="235"/>
                  </a:lnTo>
                  <a:lnTo>
                    <a:pt x="1316" y="236"/>
                  </a:lnTo>
                  <a:lnTo>
                    <a:pt x="1318" y="237"/>
                  </a:lnTo>
                  <a:lnTo>
                    <a:pt x="1319" y="237"/>
                  </a:lnTo>
                  <a:lnTo>
                    <a:pt x="1320" y="238"/>
                  </a:lnTo>
                  <a:lnTo>
                    <a:pt x="1321" y="241"/>
                  </a:lnTo>
                  <a:lnTo>
                    <a:pt x="1322" y="242"/>
                  </a:lnTo>
                  <a:lnTo>
                    <a:pt x="1322" y="245"/>
                  </a:lnTo>
                  <a:lnTo>
                    <a:pt x="1321" y="248"/>
                  </a:lnTo>
                  <a:lnTo>
                    <a:pt x="1321" y="248"/>
                  </a:lnTo>
                  <a:lnTo>
                    <a:pt x="1321" y="249"/>
                  </a:lnTo>
                  <a:lnTo>
                    <a:pt x="1327" y="257"/>
                  </a:lnTo>
                  <a:lnTo>
                    <a:pt x="1329" y="260"/>
                  </a:lnTo>
                  <a:lnTo>
                    <a:pt x="1334" y="266"/>
                  </a:lnTo>
                  <a:lnTo>
                    <a:pt x="1336" y="268"/>
                  </a:lnTo>
                  <a:lnTo>
                    <a:pt x="1341" y="272"/>
                  </a:lnTo>
                  <a:lnTo>
                    <a:pt x="1347" y="277"/>
                  </a:lnTo>
                  <a:lnTo>
                    <a:pt x="1357" y="285"/>
                  </a:lnTo>
                  <a:lnTo>
                    <a:pt x="1360" y="288"/>
                  </a:lnTo>
                  <a:lnTo>
                    <a:pt x="1371" y="297"/>
                  </a:lnTo>
                  <a:lnTo>
                    <a:pt x="1373" y="299"/>
                  </a:lnTo>
                  <a:lnTo>
                    <a:pt x="1374" y="300"/>
                  </a:lnTo>
                  <a:lnTo>
                    <a:pt x="1377" y="302"/>
                  </a:lnTo>
                  <a:lnTo>
                    <a:pt x="1380" y="303"/>
                  </a:lnTo>
                  <a:lnTo>
                    <a:pt x="1381" y="305"/>
                  </a:lnTo>
                  <a:lnTo>
                    <a:pt x="1389" y="311"/>
                  </a:lnTo>
                  <a:lnTo>
                    <a:pt x="1394" y="318"/>
                  </a:lnTo>
                  <a:lnTo>
                    <a:pt x="1396" y="319"/>
                  </a:lnTo>
                  <a:lnTo>
                    <a:pt x="1397" y="320"/>
                  </a:lnTo>
                  <a:lnTo>
                    <a:pt x="1399" y="321"/>
                  </a:lnTo>
                  <a:lnTo>
                    <a:pt x="1401" y="322"/>
                  </a:lnTo>
                  <a:lnTo>
                    <a:pt x="1402" y="323"/>
                  </a:lnTo>
                  <a:lnTo>
                    <a:pt x="1403" y="324"/>
                  </a:lnTo>
                  <a:lnTo>
                    <a:pt x="1404" y="324"/>
                  </a:lnTo>
                  <a:lnTo>
                    <a:pt x="1405" y="321"/>
                  </a:lnTo>
                  <a:lnTo>
                    <a:pt x="1405" y="319"/>
                  </a:lnTo>
                  <a:lnTo>
                    <a:pt x="1405" y="318"/>
                  </a:lnTo>
                  <a:lnTo>
                    <a:pt x="1405" y="317"/>
                  </a:lnTo>
                  <a:lnTo>
                    <a:pt x="1406" y="316"/>
                  </a:lnTo>
                  <a:lnTo>
                    <a:pt x="1407" y="314"/>
                  </a:lnTo>
                  <a:lnTo>
                    <a:pt x="1406" y="309"/>
                  </a:lnTo>
                  <a:lnTo>
                    <a:pt x="1404" y="306"/>
                  </a:lnTo>
                  <a:lnTo>
                    <a:pt x="1404" y="305"/>
                  </a:lnTo>
                  <a:lnTo>
                    <a:pt x="1403" y="304"/>
                  </a:lnTo>
                  <a:lnTo>
                    <a:pt x="1401" y="302"/>
                  </a:lnTo>
                  <a:lnTo>
                    <a:pt x="1400" y="301"/>
                  </a:lnTo>
                  <a:lnTo>
                    <a:pt x="1399" y="299"/>
                  </a:lnTo>
                  <a:lnTo>
                    <a:pt x="1398" y="298"/>
                  </a:lnTo>
                  <a:lnTo>
                    <a:pt x="1396" y="298"/>
                  </a:lnTo>
                  <a:lnTo>
                    <a:pt x="1395" y="297"/>
                  </a:lnTo>
                  <a:lnTo>
                    <a:pt x="1396" y="297"/>
                  </a:lnTo>
                  <a:lnTo>
                    <a:pt x="1397" y="297"/>
                  </a:lnTo>
                  <a:lnTo>
                    <a:pt x="1399" y="298"/>
                  </a:lnTo>
                  <a:lnTo>
                    <a:pt x="1400" y="298"/>
                  </a:lnTo>
                  <a:lnTo>
                    <a:pt x="1400" y="297"/>
                  </a:lnTo>
                  <a:lnTo>
                    <a:pt x="1401" y="296"/>
                  </a:lnTo>
                  <a:lnTo>
                    <a:pt x="1404" y="294"/>
                  </a:lnTo>
                  <a:lnTo>
                    <a:pt x="1406" y="294"/>
                  </a:lnTo>
                  <a:lnTo>
                    <a:pt x="1409" y="296"/>
                  </a:lnTo>
                  <a:lnTo>
                    <a:pt x="1410" y="295"/>
                  </a:lnTo>
                  <a:lnTo>
                    <a:pt x="1408" y="294"/>
                  </a:lnTo>
                  <a:lnTo>
                    <a:pt x="1405" y="292"/>
                  </a:lnTo>
                  <a:lnTo>
                    <a:pt x="1405" y="291"/>
                  </a:lnTo>
                  <a:lnTo>
                    <a:pt x="1404" y="290"/>
                  </a:lnTo>
                  <a:lnTo>
                    <a:pt x="1402" y="289"/>
                  </a:lnTo>
                  <a:lnTo>
                    <a:pt x="1401" y="289"/>
                  </a:lnTo>
                  <a:lnTo>
                    <a:pt x="1400" y="287"/>
                  </a:lnTo>
                  <a:lnTo>
                    <a:pt x="1397" y="284"/>
                  </a:lnTo>
                  <a:lnTo>
                    <a:pt x="1397" y="283"/>
                  </a:lnTo>
                  <a:lnTo>
                    <a:pt x="1397" y="282"/>
                  </a:lnTo>
                  <a:lnTo>
                    <a:pt x="1397" y="281"/>
                  </a:lnTo>
                  <a:lnTo>
                    <a:pt x="1398" y="279"/>
                  </a:lnTo>
                  <a:lnTo>
                    <a:pt x="1399" y="276"/>
                  </a:lnTo>
                  <a:lnTo>
                    <a:pt x="1400" y="276"/>
                  </a:lnTo>
                  <a:lnTo>
                    <a:pt x="1402" y="276"/>
                  </a:lnTo>
                  <a:lnTo>
                    <a:pt x="1404" y="277"/>
                  </a:lnTo>
                  <a:lnTo>
                    <a:pt x="1408" y="277"/>
                  </a:lnTo>
                  <a:lnTo>
                    <a:pt x="1409" y="277"/>
                  </a:lnTo>
                  <a:lnTo>
                    <a:pt x="1409" y="275"/>
                  </a:lnTo>
                  <a:lnTo>
                    <a:pt x="1409" y="274"/>
                  </a:lnTo>
                  <a:lnTo>
                    <a:pt x="1407" y="272"/>
                  </a:lnTo>
                  <a:lnTo>
                    <a:pt x="1405" y="271"/>
                  </a:lnTo>
                  <a:lnTo>
                    <a:pt x="1401" y="269"/>
                  </a:lnTo>
                  <a:lnTo>
                    <a:pt x="1400" y="268"/>
                  </a:lnTo>
                  <a:lnTo>
                    <a:pt x="1397" y="266"/>
                  </a:lnTo>
                  <a:lnTo>
                    <a:pt x="1396" y="264"/>
                  </a:lnTo>
                  <a:lnTo>
                    <a:pt x="1394" y="262"/>
                  </a:lnTo>
                  <a:lnTo>
                    <a:pt x="1393" y="260"/>
                  </a:lnTo>
                  <a:lnTo>
                    <a:pt x="1391" y="257"/>
                  </a:lnTo>
                  <a:lnTo>
                    <a:pt x="1391" y="256"/>
                  </a:lnTo>
                  <a:lnTo>
                    <a:pt x="1392" y="255"/>
                  </a:lnTo>
                  <a:lnTo>
                    <a:pt x="1393" y="255"/>
                  </a:lnTo>
                  <a:lnTo>
                    <a:pt x="1393" y="255"/>
                  </a:lnTo>
                  <a:lnTo>
                    <a:pt x="1391" y="253"/>
                  </a:lnTo>
                  <a:lnTo>
                    <a:pt x="1391" y="252"/>
                  </a:lnTo>
                  <a:lnTo>
                    <a:pt x="1391" y="252"/>
                  </a:lnTo>
                  <a:lnTo>
                    <a:pt x="1394" y="252"/>
                  </a:lnTo>
                  <a:lnTo>
                    <a:pt x="1394" y="251"/>
                  </a:lnTo>
                  <a:lnTo>
                    <a:pt x="1395" y="251"/>
                  </a:lnTo>
                  <a:lnTo>
                    <a:pt x="1395" y="252"/>
                  </a:lnTo>
                  <a:lnTo>
                    <a:pt x="1395" y="253"/>
                  </a:lnTo>
                  <a:lnTo>
                    <a:pt x="1394" y="254"/>
                  </a:lnTo>
                  <a:lnTo>
                    <a:pt x="1394" y="255"/>
                  </a:lnTo>
                  <a:lnTo>
                    <a:pt x="1399" y="257"/>
                  </a:lnTo>
                  <a:lnTo>
                    <a:pt x="1401" y="257"/>
                  </a:lnTo>
                  <a:lnTo>
                    <a:pt x="1401" y="257"/>
                  </a:lnTo>
                  <a:lnTo>
                    <a:pt x="1401" y="256"/>
                  </a:lnTo>
                  <a:lnTo>
                    <a:pt x="1402" y="256"/>
                  </a:lnTo>
                  <a:lnTo>
                    <a:pt x="1401" y="255"/>
                  </a:lnTo>
                  <a:lnTo>
                    <a:pt x="1398" y="252"/>
                  </a:lnTo>
                  <a:lnTo>
                    <a:pt x="1396" y="251"/>
                  </a:lnTo>
                  <a:lnTo>
                    <a:pt x="1394" y="249"/>
                  </a:lnTo>
                  <a:lnTo>
                    <a:pt x="1393" y="249"/>
                  </a:lnTo>
                  <a:lnTo>
                    <a:pt x="1392" y="248"/>
                  </a:lnTo>
                  <a:lnTo>
                    <a:pt x="1391" y="249"/>
                  </a:lnTo>
                  <a:lnTo>
                    <a:pt x="1389" y="248"/>
                  </a:lnTo>
                  <a:lnTo>
                    <a:pt x="1388" y="248"/>
                  </a:lnTo>
                  <a:lnTo>
                    <a:pt x="1386" y="247"/>
                  </a:lnTo>
                  <a:lnTo>
                    <a:pt x="1384" y="245"/>
                  </a:lnTo>
                  <a:lnTo>
                    <a:pt x="1383" y="244"/>
                  </a:lnTo>
                  <a:lnTo>
                    <a:pt x="1381" y="241"/>
                  </a:lnTo>
                  <a:lnTo>
                    <a:pt x="1380" y="241"/>
                  </a:lnTo>
                  <a:lnTo>
                    <a:pt x="1379" y="240"/>
                  </a:lnTo>
                  <a:lnTo>
                    <a:pt x="1379" y="238"/>
                  </a:lnTo>
                  <a:lnTo>
                    <a:pt x="1380" y="237"/>
                  </a:lnTo>
                  <a:lnTo>
                    <a:pt x="1379" y="236"/>
                  </a:lnTo>
                  <a:lnTo>
                    <a:pt x="1379" y="236"/>
                  </a:lnTo>
                  <a:lnTo>
                    <a:pt x="1378" y="234"/>
                  </a:lnTo>
                  <a:lnTo>
                    <a:pt x="1376" y="234"/>
                  </a:lnTo>
                  <a:lnTo>
                    <a:pt x="1370" y="232"/>
                  </a:lnTo>
                  <a:lnTo>
                    <a:pt x="1370" y="232"/>
                  </a:lnTo>
                  <a:lnTo>
                    <a:pt x="1369" y="233"/>
                  </a:lnTo>
                  <a:lnTo>
                    <a:pt x="1370" y="235"/>
                  </a:lnTo>
                  <a:lnTo>
                    <a:pt x="1370" y="235"/>
                  </a:lnTo>
                  <a:lnTo>
                    <a:pt x="1370" y="235"/>
                  </a:lnTo>
                  <a:lnTo>
                    <a:pt x="1370" y="234"/>
                  </a:lnTo>
                  <a:lnTo>
                    <a:pt x="1367" y="234"/>
                  </a:lnTo>
                  <a:lnTo>
                    <a:pt x="1365" y="233"/>
                  </a:lnTo>
                  <a:lnTo>
                    <a:pt x="1364" y="233"/>
                  </a:lnTo>
                  <a:lnTo>
                    <a:pt x="1363" y="232"/>
                  </a:lnTo>
                  <a:lnTo>
                    <a:pt x="1361" y="231"/>
                  </a:lnTo>
                  <a:lnTo>
                    <a:pt x="1359" y="228"/>
                  </a:lnTo>
                  <a:lnTo>
                    <a:pt x="1358" y="226"/>
                  </a:lnTo>
                  <a:lnTo>
                    <a:pt x="1357" y="223"/>
                  </a:lnTo>
                  <a:lnTo>
                    <a:pt x="1357" y="222"/>
                  </a:lnTo>
                  <a:lnTo>
                    <a:pt x="1357" y="220"/>
                  </a:lnTo>
                  <a:lnTo>
                    <a:pt x="1358" y="220"/>
                  </a:lnTo>
                  <a:lnTo>
                    <a:pt x="1358" y="219"/>
                  </a:lnTo>
                  <a:lnTo>
                    <a:pt x="1358" y="219"/>
                  </a:lnTo>
                  <a:lnTo>
                    <a:pt x="1356" y="218"/>
                  </a:lnTo>
                  <a:lnTo>
                    <a:pt x="1356" y="217"/>
                  </a:lnTo>
                  <a:lnTo>
                    <a:pt x="1356" y="217"/>
                  </a:lnTo>
                  <a:lnTo>
                    <a:pt x="1357" y="218"/>
                  </a:lnTo>
                  <a:lnTo>
                    <a:pt x="1356" y="215"/>
                  </a:lnTo>
                  <a:lnTo>
                    <a:pt x="1353" y="213"/>
                  </a:lnTo>
                  <a:lnTo>
                    <a:pt x="1350" y="210"/>
                  </a:lnTo>
                  <a:lnTo>
                    <a:pt x="1349" y="210"/>
                  </a:lnTo>
                  <a:lnTo>
                    <a:pt x="1349" y="209"/>
                  </a:lnTo>
                  <a:lnTo>
                    <a:pt x="1349" y="207"/>
                  </a:lnTo>
                  <a:lnTo>
                    <a:pt x="1349" y="207"/>
                  </a:lnTo>
                  <a:lnTo>
                    <a:pt x="1349" y="206"/>
                  </a:lnTo>
                  <a:lnTo>
                    <a:pt x="1349" y="205"/>
                  </a:lnTo>
                  <a:lnTo>
                    <a:pt x="1349" y="205"/>
                  </a:lnTo>
                  <a:lnTo>
                    <a:pt x="1350" y="205"/>
                  </a:lnTo>
                  <a:lnTo>
                    <a:pt x="1353" y="206"/>
                  </a:lnTo>
                  <a:lnTo>
                    <a:pt x="1354" y="206"/>
                  </a:lnTo>
                  <a:lnTo>
                    <a:pt x="1355" y="207"/>
                  </a:lnTo>
                  <a:lnTo>
                    <a:pt x="1356" y="206"/>
                  </a:lnTo>
                  <a:lnTo>
                    <a:pt x="1356" y="205"/>
                  </a:lnTo>
                  <a:lnTo>
                    <a:pt x="1356" y="205"/>
                  </a:lnTo>
                  <a:lnTo>
                    <a:pt x="1357" y="205"/>
                  </a:lnTo>
                  <a:lnTo>
                    <a:pt x="1359" y="206"/>
                  </a:lnTo>
                  <a:lnTo>
                    <a:pt x="1362" y="207"/>
                  </a:lnTo>
                  <a:lnTo>
                    <a:pt x="1363" y="209"/>
                  </a:lnTo>
                  <a:lnTo>
                    <a:pt x="1364" y="209"/>
                  </a:lnTo>
                  <a:lnTo>
                    <a:pt x="1365" y="209"/>
                  </a:lnTo>
                  <a:lnTo>
                    <a:pt x="1364" y="206"/>
                  </a:lnTo>
                  <a:lnTo>
                    <a:pt x="1362" y="205"/>
                  </a:lnTo>
                  <a:lnTo>
                    <a:pt x="1362" y="204"/>
                  </a:lnTo>
                  <a:lnTo>
                    <a:pt x="1363" y="204"/>
                  </a:lnTo>
                  <a:lnTo>
                    <a:pt x="1363" y="203"/>
                  </a:lnTo>
                  <a:lnTo>
                    <a:pt x="1364" y="203"/>
                  </a:lnTo>
                  <a:lnTo>
                    <a:pt x="1366" y="201"/>
                  </a:lnTo>
                  <a:lnTo>
                    <a:pt x="1366" y="200"/>
                  </a:lnTo>
                  <a:lnTo>
                    <a:pt x="1368" y="200"/>
                  </a:lnTo>
                  <a:lnTo>
                    <a:pt x="1369" y="201"/>
                  </a:lnTo>
                  <a:lnTo>
                    <a:pt x="1369" y="202"/>
                  </a:lnTo>
                  <a:lnTo>
                    <a:pt x="1371" y="204"/>
                  </a:lnTo>
                  <a:lnTo>
                    <a:pt x="1372" y="205"/>
                  </a:lnTo>
                  <a:lnTo>
                    <a:pt x="1373" y="206"/>
                  </a:lnTo>
                  <a:lnTo>
                    <a:pt x="1374" y="207"/>
                  </a:lnTo>
                  <a:lnTo>
                    <a:pt x="1376" y="209"/>
                  </a:lnTo>
                  <a:lnTo>
                    <a:pt x="1377" y="209"/>
                  </a:lnTo>
                  <a:lnTo>
                    <a:pt x="1377" y="207"/>
                  </a:lnTo>
                  <a:lnTo>
                    <a:pt x="1377" y="206"/>
                  </a:lnTo>
                  <a:lnTo>
                    <a:pt x="1376" y="202"/>
                  </a:lnTo>
                  <a:lnTo>
                    <a:pt x="1377" y="201"/>
                  </a:lnTo>
                  <a:lnTo>
                    <a:pt x="1380" y="200"/>
                  </a:lnTo>
                  <a:lnTo>
                    <a:pt x="1381" y="200"/>
                  </a:lnTo>
                  <a:lnTo>
                    <a:pt x="1383" y="199"/>
                  </a:lnTo>
                  <a:lnTo>
                    <a:pt x="1386" y="198"/>
                  </a:lnTo>
                  <a:lnTo>
                    <a:pt x="1390" y="199"/>
                  </a:lnTo>
                  <a:lnTo>
                    <a:pt x="1391" y="199"/>
                  </a:lnTo>
                  <a:lnTo>
                    <a:pt x="1394" y="198"/>
                  </a:lnTo>
                  <a:lnTo>
                    <a:pt x="1395" y="199"/>
                  </a:lnTo>
                  <a:lnTo>
                    <a:pt x="1401" y="200"/>
                  </a:lnTo>
                  <a:lnTo>
                    <a:pt x="1405" y="203"/>
                  </a:lnTo>
                  <a:lnTo>
                    <a:pt x="1406" y="203"/>
                  </a:lnTo>
                  <a:lnTo>
                    <a:pt x="1406" y="203"/>
                  </a:lnTo>
                  <a:lnTo>
                    <a:pt x="1408" y="204"/>
                  </a:lnTo>
                  <a:lnTo>
                    <a:pt x="1409" y="205"/>
                  </a:lnTo>
                  <a:lnTo>
                    <a:pt x="1410" y="205"/>
                  </a:lnTo>
                  <a:lnTo>
                    <a:pt x="1413" y="206"/>
                  </a:lnTo>
                  <a:lnTo>
                    <a:pt x="1415" y="206"/>
                  </a:lnTo>
                  <a:lnTo>
                    <a:pt x="1414" y="206"/>
                  </a:lnTo>
                  <a:lnTo>
                    <a:pt x="1414" y="205"/>
                  </a:lnTo>
                  <a:lnTo>
                    <a:pt x="1412" y="203"/>
                  </a:lnTo>
                  <a:lnTo>
                    <a:pt x="1411" y="202"/>
                  </a:lnTo>
                  <a:lnTo>
                    <a:pt x="1410" y="201"/>
                  </a:lnTo>
                  <a:lnTo>
                    <a:pt x="1410" y="200"/>
                  </a:lnTo>
                  <a:lnTo>
                    <a:pt x="1411" y="200"/>
                  </a:lnTo>
                  <a:lnTo>
                    <a:pt x="1412" y="199"/>
                  </a:lnTo>
                  <a:lnTo>
                    <a:pt x="1414" y="197"/>
                  </a:lnTo>
                  <a:lnTo>
                    <a:pt x="1414" y="195"/>
                  </a:lnTo>
                  <a:lnTo>
                    <a:pt x="1415" y="195"/>
                  </a:lnTo>
                  <a:lnTo>
                    <a:pt x="1416" y="195"/>
                  </a:lnTo>
                  <a:lnTo>
                    <a:pt x="1416" y="195"/>
                  </a:lnTo>
                  <a:lnTo>
                    <a:pt x="1416" y="195"/>
                  </a:lnTo>
                  <a:lnTo>
                    <a:pt x="1416" y="193"/>
                  </a:lnTo>
                  <a:lnTo>
                    <a:pt x="1417" y="193"/>
                  </a:lnTo>
                  <a:lnTo>
                    <a:pt x="1416" y="192"/>
                  </a:lnTo>
                  <a:lnTo>
                    <a:pt x="1415" y="191"/>
                  </a:lnTo>
                  <a:lnTo>
                    <a:pt x="1416" y="191"/>
                  </a:lnTo>
                  <a:lnTo>
                    <a:pt x="1417" y="191"/>
                  </a:lnTo>
                  <a:lnTo>
                    <a:pt x="1417" y="190"/>
                  </a:lnTo>
                  <a:lnTo>
                    <a:pt x="1416" y="190"/>
                  </a:lnTo>
                  <a:lnTo>
                    <a:pt x="1416" y="190"/>
                  </a:lnTo>
                  <a:lnTo>
                    <a:pt x="1417" y="190"/>
                  </a:lnTo>
                  <a:lnTo>
                    <a:pt x="1418" y="190"/>
                  </a:lnTo>
                  <a:lnTo>
                    <a:pt x="1418" y="190"/>
                  </a:lnTo>
                  <a:lnTo>
                    <a:pt x="1416" y="189"/>
                  </a:lnTo>
                  <a:lnTo>
                    <a:pt x="1415" y="188"/>
                  </a:lnTo>
                  <a:lnTo>
                    <a:pt x="1415" y="188"/>
                  </a:lnTo>
                  <a:lnTo>
                    <a:pt x="1418" y="188"/>
                  </a:lnTo>
                  <a:lnTo>
                    <a:pt x="1419" y="188"/>
                  </a:lnTo>
                  <a:lnTo>
                    <a:pt x="1419" y="187"/>
                  </a:lnTo>
                  <a:lnTo>
                    <a:pt x="1418" y="185"/>
                  </a:lnTo>
                  <a:lnTo>
                    <a:pt x="1421" y="185"/>
                  </a:lnTo>
                  <a:lnTo>
                    <a:pt x="1423" y="184"/>
                  </a:lnTo>
                  <a:lnTo>
                    <a:pt x="1424" y="183"/>
                  </a:lnTo>
                  <a:lnTo>
                    <a:pt x="1426" y="183"/>
                  </a:lnTo>
                  <a:lnTo>
                    <a:pt x="1426" y="183"/>
                  </a:lnTo>
                  <a:lnTo>
                    <a:pt x="1426" y="182"/>
                  </a:lnTo>
                  <a:lnTo>
                    <a:pt x="1427" y="182"/>
                  </a:lnTo>
                  <a:lnTo>
                    <a:pt x="1429" y="181"/>
                  </a:lnTo>
                  <a:lnTo>
                    <a:pt x="1428" y="180"/>
                  </a:lnTo>
                  <a:lnTo>
                    <a:pt x="1429" y="180"/>
                  </a:lnTo>
                  <a:lnTo>
                    <a:pt x="1430" y="180"/>
                  </a:lnTo>
                  <a:lnTo>
                    <a:pt x="1430" y="179"/>
                  </a:lnTo>
                  <a:lnTo>
                    <a:pt x="1434" y="177"/>
                  </a:lnTo>
                  <a:lnTo>
                    <a:pt x="1434" y="176"/>
                  </a:lnTo>
                  <a:lnTo>
                    <a:pt x="1435" y="175"/>
                  </a:lnTo>
                  <a:lnTo>
                    <a:pt x="1437" y="175"/>
                  </a:lnTo>
                  <a:lnTo>
                    <a:pt x="1439" y="174"/>
                  </a:lnTo>
                  <a:lnTo>
                    <a:pt x="1438" y="174"/>
                  </a:lnTo>
                  <a:lnTo>
                    <a:pt x="1436" y="174"/>
                  </a:lnTo>
                  <a:lnTo>
                    <a:pt x="1435" y="173"/>
                  </a:lnTo>
                  <a:lnTo>
                    <a:pt x="1435" y="173"/>
                  </a:lnTo>
                  <a:lnTo>
                    <a:pt x="1434" y="173"/>
                  </a:lnTo>
                  <a:lnTo>
                    <a:pt x="1434" y="171"/>
                  </a:lnTo>
                  <a:lnTo>
                    <a:pt x="1434" y="171"/>
                  </a:lnTo>
                  <a:lnTo>
                    <a:pt x="1436" y="171"/>
                  </a:lnTo>
                  <a:lnTo>
                    <a:pt x="1436" y="171"/>
                  </a:lnTo>
                  <a:lnTo>
                    <a:pt x="1436" y="171"/>
                  </a:lnTo>
                  <a:lnTo>
                    <a:pt x="1437" y="171"/>
                  </a:lnTo>
                  <a:lnTo>
                    <a:pt x="1438" y="171"/>
                  </a:lnTo>
                  <a:lnTo>
                    <a:pt x="1438" y="173"/>
                  </a:lnTo>
                  <a:lnTo>
                    <a:pt x="1438" y="173"/>
                  </a:lnTo>
                  <a:lnTo>
                    <a:pt x="1439" y="174"/>
                  </a:lnTo>
                  <a:lnTo>
                    <a:pt x="1440" y="174"/>
                  </a:lnTo>
                  <a:lnTo>
                    <a:pt x="1443" y="174"/>
                  </a:lnTo>
                  <a:lnTo>
                    <a:pt x="1447" y="175"/>
                  </a:lnTo>
                  <a:lnTo>
                    <a:pt x="1460" y="177"/>
                  </a:lnTo>
                  <a:lnTo>
                    <a:pt x="1461" y="177"/>
                  </a:lnTo>
                  <a:lnTo>
                    <a:pt x="1462" y="177"/>
                  </a:lnTo>
                  <a:lnTo>
                    <a:pt x="1461" y="176"/>
                  </a:lnTo>
                  <a:close/>
                  <a:moveTo>
                    <a:pt x="99" y="191"/>
                  </a:moveTo>
                  <a:lnTo>
                    <a:pt x="99" y="192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97" y="192"/>
                  </a:lnTo>
                  <a:lnTo>
                    <a:pt x="97" y="193"/>
                  </a:lnTo>
                  <a:lnTo>
                    <a:pt x="96" y="193"/>
                  </a:lnTo>
                  <a:lnTo>
                    <a:pt x="96" y="194"/>
                  </a:lnTo>
                  <a:lnTo>
                    <a:pt x="95" y="194"/>
                  </a:lnTo>
                  <a:lnTo>
                    <a:pt x="95" y="194"/>
                  </a:lnTo>
                  <a:lnTo>
                    <a:pt x="95" y="194"/>
                  </a:lnTo>
                  <a:lnTo>
                    <a:pt x="95" y="194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94" y="195"/>
                  </a:lnTo>
                  <a:lnTo>
                    <a:pt x="94" y="195"/>
                  </a:lnTo>
                  <a:lnTo>
                    <a:pt x="93" y="195"/>
                  </a:lnTo>
                  <a:lnTo>
                    <a:pt x="93" y="194"/>
                  </a:lnTo>
                  <a:lnTo>
                    <a:pt x="92" y="194"/>
                  </a:lnTo>
                  <a:lnTo>
                    <a:pt x="91" y="194"/>
                  </a:lnTo>
                  <a:lnTo>
                    <a:pt x="91" y="193"/>
                  </a:lnTo>
                  <a:lnTo>
                    <a:pt x="91" y="193"/>
                  </a:lnTo>
                  <a:lnTo>
                    <a:pt x="90" y="193"/>
                  </a:lnTo>
                  <a:lnTo>
                    <a:pt x="90" y="193"/>
                  </a:lnTo>
                  <a:lnTo>
                    <a:pt x="90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7" y="193"/>
                  </a:lnTo>
                  <a:lnTo>
                    <a:pt x="87" y="193"/>
                  </a:lnTo>
                  <a:lnTo>
                    <a:pt x="86" y="193"/>
                  </a:lnTo>
                  <a:lnTo>
                    <a:pt x="86" y="193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4" y="193"/>
                  </a:lnTo>
                  <a:lnTo>
                    <a:pt x="84" y="193"/>
                  </a:lnTo>
                  <a:lnTo>
                    <a:pt x="84" y="193"/>
                  </a:lnTo>
                  <a:lnTo>
                    <a:pt x="84" y="193"/>
                  </a:lnTo>
                  <a:lnTo>
                    <a:pt x="83" y="193"/>
                  </a:lnTo>
                  <a:lnTo>
                    <a:pt x="83" y="193"/>
                  </a:lnTo>
                  <a:lnTo>
                    <a:pt x="83" y="192"/>
                  </a:lnTo>
                  <a:lnTo>
                    <a:pt x="83" y="192"/>
                  </a:lnTo>
                  <a:lnTo>
                    <a:pt x="83" y="192"/>
                  </a:lnTo>
                  <a:lnTo>
                    <a:pt x="83" y="191"/>
                  </a:lnTo>
                  <a:lnTo>
                    <a:pt x="83" y="191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5" y="191"/>
                  </a:lnTo>
                  <a:lnTo>
                    <a:pt x="86" y="191"/>
                  </a:lnTo>
                  <a:lnTo>
                    <a:pt x="87" y="191"/>
                  </a:lnTo>
                  <a:lnTo>
                    <a:pt x="87" y="191"/>
                  </a:lnTo>
                  <a:lnTo>
                    <a:pt x="87" y="192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5" y="192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6" y="193"/>
                  </a:lnTo>
                  <a:lnTo>
                    <a:pt x="87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90" y="193"/>
                  </a:lnTo>
                  <a:lnTo>
                    <a:pt x="91" y="193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92" y="192"/>
                  </a:lnTo>
                  <a:lnTo>
                    <a:pt x="92" y="192"/>
                  </a:lnTo>
                  <a:lnTo>
                    <a:pt x="91" y="191"/>
                  </a:lnTo>
                  <a:lnTo>
                    <a:pt x="91" y="190"/>
                  </a:lnTo>
                  <a:lnTo>
                    <a:pt x="90" y="190"/>
                  </a:lnTo>
                  <a:lnTo>
                    <a:pt x="90" y="189"/>
                  </a:lnTo>
                  <a:lnTo>
                    <a:pt x="90" y="189"/>
                  </a:lnTo>
                  <a:lnTo>
                    <a:pt x="89" y="189"/>
                  </a:lnTo>
                  <a:lnTo>
                    <a:pt x="87" y="188"/>
                  </a:lnTo>
                  <a:lnTo>
                    <a:pt x="85" y="188"/>
                  </a:lnTo>
                  <a:lnTo>
                    <a:pt x="83" y="187"/>
                  </a:lnTo>
                  <a:lnTo>
                    <a:pt x="81" y="186"/>
                  </a:lnTo>
                  <a:lnTo>
                    <a:pt x="80" y="185"/>
                  </a:lnTo>
                  <a:lnTo>
                    <a:pt x="79" y="185"/>
                  </a:lnTo>
                  <a:lnTo>
                    <a:pt x="78" y="184"/>
                  </a:lnTo>
                  <a:lnTo>
                    <a:pt x="77" y="184"/>
                  </a:lnTo>
                  <a:lnTo>
                    <a:pt x="77" y="183"/>
                  </a:lnTo>
                  <a:lnTo>
                    <a:pt x="76" y="183"/>
                  </a:lnTo>
                  <a:lnTo>
                    <a:pt x="76" y="183"/>
                  </a:lnTo>
                  <a:lnTo>
                    <a:pt x="76" y="183"/>
                  </a:lnTo>
                  <a:lnTo>
                    <a:pt x="77" y="183"/>
                  </a:lnTo>
                  <a:lnTo>
                    <a:pt x="78" y="183"/>
                  </a:lnTo>
                  <a:lnTo>
                    <a:pt x="78" y="184"/>
                  </a:lnTo>
                  <a:lnTo>
                    <a:pt x="78" y="184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9" y="182"/>
                  </a:lnTo>
                  <a:lnTo>
                    <a:pt x="79" y="182"/>
                  </a:lnTo>
                  <a:lnTo>
                    <a:pt x="78" y="182"/>
                  </a:lnTo>
                  <a:lnTo>
                    <a:pt x="78" y="181"/>
                  </a:lnTo>
                  <a:lnTo>
                    <a:pt x="77" y="181"/>
                  </a:lnTo>
                  <a:lnTo>
                    <a:pt x="76" y="180"/>
                  </a:lnTo>
                  <a:lnTo>
                    <a:pt x="75" y="180"/>
                  </a:lnTo>
                  <a:lnTo>
                    <a:pt x="75" y="179"/>
                  </a:lnTo>
                  <a:lnTo>
                    <a:pt x="75" y="179"/>
                  </a:lnTo>
                  <a:lnTo>
                    <a:pt x="75" y="179"/>
                  </a:lnTo>
                  <a:lnTo>
                    <a:pt x="75" y="178"/>
                  </a:lnTo>
                  <a:lnTo>
                    <a:pt x="74" y="178"/>
                  </a:lnTo>
                  <a:lnTo>
                    <a:pt x="74" y="178"/>
                  </a:lnTo>
                  <a:lnTo>
                    <a:pt x="73" y="177"/>
                  </a:lnTo>
                  <a:lnTo>
                    <a:pt x="73" y="177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71" y="176"/>
                  </a:lnTo>
                  <a:lnTo>
                    <a:pt x="71" y="176"/>
                  </a:lnTo>
                  <a:lnTo>
                    <a:pt x="71" y="176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2" y="175"/>
                  </a:lnTo>
                  <a:lnTo>
                    <a:pt x="72" y="176"/>
                  </a:lnTo>
                  <a:lnTo>
                    <a:pt x="73" y="176"/>
                  </a:lnTo>
                  <a:lnTo>
                    <a:pt x="74" y="177"/>
                  </a:lnTo>
                  <a:lnTo>
                    <a:pt x="75" y="178"/>
                  </a:lnTo>
                  <a:lnTo>
                    <a:pt x="75" y="178"/>
                  </a:lnTo>
                  <a:lnTo>
                    <a:pt x="75" y="178"/>
                  </a:lnTo>
                  <a:lnTo>
                    <a:pt x="75" y="179"/>
                  </a:lnTo>
                  <a:lnTo>
                    <a:pt x="75" y="179"/>
                  </a:lnTo>
                  <a:lnTo>
                    <a:pt x="76" y="179"/>
                  </a:lnTo>
                  <a:lnTo>
                    <a:pt x="77" y="180"/>
                  </a:lnTo>
                  <a:lnTo>
                    <a:pt x="78" y="180"/>
                  </a:lnTo>
                  <a:lnTo>
                    <a:pt x="78" y="180"/>
                  </a:lnTo>
                  <a:lnTo>
                    <a:pt x="79" y="180"/>
                  </a:lnTo>
                  <a:lnTo>
                    <a:pt x="78" y="180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7" y="177"/>
                  </a:lnTo>
                  <a:lnTo>
                    <a:pt x="78" y="177"/>
                  </a:lnTo>
                  <a:lnTo>
                    <a:pt x="78" y="177"/>
                  </a:lnTo>
                  <a:lnTo>
                    <a:pt x="78" y="177"/>
                  </a:lnTo>
                  <a:lnTo>
                    <a:pt x="78" y="176"/>
                  </a:lnTo>
                  <a:lnTo>
                    <a:pt x="77" y="176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7" y="175"/>
                  </a:lnTo>
                  <a:lnTo>
                    <a:pt x="77" y="175"/>
                  </a:lnTo>
                  <a:lnTo>
                    <a:pt x="78" y="176"/>
                  </a:lnTo>
                  <a:lnTo>
                    <a:pt x="79" y="177"/>
                  </a:lnTo>
                  <a:lnTo>
                    <a:pt x="79" y="177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80" y="179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82" y="180"/>
                  </a:lnTo>
                  <a:lnTo>
                    <a:pt x="82" y="180"/>
                  </a:lnTo>
                  <a:lnTo>
                    <a:pt x="83" y="181"/>
                  </a:lnTo>
                  <a:lnTo>
                    <a:pt x="83" y="181"/>
                  </a:lnTo>
                  <a:lnTo>
                    <a:pt x="83" y="180"/>
                  </a:lnTo>
                  <a:lnTo>
                    <a:pt x="83" y="180"/>
                  </a:lnTo>
                  <a:lnTo>
                    <a:pt x="83" y="180"/>
                  </a:lnTo>
                  <a:lnTo>
                    <a:pt x="83" y="180"/>
                  </a:lnTo>
                  <a:lnTo>
                    <a:pt x="82" y="179"/>
                  </a:lnTo>
                  <a:lnTo>
                    <a:pt x="82" y="179"/>
                  </a:lnTo>
                  <a:lnTo>
                    <a:pt x="82" y="179"/>
                  </a:lnTo>
                  <a:lnTo>
                    <a:pt x="82" y="179"/>
                  </a:lnTo>
                  <a:lnTo>
                    <a:pt x="83" y="179"/>
                  </a:lnTo>
                  <a:lnTo>
                    <a:pt x="84" y="179"/>
                  </a:lnTo>
                  <a:lnTo>
                    <a:pt x="85" y="179"/>
                  </a:lnTo>
                  <a:lnTo>
                    <a:pt x="85" y="179"/>
                  </a:lnTo>
                  <a:lnTo>
                    <a:pt x="86" y="179"/>
                  </a:lnTo>
                  <a:lnTo>
                    <a:pt x="86" y="179"/>
                  </a:lnTo>
                  <a:lnTo>
                    <a:pt x="87" y="178"/>
                  </a:lnTo>
                  <a:lnTo>
                    <a:pt x="87" y="178"/>
                  </a:lnTo>
                  <a:lnTo>
                    <a:pt x="87" y="178"/>
                  </a:lnTo>
                  <a:lnTo>
                    <a:pt x="86" y="177"/>
                  </a:lnTo>
                  <a:lnTo>
                    <a:pt x="86" y="177"/>
                  </a:lnTo>
                  <a:lnTo>
                    <a:pt x="86" y="176"/>
                  </a:lnTo>
                  <a:lnTo>
                    <a:pt x="85" y="176"/>
                  </a:lnTo>
                  <a:lnTo>
                    <a:pt x="84" y="175"/>
                  </a:lnTo>
                  <a:lnTo>
                    <a:pt x="83" y="175"/>
                  </a:lnTo>
                  <a:lnTo>
                    <a:pt x="82" y="175"/>
                  </a:lnTo>
                  <a:lnTo>
                    <a:pt x="82" y="174"/>
                  </a:lnTo>
                  <a:lnTo>
                    <a:pt x="81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3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78" y="174"/>
                  </a:lnTo>
                  <a:lnTo>
                    <a:pt x="78" y="174"/>
                  </a:lnTo>
                  <a:lnTo>
                    <a:pt x="77" y="173"/>
                  </a:lnTo>
                  <a:lnTo>
                    <a:pt x="77" y="173"/>
                  </a:lnTo>
                  <a:lnTo>
                    <a:pt x="76" y="173"/>
                  </a:lnTo>
                  <a:lnTo>
                    <a:pt x="76" y="171"/>
                  </a:lnTo>
                  <a:lnTo>
                    <a:pt x="75" y="170"/>
                  </a:lnTo>
                  <a:lnTo>
                    <a:pt x="75" y="170"/>
                  </a:lnTo>
                  <a:lnTo>
                    <a:pt x="75" y="169"/>
                  </a:lnTo>
                  <a:lnTo>
                    <a:pt x="75" y="169"/>
                  </a:lnTo>
                  <a:lnTo>
                    <a:pt x="76" y="170"/>
                  </a:lnTo>
                  <a:lnTo>
                    <a:pt x="77" y="170"/>
                  </a:lnTo>
                  <a:lnTo>
                    <a:pt x="78" y="170"/>
                  </a:lnTo>
                  <a:lnTo>
                    <a:pt x="78" y="170"/>
                  </a:lnTo>
                  <a:lnTo>
                    <a:pt x="79" y="170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1" y="171"/>
                  </a:lnTo>
                  <a:lnTo>
                    <a:pt x="82" y="173"/>
                  </a:lnTo>
                  <a:lnTo>
                    <a:pt x="83" y="173"/>
                  </a:lnTo>
                  <a:lnTo>
                    <a:pt x="84" y="174"/>
                  </a:lnTo>
                  <a:lnTo>
                    <a:pt x="85" y="174"/>
                  </a:lnTo>
                  <a:lnTo>
                    <a:pt x="85" y="174"/>
                  </a:lnTo>
                  <a:lnTo>
                    <a:pt x="85" y="174"/>
                  </a:lnTo>
                  <a:lnTo>
                    <a:pt x="85" y="174"/>
                  </a:lnTo>
                  <a:lnTo>
                    <a:pt x="85" y="174"/>
                  </a:lnTo>
                  <a:lnTo>
                    <a:pt x="85" y="174"/>
                  </a:lnTo>
                  <a:lnTo>
                    <a:pt x="86" y="174"/>
                  </a:lnTo>
                  <a:lnTo>
                    <a:pt x="86" y="175"/>
                  </a:lnTo>
                  <a:lnTo>
                    <a:pt x="87" y="175"/>
                  </a:lnTo>
                  <a:lnTo>
                    <a:pt x="87" y="175"/>
                  </a:lnTo>
                  <a:lnTo>
                    <a:pt x="89" y="175"/>
                  </a:lnTo>
                  <a:lnTo>
                    <a:pt x="89" y="176"/>
                  </a:lnTo>
                  <a:lnTo>
                    <a:pt x="90" y="176"/>
                  </a:lnTo>
                  <a:lnTo>
                    <a:pt x="90" y="177"/>
                  </a:lnTo>
                  <a:lnTo>
                    <a:pt x="90" y="178"/>
                  </a:lnTo>
                  <a:lnTo>
                    <a:pt x="90" y="179"/>
                  </a:lnTo>
                  <a:lnTo>
                    <a:pt x="90" y="180"/>
                  </a:lnTo>
                  <a:lnTo>
                    <a:pt x="89" y="180"/>
                  </a:lnTo>
                  <a:lnTo>
                    <a:pt x="89" y="181"/>
                  </a:lnTo>
                  <a:lnTo>
                    <a:pt x="90" y="181"/>
                  </a:lnTo>
                  <a:lnTo>
                    <a:pt x="91" y="182"/>
                  </a:lnTo>
                  <a:lnTo>
                    <a:pt x="91" y="182"/>
                  </a:lnTo>
                  <a:lnTo>
                    <a:pt x="92" y="183"/>
                  </a:lnTo>
                  <a:lnTo>
                    <a:pt x="92" y="184"/>
                  </a:lnTo>
                  <a:lnTo>
                    <a:pt x="93" y="184"/>
                  </a:lnTo>
                  <a:lnTo>
                    <a:pt x="94" y="185"/>
                  </a:lnTo>
                  <a:lnTo>
                    <a:pt x="94" y="185"/>
                  </a:lnTo>
                  <a:lnTo>
                    <a:pt x="95" y="186"/>
                  </a:lnTo>
                  <a:lnTo>
                    <a:pt x="95" y="186"/>
                  </a:lnTo>
                  <a:lnTo>
                    <a:pt x="96" y="187"/>
                  </a:lnTo>
                  <a:lnTo>
                    <a:pt x="96" y="187"/>
                  </a:lnTo>
                  <a:lnTo>
                    <a:pt x="97" y="188"/>
                  </a:lnTo>
                  <a:lnTo>
                    <a:pt x="98" y="188"/>
                  </a:lnTo>
                  <a:lnTo>
                    <a:pt x="98" y="188"/>
                  </a:lnTo>
                  <a:lnTo>
                    <a:pt x="98" y="189"/>
                  </a:lnTo>
                  <a:lnTo>
                    <a:pt x="99" y="189"/>
                  </a:lnTo>
                  <a:lnTo>
                    <a:pt x="99" y="189"/>
                  </a:lnTo>
                  <a:lnTo>
                    <a:pt x="99" y="190"/>
                  </a:lnTo>
                  <a:lnTo>
                    <a:pt x="99" y="190"/>
                  </a:lnTo>
                  <a:lnTo>
                    <a:pt x="98" y="190"/>
                  </a:lnTo>
                  <a:lnTo>
                    <a:pt x="98" y="190"/>
                  </a:lnTo>
                  <a:lnTo>
                    <a:pt x="98" y="190"/>
                  </a:lnTo>
                  <a:lnTo>
                    <a:pt x="98" y="190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close/>
                  <a:moveTo>
                    <a:pt x="877" y="293"/>
                  </a:moveTo>
                  <a:lnTo>
                    <a:pt x="876" y="294"/>
                  </a:lnTo>
                  <a:lnTo>
                    <a:pt x="875" y="294"/>
                  </a:lnTo>
                  <a:lnTo>
                    <a:pt x="875" y="294"/>
                  </a:lnTo>
                  <a:lnTo>
                    <a:pt x="875" y="293"/>
                  </a:lnTo>
                  <a:lnTo>
                    <a:pt x="875" y="293"/>
                  </a:lnTo>
                  <a:lnTo>
                    <a:pt x="873" y="295"/>
                  </a:lnTo>
                  <a:lnTo>
                    <a:pt x="873" y="296"/>
                  </a:lnTo>
                  <a:lnTo>
                    <a:pt x="873" y="296"/>
                  </a:lnTo>
                  <a:lnTo>
                    <a:pt x="873" y="296"/>
                  </a:lnTo>
                  <a:lnTo>
                    <a:pt x="874" y="297"/>
                  </a:lnTo>
                  <a:lnTo>
                    <a:pt x="874" y="297"/>
                  </a:lnTo>
                  <a:lnTo>
                    <a:pt x="873" y="298"/>
                  </a:lnTo>
                  <a:lnTo>
                    <a:pt x="872" y="299"/>
                  </a:lnTo>
                  <a:lnTo>
                    <a:pt x="872" y="300"/>
                  </a:lnTo>
                  <a:lnTo>
                    <a:pt x="871" y="301"/>
                  </a:lnTo>
                  <a:lnTo>
                    <a:pt x="870" y="301"/>
                  </a:lnTo>
                  <a:lnTo>
                    <a:pt x="869" y="301"/>
                  </a:lnTo>
                  <a:lnTo>
                    <a:pt x="867" y="302"/>
                  </a:lnTo>
                  <a:lnTo>
                    <a:pt x="865" y="303"/>
                  </a:lnTo>
                  <a:lnTo>
                    <a:pt x="864" y="304"/>
                  </a:lnTo>
                  <a:lnTo>
                    <a:pt x="864" y="304"/>
                  </a:lnTo>
                  <a:lnTo>
                    <a:pt x="864" y="305"/>
                  </a:lnTo>
                  <a:lnTo>
                    <a:pt x="864" y="306"/>
                  </a:lnTo>
                  <a:lnTo>
                    <a:pt x="864" y="306"/>
                  </a:lnTo>
                  <a:lnTo>
                    <a:pt x="863" y="306"/>
                  </a:lnTo>
                  <a:lnTo>
                    <a:pt x="862" y="305"/>
                  </a:lnTo>
                  <a:lnTo>
                    <a:pt x="859" y="305"/>
                  </a:lnTo>
                  <a:lnTo>
                    <a:pt x="859" y="306"/>
                  </a:lnTo>
                  <a:lnTo>
                    <a:pt x="858" y="306"/>
                  </a:lnTo>
                  <a:lnTo>
                    <a:pt x="858" y="306"/>
                  </a:lnTo>
                  <a:lnTo>
                    <a:pt x="858" y="307"/>
                  </a:lnTo>
                  <a:lnTo>
                    <a:pt x="859" y="308"/>
                  </a:lnTo>
                  <a:lnTo>
                    <a:pt x="859" y="309"/>
                  </a:lnTo>
                  <a:lnTo>
                    <a:pt x="861" y="311"/>
                  </a:lnTo>
                  <a:lnTo>
                    <a:pt x="861" y="311"/>
                  </a:lnTo>
                  <a:lnTo>
                    <a:pt x="859" y="312"/>
                  </a:lnTo>
                  <a:lnTo>
                    <a:pt x="859" y="314"/>
                  </a:lnTo>
                  <a:lnTo>
                    <a:pt x="858" y="315"/>
                  </a:lnTo>
                  <a:lnTo>
                    <a:pt x="855" y="316"/>
                  </a:lnTo>
                  <a:lnTo>
                    <a:pt x="852" y="317"/>
                  </a:lnTo>
                  <a:lnTo>
                    <a:pt x="850" y="317"/>
                  </a:lnTo>
                  <a:lnTo>
                    <a:pt x="850" y="318"/>
                  </a:lnTo>
                  <a:lnTo>
                    <a:pt x="848" y="318"/>
                  </a:lnTo>
                  <a:lnTo>
                    <a:pt x="845" y="318"/>
                  </a:lnTo>
                  <a:lnTo>
                    <a:pt x="843" y="317"/>
                  </a:lnTo>
                  <a:lnTo>
                    <a:pt x="838" y="316"/>
                  </a:lnTo>
                  <a:lnTo>
                    <a:pt x="837" y="315"/>
                  </a:lnTo>
                  <a:lnTo>
                    <a:pt x="837" y="315"/>
                  </a:lnTo>
                  <a:lnTo>
                    <a:pt x="837" y="315"/>
                  </a:lnTo>
                  <a:lnTo>
                    <a:pt x="837" y="315"/>
                  </a:lnTo>
                  <a:lnTo>
                    <a:pt x="837" y="315"/>
                  </a:lnTo>
                  <a:lnTo>
                    <a:pt x="840" y="314"/>
                  </a:lnTo>
                  <a:lnTo>
                    <a:pt x="842" y="314"/>
                  </a:lnTo>
                  <a:lnTo>
                    <a:pt x="844" y="314"/>
                  </a:lnTo>
                  <a:lnTo>
                    <a:pt x="846" y="314"/>
                  </a:lnTo>
                  <a:lnTo>
                    <a:pt x="846" y="312"/>
                  </a:lnTo>
                  <a:lnTo>
                    <a:pt x="847" y="312"/>
                  </a:lnTo>
                  <a:lnTo>
                    <a:pt x="847" y="312"/>
                  </a:lnTo>
                  <a:lnTo>
                    <a:pt x="848" y="312"/>
                  </a:lnTo>
                  <a:lnTo>
                    <a:pt x="849" y="312"/>
                  </a:lnTo>
                  <a:lnTo>
                    <a:pt x="850" y="311"/>
                  </a:lnTo>
                  <a:lnTo>
                    <a:pt x="850" y="311"/>
                  </a:lnTo>
                  <a:lnTo>
                    <a:pt x="850" y="310"/>
                  </a:lnTo>
                  <a:lnTo>
                    <a:pt x="851" y="310"/>
                  </a:lnTo>
                  <a:lnTo>
                    <a:pt x="851" y="310"/>
                  </a:lnTo>
                  <a:lnTo>
                    <a:pt x="852" y="309"/>
                  </a:lnTo>
                  <a:lnTo>
                    <a:pt x="853" y="307"/>
                  </a:lnTo>
                  <a:lnTo>
                    <a:pt x="853" y="305"/>
                  </a:lnTo>
                  <a:lnTo>
                    <a:pt x="854" y="303"/>
                  </a:lnTo>
                  <a:lnTo>
                    <a:pt x="856" y="302"/>
                  </a:lnTo>
                  <a:lnTo>
                    <a:pt x="857" y="302"/>
                  </a:lnTo>
                  <a:lnTo>
                    <a:pt x="857" y="301"/>
                  </a:lnTo>
                  <a:lnTo>
                    <a:pt x="857" y="300"/>
                  </a:lnTo>
                  <a:lnTo>
                    <a:pt x="858" y="299"/>
                  </a:lnTo>
                  <a:lnTo>
                    <a:pt x="858" y="299"/>
                  </a:lnTo>
                  <a:lnTo>
                    <a:pt x="858" y="298"/>
                  </a:lnTo>
                  <a:lnTo>
                    <a:pt x="858" y="298"/>
                  </a:lnTo>
                  <a:lnTo>
                    <a:pt x="858" y="297"/>
                  </a:lnTo>
                  <a:lnTo>
                    <a:pt x="858" y="297"/>
                  </a:lnTo>
                  <a:lnTo>
                    <a:pt x="857" y="297"/>
                  </a:lnTo>
                  <a:lnTo>
                    <a:pt x="857" y="297"/>
                  </a:lnTo>
                  <a:lnTo>
                    <a:pt x="857" y="296"/>
                  </a:lnTo>
                  <a:lnTo>
                    <a:pt x="858" y="294"/>
                  </a:lnTo>
                  <a:lnTo>
                    <a:pt x="859" y="293"/>
                  </a:lnTo>
                  <a:lnTo>
                    <a:pt x="862" y="292"/>
                  </a:lnTo>
                  <a:lnTo>
                    <a:pt x="862" y="291"/>
                  </a:lnTo>
                  <a:lnTo>
                    <a:pt x="862" y="291"/>
                  </a:lnTo>
                  <a:lnTo>
                    <a:pt x="861" y="290"/>
                  </a:lnTo>
                  <a:lnTo>
                    <a:pt x="861" y="289"/>
                  </a:lnTo>
                  <a:lnTo>
                    <a:pt x="862" y="288"/>
                  </a:lnTo>
                  <a:lnTo>
                    <a:pt x="864" y="286"/>
                  </a:lnTo>
                  <a:lnTo>
                    <a:pt x="864" y="285"/>
                  </a:lnTo>
                  <a:lnTo>
                    <a:pt x="864" y="284"/>
                  </a:lnTo>
                  <a:lnTo>
                    <a:pt x="864" y="283"/>
                  </a:lnTo>
                  <a:lnTo>
                    <a:pt x="864" y="282"/>
                  </a:lnTo>
                  <a:lnTo>
                    <a:pt x="864" y="282"/>
                  </a:lnTo>
                  <a:lnTo>
                    <a:pt x="864" y="281"/>
                  </a:lnTo>
                  <a:lnTo>
                    <a:pt x="864" y="280"/>
                  </a:lnTo>
                  <a:lnTo>
                    <a:pt x="863" y="279"/>
                  </a:lnTo>
                  <a:lnTo>
                    <a:pt x="863" y="277"/>
                  </a:lnTo>
                  <a:lnTo>
                    <a:pt x="864" y="276"/>
                  </a:lnTo>
                  <a:lnTo>
                    <a:pt x="864" y="275"/>
                  </a:lnTo>
                  <a:lnTo>
                    <a:pt x="863" y="274"/>
                  </a:lnTo>
                  <a:lnTo>
                    <a:pt x="863" y="273"/>
                  </a:lnTo>
                  <a:lnTo>
                    <a:pt x="863" y="272"/>
                  </a:lnTo>
                  <a:lnTo>
                    <a:pt x="863" y="272"/>
                  </a:lnTo>
                  <a:lnTo>
                    <a:pt x="863" y="271"/>
                  </a:lnTo>
                  <a:lnTo>
                    <a:pt x="862" y="271"/>
                  </a:lnTo>
                  <a:lnTo>
                    <a:pt x="862" y="271"/>
                  </a:lnTo>
                  <a:lnTo>
                    <a:pt x="863" y="270"/>
                  </a:lnTo>
                  <a:lnTo>
                    <a:pt x="863" y="269"/>
                  </a:lnTo>
                  <a:lnTo>
                    <a:pt x="863" y="268"/>
                  </a:lnTo>
                  <a:lnTo>
                    <a:pt x="862" y="267"/>
                  </a:lnTo>
                  <a:lnTo>
                    <a:pt x="861" y="265"/>
                  </a:lnTo>
                  <a:lnTo>
                    <a:pt x="859" y="265"/>
                  </a:lnTo>
                  <a:lnTo>
                    <a:pt x="859" y="264"/>
                  </a:lnTo>
                  <a:lnTo>
                    <a:pt x="859" y="263"/>
                  </a:lnTo>
                  <a:lnTo>
                    <a:pt x="859" y="263"/>
                  </a:lnTo>
                  <a:lnTo>
                    <a:pt x="861" y="261"/>
                  </a:lnTo>
                  <a:lnTo>
                    <a:pt x="861" y="261"/>
                  </a:lnTo>
                  <a:lnTo>
                    <a:pt x="862" y="261"/>
                  </a:lnTo>
                  <a:lnTo>
                    <a:pt x="863" y="261"/>
                  </a:lnTo>
                  <a:lnTo>
                    <a:pt x="864" y="261"/>
                  </a:lnTo>
                  <a:lnTo>
                    <a:pt x="866" y="262"/>
                  </a:lnTo>
                  <a:lnTo>
                    <a:pt x="866" y="263"/>
                  </a:lnTo>
                  <a:lnTo>
                    <a:pt x="866" y="264"/>
                  </a:lnTo>
                  <a:lnTo>
                    <a:pt x="867" y="265"/>
                  </a:lnTo>
                  <a:lnTo>
                    <a:pt x="867" y="265"/>
                  </a:lnTo>
                  <a:lnTo>
                    <a:pt x="868" y="266"/>
                  </a:lnTo>
                  <a:lnTo>
                    <a:pt x="868" y="267"/>
                  </a:lnTo>
                  <a:lnTo>
                    <a:pt x="869" y="268"/>
                  </a:lnTo>
                  <a:lnTo>
                    <a:pt x="869" y="269"/>
                  </a:lnTo>
                  <a:lnTo>
                    <a:pt x="870" y="269"/>
                  </a:lnTo>
                  <a:lnTo>
                    <a:pt x="870" y="270"/>
                  </a:lnTo>
                  <a:lnTo>
                    <a:pt x="871" y="271"/>
                  </a:lnTo>
                  <a:lnTo>
                    <a:pt x="871" y="272"/>
                  </a:lnTo>
                  <a:lnTo>
                    <a:pt x="871" y="272"/>
                  </a:lnTo>
                  <a:lnTo>
                    <a:pt x="871" y="273"/>
                  </a:lnTo>
                  <a:lnTo>
                    <a:pt x="871" y="273"/>
                  </a:lnTo>
                  <a:lnTo>
                    <a:pt x="872" y="275"/>
                  </a:lnTo>
                  <a:lnTo>
                    <a:pt x="872" y="275"/>
                  </a:lnTo>
                  <a:lnTo>
                    <a:pt x="872" y="276"/>
                  </a:lnTo>
                  <a:lnTo>
                    <a:pt x="873" y="279"/>
                  </a:lnTo>
                  <a:lnTo>
                    <a:pt x="874" y="281"/>
                  </a:lnTo>
                  <a:lnTo>
                    <a:pt x="876" y="282"/>
                  </a:lnTo>
                  <a:lnTo>
                    <a:pt x="876" y="282"/>
                  </a:lnTo>
                  <a:lnTo>
                    <a:pt x="876" y="283"/>
                  </a:lnTo>
                  <a:lnTo>
                    <a:pt x="876" y="284"/>
                  </a:lnTo>
                  <a:lnTo>
                    <a:pt x="876" y="284"/>
                  </a:lnTo>
                  <a:lnTo>
                    <a:pt x="875" y="286"/>
                  </a:lnTo>
                  <a:lnTo>
                    <a:pt x="875" y="287"/>
                  </a:lnTo>
                  <a:lnTo>
                    <a:pt x="876" y="287"/>
                  </a:lnTo>
                  <a:lnTo>
                    <a:pt x="876" y="288"/>
                  </a:lnTo>
                  <a:lnTo>
                    <a:pt x="877" y="288"/>
                  </a:lnTo>
                  <a:lnTo>
                    <a:pt x="877" y="289"/>
                  </a:lnTo>
                  <a:lnTo>
                    <a:pt x="877" y="289"/>
                  </a:lnTo>
                  <a:lnTo>
                    <a:pt x="875" y="289"/>
                  </a:lnTo>
                  <a:lnTo>
                    <a:pt x="875" y="289"/>
                  </a:lnTo>
                  <a:lnTo>
                    <a:pt x="874" y="287"/>
                  </a:lnTo>
                  <a:lnTo>
                    <a:pt x="874" y="287"/>
                  </a:lnTo>
                  <a:lnTo>
                    <a:pt x="874" y="287"/>
                  </a:lnTo>
                  <a:lnTo>
                    <a:pt x="873" y="286"/>
                  </a:lnTo>
                  <a:lnTo>
                    <a:pt x="873" y="286"/>
                  </a:lnTo>
                  <a:lnTo>
                    <a:pt x="872" y="286"/>
                  </a:lnTo>
                  <a:lnTo>
                    <a:pt x="872" y="286"/>
                  </a:lnTo>
                  <a:lnTo>
                    <a:pt x="872" y="287"/>
                  </a:lnTo>
                  <a:lnTo>
                    <a:pt x="872" y="290"/>
                  </a:lnTo>
                  <a:lnTo>
                    <a:pt x="871" y="291"/>
                  </a:lnTo>
                  <a:lnTo>
                    <a:pt x="872" y="291"/>
                  </a:lnTo>
                  <a:lnTo>
                    <a:pt x="872" y="290"/>
                  </a:lnTo>
                  <a:lnTo>
                    <a:pt x="873" y="290"/>
                  </a:lnTo>
                  <a:lnTo>
                    <a:pt x="874" y="290"/>
                  </a:lnTo>
                  <a:lnTo>
                    <a:pt x="875" y="290"/>
                  </a:lnTo>
                  <a:lnTo>
                    <a:pt x="876" y="291"/>
                  </a:lnTo>
                  <a:lnTo>
                    <a:pt x="877" y="291"/>
                  </a:lnTo>
                  <a:lnTo>
                    <a:pt x="877" y="292"/>
                  </a:lnTo>
                  <a:lnTo>
                    <a:pt x="877" y="29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2" name="Google Shape;1562;p77"/>
            <p:cNvSpPr/>
            <p:nvPr/>
          </p:nvSpPr>
          <p:spPr>
            <a:xfrm>
              <a:off x="5011738" y="371475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3" name="Google Shape;1563;p77"/>
            <p:cNvSpPr/>
            <p:nvPr/>
          </p:nvSpPr>
          <p:spPr>
            <a:xfrm>
              <a:off x="6240463" y="549275"/>
              <a:ext cx="12700" cy="793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4" name="Google Shape;1564;p77"/>
            <p:cNvSpPr/>
            <p:nvPr/>
          </p:nvSpPr>
          <p:spPr>
            <a:xfrm>
              <a:off x="7045325" y="428625"/>
              <a:ext cx="15875" cy="1428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4" y="9"/>
                  </a:move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5" name="Google Shape;1565;p77"/>
            <p:cNvSpPr/>
            <p:nvPr/>
          </p:nvSpPr>
          <p:spPr>
            <a:xfrm>
              <a:off x="5192713" y="96838"/>
              <a:ext cx="165100" cy="63500"/>
            </a:xfrm>
            <a:custGeom>
              <a:avLst/>
              <a:gdLst/>
              <a:ahLst/>
              <a:cxnLst/>
              <a:rect l="l" t="t" r="r" b="b"/>
              <a:pathLst>
                <a:path w="104" h="40" extrusionOk="0">
                  <a:moveTo>
                    <a:pt x="5" y="37"/>
                  </a:moveTo>
                  <a:lnTo>
                    <a:pt x="5" y="38"/>
                  </a:lnTo>
                  <a:lnTo>
                    <a:pt x="7" y="39"/>
                  </a:lnTo>
                  <a:lnTo>
                    <a:pt x="9" y="39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5" y="39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3" y="40"/>
                  </a:lnTo>
                  <a:lnTo>
                    <a:pt x="25" y="40"/>
                  </a:lnTo>
                  <a:lnTo>
                    <a:pt x="26" y="40"/>
                  </a:lnTo>
                  <a:lnTo>
                    <a:pt x="29" y="39"/>
                  </a:lnTo>
                  <a:lnTo>
                    <a:pt x="29" y="38"/>
                  </a:lnTo>
                  <a:lnTo>
                    <a:pt x="32" y="37"/>
                  </a:lnTo>
                  <a:lnTo>
                    <a:pt x="33" y="36"/>
                  </a:lnTo>
                  <a:lnTo>
                    <a:pt x="31" y="35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2" y="35"/>
                  </a:lnTo>
                  <a:lnTo>
                    <a:pt x="33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2" y="32"/>
                  </a:lnTo>
                  <a:lnTo>
                    <a:pt x="37" y="31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39" y="24"/>
                  </a:lnTo>
                  <a:lnTo>
                    <a:pt x="40" y="24"/>
                  </a:lnTo>
                  <a:lnTo>
                    <a:pt x="43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3" y="24"/>
                  </a:lnTo>
                  <a:lnTo>
                    <a:pt x="45" y="24"/>
                  </a:lnTo>
                  <a:lnTo>
                    <a:pt x="46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7" y="20"/>
                  </a:lnTo>
                  <a:lnTo>
                    <a:pt x="48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50" y="20"/>
                  </a:lnTo>
                  <a:lnTo>
                    <a:pt x="50" y="19"/>
                  </a:lnTo>
                  <a:lnTo>
                    <a:pt x="51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7" y="16"/>
                  </a:lnTo>
                  <a:lnTo>
                    <a:pt x="64" y="15"/>
                  </a:lnTo>
                  <a:lnTo>
                    <a:pt x="67" y="15"/>
                  </a:lnTo>
                  <a:lnTo>
                    <a:pt x="69" y="14"/>
                  </a:lnTo>
                  <a:lnTo>
                    <a:pt x="70" y="14"/>
                  </a:lnTo>
                  <a:lnTo>
                    <a:pt x="73" y="13"/>
                  </a:lnTo>
                  <a:lnTo>
                    <a:pt x="77" y="13"/>
                  </a:lnTo>
                  <a:lnTo>
                    <a:pt x="80" y="12"/>
                  </a:lnTo>
                  <a:lnTo>
                    <a:pt x="83" y="11"/>
                  </a:lnTo>
                  <a:lnTo>
                    <a:pt x="87" y="11"/>
                  </a:lnTo>
                  <a:lnTo>
                    <a:pt x="90" y="10"/>
                  </a:lnTo>
                  <a:lnTo>
                    <a:pt x="92" y="10"/>
                  </a:lnTo>
                  <a:lnTo>
                    <a:pt x="93" y="9"/>
                  </a:lnTo>
                  <a:lnTo>
                    <a:pt x="95" y="9"/>
                  </a:lnTo>
                  <a:lnTo>
                    <a:pt x="97" y="8"/>
                  </a:lnTo>
                  <a:lnTo>
                    <a:pt x="101" y="8"/>
                  </a:lnTo>
                  <a:lnTo>
                    <a:pt x="101" y="7"/>
                  </a:lnTo>
                  <a:lnTo>
                    <a:pt x="103" y="6"/>
                  </a:lnTo>
                  <a:lnTo>
                    <a:pt x="104" y="5"/>
                  </a:lnTo>
                  <a:lnTo>
                    <a:pt x="104" y="4"/>
                  </a:lnTo>
                  <a:lnTo>
                    <a:pt x="103" y="4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2" y="2"/>
                  </a:lnTo>
                  <a:lnTo>
                    <a:pt x="99" y="2"/>
                  </a:lnTo>
                  <a:lnTo>
                    <a:pt x="97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7" y="1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80" y="3"/>
                  </a:lnTo>
                  <a:lnTo>
                    <a:pt x="79" y="3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8" y="5"/>
                  </a:lnTo>
                  <a:lnTo>
                    <a:pt x="77" y="5"/>
                  </a:lnTo>
                  <a:lnTo>
                    <a:pt x="76" y="5"/>
                  </a:lnTo>
                  <a:lnTo>
                    <a:pt x="75" y="5"/>
                  </a:lnTo>
                  <a:lnTo>
                    <a:pt x="74" y="5"/>
                  </a:lnTo>
                  <a:lnTo>
                    <a:pt x="73" y="6"/>
                  </a:lnTo>
                  <a:lnTo>
                    <a:pt x="72" y="6"/>
                  </a:lnTo>
                  <a:lnTo>
                    <a:pt x="70" y="7"/>
                  </a:lnTo>
                  <a:lnTo>
                    <a:pt x="62" y="7"/>
                  </a:lnTo>
                  <a:lnTo>
                    <a:pt x="58" y="8"/>
                  </a:lnTo>
                  <a:lnTo>
                    <a:pt x="57" y="8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49" y="8"/>
                  </a:lnTo>
                  <a:lnTo>
                    <a:pt x="47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38" y="10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31" y="12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8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4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5" y="3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6" name="Google Shape;1566;p77"/>
            <p:cNvSpPr/>
            <p:nvPr/>
          </p:nvSpPr>
          <p:spPr>
            <a:xfrm>
              <a:off x="7099300" y="66833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7" name="Google Shape;1567;p77"/>
            <p:cNvSpPr/>
            <p:nvPr/>
          </p:nvSpPr>
          <p:spPr>
            <a:xfrm>
              <a:off x="7099300" y="644525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8" name="Google Shape;1568;p77"/>
            <p:cNvSpPr/>
            <p:nvPr/>
          </p:nvSpPr>
          <p:spPr>
            <a:xfrm>
              <a:off x="6708775" y="511175"/>
              <a:ext cx="12700" cy="11113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0" y="4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9" name="Google Shape;1569;p77"/>
            <p:cNvSpPr/>
            <p:nvPr/>
          </p:nvSpPr>
          <p:spPr>
            <a:xfrm>
              <a:off x="7097713" y="628650"/>
              <a:ext cx="6350" cy="793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2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0" name="Google Shape;1570;p77"/>
            <p:cNvSpPr/>
            <p:nvPr/>
          </p:nvSpPr>
          <p:spPr>
            <a:xfrm>
              <a:off x="7092950" y="604838"/>
              <a:ext cx="11113" cy="15875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6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4" y="4"/>
                  </a:lnTo>
                  <a:lnTo>
                    <a:pt x="4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1" name="Google Shape;1571;p77"/>
            <p:cNvSpPr/>
            <p:nvPr/>
          </p:nvSpPr>
          <p:spPr>
            <a:xfrm>
              <a:off x="6699250" y="51276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2" name="Google Shape;1572;p77"/>
            <p:cNvSpPr/>
            <p:nvPr/>
          </p:nvSpPr>
          <p:spPr>
            <a:xfrm>
              <a:off x="5484813" y="280988"/>
              <a:ext cx="9525" cy="476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3" name="Google Shape;1573;p77"/>
            <p:cNvSpPr/>
            <p:nvPr/>
          </p:nvSpPr>
          <p:spPr>
            <a:xfrm>
              <a:off x="5395913" y="206375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3"/>
                  </a:moveTo>
                  <a:lnTo>
                    <a:pt x="3" y="3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4" name="Google Shape;1574;p77"/>
            <p:cNvSpPr/>
            <p:nvPr/>
          </p:nvSpPr>
          <p:spPr>
            <a:xfrm>
              <a:off x="5419725" y="22701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5" name="Google Shape;1575;p77"/>
            <p:cNvSpPr/>
            <p:nvPr/>
          </p:nvSpPr>
          <p:spPr>
            <a:xfrm>
              <a:off x="5308600" y="714375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1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6" name="Google Shape;1576;p77"/>
            <p:cNvSpPr/>
            <p:nvPr/>
          </p:nvSpPr>
          <p:spPr>
            <a:xfrm>
              <a:off x="5092700" y="279400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1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7" name="Google Shape;1577;p77"/>
            <p:cNvSpPr/>
            <p:nvPr/>
          </p:nvSpPr>
          <p:spPr>
            <a:xfrm>
              <a:off x="5000625" y="311150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8" name="Google Shape;1578;p77"/>
            <p:cNvSpPr/>
            <p:nvPr/>
          </p:nvSpPr>
          <p:spPr>
            <a:xfrm>
              <a:off x="7100888" y="603250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9" name="Google Shape;1579;p77"/>
            <p:cNvSpPr/>
            <p:nvPr/>
          </p:nvSpPr>
          <p:spPr>
            <a:xfrm>
              <a:off x="4795838" y="509588"/>
              <a:ext cx="50800" cy="20638"/>
            </a:xfrm>
            <a:custGeom>
              <a:avLst/>
              <a:gdLst/>
              <a:ahLst/>
              <a:cxnLst/>
              <a:rect l="l" t="t" r="r" b="b"/>
              <a:pathLst>
                <a:path w="32" h="13" extrusionOk="0">
                  <a:moveTo>
                    <a:pt x="31" y="10"/>
                  </a:move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1" y="4"/>
                  </a:lnTo>
                  <a:lnTo>
                    <a:pt x="30" y="4"/>
                  </a:lnTo>
                  <a:lnTo>
                    <a:pt x="29" y="3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9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16" y="12"/>
                  </a:lnTo>
                  <a:lnTo>
                    <a:pt x="21" y="13"/>
                  </a:lnTo>
                  <a:lnTo>
                    <a:pt x="26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0" name="Google Shape;1580;p77"/>
            <p:cNvSpPr/>
            <p:nvPr/>
          </p:nvSpPr>
          <p:spPr>
            <a:xfrm>
              <a:off x="5157788" y="228600"/>
              <a:ext cx="30163" cy="1428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5"/>
                  </a:move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8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8" y="4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1" name="Google Shape;1581;p77"/>
            <p:cNvSpPr/>
            <p:nvPr/>
          </p:nvSpPr>
          <p:spPr>
            <a:xfrm>
              <a:off x="7031038" y="738188"/>
              <a:ext cx="11113" cy="20638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5" y="1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2" name="Google Shape;1582;p77"/>
            <p:cNvSpPr/>
            <p:nvPr/>
          </p:nvSpPr>
          <p:spPr>
            <a:xfrm>
              <a:off x="6835775" y="43021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3" name="Google Shape;1583;p77"/>
            <p:cNvSpPr/>
            <p:nvPr/>
          </p:nvSpPr>
          <p:spPr>
            <a:xfrm>
              <a:off x="6804025" y="528638"/>
              <a:ext cx="157163" cy="180975"/>
            </a:xfrm>
            <a:custGeom>
              <a:avLst/>
              <a:gdLst/>
              <a:ahLst/>
              <a:cxnLst/>
              <a:rect l="l" t="t" r="r" b="b"/>
              <a:pathLst>
                <a:path w="99" h="114" extrusionOk="0">
                  <a:moveTo>
                    <a:pt x="99" y="111"/>
                  </a:moveTo>
                  <a:lnTo>
                    <a:pt x="99" y="110"/>
                  </a:lnTo>
                  <a:lnTo>
                    <a:pt x="98" y="110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3" y="102"/>
                  </a:lnTo>
                  <a:lnTo>
                    <a:pt x="92" y="101"/>
                  </a:lnTo>
                  <a:lnTo>
                    <a:pt x="91" y="101"/>
                  </a:lnTo>
                  <a:lnTo>
                    <a:pt x="91" y="101"/>
                  </a:lnTo>
                  <a:lnTo>
                    <a:pt x="90" y="101"/>
                  </a:lnTo>
                  <a:lnTo>
                    <a:pt x="89" y="100"/>
                  </a:lnTo>
                  <a:lnTo>
                    <a:pt x="86" y="98"/>
                  </a:lnTo>
                  <a:lnTo>
                    <a:pt x="83" y="96"/>
                  </a:lnTo>
                  <a:lnTo>
                    <a:pt x="82" y="94"/>
                  </a:lnTo>
                  <a:lnTo>
                    <a:pt x="81" y="94"/>
                  </a:lnTo>
                  <a:lnTo>
                    <a:pt x="80" y="93"/>
                  </a:lnTo>
                  <a:lnTo>
                    <a:pt x="79" y="93"/>
                  </a:lnTo>
                  <a:lnTo>
                    <a:pt x="79" y="92"/>
                  </a:lnTo>
                  <a:lnTo>
                    <a:pt x="77" y="91"/>
                  </a:lnTo>
                  <a:lnTo>
                    <a:pt x="75" y="89"/>
                  </a:lnTo>
                  <a:lnTo>
                    <a:pt x="74" y="89"/>
                  </a:lnTo>
                  <a:lnTo>
                    <a:pt x="72" y="87"/>
                  </a:lnTo>
                  <a:lnTo>
                    <a:pt x="71" y="84"/>
                  </a:lnTo>
                  <a:lnTo>
                    <a:pt x="70" y="82"/>
                  </a:lnTo>
                  <a:lnTo>
                    <a:pt x="66" y="73"/>
                  </a:lnTo>
                  <a:lnTo>
                    <a:pt x="64" y="71"/>
                  </a:lnTo>
                  <a:lnTo>
                    <a:pt x="64" y="70"/>
                  </a:lnTo>
                  <a:lnTo>
                    <a:pt x="65" y="68"/>
                  </a:lnTo>
                  <a:lnTo>
                    <a:pt x="66" y="67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73" y="68"/>
                  </a:lnTo>
                  <a:lnTo>
                    <a:pt x="74" y="68"/>
                  </a:lnTo>
                  <a:lnTo>
                    <a:pt x="76" y="68"/>
                  </a:lnTo>
                  <a:lnTo>
                    <a:pt x="79" y="71"/>
                  </a:lnTo>
                  <a:lnTo>
                    <a:pt x="81" y="72"/>
                  </a:lnTo>
                  <a:lnTo>
                    <a:pt x="83" y="74"/>
                  </a:lnTo>
                  <a:lnTo>
                    <a:pt x="85" y="75"/>
                  </a:lnTo>
                  <a:lnTo>
                    <a:pt x="87" y="76"/>
                  </a:lnTo>
                  <a:lnTo>
                    <a:pt x="88" y="77"/>
                  </a:lnTo>
                  <a:lnTo>
                    <a:pt x="86" y="74"/>
                  </a:lnTo>
                  <a:lnTo>
                    <a:pt x="85" y="74"/>
                  </a:lnTo>
                  <a:lnTo>
                    <a:pt x="83" y="73"/>
                  </a:lnTo>
                  <a:lnTo>
                    <a:pt x="80" y="71"/>
                  </a:lnTo>
                  <a:lnTo>
                    <a:pt x="78" y="70"/>
                  </a:lnTo>
                  <a:lnTo>
                    <a:pt x="76" y="67"/>
                  </a:lnTo>
                  <a:lnTo>
                    <a:pt x="75" y="65"/>
                  </a:lnTo>
                  <a:lnTo>
                    <a:pt x="73" y="64"/>
                  </a:lnTo>
                  <a:lnTo>
                    <a:pt x="71" y="62"/>
                  </a:lnTo>
                  <a:lnTo>
                    <a:pt x="67" y="59"/>
                  </a:lnTo>
                  <a:lnTo>
                    <a:pt x="61" y="54"/>
                  </a:lnTo>
                  <a:lnTo>
                    <a:pt x="57" y="51"/>
                  </a:lnTo>
                  <a:lnTo>
                    <a:pt x="47" y="42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39" y="35"/>
                  </a:lnTo>
                  <a:lnTo>
                    <a:pt x="38" y="33"/>
                  </a:lnTo>
                  <a:lnTo>
                    <a:pt x="36" y="32"/>
                  </a:lnTo>
                  <a:lnTo>
                    <a:pt x="33" y="30"/>
                  </a:lnTo>
                  <a:lnTo>
                    <a:pt x="30" y="27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4"/>
                  </a:lnTo>
                  <a:lnTo>
                    <a:pt x="29" y="23"/>
                  </a:lnTo>
                  <a:lnTo>
                    <a:pt x="28" y="22"/>
                  </a:lnTo>
                  <a:lnTo>
                    <a:pt x="25" y="19"/>
                  </a:lnTo>
                  <a:lnTo>
                    <a:pt x="23" y="16"/>
                  </a:lnTo>
                  <a:lnTo>
                    <a:pt x="21" y="15"/>
                  </a:lnTo>
                  <a:lnTo>
                    <a:pt x="20" y="14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3"/>
                  </a:lnTo>
                  <a:lnTo>
                    <a:pt x="7" y="6"/>
                  </a:lnTo>
                  <a:lnTo>
                    <a:pt x="8" y="7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10" y="18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20" y="32"/>
                  </a:lnTo>
                  <a:lnTo>
                    <a:pt x="21" y="33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5" y="37"/>
                  </a:lnTo>
                  <a:lnTo>
                    <a:pt x="28" y="38"/>
                  </a:lnTo>
                  <a:lnTo>
                    <a:pt x="30" y="39"/>
                  </a:lnTo>
                  <a:lnTo>
                    <a:pt x="33" y="42"/>
                  </a:lnTo>
                  <a:lnTo>
                    <a:pt x="36" y="45"/>
                  </a:lnTo>
                  <a:lnTo>
                    <a:pt x="37" y="46"/>
                  </a:lnTo>
                  <a:lnTo>
                    <a:pt x="38" y="48"/>
                  </a:lnTo>
                  <a:lnTo>
                    <a:pt x="39" y="50"/>
                  </a:lnTo>
                  <a:lnTo>
                    <a:pt x="40" y="51"/>
                  </a:lnTo>
                  <a:lnTo>
                    <a:pt x="43" y="54"/>
                  </a:lnTo>
                  <a:lnTo>
                    <a:pt x="44" y="55"/>
                  </a:lnTo>
                  <a:lnTo>
                    <a:pt x="50" y="64"/>
                  </a:lnTo>
                  <a:lnTo>
                    <a:pt x="51" y="65"/>
                  </a:lnTo>
                  <a:lnTo>
                    <a:pt x="52" y="67"/>
                  </a:lnTo>
                  <a:lnTo>
                    <a:pt x="54" y="71"/>
                  </a:lnTo>
                  <a:lnTo>
                    <a:pt x="55" y="72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7" y="77"/>
                  </a:lnTo>
                  <a:lnTo>
                    <a:pt x="60" y="79"/>
                  </a:lnTo>
                  <a:lnTo>
                    <a:pt x="63" y="81"/>
                  </a:lnTo>
                  <a:lnTo>
                    <a:pt x="66" y="85"/>
                  </a:lnTo>
                  <a:lnTo>
                    <a:pt x="67" y="87"/>
                  </a:lnTo>
                  <a:lnTo>
                    <a:pt x="67" y="88"/>
                  </a:lnTo>
                  <a:lnTo>
                    <a:pt x="67" y="89"/>
                  </a:lnTo>
                  <a:lnTo>
                    <a:pt x="68" y="91"/>
                  </a:lnTo>
                  <a:lnTo>
                    <a:pt x="68" y="91"/>
                  </a:lnTo>
                  <a:lnTo>
                    <a:pt x="72" y="94"/>
                  </a:lnTo>
                  <a:lnTo>
                    <a:pt x="73" y="95"/>
                  </a:lnTo>
                  <a:lnTo>
                    <a:pt x="74" y="97"/>
                  </a:lnTo>
                  <a:lnTo>
                    <a:pt x="75" y="98"/>
                  </a:lnTo>
                  <a:lnTo>
                    <a:pt x="76" y="102"/>
                  </a:lnTo>
                  <a:lnTo>
                    <a:pt x="78" y="107"/>
                  </a:lnTo>
                  <a:lnTo>
                    <a:pt x="82" y="110"/>
                  </a:lnTo>
                  <a:lnTo>
                    <a:pt x="83" y="111"/>
                  </a:lnTo>
                  <a:lnTo>
                    <a:pt x="84" y="112"/>
                  </a:lnTo>
                  <a:lnTo>
                    <a:pt x="85" y="113"/>
                  </a:lnTo>
                  <a:lnTo>
                    <a:pt x="86" y="114"/>
                  </a:lnTo>
                  <a:lnTo>
                    <a:pt x="86" y="113"/>
                  </a:lnTo>
                  <a:lnTo>
                    <a:pt x="86" y="111"/>
                  </a:lnTo>
                  <a:lnTo>
                    <a:pt x="84" y="108"/>
                  </a:lnTo>
                  <a:lnTo>
                    <a:pt x="84" y="107"/>
                  </a:lnTo>
                  <a:lnTo>
                    <a:pt x="84" y="105"/>
                  </a:lnTo>
                  <a:lnTo>
                    <a:pt x="83" y="103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5" y="102"/>
                  </a:lnTo>
                  <a:lnTo>
                    <a:pt x="86" y="103"/>
                  </a:lnTo>
                  <a:lnTo>
                    <a:pt x="87" y="103"/>
                  </a:lnTo>
                  <a:lnTo>
                    <a:pt x="88" y="105"/>
                  </a:lnTo>
                  <a:lnTo>
                    <a:pt x="90" y="105"/>
                  </a:lnTo>
                  <a:lnTo>
                    <a:pt x="93" y="105"/>
                  </a:lnTo>
                  <a:lnTo>
                    <a:pt x="94" y="106"/>
                  </a:lnTo>
                  <a:lnTo>
                    <a:pt x="96" y="108"/>
                  </a:lnTo>
                  <a:lnTo>
                    <a:pt x="97" y="110"/>
                  </a:lnTo>
                  <a:lnTo>
                    <a:pt x="99" y="112"/>
                  </a:lnTo>
                  <a:lnTo>
                    <a:pt x="99" y="112"/>
                  </a:lnTo>
                  <a:lnTo>
                    <a:pt x="99" y="11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4" name="Google Shape;1584;p77"/>
            <p:cNvSpPr/>
            <p:nvPr/>
          </p:nvSpPr>
          <p:spPr>
            <a:xfrm>
              <a:off x="5291138" y="211138"/>
              <a:ext cx="33338" cy="14288"/>
            </a:xfrm>
            <a:custGeom>
              <a:avLst/>
              <a:gdLst/>
              <a:ahLst/>
              <a:cxnLst/>
              <a:rect l="l" t="t" r="r" b="b"/>
              <a:pathLst>
                <a:path w="21" h="9" extrusionOk="0">
                  <a:moveTo>
                    <a:pt x="19" y="6"/>
                  </a:moveTo>
                  <a:lnTo>
                    <a:pt x="19" y="6"/>
                  </a:lnTo>
                  <a:lnTo>
                    <a:pt x="17" y="5"/>
                  </a:lnTo>
                  <a:lnTo>
                    <a:pt x="14" y="4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4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5" name="Google Shape;1585;p77"/>
            <p:cNvSpPr/>
            <p:nvPr/>
          </p:nvSpPr>
          <p:spPr>
            <a:xfrm>
              <a:off x="5195888" y="195263"/>
              <a:ext cx="14288" cy="6350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6" name="Google Shape;1586;p77"/>
            <p:cNvSpPr/>
            <p:nvPr/>
          </p:nvSpPr>
          <p:spPr>
            <a:xfrm>
              <a:off x="7092950" y="682625"/>
              <a:ext cx="4763" cy="635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0"/>
                  </a:moveTo>
                  <a:lnTo>
                    <a:pt x="2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7" name="Google Shape;1587;p77"/>
            <p:cNvSpPr/>
            <p:nvPr/>
          </p:nvSpPr>
          <p:spPr>
            <a:xfrm>
              <a:off x="5178425" y="158750"/>
              <a:ext cx="95250" cy="50800"/>
            </a:xfrm>
            <a:custGeom>
              <a:avLst/>
              <a:gdLst/>
              <a:ahLst/>
              <a:cxnLst/>
              <a:rect l="l" t="t" r="r" b="b"/>
              <a:pathLst>
                <a:path w="60" h="32" extrusionOk="0">
                  <a:moveTo>
                    <a:pt x="0" y="18"/>
                  </a:moveTo>
                  <a:lnTo>
                    <a:pt x="2" y="19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0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24"/>
                  </a:lnTo>
                  <a:lnTo>
                    <a:pt x="25" y="25"/>
                  </a:lnTo>
                  <a:lnTo>
                    <a:pt x="28" y="26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6" y="31"/>
                  </a:lnTo>
                  <a:lnTo>
                    <a:pt x="38" y="31"/>
                  </a:lnTo>
                  <a:lnTo>
                    <a:pt x="41" y="31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51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1" y="31"/>
                  </a:lnTo>
                  <a:lnTo>
                    <a:pt x="50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7" y="32"/>
                  </a:lnTo>
                  <a:lnTo>
                    <a:pt x="58" y="32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9" y="29"/>
                  </a:lnTo>
                  <a:lnTo>
                    <a:pt x="55" y="28"/>
                  </a:lnTo>
                  <a:lnTo>
                    <a:pt x="53" y="28"/>
                  </a:lnTo>
                  <a:lnTo>
                    <a:pt x="48" y="26"/>
                  </a:lnTo>
                  <a:lnTo>
                    <a:pt x="43" y="23"/>
                  </a:lnTo>
                  <a:lnTo>
                    <a:pt x="41" y="22"/>
                  </a:lnTo>
                  <a:lnTo>
                    <a:pt x="37" y="19"/>
                  </a:lnTo>
                  <a:lnTo>
                    <a:pt x="36" y="17"/>
                  </a:lnTo>
                  <a:lnTo>
                    <a:pt x="35" y="17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8" name="Google Shape;1588;p77"/>
            <p:cNvSpPr/>
            <p:nvPr/>
          </p:nvSpPr>
          <p:spPr>
            <a:xfrm>
              <a:off x="7072313" y="703263"/>
              <a:ext cx="11113" cy="12700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9" name="Google Shape;1589;p77"/>
            <p:cNvSpPr/>
            <p:nvPr/>
          </p:nvSpPr>
          <p:spPr>
            <a:xfrm>
              <a:off x="7046913" y="717550"/>
              <a:ext cx="19050" cy="23813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0" name="Google Shape;1590;p77"/>
            <p:cNvSpPr/>
            <p:nvPr/>
          </p:nvSpPr>
          <p:spPr>
            <a:xfrm>
              <a:off x="7043738" y="762000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1" name="Google Shape;1591;p77"/>
            <p:cNvSpPr/>
            <p:nvPr/>
          </p:nvSpPr>
          <p:spPr>
            <a:xfrm>
              <a:off x="7051675" y="754063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2" name="Google Shape;1592;p77"/>
            <p:cNvSpPr/>
            <p:nvPr/>
          </p:nvSpPr>
          <p:spPr>
            <a:xfrm>
              <a:off x="7085013" y="601663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3" name="Google Shape;1593;p77"/>
            <p:cNvSpPr/>
            <p:nvPr/>
          </p:nvSpPr>
          <p:spPr>
            <a:xfrm>
              <a:off x="7048500" y="758825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4" name="Google Shape;1594;p77"/>
            <p:cNvSpPr/>
            <p:nvPr/>
          </p:nvSpPr>
          <p:spPr>
            <a:xfrm>
              <a:off x="7046913" y="762000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5" name="Google Shape;1595;p77"/>
            <p:cNvSpPr/>
            <p:nvPr/>
          </p:nvSpPr>
          <p:spPr>
            <a:xfrm>
              <a:off x="2814638" y="1452563"/>
              <a:ext cx="19050" cy="23813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2" y="11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6" name="Google Shape;1596;p77"/>
            <p:cNvSpPr/>
            <p:nvPr/>
          </p:nvSpPr>
          <p:spPr>
            <a:xfrm>
              <a:off x="3128963" y="2055813"/>
              <a:ext cx="26988" cy="28575"/>
            </a:xfrm>
            <a:custGeom>
              <a:avLst/>
              <a:gdLst/>
              <a:ahLst/>
              <a:cxnLst/>
              <a:rect l="l" t="t" r="r" b="b"/>
              <a:pathLst>
                <a:path w="17" h="18" extrusionOk="0">
                  <a:moveTo>
                    <a:pt x="8" y="13"/>
                  </a:moveTo>
                  <a:lnTo>
                    <a:pt x="7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7" name="Google Shape;1597;p77"/>
            <p:cNvSpPr/>
            <p:nvPr/>
          </p:nvSpPr>
          <p:spPr>
            <a:xfrm>
              <a:off x="5718175" y="766763"/>
              <a:ext cx="180975" cy="87313"/>
            </a:xfrm>
            <a:custGeom>
              <a:avLst/>
              <a:gdLst/>
              <a:ahLst/>
              <a:cxnLst/>
              <a:rect l="l" t="t" r="r" b="b"/>
              <a:pathLst>
                <a:path w="114" h="55" extrusionOk="0">
                  <a:moveTo>
                    <a:pt x="114" y="15"/>
                  </a:moveTo>
                  <a:lnTo>
                    <a:pt x="113" y="14"/>
                  </a:lnTo>
                  <a:lnTo>
                    <a:pt x="111" y="13"/>
                  </a:lnTo>
                  <a:lnTo>
                    <a:pt x="109" y="11"/>
                  </a:lnTo>
                  <a:lnTo>
                    <a:pt x="107" y="11"/>
                  </a:lnTo>
                  <a:lnTo>
                    <a:pt x="105" y="11"/>
                  </a:lnTo>
                  <a:lnTo>
                    <a:pt x="104" y="11"/>
                  </a:lnTo>
                  <a:lnTo>
                    <a:pt x="103" y="10"/>
                  </a:lnTo>
                  <a:lnTo>
                    <a:pt x="102" y="9"/>
                  </a:lnTo>
                  <a:lnTo>
                    <a:pt x="101" y="9"/>
                  </a:lnTo>
                  <a:lnTo>
                    <a:pt x="100" y="8"/>
                  </a:lnTo>
                  <a:lnTo>
                    <a:pt x="99" y="7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7" y="7"/>
                  </a:lnTo>
                  <a:lnTo>
                    <a:pt x="96" y="6"/>
                  </a:lnTo>
                  <a:lnTo>
                    <a:pt x="95" y="6"/>
                  </a:lnTo>
                  <a:lnTo>
                    <a:pt x="93" y="6"/>
                  </a:lnTo>
                  <a:lnTo>
                    <a:pt x="92" y="5"/>
                  </a:lnTo>
                  <a:lnTo>
                    <a:pt x="90" y="5"/>
                  </a:lnTo>
                  <a:lnTo>
                    <a:pt x="89" y="5"/>
                  </a:lnTo>
                  <a:lnTo>
                    <a:pt x="85" y="5"/>
                  </a:lnTo>
                  <a:lnTo>
                    <a:pt x="83" y="5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4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0" y="4"/>
                  </a:lnTo>
                  <a:lnTo>
                    <a:pt x="68" y="5"/>
                  </a:lnTo>
                  <a:lnTo>
                    <a:pt x="65" y="4"/>
                  </a:lnTo>
                  <a:lnTo>
                    <a:pt x="62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57" y="6"/>
                  </a:lnTo>
                  <a:lnTo>
                    <a:pt x="53" y="5"/>
                  </a:lnTo>
                  <a:lnTo>
                    <a:pt x="49" y="4"/>
                  </a:lnTo>
                  <a:lnTo>
                    <a:pt x="46" y="3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7"/>
                  </a:lnTo>
                  <a:lnTo>
                    <a:pt x="36" y="9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3" y="7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6" y="20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5" y="38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8"/>
                  </a:lnTo>
                  <a:lnTo>
                    <a:pt x="34" y="38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31" y="39"/>
                  </a:lnTo>
                  <a:lnTo>
                    <a:pt x="30" y="40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29" y="41"/>
                  </a:lnTo>
                  <a:lnTo>
                    <a:pt x="28" y="41"/>
                  </a:lnTo>
                  <a:lnTo>
                    <a:pt x="28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5" y="42"/>
                  </a:lnTo>
                  <a:lnTo>
                    <a:pt x="24" y="41"/>
                  </a:lnTo>
                  <a:lnTo>
                    <a:pt x="23" y="41"/>
                  </a:lnTo>
                  <a:lnTo>
                    <a:pt x="22" y="41"/>
                  </a:lnTo>
                  <a:lnTo>
                    <a:pt x="20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1" y="43"/>
                  </a:lnTo>
                  <a:lnTo>
                    <a:pt x="8" y="42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3" y="43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1" y="49"/>
                  </a:lnTo>
                  <a:lnTo>
                    <a:pt x="2" y="51"/>
                  </a:lnTo>
                  <a:lnTo>
                    <a:pt x="3" y="51"/>
                  </a:lnTo>
                  <a:lnTo>
                    <a:pt x="4" y="51"/>
                  </a:lnTo>
                  <a:lnTo>
                    <a:pt x="5" y="50"/>
                  </a:lnTo>
                  <a:lnTo>
                    <a:pt x="6" y="50"/>
                  </a:lnTo>
                  <a:lnTo>
                    <a:pt x="7" y="50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3" y="51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0" y="53"/>
                  </a:lnTo>
                  <a:lnTo>
                    <a:pt x="22" y="52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4" y="51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1" y="53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32" y="54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7" y="54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3" y="53"/>
                  </a:lnTo>
                  <a:lnTo>
                    <a:pt x="44" y="53"/>
                  </a:lnTo>
                  <a:lnTo>
                    <a:pt x="46" y="53"/>
                  </a:lnTo>
                  <a:lnTo>
                    <a:pt x="47" y="53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9" y="52"/>
                  </a:lnTo>
                  <a:lnTo>
                    <a:pt x="51" y="52"/>
                  </a:lnTo>
                  <a:lnTo>
                    <a:pt x="52" y="52"/>
                  </a:lnTo>
                  <a:lnTo>
                    <a:pt x="53" y="52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4" y="48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3" y="45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5" y="44"/>
                  </a:lnTo>
                  <a:lnTo>
                    <a:pt x="56" y="43"/>
                  </a:lnTo>
                  <a:lnTo>
                    <a:pt x="58" y="43"/>
                  </a:lnTo>
                  <a:lnTo>
                    <a:pt x="60" y="41"/>
                  </a:lnTo>
                  <a:lnTo>
                    <a:pt x="60" y="40"/>
                  </a:lnTo>
                  <a:lnTo>
                    <a:pt x="61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1" y="39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9" y="36"/>
                  </a:lnTo>
                  <a:lnTo>
                    <a:pt x="70" y="38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3" y="40"/>
                  </a:lnTo>
                  <a:lnTo>
                    <a:pt x="74" y="40"/>
                  </a:lnTo>
                  <a:lnTo>
                    <a:pt x="75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7" y="39"/>
                  </a:lnTo>
                  <a:lnTo>
                    <a:pt x="78" y="40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8"/>
                  </a:lnTo>
                  <a:lnTo>
                    <a:pt x="80" y="37"/>
                  </a:lnTo>
                  <a:lnTo>
                    <a:pt x="80" y="36"/>
                  </a:lnTo>
                  <a:lnTo>
                    <a:pt x="80" y="35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5" y="31"/>
                  </a:lnTo>
                  <a:lnTo>
                    <a:pt x="87" y="31"/>
                  </a:lnTo>
                  <a:lnTo>
                    <a:pt x="90" y="31"/>
                  </a:lnTo>
                  <a:lnTo>
                    <a:pt x="91" y="31"/>
                  </a:lnTo>
                  <a:lnTo>
                    <a:pt x="92" y="30"/>
                  </a:lnTo>
                  <a:lnTo>
                    <a:pt x="94" y="31"/>
                  </a:lnTo>
                  <a:lnTo>
                    <a:pt x="95" y="30"/>
                  </a:lnTo>
                  <a:lnTo>
                    <a:pt x="97" y="27"/>
                  </a:lnTo>
                  <a:lnTo>
                    <a:pt x="97" y="27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8" y="25"/>
                  </a:lnTo>
                  <a:lnTo>
                    <a:pt x="100" y="23"/>
                  </a:lnTo>
                  <a:lnTo>
                    <a:pt x="104" y="21"/>
                  </a:lnTo>
                  <a:lnTo>
                    <a:pt x="105" y="20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10" y="18"/>
                  </a:lnTo>
                  <a:lnTo>
                    <a:pt x="110" y="17"/>
                  </a:lnTo>
                  <a:lnTo>
                    <a:pt x="111" y="17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5"/>
                  </a:lnTo>
                  <a:close/>
                  <a:moveTo>
                    <a:pt x="17" y="47"/>
                  </a:moveTo>
                  <a:lnTo>
                    <a:pt x="16" y="47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23" y="46"/>
                  </a:moveTo>
                  <a:lnTo>
                    <a:pt x="22" y="46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2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close/>
                  <a:moveTo>
                    <a:pt x="29" y="46"/>
                  </a:moveTo>
                  <a:lnTo>
                    <a:pt x="28" y="46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29" y="46"/>
                  </a:lnTo>
                  <a:close/>
                  <a:moveTo>
                    <a:pt x="90" y="9"/>
                  </a:moveTo>
                  <a:lnTo>
                    <a:pt x="89" y="9"/>
                  </a:lnTo>
                  <a:lnTo>
                    <a:pt x="88" y="10"/>
                  </a:lnTo>
                  <a:lnTo>
                    <a:pt x="87" y="11"/>
                  </a:lnTo>
                  <a:lnTo>
                    <a:pt x="85" y="11"/>
                  </a:lnTo>
                  <a:lnTo>
                    <a:pt x="87" y="12"/>
                  </a:lnTo>
                  <a:lnTo>
                    <a:pt x="85" y="14"/>
                  </a:lnTo>
                  <a:lnTo>
                    <a:pt x="84" y="14"/>
                  </a:lnTo>
                  <a:lnTo>
                    <a:pt x="83" y="14"/>
                  </a:lnTo>
                  <a:lnTo>
                    <a:pt x="79" y="15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2" y="13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70" y="10"/>
                  </a:lnTo>
                  <a:lnTo>
                    <a:pt x="73" y="9"/>
                  </a:lnTo>
                  <a:lnTo>
                    <a:pt x="75" y="9"/>
                  </a:lnTo>
                  <a:lnTo>
                    <a:pt x="77" y="8"/>
                  </a:lnTo>
                  <a:lnTo>
                    <a:pt x="79" y="8"/>
                  </a:lnTo>
                  <a:lnTo>
                    <a:pt x="81" y="8"/>
                  </a:lnTo>
                  <a:lnTo>
                    <a:pt x="82" y="7"/>
                  </a:lnTo>
                  <a:lnTo>
                    <a:pt x="87" y="7"/>
                  </a:lnTo>
                  <a:lnTo>
                    <a:pt x="89" y="7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8" name="Google Shape;1598;p77"/>
            <p:cNvSpPr/>
            <p:nvPr/>
          </p:nvSpPr>
          <p:spPr>
            <a:xfrm>
              <a:off x="4559300" y="555625"/>
              <a:ext cx="14288" cy="17463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9" y="7"/>
                  </a:moveTo>
                  <a:lnTo>
                    <a:pt x="9" y="8"/>
                  </a:lnTo>
                  <a:lnTo>
                    <a:pt x="7" y="9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7"/>
                  </a:lnTo>
                  <a:close/>
                  <a:moveTo>
                    <a:pt x="7" y="8"/>
                  </a:moveTo>
                  <a:lnTo>
                    <a:pt x="9" y="8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6"/>
                  </a:lnTo>
                  <a:lnTo>
                    <a:pt x="5" y="7"/>
                  </a:lnTo>
                  <a:lnTo>
                    <a:pt x="3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9" name="Google Shape;1599;p77"/>
            <p:cNvSpPr/>
            <p:nvPr/>
          </p:nvSpPr>
          <p:spPr>
            <a:xfrm>
              <a:off x="2332038" y="63341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0" name="Google Shape;1600;p77"/>
            <p:cNvSpPr/>
            <p:nvPr/>
          </p:nvSpPr>
          <p:spPr>
            <a:xfrm>
              <a:off x="2327275" y="623888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3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1" name="Google Shape;1601;p77"/>
            <p:cNvSpPr/>
            <p:nvPr/>
          </p:nvSpPr>
          <p:spPr>
            <a:xfrm>
              <a:off x="2289175" y="533400"/>
              <a:ext cx="30163" cy="20638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19" y="1"/>
                  </a:moveTo>
                  <a:lnTo>
                    <a:pt x="19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2" name="Google Shape;1602;p77"/>
            <p:cNvSpPr/>
            <p:nvPr/>
          </p:nvSpPr>
          <p:spPr>
            <a:xfrm>
              <a:off x="3048000" y="77788"/>
              <a:ext cx="57150" cy="14288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1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6" y="6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9" y="3"/>
                  </a:lnTo>
                  <a:lnTo>
                    <a:pt x="33" y="3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9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3" name="Google Shape;1603;p77"/>
            <p:cNvSpPr/>
            <p:nvPr/>
          </p:nvSpPr>
          <p:spPr>
            <a:xfrm>
              <a:off x="2330450" y="534988"/>
              <a:ext cx="11113" cy="476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1" y="2"/>
                  </a:move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4" name="Google Shape;1604;p77"/>
            <p:cNvSpPr/>
            <p:nvPr/>
          </p:nvSpPr>
          <p:spPr>
            <a:xfrm>
              <a:off x="2338388" y="552450"/>
              <a:ext cx="14288" cy="1905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2" y="9"/>
                  </a:moveTo>
                  <a:lnTo>
                    <a:pt x="2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8" y="4"/>
                  </a:lnTo>
                  <a:lnTo>
                    <a:pt x="9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8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5" name="Google Shape;1605;p77"/>
            <p:cNvSpPr/>
            <p:nvPr/>
          </p:nvSpPr>
          <p:spPr>
            <a:xfrm>
              <a:off x="2289175" y="552450"/>
              <a:ext cx="14288" cy="22225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8" y="0"/>
                  </a:move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6" y="7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5"/>
                  </a:lnTo>
                  <a:lnTo>
                    <a:pt x="7" y="4"/>
                  </a:lnTo>
                  <a:lnTo>
                    <a:pt x="8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6" name="Google Shape;1606;p77"/>
            <p:cNvSpPr/>
            <p:nvPr/>
          </p:nvSpPr>
          <p:spPr>
            <a:xfrm>
              <a:off x="2328863" y="544513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7" name="Google Shape;1607;p77"/>
            <p:cNvSpPr/>
            <p:nvPr/>
          </p:nvSpPr>
          <p:spPr>
            <a:xfrm>
              <a:off x="2338388" y="5222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1"/>
                  </a:move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8" name="Google Shape;1608;p77"/>
            <p:cNvSpPr/>
            <p:nvPr/>
          </p:nvSpPr>
          <p:spPr>
            <a:xfrm>
              <a:off x="2940050" y="100013"/>
              <a:ext cx="169863" cy="41275"/>
            </a:xfrm>
            <a:custGeom>
              <a:avLst/>
              <a:gdLst/>
              <a:ahLst/>
              <a:cxnLst/>
              <a:rect l="l" t="t" r="r" b="b"/>
              <a:pathLst>
                <a:path w="107" h="26" extrusionOk="0">
                  <a:moveTo>
                    <a:pt x="54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5" y="8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5" y="6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3" y="4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6" y="6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4" y="12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0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8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24" y="18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31" y="15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6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6" y="18"/>
                  </a:lnTo>
                  <a:lnTo>
                    <a:pt x="37" y="18"/>
                  </a:lnTo>
                  <a:lnTo>
                    <a:pt x="38" y="17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1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5" y="17"/>
                  </a:lnTo>
                  <a:lnTo>
                    <a:pt x="47" y="17"/>
                  </a:lnTo>
                  <a:lnTo>
                    <a:pt x="49" y="17"/>
                  </a:lnTo>
                  <a:lnTo>
                    <a:pt x="50" y="17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48" y="18"/>
                  </a:lnTo>
                  <a:lnTo>
                    <a:pt x="46" y="19"/>
                  </a:lnTo>
                  <a:lnTo>
                    <a:pt x="45" y="19"/>
                  </a:lnTo>
                  <a:lnTo>
                    <a:pt x="43" y="19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0" y="20"/>
                  </a:lnTo>
                  <a:lnTo>
                    <a:pt x="25" y="21"/>
                  </a:lnTo>
                  <a:lnTo>
                    <a:pt x="22" y="21"/>
                  </a:lnTo>
                  <a:lnTo>
                    <a:pt x="20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8" y="25"/>
                  </a:lnTo>
                  <a:lnTo>
                    <a:pt x="43" y="24"/>
                  </a:lnTo>
                  <a:lnTo>
                    <a:pt x="47" y="24"/>
                  </a:lnTo>
                  <a:lnTo>
                    <a:pt x="49" y="22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4" y="21"/>
                  </a:lnTo>
                  <a:lnTo>
                    <a:pt x="56" y="21"/>
                  </a:lnTo>
                  <a:lnTo>
                    <a:pt x="62" y="20"/>
                  </a:lnTo>
                  <a:lnTo>
                    <a:pt x="68" y="19"/>
                  </a:lnTo>
                  <a:lnTo>
                    <a:pt x="70" y="18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70" y="19"/>
                  </a:lnTo>
                  <a:lnTo>
                    <a:pt x="71" y="19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7" y="19"/>
                  </a:lnTo>
                  <a:lnTo>
                    <a:pt x="80" y="19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3" y="18"/>
                  </a:lnTo>
                  <a:lnTo>
                    <a:pt x="94" y="17"/>
                  </a:lnTo>
                  <a:lnTo>
                    <a:pt x="96" y="17"/>
                  </a:lnTo>
                  <a:lnTo>
                    <a:pt x="100" y="15"/>
                  </a:lnTo>
                  <a:lnTo>
                    <a:pt x="101" y="14"/>
                  </a:lnTo>
                  <a:lnTo>
                    <a:pt x="104" y="12"/>
                  </a:lnTo>
                  <a:lnTo>
                    <a:pt x="105" y="12"/>
                  </a:lnTo>
                  <a:lnTo>
                    <a:pt x="106" y="11"/>
                  </a:lnTo>
                  <a:lnTo>
                    <a:pt x="107" y="10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6" y="8"/>
                  </a:lnTo>
                  <a:lnTo>
                    <a:pt x="103" y="8"/>
                  </a:lnTo>
                  <a:lnTo>
                    <a:pt x="101" y="8"/>
                  </a:lnTo>
                  <a:lnTo>
                    <a:pt x="100" y="8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7" y="9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5" y="11"/>
                  </a:lnTo>
                  <a:lnTo>
                    <a:pt x="94" y="11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1"/>
                  </a:lnTo>
                  <a:lnTo>
                    <a:pt x="95" y="10"/>
                  </a:lnTo>
                  <a:lnTo>
                    <a:pt x="95" y="10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90" y="10"/>
                  </a:lnTo>
                  <a:lnTo>
                    <a:pt x="87" y="10"/>
                  </a:lnTo>
                  <a:lnTo>
                    <a:pt x="87" y="11"/>
                  </a:lnTo>
                  <a:lnTo>
                    <a:pt x="86" y="10"/>
                  </a:lnTo>
                  <a:lnTo>
                    <a:pt x="87" y="1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0" y="8"/>
                  </a:lnTo>
                  <a:lnTo>
                    <a:pt x="89" y="8"/>
                  </a:lnTo>
                  <a:lnTo>
                    <a:pt x="88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8" y="7"/>
                  </a:lnTo>
                  <a:lnTo>
                    <a:pt x="89" y="7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9" y="1"/>
                  </a:lnTo>
                  <a:lnTo>
                    <a:pt x="86" y="1"/>
                  </a:lnTo>
                  <a:lnTo>
                    <a:pt x="81" y="3"/>
                  </a:lnTo>
                  <a:lnTo>
                    <a:pt x="80" y="4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5" y="13"/>
                  </a:lnTo>
                  <a:lnTo>
                    <a:pt x="74" y="13"/>
                  </a:lnTo>
                  <a:lnTo>
                    <a:pt x="73" y="14"/>
                  </a:lnTo>
                  <a:lnTo>
                    <a:pt x="63" y="13"/>
                  </a:lnTo>
                  <a:lnTo>
                    <a:pt x="61" y="13"/>
                  </a:lnTo>
                  <a:lnTo>
                    <a:pt x="59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9" name="Google Shape;1609;p77"/>
            <p:cNvSpPr/>
            <p:nvPr/>
          </p:nvSpPr>
          <p:spPr>
            <a:xfrm>
              <a:off x="2890838" y="88900"/>
              <a:ext cx="125413" cy="26988"/>
            </a:xfrm>
            <a:custGeom>
              <a:avLst/>
              <a:gdLst/>
              <a:ahLst/>
              <a:cxnLst/>
              <a:rect l="l" t="t" r="r" b="b"/>
              <a:pathLst>
                <a:path w="79" h="17" extrusionOk="0">
                  <a:moveTo>
                    <a:pt x="3" y="14"/>
                  </a:move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5" y="15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3" y="14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47" y="10"/>
                  </a:lnTo>
                  <a:lnTo>
                    <a:pt x="46" y="10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7" y="13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50" y="12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9" y="10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5" y="7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9" y="5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8" y="2"/>
                  </a:lnTo>
                  <a:lnTo>
                    <a:pt x="67" y="2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4" y="2"/>
                  </a:lnTo>
                  <a:lnTo>
                    <a:pt x="63" y="2"/>
                  </a:lnTo>
                  <a:lnTo>
                    <a:pt x="62" y="2"/>
                  </a:lnTo>
                  <a:lnTo>
                    <a:pt x="59" y="2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7" y="3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24" y="8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3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0" name="Google Shape;1610;p77"/>
            <p:cNvSpPr/>
            <p:nvPr/>
          </p:nvSpPr>
          <p:spPr>
            <a:xfrm>
              <a:off x="3011488" y="98425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11" h="2" extrusionOk="0">
                  <a:moveTo>
                    <a:pt x="0" y="1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1" name="Google Shape;1611;p77"/>
            <p:cNvSpPr/>
            <p:nvPr/>
          </p:nvSpPr>
          <p:spPr>
            <a:xfrm>
              <a:off x="2293938" y="574675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2" name="Google Shape;1612;p77"/>
            <p:cNvSpPr/>
            <p:nvPr/>
          </p:nvSpPr>
          <p:spPr>
            <a:xfrm>
              <a:off x="3035300" y="79375"/>
              <a:ext cx="14288" cy="6350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2" y="4"/>
                  </a:moveTo>
                  <a:lnTo>
                    <a:pt x="4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3" name="Google Shape;1613;p77"/>
            <p:cNvSpPr/>
            <p:nvPr/>
          </p:nvSpPr>
          <p:spPr>
            <a:xfrm>
              <a:off x="2519363" y="225425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1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4" name="Google Shape;1614;p77"/>
            <p:cNvSpPr/>
            <p:nvPr/>
          </p:nvSpPr>
          <p:spPr>
            <a:xfrm>
              <a:off x="2341563" y="550863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5" name="Google Shape;1615;p77"/>
            <p:cNvSpPr/>
            <p:nvPr/>
          </p:nvSpPr>
          <p:spPr>
            <a:xfrm>
              <a:off x="2905125" y="114300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4" y="0"/>
                  </a:move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6" name="Google Shape;1616;p77"/>
            <p:cNvSpPr/>
            <p:nvPr/>
          </p:nvSpPr>
          <p:spPr>
            <a:xfrm>
              <a:off x="2317750" y="60325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4" y="29"/>
                  </a:moveTo>
                  <a:lnTo>
                    <a:pt x="34" y="29"/>
                  </a:lnTo>
                  <a:lnTo>
                    <a:pt x="33" y="30"/>
                  </a:lnTo>
                  <a:lnTo>
                    <a:pt x="32" y="31"/>
                  </a:lnTo>
                  <a:lnTo>
                    <a:pt x="33" y="27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1" y="20"/>
                  </a:lnTo>
                  <a:lnTo>
                    <a:pt x="29" y="19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1" y="5"/>
                  </a:lnTo>
                  <a:lnTo>
                    <a:pt x="16" y="4"/>
                  </a:lnTo>
                  <a:lnTo>
                    <a:pt x="11" y="3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4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4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24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3"/>
                  </a:lnTo>
                  <a:lnTo>
                    <a:pt x="23" y="24"/>
                  </a:lnTo>
                  <a:lnTo>
                    <a:pt x="22" y="25"/>
                  </a:lnTo>
                  <a:lnTo>
                    <a:pt x="21" y="26"/>
                  </a:lnTo>
                  <a:lnTo>
                    <a:pt x="17" y="27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8" y="29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3" y="31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7" name="Google Shape;1617;p77"/>
            <p:cNvSpPr/>
            <p:nvPr/>
          </p:nvSpPr>
          <p:spPr>
            <a:xfrm>
              <a:off x="3421063" y="750888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2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8" name="Google Shape;1618;p77"/>
            <p:cNvSpPr/>
            <p:nvPr/>
          </p:nvSpPr>
          <p:spPr>
            <a:xfrm>
              <a:off x="3408363" y="684213"/>
              <a:ext cx="30163" cy="31750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8" y="12"/>
                  </a:moveTo>
                  <a:lnTo>
                    <a:pt x="17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5" y="7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11" y="19"/>
                  </a:lnTo>
                  <a:lnTo>
                    <a:pt x="14" y="18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9" name="Google Shape;1619;p77"/>
            <p:cNvSpPr/>
            <p:nvPr/>
          </p:nvSpPr>
          <p:spPr>
            <a:xfrm>
              <a:off x="3367088" y="6667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0" name="Google Shape;1620;p77"/>
            <p:cNvSpPr/>
            <p:nvPr/>
          </p:nvSpPr>
          <p:spPr>
            <a:xfrm>
              <a:off x="3414713" y="715963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1" name="Google Shape;1621;p77"/>
            <p:cNvSpPr/>
            <p:nvPr/>
          </p:nvSpPr>
          <p:spPr>
            <a:xfrm>
              <a:off x="3409950" y="671513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2" y="3"/>
                  </a:move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2" name="Google Shape;1622;p77"/>
            <p:cNvSpPr/>
            <p:nvPr/>
          </p:nvSpPr>
          <p:spPr>
            <a:xfrm>
              <a:off x="3171825" y="636588"/>
              <a:ext cx="241300" cy="125413"/>
            </a:xfrm>
            <a:custGeom>
              <a:avLst/>
              <a:gdLst/>
              <a:ahLst/>
              <a:cxnLst/>
              <a:rect l="l" t="t" r="r" b="b"/>
              <a:pathLst>
                <a:path w="152" h="79" extrusionOk="0">
                  <a:moveTo>
                    <a:pt x="4" y="58"/>
                  </a:moveTo>
                  <a:lnTo>
                    <a:pt x="8" y="58"/>
                  </a:lnTo>
                  <a:lnTo>
                    <a:pt x="13" y="58"/>
                  </a:lnTo>
                  <a:lnTo>
                    <a:pt x="17" y="58"/>
                  </a:lnTo>
                  <a:lnTo>
                    <a:pt x="22" y="58"/>
                  </a:lnTo>
                  <a:lnTo>
                    <a:pt x="26" y="58"/>
                  </a:lnTo>
                  <a:lnTo>
                    <a:pt x="31" y="58"/>
                  </a:lnTo>
                  <a:lnTo>
                    <a:pt x="35" y="58"/>
                  </a:lnTo>
                  <a:lnTo>
                    <a:pt x="37" y="55"/>
                  </a:lnTo>
                  <a:lnTo>
                    <a:pt x="38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2" y="54"/>
                  </a:lnTo>
                  <a:lnTo>
                    <a:pt x="43" y="53"/>
                  </a:lnTo>
                  <a:lnTo>
                    <a:pt x="44" y="53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5" y="54"/>
                  </a:lnTo>
                  <a:lnTo>
                    <a:pt x="45" y="53"/>
                  </a:lnTo>
                  <a:lnTo>
                    <a:pt x="46" y="53"/>
                  </a:lnTo>
                  <a:lnTo>
                    <a:pt x="46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9" y="49"/>
                  </a:lnTo>
                  <a:lnTo>
                    <a:pt x="50" y="49"/>
                  </a:lnTo>
                  <a:lnTo>
                    <a:pt x="51" y="48"/>
                  </a:lnTo>
                  <a:lnTo>
                    <a:pt x="51" y="47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4" y="44"/>
                  </a:lnTo>
                  <a:lnTo>
                    <a:pt x="54" y="43"/>
                  </a:lnTo>
                  <a:lnTo>
                    <a:pt x="55" y="41"/>
                  </a:lnTo>
                  <a:lnTo>
                    <a:pt x="56" y="40"/>
                  </a:lnTo>
                  <a:lnTo>
                    <a:pt x="58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4" y="30"/>
                  </a:lnTo>
                  <a:lnTo>
                    <a:pt x="66" y="29"/>
                  </a:lnTo>
                  <a:lnTo>
                    <a:pt x="68" y="27"/>
                  </a:lnTo>
                  <a:lnTo>
                    <a:pt x="70" y="26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2" y="25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3" y="27"/>
                  </a:lnTo>
                  <a:lnTo>
                    <a:pt x="73" y="27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6" y="28"/>
                  </a:lnTo>
                  <a:lnTo>
                    <a:pt x="78" y="27"/>
                  </a:lnTo>
                  <a:lnTo>
                    <a:pt x="80" y="27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2" y="26"/>
                  </a:lnTo>
                  <a:lnTo>
                    <a:pt x="83" y="26"/>
                  </a:lnTo>
                  <a:lnTo>
                    <a:pt x="84" y="27"/>
                  </a:lnTo>
                  <a:lnTo>
                    <a:pt x="85" y="28"/>
                  </a:lnTo>
                  <a:lnTo>
                    <a:pt x="86" y="29"/>
                  </a:lnTo>
                  <a:lnTo>
                    <a:pt x="85" y="31"/>
                  </a:lnTo>
                  <a:lnTo>
                    <a:pt x="85" y="33"/>
                  </a:lnTo>
                  <a:lnTo>
                    <a:pt x="84" y="35"/>
                  </a:lnTo>
                  <a:lnTo>
                    <a:pt x="83" y="38"/>
                  </a:lnTo>
                  <a:lnTo>
                    <a:pt x="83" y="40"/>
                  </a:lnTo>
                  <a:lnTo>
                    <a:pt x="82" y="42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0" y="47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2" y="51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2" y="54"/>
                  </a:lnTo>
                  <a:lnTo>
                    <a:pt x="81" y="54"/>
                  </a:lnTo>
                  <a:lnTo>
                    <a:pt x="81" y="55"/>
                  </a:lnTo>
                  <a:lnTo>
                    <a:pt x="82" y="55"/>
                  </a:lnTo>
                  <a:lnTo>
                    <a:pt x="82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6" y="56"/>
                  </a:lnTo>
                  <a:lnTo>
                    <a:pt x="87" y="56"/>
                  </a:lnTo>
                  <a:lnTo>
                    <a:pt x="87" y="57"/>
                  </a:lnTo>
                  <a:lnTo>
                    <a:pt x="87" y="57"/>
                  </a:lnTo>
                  <a:lnTo>
                    <a:pt x="89" y="57"/>
                  </a:lnTo>
                  <a:lnTo>
                    <a:pt x="91" y="56"/>
                  </a:lnTo>
                  <a:lnTo>
                    <a:pt x="92" y="57"/>
                  </a:lnTo>
                  <a:lnTo>
                    <a:pt x="93" y="56"/>
                  </a:lnTo>
                  <a:lnTo>
                    <a:pt x="94" y="55"/>
                  </a:lnTo>
                  <a:lnTo>
                    <a:pt x="95" y="55"/>
                  </a:lnTo>
                  <a:lnTo>
                    <a:pt x="96" y="54"/>
                  </a:lnTo>
                  <a:lnTo>
                    <a:pt x="95" y="53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7" y="52"/>
                  </a:lnTo>
                  <a:lnTo>
                    <a:pt x="97" y="53"/>
                  </a:lnTo>
                  <a:lnTo>
                    <a:pt x="96" y="54"/>
                  </a:lnTo>
                  <a:lnTo>
                    <a:pt x="97" y="55"/>
                  </a:lnTo>
                  <a:lnTo>
                    <a:pt x="98" y="55"/>
                  </a:lnTo>
                  <a:lnTo>
                    <a:pt x="102" y="53"/>
                  </a:lnTo>
                  <a:lnTo>
                    <a:pt x="106" y="52"/>
                  </a:lnTo>
                  <a:lnTo>
                    <a:pt x="108" y="51"/>
                  </a:lnTo>
                  <a:lnTo>
                    <a:pt x="111" y="50"/>
                  </a:lnTo>
                  <a:lnTo>
                    <a:pt x="113" y="49"/>
                  </a:lnTo>
                  <a:lnTo>
                    <a:pt x="115" y="47"/>
                  </a:lnTo>
                  <a:lnTo>
                    <a:pt x="115" y="46"/>
                  </a:lnTo>
                  <a:lnTo>
                    <a:pt x="115" y="45"/>
                  </a:lnTo>
                  <a:lnTo>
                    <a:pt x="116" y="46"/>
                  </a:lnTo>
                  <a:lnTo>
                    <a:pt x="117" y="47"/>
                  </a:lnTo>
                  <a:lnTo>
                    <a:pt x="117" y="4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7" y="48"/>
                  </a:lnTo>
                  <a:lnTo>
                    <a:pt x="115" y="50"/>
                  </a:lnTo>
                  <a:lnTo>
                    <a:pt x="111" y="52"/>
                  </a:lnTo>
                  <a:lnTo>
                    <a:pt x="110" y="53"/>
                  </a:lnTo>
                  <a:lnTo>
                    <a:pt x="110" y="53"/>
                  </a:lnTo>
                  <a:lnTo>
                    <a:pt x="111" y="53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2"/>
                  </a:lnTo>
                  <a:lnTo>
                    <a:pt x="116" y="53"/>
                  </a:lnTo>
                  <a:lnTo>
                    <a:pt x="119" y="52"/>
                  </a:lnTo>
                  <a:lnTo>
                    <a:pt x="121" y="53"/>
                  </a:lnTo>
                  <a:lnTo>
                    <a:pt x="124" y="53"/>
                  </a:lnTo>
                  <a:lnTo>
                    <a:pt x="126" y="53"/>
                  </a:lnTo>
                  <a:lnTo>
                    <a:pt x="125" y="54"/>
                  </a:lnTo>
                  <a:lnTo>
                    <a:pt x="122" y="54"/>
                  </a:lnTo>
                  <a:lnTo>
                    <a:pt x="118" y="55"/>
                  </a:lnTo>
                  <a:lnTo>
                    <a:pt x="117" y="56"/>
                  </a:lnTo>
                  <a:lnTo>
                    <a:pt x="117" y="58"/>
                  </a:lnTo>
                  <a:lnTo>
                    <a:pt x="116" y="56"/>
                  </a:lnTo>
                  <a:lnTo>
                    <a:pt x="115" y="56"/>
                  </a:lnTo>
                  <a:lnTo>
                    <a:pt x="115" y="55"/>
                  </a:lnTo>
                  <a:lnTo>
                    <a:pt x="115" y="55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5" y="53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11" y="55"/>
                  </a:lnTo>
                  <a:lnTo>
                    <a:pt x="108" y="56"/>
                  </a:lnTo>
                  <a:lnTo>
                    <a:pt x="99" y="61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99" y="61"/>
                  </a:lnTo>
                  <a:lnTo>
                    <a:pt x="100" y="61"/>
                  </a:lnTo>
                  <a:lnTo>
                    <a:pt x="100" y="61"/>
                  </a:lnTo>
                  <a:lnTo>
                    <a:pt x="99" y="62"/>
                  </a:lnTo>
                  <a:lnTo>
                    <a:pt x="98" y="62"/>
                  </a:lnTo>
                  <a:lnTo>
                    <a:pt x="97" y="63"/>
                  </a:lnTo>
                  <a:lnTo>
                    <a:pt x="95" y="63"/>
                  </a:lnTo>
                  <a:lnTo>
                    <a:pt x="94" y="64"/>
                  </a:lnTo>
                  <a:lnTo>
                    <a:pt x="93" y="64"/>
                  </a:lnTo>
                  <a:lnTo>
                    <a:pt x="92" y="65"/>
                  </a:lnTo>
                  <a:lnTo>
                    <a:pt x="92" y="65"/>
                  </a:lnTo>
                  <a:lnTo>
                    <a:pt x="95" y="63"/>
                  </a:lnTo>
                  <a:lnTo>
                    <a:pt x="96" y="64"/>
                  </a:lnTo>
                  <a:lnTo>
                    <a:pt x="92" y="66"/>
                  </a:lnTo>
                  <a:lnTo>
                    <a:pt x="90" y="69"/>
                  </a:lnTo>
                  <a:lnTo>
                    <a:pt x="90" y="70"/>
                  </a:lnTo>
                  <a:lnTo>
                    <a:pt x="90" y="75"/>
                  </a:lnTo>
                  <a:lnTo>
                    <a:pt x="90" y="76"/>
                  </a:lnTo>
                  <a:lnTo>
                    <a:pt x="91" y="75"/>
                  </a:lnTo>
                  <a:lnTo>
                    <a:pt x="91" y="75"/>
                  </a:lnTo>
                  <a:lnTo>
                    <a:pt x="92" y="75"/>
                  </a:lnTo>
                  <a:lnTo>
                    <a:pt x="92" y="76"/>
                  </a:lnTo>
                  <a:lnTo>
                    <a:pt x="93" y="78"/>
                  </a:lnTo>
                  <a:lnTo>
                    <a:pt x="93" y="78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7" y="78"/>
                  </a:lnTo>
                  <a:lnTo>
                    <a:pt x="98" y="77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103" y="74"/>
                  </a:lnTo>
                  <a:lnTo>
                    <a:pt x="104" y="73"/>
                  </a:lnTo>
                  <a:lnTo>
                    <a:pt x="106" y="72"/>
                  </a:lnTo>
                  <a:lnTo>
                    <a:pt x="108" y="69"/>
                  </a:lnTo>
                  <a:lnTo>
                    <a:pt x="110" y="69"/>
                  </a:lnTo>
                  <a:lnTo>
                    <a:pt x="111" y="67"/>
                  </a:lnTo>
                  <a:lnTo>
                    <a:pt x="112" y="67"/>
                  </a:lnTo>
                  <a:lnTo>
                    <a:pt x="113" y="67"/>
                  </a:lnTo>
                  <a:lnTo>
                    <a:pt x="113" y="66"/>
                  </a:lnTo>
                  <a:lnTo>
                    <a:pt x="112" y="65"/>
                  </a:lnTo>
                  <a:lnTo>
                    <a:pt x="113" y="64"/>
                  </a:lnTo>
                  <a:lnTo>
                    <a:pt x="115" y="63"/>
                  </a:lnTo>
                  <a:lnTo>
                    <a:pt x="115" y="65"/>
                  </a:lnTo>
                  <a:lnTo>
                    <a:pt x="116" y="64"/>
                  </a:lnTo>
                  <a:lnTo>
                    <a:pt x="116" y="63"/>
                  </a:lnTo>
                  <a:lnTo>
                    <a:pt x="117" y="63"/>
                  </a:lnTo>
                  <a:lnTo>
                    <a:pt x="117" y="63"/>
                  </a:lnTo>
                  <a:lnTo>
                    <a:pt x="118" y="64"/>
                  </a:lnTo>
                  <a:lnTo>
                    <a:pt x="118" y="64"/>
                  </a:lnTo>
                  <a:lnTo>
                    <a:pt x="119" y="65"/>
                  </a:lnTo>
                  <a:lnTo>
                    <a:pt x="120" y="65"/>
                  </a:lnTo>
                  <a:lnTo>
                    <a:pt x="121" y="64"/>
                  </a:lnTo>
                  <a:lnTo>
                    <a:pt x="121" y="64"/>
                  </a:lnTo>
                  <a:lnTo>
                    <a:pt x="121" y="63"/>
                  </a:lnTo>
                  <a:lnTo>
                    <a:pt x="121" y="62"/>
                  </a:lnTo>
                  <a:lnTo>
                    <a:pt x="122" y="62"/>
                  </a:lnTo>
                  <a:lnTo>
                    <a:pt x="123" y="63"/>
                  </a:lnTo>
                  <a:lnTo>
                    <a:pt x="123" y="62"/>
                  </a:lnTo>
                  <a:lnTo>
                    <a:pt x="124" y="63"/>
                  </a:lnTo>
                  <a:lnTo>
                    <a:pt x="126" y="62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31" y="61"/>
                  </a:lnTo>
                  <a:lnTo>
                    <a:pt x="134" y="60"/>
                  </a:lnTo>
                  <a:lnTo>
                    <a:pt x="137" y="59"/>
                  </a:lnTo>
                  <a:lnTo>
                    <a:pt x="139" y="58"/>
                  </a:lnTo>
                  <a:lnTo>
                    <a:pt x="142" y="57"/>
                  </a:lnTo>
                  <a:lnTo>
                    <a:pt x="143" y="57"/>
                  </a:lnTo>
                  <a:lnTo>
                    <a:pt x="145" y="56"/>
                  </a:lnTo>
                  <a:lnTo>
                    <a:pt x="146" y="56"/>
                  </a:lnTo>
                  <a:lnTo>
                    <a:pt x="147" y="56"/>
                  </a:lnTo>
                  <a:lnTo>
                    <a:pt x="148" y="55"/>
                  </a:lnTo>
                  <a:lnTo>
                    <a:pt x="149" y="55"/>
                  </a:lnTo>
                  <a:lnTo>
                    <a:pt x="151" y="54"/>
                  </a:lnTo>
                  <a:lnTo>
                    <a:pt x="151" y="55"/>
                  </a:lnTo>
                  <a:lnTo>
                    <a:pt x="152" y="55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2" y="53"/>
                  </a:lnTo>
                  <a:lnTo>
                    <a:pt x="148" y="53"/>
                  </a:lnTo>
                  <a:lnTo>
                    <a:pt x="149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0"/>
                  </a:lnTo>
                  <a:lnTo>
                    <a:pt x="149" y="49"/>
                  </a:lnTo>
                  <a:lnTo>
                    <a:pt x="149" y="49"/>
                  </a:lnTo>
                  <a:lnTo>
                    <a:pt x="147" y="49"/>
                  </a:lnTo>
                  <a:lnTo>
                    <a:pt x="146" y="49"/>
                  </a:lnTo>
                  <a:lnTo>
                    <a:pt x="145" y="48"/>
                  </a:lnTo>
                  <a:lnTo>
                    <a:pt x="145" y="47"/>
                  </a:lnTo>
                  <a:lnTo>
                    <a:pt x="145" y="47"/>
                  </a:lnTo>
                  <a:lnTo>
                    <a:pt x="145" y="46"/>
                  </a:lnTo>
                  <a:lnTo>
                    <a:pt x="140" y="48"/>
                  </a:lnTo>
                  <a:lnTo>
                    <a:pt x="138" y="49"/>
                  </a:lnTo>
                  <a:lnTo>
                    <a:pt x="137" y="49"/>
                  </a:lnTo>
                  <a:lnTo>
                    <a:pt x="137" y="50"/>
                  </a:lnTo>
                  <a:lnTo>
                    <a:pt x="136" y="49"/>
                  </a:lnTo>
                  <a:lnTo>
                    <a:pt x="134" y="49"/>
                  </a:lnTo>
                  <a:lnTo>
                    <a:pt x="135" y="49"/>
                  </a:lnTo>
                  <a:lnTo>
                    <a:pt x="135" y="48"/>
                  </a:lnTo>
                  <a:lnTo>
                    <a:pt x="133" y="48"/>
                  </a:lnTo>
                  <a:lnTo>
                    <a:pt x="131" y="48"/>
                  </a:lnTo>
                  <a:lnTo>
                    <a:pt x="130" y="48"/>
                  </a:lnTo>
                  <a:lnTo>
                    <a:pt x="129" y="48"/>
                  </a:lnTo>
                  <a:lnTo>
                    <a:pt x="129" y="48"/>
                  </a:lnTo>
                  <a:lnTo>
                    <a:pt x="128" y="47"/>
                  </a:lnTo>
                  <a:lnTo>
                    <a:pt x="127" y="46"/>
                  </a:lnTo>
                  <a:lnTo>
                    <a:pt x="126" y="46"/>
                  </a:lnTo>
                  <a:lnTo>
                    <a:pt x="125" y="47"/>
                  </a:lnTo>
                  <a:lnTo>
                    <a:pt x="124" y="45"/>
                  </a:lnTo>
                  <a:lnTo>
                    <a:pt x="122" y="44"/>
                  </a:lnTo>
                  <a:lnTo>
                    <a:pt x="125" y="43"/>
                  </a:lnTo>
                  <a:lnTo>
                    <a:pt x="124" y="43"/>
                  </a:lnTo>
                  <a:lnTo>
                    <a:pt x="124" y="42"/>
                  </a:lnTo>
                  <a:lnTo>
                    <a:pt x="122" y="42"/>
                  </a:lnTo>
                  <a:lnTo>
                    <a:pt x="121" y="42"/>
                  </a:lnTo>
                  <a:lnTo>
                    <a:pt x="118" y="41"/>
                  </a:lnTo>
                  <a:lnTo>
                    <a:pt x="118" y="41"/>
                  </a:lnTo>
                  <a:lnTo>
                    <a:pt x="117" y="40"/>
                  </a:lnTo>
                  <a:lnTo>
                    <a:pt x="117" y="39"/>
                  </a:lnTo>
                  <a:lnTo>
                    <a:pt x="117" y="38"/>
                  </a:lnTo>
                  <a:lnTo>
                    <a:pt x="118" y="35"/>
                  </a:lnTo>
                  <a:lnTo>
                    <a:pt x="117" y="34"/>
                  </a:lnTo>
                  <a:lnTo>
                    <a:pt x="117" y="33"/>
                  </a:lnTo>
                  <a:lnTo>
                    <a:pt x="117" y="32"/>
                  </a:lnTo>
                  <a:lnTo>
                    <a:pt x="117" y="31"/>
                  </a:lnTo>
                  <a:lnTo>
                    <a:pt x="118" y="30"/>
                  </a:lnTo>
                  <a:lnTo>
                    <a:pt x="117" y="29"/>
                  </a:lnTo>
                  <a:lnTo>
                    <a:pt x="116" y="29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3" y="29"/>
                  </a:lnTo>
                  <a:lnTo>
                    <a:pt x="116" y="27"/>
                  </a:lnTo>
                  <a:lnTo>
                    <a:pt x="119" y="26"/>
                  </a:lnTo>
                  <a:lnTo>
                    <a:pt x="120" y="23"/>
                  </a:lnTo>
                  <a:lnTo>
                    <a:pt x="122" y="22"/>
                  </a:lnTo>
                  <a:lnTo>
                    <a:pt x="122" y="21"/>
                  </a:lnTo>
                  <a:lnTo>
                    <a:pt x="121" y="20"/>
                  </a:lnTo>
                  <a:lnTo>
                    <a:pt x="119" y="20"/>
                  </a:lnTo>
                  <a:lnTo>
                    <a:pt x="120" y="19"/>
                  </a:lnTo>
                  <a:lnTo>
                    <a:pt x="117" y="20"/>
                  </a:lnTo>
                  <a:lnTo>
                    <a:pt x="116" y="20"/>
                  </a:lnTo>
                  <a:lnTo>
                    <a:pt x="114" y="21"/>
                  </a:lnTo>
                  <a:lnTo>
                    <a:pt x="113" y="22"/>
                  </a:lnTo>
                  <a:lnTo>
                    <a:pt x="112" y="21"/>
                  </a:lnTo>
                  <a:lnTo>
                    <a:pt x="112" y="19"/>
                  </a:lnTo>
                  <a:lnTo>
                    <a:pt x="111" y="18"/>
                  </a:lnTo>
                  <a:lnTo>
                    <a:pt x="107" y="17"/>
                  </a:lnTo>
                  <a:lnTo>
                    <a:pt x="106" y="16"/>
                  </a:lnTo>
                  <a:lnTo>
                    <a:pt x="105" y="16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5" y="16"/>
                  </a:lnTo>
                  <a:lnTo>
                    <a:pt x="106" y="16"/>
                  </a:lnTo>
                  <a:lnTo>
                    <a:pt x="107" y="16"/>
                  </a:lnTo>
                  <a:lnTo>
                    <a:pt x="110" y="16"/>
                  </a:lnTo>
                  <a:lnTo>
                    <a:pt x="111" y="15"/>
                  </a:lnTo>
                  <a:lnTo>
                    <a:pt x="112" y="15"/>
                  </a:lnTo>
                  <a:lnTo>
                    <a:pt x="113" y="16"/>
                  </a:lnTo>
                  <a:lnTo>
                    <a:pt x="116" y="17"/>
                  </a:lnTo>
                  <a:lnTo>
                    <a:pt x="117" y="17"/>
                  </a:lnTo>
                  <a:lnTo>
                    <a:pt x="118" y="17"/>
                  </a:lnTo>
                  <a:lnTo>
                    <a:pt x="121" y="16"/>
                  </a:lnTo>
                  <a:lnTo>
                    <a:pt x="122" y="15"/>
                  </a:lnTo>
                  <a:lnTo>
                    <a:pt x="123" y="15"/>
                  </a:lnTo>
                  <a:lnTo>
                    <a:pt x="124" y="14"/>
                  </a:lnTo>
                  <a:lnTo>
                    <a:pt x="125" y="13"/>
                  </a:lnTo>
                  <a:lnTo>
                    <a:pt x="126" y="13"/>
                  </a:lnTo>
                  <a:lnTo>
                    <a:pt x="129" y="12"/>
                  </a:lnTo>
                  <a:lnTo>
                    <a:pt x="131" y="10"/>
                  </a:lnTo>
                  <a:lnTo>
                    <a:pt x="131" y="8"/>
                  </a:lnTo>
                  <a:lnTo>
                    <a:pt x="130" y="7"/>
                  </a:lnTo>
                  <a:lnTo>
                    <a:pt x="129" y="6"/>
                  </a:lnTo>
                  <a:lnTo>
                    <a:pt x="131" y="6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2" y="5"/>
                  </a:lnTo>
                  <a:lnTo>
                    <a:pt x="130" y="3"/>
                  </a:lnTo>
                  <a:lnTo>
                    <a:pt x="128" y="2"/>
                  </a:lnTo>
                  <a:lnTo>
                    <a:pt x="122" y="0"/>
                  </a:lnTo>
                  <a:lnTo>
                    <a:pt x="121" y="0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108" y="2"/>
                  </a:lnTo>
                  <a:lnTo>
                    <a:pt x="102" y="5"/>
                  </a:lnTo>
                  <a:lnTo>
                    <a:pt x="97" y="6"/>
                  </a:lnTo>
                  <a:lnTo>
                    <a:pt x="93" y="8"/>
                  </a:lnTo>
                  <a:lnTo>
                    <a:pt x="88" y="9"/>
                  </a:lnTo>
                  <a:lnTo>
                    <a:pt x="86" y="10"/>
                  </a:lnTo>
                  <a:lnTo>
                    <a:pt x="84" y="11"/>
                  </a:lnTo>
                  <a:lnTo>
                    <a:pt x="82" y="12"/>
                  </a:lnTo>
                  <a:lnTo>
                    <a:pt x="81" y="12"/>
                  </a:lnTo>
                  <a:lnTo>
                    <a:pt x="79" y="14"/>
                  </a:lnTo>
                  <a:lnTo>
                    <a:pt x="75" y="17"/>
                  </a:lnTo>
                  <a:lnTo>
                    <a:pt x="71" y="18"/>
                  </a:lnTo>
                  <a:lnTo>
                    <a:pt x="70" y="20"/>
                  </a:lnTo>
                  <a:lnTo>
                    <a:pt x="66" y="22"/>
                  </a:lnTo>
                  <a:lnTo>
                    <a:pt x="63" y="24"/>
                  </a:lnTo>
                  <a:lnTo>
                    <a:pt x="62" y="25"/>
                  </a:lnTo>
                  <a:lnTo>
                    <a:pt x="60" y="27"/>
                  </a:lnTo>
                  <a:lnTo>
                    <a:pt x="58" y="29"/>
                  </a:lnTo>
                  <a:lnTo>
                    <a:pt x="56" y="30"/>
                  </a:lnTo>
                  <a:lnTo>
                    <a:pt x="50" y="32"/>
                  </a:lnTo>
                  <a:lnTo>
                    <a:pt x="48" y="33"/>
                  </a:lnTo>
                  <a:lnTo>
                    <a:pt x="47" y="34"/>
                  </a:lnTo>
                  <a:lnTo>
                    <a:pt x="45" y="34"/>
                  </a:lnTo>
                  <a:lnTo>
                    <a:pt x="42" y="35"/>
                  </a:lnTo>
                  <a:lnTo>
                    <a:pt x="40" y="35"/>
                  </a:lnTo>
                  <a:lnTo>
                    <a:pt x="36" y="37"/>
                  </a:lnTo>
                  <a:lnTo>
                    <a:pt x="35" y="38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1" y="40"/>
                  </a:lnTo>
                  <a:lnTo>
                    <a:pt x="28" y="42"/>
                  </a:lnTo>
                  <a:lnTo>
                    <a:pt x="24" y="43"/>
                  </a:lnTo>
                  <a:lnTo>
                    <a:pt x="22" y="44"/>
                  </a:lnTo>
                  <a:lnTo>
                    <a:pt x="21" y="46"/>
                  </a:lnTo>
                  <a:lnTo>
                    <a:pt x="19" y="48"/>
                  </a:lnTo>
                  <a:lnTo>
                    <a:pt x="17" y="49"/>
                  </a:lnTo>
                  <a:lnTo>
                    <a:pt x="17" y="50"/>
                  </a:lnTo>
                  <a:lnTo>
                    <a:pt x="16" y="52"/>
                  </a:lnTo>
                  <a:lnTo>
                    <a:pt x="15" y="52"/>
                  </a:lnTo>
                  <a:lnTo>
                    <a:pt x="13" y="53"/>
                  </a:lnTo>
                  <a:lnTo>
                    <a:pt x="9" y="55"/>
                  </a:lnTo>
                  <a:lnTo>
                    <a:pt x="7" y="55"/>
                  </a:lnTo>
                  <a:lnTo>
                    <a:pt x="2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3" name="Google Shape;1623;p77"/>
            <p:cNvSpPr/>
            <p:nvPr/>
          </p:nvSpPr>
          <p:spPr>
            <a:xfrm>
              <a:off x="3368675" y="663575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4" name="Google Shape;1624;p77"/>
            <p:cNvSpPr/>
            <p:nvPr/>
          </p:nvSpPr>
          <p:spPr>
            <a:xfrm>
              <a:off x="3306763" y="731838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1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5" name="Google Shape;1625;p77"/>
            <p:cNvSpPr/>
            <p:nvPr/>
          </p:nvSpPr>
          <p:spPr>
            <a:xfrm>
              <a:off x="3384550" y="622300"/>
              <a:ext cx="42863" cy="19050"/>
            </a:xfrm>
            <a:custGeom>
              <a:avLst/>
              <a:gdLst/>
              <a:ahLst/>
              <a:cxnLst/>
              <a:rect l="l" t="t" r="r" b="b"/>
              <a:pathLst>
                <a:path w="27" h="12" extrusionOk="0">
                  <a:moveTo>
                    <a:pt x="16" y="11"/>
                  </a:moveTo>
                  <a:lnTo>
                    <a:pt x="18" y="11"/>
                  </a:lnTo>
                  <a:lnTo>
                    <a:pt x="21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7" y="11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19" y="4"/>
                  </a:lnTo>
                  <a:lnTo>
                    <a:pt x="17" y="3"/>
                  </a:lnTo>
                  <a:lnTo>
                    <a:pt x="15" y="2"/>
                  </a:lnTo>
                  <a:lnTo>
                    <a:pt x="13" y="1"/>
                  </a:lnTo>
                  <a:lnTo>
                    <a:pt x="8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6" name="Google Shape;1626;p77"/>
            <p:cNvSpPr/>
            <p:nvPr/>
          </p:nvSpPr>
          <p:spPr>
            <a:xfrm>
              <a:off x="2363788" y="615950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7" name="Google Shape;1627;p77"/>
            <p:cNvSpPr/>
            <p:nvPr/>
          </p:nvSpPr>
          <p:spPr>
            <a:xfrm>
              <a:off x="2338388" y="5540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8" name="Google Shape;1628;p77"/>
            <p:cNvSpPr/>
            <p:nvPr/>
          </p:nvSpPr>
          <p:spPr>
            <a:xfrm>
              <a:off x="2335213" y="561975"/>
              <a:ext cx="4763" cy="635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9" name="Google Shape;1629;p77"/>
            <p:cNvSpPr/>
            <p:nvPr/>
          </p:nvSpPr>
          <p:spPr>
            <a:xfrm>
              <a:off x="2335213" y="585788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0" name="Google Shape;1630;p77"/>
            <p:cNvSpPr/>
            <p:nvPr/>
          </p:nvSpPr>
          <p:spPr>
            <a:xfrm>
              <a:off x="2344738" y="561975"/>
              <a:ext cx="9525" cy="7938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2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1" name="Google Shape;1631;p77"/>
            <p:cNvSpPr/>
            <p:nvPr/>
          </p:nvSpPr>
          <p:spPr>
            <a:xfrm>
              <a:off x="2366963" y="625475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2" name="Google Shape;1632;p77"/>
            <p:cNvSpPr/>
            <p:nvPr/>
          </p:nvSpPr>
          <p:spPr>
            <a:xfrm>
              <a:off x="2373313" y="641350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3" name="Google Shape;1633;p77"/>
            <p:cNvSpPr/>
            <p:nvPr/>
          </p:nvSpPr>
          <p:spPr>
            <a:xfrm>
              <a:off x="2371725" y="644525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4" name="Google Shape;1634;p77"/>
            <p:cNvSpPr/>
            <p:nvPr/>
          </p:nvSpPr>
          <p:spPr>
            <a:xfrm>
              <a:off x="3254375" y="66675"/>
              <a:ext cx="41275" cy="17463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1" y="4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5" name="Google Shape;1635;p77"/>
            <p:cNvSpPr/>
            <p:nvPr/>
          </p:nvSpPr>
          <p:spPr>
            <a:xfrm>
              <a:off x="3363913" y="684213"/>
              <a:ext cx="39688" cy="23813"/>
            </a:xfrm>
            <a:custGeom>
              <a:avLst/>
              <a:gdLst/>
              <a:ahLst/>
              <a:cxnLst/>
              <a:rect l="l" t="t" r="r" b="b"/>
              <a:pathLst>
                <a:path w="25" h="15" extrusionOk="0">
                  <a:moveTo>
                    <a:pt x="17" y="12"/>
                  </a:moveTo>
                  <a:lnTo>
                    <a:pt x="18" y="12"/>
                  </a:lnTo>
                  <a:lnTo>
                    <a:pt x="20" y="11"/>
                  </a:lnTo>
                  <a:lnTo>
                    <a:pt x="22" y="10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3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6" name="Google Shape;1636;p77"/>
            <p:cNvSpPr/>
            <p:nvPr/>
          </p:nvSpPr>
          <p:spPr>
            <a:xfrm>
              <a:off x="3067050" y="68263"/>
              <a:ext cx="50800" cy="7938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1" y="4"/>
                  </a:moveTo>
                  <a:lnTo>
                    <a:pt x="5" y="4"/>
                  </a:lnTo>
                  <a:lnTo>
                    <a:pt x="9" y="4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7" name="Google Shape;1637;p77"/>
            <p:cNvSpPr/>
            <p:nvPr/>
          </p:nvSpPr>
          <p:spPr>
            <a:xfrm>
              <a:off x="3175000" y="101600"/>
              <a:ext cx="20638" cy="3175"/>
            </a:xfrm>
            <a:custGeom>
              <a:avLst/>
              <a:gdLst/>
              <a:ahLst/>
              <a:cxnLst/>
              <a:rect l="l" t="t" r="r" b="b"/>
              <a:pathLst>
                <a:path w="13" h="2" extrusionOk="0">
                  <a:moveTo>
                    <a:pt x="5" y="1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8" name="Google Shape;1638;p77"/>
            <p:cNvSpPr/>
            <p:nvPr/>
          </p:nvSpPr>
          <p:spPr>
            <a:xfrm>
              <a:off x="3187700" y="76200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2" y="1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9" name="Google Shape;1639;p77"/>
            <p:cNvSpPr/>
            <p:nvPr/>
          </p:nvSpPr>
          <p:spPr>
            <a:xfrm>
              <a:off x="3211513" y="138113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0" name="Google Shape;1640;p77"/>
            <p:cNvSpPr/>
            <p:nvPr/>
          </p:nvSpPr>
          <p:spPr>
            <a:xfrm>
              <a:off x="3248025" y="112713"/>
              <a:ext cx="7938" cy="476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3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1" name="Google Shape;1641;p77"/>
            <p:cNvSpPr/>
            <p:nvPr/>
          </p:nvSpPr>
          <p:spPr>
            <a:xfrm>
              <a:off x="3152775" y="146050"/>
              <a:ext cx="26988" cy="4763"/>
            </a:xfrm>
            <a:custGeom>
              <a:avLst/>
              <a:gdLst/>
              <a:ahLst/>
              <a:cxnLst/>
              <a:rect l="l" t="t" r="r" b="b"/>
              <a:pathLst>
                <a:path w="17" h="3" extrusionOk="0">
                  <a:moveTo>
                    <a:pt x="13" y="0"/>
                  </a:moveTo>
                  <a:lnTo>
                    <a:pt x="8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2" name="Google Shape;1642;p77"/>
            <p:cNvSpPr/>
            <p:nvPr/>
          </p:nvSpPr>
          <p:spPr>
            <a:xfrm>
              <a:off x="3189288" y="82550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11" h="2" extrusionOk="0">
                  <a:moveTo>
                    <a:pt x="6" y="2"/>
                  </a:moveTo>
                  <a:lnTo>
                    <a:pt x="8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3" name="Google Shape;1643;p77"/>
            <p:cNvSpPr/>
            <p:nvPr/>
          </p:nvSpPr>
          <p:spPr>
            <a:xfrm>
              <a:off x="3141663" y="85725"/>
              <a:ext cx="11113" cy="9525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0" y="6"/>
                  </a:moveTo>
                  <a:lnTo>
                    <a:pt x="1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4" name="Google Shape;1644;p77"/>
            <p:cNvSpPr/>
            <p:nvPr/>
          </p:nvSpPr>
          <p:spPr>
            <a:xfrm>
              <a:off x="3140075" y="101600"/>
              <a:ext cx="82550" cy="28575"/>
            </a:xfrm>
            <a:custGeom>
              <a:avLst/>
              <a:gdLst/>
              <a:ahLst/>
              <a:cxnLst/>
              <a:rect l="l" t="t" r="r" b="b"/>
              <a:pathLst>
                <a:path w="52" h="18" extrusionOk="0">
                  <a:moveTo>
                    <a:pt x="14" y="10"/>
                  </a:moveTo>
                  <a:lnTo>
                    <a:pt x="14" y="10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1" y="11"/>
                  </a:lnTo>
                  <a:lnTo>
                    <a:pt x="13" y="12"/>
                  </a:lnTo>
                  <a:lnTo>
                    <a:pt x="16" y="11"/>
                  </a:lnTo>
                  <a:lnTo>
                    <a:pt x="25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2" y="12"/>
                  </a:lnTo>
                  <a:lnTo>
                    <a:pt x="19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7"/>
                  </a:lnTo>
                  <a:lnTo>
                    <a:pt x="36" y="17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7" y="15"/>
                  </a:lnTo>
                  <a:lnTo>
                    <a:pt x="38" y="13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4" y="12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31" y="5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5" name="Google Shape;1645;p77"/>
            <p:cNvSpPr/>
            <p:nvPr/>
          </p:nvSpPr>
          <p:spPr>
            <a:xfrm>
              <a:off x="3444875" y="111125"/>
              <a:ext cx="14288" cy="476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2" y="3"/>
                  </a:move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6" name="Google Shape;1646;p77"/>
            <p:cNvSpPr/>
            <p:nvPr/>
          </p:nvSpPr>
          <p:spPr>
            <a:xfrm>
              <a:off x="3392488" y="152400"/>
              <a:ext cx="55563" cy="17463"/>
            </a:xfrm>
            <a:custGeom>
              <a:avLst/>
              <a:gdLst/>
              <a:ahLst/>
              <a:cxnLst/>
              <a:rect l="l" t="t" r="r" b="b"/>
              <a:pathLst>
                <a:path w="35" h="11" extrusionOk="0">
                  <a:moveTo>
                    <a:pt x="31" y="3"/>
                  </a:moveTo>
                  <a:lnTo>
                    <a:pt x="30" y="2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5" y="10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8" y="10"/>
                  </a:lnTo>
                  <a:lnTo>
                    <a:pt x="32" y="10"/>
                  </a:lnTo>
                  <a:lnTo>
                    <a:pt x="34" y="10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7" name="Google Shape;1647;p77"/>
            <p:cNvSpPr/>
            <p:nvPr/>
          </p:nvSpPr>
          <p:spPr>
            <a:xfrm>
              <a:off x="3178175" y="146050"/>
              <a:ext cx="93663" cy="36513"/>
            </a:xfrm>
            <a:custGeom>
              <a:avLst/>
              <a:gdLst/>
              <a:ahLst/>
              <a:cxnLst/>
              <a:rect l="l" t="t" r="r" b="b"/>
              <a:pathLst>
                <a:path w="59" h="23" extrusionOk="0">
                  <a:moveTo>
                    <a:pt x="46" y="9"/>
                  </a:moveTo>
                  <a:lnTo>
                    <a:pt x="49" y="8"/>
                  </a:lnTo>
                  <a:lnTo>
                    <a:pt x="50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3" y="6"/>
                  </a:lnTo>
                  <a:lnTo>
                    <a:pt x="56" y="5"/>
                  </a:lnTo>
                  <a:lnTo>
                    <a:pt x="57" y="4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2"/>
                  </a:lnTo>
                  <a:lnTo>
                    <a:pt x="58" y="2"/>
                  </a:lnTo>
                  <a:lnTo>
                    <a:pt x="55" y="1"/>
                  </a:lnTo>
                  <a:lnTo>
                    <a:pt x="51" y="1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4" y="18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8" y="16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3" y="15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41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6" y="9"/>
                  </a:lnTo>
                  <a:lnTo>
                    <a:pt x="46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8" name="Google Shape;1648;p77"/>
            <p:cNvSpPr/>
            <p:nvPr/>
          </p:nvSpPr>
          <p:spPr>
            <a:xfrm>
              <a:off x="3135313" y="103188"/>
              <a:ext cx="19050" cy="476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" y="3"/>
                  </a:moveTo>
                  <a:lnTo>
                    <a:pt x="7" y="3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9" name="Google Shape;1649;p77"/>
            <p:cNvSpPr/>
            <p:nvPr/>
          </p:nvSpPr>
          <p:spPr>
            <a:xfrm>
              <a:off x="3240088" y="96838"/>
              <a:ext cx="198438" cy="42863"/>
            </a:xfrm>
            <a:custGeom>
              <a:avLst/>
              <a:gdLst/>
              <a:ahLst/>
              <a:cxnLst/>
              <a:rect l="l" t="t" r="r" b="b"/>
              <a:pathLst>
                <a:path w="125" h="27" extrusionOk="0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2" y="7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21" y="2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5" y="24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2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39" y="26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3" y="24"/>
                  </a:lnTo>
                  <a:lnTo>
                    <a:pt x="44" y="23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7" y="23"/>
                  </a:lnTo>
                  <a:lnTo>
                    <a:pt x="46" y="24"/>
                  </a:lnTo>
                  <a:lnTo>
                    <a:pt x="45" y="24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7" y="27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60" y="27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5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0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2" y="27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4" y="27"/>
                  </a:lnTo>
                  <a:lnTo>
                    <a:pt x="75" y="27"/>
                  </a:lnTo>
                  <a:lnTo>
                    <a:pt x="77" y="27"/>
                  </a:lnTo>
                  <a:lnTo>
                    <a:pt x="78" y="27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6" y="24"/>
                  </a:lnTo>
                  <a:lnTo>
                    <a:pt x="87" y="24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7" y="23"/>
                  </a:lnTo>
                  <a:lnTo>
                    <a:pt x="87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9" y="22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89" y="24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3" y="27"/>
                  </a:lnTo>
                  <a:lnTo>
                    <a:pt x="96" y="27"/>
                  </a:lnTo>
                  <a:lnTo>
                    <a:pt x="97" y="27"/>
                  </a:lnTo>
                  <a:lnTo>
                    <a:pt x="98" y="27"/>
                  </a:lnTo>
                  <a:lnTo>
                    <a:pt x="100" y="27"/>
                  </a:lnTo>
                  <a:lnTo>
                    <a:pt x="103" y="27"/>
                  </a:lnTo>
                  <a:lnTo>
                    <a:pt x="104" y="26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4" y="24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7" y="23"/>
                  </a:lnTo>
                  <a:lnTo>
                    <a:pt x="121" y="22"/>
                  </a:lnTo>
                  <a:lnTo>
                    <a:pt x="122" y="22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21" y="21"/>
                  </a:lnTo>
                  <a:lnTo>
                    <a:pt x="120" y="21"/>
                  </a:lnTo>
                  <a:lnTo>
                    <a:pt x="118" y="21"/>
                  </a:lnTo>
                  <a:lnTo>
                    <a:pt x="117" y="21"/>
                  </a:lnTo>
                  <a:lnTo>
                    <a:pt x="116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9" y="20"/>
                  </a:lnTo>
                  <a:lnTo>
                    <a:pt x="123" y="19"/>
                  </a:lnTo>
                  <a:lnTo>
                    <a:pt x="124" y="18"/>
                  </a:lnTo>
                  <a:lnTo>
                    <a:pt x="125" y="18"/>
                  </a:lnTo>
                  <a:lnTo>
                    <a:pt x="125" y="17"/>
                  </a:lnTo>
                  <a:lnTo>
                    <a:pt x="125" y="16"/>
                  </a:lnTo>
                  <a:lnTo>
                    <a:pt x="124" y="16"/>
                  </a:lnTo>
                  <a:lnTo>
                    <a:pt x="122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1" y="14"/>
                  </a:lnTo>
                  <a:lnTo>
                    <a:pt x="120" y="14"/>
                  </a:lnTo>
                  <a:lnTo>
                    <a:pt x="116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6" y="13"/>
                  </a:lnTo>
                  <a:lnTo>
                    <a:pt x="115" y="13"/>
                  </a:lnTo>
                  <a:lnTo>
                    <a:pt x="112" y="13"/>
                  </a:lnTo>
                  <a:lnTo>
                    <a:pt x="109" y="12"/>
                  </a:lnTo>
                  <a:lnTo>
                    <a:pt x="107" y="12"/>
                  </a:lnTo>
                  <a:lnTo>
                    <a:pt x="105" y="12"/>
                  </a:lnTo>
                  <a:lnTo>
                    <a:pt x="100" y="13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94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7" y="14"/>
                  </a:lnTo>
                  <a:lnTo>
                    <a:pt x="85" y="14"/>
                  </a:lnTo>
                  <a:lnTo>
                    <a:pt x="83" y="14"/>
                  </a:lnTo>
                  <a:lnTo>
                    <a:pt x="80" y="15"/>
                  </a:lnTo>
                  <a:lnTo>
                    <a:pt x="78" y="15"/>
                  </a:lnTo>
                  <a:lnTo>
                    <a:pt x="74" y="15"/>
                  </a:lnTo>
                  <a:lnTo>
                    <a:pt x="73" y="16"/>
                  </a:lnTo>
                  <a:lnTo>
                    <a:pt x="74" y="16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70" y="16"/>
                  </a:lnTo>
                  <a:lnTo>
                    <a:pt x="69" y="16"/>
                  </a:lnTo>
                  <a:lnTo>
                    <a:pt x="67" y="16"/>
                  </a:lnTo>
                  <a:lnTo>
                    <a:pt x="64" y="14"/>
                  </a:lnTo>
                  <a:lnTo>
                    <a:pt x="63" y="15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6" y="15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3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9" y="16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8" y="14"/>
                  </a:lnTo>
                  <a:lnTo>
                    <a:pt x="49" y="14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9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41" y="9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42" y="9"/>
                  </a:lnTo>
                  <a:lnTo>
                    <a:pt x="46" y="9"/>
                  </a:lnTo>
                  <a:lnTo>
                    <a:pt x="53" y="9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44" y="6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5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5" y="4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0" name="Google Shape;1650;p77"/>
            <p:cNvSpPr/>
            <p:nvPr/>
          </p:nvSpPr>
          <p:spPr>
            <a:xfrm>
              <a:off x="3213100" y="119063"/>
              <a:ext cx="14288" cy="476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1" y="3"/>
                  </a:moveTo>
                  <a:lnTo>
                    <a:pt x="2" y="3"/>
                  </a:lnTo>
                  <a:lnTo>
                    <a:pt x="3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1" name="Google Shape;1651;p77"/>
            <p:cNvSpPr/>
            <p:nvPr/>
          </p:nvSpPr>
          <p:spPr>
            <a:xfrm>
              <a:off x="3186113" y="138113"/>
              <a:ext cx="7938" cy="158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2" name="Google Shape;1652;p77"/>
            <p:cNvSpPr/>
            <p:nvPr/>
          </p:nvSpPr>
          <p:spPr>
            <a:xfrm>
              <a:off x="3228975" y="252413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4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3" name="Google Shape;1653;p77"/>
            <p:cNvSpPr/>
            <p:nvPr/>
          </p:nvSpPr>
          <p:spPr>
            <a:xfrm>
              <a:off x="3209925" y="119063"/>
              <a:ext cx="44450" cy="19050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1" y="6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4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4" name="Google Shape;1654;p77"/>
            <p:cNvSpPr/>
            <p:nvPr/>
          </p:nvSpPr>
          <p:spPr>
            <a:xfrm>
              <a:off x="3200400" y="230188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5" name="Google Shape;1655;p77"/>
            <p:cNvSpPr/>
            <p:nvPr/>
          </p:nvSpPr>
          <p:spPr>
            <a:xfrm>
              <a:off x="3171825" y="58738"/>
              <a:ext cx="69850" cy="25400"/>
            </a:xfrm>
            <a:custGeom>
              <a:avLst/>
              <a:gdLst/>
              <a:ahLst/>
              <a:cxnLst/>
              <a:rect l="l" t="t" r="r" b="b"/>
              <a:pathLst>
                <a:path w="44" h="16" extrusionOk="0">
                  <a:moveTo>
                    <a:pt x="1" y="10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6" y="16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2"/>
                  </a:lnTo>
                  <a:lnTo>
                    <a:pt x="41" y="11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1" y="5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6" y="4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6" name="Google Shape;1656;p77"/>
            <p:cNvSpPr/>
            <p:nvPr/>
          </p:nvSpPr>
          <p:spPr>
            <a:xfrm>
              <a:off x="3130550" y="107950"/>
              <a:ext cx="26988" cy="9525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2" y="3"/>
                  </a:moveTo>
                  <a:lnTo>
                    <a:pt x="4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5"/>
                  </a:lnTo>
                  <a:lnTo>
                    <a:pt x="4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7" name="Google Shape;1657;p77"/>
            <p:cNvSpPr/>
            <p:nvPr/>
          </p:nvSpPr>
          <p:spPr>
            <a:xfrm>
              <a:off x="3022600" y="241300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3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8" name="Google Shape;1658;p77"/>
            <p:cNvSpPr/>
            <p:nvPr/>
          </p:nvSpPr>
          <p:spPr>
            <a:xfrm>
              <a:off x="2925763" y="111125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22" h="6" extrusionOk="0">
                  <a:moveTo>
                    <a:pt x="14" y="3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5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8" y="6"/>
                  </a:lnTo>
                  <a:lnTo>
                    <a:pt x="9" y="5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9" name="Google Shape;1659;p77"/>
            <p:cNvSpPr/>
            <p:nvPr/>
          </p:nvSpPr>
          <p:spPr>
            <a:xfrm>
              <a:off x="3103563" y="122238"/>
              <a:ext cx="19050" cy="6350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7" y="1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0" name="Google Shape;1660;p77"/>
            <p:cNvSpPr/>
            <p:nvPr/>
          </p:nvSpPr>
          <p:spPr>
            <a:xfrm>
              <a:off x="3078163" y="207963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1" name="Google Shape;1661;p77"/>
            <p:cNvSpPr/>
            <p:nvPr/>
          </p:nvSpPr>
          <p:spPr>
            <a:xfrm>
              <a:off x="3044825" y="152400"/>
              <a:ext cx="33338" cy="14288"/>
            </a:xfrm>
            <a:custGeom>
              <a:avLst/>
              <a:gdLst/>
              <a:ahLst/>
              <a:cxnLst/>
              <a:rect l="l" t="t" r="r" b="b"/>
              <a:pathLst>
                <a:path w="21" h="9" extrusionOk="0">
                  <a:moveTo>
                    <a:pt x="18" y="5"/>
                  </a:moveTo>
                  <a:lnTo>
                    <a:pt x="19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5" y="6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2" name="Google Shape;1662;p77"/>
            <p:cNvSpPr/>
            <p:nvPr/>
          </p:nvSpPr>
          <p:spPr>
            <a:xfrm>
              <a:off x="3167063" y="161925"/>
              <a:ext cx="7938" cy="476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4" y="0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3" name="Google Shape;1663;p77"/>
            <p:cNvSpPr/>
            <p:nvPr/>
          </p:nvSpPr>
          <p:spPr>
            <a:xfrm>
              <a:off x="3124200" y="227013"/>
              <a:ext cx="9525" cy="476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3" y="2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4" name="Google Shape;1664;p77"/>
            <p:cNvSpPr/>
            <p:nvPr/>
          </p:nvSpPr>
          <p:spPr>
            <a:xfrm>
              <a:off x="3067050" y="222250"/>
              <a:ext cx="58738" cy="26988"/>
            </a:xfrm>
            <a:custGeom>
              <a:avLst/>
              <a:gdLst/>
              <a:ahLst/>
              <a:cxnLst/>
              <a:rect l="l" t="t" r="r" b="b"/>
              <a:pathLst>
                <a:path w="37" h="17" extrusionOk="0">
                  <a:moveTo>
                    <a:pt x="9" y="12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4" y="15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3" y="12"/>
                  </a:lnTo>
                  <a:lnTo>
                    <a:pt x="32" y="11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5" name="Google Shape;1665;p77"/>
            <p:cNvSpPr/>
            <p:nvPr/>
          </p:nvSpPr>
          <p:spPr>
            <a:xfrm>
              <a:off x="3048000" y="22701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6" name="Google Shape;1666;p77"/>
            <p:cNvSpPr/>
            <p:nvPr/>
          </p:nvSpPr>
          <p:spPr>
            <a:xfrm>
              <a:off x="3087688" y="149225"/>
              <a:ext cx="95250" cy="47625"/>
            </a:xfrm>
            <a:custGeom>
              <a:avLst/>
              <a:gdLst/>
              <a:ahLst/>
              <a:cxnLst/>
              <a:rect l="l" t="t" r="r" b="b"/>
              <a:pathLst>
                <a:path w="60" h="30" extrusionOk="0">
                  <a:moveTo>
                    <a:pt x="19" y="4"/>
                  </a:move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6"/>
                  </a:lnTo>
                  <a:lnTo>
                    <a:pt x="14" y="28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2" y="2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7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5" y="25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9" y="23"/>
                  </a:lnTo>
                  <a:lnTo>
                    <a:pt x="42" y="23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5" y="20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7" y="17"/>
                  </a:lnTo>
                  <a:lnTo>
                    <a:pt x="49" y="17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7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1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3" y="9"/>
                  </a:lnTo>
                  <a:lnTo>
                    <a:pt x="48" y="7"/>
                  </a:lnTo>
                  <a:lnTo>
                    <a:pt x="51" y="7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2" y="4"/>
                  </a:lnTo>
                  <a:lnTo>
                    <a:pt x="53" y="5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7" y="1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7" name="Google Shape;1667;p77"/>
            <p:cNvSpPr/>
            <p:nvPr/>
          </p:nvSpPr>
          <p:spPr>
            <a:xfrm>
              <a:off x="3048000" y="236538"/>
              <a:ext cx="7938" cy="635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4"/>
                  </a:move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8" name="Google Shape;1668;p77"/>
            <p:cNvSpPr/>
            <p:nvPr/>
          </p:nvSpPr>
          <p:spPr>
            <a:xfrm>
              <a:off x="3057525" y="2349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9" name="Google Shape;1669;p77"/>
            <p:cNvSpPr/>
            <p:nvPr/>
          </p:nvSpPr>
          <p:spPr>
            <a:xfrm>
              <a:off x="2362200" y="612775"/>
              <a:ext cx="4763" cy="635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0" name="Google Shape;1670;p77"/>
            <p:cNvSpPr/>
            <p:nvPr/>
          </p:nvSpPr>
          <p:spPr>
            <a:xfrm>
              <a:off x="3186113" y="482600"/>
              <a:ext cx="20638" cy="15875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6"/>
                  </a:move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3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1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1" name="Google Shape;1671;p77"/>
            <p:cNvSpPr/>
            <p:nvPr/>
          </p:nvSpPr>
          <p:spPr>
            <a:xfrm>
              <a:off x="3222625" y="419100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2" name="Google Shape;1672;p77"/>
            <p:cNvSpPr/>
            <p:nvPr/>
          </p:nvSpPr>
          <p:spPr>
            <a:xfrm>
              <a:off x="3225800" y="414338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0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3" name="Google Shape;1673;p77"/>
            <p:cNvSpPr/>
            <p:nvPr/>
          </p:nvSpPr>
          <p:spPr>
            <a:xfrm>
              <a:off x="3201988" y="352425"/>
              <a:ext cx="36513" cy="17463"/>
            </a:xfrm>
            <a:custGeom>
              <a:avLst/>
              <a:gdLst/>
              <a:ahLst/>
              <a:cxnLst/>
              <a:rect l="l" t="t" r="r" b="b"/>
              <a:pathLst>
                <a:path w="23" h="11" extrusionOk="0">
                  <a:moveTo>
                    <a:pt x="21" y="3"/>
                  </a:move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8" y="1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5" y="7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4" name="Google Shape;1674;p77"/>
            <p:cNvSpPr/>
            <p:nvPr/>
          </p:nvSpPr>
          <p:spPr>
            <a:xfrm>
              <a:off x="3187700" y="485775"/>
              <a:ext cx="11113" cy="476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4" y="1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5" name="Google Shape;1675;p77"/>
            <p:cNvSpPr/>
            <p:nvPr/>
          </p:nvSpPr>
          <p:spPr>
            <a:xfrm>
              <a:off x="3167063" y="295275"/>
              <a:ext cx="106363" cy="55563"/>
            </a:xfrm>
            <a:custGeom>
              <a:avLst/>
              <a:gdLst/>
              <a:ahLst/>
              <a:cxnLst/>
              <a:rect l="l" t="t" r="r" b="b"/>
              <a:pathLst>
                <a:path w="67" h="35" extrusionOk="0">
                  <a:moveTo>
                    <a:pt x="67" y="26"/>
                  </a:moveTo>
                  <a:lnTo>
                    <a:pt x="66" y="26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4" y="23"/>
                  </a:lnTo>
                  <a:lnTo>
                    <a:pt x="63" y="23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1" y="24"/>
                  </a:lnTo>
                  <a:lnTo>
                    <a:pt x="59" y="23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6" y="16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1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7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6" y="7"/>
                  </a:lnTo>
                  <a:lnTo>
                    <a:pt x="22" y="12"/>
                  </a:lnTo>
                  <a:lnTo>
                    <a:pt x="20" y="13"/>
                  </a:lnTo>
                  <a:lnTo>
                    <a:pt x="17" y="16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6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4" y="35"/>
                  </a:lnTo>
                  <a:lnTo>
                    <a:pt x="15" y="34"/>
                  </a:lnTo>
                  <a:lnTo>
                    <a:pt x="18" y="34"/>
                  </a:lnTo>
                  <a:lnTo>
                    <a:pt x="20" y="33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4" y="31"/>
                  </a:lnTo>
                  <a:lnTo>
                    <a:pt x="26" y="30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30" y="28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6" y="25"/>
                  </a:lnTo>
                  <a:lnTo>
                    <a:pt x="37" y="24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1" y="22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56" y="30"/>
                  </a:lnTo>
                  <a:lnTo>
                    <a:pt x="57" y="31"/>
                  </a:lnTo>
                  <a:lnTo>
                    <a:pt x="58" y="31"/>
                  </a:lnTo>
                  <a:lnTo>
                    <a:pt x="58" y="30"/>
                  </a:lnTo>
                  <a:lnTo>
                    <a:pt x="61" y="29"/>
                  </a:lnTo>
                  <a:lnTo>
                    <a:pt x="64" y="28"/>
                  </a:lnTo>
                  <a:lnTo>
                    <a:pt x="66" y="27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6" name="Google Shape;1676;p77"/>
            <p:cNvSpPr/>
            <p:nvPr/>
          </p:nvSpPr>
          <p:spPr>
            <a:xfrm>
              <a:off x="3200400" y="4794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7" name="Google Shape;1677;p77"/>
            <p:cNvSpPr/>
            <p:nvPr/>
          </p:nvSpPr>
          <p:spPr>
            <a:xfrm>
              <a:off x="3205163" y="46196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8" name="Google Shape;1678;p77"/>
            <p:cNvSpPr/>
            <p:nvPr/>
          </p:nvSpPr>
          <p:spPr>
            <a:xfrm>
              <a:off x="3195638" y="477838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9" name="Google Shape;1679;p77"/>
            <p:cNvSpPr/>
            <p:nvPr/>
          </p:nvSpPr>
          <p:spPr>
            <a:xfrm>
              <a:off x="3314700" y="339725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2" y="3"/>
                  </a:moveTo>
                  <a:lnTo>
                    <a:pt x="3" y="3"/>
                  </a:lnTo>
                  <a:lnTo>
                    <a:pt x="4" y="4"/>
                  </a:lnTo>
                  <a:lnTo>
                    <a:pt x="5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0" name="Google Shape;1680;p77"/>
            <p:cNvSpPr/>
            <p:nvPr/>
          </p:nvSpPr>
          <p:spPr>
            <a:xfrm>
              <a:off x="3255963" y="21748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1" y="1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1" name="Google Shape;1681;p77"/>
            <p:cNvSpPr/>
            <p:nvPr/>
          </p:nvSpPr>
          <p:spPr>
            <a:xfrm>
              <a:off x="3260725" y="396875"/>
              <a:ext cx="7938" cy="158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2" name="Google Shape;1682;p77"/>
            <p:cNvSpPr/>
            <p:nvPr/>
          </p:nvSpPr>
          <p:spPr>
            <a:xfrm>
              <a:off x="2349500" y="514350"/>
              <a:ext cx="11113" cy="635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6" y="1"/>
                  </a:moveTo>
                  <a:lnTo>
                    <a:pt x="7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3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3" name="Google Shape;1683;p77"/>
            <p:cNvSpPr/>
            <p:nvPr/>
          </p:nvSpPr>
          <p:spPr>
            <a:xfrm>
              <a:off x="3195638" y="23018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2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4" name="Google Shape;1684;p77"/>
            <p:cNvSpPr/>
            <p:nvPr/>
          </p:nvSpPr>
          <p:spPr>
            <a:xfrm>
              <a:off x="3249613" y="365125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12" y="2"/>
                  </a:moveTo>
                  <a:lnTo>
                    <a:pt x="12" y="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2" y="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5" name="Google Shape;1685;p77"/>
            <p:cNvSpPr/>
            <p:nvPr/>
          </p:nvSpPr>
          <p:spPr>
            <a:xfrm>
              <a:off x="3309938" y="333375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6" name="Google Shape;1686;p77"/>
            <p:cNvSpPr/>
            <p:nvPr/>
          </p:nvSpPr>
          <p:spPr>
            <a:xfrm>
              <a:off x="3327400" y="6350"/>
              <a:ext cx="436563" cy="104775"/>
            </a:xfrm>
            <a:custGeom>
              <a:avLst/>
              <a:gdLst/>
              <a:ahLst/>
              <a:cxnLst/>
              <a:rect l="l" t="t" r="r" b="b"/>
              <a:pathLst>
                <a:path w="275" h="66" extrusionOk="0">
                  <a:moveTo>
                    <a:pt x="274" y="6"/>
                  </a:moveTo>
                  <a:lnTo>
                    <a:pt x="274" y="5"/>
                  </a:lnTo>
                  <a:lnTo>
                    <a:pt x="274" y="5"/>
                  </a:lnTo>
                  <a:lnTo>
                    <a:pt x="272" y="5"/>
                  </a:lnTo>
                  <a:lnTo>
                    <a:pt x="267" y="5"/>
                  </a:lnTo>
                  <a:lnTo>
                    <a:pt x="261" y="5"/>
                  </a:lnTo>
                  <a:lnTo>
                    <a:pt x="261" y="5"/>
                  </a:lnTo>
                  <a:lnTo>
                    <a:pt x="263" y="5"/>
                  </a:lnTo>
                  <a:lnTo>
                    <a:pt x="263" y="4"/>
                  </a:lnTo>
                  <a:lnTo>
                    <a:pt x="261" y="4"/>
                  </a:lnTo>
                  <a:lnTo>
                    <a:pt x="260" y="3"/>
                  </a:lnTo>
                  <a:lnTo>
                    <a:pt x="260" y="3"/>
                  </a:lnTo>
                  <a:lnTo>
                    <a:pt x="260" y="3"/>
                  </a:lnTo>
                  <a:lnTo>
                    <a:pt x="261" y="3"/>
                  </a:lnTo>
                  <a:lnTo>
                    <a:pt x="262" y="3"/>
                  </a:lnTo>
                  <a:lnTo>
                    <a:pt x="262" y="2"/>
                  </a:lnTo>
                  <a:lnTo>
                    <a:pt x="261" y="2"/>
                  </a:lnTo>
                  <a:lnTo>
                    <a:pt x="258" y="2"/>
                  </a:lnTo>
                  <a:lnTo>
                    <a:pt x="256" y="2"/>
                  </a:lnTo>
                  <a:lnTo>
                    <a:pt x="254" y="3"/>
                  </a:lnTo>
                  <a:lnTo>
                    <a:pt x="253" y="3"/>
                  </a:lnTo>
                  <a:lnTo>
                    <a:pt x="253" y="2"/>
                  </a:lnTo>
                  <a:lnTo>
                    <a:pt x="252" y="2"/>
                  </a:lnTo>
                  <a:lnTo>
                    <a:pt x="251" y="2"/>
                  </a:lnTo>
                  <a:lnTo>
                    <a:pt x="251" y="2"/>
                  </a:lnTo>
                  <a:lnTo>
                    <a:pt x="250" y="2"/>
                  </a:lnTo>
                  <a:lnTo>
                    <a:pt x="249" y="2"/>
                  </a:lnTo>
                  <a:lnTo>
                    <a:pt x="248" y="2"/>
                  </a:lnTo>
                  <a:lnTo>
                    <a:pt x="248" y="2"/>
                  </a:lnTo>
                  <a:lnTo>
                    <a:pt x="247" y="2"/>
                  </a:lnTo>
                  <a:lnTo>
                    <a:pt x="246" y="2"/>
                  </a:lnTo>
                  <a:lnTo>
                    <a:pt x="245" y="2"/>
                  </a:lnTo>
                  <a:lnTo>
                    <a:pt x="242" y="2"/>
                  </a:lnTo>
                  <a:lnTo>
                    <a:pt x="238" y="3"/>
                  </a:lnTo>
                  <a:lnTo>
                    <a:pt x="236" y="3"/>
                  </a:lnTo>
                  <a:lnTo>
                    <a:pt x="235" y="3"/>
                  </a:lnTo>
                  <a:lnTo>
                    <a:pt x="232" y="3"/>
                  </a:lnTo>
                  <a:lnTo>
                    <a:pt x="229" y="4"/>
                  </a:lnTo>
                  <a:lnTo>
                    <a:pt x="226" y="4"/>
                  </a:lnTo>
                  <a:lnTo>
                    <a:pt x="224" y="4"/>
                  </a:lnTo>
                  <a:lnTo>
                    <a:pt x="225" y="3"/>
                  </a:lnTo>
                  <a:lnTo>
                    <a:pt x="237" y="2"/>
                  </a:lnTo>
                  <a:lnTo>
                    <a:pt x="239" y="2"/>
                  </a:lnTo>
                  <a:lnTo>
                    <a:pt x="241" y="2"/>
                  </a:lnTo>
                  <a:lnTo>
                    <a:pt x="241" y="1"/>
                  </a:lnTo>
                  <a:lnTo>
                    <a:pt x="240" y="1"/>
                  </a:lnTo>
                  <a:lnTo>
                    <a:pt x="234" y="1"/>
                  </a:lnTo>
                  <a:lnTo>
                    <a:pt x="233" y="1"/>
                  </a:lnTo>
                  <a:lnTo>
                    <a:pt x="231" y="1"/>
                  </a:lnTo>
                  <a:lnTo>
                    <a:pt x="229" y="1"/>
                  </a:lnTo>
                  <a:lnTo>
                    <a:pt x="228" y="1"/>
                  </a:lnTo>
                  <a:lnTo>
                    <a:pt x="226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8" y="0"/>
                  </a:lnTo>
                  <a:lnTo>
                    <a:pt x="217" y="0"/>
                  </a:lnTo>
                  <a:lnTo>
                    <a:pt x="216" y="0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7" y="1"/>
                  </a:lnTo>
                  <a:lnTo>
                    <a:pt x="208" y="2"/>
                  </a:lnTo>
                  <a:lnTo>
                    <a:pt x="208" y="2"/>
                  </a:lnTo>
                  <a:lnTo>
                    <a:pt x="207" y="1"/>
                  </a:lnTo>
                  <a:lnTo>
                    <a:pt x="205" y="1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96" y="0"/>
                  </a:lnTo>
                  <a:lnTo>
                    <a:pt x="192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0" y="2"/>
                  </a:lnTo>
                  <a:lnTo>
                    <a:pt x="191" y="2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0" y="3"/>
                  </a:lnTo>
                  <a:lnTo>
                    <a:pt x="188" y="2"/>
                  </a:lnTo>
                  <a:lnTo>
                    <a:pt x="186" y="2"/>
                  </a:lnTo>
                  <a:lnTo>
                    <a:pt x="185" y="1"/>
                  </a:lnTo>
                  <a:lnTo>
                    <a:pt x="185" y="1"/>
                  </a:lnTo>
                  <a:lnTo>
                    <a:pt x="183" y="1"/>
                  </a:lnTo>
                  <a:lnTo>
                    <a:pt x="17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8" y="2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71" y="4"/>
                  </a:lnTo>
                  <a:lnTo>
                    <a:pt x="172" y="4"/>
                  </a:lnTo>
                  <a:lnTo>
                    <a:pt x="170" y="4"/>
                  </a:lnTo>
                  <a:lnTo>
                    <a:pt x="168" y="5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6" y="3"/>
                  </a:lnTo>
                  <a:lnTo>
                    <a:pt x="162" y="2"/>
                  </a:lnTo>
                  <a:lnTo>
                    <a:pt x="161" y="2"/>
                  </a:lnTo>
                  <a:lnTo>
                    <a:pt x="160" y="2"/>
                  </a:lnTo>
                  <a:lnTo>
                    <a:pt x="157" y="2"/>
                  </a:lnTo>
                  <a:lnTo>
                    <a:pt x="153" y="2"/>
                  </a:lnTo>
                  <a:lnTo>
                    <a:pt x="148" y="1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43" y="3"/>
                  </a:lnTo>
                  <a:lnTo>
                    <a:pt x="146" y="3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47" y="3"/>
                  </a:lnTo>
                  <a:lnTo>
                    <a:pt x="140" y="3"/>
                  </a:lnTo>
                  <a:lnTo>
                    <a:pt x="136" y="3"/>
                  </a:lnTo>
                  <a:lnTo>
                    <a:pt x="134" y="3"/>
                  </a:lnTo>
                  <a:lnTo>
                    <a:pt x="133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3" y="4"/>
                  </a:lnTo>
                  <a:lnTo>
                    <a:pt x="133" y="4"/>
                  </a:lnTo>
                  <a:lnTo>
                    <a:pt x="131" y="4"/>
                  </a:lnTo>
                  <a:lnTo>
                    <a:pt x="128" y="4"/>
                  </a:lnTo>
                  <a:lnTo>
                    <a:pt x="127" y="4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5" y="4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4" y="5"/>
                  </a:lnTo>
                  <a:lnTo>
                    <a:pt x="122" y="5"/>
                  </a:lnTo>
                  <a:lnTo>
                    <a:pt x="120" y="5"/>
                  </a:lnTo>
                  <a:lnTo>
                    <a:pt x="120" y="6"/>
                  </a:lnTo>
                  <a:lnTo>
                    <a:pt x="121" y="6"/>
                  </a:lnTo>
                  <a:lnTo>
                    <a:pt x="122" y="7"/>
                  </a:lnTo>
                  <a:lnTo>
                    <a:pt x="125" y="7"/>
                  </a:lnTo>
                  <a:lnTo>
                    <a:pt x="133" y="9"/>
                  </a:lnTo>
                  <a:lnTo>
                    <a:pt x="135" y="9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5" y="10"/>
                  </a:lnTo>
                  <a:lnTo>
                    <a:pt x="134" y="9"/>
                  </a:lnTo>
                  <a:lnTo>
                    <a:pt x="132" y="9"/>
                  </a:lnTo>
                  <a:lnTo>
                    <a:pt x="130" y="9"/>
                  </a:lnTo>
                  <a:lnTo>
                    <a:pt x="123" y="8"/>
                  </a:lnTo>
                  <a:lnTo>
                    <a:pt x="119" y="7"/>
                  </a:lnTo>
                  <a:lnTo>
                    <a:pt x="118" y="7"/>
                  </a:lnTo>
                  <a:lnTo>
                    <a:pt x="117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5" y="8"/>
                  </a:lnTo>
                  <a:lnTo>
                    <a:pt x="118" y="8"/>
                  </a:lnTo>
                  <a:lnTo>
                    <a:pt x="117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2" y="8"/>
                  </a:lnTo>
                  <a:lnTo>
                    <a:pt x="112" y="7"/>
                  </a:lnTo>
                  <a:lnTo>
                    <a:pt x="110" y="6"/>
                  </a:lnTo>
                  <a:lnTo>
                    <a:pt x="109" y="6"/>
                  </a:lnTo>
                  <a:lnTo>
                    <a:pt x="105" y="6"/>
                  </a:lnTo>
                  <a:lnTo>
                    <a:pt x="104" y="6"/>
                  </a:lnTo>
                  <a:lnTo>
                    <a:pt x="103" y="5"/>
                  </a:lnTo>
                  <a:lnTo>
                    <a:pt x="102" y="5"/>
                  </a:lnTo>
                  <a:lnTo>
                    <a:pt x="99" y="6"/>
                  </a:lnTo>
                  <a:lnTo>
                    <a:pt x="97" y="6"/>
                  </a:lnTo>
                  <a:lnTo>
                    <a:pt x="94" y="6"/>
                  </a:lnTo>
                  <a:lnTo>
                    <a:pt x="93" y="7"/>
                  </a:lnTo>
                  <a:lnTo>
                    <a:pt x="91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95" y="8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4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0" y="9"/>
                  </a:lnTo>
                  <a:lnTo>
                    <a:pt x="89" y="9"/>
                  </a:lnTo>
                  <a:lnTo>
                    <a:pt x="87" y="8"/>
                  </a:lnTo>
                  <a:lnTo>
                    <a:pt x="86" y="8"/>
                  </a:lnTo>
                  <a:lnTo>
                    <a:pt x="84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0" y="9"/>
                  </a:lnTo>
                  <a:lnTo>
                    <a:pt x="79" y="8"/>
                  </a:lnTo>
                  <a:lnTo>
                    <a:pt x="78" y="8"/>
                  </a:lnTo>
                  <a:lnTo>
                    <a:pt x="75" y="8"/>
                  </a:lnTo>
                  <a:lnTo>
                    <a:pt x="71" y="8"/>
                  </a:lnTo>
                  <a:lnTo>
                    <a:pt x="68" y="9"/>
                  </a:lnTo>
                  <a:lnTo>
                    <a:pt x="65" y="9"/>
                  </a:lnTo>
                  <a:lnTo>
                    <a:pt x="63" y="10"/>
                  </a:lnTo>
                  <a:lnTo>
                    <a:pt x="61" y="10"/>
                  </a:lnTo>
                  <a:lnTo>
                    <a:pt x="58" y="10"/>
                  </a:lnTo>
                  <a:lnTo>
                    <a:pt x="55" y="10"/>
                  </a:lnTo>
                  <a:lnTo>
                    <a:pt x="51" y="10"/>
                  </a:lnTo>
                  <a:lnTo>
                    <a:pt x="49" y="11"/>
                  </a:lnTo>
                  <a:lnTo>
                    <a:pt x="47" y="11"/>
                  </a:lnTo>
                  <a:lnTo>
                    <a:pt x="44" y="11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5" y="13"/>
                  </a:lnTo>
                  <a:lnTo>
                    <a:pt x="48" y="13"/>
                  </a:lnTo>
                  <a:lnTo>
                    <a:pt x="50" y="13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0" y="14"/>
                  </a:lnTo>
                  <a:lnTo>
                    <a:pt x="49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62" y="14"/>
                  </a:lnTo>
                  <a:lnTo>
                    <a:pt x="66" y="13"/>
                  </a:lnTo>
                  <a:lnTo>
                    <a:pt x="69" y="13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68" y="14"/>
                  </a:lnTo>
                  <a:lnTo>
                    <a:pt x="65" y="14"/>
                  </a:lnTo>
                  <a:lnTo>
                    <a:pt x="62" y="14"/>
                  </a:lnTo>
                  <a:lnTo>
                    <a:pt x="57" y="15"/>
                  </a:lnTo>
                  <a:lnTo>
                    <a:pt x="55" y="15"/>
                  </a:lnTo>
                  <a:lnTo>
                    <a:pt x="55" y="16"/>
                  </a:lnTo>
                  <a:lnTo>
                    <a:pt x="58" y="16"/>
                  </a:lnTo>
                  <a:lnTo>
                    <a:pt x="57" y="16"/>
                  </a:lnTo>
                  <a:lnTo>
                    <a:pt x="55" y="16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8" y="18"/>
                  </a:lnTo>
                  <a:lnTo>
                    <a:pt x="70" y="18"/>
                  </a:lnTo>
                  <a:lnTo>
                    <a:pt x="75" y="17"/>
                  </a:lnTo>
                  <a:lnTo>
                    <a:pt x="83" y="16"/>
                  </a:lnTo>
                  <a:lnTo>
                    <a:pt x="87" y="16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2" y="17"/>
                  </a:lnTo>
                  <a:lnTo>
                    <a:pt x="75" y="18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1" y="18"/>
                  </a:lnTo>
                  <a:lnTo>
                    <a:pt x="55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7" y="20"/>
                  </a:lnTo>
                  <a:lnTo>
                    <a:pt x="59" y="21"/>
                  </a:lnTo>
                  <a:lnTo>
                    <a:pt x="60" y="21"/>
                  </a:lnTo>
                  <a:lnTo>
                    <a:pt x="62" y="21"/>
                  </a:lnTo>
                  <a:lnTo>
                    <a:pt x="65" y="21"/>
                  </a:lnTo>
                  <a:lnTo>
                    <a:pt x="68" y="21"/>
                  </a:lnTo>
                  <a:lnTo>
                    <a:pt x="76" y="19"/>
                  </a:lnTo>
                  <a:lnTo>
                    <a:pt x="79" y="18"/>
                  </a:lnTo>
                  <a:lnTo>
                    <a:pt x="80" y="18"/>
                  </a:lnTo>
                  <a:lnTo>
                    <a:pt x="90" y="17"/>
                  </a:lnTo>
                  <a:lnTo>
                    <a:pt x="101" y="17"/>
                  </a:lnTo>
                  <a:lnTo>
                    <a:pt x="100" y="17"/>
                  </a:lnTo>
                  <a:lnTo>
                    <a:pt x="89" y="18"/>
                  </a:lnTo>
                  <a:lnTo>
                    <a:pt x="85" y="18"/>
                  </a:lnTo>
                  <a:lnTo>
                    <a:pt x="80" y="19"/>
                  </a:lnTo>
                  <a:lnTo>
                    <a:pt x="74" y="20"/>
                  </a:lnTo>
                  <a:lnTo>
                    <a:pt x="72" y="21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0" y="22"/>
                  </a:lnTo>
                  <a:lnTo>
                    <a:pt x="72" y="22"/>
                  </a:lnTo>
                  <a:lnTo>
                    <a:pt x="73" y="22"/>
                  </a:lnTo>
                  <a:lnTo>
                    <a:pt x="76" y="22"/>
                  </a:lnTo>
                  <a:lnTo>
                    <a:pt x="79" y="22"/>
                  </a:lnTo>
                  <a:lnTo>
                    <a:pt x="80" y="22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89" y="22"/>
                  </a:lnTo>
                  <a:lnTo>
                    <a:pt x="91" y="22"/>
                  </a:lnTo>
                  <a:lnTo>
                    <a:pt x="93" y="21"/>
                  </a:lnTo>
                  <a:lnTo>
                    <a:pt x="95" y="21"/>
                  </a:lnTo>
                  <a:lnTo>
                    <a:pt x="100" y="20"/>
                  </a:lnTo>
                  <a:lnTo>
                    <a:pt x="103" y="20"/>
                  </a:lnTo>
                  <a:lnTo>
                    <a:pt x="105" y="20"/>
                  </a:lnTo>
                  <a:lnTo>
                    <a:pt x="103" y="21"/>
                  </a:lnTo>
                  <a:lnTo>
                    <a:pt x="99" y="21"/>
                  </a:lnTo>
                  <a:lnTo>
                    <a:pt x="98" y="22"/>
                  </a:lnTo>
                  <a:lnTo>
                    <a:pt x="100" y="22"/>
                  </a:lnTo>
                  <a:lnTo>
                    <a:pt x="101" y="22"/>
                  </a:lnTo>
                  <a:lnTo>
                    <a:pt x="108" y="21"/>
                  </a:lnTo>
                  <a:lnTo>
                    <a:pt x="110" y="21"/>
                  </a:lnTo>
                  <a:lnTo>
                    <a:pt x="112" y="21"/>
                  </a:lnTo>
                  <a:lnTo>
                    <a:pt x="121" y="20"/>
                  </a:lnTo>
                  <a:lnTo>
                    <a:pt x="124" y="20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27" y="19"/>
                  </a:lnTo>
                  <a:lnTo>
                    <a:pt x="129" y="18"/>
                  </a:lnTo>
                  <a:lnTo>
                    <a:pt x="130" y="17"/>
                  </a:lnTo>
                  <a:lnTo>
                    <a:pt x="131" y="17"/>
                  </a:lnTo>
                  <a:lnTo>
                    <a:pt x="132" y="17"/>
                  </a:lnTo>
                  <a:lnTo>
                    <a:pt x="133" y="17"/>
                  </a:lnTo>
                  <a:lnTo>
                    <a:pt x="135" y="17"/>
                  </a:lnTo>
                  <a:lnTo>
                    <a:pt x="138" y="16"/>
                  </a:lnTo>
                  <a:lnTo>
                    <a:pt x="142" y="15"/>
                  </a:lnTo>
                  <a:lnTo>
                    <a:pt x="152" y="15"/>
                  </a:lnTo>
                  <a:lnTo>
                    <a:pt x="149" y="15"/>
                  </a:lnTo>
                  <a:lnTo>
                    <a:pt x="145" y="15"/>
                  </a:lnTo>
                  <a:lnTo>
                    <a:pt x="138" y="17"/>
                  </a:lnTo>
                  <a:lnTo>
                    <a:pt x="136" y="17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3" y="19"/>
                  </a:lnTo>
                  <a:lnTo>
                    <a:pt x="134" y="19"/>
                  </a:lnTo>
                  <a:lnTo>
                    <a:pt x="138" y="19"/>
                  </a:lnTo>
                  <a:lnTo>
                    <a:pt x="142" y="19"/>
                  </a:lnTo>
                  <a:lnTo>
                    <a:pt x="144" y="19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3" y="20"/>
                  </a:lnTo>
                  <a:lnTo>
                    <a:pt x="141" y="20"/>
                  </a:lnTo>
                  <a:lnTo>
                    <a:pt x="134" y="20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19" y="22"/>
                  </a:lnTo>
                  <a:lnTo>
                    <a:pt x="111" y="23"/>
                  </a:lnTo>
                  <a:lnTo>
                    <a:pt x="98" y="24"/>
                  </a:lnTo>
                  <a:lnTo>
                    <a:pt x="96" y="24"/>
                  </a:lnTo>
                  <a:lnTo>
                    <a:pt x="95" y="24"/>
                  </a:lnTo>
                  <a:lnTo>
                    <a:pt x="94" y="25"/>
                  </a:lnTo>
                  <a:lnTo>
                    <a:pt x="95" y="25"/>
                  </a:lnTo>
                  <a:lnTo>
                    <a:pt x="97" y="26"/>
                  </a:lnTo>
                  <a:lnTo>
                    <a:pt x="99" y="27"/>
                  </a:lnTo>
                  <a:lnTo>
                    <a:pt x="100" y="28"/>
                  </a:lnTo>
                  <a:lnTo>
                    <a:pt x="101" y="29"/>
                  </a:lnTo>
                  <a:lnTo>
                    <a:pt x="102" y="30"/>
                  </a:lnTo>
                  <a:lnTo>
                    <a:pt x="103" y="30"/>
                  </a:lnTo>
                  <a:lnTo>
                    <a:pt x="105" y="30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8" y="30"/>
                  </a:lnTo>
                  <a:lnTo>
                    <a:pt x="106" y="31"/>
                  </a:lnTo>
                  <a:lnTo>
                    <a:pt x="104" y="31"/>
                  </a:lnTo>
                  <a:lnTo>
                    <a:pt x="102" y="31"/>
                  </a:lnTo>
                  <a:lnTo>
                    <a:pt x="99" y="30"/>
                  </a:lnTo>
                  <a:lnTo>
                    <a:pt x="98" y="30"/>
                  </a:lnTo>
                  <a:lnTo>
                    <a:pt x="97" y="30"/>
                  </a:lnTo>
                  <a:lnTo>
                    <a:pt x="96" y="29"/>
                  </a:lnTo>
                  <a:lnTo>
                    <a:pt x="95" y="28"/>
                  </a:lnTo>
                  <a:lnTo>
                    <a:pt x="94" y="27"/>
                  </a:lnTo>
                  <a:lnTo>
                    <a:pt x="92" y="27"/>
                  </a:lnTo>
                  <a:lnTo>
                    <a:pt x="90" y="26"/>
                  </a:lnTo>
                  <a:lnTo>
                    <a:pt x="88" y="25"/>
                  </a:lnTo>
                  <a:lnTo>
                    <a:pt x="86" y="25"/>
                  </a:lnTo>
                  <a:lnTo>
                    <a:pt x="82" y="25"/>
                  </a:lnTo>
                  <a:lnTo>
                    <a:pt x="77" y="25"/>
                  </a:lnTo>
                  <a:lnTo>
                    <a:pt x="69" y="24"/>
                  </a:lnTo>
                  <a:lnTo>
                    <a:pt x="67" y="25"/>
                  </a:lnTo>
                  <a:lnTo>
                    <a:pt x="65" y="26"/>
                  </a:lnTo>
                  <a:lnTo>
                    <a:pt x="65" y="27"/>
                  </a:lnTo>
                  <a:lnTo>
                    <a:pt x="63" y="28"/>
                  </a:lnTo>
                  <a:lnTo>
                    <a:pt x="64" y="29"/>
                  </a:lnTo>
                  <a:lnTo>
                    <a:pt x="65" y="30"/>
                  </a:lnTo>
                  <a:lnTo>
                    <a:pt x="69" y="30"/>
                  </a:lnTo>
                  <a:lnTo>
                    <a:pt x="70" y="30"/>
                  </a:lnTo>
                  <a:lnTo>
                    <a:pt x="70" y="31"/>
                  </a:lnTo>
                  <a:lnTo>
                    <a:pt x="71" y="32"/>
                  </a:lnTo>
                  <a:lnTo>
                    <a:pt x="72" y="33"/>
                  </a:lnTo>
                  <a:lnTo>
                    <a:pt x="72" y="34"/>
                  </a:lnTo>
                  <a:lnTo>
                    <a:pt x="73" y="34"/>
                  </a:lnTo>
                  <a:lnTo>
                    <a:pt x="74" y="35"/>
                  </a:lnTo>
                  <a:lnTo>
                    <a:pt x="75" y="36"/>
                  </a:lnTo>
                  <a:lnTo>
                    <a:pt x="76" y="36"/>
                  </a:lnTo>
                  <a:lnTo>
                    <a:pt x="74" y="36"/>
                  </a:lnTo>
                  <a:lnTo>
                    <a:pt x="73" y="36"/>
                  </a:lnTo>
                  <a:lnTo>
                    <a:pt x="71" y="35"/>
                  </a:lnTo>
                  <a:lnTo>
                    <a:pt x="70" y="35"/>
                  </a:lnTo>
                  <a:lnTo>
                    <a:pt x="69" y="36"/>
                  </a:lnTo>
                  <a:lnTo>
                    <a:pt x="68" y="36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73" y="37"/>
                  </a:lnTo>
                  <a:lnTo>
                    <a:pt x="78" y="37"/>
                  </a:lnTo>
                  <a:lnTo>
                    <a:pt x="82" y="38"/>
                  </a:lnTo>
                  <a:lnTo>
                    <a:pt x="84" y="38"/>
                  </a:lnTo>
                  <a:lnTo>
                    <a:pt x="85" y="37"/>
                  </a:lnTo>
                  <a:lnTo>
                    <a:pt x="87" y="37"/>
                  </a:lnTo>
                  <a:lnTo>
                    <a:pt x="89" y="37"/>
                  </a:lnTo>
                  <a:lnTo>
                    <a:pt x="90" y="37"/>
                  </a:lnTo>
                  <a:lnTo>
                    <a:pt x="89" y="37"/>
                  </a:lnTo>
                  <a:lnTo>
                    <a:pt x="87" y="38"/>
                  </a:lnTo>
                  <a:lnTo>
                    <a:pt x="85" y="38"/>
                  </a:lnTo>
                  <a:lnTo>
                    <a:pt x="84" y="38"/>
                  </a:lnTo>
                  <a:lnTo>
                    <a:pt x="83" y="38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5" y="39"/>
                  </a:lnTo>
                  <a:lnTo>
                    <a:pt x="74" y="39"/>
                  </a:lnTo>
                  <a:lnTo>
                    <a:pt x="73" y="39"/>
                  </a:lnTo>
                  <a:lnTo>
                    <a:pt x="71" y="38"/>
                  </a:lnTo>
                  <a:lnTo>
                    <a:pt x="65" y="38"/>
                  </a:lnTo>
                  <a:lnTo>
                    <a:pt x="63" y="37"/>
                  </a:lnTo>
                  <a:lnTo>
                    <a:pt x="62" y="38"/>
                  </a:lnTo>
                  <a:lnTo>
                    <a:pt x="57" y="38"/>
                  </a:lnTo>
                  <a:lnTo>
                    <a:pt x="53" y="38"/>
                  </a:lnTo>
                  <a:lnTo>
                    <a:pt x="48" y="39"/>
                  </a:lnTo>
                  <a:lnTo>
                    <a:pt x="45" y="40"/>
                  </a:lnTo>
                  <a:lnTo>
                    <a:pt x="42" y="41"/>
                  </a:lnTo>
                  <a:lnTo>
                    <a:pt x="40" y="42"/>
                  </a:lnTo>
                  <a:lnTo>
                    <a:pt x="38" y="42"/>
                  </a:lnTo>
                  <a:lnTo>
                    <a:pt x="37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9" y="45"/>
                  </a:lnTo>
                  <a:lnTo>
                    <a:pt x="41" y="45"/>
                  </a:lnTo>
                  <a:lnTo>
                    <a:pt x="44" y="44"/>
                  </a:lnTo>
                  <a:lnTo>
                    <a:pt x="49" y="44"/>
                  </a:lnTo>
                  <a:lnTo>
                    <a:pt x="50" y="43"/>
                  </a:lnTo>
                  <a:lnTo>
                    <a:pt x="48" y="45"/>
                  </a:lnTo>
                  <a:lnTo>
                    <a:pt x="44" y="46"/>
                  </a:lnTo>
                  <a:lnTo>
                    <a:pt x="50" y="45"/>
                  </a:lnTo>
                  <a:lnTo>
                    <a:pt x="52" y="45"/>
                  </a:lnTo>
                  <a:lnTo>
                    <a:pt x="54" y="44"/>
                  </a:lnTo>
                  <a:lnTo>
                    <a:pt x="57" y="43"/>
                  </a:lnTo>
                  <a:lnTo>
                    <a:pt x="61" y="41"/>
                  </a:lnTo>
                  <a:lnTo>
                    <a:pt x="57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54" y="46"/>
                  </a:lnTo>
                  <a:lnTo>
                    <a:pt x="52" y="46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47" y="52"/>
                  </a:lnTo>
                  <a:lnTo>
                    <a:pt x="48" y="52"/>
                  </a:lnTo>
                  <a:lnTo>
                    <a:pt x="49" y="52"/>
                  </a:lnTo>
                  <a:lnTo>
                    <a:pt x="53" y="52"/>
                  </a:lnTo>
                  <a:lnTo>
                    <a:pt x="55" y="52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62" y="51"/>
                  </a:lnTo>
                  <a:lnTo>
                    <a:pt x="63" y="51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1" y="48"/>
                  </a:lnTo>
                  <a:lnTo>
                    <a:pt x="70" y="48"/>
                  </a:lnTo>
                  <a:lnTo>
                    <a:pt x="70" y="49"/>
                  </a:lnTo>
                  <a:lnTo>
                    <a:pt x="67" y="50"/>
                  </a:lnTo>
                  <a:lnTo>
                    <a:pt x="63" y="51"/>
                  </a:lnTo>
                  <a:lnTo>
                    <a:pt x="60" y="52"/>
                  </a:lnTo>
                  <a:lnTo>
                    <a:pt x="59" y="52"/>
                  </a:lnTo>
                  <a:lnTo>
                    <a:pt x="58" y="53"/>
                  </a:lnTo>
                  <a:lnTo>
                    <a:pt x="57" y="53"/>
                  </a:lnTo>
                  <a:lnTo>
                    <a:pt x="55" y="53"/>
                  </a:lnTo>
                  <a:lnTo>
                    <a:pt x="51" y="54"/>
                  </a:lnTo>
                  <a:lnTo>
                    <a:pt x="49" y="54"/>
                  </a:lnTo>
                  <a:lnTo>
                    <a:pt x="47" y="5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1"/>
                  </a:lnTo>
                  <a:lnTo>
                    <a:pt x="41" y="50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2" y="49"/>
                  </a:lnTo>
                  <a:lnTo>
                    <a:pt x="30" y="49"/>
                  </a:lnTo>
                  <a:lnTo>
                    <a:pt x="27" y="49"/>
                  </a:lnTo>
                  <a:lnTo>
                    <a:pt x="26" y="50"/>
                  </a:lnTo>
                  <a:lnTo>
                    <a:pt x="26" y="51"/>
                  </a:lnTo>
                  <a:lnTo>
                    <a:pt x="26" y="52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7" y="54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3" y="56"/>
                  </a:lnTo>
                  <a:lnTo>
                    <a:pt x="22" y="56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7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0" y="62"/>
                  </a:lnTo>
                  <a:lnTo>
                    <a:pt x="1" y="63"/>
                  </a:lnTo>
                  <a:lnTo>
                    <a:pt x="6" y="63"/>
                  </a:lnTo>
                  <a:lnTo>
                    <a:pt x="7" y="63"/>
                  </a:lnTo>
                  <a:lnTo>
                    <a:pt x="9" y="62"/>
                  </a:lnTo>
                  <a:lnTo>
                    <a:pt x="9" y="61"/>
                  </a:lnTo>
                  <a:lnTo>
                    <a:pt x="12" y="60"/>
                  </a:lnTo>
                  <a:lnTo>
                    <a:pt x="10" y="62"/>
                  </a:lnTo>
                  <a:lnTo>
                    <a:pt x="8" y="63"/>
                  </a:lnTo>
                  <a:lnTo>
                    <a:pt x="12" y="63"/>
                  </a:lnTo>
                  <a:lnTo>
                    <a:pt x="16" y="64"/>
                  </a:lnTo>
                  <a:lnTo>
                    <a:pt x="18" y="62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4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8" y="63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41" y="64"/>
                  </a:lnTo>
                  <a:lnTo>
                    <a:pt x="45" y="61"/>
                  </a:lnTo>
                  <a:lnTo>
                    <a:pt x="45" y="62"/>
                  </a:lnTo>
                  <a:lnTo>
                    <a:pt x="45" y="63"/>
                  </a:lnTo>
                  <a:lnTo>
                    <a:pt x="50" y="63"/>
                  </a:lnTo>
                  <a:lnTo>
                    <a:pt x="59" y="63"/>
                  </a:lnTo>
                  <a:lnTo>
                    <a:pt x="60" y="62"/>
                  </a:lnTo>
                  <a:lnTo>
                    <a:pt x="60" y="62"/>
                  </a:lnTo>
                  <a:lnTo>
                    <a:pt x="60" y="61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1" y="61"/>
                  </a:lnTo>
                  <a:lnTo>
                    <a:pt x="61" y="61"/>
                  </a:lnTo>
                  <a:lnTo>
                    <a:pt x="62" y="61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4" y="62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7" y="62"/>
                  </a:lnTo>
                  <a:lnTo>
                    <a:pt x="68" y="62"/>
                  </a:lnTo>
                  <a:lnTo>
                    <a:pt x="69" y="62"/>
                  </a:lnTo>
                  <a:lnTo>
                    <a:pt x="69" y="63"/>
                  </a:lnTo>
                  <a:lnTo>
                    <a:pt x="70" y="63"/>
                  </a:lnTo>
                  <a:lnTo>
                    <a:pt x="69" y="64"/>
                  </a:lnTo>
                  <a:lnTo>
                    <a:pt x="68" y="64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9" y="66"/>
                  </a:lnTo>
                  <a:lnTo>
                    <a:pt x="73" y="65"/>
                  </a:lnTo>
                  <a:lnTo>
                    <a:pt x="75" y="65"/>
                  </a:lnTo>
                  <a:lnTo>
                    <a:pt x="79" y="64"/>
                  </a:lnTo>
                  <a:lnTo>
                    <a:pt x="82" y="64"/>
                  </a:lnTo>
                  <a:lnTo>
                    <a:pt x="84" y="63"/>
                  </a:lnTo>
                  <a:lnTo>
                    <a:pt x="86" y="63"/>
                  </a:lnTo>
                  <a:lnTo>
                    <a:pt x="92" y="62"/>
                  </a:lnTo>
                  <a:lnTo>
                    <a:pt x="94" y="61"/>
                  </a:lnTo>
                  <a:lnTo>
                    <a:pt x="96" y="60"/>
                  </a:lnTo>
                  <a:lnTo>
                    <a:pt x="97" y="59"/>
                  </a:lnTo>
                  <a:lnTo>
                    <a:pt x="97" y="58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5" y="58"/>
                  </a:lnTo>
                  <a:lnTo>
                    <a:pt x="93" y="58"/>
                  </a:lnTo>
                  <a:lnTo>
                    <a:pt x="91" y="59"/>
                  </a:lnTo>
                  <a:lnTo>
                    <a:pt x="90" y="58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9" y="57"/>
                  </a:lnTo>
                  <a:lnTo>
                    <a:pt x="89" y="56"/>
                  </a:lnTo>
                  <a:lnTo>
                    <a:pt x="90" y="56"/>
                  </a:lnTo>
                  <a:lnTo>
                    <a:pt x="89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2" y="56"/>
                  </a:lnTo>
                  <a:lnTo>
                    <a:pt x="79" y="55"/>
                  </a:lnTo>
                  <a:lnTo>
                    <a:pt x="78" y="55"/>
                  </a:lnTo>
                  <a:lnTo>
                    <a:pt x="76" y="55"/>
                  </a:lnTo>
                  <a:lnTo>
                    <a:pt x="75" y="55"/>
                  </a:lnTo>
                  <a:lnTo>
                    <a:pt x="72" y="55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69" y="55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71" y="54"/>
                  </a:lnTo>
                  <a:lnTo>
                    <a:pt x="73" y="54"/>
                  </a:lnTo>
                  <a:lnTo>
                    <a:pt x="75" y="54"/>
                  </a:lnTo>
                  <a:lnTo>
                    <a:pt x="76" y="54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5" y="52"/>
                  </a:lnTo>
                  <a:lnTo>
                    <a:pt x="76" y="52"/>
                  </a:lnTo>
                  <a:lnTo>
                    <a:pt x="79" y="54"/>
                  </a:lnTo>
                  <a:lnTo>
                    <a:pt x="82" y="54"/>
                  </a:lnTo>
                  <a:lnTo>
                    <a:pt x="84" y="54"/>
                  </a:lnTo>
                  <a:lnTo>
                    <a:pt x="87" y="54"/>
                  </a:lnTo>
                  <a:lnTo>
                    <a:pt x="93" y="54"/>
                  </a:lnTo>
                  <a:lnTo>
                    <a:pt x="95" y="54"/>
                  </a:lnTo>
                  <a:lnTo>
                    <a:pt x="96" y="54"/>
                  </a:lnTo>
                  <a:lnTo>
                    <a:pt x="98" y="54"/>
                  </a:lnTo>
                  <a:lnTo>
                    <a:pt x="100" y="53"/>
                  </a:lnTo>
                  <a:lnTo>
                    <a:pt x="102" y="53"/>
                  </a:lnTo>
                  <a:lnTo>
                    <a:pt x="103" y="52"/>
                  </a:lnTo>
                  <a:lnTo>
                    <a:pt x="104" y="51"/>
                  </a:lnTo>
                  <a:lnTo>
                    <a:pt x="105" y="50"/>
                  </a:lnTo>
                  <a:lnTo>
                    <a:pt x="106" y="49"/>
                  </a:lnTo>
                  <a:lnTo>
                    <a:pt x="107" y="48"/>
                  </a:lnTo>
                  <a:lnTo>
                    <a:pt x="108" y="48"/>
                  </a:lnTo>
                  <a:lnTo>
                    <a:pt x="112" y="48"/>
                  </a:lnTo>
                  <a:lnTo>
                    <a:pt x="115" y="48"/>
                  </a:lnTo>
                  <a:lnTo>
                    <a:pt x="119" y="48"/>
                  </a:lnTo>
                  <a:lnTo>
                    <a:pt x="122" y="46"/>
                  </a:lnTo>
                  <a:lnTo>
                    <a:pt x="124" y="46"/>
                  </a:lnTo>
                  <a:lnTo>
                    <a:pt x="125" y="46"/>
                  </a:lnTo>
                  <a:lnTo>
                    <a:pt x="126" y="46"/>
                  </a:lnTo>
                  <a:lnTo>
                    <a:pt x="130" y="44"/>
                  </a:lnTo>
                  <a:lnTo>
                    <a:pt x="134" y="43"/>
                  </a:lnTo>
                  <a:lnTo>
                    <a:pt x="134" y="43"/>
                  </a:lnTo>
                  <a:lnTo>
                    <a:pt x="132" y="42"/>
                  </a:lnTo>
                  <a:lnTo>
                    <a:pt x="128" y="42"/>
                  </a:lnTo>
                  <a:lnTo>
                    <a:pt x="126" y="41"/>
                  </a:lnTo>
                  <a:lnTo>
                    <a:pt x="127" y="41"/>
                  </a:lnTo>
                  <a:lnTo>
                    <a:pt x="130" y="41"/>
                  </a:lnTo>
                  <a:lnTo>
                    <a:pt x="134" y="41"/>
                  </a:lnTo>
                  <a:lnTo>
                    <a:pt x="138" y="41"/>
                  </a:lnTo>
                  <a:lnTo>
                    <a:pt x="142" y="40"/>
                  </a:lnTo>
                  <a:lnTo>
                    <a:pt x="142" y="40"/>
                  </a:lnTo>
                  <a:lnTo>
                    <a:pt x="143" y="39"/>
                  </a:lnTo>
                  <a:lnTo>
                    <a:pt x="143" y="39"/>
                  </a:lnTo>
                  <a:lnTo>
                    <a:pt x="142" y="39"/>
                  </a:lnTo>
                  <a:lnTo>
                    <a:pt x="140" y="38"/>
                  </a:lnTo>
                  <a:lnTo>
                    <a:pt x="138" y="38"/>
                  </a:lnTo>
                  <a:lnTo>
                    <a:pt x="135" y="38"/>
                  </a:lnTo>
                  <a:lnTo>
                    <a:pt x="134" y="37"/>
                  </a:lnTo>
                  <a:lnTo>
                    <a:pt x="133" y="37"/>
                  </a:lnTo>
                  <a:lnTo>
                    <a:pt x="132" y="37"/>
                  </a:lnTo>
                  <a:lnTo>
                    <a:pt x="130" y="36"/>
                  </a:lnTo>
                  <a:lnTo>
                    <a:pt x="128" y="36"/>
                  </a:lnTo>
                  <a:lnTo>
                    <a:pt x="123" y="37"/>
                  </a:lnTo>
                  <a:lnTo>
                    <a:pt x="121" y="37"/>
                  </a:lnTo>
                  <a:lnTo>
                    <a:pt x="119" y="37"/>
                  </a:lnTo>
                  <a:lnTo>
                    <a:pt x="118" y="37"/>
                  </a:lnTo>
                  <a:lnTo>
                    <a:pt x="118" y="36"/>
                  </a:lnTo>
                  <a:lnTo>
                    <a:pt x="115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8" y="36"/>
                  </a:lnTo>
                  <a:lnTo>
                    <a:pt x="120" y="36"/>
                  </a:lnTo>
                  <a:lnTo>
                    <a:pt x="122" y="36"/>
                  </a:lnTo>
                  <a:lnTo>
                    <a:pt x="124" y="36"/>
                  </a:lnTo>
                  <a:lnTo>
                    <a:pt x="129" y="36"/>
                  </a:lnTo>
                  <a:lnTo>
                    <a:pt x="131" y="36"/>
                  </a:lnTo>
                  <a:lnTo>
                    <a:pt x="132" y="36"/>
                  </a:lnTo>
                  <a:lnTo>
                    <a:pt x="134" y="36"/>
                  </a:lnTo>
                  <a:lnTo>
                    <a:pt x="136" y="35"/>
                  </a:lnTo>
                  <a:lnTo>
                    <a:pt x="138" y="36"/>
                  </a:lnTo>
                  <a:lnTo>
                    <a:pt x="138" y="36"/>
                  </a:lnTo>
                  <a:lnTo>
                    <a:pt x="140" y="36"/>
                  </a:lnTo>
                  <a:lnTo>
                    <a:pt x="145" y="36"/>
                  </a:lnTo>
                  <a:lnTo>
                    <a:pt x="146" y="36"/>
                  </a:lnTo>
                  <a:lnTo>
                    <a:pt x="148" y="34"/>
                  </a:lnTo>
                  <a:lnTo>
                    <a:pt x="146" y="34"/>
                  </a:lnTo>
                  <a:lnTo>
                    <a:pt x="143" y="35"/>
                  </a:lnTo>
                  <a:lnTo>
                    <a:pt x="141" y="34"/>
                  </a:lnTo>
                  <a:lnTo>
                    <a:pt x="140" y="34"/>
                  </a:lnTo>
                  <a:lnTo>
                    <a:pt x="138" y="34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4" y="32"/>
                  </a:lnTo>
                  <a:lnTo>
                    <a:pt x="133" y="32"/>
                  </a:lnTo>
                  <a:lnTo>
                    <a:pt x="132" y="32"/>
                  </a:lnTo>
                  <a:lnTo>
                    <a:pt x="136" y="32"/>
                  </a:lnTo>
                  <a:lnTo>
                    <a:pt x="138" y="32"/>
                  </a:lnTo>
                  <a:lnTo>
                    <a:pt x="140" y="32"/>
                  </a:lnTo>
                  <a:lnTo>
                    <a:pt x="142" y="33"/>
                  </a:lnTo>
                  <a:lnTo>
                    <a:pt x="144" y="33"/>
                  </a:lnTo>
                  <a:lnTo>
                    <a:pt x="148" y="32"/>
                  </a:lnTo>
                  <a:lnTo>
                    <a:pt x="152" y="32"/>
                  </a:lnTo>
                  <a:lnTo>
                    <a:pt x="153" y="32"/>
                  </a:lnTo>
                  <a:lnTo>
                    <a:pt x="155" y="32"/>
                  </a:lnTo>
                  <a:lnTo>
                    <a:pt x="156" y="32"/>
                  </a:lnTo>
                  <a:lnTo>
                    <a:pt x="159" y="32"/>
                  </a:lnTo>
                  <a:lnTo>
                    <a:pt x="160" y="32"/>
                  </a:lnTo>
                  <a:lnTo>
                    <a:pt x="160" y="32"/>
                  </a:lnTo>
                  <a:lnTo>
                    <a:pt x="161" y="31"/>
                  </a:lnTo>
                  <a:lnTo>
                    <a:pt x="162" y="31"/>
                  </a:lnTo>
                  <a:lnTo>
                    <a:pt x="162" y="30"/>
                  </a:lnTo>
                  <a:lnTo>
                    <a:pt x="162" y="30"/>
                  </a:lnTo>
                  <a:lnTo>
                    <a:pt x="161" y="29"/>
                  </a:lnTo>
                  <a:lnTo>
                    <a:pt x="160" y="29"/>
                  </a:lnTo>
                  <a:lnTo>
                    <a:pt x="157" y="29"/>
                  </a:lnTo>
                  <a:lnTo>
                    <a:pt x="154" y="29"/>
                  </a:lnTo>
                  <a:lnTo>
                    <a:pt x="153" y="29"/>
                  </a:lnTo>
                  <a:lnTo>
                    <a:pt x="156" y="28"/>
                  </a:lnTo>
                  <a:lnTo>
                    <a:pt x="158" y="28"/>
                  </a:lnTo>
                  <a:lnTo>
                    <a:pt x="160" y="28"/>
                  </a:lnTo>
                  <a:lnTo>
                    <a:pt x="162" y="29"/>
                  </a:lnTo>
                  <a:lnTo>
                    <a:pt x="169" y="30"/>
                  </a:lnTo>
                  <a:lnTo>
                    <a:pt x="170" y="30"/>
                  </a:lnTo>
                  <a:lnTo>
                    <a:pt x="172" y="30"/>
                  </a:lnTo>
                  <a:lnTo>
                    <a:pt x="177" y="29"/>
                  </a:lnTo>
                  <a:lnTo>
                    <a:pt x="178" y="29"/>
                  </a:lnTo>
                  <a:lnTo>
                    <a:pt x="180" y="28"/>
                  </a:lnTo>
                  <a:lnTo>
                    <a:pt x="180" y="28"/>
                  </a:lnTo>
                  <a:lnTo>
                    <a:pt x="179" y="28"/>
                  </a:lnTo>
                  <a:lnTo>
                    <a:pt x="179" y="28"/>
                  </a:lnTo>
                  <a:lnTo>
                    <a:pt x="184" y="27"/>
                  </a:lnTo>
                  <a:lnTo>
                    <a:pt x="186" y="26"/>
                  </a:lnTo>
                  <a:lnTo>
                    <a:pt x="186" y="26"/>
                  </a:lnTo>
                  <a:lnTo>
                    <a:pt x="185" y="26"/>
                  </a:lnTo>
                  <a:lnTo>
                    <a:pt x="184" y="26"/>
                  </a:lnTo>
                  <a:lnTo>
                    <a:pt x="178" y="26"/>
                  </a:lnTo>
                  <a:lnTo>
                    <a:pt x="176" y="26"/>
                  </a:lnTo>
                  <a:lnTo>
                    <a:pt x="175" y="26"/>
                  </a:lnTo>
                  <a:lnTo>
                    <a:pt x="175" y="26"/>
                  </a:lnTo>
                  <a:lnTo>
                    <a:pt x="176" y="26"/>
                  </a:lnTo>
                  <a:lnTo>
                    <a:pt x="177" y="26"/>
                  </a:lnTo>
                  <a:lnTo>
                    <a:pt x="178" y="26"/>
                  </a:lnTo>
                  <a:lnTo>
                    <a:pt x="180" y="26"/>
                  </a:lnTo>
                  <a:lnTo>
                    <a:pt x="183" y="25"/>
                  </a:lnTo>
                  <a:lnTo>
                    <a:pt x="190" y="25"/>
                  </a:lnTo>
                  <a:lnTo>
                    <a:pt x="191" y="25"/>
                  </a:lnTo>
                  <a:lnTo>
                    <a:pt x="190" y="23"/>
                  </a:lnTo>
                  <a:lnTo>
                    <a:pt x="190" y="22"/>
                  </a:lnTo>
                  <a:lnTo>
                    <a:pt x="190" y="22"/>
                  </a:lnTo>
                  <a:lnTo>
                    <a:pt x="191" y="23"/>
                  </a:lnTo>
                  <a:lnTo>
                    <a:pt x="193" y="23"/>
                  </a:lnTo>
                  <a:lnTo>
                    <a:pt x="194" y="24"/>
                  </a:lnTo>
                  <a:lnTo>
                    <a:pt x="196" y="24"/>
                  </a:lnTo>
                  <a:lnTo>
                    <a:pt x="197" y="24"/>
                  </a:lnTo>
                  <a:lnTo>
                    <a:pt x="198" y="23"/>
                  </a:lnTo>
                  <a:lnTo>
                    <a:pt x="203" y="22"/>
                  </a:lnTo>
                  <a:lnTo>
                    <a:pt x="206" y="21"/>
                  </a:lnTo>
                  <a:lnTo>
                    <a:pt x="214" y="19"/>
                  </a:lnTo>
                  <a:lnTo>
                    <a:pt x="224" y="18"/>
                  </a:lnTo>
                  <a:lnTo>
                    <a:pt x="228" y="17"/>
                  </a:lnTo>
                  <a:lnTo>
                    <a:pt x="235" y="16"/>
                  </a:lnTo>
                  <a:lnTo>
                    <a:pt x="241" y="14"/>
                  </a:lnTo>
                  <a:lnTo>
                    <a:pt x="242" y="14"/>
                  </a:lnTo>
                  <a:lnTo>
                    <a:pt x="238" y="14"/>
                  </a:lnTo>
                  <a:lnTo>
                    <a:pt x="235" y="14"/>
                  </a:lnTo>
                  <a:lnTo>
                    <a:pt x="213" y="16"/>
                  </a:lnTo>
                  <a:lnTo>
                    <a:pt x="211" y="16"/>
                  </a:lnTo>
                  <a:lnTo>
                    <a:pt x="210" y="16"/>
                  </a:lnTo>
                  <a:lnTo>
                    <a:pt x="211" y="16"/>
                  </a:lnTo>
                  <a:lnTo>
                    <a:pt x="226" y="14"/>
                  </a:lnTo>
                  <a:lnTo>
                    <a:pt x="227" y="14"/>
                  </a:lnTo>
                  <a:lnTo>
                    <a:pt x="227" y="14"/>
                  </a:lnTo>
                  <a:lnTo>
                    <a:pt x="228" y="13"/>
                  </a:lnTo>
                  <a:lnTo>
                    <a:pt x="229" y="13"/>
                  </a:lnTo>
                  <a:lnTo>
                    <a:pt x="234" y="13"/>
                  </a:lnTo>
                  <a:lnTo>
                    <a:pt x="236" y="13"/>
                  </a:lnTo>
                  <a:lnTo>
                    <a:pt x="238" y="13"/>
                  </a:lnTo>
                  <a:lnTo>
                    <a:pt x="239" y="11"/>
                  </a:lnTo>
                  <a:lnTo>
                    <a:pt x="240" y="11"/>
                  </a:lnTo>
                  <a:lnTo>
                    <a:pt x="245" y="11"/>
                  </a:lnTo>
                  <a:lnTo>
                    <a:pt x="246" y="11"/>
                  </a:lnTo>
                  <a:lnTo>
                    <a:pt x="249" y="11"/>
                  </a:lnTo>
                  <a:lnTo>
                    <a:pt x="253" y="10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8"/>
                  </a:lnTo>
                  <a:lnTo>
                    <a:pt x="271" y="7"/>
                  </a:lnTo>
                  <a:lnTo>
                    <a:pt x="274" y="7"/>
                  </a:lnTo>
                  <a:lnTo>
                    <a:pt x="275" y="6"/>
                  </a:lnTo>
                  <a:lnTo>
                    <a:pt x="274" y="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7" name="Google Shape;1687;p77"/>
            <p:cNvSpPr/>
            <p:nvPr/>
          </p:nvSpPr>
          <p:spPr>
            <a:xfrm>
              <a:off x="3205163" y="4857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4"/>
                  </a:move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8" name="Google Shape;1688;p77"/>
            <p:cNvSpPr/>
            <p:nvPr/>
          </p:nvSpPr>
          <p:spPr>
            <a:xfrm>
              <a:off x="3052763" y="374650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9" name="Google Shape;1689;p77"/>
            <p:cNvSpPr/>
            <p:nvPr/>
          </p:nvSpPr>
          <p:spPr>
            <a:xfrm>
              <a:off x="3475038" y="379413"/>
              <a:ext cx="11113" cy="635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0" name="Google Shape;1690;p77"/>
            <p:cNvSpPr/>
            <p:nvPr/>
          </p:nvSpPr>
          <p:spPr>
            <a:xfrm>
              <a:off x="3471863" y="401638"/>
              <a:ext cx="6350" cy="476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1" name="Google Shape;1691;p77"/>
            <p:cNvSpPr/>
            <p:nvPr/>
          </p:nvSpPr>
          <p:spPr>
            <a:xfrm>
              <a:off x="3479800" y="374650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2" name="Google Shape;1692;p77"/>
            <p:cNvSpPr/>
            <p:nvPr/>
          </p:nvSpPr>
          <p:spPr>
            <a:xfrm>
              <a:off x="3416300" y="401638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1" y="4"/>
                  </a:moveTo>
                  <a:lnTo>
                    <a:pt x="3" y="3"/>
                  </a:lnTo>
                  <a:lnTo>
                    <a:pt x="4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3" name="Google Shape;1693;p77"/>
            <p:cNvSpPr/>
            <p:nvPr/>
          </p:nvSpPr>
          <p:spPr>
            <a:xfrm>
              <a:off x="3227388" y="293688"/>
              <a:ext cx="7938" cy="11113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5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4" name="Google Shape;1694;p77"/>
            <p:cNvSpPr/>
            <p:nvPr/>
          </p:nvSpPr>
          <p:spPr>
            <a:xfrm>
              <a:off x="3386138" y="430213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5" name="Google Shape;1695;p77"/>
            <p:cNvSpPr/>
            <p:nvPr/>
          </p:nvSpPr>
          <p:spPr>
            <a:xfrm>
              <a:off x="3489325" y="492125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6" name="Google Shape;1696;p77"/>
            <p:cNvSpPr/>
            <p:nvPr/>
          </p:nvSpPr>
          <p:spPr>
            <a:xfrm>
              <a:off x="3489325" y="363538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7" name="Google Shape;1697;p77"/>
            <p:cNvSpPr/>
            <p:nvPr/>
          </p:nvSpPr>
          <p:spPr>
            <a:xfrm>
              <a:off x="3489325" y="461963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8" name="Google Shape;1698;p77"/>
            <p:cNvSpPr/>
            <p:nvPr/>
          </p:nvSpPr>
          <p:spPr>
            <a:xfrm>
              <a:off x="3551238" y="5778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9" name="Google Shape;1699;p77"/>
            <p:cNvSpPr/>
            <p:nvPr/>
          </p:nvSpPr>
          <p:spPr>
            <a:xfrm>
              <a:off x="3262313" y="2873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2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0" name="Google Shape;1700;p77"/>
            <p:cNvSpPr/>
            <p:nvPr/>
          </p:nvSpPr>
          <p:spPr>
            <a:xfrm>
              <a:off x="3155950" y="550863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1" name="Google Shape;1701;p77"/>
            <p:cNvSpPr/>
            <p:nvPr/>
          </p:nvSpPr>
          <p:spPr>
            <a:xfrm>
              <a:off x="3241675" y="292100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5" y="3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2" name="Google Shape;1702;p77"/>
            <p:cNvSpPr/>
            <p:nvPr/>
          </p:nvSpPr>
          <p:spPr>
            <a:xfrm>
              <a:off x="3149600" y="57626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3" name="Google Shape;1703;p77"/>
            <p:cNvSpPr/>
            <p:nvPr/>
          </p:nvSpPr>
          <p:spPr>
            <a:xfrm>
              <a:off x="3346450" y="357188"/>
              <a:ext cx="7938" cy="476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4" name="Google Shape;1704;p77"/>
            <p:cNvSpPr/>
            <p:nvPr/>
          </p:nvSpPr>
          <p:spPr>
            <a:xfrm>
              <a:off x="3398838" y="355600"/>
              <a:ext cx="12700" cy="793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3" y="4"/>
                  </a:moveTo>
                  <a:lnTo>
                    <a:pt x="4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5" name="Google Shape;1705;p77"/>
            <p:cNvSpPr/>
            <p:nvPr/>
          </p:nvSpPr>
          <p:spPr>
            <a:xfrm>
              <a:off x="3119438" y="552450"/>
              <a:ext cx="20638" cy="11113"/>
            </a:xfrm>
            <a:custGeom>
              <a:avLst/>
              <a:gdLst/>
              <a:ahLst/>
              <a:cxnLst/>
              <a:rect l="l" t="t" r="r" b="b"/>
              <a:pathLst>
                <a:path w="13" h="7" extrusionOk="0">
                  <a:moveTo>
                    <a:pt x="12" y="1"/>
                  </a:moveTo>
                  <a:lnTo>
                    <a:pt x="10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7" y="5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2" y="7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6" name="Google Shape;1706;p77"/>
            <p:cNvSpPr/>
            <p:nvPr/>
          </p:nvSpPr>
          <p:spPr>
            <a:xfrm>
              <a:off x="3313113" y="74136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7" name="Google Shape;1707;p77"/>
            <p:cNvSpPr/>
            <p:nvPr/>
          </p:nvSpPr>
          <p:spPr>
            <a:xfrm>
              <a:off x="3295650" y="342900"/>
              <a:ext cx="12700" cy="793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8" name="Google Shape;1708;p77"/>
            <p:cNvSpPr/>
            <p:nvPr/>
          </p:nvSpPr>
          <p:spPr>
            <a:xfrm>
              <a:off x="3263900" y="47625"/>
              <a:ext cx="17463" cy="635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" y="2"/>
                  </a:move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3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9" name="Google Shape;1709;p77"/>
            <p:cNvSpPr/>
            <p:nvPr/>
          </p:nvSpPr>
          <p:spPr>
            <a:xfrm>
              <a:off x="3556000" y="625475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0" name="Google Shape;1710;p77"/>
            <p:cNvSpPr/>
            <p:nvPr/>
          </p:nvSpPr>
          <p:spPr>
            <a:xfrm>
              <a:off x="3074988" y="73183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1" name="Google Shape;1711;p77"/>
            <p:cNvSpPr/>
            <p:nvPr/>
          </p:nvSpPr>
          <p:spPr>
            <a:xfrm>
              <a:off x="3240088" y="150813"/>
              <a:ext cx="346075" cy="225425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216" y="81"/>
                  </a:moveTo>
                  <a:lnTo>
                    <a:pt x="215" y="80"/>
                  </a:lnTo>
                  <a:lnTo>
                    <a:pt x="214" y="78"/>
                  </a:lnTo>
                  <a:lnTo>
                    <a:pt x="213" y="78"/>
                  </a:lnTo>
                  <a:lnTo>
                    <a:pt x="209" y="80"/>
                  </a:lnTo>
                  <a:lnTo>
                    <a:pt x="208" y="80"/>
                  </a:lnTo>
                  <a:lnTo>
                    <a:pt x="207" y="79"/>
                  </a:lnTo>
                  <a:lnTo>
                    <a:pt x="205" y="80"/>
                  </a:lnTo>
                  <a:lnTo>
                    <a:pt x="205" y="80"/>
                  </a:lnTo>
                  <a:lnTo>
                    <a:pt x="204" y="79"/>
                  </a:lnTo>
                  <a:lnTo>
                    <a:pt x="202" y="80"/>
                  </a:lnTo>
                  <a:lnTo>
                    <a:pt x="199" y="80"/>
                  </a:lnTo>
                  <a:lnTo>
                    <a:pt x="197" y="81"/>
                  </a:lnTo>
                  <a:lnTo>
                    <a:pt x="196" y="81"/>
                  </a:lnTo>
                  <a:lnTo>
                    <a:pt x="201" y="79"/>
                  </a:lnTo>
                  <a:lnTo>
                    <a:pt x="201" y="78"/>
                  </a:lnTo>
                  <a:lnTo>
                    <a:pt x="202" y="78"/>
                  </a:lnTo>
                  <a:lnTo>
                    <a:pt x="203" y="77"/>
                  </a:lnTo>
                  <a:lnTo>
                    <a:pt x="203" y="77"/>
                  </a:lnTo>
                  <a:lnTo>
                    <a:pt x="205" y="76"/>
                  </a:lnTo>
                  <a:lnTo>
                    <a:pt x="203" y="75"/>
                  </a:lnTo>
                  <a:lnTo>
                    <a:pt x="201" y="75"/>
                  </a:lnTo>
                  <a:lnTo>
                    <a:pt x="201" y="74"/>
                  </a:lnTo>
                  <a:lnTo>
                    <a:pt x="200" y="75"/>
                  </a:lnTo>
                  <a:lnTo>
                    <a:pt x="198" y="75"/>
                  </a:lnTo>
                  <a:lnTo>
                    <a:pt x="198" y="76"/>
                  </a:lnTo>
                  <a:lnTo>
                    <a:pt x="196" y="76"/>
                  </a:lnTo>
                  <a:lnTo>
                    <a:pt x="195" y="76"/>
                  </a:lnTo>
                  <a:lnTo>
                    <a:pt x="193" y="76"/>
                  </a:lnTo>
                  <a:lnTo>
                    <a:pt x="193" y="75"/>
                  </a:lnTo>
                  <a:lnTo>
                    <a:pt x="191" y="75"/>
                  </a:lnTo>
                  <a:lnTo>
                    <a:pt x="191" y="75"/>
                  </a:lnTo>
                  <a:lnTo>
                    <a:pt x="192" y="75"/>
                  </a:lnTo>
                  <a:lnTo>
                    <a:pt x="193" y="75"/>
                  </a:lnTo>
                  <a:lnTo>
                    <a:pt x="194" y="75"/>
                  </a:lnTo>
                  <a:lnTo>
                    <a:pt x="197" y="75"/>
                  </a:lnTo>
                  <a:lnTo>
                    <a:pt x="197" y="73"/>
                  </a:lnTo>
                  <a:lnTo>
                    <a:pt x="200" y="72"/>
                  </a:lnTo>
                  <a:lnTo>
                    <a:pt x="199" y="71"/>
                  </a:lnTo>
                  <a:lnTo>
                    <a:pt x="197" y="71"/>
                  </a:lnTo>
                  <a:lnTo>
                    <a:pt x="196" y="70"/>
                  </a:lnTo>
                  <a:lnTo>
                    <a:pt x="195" y="69"/>
                  </a:lnTo>
                  <a:lnTo>
                    <a:pt x="194" y="69"/>
                  </a:lnTo>
                  <a:lnTo>
                    <a:pt x="192" y="70"/>
                  </a:lnTo>
                  <a:lnTo>
                    <a:pt x="191" y="70"/>
                  </a:lnTo>
                  <a:lnTo>
                    <a:pt x="190" y="69"/>
                  </a:lnTo>
                  <a:lnTo>
                    <a:pt x="191" y="68"/>
                  </a:lnTo>
                  <a:lnTo>
                    <a:pt x="192" y="68"/>
                  </a:lnTo>
                  <a:lnTo>
                    <a:pt x="193" y="68"/>
                  </a:lnTo>
                  <a:lnTo>
                    <a:pt x="194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89" y="68"/>
                  </a:lnTo>
                  <a:lnTo>
                    <a:pt x="188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7" y="71"/>
                  </a:lnTo>
                  <a:lnTo>
                    <a:pt x="187" y="71"/>
                  </a:lnTo>
                  <a:lnTo>
                    <a:pt x="186" y="70"/>
                  </a:lnTo>
                  <a:lnTo>
                    <a:pt x="186" y="69"/>
                  </a:lnTo>
                  <a:lnTo>
                    <a:pt x="187" y="68"/>
                  </a:lnTo>
                  <a:lnTo>
                    <a:pt x="188" y="67"/>
                  </a:lnTo>
                  <a:lnTo>
                    <a:pt x="187" y="67"/>
                  </a:lnTo>
                  <a:lnTo>
                    <a:pt x="186" y="67"/>
                  </a:lnTo>
                  <a:lnTo>
                    <a:pt x="185" y="68"/>
                  </a:lnTo>
                  <a:lnTo>
                    <a:pt x="184" y="68"/>
                  </a:lnTo>
                  <a:lnTo>
                    <a:pt x="183" y="68"/>
                  </a:lnTo>
                  <a:lnTo>
                    <a:pt x="184" y="67"/>
                  </a:lnTo>
                  <a:lnTo>
                    <a:pt x="184" y="66"/>
                  </a:lnTo>
                  <a:lnTo>
                    <a:pt x="184" y="66"/>
                  </a:lnTo>
                  <a:lnTo>
                    <a:pt x="181" y="68"/>
                  </a:lnTo>
                  <a:lnTo>
                    <a:pt x="179" y="69"/>
                  </a:lnTo>
                  <a:lnTo>
                    <a:pt x="179" y="69"/>
                  </a:lnTo>
                  <a:lnTo>
                    <a:pt x="178" y="69"/>
                  </a:lnTo>
                  <a:lnTo>
                    <a:pt x="178" y="69"/>
                  </a:lnTo>
                  <a:lnTo>
                    <a:pt x="178" y="69"/>
                  </a:lnTo>
                  <a:lnTo>
                    <a:pt x="179" y="68"/>
                  </a:lnTo>
                  <a:lnTo>
                    <a:pt x="181" y="67"/>
                  </a:lnTo>
                  <a:lnTo>
                    <a:pt x="182" y="66"/>
                  </a:lnTo>
                  <a:lnTo>
                    <a:pt x="183" y="64"/>
                  </a:lnTo>
                  <a:lnTo>
                    <a:pt x="180" y="64"/>
                  </a:lnTo>
                  <a:lnTo>
                    <a:pt x="179" y="65"/>
                  </a:lnTo>
                  <a:lnTo>
                    <a:pt x="179" y="66"/>
                  </a:lnTo>
                  <a:lnTo>
                    <a:pt x="178" y="67"/>
                  </a:lnTo>
                  <a:lnTo>
                    <a:pt x="178" y="67"/>
                  </a:lnTo>
                  <a:lnTo>
                    <a:pt x="178" y="66"/>
                  </a:lnTo>
                  <a:lnTo>
                    <a:pt x="178" y="66"/>
                  </a:lnTo>
                  <a:lnTo>
                    <a:pt x="176" y="66"/>
                  </a:lnTo>
                  <a:lnTo>
                    <a:pt x="176" y="66"/>
                  </a:lnTo>
                  <a:lnTo>
                    <a:pt x="176" y="66"/>
                  </a:lnTo>
                  <a:lnTo>
                    <a:pt x="177" y="65"/>
                  </a:lnTo>
                  <a:lnTo>
                    <a:pt x="178" y="65"/>
                  </a:lnTo>
                  <a:lnTo>
                    <a:pt x="177" y="64"/>
                  </a:lnTo>
                  <a:lnTo>
                    <a:pt x="177" y="63"/>
                  </a:lnTo>
                  <a:lnTo>
                    <a:pt x="177" y="63"/>
                  </a:lnTo>
                  <a:lnTo>
                    <a:pt x="180" y="62"/>
                  </a:lnTo>
                  <a:lnTo>
                    <a:pt x="180" y="62"/>
                  </a:lnTo>
                  <a:lnTo>
                    <a:pt x="180" y="62"/>
                  </a:lnTo>
                  <a:lnTo>
                    <a:pt x="179" y="62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5" y="62"/>
                  </a:lnTo>
                  <a:lnTo>
                    <a:pt x="174" y="60"/>
                  </a:lnTo>
                  <a:lnTo>
                    <a:pt x="173" y="60"/>
                  </a:lnTo>
                  <a:lnTo>
                    <a:pt x="173" y="60"/>
                  </a:lnTo>
                  <a:lnTo>
                    <a:pt x="172" y="60"/>
                  </a:lnTo>
                  <a:lnTo>
                    <a:pt x="170" y="60"/>
                  </a:lnTo>
                  <a:lnTo>
                    <a:pt x="169" y="60"/>
                  </a:lnTo>
                  <a:lnTo>
                    <a:pt x="168" y="60"/>
                  </a:lnTo>
                  <a:lnTo>
                    <a:pt x="168" y="59"/>
                  </a:lnTo>
                  <a:lnTo>
                    <a:pt x="168" y="58"/>
                  </a:lnTo>
                  <a:lnTo>
                    <a:pt x="168" y="58"/>
                  </a:lnTo>
                  <a:lnTo>
                    <a:pt x="167" y="58"/>
                  </a:lnTo>
                  <a:lnTo>
                    <a:pt x="165" y="58"/>
                  </a:lnTo>
                  <a:lnTo>
                    <a:pt x="162" y="57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60" y="56"/>
                  </a:lnTo>
                  <a:lnTo>
                    <a:pt x="164" y="57"/>
                  </a:lnTo>
                  <a:lnTo>
                    <a:pt x="165" y="57"/>
                  </a:lnTo>
                  <a:lnTo>
                    <a:pt x="166" y="56"/>
                  </a:lnTo>
                  <a:lnTo>
                    <a:pt x="167" y="56"/>
                  </a:lnTo>
                  <a:lnTo>
                    <a:pt x="168" y="56"/>
                  </a:lnTo>
                  <a:lnTo>
                    <a:pt x="170" y="57"/>
                  </a:lnTo>
                  <a:lnTo>
                    <a:pt x="172" y="57"/>
                  </a:lnTo>
                  <a:lnTo>
                    <a:pt x="174" y="56"/>
                  </a:lnTo>
                  <a:lnTo>
                    <a:pt x="174" y="55"/>
                  </a:lnTo>
                  <a:lnTo>
                    <a:pt x="175" y="54"/>
                  </a:lnTo>
                  <a:lnTo>
                    <a:pt x="175" y="54"/>
                  </a:lnTo>
                  <a:lnTo>
                    <a:pt x="172" y="53"/>
                  </a:lnTo>
                  <a:lnTo>
                    <a:pt x="170" y="53"/>
                  </a:lnTo>
                  <a:lnTo>
                    <a:pt x="169" y="53"/>
                  </a:lnTo>
                  <a:lnTo>
                    <a:pt x="164" y="54"/>
                  </a:lnTo>
                  <a:lnTo>
                    <a:pt x="163" y="54"/>
                  </a:lnTo>
                  <a:lnTo>
                    <a:pt x="168" y="52"/>
                  </a:lnTo>
                  <a:lnTo>
                    <a:pt x="170" y="52"/>
                  </a:lnTo>
                  <a:lnTo>
                    <a:pt x="172" y="52"/>
                  </a:lnTo>
                  <a:lnTo>
                    <a:pt x="175" y="52"/>
                  </a:lnTo>
                  <a:lnTo>
                    <a:pt x="176" y="52"/>
                  </a:lnTo>
                  <a:lnTo>
                    <a:pt x="177" y="53"/>
                  </a:lnTo>
                  <a:lnTo>
                    <a:pt x="178" y="53"/>
                  </a:lnTo>
                  <a:lnTo>
                    <a:pt x="180" y="53"/>
                  </a:lnTo>
                  <a:lnTo>
                    <a:pt x="181" y="53"/>
                  </a:lnTo>
                  <a:lnTo>
                    <a:pt x="184" y="53"/>
                  </a:lnTo>
                  <a:lnTo>
                    <a:pt x="185" y="53"/>
                  </a:lnTo>
                  <a:lnTo>
                    <a:pt x="185" y="53"/>
                  </a:lnTo>
                  <a:lnTo>
                    <a:pt x="186" y="52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84" y="50"/>
                  </a:lnTo>
                  <a:lnTo>
                    <a:pt x="182" y="49"/>
                  </a:lnTo>
                  <a:lnTo>
                    <a:pt x="181" y="49"/>
                  </a:lnTo>
                  <a:lnTo>
                    <a:pt x="178" y="49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75" y="49"/>
                  </a:lnTo>
                  <a:lnTo>
                    <a:pt x="172" y="48"/>
                  </a:lnTo>
                  <a:lnTo>
                    <a:pt x="169" y="48"/>
                  </a:lnTo>
                  <a:lnTo>
                    <a:pt x="166" y="49"/>
                  </a:lnTo>
                  <a:lnTo>
                    <a:pt x="164" y="49"/>
                  </a:lnTo>
                  <a:lnTo>
                    <a:pt x="165" y="48"/>
                  </a:lnTo>
                  <a:lnTo>
                    <a:pt x="166" y="48"/>
                  </a:lnTo>
                  <a:lnTo>
                    <a:pt x="169" y="48"/>
                  </a:lnTo>
                  <a:lnTo>
                    <a:pt x="170" y="47"/>
                  </a:lnTo>
                  <a:lnTo>
                    <a:pt x="174" y="47"/>
                  </a:lnTo>
                  <a:lnTo>
                    <a:pt x="175" y="47"/>
                  </a:lnTo>
                  <a:lnTo>
                    <a:pt x="175" y="47"/>
                  </a:lnTo>
                  <a:lnTo>
                    <a:pt x="176" y="46"/>
                  </a:lnTo>
                  <a:lnTo>
                    <a:pt x="177" y="46"/>
                  </a:lnTo>
                  <a:lnTo>
                    <a:pt x="178" y="46"/>
                  </a:lnTo>
                  <a:lnTo>
                    <a:pt x="180" y="46"/>
                  </a:lnTo>
                  <a:lnTo>
                    <a:pt x="183" y="46"/>
                  </a:lnTo>
                  <a:lnTo>
                    <a:pt x="184" y="46"/>
                  </a:lnTo>
                  <a:lnTo>
                    <a:pt x="184" y="46"/>
                  </a:lnTo>
                  <a:lnTo>
                    <a:pt x="185" y="46"/>
                  </a:lnTo>
                  <a:lnTo>
                    <a:pt x="185" y="46"/>
                  </a:lnTo>
                  <a:lnTo>
                    <a:pt x="185" y="45"/>
                  </a:lnTo>
                  <a:lnTo>
                    <a:pt x="185" y="43"/>
                  </a:lnTo>
                  <a:lnTo>
                    <a:pt x="185" y="43"/>
                  </a:lnTo>
                  <a:lnTo>
                    <a:pt x="183" y="41"/>
                  </a:lnTo>
                  <a:lnTo>
                    <a:pt x="183" y="40"/>
                  </a:lnTo>
                  <a:lnTo>
                    <a:pt x="181" y="40"/>
                  </a:lnTo>
                  <a:lnTo>
                    <a:pt x="181" y="40"/>
                  </a:lnTo>
                  <a:lnTo>
                    <a:pt x="180" y="40"/>
                  </a:lnTo>
                  <a:lnTo>
                    <a:pt x="179" y="41"/>
                  </a:lnTo>
                  <a:lnTo>
                    <a:pt x="178" y="41"/>
                  </a:lnTo>
                  <a:lnTo>
                    <a:pt x="178" y="42"/>
                  </a:lnTo>
                  <a:lnTo>
                    <a:pt x="179" y="42"/>
                  </a:lnTo>
                  <a:lnTo>
                    <a:pt x="178" y="42"/>
                  </a:lnTo>
                  <a:lnTo>
                    <a:pt x="177" y="42"/>
                  </a:lnTo>
                  <a:lnTo>
                    <a:pt x="177" y="43"/>
                  </a:lnTo>
                  <a:lnTo>
                    <a:pt x="176" y="43"/>
                  </a:lnTo>
                  <a:lnTo>
                    <a:pt x="175" y="43"/>
                  </a:lnTo>
                  <a:lnTo>
                    <a:pt x="174" y="44"/>
                  </a:lnTo>
                  <a:lnTo>
                    <a:pt x="173" y="44"/>
                  </a:lnTo>
                  <a:lnTo>
                    <a:pt x="170" y="44"/>
                  </a:lnTo>
                  <a:lnTo>
                    <a:pt x="170" y="44"/>
                  </a:lnTo>
                  <a:lnTo>
                    <a:pt x="173" y="42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73" y="41"/>
                  </a:lnTo>
                  <a:lnTo>
                    <a:pt x="169" y="41"/>
                  </a:lnTo>
                  <a:lnTo>
                    <a:pt x="167" y="42"/>
                  </a:lnTo>
                  <a:lnTo>
                    <a:pt x="165" y="42"/>
                  </a:lnTo>
                  <a:lnTo>
                    <a:pt x="163" y="43"/>
                  </a:lnTo>
                  <a:lnTo>
                    <a:pt x="162" y="43"/>
                  </a:lnTo>
                  <a:lnTo>
                    <a:pt x="161" y="43"/>
                  </a:lnTo>
                  <a:lnTo>
                    <a:pt x="161" y="43"/>
                  </a:lnTo>
                  <a:lnTo>
                    <a:pt x="165" y="41"/>
                  </a:lnTo>
                  <a:lnTo>
                    <a:pt x="168" y="40"/>
                  </a:lnTo>
                  <a:lnTo>
                    <a:pt x="169" y="40"/>
                  </a:lnTo>
                  <a:lnTo>
                    <a:pt x="172" y="40"/>
                  </a:lnTo>
                  <a:lnTo>
                    <a:pt x="174" y="40"/>
                  </a:lnTo>
                  <a:lnTo>
                    <a:pt x="175" y="40"/>
                  </a:lnTo>
                  <a:lnTo>
                    <a:pt x="177" y="39"/>
                  </a:lnTo>
                  <a:lnTo>
                    <a:pt x="178" y="39"/>
                  </a:lnTo>
                  <a:lnTo>
                    <a:pt x="178" y="39"/>
                  </a:lnTo>
                  <a:lnTo>
                    <a:pt x="179" y="38"/>
                  </a:lnTo>
                  <a:lnTo>
                    <a:pt x="180" y="38"/>
                  </a:lnTo>
                  <a:lnTo>
                    <a:pt x="180" y="37"/>
                  </a:lnTo>
                  <a:lnTo>
                    <a:pt x="180" y="37"/>
                  </a:lnTo>
                  <a:lnTo>
                    <a:pt x="180" y="37"/>
                  </a:lnTo>
                  <a:lnTo>
                    <a:pt x="180" y="36"/>
                  </a:lnTo>
                  <a:lnTo>
                    <a:pt x="177" y="36"/>
                  </a:lnTo>
                  <a:lnTo>
                    <a:pt x="176" y="35"/>
                  </a:lnTo>
                  <a:lnTo>
                    <a:pt x="175" y="35"/>
                  </a:lnTo>
                  <a:lnTo>
                    <a:pt x="174" y="35"/>
                  </a:lnTo>
                  <a:lnTo>
                    <a:pt x="173" y="34"/>
                  </a:lnTo>
                  <a:lnTo>
                    <a:pt x="172" y="35"/>
                  </a:lnTo>
                  <a:lnTo>
                    <a:pt x="170" y="35"/>
                  </a:lnTo>
                  <a:lnTo>
                    <a:pt x="169" y="34"/>
                  </a:lnTo>
                  <a:lnTo>
                    <a:pt x="168" y="34"/>
                  </a:lnTo>
                  <a:lnTo>
                    <a:pt x="167" y="34"/>
                  </a:lnTo>
                  <a:lnTo>
                    <a:pt x="164" y="34"/>
                  </a:lnTo>
                  <a:lnTo>
                    <a:pt x="162" y="35"/>
                  </a:lnTo>
                  <a:lnTo>
                    <a:pt x="159" y="36"/>
                  </a:lnTo>
                  <a:lnTo>
                    <a:pt x="157" y="37"/>
                  </a:lnTo>
                  <a:lnTo>
                    <a:pt x="156" y="37"/>
                  </a:lnTo>
                  <a:lnTo>
                    <a:pt x="152" y="41"/>
                  </a:lnTo>
                  <a:lnTo>
                    <a:pt x="150" y="42"/>
                  </a:lnTo>
                  <a:lnTo>
                    <a:pt x="150" y="42"/>
                  </a:lnTo>
                  <a:lnTo>
                    <a:pt x="154" y="39"/>
                  </a:lnTo>
                  <a:lnTo>
                    <a:pt x="154" y="38"/>
                  </a:lnTo>
                  <a:lnTo>
                    <a:pt x="154" y="37"/>
                  </a:lnTo>
                  <a:lnTo>
                    <a:pt x="154" y="37"/>
                  </a:lnTo>
                  <a:lnTo>
                    <a:pt x="153" y="37"/>
                  </a:lnTo>
                  <a:lnTo>
                    <a:pt x="153" y="37"/>
                  </a:lnTo>
                  <a:lnTo>
                    <a:pt x="152" y="38"/>
                  </a:lnTo>
                  <a:lnTo>
                    <a:pt x="150" y="39"/>
                  </a:lnTo>
                  <a:lnTo>
                    <a:pt x="149" y="39"/>
                  </a:lnTo>
                  <a:lnTo>
                    <a:pt x="149" y="39"/>
                  </a:lnTo>
                  <a:lnTo>
                    <a:pt x="148" y="38"/>
                  </a:lnTo>
                  <a:lnTo>
                    <a:pt x="149" y="38"/>
                  </a:lnTo>
                  <a:lnTo>
                    <a:pt x="150" y="38"/>
                  </a:lnTo>
                  <a:lnTo>
                    <a:pt x="151" y="37"/>
                  </a:lnTo>
                  <a:lnTo>
                    <a:pt x="152" y="37"/>
                  </a:lnTo>
                  <a:lnTo>
                    <a:pt x="154" y="37"/>
                  </a:lnTo>
                  <a:lnTo>
                    <a:pt x="156" y="36"/>
                  </a:lnTo>
                  <a:lnTo>
                    <a:pt x="158" y="36"/>
                  </a:lnTo>
                  <a:lnTo>
                    <a:pt x="161" y="34"/>
                  </a:lnTo>
                  <a:lnTo>
                    <a:pt x="162" y="34"/>
                  </a:lnTo>
                  <a:lnTo>
                    <a:pt x="162" y="33"/>
                  </a:lnTo>
                  <a:lnTo>
                    <a:pt x="163" y="32"/>
                  </a:lnTo>
                  <a:lnTo>
                    <a:pt x="163" y="32"/>
                  </a:lnTo>
                  <a:lnTo>
                    <a:pt x="163" y="31"/>
                  </a:lnTo>
                  <a:lnTo>
                    <a:pt x="162" y="31"/>
                  </a:lnTo>
                  <a:lnTo>
                    <a:pt x="162" y="31"/>
                  </a:lnTo>
                  <a:lnTo>
                    <a:pt x="160" y="32"/>
                  </a:lnTo>
                  <a:lnTo>
                    <a:pt x="158" y="32"/>
                  </a:lnTo>
                  <a:lnTo>
                    <a:pt x="157" y="32"/>
                  </a:lnTo>
                  <a:lnTo>
                    <a:pt x="154" y="32"/>
                  </a:lnTo>
                  <a:lnTo>
                    <a:pt x="152" y="32"/>
                  </a:lnTo>
                  <a:lnTo>
                    <a:pt x="150" y="33"/>
                  </a:lnTo>
                  <a:lnTo>
                    <a:pt x="149" y="34"/>
                  </a:lnTo>
                  <a:lnTo>
                    <a:pt x="148" y="34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7" y="33"/>
                  </a:lnTo>
                  <a:lnTo>
                    <a:pt x="149" y="33"/>
                  </a:lnTo>
                  <a:lnTo>
                    <a:pt x="152" y="31"/>
                  </a:lnTo>
                  <a:lnTo>
                    <a:pt x="153" y="31"/>
                  </a:lnTo>
                  <a:lnTo>
                    <a:pt x="154" y="31"/>
                  </a:lnTo>
                  <a:lnTo>
                    <a:pt x="156" y="31"/>
                  </a:lnTo>
                  <a:lnTo>
                    <a:pt x="157" y="31"/>
                  </a:lnTo>
                  <a:lnTo>
                    <a:pt x="158" y="31"/>
                  </a:lnTo>
                  <a:lnTo>
                    <a:pt x="160" y="30"/>
                  </a:lnTo>
                  <a:lnTo>
                    <a:pt x="161" y="29"/>
                  </a:lnTo>
                  <a:lnTo>
                    <a:pt x="161" y="28"/>
                  </a:lnTo>
                  <a:lnTo>
                    <a:pt x="161" y="28"/>
                  </a:lnTo>
                  <a:lnTo>
                    <a:pt x="160" y="28"/>
                  </a:lnTo>
                  <a:lnTo>
                    <a:pt x="160" y="27"/>
                  </a:lnTo>
                  <a:lnTo>
                    <a:pt x="159" y="25"/>
                  </a:lnTo>
                  <a:lnTo>
                    <a:pt x="157" y="25"/>
                  </a:lnTo>
                  <a:lnTo>
                    <a:pt x="155" y="25"/>
                  </a:lnTo>
                  <a:lnTo>
                    <a:pt x="153" y="24"/>
                  </a:lnTo>
                  <a:lnTo>
                    <a:pt x="152" y="24"/>
                  </a:lnTo>
                  <a:lnTo>
                    <a:pt x="151" y="24"/>
                  </a:lnTo>
                  <a:lnTo>
                    <a:pt x="151" y="24"/>
                  </a:lnTo>
                  <a:lnTo>
                    <a:pt x="149" y="24"/>
                  </a:lnTo>
                  <a:lnTo>
                    <a:pt x="146" y="25"/>
                  </a:lnTo>
                  <a:lnTo>
                    <a:pt x="145" y="25"/>
                  </a:lnTo>
                  <a:lnTo>
                    <a:pt x="144" y="27"/>
                  </a:lnTo>
                  <a:lnTo>
                    <a:pt x="144" y="28"/>
                  </a:lnTo>
                  <a:lnTo>
                    <a:pt x="144" y="29"/>
                  </a:lnTo>
                  <a:lnTo>
                    <a:pt x="144" y="29"/>
                  </a:lnTo>
                  <a:lnTo>
                    <a:pt x="143" y="28"/>
                  </a:lnTo>
                  <a:lnTo>
                    <a:pt x="143" y="27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0" y="25"/>
                  </a:lnTo>
                  <a:lnTo>
                    <a:pt x="139" y="27"/>
                  </a:lnTo>
                  <a:lnTo>
                    <a:pt x="138" y="27"/>
                  </a:lnTo>
                  <a:lnTo>
                    <a:pt x="135" y="28"/>
                  </a:lnTo>
                  <a:lnTo>
                    <a:pt x="141" y="25"/>
                  </a:lnTo>
                  <a:lnTo>
                    <a:pt x="143" y="23"/>
                  </a:lnTo>
                  <a:lnTo>
                    <a:pt x="143" y="23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41" y="23"/>
                  </a:lnTo>
                  <a:lnTo>
                    <a:pt x="139" y="24"/>
                  </a:lnTo>
                  <a:lnTo>
                    <a:pt x="137" y="24"/>
                  </a:lnTo>
                  <a:lnTo>
                    <a:pt x="135" y="24"/>
                  </a:lnTo>
                  <a:lnTo>
                    <a:pt x="133" y="25"/>
                  </a:lnTo>
                  <a:lnTo>
                    <a:pt x="132" y="27"/>
                  </a:lnTo>
                  <a:lnTo>
                    <a:pt x="130" y="28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8" y="29"/>
                  </a:lnTo>
                  <a:lnTo>
                    <a:pt x="130" y="28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1" y="25"/>
                  </a:lnTo>
                  <a:lnTo>
                    <a:pt x="133" y="24"/>
                  </a:lnTo>
                  <a:lnTo>
                    <a:pt x="133" y="24"/>
                  </a:lnTo>
                  <a:lnTo>
                    <a:pt x="131" y="24"/>
                  </a:lnTo>
                  <a:lnTo>
                    <a:pt x="129" y="24"/>
                  </a:lnTo>
                  <a:lnTo>
                    <a:pt x="129" y="23"/>
                  </a:lnTo>
                  <a:lnTo>
                    <a:pt x="132" y="23"/>
                  </a:lnTo>
                  <a:lnTo>
                    <a:pt x="133" y="23"/>
                  </a:lnTo>
                  <a:lnTo>
                    <a:pt x="135" y="22"/>
                  </a:lnTo>
                  <a:lnTo>
                    <a:pt x="139" y="22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41" y="20"/>
                  </a:lnTo>
                  <a:lnTo>
                    <a:pt x="141" y="20"/>
                  </a:lnTo>
                  <a:lnTo>
                    <a:pt x="141" y="20"/>
                  </a:lnTo>
                  <a:lnTo>
                    <a:pt x="140" y="19"/>
                  </a:lnTo>
                  <a:lnTo>
                    <a:pt x="139" y="19"/>
                  </a:lnTo>
                  <a:lnTo>
                    <a:pt x="138" y="19"/>
                  </a:lnTo>
                  <a:lnTo>
                    <a:pt x="135" y="19"/>
                  </a:lnTo>
                  <a:lnTo>
                    <a:pt x="133" y="19"/>
                  </a:lnTo>
                  <a:lnTo>
                    <a:pt x="130" y="20"/>
                  </a:lnTo>
                  <a:lnTo>
                    <a:pt x="128" y="21"/>
                  </a:lnTo>
                  <a:lnTo>
                    <a:pt x="126" y="22"/>
                  </a:lnTo>
                  <a:lnTo>
                    <a:pt x="124" y="23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24" y="23"/>
                  </a:lnTo>
                  <a:lnTo>
                    <a:pt x="125" y="22"/>
                  </a:lnTo>
                  <a:lnTo>
                    <a:pt x="127" y="21"/>
                  </a:lnTo>
                  <a:lnTo>
                    <a:pt x="129" y="20"/>
                  </a:lnTo>
                  <a:lnTo>
                    <a:pt x="130" y="20"/>
                  </a:lnTo>
                  <a:lnTo>
                    <a:pt x="135" y="18"/>
                  </a:lnTo>
                  <a:lnTo>
                    <a:pt x="135" y="17"/>
                  </a:lnTo>
                  <a:lnTo>
                    <a:pt x="135" y="17"/>
                  </a:lnTo>
                  <a:lnTo>
                    <a:pt x="135" y="16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2" y="14"/>
                  </a:lnTo>
                  <a:lnTo>
                    <a:pt x="131" y="14"/>
                  </a:lnTo>
                  <a:lnTo>
                    <a:pt x="130" y="14"/>
                  </a:lnTo>
                  <a:lnTo>
                    <a:pt x="129" y="14"/>
                  </a:lnTo>
                  <a:lnTo>
                    <a:pt x="128" y="14"/>
                  </a:lnTo>
                  <a:lnTo>
                    <a:pt x="126" y="13"/>
                  </a:lnTo>
                  <a:lnTo>
                    <a:pt x="125" y="13"/>
                  </a:lnTo>
                  <a:lnTo>
                    <a:pt x="123" y="12"/>
                  </a:lnTo>
                  <a:lnTo>
                    <a:pt x="121" y="12"/>
                  </a:lnTo>
                  <a:lnTo>
                    <a:pt x="118" y="12"/>
                  </a:lnTo>
                  <a:lnTo>
                    <a:pt x="116" y="12"/>
                  </a:lnTo>
                  <a:lnTo>
                    <a:pt x="114" y="13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09" y="14"/>
                  </a:lnTo>
                  <a:lnTo>
                    <a:pt x="109" y="15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9" y="16"/>
                  </a:lnTo>
                  <a:lnTo>
                    <a:pt x="111" y="17"/>
                  </a:lnTo>
                  <a:lnTo>
                    <a:pt x="113" y="17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2" y="18"/>
                  </a:lnTo>
                  <a:lnTo>
                    <a:pt x="110" y="17"/>
                  </a:lnTo>
                  <a:lnTo>
                    <a:pt x="108" y="17"/>
                  </a:lnTo>
                  <a:lnTo>
                    <a:pt x="107" y="17"/>
                  </a:lnTo>
                  <a:lnTo>
                    <a:pt x="106" y="17"/>
                  </a:lnTo>
                  <a:lnTo>
                    <a:pt x="105" y="16"/>
                  </a:lnTo>
                  <a:lnTo>
                    <a:pt x="104" y="17"/>
                  </a:lnTo>
                  <a:lnTo>
                    <a:pt x="102" y="19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3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0" y="21"/>
                  </a:lnTo>
                  <a:lnTo>
                    <a:pt x="99" y="20"/>
                  </a:lnTo>
                  <a:lnTo>
                    <a:pt x="100" y="19"/>
                  </a:lnTo>
                  <a:lnTo>
                    <a:pt x="100" y="18"/>
                  </a:lnTo>
                  <a:lnTo>
                    <a:pt x="102" y="17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98" y="16"/>
                  </a:lnTo>
                  <a:lnTo>
                    <a:pt x="97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5" y="15"/>
                  </a:lnTo>
                  <a:lnTo>
                    <a:pt x="94" y="16"/>
                  </a:lnTo>
                  <a:lnTo>
                    <a:pt x="93" y="16"/>
                  </a:lnTo>
                  <a:lnTo>
                    <a:pt x="92" y="16"/>
                  </a:lnTo>
                  <a:lnTo>
                    <a:pt x="92" y="17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89" y="18"/>
                  </a:lnTo>
                  <a:lnTo>
                    <a:pt x="85" y="20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6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8" y="15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0" y="14"/>
                  </a:lnTo>
                  <a:lnTo>
                    <a:pt x="93" y="13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4" y="10"/>
                  </a:lnTo>
                  <a:lnTo>
                    <a:pt x="94" y="9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7"/>
                  </a:lnTo>
                  <a:lnTo>
                    <a:pt x="94" y="7"/>
                  </a:lnTo>
                  <a:lnTo>
                    <a:pt x="93" y="7"/>
                  </a:lnTo>
                  <a:lnTo>
                    <a:pt x="92" y="6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8" y="1"/>
                  </a:lnTo>
                  <a:lnTo>
                    <a:pt x="84" y="1"/>
                  </a:lnTo>
                  <a:lnTo>
                    <a:pt x="82" y="2"/>
                  </a:lnTo>
                  <a:lnTo>
                    <a:pt x="81" y="2"/>
                  </a:lnTo>
                  <a:lnTo>
                    <a:pt x="80" y="2"/>
                  </a:lnTo>
                  <a:lnTo>
                    <a:pt x="77" y="2"/>
                  </a:lnTo>
                  <a:lnTo>
                    <a:pt x="74" y="3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4" y="5"/>
                  </a:lnTo>
                  <a:lnTo>
                    <a:pt x="60" y="6"/>
                  </a:lnTo>
                  <a:lnTo>
                    <a:pt x="54" y="8"/>
                  </a:lnTo>
                  <a:lnTo>
                    <a:pt x="54" y="9"/>
                  </a:lnTo>
                  <a:lnTo>
                    <a:pt x="56" y="9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1" y="11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49" y="12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3" y="18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2" y="19"/>
                  </a:lnTo>
                  <a:lnTo>
                    <a:pt x="50" y="18"/>
                  </a:lnTo>
                  <a:lnTo>
                    <a:pt x="47" y="18"/>
                  </a:lnTo>
                  <a:lnTo>
                    <a:pt x="46" y="18"/>
                  </a:lnTo>
                  <a:lnTo>
                    <a:pt x="44" y="19"/>
                  </a:lnTo>
                  <a:lnTo>
                    <a:pt x="43" y="19"/>
                  </a:lnTo>
                  <a:lnTo>
                    <a:pt x="41" y="20"/>
                  </a:lnTo>
                  <a:lnTo>
                    <a:pt x="40" y="20"/>
                  </a:lnTo>
                  <a:lnTo>
                    <a:pt x="41" y="21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6" y="24"/>
                  </a:lnTo>
                  <a:lnTo>
                    <a:pt x="47" y="24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4" y="28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0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39" y="30"/>
                  </a:lnTo>
                  <a:lnTo>
                    <a:pt x="35" y="30"/>
                  </a:lnTo>
                  <a:lnTo>
                    <a:pt x="33" y="31"/>
                  </a:lnTo>
                  <a:lnTo>
                    <a:pt x="29" y="32"/>
                  </a:lnTo>
                  <a:lnTo>
                    <a:pt x="27" y="32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9" y="31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7" y="30"/>
                  </a:lnTo>
                  <a:lnTo>
                    <a:pt x="40" y="29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0" y="27"/>
                  </a:lnTo>
                  <a:lnTo>
                    <a:pt x="39" y="25"/>
                  </a:lnTo>
                  <a:lnTo>
                    <a:pt x="38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9"/>
                  </a:lnTo>
                  <a:lnTo>
                    <a:pt x="38" y="18"/>
                  </a:lnTo>
                  <a:lnTo>
                    <a:pt x="39" y="17"/>
                  </a:lnTo>
                  <a:lnTo>
                    <a:pt x="40" y="16"/>
                  </a:lnTo>
                  <a:lnTo>
                    <a:pt x="41" y="15"/>
                  </a:lnTo>
                  <a:lnTo>
                    <a:pt x="41" y="14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1" y="3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39" y="2"/>
                  </a:lnTo>
                  <a:lnTo>
                    <a:pt x="37" y="3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4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6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4" y="28"/>
                  </a:lnTo>
                  <a:lnTo>
                    <a:pt x="6" y="29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19" y="32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2" y="33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5" y="39"/>
                  </a:lnTo>
                  <a:lnTo>
                    <a:pt x="6" y="40"/>
                  </a:lnTo>
                  <a:lnTo>
                    <a:pt x="7" y="41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9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0" y="39"/>
                  </a:lnTo>
                  <a:lnTo>
                    <a:pt x="19" y="39"/>
                  </a:lnTo>
                  <a:lnTo>
                    <a:pt x="19" y="40"/>
                  </a:lnTo>
                  <a:lnTo>
                    <a:pt x="19" y="41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3" y="43"/>
                  </a:lnTo>
                  <a:lnTo>
                    <a:pt x="26" y="42"/>
                  </a:lnTo>
                  <a:lnTo>
                    <a:pt x="29" y="42"/>
                  </a:lnTo>
                  <a:lnTo>
                    <a:pt x="30" y="42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4" y="43"/>
                  </a:lnTo>
                  <a:lnTo>
                    <a:pt x="39" y="44"/>
                  </a:lnTo>
                  <a:lnTo>
                    <a:pt x="42" y="44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50" y="45"/>
                  </a:lnTo>
                  <a:lnTo>
                    <a:pt x="52" y="45"/>
                  </a:lnTo>
                  <a:lnTo>
                    <a:pt x="53" y="45"/>
                  </a:lnTo>
                  <a:lnTo>
                    <a:pt x="55" y="45"/>
                  </a:lnTo>
                  <a:lnTo>
                    <a:pt x="59" y="44"/>
                  </a:lnTo>
                  <a:lnTo>
                    <a:pt x="63" y="46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4" y="45"/>
                  </a:lnTo>
                  <a:lnTo>
                    <a:pt x="63" y="44"/>
                  </a:lnTo>
                  <a:lnTo>
                    <a:pt x="62" y="44"/>
                  </a:lnTo>
                  <a:lnTo>
                    <a:pt x="62" y="43"/>
                  </a:lnTo>
                  <a:lnTo>
                    <a:pt x="61" y="43"/>
                  </a:lnTo>
                  <a:lnTo>
                    <a:pt x="60" y="43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64" y="42"/>
                  </a:lnTo>
                  <a:lnTo>
                    <a:pt x="67" y="43"/>
                  </a:lnTo>
                  <a:lnTo>
                    <a:pt x="68" y="43"/>
                  </a:lnTo>
                  <a:lnTo>
                    <a:pt x="70" y="43"/>
                  </a:lnTo>
                  <a:lnTo>
                    <a:pt x="71" y="43"/>
                  </a:lnTo>
                  <a:lnTo>
                    <a:pt x="72" y="43"/>
                  </a:lnTo>
                  <a:lnTo>
                    <a:pt x="76" y="45"/>
                  </a:lnTo>
                  <a:lnTo>
                    <a:pt x="77" y="45"/>
                  </a:lnTo>
                  <a:lnTo>
                    <a:pt x="79" y="45"/>
                  </a:lnTo>
                  <a:lnTo>
                    <a:pt x="81" y="44"/>
                  </a:lnTo>
                  <a:lnTo>
                    <a:pt x="83" y="44"/>
                  </a:lnTo>
                  <a:lnTo>
                    <a:pt x="84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2" y="38"/>
                  </a:lnTo>
                  <a:lnTo>
                    <a:pt x="83" y="38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8" y="38"/>
                  </a:lnTo>
                  <a:lnTo>
                    <a:pt x="88" y="39"/>
                  </a:lnTo>
                  <a:lnTo>
                    <a:pt x="89" y="39"/>
                  </a:lnTo>
                  <a:lnTo>
                    <a:pt x="89" y="40"/>
                  </a:lnTo>
                  <a:lnTo>
                    <a:pt x="90" y="41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4" y="41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4" y="43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3" y="45"/>
                  </a:lnTo>
                  <a:lnTo>
                    <a:pt x="94" y="45"/>
                  </a:lnTo>
                  <a:lnTo>
                    <a:pt x="96" y="45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9" y="46"/>
                  </a:lnTo>
                  <a:lnTo>
                    <a:pt x="99" y="46"/>
                  </a:lnTo>
                  <a:lnTo>
                    <a:pt x="97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6" y="48"/>
                  </a:lnTo>
                  <a:lnTo>
                    <a:pt x="97" y="48"/>
                  </a:lnTo>
                  <a:lnTo>
                    <a:pt x="98" y="48"/>
                  </a:lnTo>
                  <a:lnTo>
                    <a:pt x="99" y="48"/>
                  </a:lnTo>
                  <a:lnTo>
                    <a:pt x="100" y="47"/>
                  </a:lnTo>
                  <a:lnTo>
                    <a:pt x="102" y="47"/>
                  </a:lnTo>
                  <a:lnTo>
                    <a:pt x="103" y="47"/>
                  </a:lnTo>
                  <a:lnTo>
                    <a:pt x="104" y="47"/>
                  </a:lnTo>
                  <a:lnTo>
                    <a:pt x="104" y="47"/>
                  </a:lnTo>
                  <a:lnTo>
                    <a:pt x="102" y="48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0" y="49"/>
                  </a:lnTo>
                  <a:lnTo>
                    <a:pt x="100" y="49"/>
                  </a:lnTo>
                  <a:lnTo>
                    <a:pt x="100" y="50"/>
                  </a:lnTo>
                  <a:lnTo>
                    <a:pt x="102" y="50"/>
                  </a:lnTo>
                  <a:lnTo>
                    <a:pt x="103" y="50"/>
                  </a:lnTo>
                  <a:lnTo>
                    <a:pt x="104" y="50"/>
                  </a:lnTo>
                  <a:lnTo>
                    <a:pt x="106" y="51"/>
                  </a:lnTo>
                  <a:lnTo>
                    <a:pt x="106" y="51"/>
                  </a:lnTo>
                  <a:lnTo>
                    <a:pt x="106" y="52"/>
                  </a:lnTo>
                  <a:lnTo>
                    <a:pt x="105" y="53"/>
                  </a:lnTo>
                  <a:lnTo>
                    <a:pt x="104" y="54"/>
                  </a:lnTo>
                  <a:lnTo>
                    <a:pt x="103" y="54"/>
                  </a:lnTo>
                  <a:lnTo>
                    <a:pt x="102" y="54"/>
                  </a:lnTo>
                  <a:lnTo>
                    <a:pt x="100" y="54"/>
                  </a:lnTo>
                  <a:lnTo>
                    <a:pt x="97" y="54"/>
                  </a:lnTo>
                  <a:lnTo>
                    <a:pt x="96" y="54"/>
                  </a:lnTo>
                  <a:lnTo>
                    <a:pt x="96" y="55"/>
                  </a:lnTo>
                  <a:lnTo>
                    <a:pt x="95" y="55"/>
                  </a:lnTo>
                  <a:lnTo>
                    <a:pt x="94" y="56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3" y="57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5" y="58"/>
                  </a:lnTo>
                  <a:lnTo>
                    <a:pt x="96" y="58"/>
                  </a:lnTo>
                  <a:lnTo>
                    <a:pt x="102" y="57"/>
                  </a:lnTo>
                  <a:lnTo>
                    <a:pt x="104" y="56"/>
                  </a:lnTo>
                  <a:lnTo>
                    <a:pt x="105" y="55"/>
                  </a:lnTo>
                  <a:lnTo>
                    <a:pt x="106" y="55"/>
                  </a:lnTo>
                  <a:lnTo>
                    <a:pt x="106" y="55"/>
                  </a:lnTo>
                  <a:lnTo>
                    <a:pt x="107" y="56"/>
                  </a:lnTo>
                  <a:lnTo>
                    <a:pt x="109" y="55"/>
                  </a:lnTo>
                  <a:lnTo>
                    <a:pt x="111" y="54"/>
                  </a:lnTo>
                  <a:lnTo>
                    <a:pt x="112" y="54"/>
                  </a:lnTo>
                  <a:lnTo>
                    <a:pt x="112" y="54"/>
                  </a:lnTo>
                  <a:lnTo>
                    <a:pt x="113" y="54"/>
                  </a:lnTo>
                  <a:lnTo>
                    <a:pt x="112" y="54"/>
                  </a:lnTo>
                  <a:lnTo>
                    <a:pt x="111" y="55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1" y="55"/>
                  </a:lnTo>
                  <a:lnTo>
                    <a:pt x="112" y="56"/>
                  </a:lnTo>
                  <a:lnTo>
                    <a:pt x="111" y="56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10" y="57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1" y="58"/>
                  </a:lnTo>
                  <a:lnTo>
                    <a:pt x="112" y="59"/>
                  </a:lnTo>
                  <a:lnTo>
                    <a:pt x="112" y="60"/>
                  </a:lnTo>
                  <a:lnTo>
                    <a:pt x="113" y="60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59"/>
                  </a:lnTo>
                  <a:lnTo>
                    <a:pt x="115" y="58"/>
                  </a:lnTo>
                  <a:lnTo>
                    <a:pt x="116" y="58"/>
                  </a:lnTo>
                  <a:lnTo>
                    <a:pt x="117" y="58"/>
                  </a:lnTo>
                  <a:lnTo>
                    <a:pt x="118" y="58"/>
                  </a:lnTo>
                  <a:lnTo>
                    <a:pt x="118" y="58"/>
                  </a:lnTo>
                  <a:lnTo>
                    <a:pt x="118" y="59"/>
                  </a:lnTo>
                  <a:lnTo>
                    <a:pt x="118" y="59"/>
                  </a:lnTo>
                  <a:lnTo>
                    <a:pt x="117" y="59"/>
                  </a:lnTo>
                  <a:lnTo>
                    <a:pt x="116" y="60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6" y="63"/>
                  </a:lnTo>
                  <a:lnTo>
                    <a:pt x="116" y="63"/>
                  </a:lnTo>
                  <a:lnTo>
                    <a:pt x="117" y="64"/>
                  </a:lnTo>
                  <a:lnTo>
                    <a:pt x="117" y="64"/>
                  </a:lnTo>
                  <a:lnTo>
                    <a:pt x="120" y="63"/>
                  </a:lnTo>
                  <a:lnTo>
                    <a:pt x="120" y="63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20" y="66"/>
                  </a:lnTo>
                  <a:lnTo>
                    <a:pt x="121" y="68"/>
                  </a:lnTo>
                  <a:lnTo>
                    <a:pt x="121" y="69"/>
                  </a:lnTo>
                  <a:lnTo>
                    <a:pt x="121" y="71"/>
                  </a:lnTo>
                  <a:lnTo>
                    <a:pt x="121" y="75"/>
                  </a:lnTo>
                  <a:lnTo>
                    <a:pt x="121" y="75"/>
                  </a:lnTo>
                  <a:lnTo>
                    <a:pt x="122" y="75"/>
                  </a:lnTo>
                  <a:lnTo>
                    <a:pt x="122" y="76"/>
                  </a:lnTo>
                  <a:lnTo>
                    <a:pt x="120" y="77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5" y="78"/>
                  </a:lnTo>
                  <a:lnTo>
                    <a:pt x="113" y="80"/>
                  </a:lnTo>
                  <a:lnTo>
                    <a:pt x="112" y="81"/>
                  </a:lnTo>
                  <a:lnTo>
                    <a:pt x="111" y="81"/>
                  </a:lnTo>
                  <a:lnTo>
                    <a:pt x="111" y="82"/>
                  </a:lnTo>
                  <a:lnTo>
                    <a:pt x="109" y="82"/>
                  </a:lnTo>
                  <a:lnTo>
                    <a:pt x="108" y="83"/>
                  </a:lnTo>
                  <a:lnTo>
                    <a:pt x="107" y="83"/>
                  </a:lnTo>
                  <a:lnTo>
                    <a:pt x="106" y="84"/>
                  </a:lnTo>
                  <a:lnTo>
                    <a:pt x="104" y="84"/>
                  </a:lnTo>
                  <a:lnTo>
                    <a:pt x="99" y="86"/>
                  </a:lnTo>
                  <a:lnTo>
                    <a:pt x="94" y="88"/>
                  </a:lnTo>
                  <a:lnTo>
                    <a:pt x="93" y="88"/>
                  </a:lnTo>
                  <a:lnTo>
                    <a:pt x="93" y="89"/>
                  </a:lnTo>
                  <a:lnTo>
                    <a:pt x="93" y="89"/>
                  </a:lnTo>
                  <a:lnTo>
                    <a:pt x="94" y="90"/>
                  </a:lnTo>
                  <a:lnTo>
                    <a:pt x="95" y="92"/>
                  </a:lnTo>
                  <a:lnTo>
                    <a:pt x="96" y="93"/>
                  </a:lnTo>
                  <a:lnTo>
                    <a:pt x="97" y="93"/>
                  </a:lnTo>
                  <a:lnTo>
                    <a:pt x="97" y="94"/>
                  </a:lnTo>
                  <a:lnTo>
                    <a:pt x="97" y="97"/>
                  </a:lnTo>
                  <a:lnTo>
                    <a:pt x="96" y="97"/>
                  </a:lnTo>
                  <a:lnTo>
                    <a:pt x="95" y="97"/>
                  </a:lnTo>
                  <a:lnTo>
                    <a:pt x="94" y="97"/>
                  </a:lnTo>
                  <a:lnTo>
                    <a:pt x="93" y="97"/>
                  </a:lnTo>
                  <a:lnTo>
                    <a:pt x="91" y="97"/>
                  </a:lnTo>
                  <a:lnTo>
                    <a:pt x="90" y="97"/>
                  </a:lnTo>
                  <a:lnTo>
                    <a:pt x="88" y="98"/>
                  </a:lnTo>
                  <a:lnTo>
                    <a:pt x="87" y="99"/>
                  </a:lnTo>
                  <a:lnTo>
                    <a:pt x="86" y="99"/>
                  </a:lnTo>
                  <a:lnTo>
                    <a:pt x="85" y="99"/>
                  </a:lnTo>
                  <a:lnTo>
                    <a:pt x="84" y="99"/>
                  </a:lnTo>
                  <a:lnTo>
                    <a:pt x="83" y="99"/>
                  </a:lnTo>
                  <a:lnTo>
                    <a:pt x="82" y="99"/>
                  </a:lnTo>
                  <a:lnTo>
                    <a:pt x="81" y="99"/>
                  </a:lnTo>
                  <a:lnTo>
                    <a:pt x="80" y="100"/>
                  </a:lnTo>
                  <a:lnTo>
                    <a:pt x="79" y="100"/>
                  </a:lnTo>
                  <a:lnTo>
                    <a:pt x="76" y="99"/>
                  </a:lnTo>
                  <a:lnTo>
                    <a:pt x="75" y="100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7" y="102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5" y="105"/>
                  </a:lnTo>
                  <a:lnTo>
                    <a:pt x="74" y="105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5" y="103"/>
                  </a:lnTo>
                  <a:lnTo>
                    <a:pt x="76" y="103"/>
                  </a:lnTo>
                  <a:lnTo>
                    <a:pt x="75" y="102"/>
                  </a:lnTo>
                  <a:lnTo>
                    <a:pt x="74" y="100"/>
                  </a:lnTo>
                  <a:lnTo>
                    <a:pt x="72" y="100"/>
                  </a:lnTo>
                  <a:lnTo>
                    <a:pt x="69" y="99"/>
                  </a:lnTo>
                  <a:lnTo>
                    <a:pt x="67" y="98"/>
                  </a:lnTo>
                  <a:lnTo>
                    <a:pt x="64" y="98"/>
                  </a:lnTo>
                  <a:lnTo>
                    <a:pt x="63" y="98"/>
                  </a:lnTo>
                  <a:lnTo>
                    <a:pt x="62" y="98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0" y="99"/>
                  </a:lnTo>
                  <a:lnTo>
                    <a:pt x="59" y="99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8" y="101"/>
                  </a:lnTo>
                  <a:lnTo>
                    <a:pt x="53" y="102"/>
                  </a:lnTo>
                  <a:lnTo>
                    <a:pt x="52" y="103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49" y="105"/>
                  </a:lnTo>
                  <a:lnTo>
                    <a:pt x="48" y="106"/>
                  </a:lnTo>
                  <a:lnTo>
                    <a:pt x="48" y="107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50" y="111"/>
                  </a:lnTo>
                  <a:lnTo>
                    <a:pt x="51" y="111"/>
                  </a:lnTo>
                  <a:lnTo>
                    <a:pt x="52" y="112"/>
                  </a:lnTo>
                  <a:lnTo>
                    <a:pt x="53" y="112"/>
                  </a:lnTo>
                  <a:lnTo>
                    <a:pt x="54" y="112"/>
                  </a:lnTo>
                  <a:lnTo>
                    <a:pt x="55" y="112"/>
                  </a:lnTo>
                  <a:lnTo>
                    <a:pt x="56" y="112"/>
                  </a:lnTo>
                  <a:lnTo>
                    <a:pt x="58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2"/>
                  </a:lnTo>
                  <a:lnTo>
                    <a:pt x="64" y="111"/>
                  </a:lnTo>
                  <a:lnTo>
                    <a:pt x="65" y="110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70" y="109"/>
                  </a:lnTo>
                  <a:lnTo>
                    <a:pt x="72" y="109"/>
                  </a:lnTo>
                  <a:lnTo>
                    <a:pt x="73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7" y="110"/>
                  </a:lnTo>
                  <a:lnTo>
                    <a:pt x="79" y="109"/>
                  </a:lnTo>
                  <a:lnTo>
                    <a:pt x="80" y="108"/>
                  </a:lnTo>
                  <a:lnTo>
                    <a:pt x="80" y="107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1" y="105"/>
                  </a:lnTo>
                  <a:lnTo>
                    <a:pt x="81" y="105"/>
                  </a:lnTo>
                  <a:lnTo>
                    <a:pt x="81" y="105"/>
                  </a:lnTo>
                  <a:lnTo>
                    <a:pt x="82" y="105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4" y="108"/>
                  </a:lnTo>
                  <a:lnTo>
                    <a:pt x="85" y="108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10"/>
                  </a:lnTo>
                  <a:lnTo>
                    <a:pt x="85" y="110"/>
                  </a:lnTo>
                  <a:lnTo>
                    <a:pt x="86" y="110"/>
                  </a:lnTo>
                  <a:lnTo>
                    <a:pt x="87" y="108"/>
                  </a:lnTo>
                  <a:lnTo>
                    <a:pt x="87" y="108"/>
                  </a:lnTo>
                  <a:lnTo>
                    <a:pt x="88" y="108"/>
                  </a:lnTo>
                  <a:lnTo>
                    <a:pt x="88" y="108"/>
                  </a:lnTo>
                  <a:lnTo>
                    <a:pt x="89" y="108"/>
                  </a:lnTo>
                  <a:lnTo>
                    <a:pt x="91" y="108"/>
                  </a:lnTo>
                  <a:lnTo>
                    <a:pt x="93" y="108"/>
                  </a:lnTo>
                  <a:lnTo>
                    <a:pt x="92" y="108"/>
                  </a:lnTo>
                  <a:lnTo>
                    <a:pt x="90" y="110"/>
                  </a:lnTo>
                  <a:lnTo>
                    <a:pt x="90" y="110"/>
                  </a:lnTo>
                  <a:lnTo>
                    <a:pt x="90" y="111"/>
                  </a:lnTo>
                  <a:lnTo>
                    <a:pt x="91" y="111"/>
                  </a:lnTo>
                  <a:lnTo>
                    <a:pt x="91" y="112"/>
                  </a:lnTo>
                  <a:lnTo>
                    <a:pt x="93" y="114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7"/>
                  </a:lnTo>
                  <a:lnTo>
                    <a:pt x="95" y="117"/>
                  </a:lnTo>
                  <a:lnTo>
                    <a:pt x="97" y="116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8" y="117"/>
                  </a:lnTo>
                  <a:lnTo>
                    <a:pt x="97" y="117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6" y="119"/>
                  </a:lnTo>
                  <a:lnTo>
                    <a:pt x="100" y="118"/>
                  </a:lnTo>
                  <a:lnTo>
                    <a:pt x="102" y="119"/>
                  </a:lnTo>
                  <a:lnTo>
                    <a:pt x="102" y="119"/>
                  </a:lnTo>
                  <a:lnTo>
                    <a:pt x="103" y="120"/>
                  </a:lnTo>
                  <a:lnTo>
                    <a:pt x="103" y="120"/>
                  </a:lnTo>
                  <a:lnTo>
                    <a:pt x="103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3" y="121"/>
                  </a:lnTo>
                  <a:lnTo>
                    <a:pt x="100" y="122"/>
                  </a:lnTo>
                  <a:lnTo>
                    <a:pt x="99" y="122"/>
                  </a:lnTo>
                  <a:lnTo>
                    <a:pt x="98" y="122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7" y="123"/>
                  </a:lnTo>
                  <a:lnTo>
                    <a:pt x="98" y="125"/>
                  </a:lnTo>
                  <a:lnTo>
                    <a:pt x="99" y="126"/>
                  </a:lnTo>
                  <a:lnTo>
                    <a:pt x="100" y="126"/>
                  </a:lnTo>
                  <a:lnTo>
                    <a:pt x="102" y="127"/>
                  </a:lnTo>
                  <a:lnTo>
                    <a:pt x="104" y="126"/>
                  </a:lnTo>
                  <a:lnTo>
                    <a:pt x="105" y="126"/>
                  </a:lnTo>
                  <a:lnTo>
                    <a:pt x="103" y="127"/>
                  </a:lnTo>
                  <a:lnTo>
                    <a:pt x="103" y="127"/>
                  </a:lnTo>
                  <a:lnTo>
                    <a:pt x="103" y="127"/>
                  </a:lnTo>
                  <a:lnTo>
                    <a:pt x="105" y="128"/>
                  </a:lnTo>
                  <a:lnTo>
                    <a:pt x="107" y="129"/>
                  </a:lnTo>
                  <a:lnTo>
                    <a:pt x="108" y="130"/>
                  </a:lnTo>
                  <a:lnTo>
                    <a:pt x="109" y="130"/>
                  </a:lnTo>
                  <a:lnTo>
                    <a:pt x="111" y="130"/>
                  </a:lnTo>
                  <a:lnTo>
                    <a:pt x="112" y="130"/>
                  </a:lnTo>
                  <a:lnTo>
                    <a:pt x="113" y="130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7" y="135"/>
                  </a:lnTo>
                  <a:lnTo>
                    <a:pt x="117" y="135"/>
                  </a:lnTo>
                  <a:lnTo>
                    <a:pt x="120" y="136"/>
                  </a:lnTo>
                  <a:lnTo>
                    <a:pt x="121" y="137"/>
                  </a:lnTo>
                  <a:lnTo>
                    <a:pt x="122" y="137"/>
                  </a:lnTo>
                  <a:lnTo>
                    <a:pt x="123" y="137"/>
                  </a:lnTo>
                  <a:lnTo>
                    <a:pt x="131" y="138"/>
                  </a:lnTo>
                  <a:lnTo>
                    <a:pt x="132" y="139"/>
                  </a:lnTo>
                  <a:lnTo>
                    <a:pt x="132" y="139"/>
                  </a:lnTo>
                  <a:lnTo>
                    <a:pt x="133" y="139"/>
                  </a:lnTo>
                  <a:lnTo>
                    <a:pt x="137" y="140"/>
                  </a:lnTo>
                  <a:lnTo>
                    <a:pt x="139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43" y="142"/>
                  </a:lnTo>
                  <a:lnTo>
                    <a:pt x="144" y="141"/>
                  </a:lnTo>
                  <a:lnTo>
                    <a:pt x="144" y="141"/>
                  </a:lnTo>
                  <a:lnTo>
                    <a:pt x="144" y="140"/>
                  </a:lnTo>
                  <a:lnTo>
                    <a:pt x="144" y="139"/>
                  </a:lnTo>
                  <a:lnTo>
                    <a:pt x="145" y="139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6" y="137"/>
                  </a:lnTo>
                  <a:lnTo>
                    <a:pt x="145" y="137"/>
                  </a:lnTo>
                  <a:lnTo>
                    <a:pt x="144" y="137"/>
                  </a:lnTo>
                  <a:lnTo>
                    <a:pt x="143" y="136"/>
                  </a:lnTo>
                  <a:lnTo>
                    <a:pt x="143" y="135"/>
                  </a:lnTo>
                  <a:lnTo>
                    <a:pt x="143" y="134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39" y="129"/>
                  </a:lnTo>
                  <a:lnTo>
                    <a:pt x="138" y="129"/>
                  </a:lnTo>
                  <a:lnTo>
                    <a:pt x="138" y="128"/>
                  </a:lnTo>
                  <a:lnTo>
                    <a:pt x="137" y="128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34" y="126"/>
                  </a:lnTo>
                  <a:lnTo>
                    <a:pt x="133" y="126"/>
                  </a:lnTo>
                  <a:lnTo>
                    <a:pt x="131" y="125"/>
                  </a:lnTo>
                  <a:lnTo>
                    <a:pt x="131" y="125"/>
                  </a:lnTo>
                  <a:lnTo>
                    <a:pt x="130" y="123"/>
                  </a:lnTo>
                  <a:lnTo>
                    <a:pt x="129" y="122"/>
                  </a:lnTo>
                  <a:lnTo>
                    <a:pt x="128" y="121"/>
                  </a:lnTo>
                  <a:lnTo>
                    <a:pt x="128" y="120"/>
                  </a:lnTo>
                  <a:lnTo>
                    <a:pt x="127" y="119"/>
                  </a:lnTo>
                  <a:lnTo>
                    <a:pt x="128" y="118"/>
                  </a:lnTo>
                  <a:lnTo>
                    <a:pt x="130" y="118"/>
                  </a:lnTo>
                  <a:lnTo>
                    <a:pt x="131" y="118"/>
                  </a:lnTo>
                  <a:lnTo>
                    <a:pt x="133" y="119"/>
                  </a:lnTo>
                  <a:lnTo>
                    <a:pt x="137" y="122"/>
                  </a:lnTo>
                  <a:lnTo>
                    <a:pt x="137" y="122"/>
                  </a:lnTo>
                  <a:lnTo>
                    <a:pt x="138" y="122"/>
                  </a:lnTo>
                  <a:lnTo>
                    <a:pt x="138" y="121"/>
                  </a:lnTo>
                  <a:lnTo>
                    <a:pt x="138" y="119"/>
                  </a:lnTo>
                  <a:lnTo>
                    <a:pt x="138" y="118"/>
                  </a:lnTo>
                  <a:lnTo>
                    <a:pt x="138" y="119"/>
                  </a:lnTo>
                  <a:lnTo>
                    <a:pt x="139" y="120"/>
                  </a:lnTo>
                  <a:lnTo>
                    <a:pt x="140" y="121"/>
                  </a:lnTo>
                  <a:lnTo>
                    <a:pt x="141" y="123"/>
                  </a:lnTo>
                  <a:lnTo>
                    <a:pt x="142" y="123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43" y="124"/>
                  </a:lnTo>
                  <a:lnTo>
                    <a:pt x="144" y="124"/>
                  </a:lnTo>
                  <a:lnTo>
                    <a:pt x="144" y="125"/>
                  </a:lnTo>
                  <a:lnTo>
                    <a:pt x="145" y="125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6" y="126"/>
                  </a:lnTo>
                  <a:lnTo>
                    <a:pt x="146" y="124"/>
                  </a:lnTo>
                  <a:lnTo>
                    <a:pt x="146" y="124"/>
                  </a:lnTo>
                  <a:lnTo>
                    <a:pt x="147" y="125"/>
                  </a:lnTo>
                  <a:lnTo>
                    <a:pt x="147" y="126"/>
                  </a:lnTo>
                  <a:lnTo>
                    <a:pt x="147" y="127"/>
                  </a:lnTo>
                  <a:lnTo>
                    <a:pt x="148" y="127"/>
                  </a:lnTo>
                  <a:lnTo>
                    <a:pt x="149" y="127"/>
                  </a:lnTo>
                  <a:lnTo>
                    <a:pt x="149" y="127"/>
                  </a:lnTo>
                  <a:lnTo>
                    <a:pt x="149" y="126"/>
                  </a:lnTo>
                  <a:lnTo>
                    <a:pt x="149" y="126"/>
                  </a:lnTo>
                  <a:lnTo>
                    <a:pt x="149" y="126"/>
                  </a:lnTo>
                  <a:lnTo>
                    <a:pt x="151" y="127"/>
                  </a:lnTo>
                  <a:lnTo>
                    <a:pt x="151" y="128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3" y="128"/>
                  </a:lnTo>
                  <a:lnTo>
                    <a:pt x="154" y="129"/>
                  </a:lnTo>
                  <a:lnTo>
                    <a:pt x="155" y="130"/>
                  </a:lnTo>
                  <a:lnTo>
                    <a:pt x="156" y="132"/>
                  </a:lnTo>
                  <a:lnTo>
                    <a:pt x="156" y="132"/>
                  </a:lnTo>
                  <a:lnTo>
                    <a:pt x="157" y="133"/>
                  </a:lnTo>
                  <a:lnTo>
                    <a:pt x="157" y="132"/>
                  </a:lnTo>
                  <a:lnTo>
                    <a:pt x="158" y="132"/>
                  </a:lnTo>
                  <a:lnTo>
                    <a:pt x="158" y="128"/>
                  </a:lnTo>
                  <a:lnTo>
                    <a:pt x="158" y="128"/>
                  </a:lnTo>
                  <a:lnTo>
                    <a:pt x="160" y="128"/>
                  </a:lnTo>
                  <a:lnTo>
                    <a:pt x="160" y="129"/>
                  </a:lnTo>
                  <a:lnTo>
                    <a:pt x="162" y="129"/>
                  </a:lnTo>
                  <a:lnTo>
                    <a:pt x="162" y="128"/>
                  </a:lnTo>
                  <a:lnTo>
                    <a:pt x="163" y="128"/>
                  </a:lnTo>
                  <a:lnTo>
                    <a:pt x="162" y="128"/>
                  </a:lnTo>
                  <a:lnTo>
                    <a:pt x="162" y="127"/>
                  </a:lnTo>
                  <a:lnTo>
                    <a:pt x="162" y="126"/>
                  </a:lnTo>
                  <a:lnTo>
                    <a:pt x="162" y="126"/>
                  </a:lnTo>
                  <a:lnTo>
                    <a:pt x="161" y="124"/>
                  </a:lnTo>
                  <a:lnTo>
                    <a:pt x="161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2" y="123"/>
                  </a:lnTo>
                  <a:lnTo>
                    <a:pt x="162" y="122"/>
                  </a:lnTo>
                  <a:lnTo>
                    <a:pt x="163" y="120"/>
                  </a:lnTo>
                  <a:lnTo>
                    <a:pt x="163" y="119"/>
                  </a:lnTo>
                  <a:lnTo>
                    <a:pt x="163" y="118"/>
                  </a:lnTo>
                  <a:lnTo>
                    <a:pt x="163" y="118"/>
                  </a:lnTo>
                  <a:lnTo>
                    <a:pt x="164" y="119"/>
                  </a:lnTo>
                  <a:lnTo>
                    <a:pt x="164" y="120"/>
                  </a:lnTo>
                  <a:lnTo>
                    <a:pt x="164" y="121"/>
                  </a:lnTo>
                  <a:lnTo>
                    <a:pt x="164" y="124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6" y="124"/>
                  </a:lnTo>
                  <a:lnTo>
                    <a:pt x="167" y="123"/>
                  </a:lnTo>
                  <a:lnTo>
                    <a:pt x="167" y="122"/>
                  </a:lnTo>
                  <a:lnTo>
                    <a:pt x="168" y="120"/>
                  </a:lnTo>
                  <a:lnTo>
                    <a:pt x="168" y="119"/>
                  </a:lnTo>
                  <a:lnTo>
                    <a:pt x="169" y="119"/>
                  </a:lnTo>
                  <a:lnTo>
                    <a:pt x="170" y="119"/>
                  </a:lnTo>
                  <a:lnTo>
                    <a:pt x="169" y="118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8" y="116"/>
                  </a:lnTo>
                  <a:lnTo>
                    <a:pt x="167" y="116"/>
                  </a:lnTo>
                  <a:lnTo>
                    <a:pt x="169" y="116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8" y="115"/>
                  </a:lnTo>
                  <a:lnTo>
                    <a:pt x="167" y="115"/>
                  </a:lnTo>
                  <a:lnTo>
                    <a:pt x="166" y="115"/>
                  </a:lnTo>
                  <a:lnTo>
                    <a:pt x="165" y="115"/>
                  </a:lnTo>
                  <a:lnTo>
                    <a:pt x="165" y="115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3"/>
                  </a:lnTo>
                  <a:lnTo>
                    <a:pt x="164" y="112"/>
                  </a:lnTo>
                  <a:lnTo>
                    <a:pt x="163" y="112"/>
                  </a:lnTo>
                  <a:lnTo>
                    <a:pt x="163" y="111"/>
                  </a:lnTo>
                  <a:lnTo>
                    <a:pt x="163" y="111"/>
                  </a:lnTo>
                  <a:lnTo>
                    <a:pt x="165" y="111"/>
                  </a:lnTo>
                  <a:lnTo>
                    <a:pt x="166" y="112"/>
                  </a:lnTo>
                  <a:lnTo>
                    <a:pt x="168" y="110"/>
                  </a:lnTo>
                  <a:lnTo>
                    <a:pt x="168" y="109"/>
                  </a:lnTo>
                  <a:lnTo>
                    <a:pt x="168" y="109"/>
                  </a:lnTo>
                  <a:lnTo>
                    <a:pt x="165" y="109"/>
                  </a:lnTo>
                  <a:lnTo>
                    <a:pt x="164" y="109"/>
                  </a:lnTo>
                  <a:lnTo>
                    <a:pt x="165" y="109"/>
                  </a:lnTo>
                  <a:lnTo>
                    <a:pt x="167" y="108"/>
                  </a:lnTo>
                  <a:lnTo>
                    <a:pt x="168" y="108"/>
                  </a:lnTo>
                  <a:lnTo>
                    <a:pt x="167" y="106"/>
                  </a:lnTo>
                  <a:lnTo>
                    <a:pt x="166" y="107"/>
                  </a:lnTo>
                  <a:lnTo>
                    <a:pt x="165" y="106"/>
                  </a:lnTo>
                  <a:lnTo>
                    <a:pt x="165" y="106"/>
                  </a:lnTo>
                  <a:lnTo>
                    <a:pt x="164" y="105"/>
                  </a:lnTo>
                  <a:lnTo>
                    <a:pt x="163" y="105"/>
                  </a:lnTo>
                  <a:lnTo>
                    <a:pt x="162" y="105"/>
                  </a:lnTo>
                  <a:lnTo>
                    <a:pt x="161" y="106"/>
                  </a:lnTo>
                  <a:lnTo>
                    <a:pt x="160" y="106"/>
                  </a:lnTo>
                  <a:lnTo>
                    <a:pt x="160" y="107"/>
                  </a:lnTo>
                  <a:lnTo>
                    <a:pt x="159" y="106"/>
                  </a:lnTo>
                  <a:lnTo>
                    <a:pt x="159" y="106"/>
                  </a:lnTo>
                  <a:lnTo>
                    <a:pt x="160" y="105"/>
                  </a:lnTo>
                  <a:lnTo>
                    <a:pt x="160" y="105"/>
                  </a:lnTo>
                  <a:lnTo>
                    <a:pt x="160" y="104"/>
                  </a:lnTo>
                  <a:lnTo>
                    <a:pt x="158" y="104"/>
                  </a:lnTo>
                  <a:lnTo>
                    <a:pt x="158" y="103"/>
                  </a:lnTo>
                  <a:lnTo>
                    <a:pt x="157" y="103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156" y="103"/>
                  </a:lnTo>
                  <a:lnTo>
                    <a:pt x="156" y="102"/>
                  </a:lnTo>
                  <a:lnTo>
                    <a:pt x="156" y="102"/>
                  </a:lnTo>
                  <a:lnTo>
                    <a:pt x="156" y="102"/>
                  </a:lnTo>
                  <a:lnTo>
                    <a:pt x="156" y="102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5" y="101"/>
                  </a:lnTo>
                  <a:lnTo>
                    <a:pt x="155" y="100"/>
                  </a:lnTo>
                  <a:lnTo>
                    <a:pt x="155" y="100"/>
                  </a:lnTo>
                  <a:lnTo>
                    <a:pt x="154" y="99"/>
                  </a:lnTo>
                  <a:lnTo>
                    <a:pt x="153" y="99"/>
                  </a:lnTo>
                  <a:lnTo>
                    <a:pt x="154" y="99"/>
                  </a:lnTo>
                  <a:lnTo>
                    <a:pt x="156" y="98"/>
                  </a:lnTo>
                  <a:lnTo>
                    <a:pt x="156" y="98"/>
                  </a:lnTo>
                  <a:lnTo>
                    <a:pt x="155" y="97"/>
                  </a:lnTo>
                  <a:lnTo>
                    <a:pt x="155" y="97"/>
                  </a:lnTo>
                  <a:lnTo>
                    <a:pt x="155" y="97"/>
                  </a:lnTo>
                  <a:lnTo>
                    <a:pt x="154" y="95"/>
                  </a:lnTo>
                  <a:lnTo>
                    <a:pt x="154" y="95"/>
                  </a:lnTo>
                  <a:lnTo>
                    <a:pt x="153" y="95"/>
                  </a:lnTo>
                  <a:lnTo>
                    <a:pt x="153" y="95"/>
                  </a:lnTo>
                  <a:lnTo>
                    <a:pt x="152" y="95"/>
                  </a:lnTo>
                  <a:lnTo>
                    <a:pt x="150" y="97"/>
                  </a:lnTo>
                  <a:lnTo>
                    <a:pt x="149" y="95"/>
                  </a:lnTo>
                  <a:lnTo>
                    <a:pt x="149" y="95"/>
                  </a:lnTo>
                  <a:lnTo>
                    <a:pt x="150" y="95"/>
                  </a:lnTo>
                  <a:lnTo>
                    <a:pt x="151" y="93"/>
                  </a:lnTo>
                  <a:lnTo>
                    <a:pt x="151" y="93"/>
                  </a:lnTo>
                  <a:lnTo>
                    <a:pt x="151" y="93"/>
                  </a:lnTo>
                  <a:lnTo>
                    <a:pt x="150" y="92"/>
                  </a:lnTo>
                  <a:lnTo>
                    <a:pt x="149" y="92"/>
                  </a:lnTo>
                  <a:lnTo>
                    <a:pt x="149" y="91"/>
                  </a:lnTo>
                  <a:lnTo>
                    <a:pt x="149" y="90"/>
                  </a:lnTo>
                  <a:lnTo>
                    <a:pt x="150" y="90"/>
                  </a:lnTo>
                  <a:lnTo>
                    <a:pt x="150" y="89"/>
                  </a:lnTo>
                  <a:lnTo>
                    <a:pt x="149" y="88"/>
                  </a:lnTo>
                  <a:lnTo>
                    <a:pt x="148" y="88"/>
                  </a:lnTo>
                  <a:lnTo>
                    <a:pt x="147" y="88"/>
                  </a:lnTo>
                  <a:lnTo>
                    <a:pt x="146" y="88"/>
                  </a:lnTo>
                  <a:lnTo>
                    <a:pt x="149" y="87"/>
                  </a:lnTo>
                  <a:lnTo>
                    <a:pt x="149" y="87"/>
                  </a:lnTo>
                  <a:lnTo>
                    <a:pt x="151" y="89"/>
                  </a:lnTo>
                  <a:lnTo>
                    <a:pt x="152" y="90"/>
                  </a:lnTo>
                  <a:lnTo>
                    <a:pt x="153" y="91"/>
                  </a:lnTo>
                  <a:lnTo>
                    <a:pt x="155" y="91"/>
                  </a:lnTo>
                  <a:lnTo>
                    <a:pt x="157" y="91"/>
                  </a:lnTo>
                  <a:lnTo>
                    <a:pt x="157" y="91"/>
                  </a:lnTo>
                  <a:lnTo>
                    <a:pt x="158" y="91"/>
                  </a:lnTo>
                  <a:lnTo>
                    <a:pt x="159" y="90"/>
                  </a:lnTo>
                  <a:lnTo>
                    <a:pt x="159" y="89"/>
                  </a:lnTo>
                  <a:lnTo>
                    <a:pt x="157" y="88"/>
                  </a:lnTo>
                  <a:lnTo>
                    <a:pt x="156" y="87"/>
                  </a:lnTo>
                  <a:lnTo>
                    <a:pt x="156" y="86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7" y="85"/>
                  </a:lnTo>
                  <a:lnTo>
                    <a:pt x="158" y="86"/>
                  </a:lnTo>
                  <a:lnTo>
                    <a:pt x="159" y="87"/>
                  </a:lnTo>
                  <a:lnTo>
                    <a:pt x="160" y="87"/>
                  </a:lnTo>
                  <a:lnTo>
                    <a:pt x="161" y="87"/>
                  </a:lnTo>
                  <a:lnTo>
                    <a:pt x="161" y="87"/>
                  </a:lnTo>
                  <a:lnTo>
                    <a:pt x="162" y="85"/>
                  </a:lnTo>
                  <a:lnTo>
                    <a:pt x="161" y="84"/>
                  </a:lnTo>
                  <a:lnTo>
                    <a:pt x="162" y="84"/>
                  </a:lnTo>
                  <a:lnTo>
                    <a:pt x="162" y="84"/>
                  </a:lnTo>
                  <a:lnTo>
                    <a:pt x="163" y="84"/>
                  </a:lnTo>
                  <a:lnTo>
                    <a:pt x="164" y="84"/>
                  </a:lnTo>
                  <a:lnTo>
                    <a:pt x="165" y="84"/>
                  </a:lnTo>
                  <a:lnTo>
                    <a:pt x="165" y="83"/>
                  </a:lnTo>
                  <a:lnTo>
                    <a:pt x="165" y="83"/>
                  </a:lnTo>
                  <a:lnTo>
                    <a:pt x="166" y="83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6" y="85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69" y="88"/>
                  </a:lnTo>
                  <a:lnTo>
                    <a:pt x="169" y="88"/>
                  </a:lnTo>
                  <a:lnTo>
                    <a:pt x="170" y="89"/>
                  </a:lnTo>
                  <a:lnTo>
                    <a:pt x="172" y="89"/>
                  </a:lnTo>
                  <a:lnTo>
                    <a:pt x="173" y="89"/>
                  </a:lnTo>
                  <a:lnTo>
                    <a:pt x="174" y="88"/>
                  </a:lnTo>
                  <a:lnTo>
                    <a:pt x="175" y="88"/>
                  </a:lnTo>
                  <a:lnTo>
                    <a:pt x="175" y="88"/>
                  </a:lnTo>
                  <a:lnTo>
                    <a:pt x="172" y="89"/>
                  </a:lnTo>
                  <a:lnTo>
                    <a:pt x="172" y="90"/>
                  </a:lnTo>
                  <a:lnTo>
                    <a:pt x="172" y="90"/>
                  </a:lnTo>
                  <a:lnTo>
                    <a:pt x="175" y="91"/>
                  </a:lnTo>
                  <a:lnTo>
                    <a:pt x="176" y="90"/>
                  </a:lnTo>
                  <a:lnTo>
                    <a:pt x="177" y="90"/>
                  </a:lnTo>
                  <a:lnTo>
                    <a:pt x="180" y="89"/>
                  </a:lnTo>
                  <a:lnTo>
                    <a:pt x="181" y="89"/>
                  </a:lnTo>
                  <a:lnTo>
                    <a:pt x="183" y="88"/>
                  </a:lnTo>
                  <a:lnTo>
                    <a:pt x="184" y="87"/>
                  </a:lnTo>
                  <a:lnTo>
                    <a:pt x="186" y="87"/>
                  </a:lnTo>
                  <a:lnTo>
                    <a:pt x="186" y="87"/>
                  </a:lnTo>
                  <a:lnTo>
                    <a:pt x="185" y="87"/>
                  </a:lnTo>
                  <a:lnTo>
                    <a:pt x="184" y="88"/>
                  </a:lnTo>
                  <a:lnTo>
                    <a:pt x="182" y="89"/>
                  </a:lnTo>
                  <a:lnTo>
                    <a:pt x="181" y="90"/>
                  </a:lnTo>
                  <a:lnTo>
                    <a:pt x="179" y="91"/>
                  </a:lnTo>
                  <a:lnTo>
                    <a:pt x="178" y="91"/>
                  </a:lnTo>
                  <a:lnTo>
                    <a:pt x="176" y="92"/>
                  </a:lnTo>
                  <a:lnTo>
                    <a:pt x="175" y="92"/>
                  </a:lnTo>
                  <a:lnTo>
                    <a:pt x="174" y="93"/>
                  </a:lnTo>
                  <a:lnTo>
                    <a:pt x="175" y="94"/>
                  </a:lnTo>
                  <a:lnTo>
                    <a:pt x="175" y="94"/>
                  </a:lnTo>
                  <a:lnTo>
                    <a:pt x="175" y="94"/>
                  </a:lnTo>
                  <a:lnTo>
                    <a:pt x="175" y="95"/>
                  </a:lnTo>
                  <a:lnTo>
                    <a:pt x="175" y="95"/>
                  </a:lnTo>
                  <a:lnTo>
                    <a:pt x="175" y="98"/>
                  </a:lnTo>
                  <a:lnTo>
                    <a:pt x="176" y="99"/>
                  </a:lnTo>
                  <a:lnTo>
                    <a:pt x="177" y="100"/>
                  </a:lnTo>
                  <a:lnTo>
                    <a:pt x="177" y="100"/>
                  </a:lnTo>
                  <a:lnTo>
                    <a:pt x="177" y="101"/>
                  </a:lnTo>
                  <a:lnTo>
                    <a:pt x="178" y="102"/>
                  </a:lnTo>
                  <a:lnTo>
                    <a:pt x="180" y="100"/>
                  </a:lnTo>
                  <a:lnTo>
                    <a:pt x="182" y="99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82" y="99"/>
                  </a:lnTo>
                  <a:lnTo>
                    <a:pt x="180" y="101"/>
                  </a:lnTo>
                  <a:lnTo>
                    <a:pt x="181" y="102"/>
                  </a:lnTo>
                  <a:lnTo>
                    <a:pt x="181" y="102"/>
                  </a:lnTo>
                  <a:lnTo>
                    <a:pt x="183" y="102"/>
                  </a:lnTo>
                  <a:lnTo>
                    <a:pt x="183" y="102"/>
                  </a:lnTo>
                  <a:lnTo>
                    <a:pt x="184" y="102"/>
                  </a:lnTo>
                  <a:lnTo>
                    <a:pt x="184" y="102"/>
                  </a:lnTo>
                  <a:lnTo>
                    <a:pt x="185" y="103"/>
                  </a:lnTo>
                  <a:lnTo>
                    <a:pt x="185" y="103"/>
                  </a:lnTo>
                  <a:lnTo>
                    <a:pt x="185" y="104"/>
                  </a:lnTo>
                  <a:lnTo>
                    <a:pt x="187" y="103"/>
                  </a:lnTo>
                  <a:lnTo>
                    <a:pt x="188" y="102"/>
                  </a:lnTo>
                  <a:lnTo>
                    <a:pt x="189" y="100"/>
                  </a:lnTo>
                  <a:lnTo>
                    <a:pt x="191" y="97"/>
                  </a:lnTo>
                  <a:lnTo>
                    <a:pt x="192" y="95"/>
                  </a:lnTo>
                  <a:lnTo>
                    <a:pt x="191" y="95"/>
                  </a:lnTo>
                  <a:lnTo>
                    <a:pt x="190" y="94"/>
                  </a:lnTo>
                  <a:lnTo>
                    <a:pt x="190" y="94"/>
                  </a:lnTo>
                  <a:lnTo>
                    <a:pt x="192" y="94"/>
                  </a:lnTo>
                  <a:lnTo>
                    <a:pt x="192" y="93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3" y="94"/>
                  </a:lnTo>
                  <a:lnTo>
                    <a:pt x="194" y="94"/>
                  </a:lnTo>
                  <a:lnTo>
                    <a:pt x="195" y="95"/>
                  </a:lnTo>
                  <a:lnTo>
                    <a:pt x="197" y="95"/>
                  </a:lnTo>
                  <a:lnTo>
                    <a:pt x="197" y="95"/>
                  </a:lnTo>
                  <a:lnTo>
                    <a:pt x="198" y="95"/>
                  </a:lnTo>
                  <a:lnTo>
                    <a:pt x="199" y="94"/>
                  </a:lnTo>
                  <a:lnTo>
                    <a:pt x="201" y="93"/>
                  </a:lnTo>
                  <a:lnTo>
                    <a:pt x="202" y="92"/>
                  </a:lnTo>
                  <a:lnTo>
                    <a:pt x="202" y="92"/>
                  </a:lnTo>
                  <a:lnTo>
                    <a:pt x="202" y="91"/>
                  </a:lnTo>
                  <a:lnTo>
                    <a:pt x="202" y="91"/>
                  </a:lnTo>
                  <a:lnTo>
                    <a:pt x="202" y="91"/>
                  </a:lnTo>
                  <a:lnTo>
                    <a:pt x="201" y="90"/>
                  </a:lnTo>
                  <a:lnTo>
                    <a:pt x="201" y="90"/>
                  </a:lnTo>
                  <a:lnTo>
                    <a:pt x="202" y="90"/>
                  </a:lnTo>
                  <a:lnTo>
                    <a:pt x="204" y="90"/>
                  </a:lnTo>
                  <a:lnTo>
                    <a:pt x="205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5" y="89"/>
                  </a:lnTo>
                  <a:lnTo>
                    <a:pt x="203" y="88"/>
                  </a:lnTo>
                  <a:lnTo>
                    <a:pt x="204" y="87"/>
                  </a:lnTo>
                  <a:lnTo>
                    <a:pt x="204" y="87"/>
                  </a:lnTo>
                  <a:lnTo>
                    <a:pt x="205" y="87"/>
                  </a:lnTo>
                  <a:lnTo>
                    <a:pt x="204" y="86"/>
                  </a:lnTo>
                  <a:lnTo>
                    <a:pt x="204" y="86"/>
                  </a:lnTo>
                  <a:lnTo>
                    <a:pt x="207" y="86"/>
                  </a:lnTo>
                  <a:lnTo>
                    <a:pt x="207" y="86"/>
                  </a:lnTo>
                  <a:lnTo>
                    <a:pt x="208" y="86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213" y="86"/>
                  </a:lnTo>
                  <a:lnTo>
                    <a:pt x="214" y="86"/>
                  </a:lnTo>
                  <a:lnTo>
                    <a:pt x="213" y="85"/>
                  </a:lnTo>
                  <a:lnTo>
                    <a:pt x="210" y="83"/>
                  </a:lnTo>
                  <a:lnTo>
                    <a:pt x="210" y="83"/>
                  </a:lnTo>
                  <a:lnTo>
                    <a:pt x="211" y="83"/>
                  </a:lnTo>
                  <a:lnTo>
                    <a:pt x="212" y="82"/>
                  </a:lnTo>
                  <a:lnTo>
                    <a:pt x="214" y="83"/>
                  </a:lnTo>
                  <a:lnTo>
                    <a:pt x="215" y="84"/>
                  </a:lnTo>
                  <a:lnTo>
                    <a:pt x="216" y="84"/>
                  </a:lnTo>
                  <a:lnTo>
                    <a:pt x="217" y="83"/>
                  </a:lnTo>
                  <a:lnTo>
                    <a:pt x="218" y="83"/>
                  </a:lnTo>
                  <a:lnTo>
                    <a:pt x="217" y="82"/>
                  </a:lnTo>
                  <a:lnTo>
                    <a:pt x="216" y="8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2" name="Google Shape;1712;p77"/>
            <p:cNvSpPr/>
            <p:nvPr/>
          </p:nvSpPr>
          <p:spPr>
            <a:xfrm>
              <a:off x="2974975" y="64611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3" name="Google Shape;1713;p77"/>
            <p:cNvSpPr/>
            <p:nvPr/>
          </p:nvSpPr>
          <p:spPr>
            <a:xfrm>
              <a:off x="3340100" y="222250"/>
              <a:ext cx="22225" cy="6350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7" y="1"/>
                  </a:move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4" name="Google Shape;1714;p77"/>
            <p:cNvSpPr/>
            <p:nvPr/>
          </p:nvSpPr>
          <p:spPr>
            <a:xfrm>
              <a:off x="3021013" y="701675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5" name="Google Shape;1715;p77"/>
            <p:cNvSpPr/>
            <p:nvPr/>
          </p:nvSpPr>
          <p:spPr>
            <a:xfrm>
              <a:off x="3001963" y="668338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6" name="Google Shape;1716;p77"/>
            <p:cNvSpPr/>
            <p:nvPr/>
          </p:nvSpPr>
          <p:spPr>
            <a:xfrm>
              <a:off x="2981325" y="646113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7" name="Google Shape;1717;p77"/>
            <p:cNvSpPr/>
            <p:nvPr/>
          </p:nvSpPr>
          <p:spPr>
            <a:xfrm>
              <a:off x="3351213" y="230188"/>
              <a:ext cx="20638" cy="11113"/>
            </a:xfrm>
            <a:custGeom>
              <a:avLst/>
              <a:gdLst/>
              <a:ahLst/>
              <a:cxnLst/>
              <a:rect l="l" t="t" r="r" b="b"/>
              <a:pathLst>
                <a:path w="13" h="7" extrusionOk="0">
                  <a:moveTo>
                    <a:pt x="8" y="2"/>
                  </a:moveTo>
                  <a:lnTo>
                    <a:pt x="8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8" name="Google Shape;1718;p77"/>
            <p:cNvSpPr/>
            <p:nvPr/>
          </p:nvSpPr>
          <p:spPr>
            <a:xfrm>
              <a:off x="3517900" y="22542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9" name="Google Shape;1719;p77"/>
            <p:cNvSpPr/>
            <p:nvPr/>
          </p:nvSpPr>
          <p:spPr>
            <a:xfrm>
              <a:off x="3346450" y="250825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0" name="Google Shape;1720;p77"/>
            <p:cNvSpPr/>
            <p:nvPr/>
          </p:nvSpPr>
          <p:spPr>
            <a:xfrm>
              <a:off x="3051175" y="717550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1" name="Google Shape;1721;p77"/>
            <p:cNvSpPr/>
            <p:nvPr/>
          </p:nvSpPr>
          <p:spPr>
            <a:xfrm>
              <a:off x="3565525" y="273050"/>
              <a:ext cx="9525" cy="1588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1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2" name="Google Shape;1722;p77"/>
            <p:cNvSpPr/>
            <p:nvPr/>
          </p:nvSpPr>
          <p:spPr>
            <a:xfrm>
              <a:off x="3367088" y="223838"/>
              <a:ext cx="12700" cy="4763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7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3" name="Google Shape;1723;p77"/>
            <p:cNvSpPr/>
            <p:nvPr/>
          </p:nvSpPr>
          <p:spPr>
            <a:xfrm>
              <a:off x="3406775" y="255588"/>
              <a:ext cx="17463" cy="635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4" name="Google Shape;1724;p77"/>
            <p:cNvSpPr/>
            <p:nvPr/>
          </p:nvSpPr>
          <p:spPr>
            <a:xfrm>
              <a:off x="3363913" y="250825"/>
              <a:ext cx="39688" cy="20638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1" y="1"/>
                  </a:moveTo>
                  <a:lnTo>
                    <a:pt x="10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8" y="10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5" name="Google Shape;1725;p77"/>
            <p:cNvSpPr/>
            <p:nvPr/>
          </p:nvSpPr>
          <p:spPr>
            <a:xfrm>
              <a:off x="3382963" y="230188"/>
              <a:ext cx="11113" cy="4763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2" y="3"/>
                  </a:move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6" name="Google Shape;1726;p77"/>
            <p:cNvSpPr/>
            <p:nvPr/>
          </p:nvSpPr>
          <p:spPr>
            <a:xfrm>
              <a:off x="3403600" y="242888"/>
              <a:ext cx="7938" cy="793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7" name="Google Shape;1727;p77"/>
            <p:cNvSpPr/>
            <p:nvPr/>
          </p:nvSpPr>
          <p:spPr>
            <a:xfrm>
              <a:off x="3540125" y="604838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8" name="Google Shape;1728;p77"/>
            <p:cNvSpPr/>
            <p:nvPr/>
          </p:nvSpPr>
          <p:spPr>
            <a:xfrm>
              <a:off x="3135313" y="744538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9" name="Google Shape;1729;p77"/>
            <p:cNvSpPr/>
            <p:nvPr/>
          </p:nvSpPr>
          <p:spPr>
            <a:xfrm>
              <a:off x="3546475" y="628650"/>
              <a:ext cx="4763" cy="317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0" name="Google Shape;1730;p77"/>
            <p:cNvSpPr/>
            <p:nvPr/>
          </p:nvSpPr>
          <p:spPr>
            <a:xfrm>
              <a:off x="3128963" y="744538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1" name="Google Shape;1731;p77"/>
            <p:cNvSpPr/>
            <p:nvPr/>
          </p:nvSpPr>
          <p:spPr>
            <a:xfrm>
              <a:off x="3459163" y="587375"/>
              <a:ext cx="112713" cy="104775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71" y="51"/>
                  </a:moveTo>
                  <a:lnTo>
                    <a:pt x="71" y="51"/>
                  </a:lnTo>
                  <a:lnTo>
                    <a:pt x="70" y="52"/>
                  </a:lnTo>
                  <a:lnTo>
                    <a:pt x="69" y="53"/>
                  </a:lnTo>
                  <a:lnTo>
                    <a:pt x="67" y="54"/>
                  </a:lnTo>
                  <a:lnTo>
                    <a:pt x="66" y="55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5" y="5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9" y="49"/>
                  </a:lnTo>
                  <a:lnTo>
                    <a:pt x="70" y="48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5" y="48"/>
                  </a:lnTo>
                  <a:lnTo>
                    <a:pt x="62" y="52"/>
                  </a:lnTo>
                  <a:lnTo>
                    <a:pt x="61" y="53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9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2" y="48"/>
                  </a:lnTo>
                  <a:lnTo>
                    <a:pt x="61" y="48"/>
                  </a:lnTo>
                  <a:lnTo>
                    <a:pt x="60" y="48"/>
                  </a:lnTo>
                  <a:lnTo>
                    <a:pt x="59" y="48"/>
                  </a:lnTo>
                  <a:lnTo>
                    <a:pt x="60" y="48"/>
                  </a:lnTo>
                  <a:lnTo>
                    <a:pt x="61" y="48"/>
                  </a:lnTo>
                  <a:lnTo>
                    <a:pt x="61" y="47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3" y="46"/>
                  </a:lnTo>
                  <a:lnTo>
                    <a:pt x="63" y="46"/>
                  </a:lnTo>
                  <a:lnTo>
                    <a:pt x="64" y="45"/>
                  </a:lnTo>
                  <a:lnTo>
                    <a:pt x="65" y="44"/>
                  </a:lnTo>
                  <a:lnTo>
                    <a:pt x="66" y="44"/>
                  </a:lnTo>
                  <a:lnTo>
                    <a:pt x="66" y="43"/>
                  </a:lnTo>
                  <a:lnTo>
                    <a:pt x="67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70" y="42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0" y="40"/>
                  </a:lnTo>
                  <a:lnTo>
                    <a:pt x="69" y="41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6" y="41"/>
                  </a:lnTo>
                  <a:lnTo>
                    <a:pt x="64" y="42"/>
                  </a:lnTo>
                  <a:lnTo>
                    <a:pt x="63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1" y="42"/>
                  </a:lnTo>
                  <a:lnTo>
                    <a:pt x="60" y="43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59" y="43"/>
                  </a:lnTo>
                  <a:lnTo>
                    <a:pt x="61" y="42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3" y="40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1" y="39"/>
                  </a:lnTo>
                  <a:lnTo>
                    <a:pt x="61" y="39"/>
                  </a:lnTo>
                  <a:lnTo>
                    <a:pt x="61" y="39"/>
                  </a:lnTo>
                  <a:lnTo>
                    <a:pt x="61" y="39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1" y="38"/>
                  </a:lnTo>
                  <a:lnTo>
                    <a:pt x="60" y="38"/>
                  </a:lnTo>
                  <a:lnTo>
                    <a:pt x="59" y="38"/>
                  </a:lnTo>
                  <a:lnTo>
                    <a:pt x="62" y="37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5"/>
                  </a:lnTo>
                  <a:lnTo>
                    <a:pt x="64" y="35"/>
                  </a:lnTo>
                  <a:lnTo>
                    <a:pt x="65" y="34"/>
                  </a:lnTo>
                  <a:lnTo>
                    <a:pt x="66" y="33"/>
                  </a:lnTo>
                  <a:lnTo>
                    <a:pt x="67" y="33"/>
                  </a:lnTo>
                  <a:lnTo>
                    <a:pt x="67" y="31"/>
                  </a:lnTo>
                  <a:lnTo>
                    <a:pt x="67" y="30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8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9" y="27"/>
                  </a:lnTo>
                  <a:lnTo>
                    <a:pt x="58" y="27"/>
                  </a:lnTo>
                  <a:lnTo>
                    <a:pt x="57" y="28"/>
                  </a:lnTo>
                  <a:lnTo>
                    <a:pt x="56" y="28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0" y="31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6" y="28"/>
                  </a:lnTo>
                  <a:lnTo>
                    <a:pt x="45" y="27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4" y="27"/>
                  </a:lnTo>
                  <a:lnTo>
                    <a:pt x="44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3" y="25"/>
                  </a:lnTo>
                  <a:lnTo>
                    <a:pt x="47" y="23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50" y="21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7" y="22"/>
                  </a:lnTo>
                  <a:lnTo>
                    <a:pt x="46" y="21"/>
                  </a:lnTo>
                  <a:lnTo>
                    <a:pt x="45" y="21"/>
                  </a:lnTo>
                  <a:lnTo>
                    <a:pt x="44" y="21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3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1" y="21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3"/>
                  </a:lnTo>
                  <a:lnTo>
                    <a:pt x="37" y="24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8" y="20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0"/>
                  </a:lnTo>
                  <a:lnTo>
                    <a:pt x="50" y="9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2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49" y="2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9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9"/>
                  </a:lnTo>
                  <a:lnTo>
                    <a:pt x="37" y="10"/>
                  </a:lnTo>
                  <a:lnTo>
                    <a:pt x="36" y="11"/>
                  </a:lnTo>
                  <a:lnTo>
                    <a:pt x="35" y="11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4"/>
                  </a:lnTo>
                  <a:lnTo>
                    <a:pt x="30" y="15"/>
                  </a:lnTo>
                  <a:lnTo>
                    <a:pt x="28" y="18"/>
                  </a:lnTo>
                  <a:lnTo>
                    <a:pt x="26" y="21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0" y="28"/>
                  </a:lnTo>
                  <a:lnTo>
                    <a:pt x="19" y="28"/>
                  </a:lnTo>
                  <a:lnTo>
                    <a:pt x="18" y="29"/>
                  </a:lnTo>
                  <a:lnTo>
                    <a:pt x="18" y="30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1" y="38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9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6" y="40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11" y="41"/>
                  </a:lnTo>
                  <a:lnTo>
                    <a:pt x="12" y="42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1" y="42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5" y="46"/>
                  </a:lnTo>
                  <a:lnTo>
                    <a:pt x="1" y="48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3" y="54"/>
                  </a:lnTo>
                  <a:lnTo>
                    <a:pt x="7" y="53"/>
                  </a:lnTo>
                  <a:lnTo>
                    <a:pt x="8" y="53"/>
                  </a:lnTo>
                  <a:lnTo>
                    <a:pt x="9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1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7" y="53"/>
                  </a:lnTo>
                  <a:lnTo>
                    <a:pt x="19" y="53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7" y="54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34" y="51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7" y="54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4"/>
                  </a:lnTo>
                  <a:lnTo>
                    <a:pt x="42" y="53"/>
                  </a:lnTo>
                  <a:lnTo>
                    <a:pt x="42" y="53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3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7" y="54"/>
                  </a:lnTo>
                  <a:lnTo>
                    <a:pt x="46" y="55"/>
                  </a:lnTo>
                  <a:lnTo>
                    <a:pt x="43" y="56"/>
                  </a:lnTo>
                  <a:lnTo>
                    <a:pt x="41" y="58"/>
                  </a:lnTo>
                  <a:lnTo>
                    <a:pt x="40" y="59"/>
                  </a:lnTo>
                  <a:lnTo>
                    <a:pt x="39" y="59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5" y="61"/>
                  </a:lnTo>
                  <a:lnTo>
                    <a:pt x="34" y="61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5" y="63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8" y="62"/>
                  </a:lnTo>
                  <a:lnTo>
                    <a:pt x="39" y="63"/>
                  </a:lnTo>
                  <a:lnTo>
                    <a:pt x="40" y="63"/>
                  </a:lnTo>
                  <a:lnTo>
                    <a:pt x="41" y="62"/>
                  </a:lnTo>
                  <a:lnTo>
                    <a:pt x="42" y="61"/>
                  </a:lnTo>
                  <a:lnTo>
                    <a:pt x="43" y="60"/>
                  </a:lnTo>
                  <a:lnTo>
                    <a:pt x="43" y="59"/>
                  </a:lnTo>
                  <a:lnTo>
                    <a:pt x="46" y="56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9" y="56"/>
                  </a:lnTo>
                  <a:lnTo>
                    <a:pt x="50" y="55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0" y="56"/>
                  </a:lnTo>
                  <a:lnTo>
                    <a:pt x="50" y="57"/>
                  </a:lnTo>
                  <a:lnTo>
                    <a:pt x="50" y="56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2" y="54"/>
                  </a:lnTo>
                  <a:lnTo>
                    <a:pt x="54" y="51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3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5" y="58"/>
                  </a:lnTo>
                  <a:lnTo>
                    <a:pt x="53" y="60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2" y="63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5" y="62"/>
                  </a:lnTo>
                  <a:lnTo>
                    <a:pt x="57" y="61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8" y="61"/>
                  </a:lnTo>
                  <a:lnTo>
                    <a:pt x="58" y="62"/>
                  </a:lnTo>
                  <a:lnTo>
                    <a:pt x="58" y="63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8" y="66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1" y="66"/>
                  </a:lnTo>
                  <a:lnTo>
                    <a:pt x="62" y="66"/>
                  </a:lnTo>
                  <a:lnTo>
                    <a:pt x="62" y="66"/>
                  </a:lnTo>
                  <a:lnTo>
                    <a:pt x="63" y="66"/>
                  </a:lnTo>
                  <a:lnTo>
                    <a:pt x="63" y="65"/>
                  </a:lnTo>
                  <a:lnTo>
                    <a:pt x="64" y="64"/>
                  </a:lnTo>
                  <a:lnTo>
                    <a:pt x="66" y="62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0"/>
                  </a:lnTo>
                  <a:lnTo>
                    <a:pt x="70" y="56"/>
                  </a:lnTo>
                  <a:lnTo>
                    <a:pt x="71" y="55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2" name="Google Shape;1732;p77"/>
            <p:cNvSpPr/>
            <p:nvPr/>
          </p:nvSpPr>
          <p:spPr>
            <a:xfrm>
              <a:off x="3541713" y="671513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3" name="Google Shape;1733;p77"/>
            <p:cNvSpPr/>
            <p:nvPr/>
          </p:nvSpPr>
          <p:spPr>
            <a:xfrm>
              <a:off x="3306763" y="30163"/>
              <a:ext cx="128588" cy="47625"/>
            </a:xfrm>
            <a:custGeom>
              <a:avLst/>
              <a:gdLst/>
              <a:ahLst/>
              <a:cxnLst/>
              <a:rect l="l" t="t" r="r" b="b"/>
              <a:pathLst>
                <a:path w="81" h="30" extrusionOk="0">
                  <a:moveTo>
                    <a:pt x="1" y="15"/>
                  </a:moveTo>
                  <a:lnTo>
                    <a:pt x="2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28" y="19"/>
                  </a:lnTo>
                  <a:lnTo>
                    <a:pt x="22" y="19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8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2" y="29"/>
                  </a:lnTo>
                  <a:lnTo>
                    <a:pt x="32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36" y="28"/>
                  </a:lnTo>
                  <a:lnTo>
                    <a:pt x="37" y="29"/>
                  </a:lnTo>
                  <a:lnTo>
                    <a:pt x="37" y="30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6" y="26"/>
                  </a:lnTo>
                  <a:lnTo>
                    <a:pt x="47" y="27"/>
                  </a:lnTo>
                  <a:lnTo>
                    <a:pt x="48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9" y="25"/>
                  </a:lnTo>
                  <a:lnTo>
                    <a:pt x="50" y="24"/>
                  </a:lnTo>
                  <a:lnTo>
                    <a:pt x="51" y="23"/>
                  </a:lnTo>
                  <a:lnTo>
                    <a:pt x="52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5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4" y="22"/>
                  </a:lnTo>
                  <a:lnTo>
                    <a:pt x="53" y="22"/>
                  </a:lnTo>
                  <a:lnTo>
                    <a:pt x="53" y="23"/>
                  </a:lnTo>
                  <a:lnTo>
                    <a:pt x="52" y="23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3" y="25"/>
                  </a:lnTo>
                  <a:lnTo>
                    <a:pt x="55" y="24"/>
                  </a:lnTo>
                  <a:lnTo>
                    <a:pt x="57" y="23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5" y="22"/>
                  </a:lnTo>
                  <a:lnTo>
                    <a:pt x="67" y="21"/>
                  </a:lnTo>
                  <a:lnTo>
                    <a:pt x="70" y="21"/>
                  </a:lnTo>
                  <a:lnTo>
                    <a:pt x="78" y="20"/>
                  </a:lnTo>
                  <a:lnTo>
                    <a:pt x="79" y="19"/>
                  </a:lnTo>
                  <a:lnTo>
                    <a:pt x="80" y="19"/>
                  </a:lnTo>
                  <a:lnTo>
                    <a:pt x="81" y="18"/>
                  </a:lnTo>
                  <a:lnTo>
                    <a:pt x="80" y="18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6" y="17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69" y="15"/>
                  </a:lnTo>
                  <a:lnTo>
                    <a:pt x="71" y="14"/>
                  </a:lnTo>
                  <a:lnTo>
                    <a:pt x="73" y="13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2" y="12"/>
                  </a:lnTo>
                  <a:lnTo>
                    <a:pt x="70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1" y="8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7" y="8"/>
                  </a:lnTo>
                  <a:lnTo>
                    <a:pt x="66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5" y="11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61" y="10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2" y="7"/>
                  </a:lnTo>
                  <a:lnTo>
                    <a:pt x="61" y="7"/>
                  </a:lnTo>
                  <a:lnTo>
                    <a:pt x="60" y="7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5" y="7"/>
                  </a:lnTo>
                  <a:lnTo>
                    <a:pt x="53" y="7"/>
                  </a:lnTo>
                  <a:lnTo>
                    <a:pt x="52" y="7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1" y="5"/>
                  </a:lnTo>
                  <a:lnTo>
                    <a:pt x="50" y="4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0" y="12"/>
                  </a:lnTo>
                  <a:lnTo>
                    <a:pt x="7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4" name="Google Shape;1734;p77"/>
            <p:cNvSpPr/>
            <p:nvPr/>
          </p:nvSpPr>
          <p:spPr>
            <a:xfrm>
              <a:off x="3249613" y="68421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5" name="Google Shape;1735;p77"/>
            <p:cNvSpPr/>
            <p:nvPr/>
          </p:nvSpPr>
          <p:spPr>
            <a:xfrm>
              <a:off x="3189288" y="714375"/>
              <a:ext cx="9525" cy="476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6" name="Google Shape;1736;p77"/>
            <p:cNvSpPr/>
            <p:nvPr/>
          </p:nvSpPr>
          <p:spPr>
            <a:xfrm>
              <a:off x="3005138" y="796925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7" name="Google Shape;1737;p77"/>
            <p:cNvSpPr/>
            <p:nvPr/>
          </p:nvSpPr>
          <p:spPr>
            <a:xfrm>
              <a:off x="3192463" y="714375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8" name="Google Shape;1738;p77"/>
            <p:cNvSpPr/>
            <p:nvPr/>
          </p:nvSpPr>
          <p:spPr>
            <a:xfrm>
              <a:off x="3263900" y="84138"/>
              <a:ext cx="39688" cy="6350"/>
            </a:xfrm>
            <a:custGeom>
              <a:avLst/>
              <a:gdLst/>
              <a:ahLst/>
              <a:cxnLst/>
              <a:rect l="l" t="t" r="r" b="b"/>
              <a:pathLst>
                <a:path w="25" h="4" extrusionOk="0">
                  <a:moveTo>
                    <a:pt x="14" y="1"/>
                  </a:moveTo>
                  <a:lnTo>
                    <a:pt x="12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9" name="Google Shape;1739;p77"/>
            <p:cNvSpPr/>
            <p:nvPr/>
          </p:nvSpPr>
          <p:spPr>
            <a:xfrm>
              <a:off x="3032125" y="708025"/>
              <a:ext cx="26988" cy="9525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6" y="3"/>
                  </a:moveTo>
                  <a:lnTo>
                    <a:pt x="7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0" name="Google Shape;1740;p77"/>
            <p:cNvSpPr/>
            <p:nvPr/>
          </p:nvSpPr>
          <p:spPr>
            <a:xfrm>
              <a:off x="3319463" y="100013"/>
              <a:ext cx="11113" cy="635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4" y="2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1" name="Google Shape;1741;p77"/>
            <p:cNvSpPr/>
            <p:nvPr/>
          </p:nvSpPr>
          <p:spPr>
            <a:xfrm>
              <a:off x="3324225" y="87313"/>
              <a:ext cx="17463" cy="635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6" y="4"/>
                  </a:moveTo>
                  <a:lnTo>
                    <a:pt x="8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5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2" name="Google Shape;1742;p77"/>
            <p:cNvSpPr/>
            <p:nvPr/>
          </p:nvSpPr>
          <p:spPr>
            <a:xfrm>
              <a:off x="3027363" y="708025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3" name="Google Shape;1743;p77"/>
            <p:cNvSpPr/>
            <p:nvPr/>
          </p:nvSpPr>
          <p:spPr>
            <a:xfrm>
              <a:off x="2976563" y="627063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4" name="Google Shape;1744;p77"/>
            <p:cNvSpPr/>
            <p:nvPr/>
          </p:nvSpPr>
          <p:spPr>
            <a:xfrm>
              <a:off x="2974975" y="619125"/>
              <a:ext cx="4763" cy="635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5" name="Google Shape;1745;p77"/>
            <p:cNvSpPr/>
            <p:nvPr/>
          </p:nvSpPr>
          <p:spPr>
            <a:xfrm>
              <a:off x="2849563" y="566738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6" name="Google Shape;1746;p77"/>
            <p:cNvSpPr/>
            <p:nvPr/>
          </p:nvSpPr>
          <p:spPr>
            <a:xfrm>
              <a:off x="2852738" y="595313"/>
              <a:ext cx="4763" cy="476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1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7" name="Google Shape;1747;p77"/>
            <p:cNvSpPr/>
            <p:nvPr/>
          </p:nvSpPr>
          <p:spPr>
            <a:xfrm>
              <a:off x="2749550" y="371475"/>
              <a:ext cx="25400" cy="9525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2" y="4"/>
                  </a:moveTo>
                  <a:lnTo>
                    <a:pt x="2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7" y="4"/>
                  </a:lnTo>
                  <a:lnTo>
                    <a:pt x="8" y="3"/>
                  </a:lnTo>
                  <a:lnTo>
                    <a:pt x="11" y="2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8" name="Google Shape;1748;p77"/>
            <p:cNvSpPr/>
            <p:nvPr/>
          </p:nvSpPr>
          <p:spPr>
            <a:xfrm>
              <a:off x="2290763" y="182563"/>
              <a:ext cx="1263650" cy="612775"/>
            </a:xfrm>
            <a:custGeom>
              <a:avLst/>
              <a:gdLst/>
              <a:ahLst/>
              <a:cxnLst/>
              <a:rect l="l" t="t" r="r" b="b"/>
              <a:pathLst>
                <a:path w="796" h="386" extrusionOk="0">
                  <a:moveTo>
                    <a:pt x="796" y="232"/>
                  </a:moveTo>
                  <a:lnTo>
                    <a:pt x="796" y="232"/>
                  </a:lnTo>
                  <a:lnTo>
                    <a:pt x="796" y="232"/>
                  </a:lnTo>
                  <a:lnTo>
                    <a:pt x="796" y="231"/>
                  </a:lnTo>
                  <a:lnTo>
                    <a:pt x="796" y="230"/>
                  </a:lnTo>
                  <a:lnTo>
                    <a:pt x="795" y="229"/>
                  </a:lnTo>
                  <a:lnTo>
                    <a:pt x="793" y="228"/>
                  </a:lnTo>
                  <a:lnTo>
                    <a:pt x="793" y="228"/>
                  </a:lnTo>
                  <a:lnTo>
                    <a:pt x="792" y="227"/>
                  </a:lnTo>
                  <a:lnTo>
                    <a:pt x="792" y="226"/>
                  </a:lnTo>
                  <a:lnTo>
                    <a:pt x="792" y="226"/>
                  </a:lnTo>
                  <a:lnTo>
                    <a:pt x="790" y="226"/>
                  </a:lnTo>
                  <a:lnTo>
                    <a:pt x="788" y="227"/>
                  </a:lnTo>
                  <a:lnTo>
                    <a:pt x="786" y="228"/>
                  </a:lnTo>
                  <a:lnTo>
                    <a:pt x="783" y="229"/>
                  </a:lnTo>
                  <a:lnTo>
                    <a:pt x="782" y="230"/>
                  </a:lnTo>
                  <a:lnTo>
                    <a:pt x="782" y="229"/>
                  </a:lnTo>
                  <a:lnTo>
                    <a:pt x="782" y="229"/>
                  </a:lnTo>
                  <a:lnTo>
                    <a:pt x="781" y="228"/>
                  </a:lnTo>
                  <a:lnTo>
                    <a:pt x="781" y="228"/>
                  </a:lnTo>
                  <a:lnTo>
                    <a:pt x="781" y="228"/>
                  </a:lnTo>
                  <a:lnTo>
                    <a:pt x="784" y="227"/>
                  </a:lnTo>
                  <a:lnTo>
                    <a:pt x="785" y="226"/>
                  </a:lnTo>
                  <a:lnTo>
                    <a:pt x="786" y="226"/>
                  </a:lnTo>
                  <a:lnTo>
                    <a:pt x="786" y="225"/>
                  </a:lnTo>
                  <a:lnTo>
                    <a:pt x="785" y="224"/>
                  </a:lnTo>
                  <a:lnTo>
                    <a:pt x="784" y="221"/>
                  </a:lnTo>
                  <a:lnTo>
                    <a:pt x="783" y="221"/>
                  </a:lnTo>
                  <a:lnTo>
                    <a:pt x="777" y="220"/>
                  </a:lnTo>
                  <a:lnTo>
                    <a:pt x="776" y="221"/>
                  </a:lnTo>
                  <a:lnTo>
                    <a:pt x="775" y="221"/>
                  </a:lnTo>
                  <a:lnTo>
                    <a:pt x="775" y="221"/>
                  </a:lnTo>
                  <a:lnTo>
                    <a:pt x="775" y="222"/>
                  </a:lnTo>
                  <a:lnTo>
                    <a:pt x="777" y="222"/>
                  </a:lnTo>
                  <a:lnTo>
                    <a:pt x="778" y="222"/>
                  </a:lnTo>
                  <a:lnTo>
                    <a:pt x="779" y="222"/>
                  </a:lnTo>
                  <a:lnTo>
                    <a:pt x="779" y="222"/>
                  </a:lnTo>
                  <a:lnTo>
                    <a:pt x="777" y="222"/>
                  </a:lnTo>
                  <a:lnTo>
                    <a:pt x="775" y="223"/>
                  </a:lnTo>
                  <a:lnTo>
                    <a:pt x="771" y="224"/>
                  </a:lnTo>
                  <a:lnTo>
                    <a:pt x="767" y="225"/>
                  </a:lnTo>
                  <a:lnTo>
                    <a:pt x="764" y="227"/>
                  </a:lnTo>
                  <a:lnTo>
                    <a:pt x="762" y="228"/>
                  </a:lnTo>
                  <a:lnTo>
                    <a:pt x="760" y="229"/>
                  </a:lnTo>
                  <a:lnTo>
                    <a:pt x="758" y="229"/>
                  </a:lnTo>
                  <a:lnTo>
                    <a:pt x="756" y="230"/>
                  </a:lnTo>
                  <a:lnTo>
                    <a:pt x="755" y="230"/>
                  </a:lnTo>
                  <a:lnTo>
                    <a:pt x="754" y="231"/>
                  </a:lnTo>
                  <a:lnTo>
                    <a:pt x="752" y="232"/>
                  </a:lnTo>
                  <a:lnTo>
                    <a:pt x="750" y="233"/>
                  </a:lnTo>
                  <a:lnTo>
                    <a:pt x="750" y="233"/>
                  </a:lnTo>
                  <a:lnTo>
                    <a:pt x="750" y="232"/>
                  </a:lnTo>
                  <a:lnTo>
                    <a:pt x="751" y="232"/>
                  </a:lnTo>
                  <a:lnTo>
                    <a:pt x="751" y="232"/>
                  </a:lnTo>
                  <a:lnTo>
                    <a:pt x="751" y="232"/>
                  </a:lnTo>
                  <a:lnTo>
                    <a:pt x="751" y="231"/>
                  </a:lnTo>
                  <a:lnTo>
                    <a:pt x="753" y="230"/>
                  </a:lnTo>
                  <a:lnTo>
                    <a:pt x="753" y="230"/>
                  </a:lnTo>
                  <a:lnTo>
                    <a:pt x="753" y="229"/>
                  </a:lnTo>
                  <a:lnTo>
                    <a:pt x="751" y="228"/>
                  </a:lnTo>
                  <a:lnTo>
                    <a:pt x="751" y="228"/>
                  </a:lnTo>
                  <a:lnTo>
                    <a:pt x="752" y="228"/>
                  </a:lnTo>
                  <a:lnTo>
                    <a:pt x="753" y="229"/>
                  </a:lnTo>
                  <a:lnTo>
                    <a:pt x="754" y="228"/>
                  </a:lnTo>
                  <a:lnTo>
                    <a:pt x="754" y="228"/>
                  </a:lnTo>
                  <a:lnTo>
                    <a:pt x="755" y="227"/>
                  </a:lnTo>
                  <a:lnTo>
                    <a:pt x="755" y="227"/>
                  </a:lnTo>
                  <a:lnTo>
                    <a:pt x="755" y="226"/>
                  </a:lnTo>
                  <a:lnTo>
                    <a:pt x="757" y="226"/>
                  </a:lnTo>
                  <a:lnTo>
                    <a:pt x="758" y="225"/>
                  </a:lnTo>
                  <a:lnTo>
                    <a:pt x="758" y="225"/>
                  </a:lnTo>
                  <a:lnTo>
                    <a:pt x="759" y="226"/>
                  </a:lnTo>
                  <a:lnTo>
                    <a:pt x="761" y="225"/>
                  </a:lnTo>
                  <a:lnTo>
                    <a:pt x="764" y="224"/>
                  </a:lnTo>
                  <a:lnTo>
                    <a:pt x="766" y="224"/>
                  </a:lnTo>
                  <a:lnTo>
                    <a:pt x="767" y="224"/>
                  </a:lnTo>
                  <a:lnTo>
                    <a:pt x="767" y="223"/>
                  </a:lnTo>
                  <a:lnTo>
                    <a:pt x="768" y="223"/>
                  </a:lnTo>
                  <a:lnTo>
                    <a:pt x="770" y="223"/>
                  </a:lnTo>
                  <a:lnTo>
                    <a:pt x="771" y="223"/>
                  </a:lnTo>
                  <a:lnTo>
                    <a:pt x="772" y="223"/>
                  </a:lnTo>
                  <a:lnTo>
                    <a:pt x="773" y="222"/>
                  </a:lnTo>
                  <a:lnTo>
                    <a:pt x="775" y="220"/>
                  </a:lnTo>
                  <a:lnTo>
                    <a:pt x="775" y="220"/>
                  </a:lnTo>
                  <a:lnTo>
                    <a:pt x="777" y="220"/>
                  </a:lnTo>
                  <a:lnTo>
                    <a:pt x="778" y="219"/>
                  </a:lnTo>
                  <a:lnTo>
                    <a:pt x="778" y="219"/>
                  </a:lnTo>
                  <a:lnTo>
                    <a:pt x="781" y="218"/>
                  </a:lnTo>
                  <a:lnTo>
                    <a:pt x="783" y="218"/>
                  </a:lnTo>
                  <a:lnTo>
                    <a:pt x="784" y="218"/>
                  </a:lnTo>
                  <a:lnTo>
                    <a:pt x="785" y="216"/>
                  </a:lnTo>
                  <a:lnTo>
                    <a:pt x="786" y="215"/>
                  </a:lnTo>
                  <a:lnTo>
                    <a:pt x="787" y="215"/>
                  </a:lnTo>
                  <a:lnTo>
                    <a:pt x="786" y="214"/>
                  </a:lnTo>
                  <a:lnTo>
                    <a:pt x="785" y="214"/>
                  </a:lnTo>
                  <a:lnTo>
                    <a:pt x="784" y="214"/>
                  </a:lnTo>
                  <a:lnTo>
                    <a:pt x="783" y="213"/>
                  </a:lnTo>
                  <a:lnTo>
                    <a:pt x="782" y="212"/>
                  </a:lnTo>
                  <a:lnTo>
                    <a:pt x="782" y="211"/>
                  </a:lnTo>
                  <a:lnTo>
                    <a:pt x="781" y="211"/>
                  </a:lnTo>
                  <a:lnTo>
                    <a:pt x="780" y="211"/>
                  </a:lnTo>
                  <a:lnTo>
                    <a:pt x="780" y="212"/>
                  </a:lnTo>
                  <a:lnTo>
                    <a:pt x="778" y="212"/>
                  </a:lnTo>
                  <a:lnTo>
                    <a:pt x="777" y="212"/>
                  </a:lnTo>
                  <a:lnTo>
                    <a:pt x="774" y="212"/>
                  </a:lnTo>
                  <a:lnTo>
                    <a:pt x="774" y="210"/>
                  </a:lnTo>
                  <a:lnTo>
                    <a:pt x="773" y="209"/>
                  </a:lnTo>
                  <a:lnTo>
                    <a:pt x="773" y="208"/>
                  </a:lnTo>
                  <a:lnTo>
                    <a:pt x="773" y="207"/>
                  </a:lnTo>
                  <a:lnTo>
                    <a:pt x="771" y="207"/>
                  </a:lnTo>
                  <a:lnTo>
                    <a:pt x="770" y="208"/>
                  </a:lnTo>
                  <a:lnTo>
                    <a:pt x="768" y="208"/>
                  </a:lnTo>
                  <a:lnTo>
                    <a:pt x="768" y="209"/>
                  </a:lnTo>
                  <a:lnTo>
                    <a:pt x="764" y="211"/>
                  </a:lnTo>
                  <a:lnTo>
                    <a:pt x="762" y="212"/>
                  </a:lnTo>
                  <a:lnTo>
                    <a:pt x="763" y="211"/>
                  </a:lnTo>
                  <a:lnTo>
                    <a:pt x="764" y="210"/>
                  </a:lnTo>
                  <a:lnTo>
                    <a:pt x="767" y="208"/>
                  </a:lnTo>
                  <a:lnTo>
                    <a:pt x="768" y="207"/>
                  </a:lnTo>
                  <a:lnTo>
                    <a:pt x="768" y="207"/>
                  </a:lnTo>
                  <a:lnTo>
                    <a:pt x="767" y="207"/>
                  </a:lnTo>
                  <a:lnTo>
                    <a:pt x="766" y="207"/>
                  </a:lnTo>
                  <a:lnTo>
                    <a:pt x="766" y="206"/>
                  </a:lnTo>
                  <a:lnTo>
                    <a:pt x="766" y="206"/>
                  </a:lnTo>
                  <a:lnTo>
                    <a:pt x="765" y="206"/>
                  </a:lnTo>
                  <a:lnTo>
                    <a:pt x="764" y="206"/>
                  </a:lnTo>
                  <a:lnTo>
                    <a:pt x="761" y="207"/>
                  </a:lnTo>
                  <a:lnTo>
                    <a:pt x="759" y="207"/>
                  </a:lnTo>
                  <a:lnTo>
                    <a:pt x="757" y="209"/>
                  </a:lnTo>
                  <a:lnTo>
                    <a:pt x="756" y="209"/>
                  </a:lnTo>
                  <a:lnTo>
                    <a:pt x="757" y="208"/>
                  </a:lnTo>
                  <a:lnTo>
                    <a:pt x="758" y="207"/>
                  </a:lnTo>
                  <a:lnTo>
                    <a:pt x="759" y="206"/>
                  </a:lnTo>
                  <a:lnTo>
                    <a:pt x="760" y="205"/>
                  </a:lnTo>
                  <a:lnTo>
                    <a:pt x="762" y="204"/>
                  </a:lnTo>
                  <a:lnTo>
                    <a:pt x="762" y="203"/>
                  </a:lnTo>
                  <a:lnTo>
                    <a:pt x="761" y="202"/>
                  </a:lnTo>
                  <a:lnTo>
                    <a:pt x="761" y="202"/>
                  </a:lnTo>
                  <a:lnTo>
                    <a:pt x="761" y="201"/>
                  </a:lnTo>
                  <a:lnTo>
                    <a:pt x="762" y="201"/>
                  </a:lnTo>
                  <a:lnTo>
                    <a:pt x="762" y="200"/>
                  </a:lnTo>
                  <a:lnTo>
                    <a:pt x="762" y="200"/>
                  </a:lnTo>
                  <a:lnTo>
                    <a:pt x="761" y="199"/>
                  </a:lnTo>
                  <a:lnTo>
                    <a:pt x="760" y="200"/>
                  </a:lnTo>
                  <a:lnTo>
                    <a:pt x="760" y="199"/>
                  </a:lnTo>
                  <a:lnTo>
                    <a:pt x="760" y="199"/>
                  </a:lnTo>
                  <a:lnTo>
                    <a:pt x="759" y="198"/>
                  </a:lnTo>
                  <a:lnTo>
                    <a:pt x="759" y="198"/>
                  </a:lnTo>
                  <a:lnTo>
                    <a:pt x="758" y="197"/>
                  </a:lnTo>
                  <a:lnTo>
                    <a:pt x="757" y="198"/>
                  </a:lnTo>
                  <a:lnTo>
                    <a:pt x="756" y="199"/>
                  </a:lnTo>
                  <a:lnTo>
                    <a:pt x="755" y="199"/>
                  </a:lnTo>
                  <a:lnTo>
                    <a:pt x="755" y="198"/>
                  </a:lnTo>
                  <a:lnTo>
                    <a:pt x="755" y="198"/>
                  </a:lnTo>
                  <a:lnTo>
                    <a:pt x="755" y="197"/>
                  </a:lnTo>
                  <a:lnTo>
                    <a:pt x="753" y="197"/>
                  </a:lnTo>
                  <a:lnTo>
                    <a:pt x="752" y="197"/>
                  </a:lnTo>
                  <a:lnTo>
                    <a:pt x="753" y="197"/>
                  </a:lnTo>
                  <a:lnTo>
                    <a:pt x="754" y="196"/>
                  </a:lnTo>
                  <a:lnTo>
                    <a:pt x="754" y="196"/>
                  </a:lnTo>
                  <a:lnTo>
                    <a:pt x="754" y="194"/>
                  </a:lnTo>
                  <a:lnTo>
                    <a:pt x="754" y="194"/>
                  </a:lnTo>
                  <a:lnTo>
                    <a:pt x="752" y="194"/>
                  </a:lnTo>
                  <a:lnTo>
                    <a:pt x="751" y="194"/>
                  </a:lnTo>
                  <a:lnTo>
                    <a:pt x="751" y="193"/>
                  </a:lnTo>
                  <a:lnTo>
                    <a:pt x="754" y="193"/>
                  </a:lnTo>
                  <a:lnTo>
                    <a:pt x="755" y="192"/>
                  </a:lnTo>
                  <a:lnTo>
                    <a:pt x="754" y="192"/>
                  </a:lnTo>
                  <a:lnTo>
                    <a:pt x="752" y="192"/>
                  </a:lnTo>
                  <a:lnTo>
                    <a:pt x="750" y="191"/>
                  </a:lnTo>
                  <a:lnTo>
                    <a:pt x="749" y="191"/>
                  </a:lnTo>
                  <a:lnTo>
                    <a:pt x="751" y="190"/>
                  </a:lnTo>
                  <a:lnTo>
                    <a:pt x="752" y="190"/>
                  </a:lnTo>
                  <a:lnTo>
                    <a:pt x="752" y="190"/>
                  </a:lnTo>
                  <a:lnTo>
                    <a:pt x="752" y="190"/>
                  </a:lnTo>
                  <a:lnTo>
                    <a:pt x="752" y="189"/>
                  </a:lnTo>
                  <a:lnTo>
                    <a:pt x="750" y="189"/>
                  </a:lnTo>
                  <a:lnTo>
                    <a:pt x="749" y="188"/>
                  </a:lnTo>
                  <a:lnTo>
                    <a:pt x="747" y="188"/>
                  </a:lnTo>
                  <a:lnTo>
                    <a:pt x="746" y="187"/>
                  </a:lnTo>
                  <a:lnTo>
                    <a:pt x="747" y="186"/>
                  </a:lnTo>
                  <a:lnTo>
                    <a:pt x="748" y="186"/>
                  </a:lnTo>
                  <a:lnTo>
                    <a:pt x="749" y="186"/>
                  </a:lnTo>
                  <a:lnTo>
                    <a:pt x="747" y="187"/>
                  </a:lnTo>
                  <a:lnTo>
                    <a:pt x="747" y="187"/>
                  </a:lnTo>
                  <a:lnTo>
                    <a:pt x="750" y="188"/>
                  </a:lnTo>
                  <a:lnTo>
                    <a:pt x="755" y="189"/>
                  </a:lnTo>
                  <a:lnTo>
                    <a:pt x="757" y="188"/>
                  </a:lnTo>
                  <a:lnTo>
                    <a:pt x="757" y="187"/>
                  </a:lnTo>
                  <a:lnTo>
                    <a:pt x="757" y="186"/>
                  </a:lnTo>
                  <a:lnTo>
                    <a:pt x="758" y="185"/>
                  </a:lnTo>
                  <a:lnTo>
                    <a:pt x="759" y="184"/>
                  </a:lnTo>
                  <a:lnTo>
                    <a:pt x="757" y="181"/>
                  </a:lnTo>
                  <a:lnTo>
                    <a:pt x="756" y="181"/>
                  </a:lnTo>
                  <a:lnTo>
                    <a:pt x="755" y="181"/>
                  </a:lnTo>
                  <a:lnTo>
                    <a:pt x="755" y="181"/>
                  </a:lnTo>
                  <a:lnTo>
                    <a:pt x="754" y="180"/>
                  </a:lnTo>
                  <a:lnTo>
                    <a:pt x="754" y="180"/>
                  </a:lnTo>
                  <a:lnTo>
                    <a:pt x="754" y="180"/>
                  </a:lnTo>
                  <a:lnTo>
                    <a:pt x="755" y="179"/>
                  </a:lnTo>
                  <a:lnTo>
                    <a:pt x="756" y="179"/>
                  </a:lnTo>
                  <a:lnTo>
                    <a:pt x="756" y="178"/>
                  </a:lnTo>
                  <a:lnTo>
                    <a:pt x="755" y="178"/>
                  </a:lnTo>
                  <a:lnTo>
                    <a:pt x="754" y="178"/>
                  </a:lnTo>
                  <a:lnTo>
                    <a:pt x="753" y="177"/>
                  </a:lnTo>
                  <a:lnTo>
                    <a:pt x="752" y="178"/>
                  </a:lnTo>
                  <a:lnTo>
                    <a:pt x="751" y="178"/>
                  </a:lnTo>
                  <a:lnTo>
                    <a:pt x="750" y="177"/>
                  </a:lnTo>
                  <a:lnTo>
                    <a:pt x="750" y="177"/>
                  </a:lnTo>
                  <a:lnTo>
                    <a:pt x="751" y="177"/>
                  </a:lnTo>
                  <a:lnTo>
                    <a:pt x="752" y="177"/>
                  </a:lnTo>
                  <a:lnTo>
                    <a:pt x="753" y="177"/>
                  </a:lnTo>
                  <a:lnTo>
                    <a:pt x="754" y="177"/>
                  </a:lnTo>
                  <a:lnTo>
                    <a:pt x="754" y="176"/>
                  </a:lnTo>
                  <a:lnTo>
                    <a:pt x="756" y="176"/>
                  </a:lnTo>
                  <a:lnTo>
                    <a:pt x="757" y="175"/>
                  </a:lnTo>
                  <a:lnTo>
                    <a:pt x="756" y="174"/>
                  </a:lnTo>
                  <a:lnTo>
                    <a:pt x="757" y="173"/>
                  </a:lnTo>
                  <a:lnTo>
                    <a:pt x="758" y="173"/>
                  </a:lnTo>
                  <a:lnTo>
                    <a:pt x="758" y="172"/>
                  </a:lnTo>
                  <a:lnTo>
                    <a:pt x="758" y="172"/>
                  </a:lnTo>
                  <a:lnTo>
                    <a:pt x="756" y="171"/>
                  </a:lnTo>
                  <a:lnTo>
                    <a:pt x="755" y="171"/>
                  </a:lnTo>
                  <a:lnTo>
                    <a:pt x="755" y="171"/>
                  </a:lnTo>
                  <a:lnTo>
                    <a:pt x="754" y="169"/>
                  </a:lnTo>
                  <a:lnTo>
                    <a:pt x="753" y="169"/>
                  </a:lnTo>
                  <a:lnTo>
                    <a:pt x="750" y="169"/>
                  </a:lnTo>
                  <a:lnTo>
                    <a:pt x="749" y="170"/>
                  </a:lnTo>
                  <a:lnTo>
                    <a:pt x="746" y="171"/>
                  </a:lnTo>
                  <a:lnTo>
                    <a:pt x="746" y="170"/>
                  </a:lnTo>
                  <a:lnTo>
                    <a:pt x="747" y="170"/>
                  </a:lnTo>
                  <a:lnTo>
                    <a:pt x="748" y="169"/>
                  </a:lnTo>
                  <a:lnTo>
                    <a:pt x="751" y="168"/>
                  </a:lnTo>
                  <a:lnTo>
                    <a:pt x="753" y="167"/>
                  </a:lnTo>
                  <a:lnTo>
                    <a:pt x="755" y="165"/>
                  </a:lnTo>
                  <a:lnTo>
                    <a:pt x="755" y="164"/>
                  </a:lnTo>
                  <a:lnTo>
                    <a:pt x="753" y="165"/>
                  </a:lnTo>
                  <a:lnTo>
                    <a:pt x="752" y="165"/>
                  </a:lnTo>
                  <a:lnTo>
                    <a:pt x="750" y="165"/>
                  </a:lnTo>
                  <a:lnTo>
                    <a:pt x="749" y="166"/>
                  </a:lnTo>
                  <a:lnTo>
                    <a:pt x="749" y="165"/>
                  </a:lnTo>
                  <a:lnTo>
                    <a:pt x="749" y="165"/>
                  </a:lnTo>
                  <a:lnTo>
                    <a:pt x="749" y="165"/>
                  </a:lnTo>
                  <a:lnTo>
                    <a:pt x="748" y="165"/>
                  </a:lnTo>
                  <a:lnTo>
                    <a:pt x="745" y="167"/>
                  </a:lnTo>
                  <a:lnTo>
                    <a:pt x="745" y="167"/>
                  </a:lnTo>
                  <a:lnTo>
                    <a:pt x="746" y="166"/>
                  </a:lnTo>
                  <a:lnTo>
                    <a:pt x="747" y="165"/>
                  </a:lnTo>
                  <a:lnTo>
                    <a:pt x="749" y="164"/>
                  </a:lnTo>
                  <a:lnTo>
                    <a:pt x="750" y="164"/>
                  </a:lnTo>
                  <a:lnTo>
                    <a:pt x="753" y="162"/>
                  </a:lnTo>
                  <a:lnTo>
                    <a:pt x="753" y="161"/>
                  </a:lnTo>
                  <a:lnTo>
                    <a:pt x="753" y="160"/>
                  </a:lnTo>
                  <a:lnTo>
                    <a:pt x="752" y="160"/>
                  </a:lnTo>
                  <a:lnTo>
                    <a:pt x="751" y="160"/>
                  </a:lnTo>
                  <a:lnTo>
                    <a:pt x="750" y="160"/>
                  </a:lnTo>
                  <a:lnTo>
                    <a:pt x="751" y="159"/>
                  </a:lnTo>
                  <a:lnTo>
                    <a:pt x="751" y="159"/>
                  </a:lnTo>
                  <a:lnTo>
                    <a:pt x="751" y="158"/>
                  </a:lnTo>
                  <a:lnTo>
                    <a:pt x="751" y="158"/>
                  </a:lnTo>
                  <a:lnTo>
                    <a:pt x="751" y="158"/>
                  </a:lnTo>
                  <a:lnTo>
                    <a:pt x="752" y="157"/>
                  </a:lnTo>
                  <a:lnTo>
                    <a:pt x="752" y="157"/>
                  </a:lnTo>
                  <a:lnTo>
                    <a:pt x="751" y="157"/>
                  </a:lnTo>
                  <a:lnTo>
                    <a:pt x="750" y="157"/>
                  </a:lnTo>
                  <a:lnTo>
                    <a:pt x="748" y="158"/>
                  </a:lnTo>
                  <a:lnTo>
                    <a:pt x="746" y="158"/>
                  </a:lnTo>
                  <a:lnTo>
                    <a:pt x="745" y="158"/>
                  </a:lnTo>
                  <a:lnTo>
                    <a:pt x="745" y="158"/>
                  </a:lnTo>
                  <a:lnTo>
                    <a:pt x="745" y="157"/>
                  </a:lnTo>
                  <a:lnTo>
                    <a:pt x="747" y="157"/>
                  </a:lnTo>
                  <a:lnTo>
                    <a:pt x="748" y="157"/>
                  </a:lnTo>
                  <a:lnTo>
                    <a:pt x="749" y="157"/>
                  </a:lnTo>
                  <a:lnTo>
                    <a:pt x="751" y="156"/>
                  </a:lnTo>
                  <a:lnTo>
                    <a:pt x="750" y="154"/>
                  </a:lnTo>
                  <a:lnTo>
                    <a:pt x="749" y="154"/>
                  </a:lnTo>
                  <a:lnTo>
                    <a:pt x="748" y="155"/>
                  </a:lnTo>
                  <a:lnTo>
                    <a:pt x="748" y="155"/>
                  </a:lnTo>
                  <a:lnTo>
                    <a:pt x="748" y="154"/>
                  </a:lnTo>
                  <a:lnTo>
                    <a:pt x="748" y="154"/>
                  </a:lnTo>
                  <a:lnTo>
                    <a:pt x="747" y="153"/>
                  </a:lnTo>
                  <a:lnTo>
                    <a:pt x="747" y="153"/>
                  </a:lnTo>
                  <a:lnTo>
                    <a:pt x="748" y="153"/>
                  </a:lnTo>
                  <a:lnTo>
                    <a:pt x="749" y="152"/>
                  </a:lnTo>
                  <a:lnTo>
                    <a:pt x="749" y="151"/>
                  </a:lnTo>
                  <a:lnTo>
                    <a:pt x="748" y="150"/>
                  </a:lnTo>
                  <a:lnTo>
                    <a:pt x="748" y="150"/>
                  </a:lnTo>
                  <a:lnTo>
                    <a:pt x="748" y="149"/>
                  </a:lnTo>
                  <a:lnTo>
                    <a:pt x="748" y="148"/>
                  </a:lnTo>
                  <a:lnTo>
                    <a:pt x="747" y="148"/>
                  </a:lnTo>
                  <a:lnTo>
                    <a:pt x="746" y="149"/>
                  </a:lnTo>
                  <a:lnTo>
                    <a:pt x="747" y="148"/>
                  </a:lnTo>
                  <a:lnTo>
                    <a:pt x="748" y="145"/>
                  </a:lnTo>
                  <a:lnTo>
                    <a:pt x="747" y="144"/>
                  </a:lnTo>
                  <a:lnTo>
                    <a:pt x="746" y="144"/>
                  </a:lnTo>
                  <a:lnTo>
                    <a:pt x="745" y="144"/>
                  </a:lnTo>
                  <a:lnTo>
                    <a:pt x="743" y="145"/>
                  </a:lnTo>
                  <a:lnTo>
                    <a:pt x="742" y="145"/>
                  </a:lnTo>
                  <a:lnTo>
                    <a:pt x="743" y="144"/>
                  </a:lnTo>
                  <a:lnTo>
                    <a:pt x="745" y="144"/>
                  </a:lnTo>
                  <a:lnTo>
                    <a:pt x="747" y="143"/>
                  </a:lnTo>
                  <a:lnTo>
                    <a:pt x="747" y="142"/>
                  </a:lnTo>
                  <a:lnTo>
                    <a:pt x="747" y="141"/>
                  </a:lnTo>
                  <a:lnTo>
                    <a:pt x="745" y="141"/>
                  </a:lnTo>
                  <a:lnTo>
                    <a:pt x="744" y="141"/>
                  </a:lnTo>
                  <a:lnTo>
                    <a:pt x="743" y="141"/>
                  </a:lnTo>
                  <a:lnTo>
                    <a:pt x="743" y="141"/>
                  </a:lnTo>
                  <a:lnTo>
                    <a:pt x="742" y="142"/>
                  </a:lnTo>
                  <a:lnTo>
                    <a:pt x="740" y="144"/>
                  </a:lnTo>
                  <a:lnTo>
                    <a:pt x="739" y="145"/>
                  </a:lnTo>
                  <a:lnTo>
                    <a:pt x="738" y="146"/>
                  </a:lnTo>
                  <a:lnTo>
                    <a:pt x="738" y="146"/>
                  </a:lnTo>
                  <a:lnTo>
                    <a:pt x="738" y="148"/>
                  </a:lnTo>
                  <a:lnTo>
                    <a:pt x="738" y="148"/>
                  </a:lnTo>
                  <a:lnTo>
                    <a:pt x="739" y="149"/>
                  </a:lnTo>
                  <a:lnTo>
                    <a:pt x="738" y="149"/>
                  </a:lnTo>
                  <a:lnTo>
                    <a:pt x="737" y="148"/>
                  </a:lnTo>
                  <a:lnTo>
                    <a:pt x="736" y="148"/>
                  </a:lnTo>
                  <a:lnTo>
                    <a:pt x="736" y="148"/>
                  </a:lnTo>
                  <a:lnTo>
                    <a:pt x="735" y="148"/>
                  </a:lnTo>
                  <a:lnTo>
                    <a:pt x="735" y="149"/>
                  </a:lnTo>
                  <a:lnTo>
                    <a:pt x="733" y="150"/>
                  </a:lnTo>
                  <a:lnTo>
                    <a:pt x="732" y="150"/>
                  </a:lnTo>
                  <a:lnTo>
                    <a:pt x="732" y="151"/>
                  </a:lnTo>
                  <a:lnTo>
                    <a:pt x="733" y="151"/>
                  </a:lnTo>
                  <a:lnTo>
                    <a:pt x="733" y="152"/>
                  </a:lnTo>
                  <a:lnTo>
                    <a:pt x="735" y="152"/>
                  </a:lnTo>
                  <a:lnTo>
                    <a:pt x="735" y="152"/>
                  </a:lnTo>
                  <a:lnTo>
                    <a:pt x="736" y="153"/>
                  </a:lnTo>
                  <a:lnTo>
                    <a:pt x="736" y="153"/>
                  </a:lnTo>
                  <a:lnTo>
                    <a:pt x="736" y="153"/>
                  </a:lnTo>
                  <a:lnTo>
                    <a:pt x="733" y="152"/>
                  </a:lnTo>
                  <a:lnTo>
                    <a:pt x="733" y="152"/>
                  </a:lnTo>
                  <a:lnTo>
                    <a:pt x="732" y="152"/>
                  </a:lnTo>
                  <a:lnTo>
                    <a:pt x="731" y="153"/>
                  </a:lnTo>
                  <a:lnTo>
                    <a:pt x="731" y="154"/>
                  </a:lnTo>
                  <a:lnTo>
                    <a:pt x="731" y="154"/>
                  </a:lnTo>
                  <a:lnTo>
                    <a:pt x="730" y="154"/>
                  </a:lnTo>
                  <a:lnTo>
                    <a:pt x="730" y="154"/>
                  </a:lnTo>
                  <a:lnTo>
                    <a:pt x="729" y="155"/>
                  </a:lnTo>
                  <a:lnTo>
                    <a:pt x="729" y="156"/>
                  </a:lnTo>
                  <a:lnTo>
                    <a:pt x="728" y="155"/>
                  </a:lnTo>
                  <a:lnTo>
                    <a:pt x="728" y="155"/>
                  </a:lnTo>
                  <a:lnTo>
                    <a:pt x="728" y="156"/>
                  </a:lnTo>
                  <a:lnTo>
                    <a:pt x="728" y="156"/>
                  </a:lnTo>
                  <a:lnTo>
                    <a:pt x="728" y="157"/>
                  </a:lnTo>
                  <a:lnTo>
                    <a:pt x="728" y="157"/>
                  </a:lnTo>
                  <a:lnTo>
                    <a:pt x="729" y="157"/>
                  </a:lnTo>
                  <a:lnTo>
                    <a:pt x="730" y="157"/>
                  </a:lnTo>
                  <a:lnTo>
                    <a:pt x="730" y="158"/>
                  </a:lnTo>
                  <a:lnTo>
                    <a:pt x="728" y="158"/>
                  </a:lnTo>
                  <a:lnTo>
                    <a:pt x="728" y="158"/>
                  </a:lnTo>
                  <a:lnTo>
                    <a:pt x="727" y="158"/>
                  </a:lnTo>
                  <a:lnTo>
                    <a:pt x="727" y="158"/>
                  </a:lnTo>
                  <a:lnTo>
                    <a:pt x="726" y="158"/>
                  </a:lnTo>
                  <a:lnTo>
                    <a:pt x="726" y="159"/>
                  </a:lnTo>
                  <a:lnTo>
                    <a:pt x="726" y="158"/>
                  </a:lnTo>
                  <a:lnTo>
                    <a:pt x="725" y="158"/>
                  </a:lnTo>
                  <a:lnTo>
                    <a:pt x="724" y="159"/>
                  </a:lnTo>
                  <a:lnTo>
                    <a:pt x="724" y="159"/>
                  </a:lnTo>
                  <a:lnTo>
                    <a:pt x="724" y="160"/>
                  </a:lnTo>
                  <a:lnTo>
                    <a:pt x="724" y="160"/>
                  </a:lnTo>
                  <a:lnTo>
                    <a:pt x="723" y="160"/>
                  </a:lnTo>
                  <a:lnTo>
                    <a:pt x="722" y="160"/>
                  </a:lnTo>
                  <a:lnTo>
                    <a:pt x="722" y="161"/>
                  </a:lnTo>
                  <a:lnTo>
                    <a:pt x="722" y="161"/>
                  </a:lnTo>
                  <a:lnTo>
                    <a:pt x="722" y="163"/>
                  </a:lnTo>
                  <a:lnTo>
                    <a:pt x="722" y="163"/>
                  </a:lnTo>
                  <a:lnTo>
                    <a:pt x="722" y="164"/>
                  </a:lnTo>
                  <a:lnTo>
                    <a:pt x="722" y="164"/>
                  </a:lnTo>
                  <a:lnTo>
                    <a:pt x="720" y="165"/>
                  </a:lnTo>
                  <a:lnTo>
                    <a:pt x="720" y="165"/>
                  </a:lnTo>
                  <a:lnTo>
                    <a:pt x="721" y="164"/>
                  </a:lnTo>
                  <a:lnTo>
                    <a:pt x="721" y="163"/>
                  </a:lnTo>
                  <a:lnTo>
                    <a:pt x="721" y="162"/>
                  </a:lnTo>
                  <a:lnTo>
                    <a:pt x="721" y="162"/>
                  </a:lnTo>
                  <a:lnTo>
                    <a:pt x="720" y="161"/>
                  </a:lnTo>
                  <a:lnTo>
                    <a:pt x="720" y="161"/>
                  </a:lnTo>
                  <a:lnTo>
                    <a:pt x="719" y="161"/>
                  </a:lnTo>
                  <a:lnTo>
                    <a:pt x="718" y="162"/>
                  </a:lnTo>
                  <a:lnTo>
                    <a:pt x="717" y="162"/>
                  </a:lnTo>
                  <a:lnTo>
                    <a:pt x="716" y="163"/>
                  </a:lnTo>
                  <a:lnTo>
                    <a:pt x="715" y="164"/>
                  </a:lnTo>
                  <a:lnTo>
                    <a:pt x="714" y="165"/>
                  </a:lnTo>
                  <a:lnTo>
                    <a:pt x="712" y="165"/>
                  </a:lnTo>
                  <a:lnTo>
                    <a:pt x="711" y="165"/>
                  </a:lnTo>
                  <a:lnTo>
                    <a:pt x="709" y="166"/>
                  </a:lnTo>
                  <a:lnTo>
                    <a:pt x="706" y="167"/>
                  </a:lnTo>
                  <a:lnTo>
                    <a:pt x="704" y="168"/>
                  </a:lnTo>
                  <a:lnTo>
                    <a:pt x="704" y="168"/>
                  </a:lnTo>
                  <a:lnTo>
                    <a:pt x="703" y="169"/>
                  </a:lnTo>
                  <a:lnTo>
                    <a:pt x="703" y="170"/>
                  </a:lnTo>
                  <a:lnTo>
                    <a:pt x="702" y="171"/>
                  </a:lnTo>
                  <a:lnTo>
                    <a:pt x="702" y="171"/>
                  </a:lnTo>
                  <a:lnTo>
                    <a:pt x="702" y="169"/>
                  </a:lnTo>
                  <a:lnTo>
                    <a:pt x="702" y="169"/>
                  </a:lnTo>
                  <a:lnTo>
                    <a:pt x="703" y="168"/>
                  </a:lnTo>
                  <a:lnTo>
                    <a:pt x="703" y="166"/>
                  </a:lnTo>
                  <a:lnTo>
                    <a:pt x="703" y="166"/>
                  </a:lnTo>
                  <a:lnTo>
                    <a:pt x="703" y="166"/>
                  </a:lnTo>
                  <a:lnTo>
                    <a:pt x="702" y="167"/>
                  </a:lnTo>
                  <a:lnTo>
                    <a:pt x="702" y="167"/>
                  </a:lnTo>
                  <a:lnTo>
                    <a:pt x="698" y="169"/>
                  </a:lnTo>
                  <a:lnTo>
                    <a:pt x="698" y="169"/>
                  </a:lnTo>
                  <a:lnTo>
                    <a:pt x="701" y="167"/>
                  </a:lnTo>
                  <a:lnTo>
                    <a:pt x="701" y="167"/>
                  </a:lnTo>
                  <a:lnTo>
                    <a:pt x="702" y="167"/>
                  </a:lnTo>
                  <a:lnTo>
                    <a:pt x="701" y="165"/>
                  </a:lnTo>
                  <a:lnTo>
                    <a:pt x="701" y="165"/>
                  </a:lnTo>
                  <a:lnTo>
                    <a:pt x="700" y="165"/>
                  </a:lnTo>
                  <a:lnTo>
                    <a:pt x="698" y="166"/>
                  </a:lnTo>
                  <a:lnTo>
                    <a:pt x="696" y="168"/>
                  </a:lnTo>
                  <a:lnTo>
                    <a:pt x="695" y="170"/>
                  </a:lnTo>
                  <a:lnTo>
                    <a:pt x="694" y="170"/>
                  </a:lnTo>
                  <a:lnTo>
                    <a:pt x="693" y="171"/>
                  </a:lnTo>
                  <a:lnTo>
                    <a:pt x="690" y="171"/>
                  </a:lnTo>
                  <a:lnTo>
                    <a:pt x="687" y="172"/>
                  </a:lnTo>
                  <a:lnTo>
                    <a:pt x="687" y="172"/>
                  </a:lnTo>
                  <a:lnTo>
                    <a:pt x="688" y="171"/>
                  </a:lnTo>
                  <a:lnTo>
                    <a:pt x="689" y="171"/>
                  </a:lnTo>
                  <a:lnTo>
                    <a:pt x="692" y="170"/>
                  </a:lnTo>
                  <a:lnTo>
                    <a:pt x="693" y="170"/>
                  </a:lnTo>
                  <a:lnTo>
                    <a:pt x="695" y="169"/>
                  </a:lnTo>
                  <a:lnTo>
                    <a:pt x="696" y="168"/>
                  </a:lnTo>
                  <a:lnTo>
                    <a:pt x="698" y="166"/>
                  </a:lnTo>
                  <a:lnTo>
                    <a:pt x="698" y="165"/>
                  </a:lnTo>
                  <a:lnTo>
                    <a:pt x="698" y="164"/>
                  </a:lnTo>
                  <a:lnTo>
                    <a:pt x="698" y="164"/>
                  </a:lnTo>
                  <a:lnTo>
                    <a:pt x="698" y="163"/>
                  </a:lnTo>
                  <a:lnTo>
                    <a:pt x="698" y="161"/>
                  </a:lnTo>
                  <a:lnTo>
                    <a:pt x="698" y="161"/>
                  </a:lnTo>
                  <a:lnTo>
                    <a:pt x="698" y="160"/>
                  </a:lnTo>
                  <a:lnTo>
                    <a:pt x="697" y="160"/>
                  </a:lnTo>
                  <a:lnTo>
                    <a:pt x="697" y="160"/>
                  </a:lnTo>
                  <a:lnTo>
                    <a:pt x="696" y="159"/>
                  </a:lnTo>
                  <a:lnTo>
                    <a:pt x="694" y="160"/>
                  </a:lnTo>
                  <a:lnTo>
                    <a:pt x="693" y="159"/>
                  </a:lnTo>
                  <a:lnTo>
                    <a:pt x="692" y="159"/>
                  </a:lnTo>
                  <a:lnTo>
                    <a:pt x="691" y="160"/>
                  </a:lnTo>
                  <a:lnTo>
                    <a:pt x="689" y="160"/>
                  </a:lnTo>
                  <a:lnTo>
                    <a:pt x="686" y="162"/>
                  </a:lnTo>
                  <a:lnTo>
                    <a:pt x="684" y="162"/>
                  </a:lnTo>
                  <a:lnTo>
                    <a:pt x="684" y="162"/>
                  </a:lnTo>
                  <a:lnTo>
                    <a:pt x="682" y="161"/>
                  </a:lnTo>
                  <a:lnTo>
                    <a:pt x="681" y="161"/>
                  </a:lnTo>
                  <a:lnTo>
                    <a:pt x="681" y="161"/>
                  </a:lnTo>
                  <a:lnTo>
                    <a:pt x="683" y="160"/>
                  </a:lnTo>
                  <a:lnTo>
                    <a:pt x="685" y="160"/>
                  </a:lnTo>
                  <a:lnTo>
                    <a:pt x="685" y="160"/>
                  </a:lnTo>
                  <a:lnTo>
                    <a:pt x="685" y="159"/>
                  </a:lnTo>
                  <a:lnTo>
                    <a:pt x="685" y="159"/>
                  </a:lnTo>
                  <a:lnTo>
                    <a:pt x="686" y="159"/>
                  </a:lnTo>
                  <a:lnTo>
                    <a:pt x="686" y="159"/>
                  </a:lnTo>
                  <a:lnTo>
                    <a:pt x="686" y="159"/>
                  </a:lnTo>
                  <a:lnTo>
                    <a:pt x="686" y="160"/>
                  </a:lnTo>
                  <a:lnTo>
                    <a:pt x="687" y="160"/>
                  </a:lnTo>
                  <a:lnTo>
                    <a:pt x="687" y="160"/>
                  </a:lnTo>
                  <a:lnTo>
                    <a:pt x="688" y="160"/>
                  </a:lnTo>
                  <a:lnTo>
                    <a:pt x="689" y="159"/>
                  </a:lnTo>
                  <a:lnTo>
                    <a:pt x="689" y="158"/>
                  </a:lnTo>
                  <a:lnTo>
                    <a:pt x="690" y="158"/>
                  </a:lnTo>
                  <a:lnTo>
                    <a:pt x="690" y="157"/>
                  </a:lnTo>
                  <a:lnTo>
                    <a:pt x="690" y="157"/>
                  </a:lnTo>
                  <a:lnTo>
                    <a:pt x="690" y="156"/>
                  </a:lnTo>
                  <a:lnTo>
                    <a:pt x="691" y="156"/>
                  </a:lnTo>
                  <a:lnTo>
                    <a:pt x="692" y="155"/>
                  </a:lnTo>
                  <a:lnTo>
                    <a:pt x="692" y="154"/>
                  </a:lnTo>
                  <a:lnTo>
                    <a:pt x="692" y="154"/>
                  </a:lnTo>
                  <a:lnTo>
                    <a:pt x="689" y="154"/>
                  </a:lnTo>
                  <a:lnTo>
                    <a:pt x="690" y="153"/>
                  </a:lnTo>
                  <a:lnTo>
                    <a:pt x="690" y="152"/>
                  </a:lnTo>
                  <a:lnTo>
                    <a:pt x="691" y="151"/>
                  </a:lnTo>
                  <a:lnTo>
                    <a:pt x="692" y="150"/>
                  </a:lnTo>
                  <a:lnTo>
                    <a:pt x="693" y="150"/>
                  </a:lnTo>
                  <a:lnTo>
                    <a:pt x="693" y="149"/>
                  </a:lnTo>
                  <a:lnTo>
                    <a:pt x="693" y="148"/>
                  </a:lnTo>
                  <a:lnTo>
                    <a:pt x="693" y="146"/>
                  </a:lnTo>
                  <a:lnTo>
                    <a:pt x="693" y="146"/>
                  </a:lnTo>
                  <a:lnTo>
                    <a:pt x="692" y="145"/>
                  </a:lnTo>
                  <a:lnTo>
                    <a:pt x="687" y="145"/>
                  </a:lnTo>
                  <a:lnTo>
                    <a:pt x="686" y="145"/>
                  </a:lnTo>
                  <a:lnTo>
                    <a:pt x="685" y="145"/>
                  </a:lnTo>
                  <a:lnTo>
                    <a:pt x="685" y="144"/>
                  </a:lnTo>
                  <a:lnTo>
                    <a:pt x="686" y="145"/>
                  </a:lnTo>
                  <a:lnTo>
                    <a:pt x="691" y="145"/>
                  </a:lnTo>
                  <a:lnTo>
                    <a:pt x="693" y="144"/>
                  </a:lnTo>
                  <a:lnTo>
                    <a:pt x="694" y="144"/>
                  </a:lnTo>
                  <a:lnTo>
                    <a:pt x="695" y="143"/>
                  </a:lnTo>
                  <a:lnTo>
                    <a:pt x="695" y="143"/>
                  </a:lnTo>
                  <a:lnTo>
                    <a:pt x="695" y="142"/>
                  </a:lnTo>
                  <a:lnTo>
                    <a:pt x="695" y="142"/>
                  </a:lnTo>
                  <a:lnTo>
                    <a:pt x="695" y="141"/>
                  </a:lnTo>
                  <a:lnTo>
                    <a:pt x="695" y="141"/>
                  </a:lnTo>
                  <a:lnTo>
                    <a:pt x="695" y="140"/>
                  </a:lnTo>
                  <a:lnTo>
                    <a:pt x="696" y="139"/>
                  </a:lnTo>
                  <a:lnTo>
                    <a:pt x="696" y="139"/>
                  </a:lnTo>
                  <a:lnTo>
                    <a:pt x="697" y="138"/>
                  </a:lnTo>
                  <a:lnTo>
                    <a:pt x="698" y="136"/>
                  </a:lnTo>
                  <a:lnTo>
                    <a:pt x="700" y="136"/>
                  </a:lnTo>
                  <a:lnTo>
                    <a:pt x="701" y="135"/>
                  </a:lnTo>
                  <a:lnTo>
                    <a:pt x="702" y="135"/>
                  </a:lnTo>
                  <a:lnTo>
                    <a:pt x="703" y="134"/>
                  </a:lnTo>
                  <a:lnTo>
                    <a:pt x="703" y="134"/>
                  </a:lnTo>
                  <a:lnTo>
                    <a:pt x="703" y="133"/>
                  </a:lnTo>
                  <a:lnTo>
                    <a:pt x="703" y="132"/>
                  </a:lnTo>
                  <a:lnTo>
                    <a:pt x="703" y="132"/>
                  </a:lnTo>
                  <a:lnTo>
                    <a:pt x="703" y="132"/>
                  </a:lnTo>
                  <a:lnTo>
                    <a:pt x="702" y="132"/>
                  </a:lnTo>
                  <a:lnTo>
                    <a:pt x="701" y="132"/>
                  </a:lnTo>
                  <a:lnTo>
                    <a:pt x="701" y="133"/>
                  </a:lnTo>
                  <a:lnTo>
                    <a:pt x="700" y="134"/>
                  </a:lnTo>
                  <a:lnTo>
                    <a:pt x="698" y="134"/>
                  </a:lnTo>
                  <a:lnTo>
                    <a:pt x="697" y="134"/>
                  </a:lnTo>
                  <a:lnTo>
                    <a:pt x="696" y="134"/>
                  </a:lnTo>
                  <a:lnTo>
                    <a:pt x="695" y="134"/>
                  </a:lnTo>
                  <a:lnTo>
                    <a:pt x="695" y="133"/>
                  </a:lnTo>
                  <a:lnTo>
                    <a:pt x="695" y="133"/>
                  </a:lnTo>
                  <a:lnTo>
                    <a:pt x="696" y="132"/>
                  </a:lnTo>
                  <a:lnTo>
                    <a:pt x="695" y="132"/>
                  </a:lnTo>
                  <a:lnTo>
                    <a:pt x="695" y="132"/>
                  </a:lnTo>
                  <a:lnTo>
                    <a:pt x="694" y="132"/>
                  </a:lnTo>
                  <a:lnTo>
                    <a:pt x="692" y="132"/>
                  </a:lnTo>
                  <a:lnTo>
                    <a:pt x="690" y="132"/>
                  </a:lnTo>
                  <a:lnTo>
                    <a:pt x="688" y="131"/>
                  </a:lnTo>
                  <a:lnTo>
                    <a:pt x="687" y="131"/>
                  </a:lnTo>
                  <a:lnTo>
                    <a:pt x="685" y="131"/>
                  </a:lnTo>
                  <a:lnTo>
                    <a:pt x="685" y="131"/>
                  </a:lnTo>
                  <a:lnTo>
                    <a:pt x="684" y="130"/>
                  </a:lnTo>
                  <a:lnTo>
                    <a:pt x="683" y="128"/>
                  </a:lnTo>
                  <a:lnTo>
                    <a:pt x="683" y="128"/>
                  </a:lnTo>
                  <a:lnTo>
                    <a:pt x="684" y="128"/>
                  </a:lnTo>
                  <a:lnTo>
                    <a:pt x="684" y="127"/>
                  </a:lnTo>
                  <a:lnTo>
                    <a:pt x="683" y="127"/>
                  </a:lnTo>
                  <a:lnTo>
                    <a:pt x="682" y="127"/>
                  </a:lnTo>
                  <a:lnTo>
                    <a:pt x="683" y="127"/>
                  </a:lnTo>
                  <a:lnTo>
                    <a:pt x="684" y="126"/>
                  </a:lnTo>
                  <a:lnTo>
                    <a:pt x="685" y="126"/>
                  </a:lnTo>
                  <a:lnTo>
                    <a:pt x="685" y="125"/>
                  </a:lnTo>
                  <a:lnTo>
                    <a:pt x="686" y="125"/>
                  </a:lnTo>
                  <a:lnTo>
                    <a:pt x="686" y="125"/>
                  </a:lnTo>
                  <a:lnTo>
                    <a:pt x="684" y="124"/>
                  </a:lnTo>
                  <a:lnTo>
                    <a:pt x="683" y="124"/>
                  </a:lnTo>
                  <a:lnTo>
                    <a:pt x="683" y="125"/>
                  </a:lnTo>
                  <a:lnTo>
                    <a:pt x="682" y="125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682" y="125"/>
                  </a:lnTo>
                  <a:lnTo>
                    <a:pt x="682" y="124"/>
                  </a:lnTo>
                  <a:lnTo>
                    <a:pt x="682" y="124"/>
                  </a:lnTo>
                  <a:lnTo>
                    <a:pt x="682" y="124"/>
                  </a:lnTo>
                  <a:lnTo>
                    <a:pt x="682" y="123"/>
                  </a:lnTo>
                  <a:lnTo>
                    <a:pt x="682" y="123"/>
                  </a:lnTo>
                  <a:lnTo>
                    <a:pt x="681" y="122"/>
                  </a:lnTo>
                  <a:lnTo>
                    <a:pt x="681" y="122"/>
                  </a:lnTo>
                  <a:lnTo>
                    <a:pt x="679" y="121"/>
                  </a:lnTo>
                  <a:lnTo>
                    <a:pt x="679" y="121"/>
                  </a:lnTo>
                  <a:lnTo>
                    <a:pt x="678" y="122"/>
                  </a:lnTo>
                  <a:lnTo>
                    <a:pt x="677" y="122"/>
                  </a:lnTo>
                  <a:lnTo>
                    <a:pt x="676" y="122"/>
                  </a:lnTo>
                  <a:lnTo>
                    <a:pt x="678" y="121"/>
                  </a:lnTo>
                  <a:lnTo>
                    <a:pt x="679" y="120"/>
                  </a:lnTo>
                  <a:lnTo>
                    <a:pt x="679" y="120"/>
                  </a:lnTo>
                  <a:lnTo>
                    <a:pt x="679" y="119"/>
                  </a:lnTo>
                  <a:lnTo>
                    <a:pt x="679" y="119"/>
                  </a:lnTo>
                  <a:lnTo>
                    <a:pt x="679" y="119"/>
                  </a:lnTo>
                  <a:lnTo>
                    <a:pt x="679" y="119"/>
                  </a:lnTo>
                  <a:lnTo>
                    <a:pt x="677" y="119"/>
                  </a:lnTo>
                  <a:lnTo>
                    <a:pt x="677" y="118"/>
                  </a:lnTo>
                  <a:lnTo>
                    <a:pt x="676" y="118"/>
                  </a:lnTo>
                  <a:lnTo>
                    <a:pt x="675" y="117"/>
                  </a:lnTo>
                  <a:lnTo>
                    <a:pt x="675" y="116"/>
                  </a:lnTo>
                  <a:lnTo>
                    <a:pt x="674" y="116"/>
                  </a:lnTo>
                  <a:lnTo>
                    <a:pt x="673" y="115"/>
                  </a:lnTo>
                  <a:lnTo>
                    <a:pt x="672" y="115"/>
                  </a:lnTo>
                  <a:lnTo>
                    <a:pt x="671" y="115"/>
                  </a:lnTo>
                  <a:lnTo>
                    <a:pt x="670" y="115"/>
                  </a:lnTo>
                  <a:lnTo>
                    <a:pt x="668" y="116"/>
                  </a:lnTo>
                  <a:lnTo>
                    <a:pt x="666" y="116"/>
                  </a:lnTo>
                  <a:lnTo>
                    <a:pt x="663" y="117"/>
                  </a:lnTo>
                  <a:lnTo>
                    <a:pt x="660" y="118"/>
                  </a:lnTo>
                  <a:lnTo>
                    <a:pt x="660" y="118"/>
                  </a:lnTo>
                  <a:lnTo>
                    <a:pt x="660" y="119"/>
                  </a:lnTo>
                  <a:lnTo>
                    <a:pt x="660" y="119"/>
                  </a:lnTo>
                  <a:lnTo>
                    <a:pt x="658" y="117"/>
                  </a:lnTo>
                  <a:lnTo>
                    <a:pt x="657" y="117"/>
                  </a:lnTo>
                  <a:lnTo>
                    <a:pt x="656" y="117"/>
                  </a:lnTo>
                  <a:lnTo>
                    <a:pt x="655" y="116"/>
                  </a:lnTo>
                  <a:lnTo>
                    <a:pt x="654" y="117"/>
                  </a:lnTo>
                  <a:lnTo>
                    <a:pt x="653" y="117"/>
                  </a:lnTo>
                  <a:lnTo>
                    <a:pt x="650" y="118"/>
                  </a:lnTo>
                  <a:lnTo>
                    <a:pt x="649" y="118"/>
                  </a:lnTo>
                  <a:lnTo>
                    <a:pt x="651" y="117"/>
                  </a:lnTo>
                  <a:lnTo>
                    <a:pt x="650" y="116"/>
                  </a:lnTo>
                  <a:lnTo>
                    <a:pt x="644" y="115"/>
                  </a:lnTo>
                  <a:lnTo>
                    <a:pt x="642" y="114"/>
                  </a:lnTo>
                  <a:lnTo>
                    <a:pt x="639" y="114"/>
                  </a:lnTo>
                  <a:lnTo>
                    <a:pt x="638" y="113"/>
                  </a:lnTo>
                  <a:lnTo>
                    <a:pt x="635" y="114"/>
                  </a:lnTo>
                  <a:lnTo>
                    <a:pt x="632" y="115"/>
                  </a:lnTo>
                  <a:lnTo>
                    <a:pt x="630" y="116"/>
                  </a:lnTo>
                  <a:lnTo>
                    <a:pt x="628" y="116"/>
                  </a:lnTo>
                  <a:lnTo>
                    <a:pt x="627" y="117"/>
                  </a:lnTo>
                  <a:lnTo>
                    <a:pt x="627" y="118"/>
                  </a:lnTo>
                  <a:lnTo>
                    <a:pt x="626" y="119"/>
                  </a:lnTo>
                  <a:lnTo>
                    <a:pt x="625" y="121"/>
                  </a:lnTo>
                  <a:lnTo>
                    <a:pt x="625" y="122"/>
                  </a:lnTo>
                  <a:lnTo>
                    <a:pt x="625" y="123"/>
                  </a:lnTo>
                  <a:lnTo>
                    <a:pt x="626" y="124"/>
                  </a:lnTo>
                  <a:lnTo>
                    <a:pt x="626" y="124"/>
                  </a:lnTo>
                  <a:lnTo>
                    <a:pt x="627" y="125"/>
                  </a:lnTo>
                  <a:lnTo>
                    <a:pt x="628" y="126"/>
                  </a:lnTo>
                  <a:lnTo>
                    <a:pt x="626" y="127"/>
                  </a:lnTo>
                  <a:lnTo>
                    <a:pt x="625" y="127"/>
                  </a:lnTo>
                  <a:lnTo>
                    <a:pt x="625" y="128"/>
                  </a:lnTo>
                  <a:lnTo>
                    <a:pt x="624" y="130"/>
                  </a:lnTo>
                  <a:lnTo>
                    <a:pt x="624" y="130"/>
                  </a:lnTo>
                  <a:lnTo>
                    <a:pt x="623" y="131"/>
                  </a:lnTo>
                  <a:lnTo>
                    <a:pt x="622" y="131"/>
                  </a:lnTo>
                  <a:lnTo>
                    <a:pt x="620" y="132"/>
                  </a:lnTo>
                  <a:lnTo>
                    <a:pt x="617" y="134"/>
                  </a:lnTo>
                  <a:lnTo>
                    <a:pt x="617" y="135"/>
                  </a:lnTo>
                  <a:lnTo>
                    <a:pt x="617" y="135"/>
                  </a:lnTo>
                  <a:lnTo>
                    <a:pt x="618" y="135"/>
                  </a:lnTo>
                  <a:lnTo>
                    <a:pt x="619" y="135"/>
                  </a:lnTo>
                  <a:lnTo>
                    <a:pt x="622" y="135"/>
                  </a:lnTo>
                  <a:lnTo>
                    <a:pt x="622" y="135"/>
                  </a:lnTo>
                  <a:lnTo>
                    <a:pt x="621" y="135"/>
                  </a:lnTo>
                  <a:lnTo>
                    <a:pt x="620" y="136"/>
                  </a:lnTo>
                  <a:lnTo>
                    <a:pt x="620" y="136"/>
                  </a:lnTo>
                  <a:lnTo>
                    <a:pt x="619" y="137"/>
                  </a:lnTo>
                  <a:lnTo>
                    <a:pt x="619" y="138"/>
                  </a:lnTo>
                  <a:lnTo>
                    <a:pt x="620" y="138"/>
                  </a:lnTo>
                  <a:lnTo>
                    <a:pt x="621" y="138"/>
                  </a:lnTo>
                  <a:lnTo>
                    <a:pt x="621" y="138"/>
                  </a:lnTo>
                  <a:lnTo>
                    <a:pt x="620" y="139"/>
                  </a:lnTo>
                  <a:lnTo>
                    <a:pt x="619" y="140"/>
                  </a:lnTo>
                  <a:lnTo>
                    <a:pt x="618" y="140"/>
                  </a:lnTo>
                  <a:lnTo>
                    <a:pt x="619" y="143"/>
                  </a:lnTo>
                  <a:lnTo>
                    <a:pt x="619" y="143"/>
                  </a:lnTo>
                  <a:lnTo>
                    <a:pt x="617" y="144"/>
                  </a:lnTo>
                  <a:lnTo>
                    <a:pt x="617" y="144"/>
                  </a:lnTo>
                  <a:lnTo>
                    <a:pt x="617" y="144"/>
                  </a:lnTo>
                  <a:lnTo>
                    <a:pt x="619" y="144"/>
                  </a:lnTo>
                  <a:lnTo>
                    <a:pt x="619" y="145"/>
                  </a:lnTo>
                  <a:lnTo>
                    <a:pt x="618" y="146"/>
                  </a:lnTo>
                  <a:lnTo>
                    <a:pt x="618" y="146"/>
                  </a:lnTo>
                  <a:lnTo>
                    <a:pt x="618" y="148"/>
                  </a:lnTo>
                  <a:lnTo>
                    <a:pt x="617" y="148"/>
                  </a:lnTo>
                  <a:lnTo>
                    <a:pt x="616" y="149"/>
                  </a:lnTo>
                  <a:lnTo>
                    <a:pt x="615" y="150"/>
                  </a:lnTo>
                  <a:lnTo>
                    <a:pt x="615" y="151"/>
                  </a:lnTo>
                  <a:lnTo>
                    <a:pt x="616" y="151"/>
                  </a:lnTo>
                  <a:lnTo>
                    <a:pt x="615" y="151"/>
                  </a:lnTo>
                  <a:lnTo>
                    <a:pt x="614" y="150"/>
                  </a:lnTo>
                  <a:lnTo>
                    <a:pt x="613" y="150"/>
                  </a:lnTo>
                  <a:lnTo>
                    <a:pt x="612" y="150"/>
                  </a:lnTo>
                  <a:lnTo>
                    <a:pt x="612" y="151"/>
                  </a:lnTo>
                  <a:lnTo>
                    <a:pt x="612" y="151"/>
                  </a:lnTo>
                  <a:lnTo>
                    <a:pt x="610" y="152"/>
                  </a:lnTo>
                  <a:lnTo>
                    <a:pt x="610" y="153"/>
                  </a:lnTo>
                  <a:lnTo>
                    <a:pt x="610" y="153"/>
                  </a:lnTo>
                  <a:lnTo>
                    <a:pt x="610" y="153"/>
                  </a:lnTo>
                  <a:lnTo>
                    <a:pt x="609" y="154"/>
                  </a:lnTo>
                  <a:lnTo>
                    <a:pt x="607" y="155"/>
                  </a:lnTo>
                  <a:lnTo>
                    <a:pt x="606" y="156"/>
                  </a:lnTo>
                  <a:lnTo>
                    <a:pt x="605" y="156"/>
                  </a:lnTo>
                  <a:lnTo>
                    <a:pt x="603" y="158"/>
                  </a:lnTo>
                  <a:lnTo>
                    <a:pt x="601" y="159"/>
                  </a:lnTo>
                  <a:lnTo>
                    <a:pt x="600" y="160"/>
                  </a:lnTo>
                  <a:lnTo>
                    <a:pt x="600" y="160"/>
                  </a:lnTo>
                  <a:lnTo>
                    <a:pt x="599" y="161"/>
                  </a:lnTo>
                  <a:lnTo>
                    <a:pt x="598" y="162"/>
                  </a:lnTo>
                  <a:lnTo>
                    <a:pt x="598" y="163"/>
                  </a:lnTo>
                  <a:lnTo>
                    <a:pt x="598" y="163"/>
                  </a:lnTo>
                  <a:lnTo>
                    <a:pt x="599" y="163"/>
                  </a:lnTo>
                  <a:lnTo>
                    <a:pt x="601" y="166"/>
                  </a:lnTo>
                  <a:lnTo>
                    <a:pt x="602" y="166"/>
                  </a:lnTo>
                  <a:lnTo>
                    <a:pt x="604" y="167"/>
                  </a:lnTo>
                  <a:lnTo>
                    <a:pt x="605" y="168"/>
                  </a:lnTo>
                  <a:lnTo>
                    <a:pt x="605" y="168"/>
                  </a:lnTo>
                  <a:lnTo>
                    <a:pt x="607" y="170"/>
                  </a:lnTo>
                  <a:lnTo>
                    <a:pt x="608" y="174"/>
                  </a:lnTo>
                  <a:lnTo>
                    <a:pt x="608" y="175"/>
                  </a:lnTo>
                  <a:lnTo>
                    <a:pt x="608" y="176"/>
                  </a:lnTo>
                  <a:lnTo>
                    <a:pt x="607" y="178"/>
                  </a:lnTo>
                  <a:lnTo>
                    <a:pt x="607" y="180"/>
                  </a:lnTo>
                  <a:lnTo>
                    <a:pt x="607" y="181"/>
                  </a:lnTo>
                  <a:lnTo>
                    <a:pt x="606" y="186"/>
                  </a:lnTo>
                  <a:lnTo>
                    <a:pt x="604" y="188"/>
                  </a:lnTo>
                  <a:lnTo>
                    <a:pt x="603" y="191"/>
                  </a:lnTo>
                  <a:lnTo>
                    <a:pt x="602" y="192"/>
                  </a:lnTo>
                  <a:lnTo>
                    <a:pt x="600" y="194"/>
                  </a:lnTo>
                  <a:lnTo>
                    <a:pt x="599" y="195"/>
                  </a:lnTo>
                  <a:lnTo>
                    <a:pt x="597" y="197"/>
                  </a:lnTo>
                  <a:lnTo>
                    <a:pt x="595" y="199"/>
                  </a:lnTo>
                  <a:lnTo>
                    <a:pt x="592" y="200"/>
                  </a:lnTo>
                  <a:lnTo>
                    <a:pt x="590" y="201"/>
                  </a:lnTo>
                  <a:lnTo>
                    <a:pt x="588" y="203"/>
                  </a:lnTo>
                  <a:lnTo>
                    <a:pt x="583" y="205"/>
                  </a:lnTo>
                  <a:lnTo>
                    <a:pt x="582" y="206"/>
                  </a:lnTo>
                  <a:lnTo>
                    <a:pt x="580" y="207"/>
                  </a:lnTo>
                  <a:lnTo>
                    <a:pt x="577" y="208"/>
                  </a:lnTo>
                  <a:lnTo>
                    <a:pt x="575" y="209"/>
                  </a:lnTo>
                  <a:lnTo>
                    <a:pt x="573" y="209"/>
                  </a:lnTo>
                  <a:lnTo>
                    <a:pt x="569" y="211"/>
                  </a:lnTo>
                  <a:lnTo>
                    <a:pt x="568" y="211"/>
                  </a:lnTo>
                  <a:lnTo>
                    <a:pt x="559" y="213"/>
                  </a:lnTo>
                  <a:lnTo>
                    <a:pt x="557" y="214"/>
                  </a:lnTo>
                  <a:lnTo>
                    <a:pt x="557" y="214"/>
                  </a:lnTo>
                  <a:lnTo>
                    <a:pt x="559" y="214"/>
                  </a:lnTo>
                  <a:lnTo>
                    <a:pt x="559" y="214"/>
                  </a:lnTo>
                  <a:lnTo>
                    <a:pt x="559" y="215"/>
                  </a:lnTo>
                  <a:lnTo>
                    <a:pt x="559" y="216"/>
                  </a:lnTo>
                  <a:lnTo>
                    <a:pt x="559" y="218"/>
                  </a:lnTo>
                  <a:lnTo>
                    <a:pt x="559" y="219"/>
                  </a:lnTo>
                  <a:lnTo>
                    <a:pt x="559" y="220"/>
                  </a:lnTo>
                  <a:lnTo>
                    <a:pt x="560" y="221"/>
                  </a:lnTo>
                  <a:lnTo>
                    <a:pt x="560" y="221"/>
                  </a:lnTo>
                  <a:lnTo>
                    <a:pt x="561" y="221"/>
                  </a:lnTo>
                  <a:lnTo>
                    <a:pt x="561" y="221"/>
                  </a:lnTo>
                  <a:lnTo>
                    <a:pt x="560" y="222"/>
                  </a:lnTo>
                  <a:lnTo>
                    <a:pt x="559" y="222"/>
                  </a:lnTo>
                  <a:lnTo>
                    <a:pt x="561" y="223"/>
                  </a:lnTo>
                  <a:lnTo>
                    <a:pt x="561" y="223"/>
                  </a:lnTo>
                  <a:lnTo>
                    <a:pt x="561" y="223"/>
                  </a:lnTo>
                  <a:lnTo>
                    <a:pt x="560" y="224"/>
                  </a:lnTo>
                  <a:lnTo>
                    <a:pt x="560" y="224"/>
                  </a:lnTo>
                  <a:lnTo>
                    <a:pt x="560" y="225"/>
                  </a:lnTo>
                  <a:lnTo>
                    <a:pt x="561" y="225"/>
                  </a:lnTo>
                  <a:lnTo>
                    <a:pt x="561" y="226"/>
                  </a:lnTo>
                  <a:lnTo>
                    <a:pt x="560" y="225"/>
                  </a:lnTo>
                  <a:lnTo>
                    <a:pt x="560" y="226"/>
                  </a:lnTo>
                  <a:lnTo>
                    <a:pt x="559" y="227"/>
                  </a:lnTo>
                  <a:lnTo>
                    <a:pt x="557" y="227"/>
                  </a:lnTo>
                  <a:lnTo>
                    <a:pt x="557" y="228"/>
                  </a:lnTo>
                  <a:lnTo>
                    <a:pt x="557" y="229"/>
                  </a:lnTo>
                  <a:lnTo>
                    <a:pt x="556" y="231"/>
                  </a:lnTo>
                  <a:lnTo>
                    <a:pt x="556" y="234"/>
                  </a:lnTo>
                  <a:lnTo>
                    <a:pt x="555" y="236"/>
                  </a:lnTo>
                  <a:lnTo>
                    <a:pt x="555" y="236"/>
                  </a:lnTo>
                  <a:lnTo>
                    <a:pt x="556" y="237"/>
                  </a:lnTo>
                  <a:lnTo>
                    <a:pt x="556" y="238"/>
                  </a:lnTo>
                  <a:lnTo>
                    <a:pt x="555" y="239"/>
                  </a:lnTo>
                  <a:lnTo>
                    <a:pt x="555" y="239"/>
                  </a:lnTo>
                  <a:lnTo>
                    <a:pt x="554" y="241"/>
                  </a:lnTo>
                  <a:lnTo>
                    <a:pt x="554" y="241"/>
                  </a:lnTo>
                  <a:lnTo>
                    <a:pt x="555" y="242"/>
                  </a:lnTo>
                  <a:lnTo>
                    <a:pt x="555" y="243"/>
                  </a:lnTo>
                  <a:lnTo>
                    <a:pt x="555" y="244"/>
                  </a:lnTo>
                  <a:lnTo>
                    <a:pt x="554" y="245"/>
                  </a:lnTo>
                  <a:lnTo>
                    <a:pt x="554" y="245"/>
                  </a:lnTo>
                  <a:lnTo>
                    <a:pt x="555" y="246"/>
                  </a:lnTo>
                  <a:lnTo>
                    <a:pt x="554" y="246"/>
                  </a:lnTo>
                  <a:lnTo>
                    <a:pt x="554" y="246"/>
                  </a:lnTo>
                  <a:lnTo>
                    <a:pt x="553" y="247"/>
                  </a:lnTo>
                  <a:lnTo>
                    <a:pt x="551" y="249"/>
                  </a:lnTo>
                  <a:lnTo>
                    <a:pt x="549" y="250"/>
                  </a:lnTo>
                  <a:lnTo>
                    <a:pt x="548" y="250"/>
                  </a:lnTo>
                  <a:lnTo>
                    <a:pt x="548" y="251"/>
                  </a:lnTo>
                  <a:lnTo>
                    <a:pt x="547" y="253"/>
                  </a:lnTo>
                  <a:lnTo>
                    <a:pt x="546" y="253"/>
                  </a:lnTo>
                  <a:lnTo>
                    <a:pt x="546" y="254"/>
                  </a:lnTo>
                  <a:lnTo>
                    <a:pt x="547" y="256"/>
                  </a:lnTo>
                  <a:lnTo>
                    <a:pt x="547" y="256"/>
                  </a:lnTo>
                  <a:lnTo>
                    <a:pt x="547" y="257"/>
                  </a:lnTo>
                  <a:lnTo>
                    <a:pt x="546" y="257"/>
                  </a:lnTo>
                  <a:lnTo>
                    <a:pt x="545" y="258"/>
                  </a:lnTo>
                  <a:lnTo>
                    <a:pt x="544" y="260"/>
                  </a:lnTo>
                  <a:lnTo>
                    <a:pt x="544" y="260"/>
                  </a:lnTo>
                  <a:lnTo>
                    <a:pt x="544" y="260"/>
                  </a:lnTo>
                  <a:lnTo>
                    <a:pt x="544" y="258"/>
                  </a:lnTo>
                  <a:lnTo>
                    <a:pt x="544" y="258"/>
                  </a:lnTo>
                  <a:lnTo>
                    <a:pt x="544" y="257"/>
                  </a:lnTo>
                  <a:lnTo>
                    <a:pt x="544" y="257"/>
                  </a:lnTo>
                  <a:lnTo>
                    <a:pt x="543" y="256"/>
                  </a:lnTo>
                  <a:lnTo>
                    <a:pt x="543" y="256"/>
                  </a:lnTo>
                  <a:lnTo>
                    <a:pt x="542" y="256"/>
                  </a:lnTo>
                  <a:lnTo>
                    <a:pt x="542" y="255"/>
                  </a:lnTo>
                  <a:lnTo>
                    <a:pt x="542" y="255"/>
                  </a:lnTo>
                  <a:lnTo>
                    <a:pt x="540" y="256"/>
                  </a:lnTo>
                  <a:lnTo>
                    <a:pt x="539" y="256"/>
                  </a:lnTo>
                  <a:lnTo>
                    <a:pt x="539" y="257"/>
                  </a:lnTo>
                  <a:lnTo>
                    <a:pt x="538" y="257"/>
                  </a:lnTo>
                  <a:lnTo>
                    <a:pt x="538" y="258"/>
                  </a:lnTo>
                  <a:lnTo>
                    <a:pt x="537" y="259"/>
                  </a:lnTo>
                  <a:lnTo>
                    <a:pt x="536" y="260"/>
                  </a:lnTo>
                  <a:lnTo>
                    <a:pt x="535" y="261"/>
                  </a:lnTo>
                  <a:lnTo>
                    <a:pt x="535" y="261"/>
                  </a:lnTo>
                  <a:lnTo>
                    <a:pt x="535" y="261"/>
                  </a:lnTo>
                  <a:lnTo>
                    <a:pt x="535" y="262"/>
                  </a:lnTo>
                  <a:lnTo>
                    <a:pt x="536" y="264"/>
                  </a:lnTo>
                  <a:lnTo>
                    <a:pt x="537" y="265"/>
                  </a:lnTo>
                  <a:lnTo>
                    <a:pt x="537" y="266"/>
                  </a:lnTo>
                  <a:lnTo>
                    <a:pt x="536" y="265"/>
                  </a:lnTo>
                  <a:lnTo>
                    <a:pt x="535" y="263"/>
                  </a:lnTo>
                  <a:lnTo>
                    <a:pt x="534" y="261"/>
                  </a:lnTo>
                  <a:lnTo>
                    <a:pt x="533" y="260"/>
                  </a:lnTo>
                  <a:lnTo>
                    <a:pt x="532" y="259"/>
                  </a:lnTo>
                  <a:lnTo>
                    <a:pt x="531" y="259"/>
                  </a:lnTo>
                  <a:lnTo>
                    <a:pt x="530" y="259"/>
                  </a:lnTo>
                  <a:lnTo>
                    <a:pt x="528" y="259"/>
                  </a:lnTo>
                  <a:lnTo>
                    <a:pt x="526" y="261"/>
                  </a:lnTo>
                  <a:lnTo>
                    <a:pt x="524" y="261"/>
                  </a:lnTo>
                  <a:lnTo>
                    <a:pt x="522" y="261"/>
                  </a:lnTo>
                  <a:lnTo>
                    <a:pt x="526" y="260"/>
                  </a:lnTo>
                  <a:lnTo>
                    <a:pt x="528" y="259"/>
                  </a:lnTo>
                  <a:lnTo>
                    <a:pt x="529" y="258"/>
                  </a:lnTo>
                  <a:lnTo>
                    <a:pt x="529" y="257"/>
                  </a:lnTo>
                  <a:lnTo>
                    <a:pt x="529" y="256"/>
                  </a:lnTo>
                  <a:lnTo>
                    <a:pt x="529" y="254"/>
                  </a:lnTo>
                  <a:lnTo>
                    <a:pt x="529" y="253"/>
                  </a:lnTo>
                  <a:lnTo>
                    <a:pt x="529" y="253"/>
                  </a:lnTo>
                  <a:lnTo>
                    <a:pt x="527" y="249"/>
                  </a:lnTo>
                  <a:lnTo>
                    <a:pt x="526" y="249"/>
                  </a:lnTo>
                  <a:lnTo>
                    <a:pt x="525" y="248"/>
                  </a:lnTo>
                  <a:lnTo>
                    <a:pt x="524" y="247"/>
                  </a:lnTo>
                  <a:lnTo>
                    <a:pt x="524" y="246"/>
                  </a:lnTo>
                  <a:lnTo>
                    <a:pt x="522" y="246"/>
                  </a:lnTo>
                  <a:lnTo>
                    <a:pt x="521" y="246"/>
                  </a:lnTo>
                  <a:lnTo>
                    <a:pt x="519" y="246"/>
                  </a:lnTo>
                  <a:lnTo>
                    <a:pt x="519" y="246"/>
                  </a:lnTo>
                  <a:lnTo>
                    <a:pt x="520" y="246"/>
                  </a:lnTo>
                  <a:lnTo>
                    <a:pt x="521" y="245"/>
                  </a:lnTo>
                  <a:lnTo>
                    <a:pt x="522" y="245"/>
                  </a:lnTo>
                  <a:lnTo>
                    <a:pt x="524" y="244"/>
                  </a:lnTo>
                  <a:lnTo>
                    <a:pt x="524" y="243"/>
                  </a:lnTo>
                  <a:lnTo>
                    <a:pt x="522" y="242"/>
                  </a:lnTo>
                  <a:lnTo>
                    <a:pt x="522" y="241"/>
                  </a:lnTo>
                  <a:lnTo>
                    <a:pt x="521" y="239"/>
                  </a:lnTo>
                  <a:lnTo>
                    <a:pt x="521" y="238"/>
                  </a:lnTo>
                  <a:lnTo>
                    <a:pt x="520" y="237"/>
                  </a:lnTo>
                  <a:lnTo>
                    <a:pt x="520" y="237"/>
                  </a:lnTo>
                  <a:lnTo>
                    <a:pt x="520" y="236"/>
                  </a:lnTo>
                  <a:lnTo>
                    <a:pt x="520" y="235"/>
                  </a:lnTo>
                  <a:lnTo>
                    <a:pt x="521" y="234"/>
                  </a:lnTo>
                  <a:lnTo>
                    <a:pt x="522" y="233"/>
                  </a:lnTo>
                  <a:lnTo>
                    <a:pt x="524" y="233"/>
                  </a:lnTo>
                  <a:lnTo>
                    <a:pt x="524" y="232"/>
                  </a:lnTo>
                  <a:lnTo>
                    <a:pt x="525" y="230"/>
                  </a:lnTo>
                  <a:lnTo>
                    <a:pt x="526" y="228"/>
                  </a:lnTo>
                  <a:lnTo>
                    <a:pt x="527" y="227"/>
                  </a:lnTo>
                  <a:lnTo>
                    <a:pt x="527" y="226"/>
                  </a:lnTo>
                  <a:lnTo>
                    <a:pt x="528" y="225"/>
                  </a:lnTo>
                  <a:lnTo>
                    <a:pt x="528" y="223"/>
                  </a:lnTo>
                  <a:lnTo>
                    <a:pt x="528" y="222"/>
                  </a:lnTo>
                  <a:lnTo>
                    <a:pt x="527" y="221"/>
                  </a:lnTo>
                  <a:lnTo>
                    <a:pt x="527" y="220"/>
                  </a:lnTo>
                  <a:lnTo>
                    <a:pt x="528" y="219"/>
                  </a:lnTo>
                  <a:lnTo>
                    <a:pt x="530" y="216"/>
                  </a:lnTo>
                  <a:lnTo>
                    <a:pt x="533" y="212"/>
                  </a:lnTo>
                  <a:lnTo>
                    <a:pt x="534" y="211"/>
                  </a:lnTo>
                  <a:lnTo>
                    <a:pt x="534" y="210"/>
                  </a:lnTo>
                  <a:lnTo>
                    <a:pt x="533" y="209"/>
                  </a:lnTo>
                  <a:lnTo>
                    <a:pt x="532" y="208"/>
                  </a:lnTo>
                  <a:lnTo>
                    <a:pt x="531" y="207"/>
                  </a:lnTo>
                  <a:lnTo>
                    <a:pt x="530" y="208"/>
                  </a:lnTo>
                  <a:lnTo>
                    <a:pt x="529" y="207"/>
                  </a:lnTo>
                  <a:lnTo>
                    <a:pt x="529" y="207"/>
                  </a:lnTo>
                  <a:lnTo>
                    <a:pt x="529" y="207"/>
                  </a:lnTo>
                  <a:lnTo>
                    <a:pt x="526" y="207"/>
                  </a:lnTo>
                  <a:lnTo>
                    <a:pt x="522" y="206"/>
                  </a:lnTo>
                  <a:lnTo>
                    <a:pt x="521" y="206"/>
                  </a:lnTo>
                  <a:lnTo>
                    <a:pt x="519" y="206"/>
                  </a:lnTo>
                  <a:lnTo>
                    <a:pt x="518" y="206"/>
                  </a:lnTo>
                  <a:lnTo>
                    <a:pt x="518" y="206"/>
                  </a:lnTo>
                  <a:lnTo>
                    <a:pt x="517" y="206"/>
                  </a:lnTo>
                  <a:lnTo>
                    <a:pt x="516" y="206"/>
                  </a:lnTo>
                  <a:lnTo>
                    <a:pt x="514" y="206"/>
                  </a:lnTo>
                  <a:lnTo>
                    <a:pt x="513" y="206"/>
                  </a:lnTo>
                  <a:lnTo>
                    <a:pt x="511" y="206"/>
                  </a:lnTo>
                  <a:lnTo>
                    <a:pt x="509" y="206"/>
                  </a:lnTo>
                  <a:lnTo>
                    <a:pt x="507" y="206"/>
                  </a:lnTo>
                  <a:lnTo>
                    <a:pt x="507" y="206"/>
                  </a:lnTo>
                  <a:lnTo>
                    <a:pt x="505" y="207"/>
                  </a:lnTo>
                  <a:lnTo>
                    <a:pt x="503" y="209"/>
                  </a:lnTo>
                  <a:lnTo>
                    <a:pt x="503" y="208"/>
                  </a:lnTo>
                  <a:lnTo>
                    <a:pt x="506" y="206"/>
                  </a:lnTo>
                  <a:lnTo>
                    <a:pt x="506" y="205"/>
                  </a:lnTo>
                  <a:lnTo>
                    <a:pt x="506" y="205"/>
                  </a:lnTo>
                  <a:lnTo>
                    <a:pt x="505" y="204"/>
                  </a:lnTo>
                  <a:lnTo>
                    <a:pt x="505" y="204"/>
                  </a:lnTo>
                  <a:lnTo>
                    <a:pt x="504" y="203"/>
                  </a:lnTo>
                  <a:lnTo>
                    <a:pt x="504" y="202"/>
                  </a:lnTo>
                  <a:lnTo>
                    <a:pt x="502" y="201"/>
                  </a:lnTo>
                  <a:lnTo>
                    <a:pt x="501" y="201"/>
                  </a:lnTo>
                  <a:lnTo>
                    <a:pt x="500" y="200"/>
                  </a:lnTo>
                  <a:lnTo>
                    <a:pt x="498" y="200"/>
                  </a:lnTo>
                  <a:lnTo>
                    <a:pt x="494" y="198"/>
                  </a:lnTo>
                  <a:lnTo>
                    <a:pt x="490" y="197"/>
                  </a:lnTo>
                  <a:lnTo>
                    <a:pt x="489" y="197"/>
                  </a:lnTo>
                  <a:lnTo>
                    <a:pt x="487" y="196"/>
                  </a:lnTo>
                  <a:lnTo>
                    <a:pt x="486" y="193"/>
                  </a:lnTo>
                  <a:lnTo>
                    <a:pt x="485" y="191"/>
                  </a:lnTo>
                  <a:lnTo>
                    <a:pt x="484" y="190"/>
                  </a:lnTo>
                  <a:lnTo>
                    <a:pt x="483" y="189"/>
                  </a:lnTo>
                  <a:lnTo>
                    <a:pt x="481" y="188"/>
                  </a:lnTo>
                  <a:lnTo>
                    <a:pt x="481" y="187"/>
                  </a:lnTo>
                  <a:lnTo>
                    <a:pt x="480" y="186"/>
                  </a:lnTo>
                  <a:lnTo>
                    <a:pt x="477" y="186"/>
                  </a:lnTo>
                  <a:lnTo>
                    <a:pt x="476" y="185"/>
                  </a:lnTo>
                  <a:lnTo>
                    <a:pt x="472" y="184"/>
                  </a:lnTo>
                  <a:lnTo>
                    <a:pt x="470" y="184"/>
                  </a:lnTo>
                  <a:lnTo>
                    <a:pt x="468" y="181"/>
                  </a:lnTo>
                  <a:lnTo>
                    <a:pt x="466" y="180"/>
                  </a:lnTo>
                  <a:lnTo>
                    <a:pt x="464" y="180"/>
                  </a:lnTo>
                  <a:lnTo>
                    <a:pt x="461" y="180"/>
                  </a:lnTo>
                  <a:lnTo>
                    <a:pt x="450" y="183"/>
                  </a:lnTo>
                  <a:lnTo>
                    <a:pt x="448" y="184"/>
                  </a:lnTo>
                  <a:lnTo>
                    <a:pt x="446" y="185"/>
                  </a:lnTo>
                  <a:lnTo>
                    <a:pt x="446" y="185"/>
                  </a:lnTo>
                  <a:lnTo>
                    <a:pt x="447" y="184"/>
                  </a:lnTo>
                  <a:lnTo>
                    <a:pt x="447" y="184"/>
                  </a:lnTo>
                  <a:lnTo>
                    <a:pt x="446" y="184"/>
                  </a:lnTo>
                  <a:lnTo>
                    <a:pt x="445" y="184"/>
                  </a:lnTo>
                  <a:lnTo>
                    <a:pt x="443" y="185"/>
                  </a:lnTo>
                  <a:lnTo>
                    <a:pt x="442" y="185"/>
                  </a:lnTo>
                  <a:lnTo>
                    <a:pt x="442" y="185"/>
                  </a:lnTo>
                  <a:lnTo>
                    <a:pt x="442" y="185"/>
                  </a:lnTo>
                  <a:lnTo>
                    <a:pt x="442" y="185"/>
                  </a:lnTo>
                  <a:lnTo>
                    <a:pt x="443" y="184"/>
                  </a:lnTo>
                  <a:lnTo>
                    <a:pt x="444" y="184"/>
                  </a:lnTo>
                  <a:lnTo>
                    <a:pt x="445" y="183"/>
                  </a:lnTo>
                  <a:lnTo>
                    <a:pt x="447" y="181"/>
                  </a:lnTo>
                  <a:lnTo>
                    <a:pt x="448" y="180"/>
                  </a:lnTo>
                  <a:lnTo>
                    <a:pt x="448" y="179"/>
                  </a:lnTo>
                  <a:lnTo>
                    <a:pt x="449" y="178"/>
                  </a:lnTo>
                  <a:lnTo>
                    <a:pt x="449" y="177"/>
                  </a:lnTo>
                  <a:lnTo>
                    <a:pt x="449" y="173"/>
                  </a:lnTo>
                  <a:lnTo>
                    <a:pt x="449" y="173"/>
                  </a:lnTo>
                  <a:lnTo>
                    <a:pt x="450" y="170"/>
                  </a:lnTo>
                  <a:lnTo>
                    <a:pt x="451" y="168"/>
                  </a:lnTo>
                  <a:lnTo>
                    <a:pt x="451" y="165"/>
                  </a:lnTo>
                  <a:lnTo>
                    <a:pt x="452" y="164"/>
                  </a:lnTo>
                  <a:lnTo>
                    <a:pt x="452" y="162"/>
                  </a:lnTo>
                  <a:lnTo>
                    <a:pt x="452" y="162"/>
                  </a:lnTo>
                  <a:lnTo>
                    <a:pt x="452" y="161"/>
                  </a:lnTo>
                  <a:lnTo>
                    <a:pt x="451" y="161"/>
                  </a:lnTo>
                  <a:lnTo>
                    <a:pt x="450" y="161"/>
                  </a:lnTo>
                  <a:lnTo>
                    <a:pt x="447" y="161"/>
                  </a:lnTo>
                  <a:lnTo>
                    <a:pt x="444" y="161"/>
                  </a:lnTo>
                  <a:lnTo>
                    <a:pt x="443" y="161"/>
                  </a:lnTo>
                  <a:lnTo>
                    <a:pt x="442" y="163"/>
                  </a:lnTo>
                  <a:lnTo>
                    <a:pt x="439" y="166"/>
                  </a:lnTo>
                  <a:lnTo>
                    <a:pt x="438" y="167"/>
                  </a:lnTo>
                  <a:lnTo>
                    <a:pt x="438" y="166"/>
                  </a:lnTo>
                  <a:lnTo>
                    <a:pt x="441" y="162"/>
                  </a:lnTo>
                  <a:lnTo>
                    <a:pt x="442" y="162"/>
                  </a:lnTo>
                  <a:lnTo>
                    <a:pt x="441" y="161"/>
                  </a:lnTo>
                  <a:lnTo>
                    <a:pt x="440" y="160"/>
                  </a:lnTo>
                  <a:lnTo>
                    <a:pt x="440" y="160"/>
                  </a:lnTo>
                  <a:lnTo>
                    <a:pt x="440" y="160"/>
                  </a:lnTo>
                  <a:lnTo>
                    <a:pt x="439" y="160"/>
                  </a:lnTo>
                  <a:lnTo>
                    <a:pt x="439" y="159"/>
                  </a:lnTo>
                  <a:lnTo>
                    <a:pt x="439" y="158"/>
                  </a:lnTo>
                  <a:lnTo>
                    <a:pt x="440" y="158"/>
                  </a:lnTo>
                  <a:lnTo>
                    <a:pt x="439" y="158"/>
                  </a:lnTo>
                  <a:lnTo>
                    <a:pt x="438" y="157"/>
                  </a:lnTo>
                  <a:lnTo>
                    <a:pt x="439" y="157"/>
                  </a:lnTo>
                  <a:lnTo>
                    <a:pt x="440" y="156"/>
                  </a:lnTo>
                  <a:lnTo>
                    <a:pt x="442" y="155"/>
                  </a:lnTo>
                  <a:lnTo>
                    <a:pt x="443" y="152"/>
                  </a:lnTo>
                  <a:lnTo>
                    <a:pt x="447" y="145"/>
                  </a:lnTo>
                  <a:lnTo>
                    <a:pt x="449" y="143"/>
                  </a:lnTo>
                  <a:lnTo>
                    <a:pt x="451" y="141"/>
                  </a:lnTo>
                  <a:lnTo>
                    <a:pt x="454" y="140"/>
                  </a:lnTo>
                  <a:lnTo>
                    <a:pt x="454" y="139"/>
                  </a:lnTo>
                  <a:lnTo>
                    <a:pt x="454" y="139"/>
                  </a:lnTo>
                  <a:lnTo>
                    <a:pt x="452" y="139"/>
                  </a:lnTo>
                  <a:lnTo>
                    <a:pt x="454" y="138"/>
                  </a:lnTo>
                  <a:lnTo>
                    <a:pt x="455" y="138"/>
                  </a:lnTo>
                  <a:lnTo>
                    <a:pt x="457" y="137"/>
                  </a:lnTo>
                  <a:lnTo>
                    <a:pt x="458" y="136"/>
                  </a:lnTo>
                  <a:lnTo>
                    <a:pt x="461" y="134"/>
                  </a:lnTo>
                  <a:lnTo>
                    <a:pt x="464" y="132"/>
                  </a:lnTo>
                  <a:lnTo>
                    <a:pt x="465" y="131"/>
                  </a:lnTo>
                  <a:lnTo>
                    <a:pt x="466" y="130"/>
                  </a:lnTo>
                  <a:lnTo>
                    <a:pt x="467" y="129"/>
                  </a:lnTo>
                  <a:lnTo>
                    <a:pt x="467" y="129"/>
                  </a:lnTo>
                  <a:lnTo>
                    <a:pt x="467" y="129"/>
                  </a:lnTo>
                  <a:lnTo>
                    <a:pt x="468" y="129"/>
                  </a:lnTo>
                  <a:lnTo>
                    <a:pt x="469" y="128"/>
                  </a:lnTo>
                  <a:lnTo>
                    <a:pt x="469" y="128"/>
                  </a:lnTo>
                  <a:lnTo>
                    <a:pt x="469" y="127"/>
                  </a:lnTo>
                  <a:lnTo>
                    <a:pt x="470" y="127"/>
                  </a:lnTo>
                  <a:lnTo>
                    <a:pt x="473" y="125"/>
                  </a:lnTo>
                  <a:lnTo>
                    <a:pt x="476" y="124"/>
                  </a:lnTo>
                  <a:lnTo>
                    <a:pt x="477" y="123"/>
                  </a:lnTo>
                  <a:lnTo>
                    <a:pt x="478" y="123"/>
                  </a:lnTo>
                  <a:lnTo>
                    <a:pt x="478" y="123"/>
                  </a:lnTo>
                  <a:lnTo>
                    <a:pt x="477" y="123"/>
                  </a:lnTo>
                  <a:lnTo>
                    <a:pt x="477" y="122"/>
                  </a:lnTo>
                  <a:lnTo>
                    <a:pt x="477" y="122"/>
                  </a:lnTo>
                  <a:lnTo>
                    <a:pt x="477" y="121"/>
                  </a:lnTo>
                  <a:lnTo>
                    <a:pt x="479" y="121"/>
                  </a:lnTo>
                  <a:lnTo>
                    <a:pt x="479" y="121"/>
                  </a:lnTo>
                  <a:lnTo>
                    <a:pt x="480" y="121"/>
                  </a:lnTo>
                  <a:lnTo>
                    <a:pt x="480" y="121"/>
                  </a:lnTo>
                  <a:lnTo>
                    <a:pt x="479" y="120"/>
                  </a:lnTo>
                  <a:lnTo>
                    <a:pt x="480" y="120"/>
                  </a:lnTo>
                  <a:lnTo>
                    <a:pt x="481" y="120"/>
                  </a:lnTo>
                  <a:lnTo>
                    <a:pt x="483" y="120"/>
                  </a:lnTo>
                  <a:lnTo>
                    <a:pt x="483" y="119"/>
                  </a:lnTo>
                  <a:lnTo>
                    <a:pt x="483" y="119"/>
                  </a:lnTo>
                  <a:lnTo>
                    <a:pt x="483" y="119"/>
                  </a:lnTo>
                  <a:lnTo>
                    <a:pt x="483" y="118"/>
                  </a:lnTo>
                  <a:lnTo>
                    <a:pt x="485" y="118"/>
                  </a:lnTo>
                  <a:lnTo>
                    <a:pt x="486" y="117"/>
                  </a:lnTo>
                  <a:lnTo>
                    <a:pt x="485" y="117"/>
                  </a:lnTo>
                  <a:lnTo>
                    <a:pt x="484" y="116"/>
                  </a:lnTo>
                  <a:lnTo>
                    <a:pt x="484" y="116"/>
                  </a:lnTo>
                  <a:lnTo>
                    <a:pt x="484" y="116"/>
                  </a:lnTo>
                  <a:lnTo>
                    <a:pt x="487" y="117"/>
                  </a:lnTo>
                  <a:lnTo>
                    <a:pt x="487" y="117"/>
                  </a:lnTo>
                  <a:lnTo>
                    <a:pt x="489" y="118"/>
                  </a:lnTo>
                  <a:lnTo>
                    <a:pt x="489" y="118"/>
                  </a:lnTo>
                  <a:lnTo>
                    <a:pt x="490" y="118"/>
                  </a:lnTo>
                  <a:lnTo>
                    <a:pt x="490" y="118"/>
                  </a:lnTo>
                  <a:lnTo>
                    <a:pt x="490" y="117"/>
                  </a:lnTo>
                  <a:lnTo>
                    <a:pt x="489" y="116"/>
                  </a:lnTo>
                  <a:lnTo>
                    <a:pt x="489" y="116"/>
                  </a:lnTo>
                  <a:lnTo>
                    <a:pt x="489" y="116"/>
                  </a:lnTo>
                  <a:lnTo>
                    <a:pt x="490" y="115"/>
                  </a:lnTo>
                  <a:lnTo>
                    <a:pt x="492" y="115"/>
                  </a:lnTo>
                  <a:lnTo>
                    <a:pt x="492" y="114"/>
                  </a:lnTo>
                  <a:lnTo>
                    <a:pt x="493" y="114"/>
                  </a:lnTo>
                  <a:lnTo>
                    <a:pt x="493" y="113"/>
                  </a:lnTo>
                  <a:lnTo>
                    <a:pt x="494" y="114"/>
                  </a:lnTo>
                  <a:lnTo>
                    <a:pt x="495" y="113"/>
                  </a:lnTo>
                  <a:lnTo>
                    <a:pt x="496" y="113"/>
                  </a:lnTo>
                  <a:lnTo>
                    <a:pt x="496" y="113"/>
                  </a:lnTo>
                  <a:lnTo>
                    <a:pt x="497" y="114"/>
                  </a:lnTo>
                  <a:lnTo>
                    <a:pt x="498" y="114"/>
                  </a:lnTo>
                  <a:lnTo>
                    <a:pt x="498" y="113"/>
                  </a:lnTo>
                  <a:lnTo>
                    <a:pt x="499" y="113"/>
                  </a:lnTo>
                  <a:lnTo>
                    <a:pt x="499" y="112"/>
                  </a:lnTo>
                  <a:lnTo>
                    <a:pt x="497" y="112"/>
                  </a:lnTo>
                  <a:lnTo>
                    <a:pt x="497" y="112"/>
                  </a:lnTo>
                  <a:lnTo>
                    <a:pt x="496" y="112"/>
                  </a:lnTo>
                  <a:lnTo>
                    <a:pt x="496" y="110"/>
                  </a:lnTo>
                  <a:lnTo>
                    <a:pt x="496" y="110"/>
                  </a:lnTo>
                  <a:lnTo>
                    <a:pt x="496" y="110"/>
                  </a:lnTo>
                  <a:lnTo>
                    <a:pt x="497" y="109"/>
                  </a:lnTo>
                  <a:lnTo>
                    <a:pt x="498" y="109"/>
                  </a:lnTo>
                  <a:lnTo>
                    <a:pt x="499" y="109"/>
                  </a:lnTo>
                  <a:lnTo>
                    <a:pt x="499" y="109"/>
                  </a:lnTo>
                  <a:lnTo>
                    <a:pt x="500" y="109"/>
                  </a:lnTo>
                  <a:lnTo>
                    <a:pt x="501" y="109"/>
                  </a:lnTo>
                  <a:lnTo>
                    <a:pt x="505" y="110"/>
                  </a:lnTo>
                  <a:lnTo>
                    <a:pt x="506" y="109"/>
                  </a:lnTo>
                  <a:lnTo>
                    <a:pt x="509" y="108"/>
                  </a:lnTo>
                  <a:lnTo>
                    <a:pt x="510" y="108"/>
                  </a:lnTo>
                  <a:lnTo>
                    <a:pt x="512" y="108"/>
                  </a:lnTo>
                  <a:lnTo>
                    <a:pt x="513" y="107"/>
                  </a:lnTo>
                  <a:lnTo>
                    <a:pt x="513" y="107"/>
                  </a:lnTo>
                  <a:lnTo>
                    <a:pt x="514" y="106"/>
                  </a:lnTo>
                  <a:lnTo>
                    <a:pt x="515" y="106"/>
                  </a:lnTo>
                  <a:lnTo>
                    <a:pt x="516" y="103"/>
                  </a:lnTo>
                  <a:lnTo>
                    <a:pt x="516" y="103"/>
                  </a:lnTo>
                  <a:lnTo>
                    <a:pt x="515" y="102"/>
                  </a:lnTo>
                  <a:lnTo>
                    <a:pt x="514" y="101"/>
                  </a:lnTo>
                  <a:lnTo>
                    <a:pt x="512" y="101"/>
                  </a:lnTo>
                  <a:lnTo>
                    <a:pt x="511" y="100"/>
                  </a:lnTo>
                  <a:lnTo>
                    <a:pt x="510" y="99"/>
                  </a:lnTo>
                  <a:lnTo>
                    <a:pt x="509" y="99"/>
                  </a:lnTo>
                  <a:lnTo>
                    <a:pt x="508" y="99"/>
                  </a:lnTo>
                  <a:lnTo>
                    <a:pt x="506" y="99"/>
                  </a:lnTo>
                  <a:lnTo>
                    <a:pt x="504" y="100"/>
                  </a:lnTo>
                  <a:lnTo>
                    <a:pt x="502" y="100"/>
                  </a:lnTo>
                  <a:lnTo>
                    <a:pt x="502" y="100"/>
                  </a:lnTo>
                  <a:lnTo>
                    <a:pt x="505" y="99"/>
                  </a:lnTo>
                  <a:lnTo>
                    <a:pt x="506" y="99"/>
                  </a:lnTo>
                  <a:lnTo>
                    <a:pt x="506" y="99"/>
                  </a:lnTo>
                  <a:lnTo>
                    <a:pt x="505" y="98"/>
                  </a:lnTo>
                  <a:lnTo>
                    <a:pt x="503" y="98"/>
                  </a:lnTo>
                  <a:lnTo>
                    <a:pt x="499" y="96"/>
                  </a:lnTo>
                  <a:lnTo>
                    <a:pt x="498" y="96"/>
                  </a:lnTo>
                  <a:lnTo>
                    <a:pt x="497" y="96"/>
                  </a:lnTo>
                  <a:lnTo>
                    <a:pt x="497" y="96"/>
                  </a:lnTo>
                  <a:lnTo>
                    <a:pt x="497" y="96"/>
                  </a:lnTo>
                  <a:lnTo>
                    <a:pt x="497" y="97"/>
                  </a:lnTo>
                  <a:lnTo>
                    <a:pt x="497" y="97"/>
                  </a:lnTo>
                  <a:lnTo>
                    <a:pt x="497" y="97"/>
                  </a:lnTo>
                  <a:lnTo>
                    <a:pt x="496" y="97"/>
                  </a:lnTo>
                  <a:lnTo>
                    <a:pt x="495" y="97"/>
                  </a:lnTo>
                  <a:lnTo>
                    <a:pt x="494" y="96"/>
                  </a:lnTo>
                  <a:lnTo>
                    <a:pt x="495" y="95"/>
                  </a:lnTo>
                  <a:lnTo>
                    <a:pt x="496" y="95"/>
                  </a:lnTo>
                  <a:lnTo>
                    <a:pt x="496" y="95"/>
                  </a:lnTo>
                  <a:lnTo>
                    <a:pt x="496" y="93"/>
                  </a:lnTo>
                  <a:lnTo>
                    <a:pt x="497" y="95"/>
                  </a:lnTo>
                  <a:lnTo>
                    <a:pt x="501" y="96"/>
                  </a:lnTo>
                  <a:lnTo>
                    <a:pt x="504" y="97"/>
                  </a:lnTo>
                  <a:lnTo>
                    <a:pt x="505" y="98"/>
                  </a:lnTo>
                  <a:lnTo>
                    <a:pt x="506" y="98"/>
                  </a:lnTo>
                  <a:lnTo>
                    <a:pt x="507" y="98"/>
                  </a:lnTo>
                  <a:lnTo>
                    <a:pt x="508" y="97"/>
                  </a:lnTo>
                  <a:lnTo>
                    <a:pt x="509" y="97"/>
                  </a:lnTo>
                  <a:lnTo>
                    <a:pt x="509" y="97"/>
                  </a:lnTo>
                  <a:lnTo>
                    <a:pt x="509" y="97"/>
                  </a:lnTo>
                  <a:lnTo>
                    <a:pt x="509" y="98"/>
                  </a:lnTo>
                  <a:lnTo>
                    <a:pt x="509" y="98"/>
                  </a:lnTo>
                  <a:lnTo>
                    <a:pt x="509" y="98"/>
                  </a:lnTo>
                  <a:lnTo>
                    <a:pt x="511" y="98"/>
                  </a:lnTo>
                  <a:lnTo>
                    <a:pt x="512" y="98"/>
                  </a:lnTo>
                  <a:lnTo>
                    <a:pt x="515" y="100"/>
                  </a:lnTo>
                  <a:lnTo>
                    <a:pt x="516" y="100"/>
                  </a:lnTo>
                  <a:lnTo>
                    <a:pt x="517" y="100"/>
                  </a:lnTo>
                  <a:lnTo>
                    <a:pt x="519" y="100"/>
                  </a:lnTo>
                  <a:lnTo>
                    <a:pt x="519" y="100"/>
                  </a:lnTo>
                  <a:lnTo>
                    <a:pt x="520" y="99"/>
                  </a:lnTo>
                  <a:lnTo>
                    <a:pt x="521" y="99"/>
                  </a:lnTo>
                  <a:lnTo>
                    <a:pt x="521" y="99"/>
                  </a:lnTo>
                  <a:lnTo>
                    <a:pt x="522" y="100"/>
                  </a:lnTo>
                  <a:lnTo>
                    <a:pt x="524" y="99"/>
                  </a:lnTo>
                  <a:lnTo>
                    <a:pt x="525" y="99"/>
                  </a:lnTo>
                  <a:lnTo>
                    <a:pt x="528" y="97"/>
                  </a:lnTo>
                  <a:lnTo>
                    <a:pt x="528" y="97"/>
                  </a:lnTo>
                  <a:lnTo>
                    <a:pt x="528" y="97"/>
                  </a:lnTo>
                  <a:lnTo>
                    <a:pt x="528" y="95"/>
                  </a:lnTo>
                  <a:lnTo>
                    <a:pt x="528" y="95"/>
                  </a:lnTo>
                  <a:lnTo>
                    <a:pt x="530" y="96"/>
                  </a:lnTo>
                  <a:lnTo>
                    <a:pt x="530" y="96"/>
                  </a:lnTo>
                  <a:lnTo>
                    <a:pt x="531" y="95"/>
                  </a:lnTo>
                  <a:lnTo>
                    <a:pt x="531" y="94"/>
                  </a:lnTo>
                  <a:lnTo>
                    <a:pt x="530" y="94"/>
                  </a:lnTo>
                  <a:lnTo>
                    <a:pt x="530" y="94"/>
                  </a:lnTo>
                  <a:lnTo>
                    <a:pt x="530" y="93"/>
                  </a:lnTo>
                  <a:lnTo>
                    <a:pt x="533" y="93"/>
                  </a:lnTo>
                  <a:lnTo>
                    <a:pt x="533" y="93"/>
                  </a:lnTo>
                  <a:lnTo>
                    <a:pt x="532" y="94"/>
                  </a:lnTo>
                  <a:lnTo>
                    <a:pt x="533" y="94"/>
                  </a:lnTo>
                  <a:lnTo>
                    <a:pt x="533" y="95"/>
                  </a:lnTo>
                  <a:lnTo>
                    <a:pt x="534" y="95"/>
                  </a:lnTo>
                  <a:lnTo>
                    <a:pt x="534" y="95"/>
                  </a:lnTo>
                  <a:lnTo>
                    <a:pt x="535" y="95"/>
                  </a:lnTo>
                  <a:lnTo>
                    <a:pt x="535" y="95"/>
                  </a:lnTo>
                  <a:lnTo>
                    <a:pt x="537" y="95"/>
                  </a:lnTo>
                  <a:lnTo>
                    <a:pt x="537" y="95"/>
                  </a:lnTo>
                  <a:lnTo>
                    <a:pt x="537" y="95"/>
                  </a:lnTo>
                  <a:lnTo>
                    <a:pt x="538" y="94"/>
                  </a:lnTo>
                  <a:lnTo>
                    <a:pt x="538" y="94"/>
                  </a:lnTo>
                  <a:lnTo>
                    <a:pt x="538" y="95"/>
                  </a:lnTo>
                  <a:lnTo>
                    <a:pt x="539" y="95"/>
                  </a:lnTo>
                  <a:lnTo>
                    <a:pt x="540" y="95"/>
                  </a:lnTo>
                  <a:lnTo>
                    <a:pt x="542" y="95"/>
                  </a:lnTo>
                  <a:lnTo>
                    <a:pt x="545" y="94"/>
                  </a:lnTo>
                  <a:lnTo>
                    <a:pt x="548" y="93"/>
                  </a:lnTo>
                  <a:lnTo>
                    <a:pt x="550" y="92"/>
                  </a:lnTo>
                  <a:lnTo>
                    <a:pt x="551" y="92"/>
                  </a:lnTo>
                  <a:lnTo>
                    <a:pt x="552" y="90"/>
                  </a:lnTo>
                  <a:lnTo>
                    <a:pt x="562" y="85"/>
                  </a:lnTo>
                  <a:lnTo>
                    <a:pt x="564" y="84"/>
                  </a:lnTo>
                  <a:lnTo>
                    <a:pt x="566" y="82"/>
                  </a:lnTo>
                  <a:lnTo>
                    <a:pt x="567" y="82"/>
                  </a:lnTo>
                  <a:lnTo>
                    <a:pt x="568" y="81"/>
                  </a:lnTo>
                  <a:lnTo>
                    <a:pt x="567" y="81"/>
                  </a:lnTo>
                  <a:lnTo>
                    <a:pt x="565" y="80"/>
                  </a:lnTo>
                  <a:lnTo>
                    <a:pt x="560" y="80"/>
                  </a:lnTo>
                  <a:lnTo>
                    <a:pt x="557" y="80"/>
                  </a:lnTo>
                  <a:lnTo>
                    <a:pt x="550" y="79"/>
                  </a:lnTo>
                  <a:lnTo>
                    <a:pt x="549" y="78"/>
                  </a:lnTo>
                  <a:lnTo>
                    <a:pt x="549" y="78"/>
                  </a:lnTo>
                  <a:lnTo>
                    <a:pt x="547" y="75"/>
                  </a:lnTo>
                  <a:lnTo>
                    <a:pt x="546" y="73"/>
                  </a:lnTo>
                  <a:lnTo>
                    <a:pt x="545" y="73"/>
                  </a:lnTo>
                  <a:lnTo>
                    <a:pt x="545" y="73"/>
                  </a:lnTo>
                  <a:lnTo>
                    <a:pt x="544" y="73"/>
                  </a:lnTo>
                  <a:lnTo>
                    <a:pt x="540" y="72"/>
                  </a:lnTo>
                  <a:lnTo>
                    <a:pt x="537" y="71"/>
                  </a:lnTo>
                  <a:lnTo>
                    <a:pt x="536" y="72"/>
                  </a:lnTo>
                  <a:lnTo>
                    <a:pt x="536" y="72"/>
                  </a:lnTo>
                  <a:lnTo>
                    <a:pt x="536" y="72"/>
                  </a:lnTo>
                  <a:lnTo>
                    <a:pt x="534" y="72"/>
                  </a:lnTo>
                  <a:lnTo>
                    <a:pt x="533" y="71"/>
                  </a:lnTo>
                  <a:lnTo>
                    <a:pt x="534" y="71"/>
                  </a:lnTo>
                  <a:lnTo>
                    <a:pt x="535" y="71"/>
                  </a:lnTo>
                  <a:lnTo>
                    <a:pt x="537" y="71"/>
                  </a:lnTo>
                  <a:lnTo>
                    <a:pt x="539" y="71"/>
                  </a:lnTo>
                  <a:lnTo>
                    <a:pt x="540" y="71"/>
                  </a:lnTo>
                  <a:lnTo>
                    <a:pt x="541" y="71"/>
                  </a:lnTo>
                  <a:lnTo>
                    <a:pt x="543" y="71"/>
                  </a:lnTo>
                  <a:lnTo>
                    <a:pt x="545" y="72"/>
                  </a:lnTo>
                  <a:lnTo>
                    <a:pt x="546" y="72"/>
                  </a:lnTo>
                  <a:lnTo>
                    <a:pt x="547" y="72"/>
                  </a:lnTo>
                  <a:lnTo>
                    <a:pt x="547" y="72"/>
                  </a:lnTo>
                  <a:lnTo>
                    <a:pt x="547" y="71"/>
                  </a:lnTo>
                  <a:lnTo>
                    <a:pt x="547" y="71"/>
                  </a:lnTo>
                  <a:lnTo>
                    <a:pt x="548" y="71"/>
                  </a:lnTo>
                  <a:lnTo>
                    <a:pt x="550" y="71"/>
                  </a:lnTo>
                  <a:lnTo>
                    <a:pt x="551" y="72"/>
                  </a:lnTo>
                  <a:lnTo>
                    <a:pt x="553" y="73"/>
                  </a:lnTo>
                  <a:lnTo>
                    <a:pt x="554" y="74"/>
                  </a:lnTo>
                  <a:lnTo>
                    <a:pt x="555" y="74"/>
                  </a:lnTo>
                  <a:lnTo>
                    <a:pt x="555" y="74"/>
                  </a:lnTo>
                  <a:lnTo>
                    <a:pt x="555" y="75"/>
                  </a:lnTo>
                  <a:lnTo>
                    <a:pt x="556" y="75"/>
                  </a:lnTo>
                  <a:lnTo>
                    <a:pt x="557" y="77"/>
                  </a:lnTo>
                  <a:lnTo>
                    <a:pt x="559" y="79"/>
                  </a:lnTo>
                  <a:lnTo>
                    <a:pt x="560" y="79"/>
                  </a:lnTo>
                  <a:lnTo>
                    <a:pt x="563" y="79"/>
                  </a:lnTo>
                  <a:lnTo>
                    <a:pt x="565" y="79"/>
                  </a:lnTo>
                  <a:lnTo>
                    <a:pt x="567" y="79"/>
                  </a:lnTo>
                  <a:lnTo>
                    <a:pt x="568" y="79"/>
                  </a:lnTo>
                  <a:lnTo>
                    <a:pt x="569" y="78"/>
                  </a:lnTo>
                  <a:lnTo>
                    <a:pt x="571" y="77"/>
                  </a:lnTo>
                  <a:lnTo>
                    <a:pt x="574" y="74"/>
                  </a:lnTo>
                  <a:lnTo>
                    <a:pt x="583" y="70"/>
                  </a:lnTo>
                  <a:lnTo>
                    <a:pt x="584" y="70"/>
                  </a:lnTo>
                  <a:lnTo>
                    <a:pt x="585" y="69"/>
                  </a:lnTo>
                  <a:lnTo>
                    <a:pt x="585" y="69"/>
                  </a:lnTo>
                  <a:lnTo>
                    <a:pt x="585" y="68"/>
                  </a:lnTo>
                  <a:lnTo>
                    <a:pt x="584" y="68"/>
                  </a:lnTo>
                  <a:lnTo>
                    <a:pt x="583" y="67"/>
                  </a:lnTo>
                  <a:lnTo>
                    <a:pt x="581" y="67"/>
                  </a:lnTo>
                  <a:lnTo>
                    <a:pt x="580" y="66"/>
                  </a:lnTo>
                  <a:lnTo>
                    <a:pt x="580" y="66"/>
                  </a:lnTo>
                  <a:lnTo>
                    <a:pt x="580" y="65"/>
                  </a:lnTo>
                  <a:lnTo>
                    <a:pt x="581" y="65"/>
                  </a:lnTo>
                  <a:lnTo>
                    <a:pt x="581" y="65"/>
                  </a:lnTo>
                  <a:lnTo>
                    <a:pt x="581" y="64"/>
                  </a:lnTo>
                  <a:lnTo>
                    <a:pt x="582" y="64"/>
                  </a:lnTo>
                  <a:lnTo>
                    <a:pt x="582" y="64"/>
                  </a:lnTo>
                  <a:lnTo>
                    <a:pt x="587" y="64"/>
                  </a:lnTo>
                  <a:lnTo>
                    <a:pt x="590" y="64"/>
                  </a:lnTo>
                  <a:lnTo>
                    <a:pt x="592" y="64"/>
                  </a:lnTo>
                  <a:lnTo>
                    <a:pt x="593" y="64"/>
                  </a:lnTo>
                  <a:lnTo>
                    <a:pt x="593" y="65"/>
                  </a:lnTo>
                  <a:lnTo>
                    <a:pt x="595" y="66"/>
                  </a:lnTo>
                  <a:lnTo>
                    <a:pt x="595" y="67"/>
                  </a:lnTo>
                  <a:lnTo>
                    <a:pt x="597" y="67"/>
                  </a:lnTo>
                  <a:lnTo>
                    <a:pt x="598" y="68"/>
                  </a:lnTo>
                  <a:lnTo>
                    <a:pt x="600" y="68"/>
                  </a:lnTo>
                  <a:lnTo>
                    <a:pt x="600" y="68"/>
                  </a:lnTo>
                  <a:lnTo>
                    <a:pt x="601" y="67"/>
                  </a:lnTo>
                  <a:lnTo>
                    <a:pt x="602" y="67"/>
                  </a:lnTo>
                  <a:lnTo>
                    <a:pt x="602" y="67"/>
                  </a:lnTo>
                  <a:lnTo>
                    <a:pt x="604" y="68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6" y="68"/>
                  </a:lnTo>
                  <a:lnTo>
                    <a:pt x="606" y="67"/>
                  </a:lnTo>
                  <a:lnTo>
                    <a:pt x="606" y="65"/>
                  </a:lnTo>
                  <a:lnTo>
                    <a:pt x="606" y="64"/>
                  </a:lnTo>
                  <a:lnTo>
                    <a:pt x="606" y="64"/>
                  </a:lnTo>
                  <a:lnTo>
                    <a:pt x="606" y="63"/>
                  </a:lnTo>
                  <a:lnTo>
                    <a:pt x="606" y="62"/>
                  </a:lnTo>
                  <a:lnTo>
                    <a:pt x="605" y="62"/>
                  </a:lnTo>
                  <a:lnTo>
                    <a:pt x="604" y="60"/>
                  </a:lnTo>
                  <a:lnTo>
                    <a:pt x="604" y="60"/>
                  </a:lnTo>
                  <a:lnTo>
                    <a:pt x="604" y="60"/>
                  </a:lnTo>
                  <a:lnTo>
                    <a:pt x="603" y="59"/>
                  </a:lnTo>
                  <a:lnTo>
                    <a:pt x="602" y="59"/>
                  </a:lnTo>
                  <a:lnTo>
                    <a:pt x="602" y="60"/>
                  </a:lnTo>
                  <a:lnTo>
                    <a:pt x="601" y="60"/>
                  </a:lnTo>
                  <a:lnTo>
                    <a:pt x="600" y="60"/>
                  </a:lnTo>
                  <a:lnTo>
                    <a:pt x="600" y="60"/>
                  </a:lnTo>
                  <a:lnTo>
                    <a:pt x="600" y="60"/>
                  </a:lnTo>
                  <a:lnTo>
                    <a:pt x="601" y="59"/>
                  </a:lnTo>
                  <a:lnTo>
                    <a:pt x="603" y="58"/>
                  </a:lnTo>
                  <a:lnTo>
                    <a:pt x="605" y="59"/>
                  </a:lnTo>
                  <a:lnTo>
                    <a:pt x="606" y="59"/>
                  </a:lnTo>
                  <a:lnTo>
                    <a:pt x="605" y="59"/>
                  </a:lnTo>
                  <a:lnTo>
                    <a:pt x="606" y="60"/>
                  </a:lnTo>
                  <a:lnTo>
                    <a:pt x="607" y="60"/>
                  </a:lnTo>
                  <a:lnTo>
                    <a:pt x="607" y="61"/>
                  </a:lnTo>
                  <a:lnTo>
                    <a:pt x="606" y="61"/>
                  </a:lnTo>
                  <a:lnTo>
                    <a:pt x="606" y="61"/>
                  </a:lnTo>
                  <a:lnTo>
                    <a:pt x="606" y="61"/>
                  </a:lnTo>
                  <a:lnTo>
                    <a:pt x="607" y="62"/>
                  </a:lnTo>
                  <a:lnTo>
                    <a:pt x="607" y="62"/>
                  </a:lnTo>
                  <a:lnTo>
                    <a:pt x="608" y="62"/>
                  </a:lnTo>
                  <a:lnTo>
                    <a:pt x="608" y="62"/>
                  </a:lnTo>
                  <a:lnTo>
                    <a:pt x="609" y="62"/>
                  </a:lnTo>
                  <a:lnTo>
                    <a:pt x="609" y="64"/>
                  </a:lnTo>
                  <a:lnTo>
                    <a:pt x="609" y="65"/>
                  </a:lnTo>
                  <a:lnTo>
                    <a:pt x="609" y="65"/>
                  </a:lnTo>
                  <a:lnTo>
                    <a:pt x="609" y="66"/>
                  </a:lnTo>
                  <a:lnTo>
                    <a:pt x="610" y="66"/>
                  </a:lnTo>
                  <a:lnTo>
                    <a:pt x="611" y="66"/>
                  </a:lnTo>
                  <a:lnTo>
                    <a:pt x="612" y="66"/>
                  </a:lnTo>
                  <a:lnTo>
                    <a:pt x="613" y="65"/>
                  </a:lnTo>
                  <a:lnTo>
                    <a:pt x="616" y="64"/>
                  </a:lnTo>
                  <a:lnTo>
                    <a:pt x="619" y="64"/>
                  </a:lnTo>
                  <a:lnTo>
                    <a:pt x="620" y="63"/>
                  </a:lnTo>
                  <a:lnTo>
                    <a:pt x="623" y="62"/>
                  </a:lnTo>
                  <a:lnTo>
                    <a:pt x="624" y="62"/>
                  </a:lnTo>
                  <a:lnTo>
                    <a:pt x="625" y="61"/>
                  </a:lnTo>
                  <a:lnTo>
                    <a:pt x="626" y="61"/>
                  </a:lnTo>
                  <a:lnTo>
                    <a:pt x="628" y="60"/>
                  </a:lnTo>
                  <a:lnTo>
                    <a:pt x="630" y="59"/>
                  </a:lnTo>
                  <a:lnTo>
                    <a:pt x="630" y="59"/>
                  </a:lnTo>
                  <a:lnTo>
                    <a:pt x="632" y="59"/>
                  </a:lnTo>
                  <a:lnTo>
                    <a:pt x="633" y="59"/>
                  </a:lnTo>
                  <a:lnTo>
                    <a:pt x="635" y="58"/>
                  </a:lnTo>
                  <a:lnTo>
                    <a:pt x="635" y="58"/>
                  </a:lnTo>
                  <a:lnTo>
                    <a:pt x="636" y="57"/>
                  </a:lnTo>
                  <a:lnTo>
                    <a:pt x="638" y="55"/>
                  </a:lnTo>
                  <a:lnTo>
                    <a:pt x="639" y="53"/>
                  </a:lnTo>
                  <a:lnTo>
                    <a:pt x="639" y="53"/>
                  </a:lnTo>
                  <a:lnTo>
                    <a:pt x="639" y="52"/>
                  </a:lnTo>
                  <a:lnTo>
                    <a:pt x="639" y="51"/>
                  </a:lnTo>
                  <a:lnTo>
                    <a:pt x="638" y="50"/>
                  </a:lnTo>
                  <a:lnTo>
                    <a:pt x="637" y="49"/>
                  </a:lnTo>
                  <a:lnTo>
                    <a:pt x="636" y="49"/>
                  </a:lnTo>
                  <a:lnTo>
                    <a:pt x="636" y="48"/>
                  </a:lnTo>
                  <a:lnTo>
                    <a:pt x="636" y="47"/>
                  </a:lnTo>
                  <a:lnTo>
                    <a:pt x="637" y="47"/>
                  </a:lnTo>
                  <a:lnTo>
                    <a:pt x="637" y="47"/>
                  </a:lnTo>
                  <a:lnTo>
                    <a:pt x="639" y="45"/>
                  </a:lnTo>
                  <a:lnTo>
                    <a:pt x="639" y="45"/>
                  </a:lnTo>
                  <a:lnTo>
                    <a:pt x="639" y="45"/>
                  </a:lnTo>
                  <a:lnTo>
                    <a:pt x="638" y="45"/>
                  </a:lnTo>
                  <a:lnTo>
                    <a:pt x="637" y="46"/>
                  </a:lnTo>
                  <a:lnTo>
                    <a:pt x="637" y="46"/>
                  </a:lnTo>
                  <a:lnTo>
                    <a:pt x="636" y="45"/>
                  </a:lnTo>
                  <a:lnTo>
                    <a:pt x="636" y="44"/>
                  </a:lnTo>
                  <a:lnTo>
                    <a:pt x="636" y="44"/>
                  </a:lnTo>
                  <a:lnTo>
                    <a:pt x="636" y="44"/>
                  </a:lnTo>
                  <a:lnTo>
                    <a:pt x="637" y="43"/>
                  </a:lnTo>
                  <a:lnTo>
                    <a:pt x="637" y="43"/>
                  </a:lnTo>
                  <a:lnTo>
                    <a:pt x="636" y="43"/>
                  </a:lnTo>
                  <a:lnTo>
                    <a:pt x="636" y="42"/>
                  </a:lnTo>
                  <a:lnTo>
                    <a:pt x="636" y="42"/>
                  </a:lnTo>
                  <a:lnTo>
                    <a:pt x="637" y="42"/>
                  </a:lnTo>
                  <a:lnTo>
                    <a:pt x="638" y="42"/>
                  </a:lnTo>
                  <a:lnTo>
                    <a:pt x="640" y="40"/>
                  </a:lnTo>
                  <a:lnTo>
                    <a:pt x="640" y="40"/>
                  </a:lnTo>
                  <a:lnTo>
                    <a:pt x="641" y="42"/>
                  </a:lnTo>
                  <a:lnTo>
                    <a:pt x="642" y="42"/>
                  </a:lnTo>
                  <a:lnTo>
                    <a:pt x="643" y="42"/>
                  </a:lnTo>
                  <a:lnTo>
                    <a:pt x="645" y="40"/>
                  </a:lnTo>
                  <a:lnTo>
                    <a:pt x="646" y="40"/>
                  </a:lnTo>
                  <a:lnTo>
                    <a:pt x="649" y="39"/>
                  </a:lnTo>
                  <a:lnTo>
                    <a:pt x="649" y="38"/>
                  </a:lnTo>
                  <a:lnTo>
                    <a:pt x="650" y="38"/>
                  </a:lnTo>
                  <a:lnTo>
                    <a:pt x="650" y="37"/>
                  </a:lnTo>
                  <a:lnTo>
                    <a:pt x="650" y="37"/>
                  </a:lnTo>
                  <a:lnTo>
                    <a:pt x="650" y="36"/>
                  </a:lnTo>
                  <a:lnTo>
                    <a:pt x="649" y="36"/>
                  </a:lnTo>
                  <a:lnTo>
                    <a:pt x="647" y="36"/>
                  </a:lnTo>
                  <a:lnTo>
                    <a:pt x="645" y="36"/>
                  </a:lnTo>
                  <a:lnTo>
                    <a:pt x="645" y="36"/>
                  </a:lnTo>
                  <a:lnTo>
                    <a:pt x="647" y="35"/>
                  </a:lnTo>
                  <a:lnTo>
                    <a:pt x="649" y="35"/>
                  </a:lnTo>
                  <a:lnTo>
                    <a:pt x="652" y="33"/>
                  </a:lnTo>
                  <a:lnTo>
                    <a:pt x="652" y="33"/>
                  </a:lnTo>
                  <a:lnTo>
                    <a:pt x="652" y="33"/>
                  </a:lnTo>
                  <a:lnTo>
                    <a:pt x="652" y="32"/>
                  </a:lnTo>
                  <a:lnTo>
                    <a:pt x="650" y="32"/>
                  </a:lnTo>
                  <a:lnTo>
                    <a:pt x="648" y="32"/>
                  </a:lnTo>
                  <a:lnTo>
                    <a:pt x="646" y="32"/>
                  </a:lnTo>
                  <a:lnTo>
                    <a:pt x="645" y="32"/>
                  </a:lnTo>
                  <a:lnTo>
                    <a:pt x="645" y="32"/>
                  </a:lnTo>
                  <a:lnTo>
                    <a:pt x="646" y="31"/>
                  </a:lnTo>
                  <a:lnTo>
                    <a:pt x="646" y="31"/>
                  </a:lnTo>
                  <a:lnTo>
                    <a:pt x="646" y="30"/>
                  </a:lnTo>
                  <a:lnTo>
                    <a:pt x="644" y="29"/>
                  </a:lnTo>
                  <a:lnTo>
                    <a:pt x="643" y="29"/>
                  </a:lnTo>
                  <a:lnTo>
                    <a:pt x="644" y="29"/>
                  </a:lnTo>
                  <a:lnTo>
                    <a:pt x="645" y="29"/>
                  </a:lnTo>
                  <a:lnTo>
                    <a:pt x="647" y="28"/>
                  </a:lnTo>
                  <a:lnTo>
                    <a:pt x="647" y="27"/>
                  </a:lnTo>
                  <a:lnTo>
                    <a:pt x="646" y="27"/>
                  </a:lnTo>
                  <a:lnTo>
                    <a:pt x="645" y="27"/>
                  </a:lnTo>
                  <a:lnTo>
                    <a:pt x="642" y="27"/>
                  </a:lnTo>
                  <a:lnTo>
                    <a:pt x="638" y="27"/>
                  </a:lnTo>
                  <a:lnTo>
                    <a:pt x="637" y="27"/>
                  </a:lnTo>
                  <a:lnTo>
                    <a:pt x="635" y="26"/>
                  </a:lnTo>
                  <a:lnTo>
                    <a:pt x="633" y="25"/>
                  </a:lnTo>
                  <a:lnTo>
                    <a:pt x="632" y="25"/>
                  </a:lnTo>
                  <a:lnTo>
                    <a:pt x="630" y="25"/>
                  </a:lnTo>
                  <a:lnTo>
                    <a:pt x="627" y="25"/>
                  </a:lnTo>
                  <a:lnTo>
                    <a:pt x="625" y="26"/>
                  </a:lnTo>
                  <a:lnTo>
                    <a:pt x="624" y="26"/>
                  </a:lnTo>
                  <a:lnTo>
                    <a:pt x="623" y="25"/>
                  </a:lnTo>
                  <a:lnTo>
                    <a:pt x="622" y="25"/>
                  </a:lnTo>
                  <a:lnTo>
                    <a:pt x="621" y="25"/>
                  </a:lnTo>
                  <a:lnTo>
                    <a:pt x="621" y="25"/>
                  </a:lnTo>
                  <a:lnTo>
                    <a:pt x="621" y="25"/>
                  </a:lnTo>
                  <a:lnTo>
                    <a:pt x="621" y="26"/>
                  </a:lnTo>
                  <a:lnTo>
                    <a:pt x="621" y="26"/>
                  </a:lnTo>
                  <a:lnTo>
                    <a:pt x="620" y="27"/>
                  </a:lnTo>
                  <a:lnTo>
                    <a:pt x="620" y="28"/>
                  </a:lnTo>
                  <a:lnTo>
                    <a:pt x="620" y="28"/>
                  </a:lnTo>
                  <a:lnTo>
                    <a:pt x="619" y="28"/>
                  </a:lnTo>
                  <a:lnTo>
                    <a:pt x="619" y="29"/>
                  </a:lnTo>
                  <a:lnTo>
                    <a:pt x="619" y="29"/>
                  </a:lnTo>
                  <a:lnTo>
                    <a:pt x="619" y="30"/>
                  </a:lnTo>
                  <a:lnTo>
                    <a:pt x="619" y="30"/>
                  </a:lnTo>
                  <a:lnTo>
                    <a:pt x="618" y="30"/>
                  </a:lnTo>
                  <a:lnTo>
                    <a:pt x="618" y="31"/>
                  </a:lnTo>
                  <a:lnTo>
                    <a:pt x="617" y="31"/>
                  </a:lnTo>
                  <a:lnTo>
                    <a:pt x="617" y="32"/>
                  </a:lnTo>
                  <a:lnTo>
                    <a:pt x="617" y="33"/>
                  </a:lnTo>
                  <a:lnTo>
                    <a:pt x="618" y="33"/>
                  </a:lnTo>
                  <a:lnTo>
                    <a:pt x="619" y="33"/>
                  </a:lnTo>
                  <a:lnTo>
                    <a:pt x="620" y="34"/>
                  </a:lnTo>
                  <a:lnTo>
                    <a:pt x="620" y="34"/>
                  </a:lnTo>
                  <a:lnTo>
                    <a:pt x="620" y="34"/>
                  </a:lnTo>
                  <a:lnTo>
                    <a:pt x="619" y="35"/>
                  </a:lnTo>
                  <a:lnTo>
                    <a:pt x="619" y="35"/>
                  </a:lnTo>
                  <a:lnTo>
                    <a:pt x="618" y="35"/>
                  </a:lnTo>
                  <a:lnTo>
                    <a:pt x="617" y="36"/>
                  </a:lnTo>
                  <a:lnTo>
                    <a:pt x="616" y="36"/>
                  </a:lnTo>
                  <a:lnTo>
                    <a:pt x="616" y="36"/>
                  </a:lnTo>
                  <a:lnTo>
                    <a:pt x="618" y="37"/>
                  </a:lnTo>
                  <a:lnTo>
                    <a:pt x="618" y="37"/>
                  </a:lnTo>
                  <a:lnTo>
                    <a:pt x="614" y="38"/>
                  </a:lnTo>
                  <a:lnTo>
                    <a:pt x="613" y="38"/>
                  </a:lnTo>
                  <a:lnTo>
                    <a:pt x="613" y="37"/>
                  </a:lnTo>
                  <a:lnTo>
                    <a:pt x="612" y="37"/>
                  </a:lnTo>
                  <a:lnTo>
                    <a:pt x="612" y="37"/>
                  </a:lnTo>
                  <a:lnTo>
                    <a:pt x="611" y="38"/>
                  </a:lnTo>
                  <a:lnTo>
                    <a:pt x="610" y="38"/>
                  </a:lnTo>
                  <a:lnTo>
                    <a:pt x="610" y="38"/>
                  </a:lnTo>
                  <a:lnTo>
                    <a:pt x="609" y="39"/>
                  </a:lnTo>
                  <a:lnTo>
                    <a:pt x="608" y="39"/>
                  </a:lnTo>
                  <a:lnTo>
                    <a:pt x="608" y="40"/>
                  </a:lnTo>
                  <a:lnTo>
                    <a:pt x="607" y="42"/>
                  </a:lnTo>
                  <a:lnTo>
                    <a:pt x="606" y="43"/>
                  </a:lnTo>
                  <a:lnTo>
                    <a:pt x="602" y="46"/>
                  </a:lnTo>
                  <a:lnTo>
                    <a:pt x="602" y="47"/>
                  </a:lnTo>
                  <a:lnTo>
                    <a:pt x="597" y="49"/>
                  </a:lnTo>
                  <a:lnTo>
                    <a:pt x="596" y="49"/>
                  </a:lnTo>
                  <a:lnTo>
                    <a:pt x="595" y="50"/>
                  </a:lnTo>
                  <a:lnTo>
                    <a:pt x="593" y="51"/>
                  </a:lnTo>
                  <a:lnTo>
                    <a:pt x="591" y="53"/>
                  </a:lnTo>
                  <a:lnTo>
                    <a:pt x="591" y="53"/>
                  </a:lnTo>
                  <a:lnTo>
                    <a:pt x="590" y="53"/>
                  </a:lnTo>
                  <a:lnTo>
                    <a:pt x="589" y="54"/>
                  </a:lnTo>
                  <a:lnTo>
                    <a:pt x="589" y="54"/>
                  </a:lnTo>
                  <a:lnTo>
                    <a:pt x="588" y="54"/>
                  </a:lnTo>
                  <a:lnTo>
                    <a:pt x="587" y="55"/>
                  </a:lnTo>
                  <a:lnTo>
                    <a:pt x="584" y="56"/>
                  </a:lnTo>
                  <a:lnTo>
                    <a:pt x="582" y="57"/>
                  </a:lnTo>
                  <a:lnTo>
                    <a:pt x="582" y="57"/>
                  </a:lnTo>
                  <a:lnTo>
                    <a:pt x="581" y="57"/>
                  </a:lnTo>
                  <a:lnTo>
                    <a:pt x="581" y="56"/>
                  </a:lnTo>
                  <a:lnTo>
                    <a:pt x="581" y="56"/>
                  </a:lnTo>
                  <a:lnTo>
                    <a:pt x="582" y="55"/>
                  </a:lnTo>
                  <a:lnTo>
                    <a:pt x="582" y="55"/>
                  </a:lnTo>
                  <a:lnTo>
                    <a:pt x="579" y="51"/>
                  </a:lnTo>
                  <a:lnTo>
                    <a:pt x="579" y="50"/>
                  </a:lnTo>
                  <a:lnTo>
                    <a:pt x="580" y="48"/>
                  </a:lnTo>
                  <a:lnTo>
                    <a:pt x="580" y="47"/>
                  </a:lnTo>
                  <a:lnTo>
                    <a:pt x="581" y="45"/>
                  </a:lnTo>
                  <a:lnTo>
                    <a:pt x="582" y="44"/>
                  </a:lnTo>
                  <a:lnTo>
                    <a:pt x="582" y="44"/>
                  </a:lnTo>
                  <a:lnTo>
                    <a:pt x="584" y="43"/>
                  </a:lnTo>
                  <a:lnTo>
                    <a:pt x="584" y="43"/>
                  </a:lnTo>
                  <a:lnTo>
                    <a:pt x="584" y="44"/>
                  </a:lnTo>
                  <a:lnTo>
                    <a:pt x="584" y="44"/>
                  </a:lnTo>
                  <a:lnTo>
                    <a:pt x="585" y="44"/>
                  </a:lnTo>
                  <a:lnTo>
                    <a:pt x="586" y="44"/>
                  </a:lnTo>
                  <a:lnTo>
                    <a:pt x="586" y="44"/>
                  </a:lnTo>
                  <a:lnTo>
                    <a:pt x="587" y="44"/>
                  </a:lnTo>
                  <a:lnTo>
                    <a:pt x="587" y="43"/>
                  </a:lnTo>
                  <a:lnTo>
                    <a:pt x="588" y="42"/>
                  </a:lnTo>
                  <a:lnTo>
                    <a:pt x="588" y="42"/>
                  </a:lnTo>
                  <a:lnTo>
                    <a:pt x="588" y="42"/>
                  </a:lnTo>
                  <a:lnTo>
                    <a:pt x="588" y="40"/>
                  </a:lnTo>
                  <a:lnTo>
                    <a:pt x="589" y="38"/>
                  </a:lnTo>
                  <a:lnTo>
                    <a:pt x="589" y="37"/>
                  </a:lnTo>
                  <a:lnTo>
                    <a:pt x="589" y="36"/>
                  </a:lnTo>
                  <a:lnTo>
                    <a:pt x="588" y="35"/>
                  </a:lnTo>
                  <a:lnTo>
                    <a:pt x="586" y="34"/>
                  </a:lnTo>
                  <a:lnTo>
                    <a:pt x="586" y="33"/>
                  </a:lnTo>
                  <a:lnTo>
                    <a:pt x="585" y="32"/>
                  </a:lnTo>
                  <a:lnTo>
                    <a:pt x="585" y="32"/>
                  </a:lnTo>
                  <a:lnTo>
                    <a:pt x="583" y="32"/>
                  </a:lnTo>
                  <a:lnTo>
                    <a:pt x="583" y="32"/>
                  </a:lnTo>
                  <a:lnTo>
                    <a:pt x="582" y="32"/>
                  </a:lnTo>
                  <a:lnTo>
                    <a:pt x="579" y="34"/>
                  </a:lnTo>
                  <a:lnTo>
                    <a:pt x="577" y="35"/>
                  </a:lnTo>
                  <a:lnTo>
                    <a:pt x="576" y="35"/>
                  </a:lnTo>
                  <a:lnTo>
                    <a:pt x="575" y="37"/>
                  </a:lnTo>
                  <a:lnTo>
                    <a:pt x="574" y="38"/>
                  </a:lnTo>
                  <a:lnTo>
                    <a:pt x="572" y="39"/>
                  </a:lnTo>
                  <a:lnTo>
                    <a:pt x="571" y="39"/>
                  </a:lnTo>
                  <a:lnTo>
                    <a:pt x="571" y="40"/>
                  </a:lnTo>
                  <a:lnTo>
                    <a:pt x="570" y="40"/>
                  </a:lnTo>
                  <a:lnTo>
                    <a:pt x="569" y="43"/>
                  </a:lnTo>
                  <a:lnTo>
                    <a:pt x="567" y="43"/>
                  </a:lnTo>
                  <a:lnTo>
                    <a:pt x="567" y="44"/>
                  </a:lnTo>
                  <a:lnTo>
                    <a:pt x="566" y="44"/>
                  </a:lnTo>
                  <a:lnTo>
                    <a:pt x="566" y="44"/>
                  </a:lnTo>
                  <a:lnTo>
                    <a:pt x="565" y="44"/>
                  </a:lnTo>
                  <a:lnTo>
                    <a:pt x="565" y="44"/>
                  </a:lnTo>
                  <a:lnTo>
                    <a:pt x="565" y="43"/>
                  </a:lnTo>
                  <a:lnTo>
                    <a:pt x="565" y="43"/>
                  </a:lnTo>
                  <a:lnTo>
                    <a:pt x="565" y="43"/>
                  </a:lnTo>
                  <a:lnTo>
                    <a:pt x="564" y="42"/>
                  </a:lnTo>
                  <a:lnTo>
                    <a:pt x="564" y="42"/>
                  </a:lnTo>
                  <a:lnTo>
                    <a:pt x="566" y="39"/>
                  </a:lnTo>
                  <a:lnTo>
                    <a:pt x="567" y="38"/>
                  </a:lnTo>
                  <a:lnTo>
                    <a:pt x="567" y="37"/>
                  </a:lnTo>
                  <a:lnTo>
                    <a:pt x="568" y="37"/>
                  </a:lnTo>
                  <a:lnTo>
                    <a:pt x="569" y="36"/>
                  </a:lnTo>
                  <a:lnTo>
                    <a:pt x="569" y="36"/>
                  </a:lnTo>
                  <a:lnTo>
                    <a:pt x="569" y="35"/>
                  </a:lnTo>
                  <a:lnTo>
                    <a:pt x="569" y="33"/>
                  </a:lnTo>
                  <a:lnTo>
                    <a:pt x="566" y="31"/>
                  </a:lnTo>
                  <a:lnTo>
                    <a:pt x="566" y="31"/>
                  </a:lnTo>
                  <a:lnTo>
                    <a:pt x="567" y="31"/>
                  </a:lnTo>
                  <a:lnTo>
                    <a:pt x="568" y="31"/>
                  </a:lnTo>
                  <a:lnTo>
                    <a:pt x="568" y="31"/>
                  </a:lnTo>
                  <a:lnTo>
                    <a:pt x="568" y="31"/>
                  </a:lnTo>
                  <a:lnTo>
                    <a:pt x="568" y="32"/>
                  </a:lnTo>
                  <a:lnTo>
                    <a:pt x="569" y="32"/>
                  </a:lnTo>
                  <a:lnTo>
                    <a:pt x="570" y="31"/>
                  </a:lnTo>
                  <a:lnTo>
                    <a:pt x="570" y="31"/>
                  </a:lnTo>
                  <a:lnTo>
                    <a:pt x="571" y="30"/>
                  </a:lnTo>
                  <a:lnTo>
                    <a:pt x="572" y="30"/>
                  </a:lnTo>
                  <a:lnTo>
                    <a:pt x="573" y="30"/>
                  </a:lnTo>
                  <a:lnTo>
                    <a:pt x="574" y="30"/>
                  </a:lnTo>
                  <a:lnTo>
                    <a:pt x="575" y="29"/>
                  </a:lnTo>
                  <a:lnTo>
                    <a:pt x="575" y="29"/>
                  </a:lnTo>
                  <a:lnTo>
                    <a:pt x="574" y="29"/>
                  </a:lnTo>
                  <a:lnTo>
                    <a:pt x="573" y="29"/>
                  </a:lnTo>
                  <a:lnTo>
                    <a:pt x="572" y="29"/>
                  </a:lnTo>
                  <a:lnTo>
                    <a:pt x="571" y="29"/>
                  </a:lnTo>
                  <a:lnTo>
                    <a:pt x="568" y="28"/>
                  </a:lnTo>
                  <a:lnTo>
                    <a:pt x="566" y="29"/>
                  </a:lnTo>
                  <a:lnTo>
                    <a:pt x="567" y="29"/>
                  </a:lnTo>
                  <a:lnTo>
                    <a:pt x="568" y="28"/>
                  </a:lnTo>
                  <a:lnTo>
                    <a:pt x="570" y="28"/>
                  </a:lnTo>
                  <a:lnTo>
                    <a:pt x="570" y="27"/>
                  </a:lnTo>
                  <a:lnTo>
                    <a:pt x="570" y="27"/>
                  </a:lnTo>
                  <a:lnTo>
                    <a:pt x="568" y="27"/>
                  </a:lnTo>
                  <a:lnTo>
                    <a:pt x="566" y="28"/>
                  </a:lnTo>
                  <a:lnTo>
                    <a:pt x="564" y="28"/>
                  </a:lnTo>
                  <a:lnTo>
                    <a:pt x="562" y="29"/>
                  </a:lnTo>
                  <a:lnTo>
                    <a:pt x="561" y="28"/>
                  </a:lnTo>
                  <a:lnTo>
                    <a:pt x="560" y="27"/>
                  </a:lnTo>
                  <a:lnTo>
                    <a:pt x="561" y="27"/>
                  </a:lnTo>
                  <a:lnTo>
                    <a:pt x="560" y="27"/>
                  </a:lnTo>
                  <a:lnTo>
                    <a:pt x="559" y="27"/>
                  </a:lnTo>
                  <a:lnTo>
                    <a:pt x="556" y="27"/>
                  </a:lnTo>
                  <a:lnTo>
                    <a:pt x="555" y="27"/>
                  </a:lnTo>
                  <a:lnTo>
                    <a:pt x="554" y="27"/>
                  </a:lnTo>
                  <a:lnTo>
                    <a:pt x="554" y="27"/>
                  </a:lnTo>
                  <a:lnTo>
                    <a:pt x="556" y="27"/>
                  </a:lnTo>
                  <a:lnTo>
                    <a:pt x="563" y="25"/>
                  </a:lnTo>
                  <a:lnTo>
                    <a:pt x="565" y="23"/>
                  </a:lnTo>
                  <a:lnTo>
                    <a:pt x="567" y="23"/>
                  </a:lnTo>
                  <a:lnTo>
                    <a:pt x="566" y="23"/>
                  </a:lnTo>
                  <a:lnTo>
                    <a:pt x="566" y="22"/>
                  </a:lnTo>
                  <a:lnTo>
                    <a:pt x="563" y="22"/>
                  </a:lnTo>
                  <a:lnTo>
                    <a:pt x="563" y="22"/>
                  </a:lnTo>
                  <a:lnTo>
                    <a:pt x="564" y="22"/>
                  </a:lnTo>
                  <a:lnTo>
                    <a:pt x="565" y="21"/>
                  </a:lnTo>
                  <a:lnTo>
                    <a:pt x="565" y="21"/>
                  </a:lnTo>
                  <a:lnTo>
                    <a:pt x="566" y="21"/>
                  </a:lnTo>
                  <a:lnTo>
                    <a:pt x="566" y="21"/>
                  </a:lnTo>
                  <a:lnTo>
                    <a:pt x="567" y="21"/>
                  </a:lnTo>
                  <a:lnTo>
                    <a:pt x="567" y="22"/>
                  </a:lnTo>
                  <a:lnTo>
                    <a:pt x="568" y="22"/>
                  </a:lnTo>
                  <a:lnTo>
                    <a:pt x="571" y="22"/>
                  </a:lnTo>
                  <a:lnTo>
                    <a:pt x="571" y="21"/>
                  </a:lnTo>
                  <a:lnTo>
                    <a:pt x="571" y="21"/>
                  </a:lnTo>
                  <a:lnTo>
                    <a:pt x="571" y="21"/>
                  </a:lnTo>
                  <a:lnTo>
                    <a:pt x="571" y="20"/>
                  </a:lnTo>
                  <a:lnTo>
                    <a:pt x="571" y="20"/>
                  </a:lnTo>
                  <a:lnTo>
                    <a:pt x="571" y="19"/>
                  </a:lnTo>
                  <a:lnTo>
                    <a:pt x="570" y="20"/>
                  </a:lnTo>
                  <a:lnTo>
                    <a:pt x="569" y="20"/>
                  </a:lnTo>
                  <a:lnTo>
                    <a:pt x="569" y="20"/>
                  </a:lnTo>
                  <a:lnTo>
                    <a:pt x="568" y="20"/>
                  </a:lnTo>
                  <a:lnTo>
                    <a:pt x="568" y="20"/>
                  </a:lnTo>
                  <a:lnTo>
                    <a:pt x="569" y="19"/>
                  </a:lnTo>
                  <a:lnTo>
                    <a:pt x="569" y="19"/>
                  </a:lnTo>
                  <a:lnTo>
                    <a:pt x="569" y="18"/>
                  </a:lnTo>
                  <a:lnTo>
                    <a:pt x="569" y="16"/>
                  </a:lnTo>
                  <a:lnTo>
                    <a:pt x="569" y="16"/>
                  </a:lnTo>
                  <a:lnTo>
                    <a:pt x="569" y="16"/>
                  </a:lnTo>
                  <a:lnTo>
                    <a:pt x="568" y="16"/>
                  </a:lnTo>
                  <a:lnTo>
                    <a:pt x="567" y="15"/>
                  </a:lnTo>
                  <a:lnTo>
                    <a:pt x="567" y="14"/>
                  </a:lnTo>
                  <a:lnTo>
                    <a:pt x="566" y="14"/>
                  </a:lnTo>
                  <a:lnTo>
                    <a:pt x="566" y="14"/>
                  </a:lnTo>
                  <a:lnTo>
                    <a:pt x="567" y="13"/>
                  </a:lnTo>
                  <a:lnTo>
                    <a:pt x="567" y="13"/>
                  </a:lnTo>
                  <a:lnTo>
                    <a:pt x="569" y="11"/>
                  </a:lnTo>
                  <a:lnTo>
                    <a:pt x="569" y="11"/>
                  </a:lnTo>
                  <a:lnTo>
                    <a:pt x="570" y="9"/>
                  </a:lnTo>
                  <a:lnTo>
                    <a:pt x="570" y="9"/>
                  </a:lnTo>
                  <a:lnTo>
                    <a:pt x="570" y="8"/>
                  </a:lnTo>
                  <a:lnTo>
                    <a:pt x="569" y="7"/>
                  </a:lnTo>
                  <a:lnTo>
                    <a:pt x="569" y="5"/>
                  </a:lnTo>
                  <a:lnTo>
                    <a:pt x="568" y="5"/>
                  </a:lnTo>
                  <a:lnTo>
                    <a:pt x="567" y="4"/>
                  </a:lnTo>
                  <a:lnTo>
                    <a:pt x="567" y="4"/>
                  </a:lnTo>
                  <a:lnTo>
                    <a:pt x="568" y="3"/>
                  </a:lnTo>
                  <a:lnTo>
                    <a:pt x="568" y="3"/>
                  </a:lnTo>
                  <a:lnTo>
                    <a:pt x="568" y="3"/>
                  </a:lnTo>
                  <a:lnTo>
                    <a:pt x="566" y="3"/>
                  </a:lnTo>
                  <a:lnTo>
                    <a:pt x="565" y="3"/>
                  </a:lnTo>
                  <a:lnTo>
                    <a:pt x="564" y="3"/>
                  </a:lnTo>
                  <a:lnTo>
                    <a:pt x="563" y="2"/>
                  </a:lnTo>
                  <a:lnTo>
                    <a:pt x="564" y="1"/>
                  </a:lnTo>
                  <a:lnTo>
                    <a:pt x="564" y="0"/>
                  </a:lnTo>
                  <a:lnTo>
                    <a:pt x="563" y="0"/>
                  </a:lnTo>
                  <a:lnTo>
                    <a:pt x="562" y="0"/>
                  </a:lnTo>
                  <a:lnTo>
                    <a:pt x="561" y="1"/>
                  </a:lnTo>
                  <a:lnTo>
                    <a:pt x="557" y="1"/>
                  </a:lnTo>
                  <a:lnTo>
                    <a:pt x="553" y="3"/>
                  </a:lnTo>
                  <a:lnTo>
                    <a:pt x="551" y="4"/>
                  </a:lnTo>
                  <a:lnTo>
                    <a:pt x="548" y="5"/>
                  </a:lnTo>
                  <a:lnTo>
                    <a:pt x="548" y="5"/>
                  </a:lnTo>
                  <a:lnTo>
                    <a:pt x="548" y="5"/>
                  </a:lnTo>
                  <a:lnTo>
                    <a:pt x="548" y="5"/>
                  </a:lnTo>
                  <a:lnTo>
                    <a:pt x="549" y="7"/>
                  </a:lnTo>
                  <a:lnTo>
                    <a:pt x="551" y="7"/>
                  </a:lnTo>
                  <a:lnTo>
                    <a:pt x="551" y="7"/>
                  </a:lnTo>
                  <a:lnTo>
                    <a:pt x="550" y="7"/>
                  </a:lnTo>
                  <a:lnTo>
                    <a:pt x="548" y="8"/>
                  </a:lnTo>
                  <a:lnTo>
                    <a:pt x="547" y="9"/>
                  </a:lnTo>
                  <a:lnTo>
                    <a:pt x="546" y="9"/>
                  </a:lnTo>
                  <a:lnTo>
                    <a:pt x="546" y="8"/>
                  </a:lnTo>
                  <a:lnTo>
                    <a:pt x="545" y="8"/>
                  </a:lnTo>
                  <a:lnTo>
                    <a:pt x="545" y="8"/>
                  </a:lnTo>
                  <a:lnTo>
                    <a:pt x="544" y="8"/>
                  </a:lnTo>
                  <a:lnTo>
                    <a:pt x="544" y="8"/>
                  </a:lnTo>
                  <a:lnTo>
                    <a:pt x="542" y="8"/>
                  </a:lnTo>
                  <a:lnTo>
                    <a:pt x="540" y="9"/>
                  </a:lnTo>
                  <a:lnTo>
                    <a:pt x="539" y="10"/>
                  </a:lnTo>
                  <a:lnTo>
                    <a:pt x="539" y="10"/>
                  </a:lnTo>
                  <a:lnTo>
                    <a:pt x="539" y="10"/>
                  </a:lnTo>
                  <a:lnTo>
                    <a:pt x="538" y="11"/>
                  </a:lnTo>
                  <a:lnTo>
                    <a:pt x="538" y="11"/>
                  </a:lnTo>
                  <a:lnTo>
                    <a:pt x="537" y="11"/>
                  </a:lnTo>
                  <a:lnTo>
                    <a:pt x="537" y="12"/>
                  </a:lnTo>
                  <a:lnTo>
                    <a:pt x="535" y="13"/>
                  </a:lnTo>
                  <a:lnTo>
                    <a:pt x="534" y="14"/>
                  </a:lnTo>
                  <a:lnTo>
                    <a:pt x="534" y="16"/>
                  </a:lnTo>
                  <a:lnTo>
                    <a:pt x="535" y="16"/>
                  </a:lnTo>
                  <a:lnTo>
                    <a:pt x="536" y="16"/>
                  </a:lnTo>
                  <a:lnTo>
                    <a:pt x="538" y="15"/>
                  </a:lnTo>
                  <a:lnTo>
                    <a:pt x="539" y="16"/>
                  </a:lnTo>
                  <a:lnTo>
                    <a:pt x="537" y="16"/>
                  </a:lnTo>
                  <a:lnTo>
                    <a:pt x="537" y="17"/>
                  </a:lnTo>
                  <a:lnTo>
                    <a:pt x="537" y="17"/>
                  </a:lnTo>
                  <a:lnTo>
                    <a:pt x="536" y="17"/>
                  </a:lnTo>
                  <a:lnTo>
                    <a:pt x="535" y="17"/>
                  </a:lnTo>
                  <a:lnTo>
                    <a:pt x="534" y="17"/>
                  </a:lnTo>
                  <a:lnTo>
                    <a:pt x="533" y="18"/>
                  </a:lnTo>
                  <a:lnTo>
                    <a:pt x="533" y="18"/>
                  </a:lnTo>
                  <a:lnTo>
                    <a:pt x="529" y="20"/>
                  </a:lnTo>
                  <a:lnTo>
                    <a:pt x="528" y="21"/>
                  </a:lnTo>
                  <a:lnTo>
                    <a:pt x="528" y="21"/>
                  </a:lnTo>
                  <a:lnTo>
                    <a:pt x="528" y="22"/>
                  </a:lnTo>
                  <a:lnTo>
                    <a:pt x="528" y="23"/>
                  </a:lnTo>
                  <a:lnTo>
                    <a:pt x="529" y="24"/>
                  </a:lnTo>
                  <a:lnTo>
                    <a:pt x="528" y="25"/>
                  </a:lnTo>
                  <a:lnTo>
                    <a:pt x="529" y="25"/>
                  </a:lnTo>
                  <a:lnTo>
                    <a:pt x="529" y="26"/>
                  </a:lnTo>
                  <a:lnTo>
                    <a:pt x="530" y="26"/>
                  </a:lnTo>
                  <a:lnTo>
                    <a:pt x="531" y="26"/>
                  </a:lnTo>
                  <a:lnTo>
                    <a:pt x="532" y="26"/>
                  </a:lnTo>
                  <a:lnTo>
                    <a:pt x="532" y="27"/>
                  </a:lnTo>
                  <a:lnTo>
                    <a:pt x="534" y="27"/>
                  </a:lnTo>
                  <a:lnTo>
                    <a:pt x="537" y="28"/>
                  </a:lnTo>
                  <a:lnTo>
                    <a:pt x="537" y="28"/>
                  </a:lnTo>
                  <a:lnTo>
                    <a:pt x="538" y="27"/>
                  </a:lnTo>
                  <a:lnTo>
                    <a:pt x="539" y="27"/>
                  </a:lnTo>
                  <a:lnTo>
                    <a:pt x="539" y="27"/>
                  </a:lnTo>
                  <a:lnTo>
                    <a:pt x="540" y="28"/>
                  </a:lnTo>
                  <a:lnTo>
                    <a:pt x="540" y="29"/>
                  </a:lnTo>
                  <a:lnTo>
                    <a:pt x="540" y="29"/>
                  </a:lnTo>
                  <a:lnTo>
                    <a:pt x="540" y="29"/>
                  </a:lnTo>
                  <a:lnTo>
                    <a:pt x="541" y="30"/>
                  </a:lnTo>
                  <a:lnTo>
                    <a:pt x="543" y="30"/>
                  </a:lnTo>
                  <a:lnTo>
                    <a:pt x="544" y="29"/>
                  </a:lnTo>
                  <a:lnTo>
                    <a:pt x="545" y="29"/>
                  </a:lnTo>
                  <a:lnTo>
                    <a:pt x="546" y="29"/>
                  </a:lnTo>
                  <a:lnTo>
                    <a:pt x="547" y="29"/>
                  </a:lnTo>
                  <a:lnTo>
                    <a:pt x="547" y="30"/>
                  </a:lnTo>
                  <a:lnTo>
                    <a:pt x="546" y="30"/>
                  </a:lnTo>
                  <a:lnTo>
                    <a:pt x="546" y="30"/>
                  </a:lnTo>
                  <a:lnTo>
                    <a:pt x="547" y="30"/>
                  </a:lnTo>
                  <a:lnTo>
                    <a:pt x="547" y="31"/>
                  </a:lnTo>
                  <a:lnTo>
                    <a:pt x="545" y="31"/>
                  </a:lnTo>
                  <a:lnTo>
                    <a:pt x="543" y="32"/>
                  </a:lnTo>
                  <a:lnTo>
                    <a:pt x="542" y="32"/>
                  </a:lnTo>
                  <a:lnTo>
                    <a:pt x="543" y="31"/>
                  </a:lnTo>
                  <a:lnTo>
                    <a:pt x="546" y="30"/>
                  </a:lnTo>
                  <a:lnTo>
                    <a:pt x="546" y="30"/>
                  </a:lnTo>
                  <a:lnTo>
                    <a:pt x="543" y="30"/>
                  </a:lnTo>
                  <a:lnTo>
                    <a:pt x="540" y="31"/>
                  </a:lnTo>
                  <a:lnTo>
                    <a:pt x="539" y="31"/>
                  </a:lnTo>
                  <a:lnTo>
                    <a:pt x="539" y="32"/>
                  </a:lnTo>
                  <a:lnTo>
                    <a:pt x="538" y="32"/>
                  </a:lnTo>
                  <a:lnTo>
                    <a:pt x="538" y="33"/>
                  </a:lnTo>
                  <a:lnTo>
                    <a:pt x="538" y="33"/>
                  </a:lnTo>
                  <a:lnTo>
                    <a:pt x="539" y="33"/>
                  </a:lnTo>
                  <a:lnTo>
                    <a:pt x="539" y="33"/>
                  </a:lnTo>
                  <a:lnTo>
                    <a:pt x="537" y="34"/>
                  </a:lnTo>
                  <a:lnTo>
                    <a:pt x="534" y="35"/>
                  </a:lnTo>
                  <a:lnTo>
                    <a:pt x="533" y="36"/>
                  </a:lnTo>
                  <a:lnTo>
                    <a:pt x="531" y="37"/>
                  </a:lnTo>
                  <a:lnTo>
                    <a:pt x="531" y="37"/>
                  </a:lnTo>
                  <a:lnTo>
                    <a:pt x="532" y="38"/>
                  </a:lnTo>
                  <a:lnTo>
                    <a:pt x="534" y="37"/>
                  </a:lnTo>
                  <a:lnTo>
                    <a:pt x="536" y="37"/>
                  </a:lnTo>
                  <a:lnTo>
                    <a:pt x="537" y="37"/>
                  </a:lnTo>
                  <a:lnTo>
                    <a:pt x="538" y="36"/>
                  </a:lnTo>
                  <a:lnTo>
                    <a:pt x="539" y="35"/>
                  </a:lnTo>
                  <a:lnTo>
                    <a:pt x="539" y="35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40" y="36"/>
                  </a:lnTo>
                  <a:lnTo>
                    <a:pt x="540" y="37"/>
                  </a:lnTo>
                  <a:lnTo>
                    <a:pt x="539" y="37"/>
                  </a:lnTo>
                  <a:lnTo>
                    <a:pt x="538" y="38"/>
                  </a:lnTo>
                  <a:lnTo>
                    <a:pt x="538" y="39"/>
                  </a:lnTo>
                  <a:lnTo>
                    <a:pt x="538" y="39"/>
                  </a:lnTo>
                  <a:lnTo>
                    <a:pt x="540" y="39"/>
                  </a:lnTo>
                  <a:lnTo>
                    <a:pt x="539" y="39"/>
                  </a:lnTo>
                  <a:lnTo>
                    <a:pt x="537" y="40"/>
                  </a:lnTo>
                  <a:lnTo>
                    <a:pt x="534" y="42"/>
                  </a:lnTo>
                  <a:lnTo>
                    <a:pt x="532" y="43"/>
                  </a:lnTo>
                  <a:lnTo>
                    <a:pt x="530" y="44"/>
                  </a:lnTo>
                  <a:lnTo>
                    <a:pt x="528" y="45"/>
                  </a:lnTo>
                  <a:lnTo>
                    <a:pt x="527" y="45"/>
                  </a:lnTo>
                  <a:lnTo>
                    <a:pt x="522" y="46"/>
                  </a:lnTo>
                  <a:lnTo>
                    <a:pt x="521" y="47"/>
                  </a:lnTo>
                  <a:lnTo>
                    <a:pt x="520" y="47"/>
                  </a:lnTo>
                  <a:lnTo>
                    <a:pt x="519" y="46"/>
                  </a:lnTo>
                  <a:lnTo>
                    <a:pt x="518" y="46"/>
                  </a:lnTo>
                  <a:lnTo>
                    <a:pt x="517" y="46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1" y="50"/>
                  </a:lnTo>
                  <a:lnTo>
                    <a:pt x="511" y="51"/>
                  </a:lnTo>
                  <a:lnTo>
                    <a:pt x="512" y="52"/>
                  </a:lnTo>
                  <a:lnTo>
                    <a:pt x="511" y="53"/>
                  </a:lnTo>
                  <a:lnTo>
                    <a:pt x="511" y="55"/>
                  </a:lnTo>
                  <a:lnTo>
                    <a:pt x="510" y="56"/>
                  </a:lnTo>
                  <a:lnTo>
                    <a:pt x="509" y="57"/>
                  </a:lnTo>
                  <a:lnTo>
                    <a:pt x="507" y="59"/>
                  </a:lnTo>
                  <a:lnTo>
                    <a:pt x="506" y="59"/>
                  </a:lnTo>
                  <a:lnTo>
                    <a:pt x="505" y="60"/>
                  </a:lnTo>
                  <a:lnTo>
                    <a:pt x="504" y="60"/>
                  </a:lnTo>
                  <a:lnTo>
                    <a:pt x="501" y="59"/>
                  </a:lnTo>
                  <a:lnTo>
                    <a:pt x="500" y="59"/>
                  </a:lnTo>
                  <a:lnTo>
                    <a:pt x="500" y="60"/>
                  </a:lnTo>
                  <a:lnTo>
                    <a:pt x="500" y="60"/>
                  </a:lnTo>
                  <a:lnTo>
                    <a:pt x="501" y="62"/>
                  </a:lnTo>
                  <a:lnTo>
                    <a:pt x="501" y="62"/>
                  </a:lnTo>
                  <a:lnTo>
                    <a:pt x="500" y="63"/>
                  </a:lnTo>
                  <a:lnTo>
                    <a:pt x="499" y="63"/>
                  </a:lnTo>
                  <a:lnTo>
                    <a:pt x="500" y="62"/>
                  </a:lnTo>
                  <a:lnTo>
                    <a:pt x="500" y="62"/>
                  </a:lnTo>
                  <a:lnTo>
                    <a:pt x="498" y="59"/>
                  </a:lnTo>
                  <a:lnTo>
                    <a:pt x="498" y="58"/>
                  </a:lnTo>
                  <a:lnTo>
                    <a:pt x="498" y="58"/>
                  </a:lnTo>
                  <a:lnTo>
                    <a:pt x="498" y="58"/>
                  </a:lnTo>
                  <a:lnTo>
                    <a:pt x="499" y="58"/>
                  </a:lnTo>
                  <a:lnTo>
                    <a:pt x="499" y="59"/>
                  </a:lnTo>
                  <a:lnTo>
                    <a:pt x="500" y="59"/>
                  </a:lnTo>
                  <a:lnTo>
                    <a:pt x="501" y="59"/>
                  </a:lnTo>
                  <a:lnTo>
                    <a:pt x="502" y="59"/>
                  </a:lnTo>
                  <a:lnTo>
                    <a:pt x="502" y="59"/>
                  </a:lnTo>
                  <a:lnTo>
                    <a:pt x="503" y="59"/>
                  </a:lnTo>
                  <a:lnTo>
                    <a:pt x="504" y="59"/>
                  </a:lnTo>
                  <a:lnTo>
                    <a:pt x="505" y="59"/>
                  </a:lnTo>
                  <a:lnTo>
                    <a:pt x="505" y="59"/>
                  </a:lnTo>
                  <a:lnTo>
                    <a:pt x="506" y="59"/>
                  </a:lnTo>
                  <a:lnTo>
                    <a:pt x="507" y="59"/>
                  </a:lnTo>
                  <a:lnTo>
                    <a:pt x="507" y="58"/>
                  </a:lnTo>
                  <a:lnTo>
                    <a:pt x="508" y="57"/>
                  </a:lnTo>
                  <a:lnTo>
                    <a:pt x="508" y="57"/>
                  </a:lnTo>
                  <a:lnTo>
                    <a:pt x="507" y="56"/>
                  </a:lnTo>
                  <a:lnTo>
                    <a:pt x="507" y="56"/>
                  </a:lnTo>
                  <a:lnTo>
                    <a:pt x="507" y="56"/>
                  </a:lnTo>
                  <a:lnTo>
                    <a:pt x="505" y="57"/>
                  </a:lnTo>
                  <a:lnTo>
                    <a:pt x="505" y="56"/>
                  </a:lnTo>
                  <a:lnTo>
                    <a:pt x="507" y="55"/>
                  </a:lnTo>
                  <a:lnTo>
                    <a:pt x="507" y="55"/>
                  </a:lnTo>
                  <a:lnTo>
                    <a:pt x="505" y="55"/>
                  </a:lnTo>
                  <a:lnTo>
                    <a:pt x="504" y="56"/>
                  </a:lnTo>
                  <a:lnTo>
                    <a:pt x="503" y="56"/>
                  </a:lnTo>
                  <a:lnTo>
                    <a:pt x="502" y="55"/>
                  </a:lnTo>
                  <a:lnTo>
                    <a:pt x="503" y="54"/>
                  </a:lnTo>
                  <a:lnTo>
                    <a:pt x="503" y="54"/>
                  </a:lnTo>
                  <a:lnTo>
                    <a:pt x="503" y="53"/>
                  </a:lnTo>
                  <a:lnTo>
                    <a:pt x="503" y="52"/>
                  </a:lnTo>
                  <a:lnTo>
                    <a:pt x="506" y="51"/>
                  </a:lnTo>
                  <a:lnTo>
                    <a:pt x="506" y="50"/>
                  </a:lnTo>
                  <a:lnTo>
                    <a:pt x="508" y="49"/>
                  </a:lnTo>
                  <a:lnTo>
                    <a:pt x="512" y="45"/>
                  </a:lnTo>
                  <a:lnTo>
                    <a:pt x="513" y="44"/>
                  </a:lnTo>
                  <a:lnTo>
                    <a:pt x="512" y="44"/>
                  </a:lnTo>
                  <a:lnTo>
                    <a:pt x="508" y="45"/>
                  </a:lnTo>
                  <a:lnTo>
                    <a:pt x="508" y="46"/>
                  </a:lnTo>
                  <a:lnTo>
                    <a:pt x="507" y="46"/>
                  </a:lnTo>
                  <a:lnTo>
                    <a:pt x="507" y="46"/>
                  </a:lnTo>
                  <a:lnTo>
                    <a:pt x="506" y="47"/>
                  </a:lnTo>
                  <a:lnTo>
                    <a:pt x="505" y="47"/>
                  </a:lnTo>
                  <a:lnTo>
                    <a:pt x="505" y="46"/>
                  </a:lnTo>
                  <a:lnTo>
                    <a:pt x="509" y="44"/>
                  </a:lnTo>
                  <a:lnTo>
                    <a:pt x="510" y="44"/>
                  </a:lnTo>
                  <a:lnTo>
                    <a:pt x="510" y="44"/>
                  </a:lnTo>
                  <a:lnTo>
                    <a:pt x="508" y="44"/>
                  </a:lnTo>
                  <a:lnTo>
                    <a:pt x="505" y="44"/>
                  </a:lnTo>
                  <a:lnTo>
                    <a:pt x="504" y="44"/>
                  </a:lnTo>
                  <a:lnTo>
                    <a:pt x="504" y="43"/>
                  </a:lnTo>
                  <a:lnTo>
                    <a:pt x="504" y="43"/>
                  </a:lnTo>
                  <a:lnTo>
                    <a:pt x="504" y="42"/>
                  </a:lnTo>
                  <a:lnTo>
                    <a:pt x="504" y="42"/>
                  </a:lnTo>
                  <a:lnTo>
                    <a:pt x="503" y="40"/>
                  </a:lnTo>
                  <a:lnTo>
                    <a:pt x="502" y="40"/>
                  </a:lnTo>
                  <a:lnTo>
                    <a:pt x="502" y="42"/>
                  </a:lnTo>
                  <a:lnTo>
                    <a:pt x="501" y="42"/>
                  </a:lnTo>
                  <a:lnTo>
                    <a:pt x="500" y="40"/>
                  </a:lnTo>
                  <a:lnTo>
                    <a:pt x="499" y="40"/>
                  </a:lnTo>
                  <a:lnTo>
                    <a:pt x="499" y="40"/>
                  </a:lnTo>
                  <a:lnTo>
                    <a:pt x="498" y="42"/>
                  </a:lnTo>
                  <a:lnTo>
                    <a:pt x="499" y="43"/>
                  </a:lnTo>
                  <a:lnTo>
                    <a:pt x="496" y="43"/>
                  </a:lnTo>
                  <a:lnTo>
                    <a:pt x="494" y="43"/>
                  </a:lnTo>
                  <a:lnTo>
                    <a:pt x="493" y="43"/>
                  </a:lnTo>
                  <a:lnTo>
                    <a:pt x="492" y="43"/>
                  </a:lnTo>
                  <a:lnTo>
                    <a:pt x="492" y="43"/>
                  </a:lnTo>
                  <a:lnTo>
                    <a:pt x="491" y="43"/>
                  </a:lnTo>
                  <a:lnTo>
                    <a:pt x="491" y="43"/>
                  </a:lnTo>
                  <a:lnTo>
                    <a:pt x="491" y="45"/>
                  </a:lnTo>
                  <a:lnTo>
                    <a:pt x="491" y="45"/>
                  </a:lnTo>
                  <a:lnTo>
                    <a:pt x="491" y="46"/>
                  </a:lnTo>
                  <a:lnTo>
                    <a:pt x="491" y="46"/>
                  </a:lnTo>
                  <a:lnTo>
                    <a:pt x="490" y="46"/>
                  </a:lnTo>
                  <a:lnTo>
                    <a:pt x="490" y="46"/>
                  </a:lnTo>
                  <a:lnTo>
                    <a:pt x="490" y="46"/>
                  </a:lnTo>
                  <a:lnTo>
                    <a:pt x="491" y="48"/>
                  </a:lnTo>
                  <a:lnTo>
                    <a:pt x="491" y="48"/>
                  </a:lnTo>
                  <a:lnTo>
                    <a:pt x="493" y="48"/>
                  </a:lnTo>
                  <a:lnTo>
                    <a:pt x="495" y="47"/>
                  </a:lnTo>
                  <a:lnTo>
                    <a:pt x="497" y="48"/>
                  </a:lnTo>
                  <a:lnTo>
                    <a:pt x="498" y="48"/>
                  </a:lnTo>
                  <a:lnTo>
                    <a:pt x="499" y="49"/>
                  </a:lnTo>
                  <a:lnTo>
                    <a:pt x="499" y="49"/>
                  </a:lnTo>
                  <a:lnTo>
                    <a:pt x="499" y="49"/>
                  </a:lnTo>
                  <a:lnTo>
                    <a:pt x="498" y="50"/>
                  </a:lnTo>
                  <a:lnTo>
                    <a:pt x="498" y="50"/>
                  </a:lnTo>
                  <a:lnTo>
                    <a:pt x="497" y="51"/>
                  </a:lnTo>
                  <a:lnTo>
                    <a:pt x="496" y="51"/>
                  </a:lnTo>
                  <a:lnTo>
                    <a:pt x="494" y="52"/>
                  </a:lnTo>
                  <a:lnTo>
                    <a:pt x="493" y="51"/>
                  </a:lnTo>
                  <a:lnTo>
                    <a:pt x="491" y="50"/>
                  </a:lnTo>
                  <a:lnTo>
                    <a:pt x="491" y="50"/>
                  </a:lnTo>
                  <a:lnTo>
                    <a:pt x="490" y="50"/>
                  </a:lnTo>
                  <a:lnTo>
                    <a:pt x="489" y="47"/>
                  </a:lnTo>
                  <a:lnTo>
                    <a:pt x="489" y="47"/>
                  </a:lnTo>
                  <a:lnTo>
                    <a:pt x="487" y="46"/>
                  </a:lnTo>
                  <a:lnTo>
                    <a:pt x="487" y="46"/>
                  </a:lnTo>
                  <a:lnTo>
                    <a:pt x="486" y="47"/>
                  </a:lnTo>
                  <a:lnTo>
                    <a:pt x="486" y="47"/>
                  </a:lnTo>
                  <a:lnTo>
                    <a:pt x="486" y="48"/>
                  </a:lnTo>
                  <a:lnTo>
                    <a:pt x="486" y="48"/>
                  </a:lnTo>
                  <a:lnTo>
                    <a:pt x="487" y="49"/>
                  </a:lnTo>
                  <a:lnTo>
                    <a:pt x="487" y="49"/>
                  </a:lnTo>
                  <a:lnTo>
                    <a:pt x="487" y="49"/>
                  </a:lnTo>
                  <a:lnTo>
                    <a:pt x="486" y="49"/>
                  </a:lnTo>
                  <a:lnTo>
                    <a:pt x="484" y="50"/>
                  </a:lnTo>
                  <a:lnTo>
                    <a:pt x="483" y="50"/>
                  </a:lnTo>
                  <a:lnTo>
                    <a:pt x="481" y="50"/>
                  </a:lnTo>
                  <a:lnTo>
                    <a:pt x="480" y="50"/>
                  </a:lnTo>
                  <a:lnTo>
                    <a:pt x="479" y="50"/>
                  </a:lnTo>
                  <a:lnTo>
                    <a:pt x="478" y="50"/>
                  </a:lnTo>
                  <a:lnTo>
                    <a:pt x="477" y="50"/>
                  </a:lnTo>
                  <a:lnTo>
                    <a:pt x="475" y="49"/>
                  </a:lnTo>
                  <a:lnTo>
                    <a:pt x="471" y="49"/>
                  </a:lnTo>
                  <a:lnTo>
                    <a:pt x="469" y="49"/>
                  </a:lnTo>
                  <a:lnTo>
                    <a:pt x="468" y="49"/>
                  </a:lnTo>
                  <a:lnTo>
                    <a:pt x="467" y="49"/>
                  </a:lnTo>
                  <a:lnTo>
                    <a:pt x="466" y="49"/>
                  </a:lnTo>
                  <a:lnTo>
                    <a:pt x="465" y="49"/>
                  </a:lnTo>
                  <a:lnTo>
                    <a:pt x="463" y="50"/>
                  </a:lnTo>
                  <a:lnTo>
                    <a:pt x="463" y="50"/>
                  </a:lnTo>
                  <a:lnTo>
                    <a:pt x="458" y="51"/>
                  </a:lnTo>
                  <a:lnTo>
                    <a:pt x="457" y="50"/>
                  </a:lnTo>
                  <a:lnTo>
                    <a:pt x="456" y="50"/>
                  </a:lnTo>
                  <a:lnTo>
                    <a:pt x="454" y="50"/>
                  </a:lnTo>
                  <a:lnTo>
                    <a:pt x="452" y="50"/>
                  </a:lnTo>
                  <a:lnTo>
                    <a:pt x="451" y="50"/>
                  </a:lnTo>
                  <a:lnTo>
                    <a:pt x="450" y="50"/>
                  </a:lnTo>
                  <a:lnTo>
                    <a:pt x="448" y="49"/>
                  </a:lnTo>
                  <a:lnTo>
                    <a:pt x="447" y="49"/>
                  </a:lnTo>
                  <a:lnTo>
                    <a:pt x="447" y="48"/>
                  </a:lnTo>
                  <a:lnTo>
                    <a:pt x="445" y="46"/>
                  </a:lnTo>
                  <a:lnTo>
                    <a:pt x="444" y="46"/>
                  </a:lnTo>
                  <a:lnTo>
                    <a:pt x="442" y="46"/>
                  </a:lnTo>
                  <a:lnTo>
                    <a:pt x="440" y="47"/>
                  </a:lnTo>
                  <a:lnTo>
                    <a:pt x="437" y="47"/>
                  </a:lnTo>
                  <a:lnTo>
                    <a:pt x="436" y="47"/>
                  </a:lnTo>
                  <a:lnTo>
                    <a:pt x="435" y="46"/>
                  </a:lnTo>
                  <a:lnTo>
                    <a:pt x="434" y="46"/>
                  </a:lnTo>
                  <a:lnTo>
                    <a:pt x="434" y="45"/>
                  </a:lnTo>
                  <a:lnTo>
                    <a:pt x="435" y="45"/>
                  </a:lnTo>
                  <a:lnTo>
                    <a:pt x="435" y="44"/>
                  </a:lnTo>
                  <a:lnTo>
                    <a:pt x="434" y="44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2" y="43"/>
                  </a:lnTo>
                  <a:lnTo>
                    <a:pt x="431" y="42"/>
                  </a:lnTo>
                  <a:lnTo>
                    <a:pt x="431" y="42"/>
                  </a:lnTo>
                  <a:lnTo>
                    <a:pt x="432" y="39"/>
                  </a:lnTo>
                  <a:lnTo>
                    <a:pt x="433" y="38"/>
                  </a:lnTo>
                  <a:lnTo>
                    <a:pt x="433" y="37"/>
                  </a:lnTo>
                  <a:lnTo>
                    <a:pt x="432" y="37"/>
                  </a:lnTo>
                  <a:lnTo>
                    <a:pt x="432" y="36"/>
                  </a:lnTo>
                  <a:lnTo>
                    <a:pt x="430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3" y="37"/>
                  </a:lnTo>
                  <a:lnTo>
                    <a:pt x="422" y="37"/>
                  </a:lnTo>
                  <a:lnTo>
                    <a:pt x="415" y="38"/>
                  </a:lnTo>
                  <a:lnTo>
                    <a:pt x="411" y="39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1" y="43"/>
                  </a:lnTo>
                  <a:lnTo>
                    <a:pt x="399" y="44"/>
                  </a:lnTo>
                  <a:lnTo>
                    <a:pt x="399" y="44"/>
                  </a:lnTo>
                  <a:lnTo>
                    <a:pt x="401" y="45"/>
                  </a:lnTo>
                  <a:lnTo>
                    <a:pt x="401" y="45"/>
                  </a:lnTo>
                  <a:lnTo>
                    <a:pt x="402" y="45"/>
                  </a:lnTo>
                  <a:lnTo>
                    <a:pt x="403" y="45"/>
                  </a:lnTo>
                  <a:lnTo>
                    <a:pt x="404" y="45"/>
                  </a:lnTo>
                  <a:lnTo>
                    <a:pt x="407" y="45"/>
                  </a:lnTo>
                  <a:lnTo>
                    <a:pt x="408" y="45"/>
                  </a:lnTo>
                  <a:lnTo>
                    <a:pt x="408" y="44"/>
                  </a:lnTo>
                  <a:lnTo>
                    <a:pt x="408" y="44"/>
                  </a:lnTo>
                  <a:lnTo>
                    <a:pt x="409" y="43"/>
                  </a:lnTo>
                  <a:lnTo>
                    <a:pt x="410" y="43"/>
                  </a:lnTo>
                  <a:lnTo>
                    <a:pt x="412" y="44"/>
                  </a:lnTo>
                  <a:lnTo>
                    <a:pt x="413" y="44"/>
                  </a:lnTo>
                  <a:lnTo>
                    <a:pt x="415" y="43"/>
                  </a:lnTo>
                  <a:lnTo>
                    <a:pt x="416" y="43"/>
                  </a:lnTo>
                  <a:lnTo>
                    <a:pt x="417" y="43"/>
                  </a:lnTo>
                  <a:lnTo>
                    <a:pt x="417" y="43"/>
                  </a:lnTo>
                  <a:lnTo>
                    <a:pt x="419" y="43"/>
                  </a:lnTo>
                  <a:lnTo>
                    <a:pt x="420" y="43"/>
                  </a:lnTo>
                  <a:lnTo>
                    <a:pt x="421" y="42"/>
                  </a:lnTo>
                  <a:lnTo>
                    <a:pt x="422" y="40"/>
                  </a:lnTo>
                  <a:lnTo>
                    <a:pt x="425" y="39"/>
                  </a:lnTo>
                  <a:lnTo>
                    <a:pt x="427" y="39"/>
                  </a:lnTo>
                  <a:lnTo>
                    <a:pt x="428" y="39"/>
                  </a:lnTo>
                  <a:lnTo>
                    <a:pt x="429" y="39"/>
                  </a:lnTo>
                  <a:lnTo>
                    <a:pt x="429" y="39"/>
                  </a:lnTo>
                  <a:lnTo>
                    <a:pt x="428" y="40"/>
                  </a:lnTo>
                  <a:lnTo>
                    <a:pt x="427" y="42"/>
                  </a:lnTo>
                  <a:lnTo>
                    <a:pt x="426" y="42"/>
                  </a:lnTo>
                  <a:lnTo>
                    <a:pt x="425" y="42"/>
                  </a:lnTo>
                  <a:lnTo>
                    <a:pt x="424" y="43"/>
                  </a:lnTo>
                  <a:lnTo>
                    <a:pt x="423" y="43"/>
                  </a:lnTo>
                  <a:lnTo>
                    <a:pt x="421" y="43"/>
                  </a:lnTo>
                  <a:lnTo>
                    <a:pt x="420" y="44"/>
                  </a:lnTo>
                  <a:lnTo>
                    <a:pt x="419" y="45"/>
                  </a:lnTo>
                  <a:lnTo>
                    <a:pt x="419" y="45"/>
                  </a:lnTo>
                  <a:lnTo>
                    <a:pt x="419" y="45"/>
                  </a:lnTo>
                  <a:lnTo>
                    <a:pt x="416" y="45"/>
                  </a:lnTo>
                  <a:lnTo>
                    <a:pt x="416" y="45"/>
                  </a:lnTo>
                  <a:lnTo>
                    <a:pt x="415" y="45"/>
                  </a:lnTo>
                  <a:lnTo>
                    <a:pt x="414" y="46"/>
                  </a:lnTo>
                  <a:lnTo>
                    <a:pt x="413" y="46"/>
                  </a:lnTo>
                  <a:lnTo>
                    <a:pt x="412" y="46"/>
                  </a:lnTo>
                  <a:lnTo>
                    <a:pt x="411" y="46"/>
                  </a:lnTo>
                  <a:lnTo>
                    <a:pt x="410" y="46"/>
                  </a:lnTo>
                  <a:lnTo>
                    <a:pt x="409" y="46"/>
                  </a:lnTo>
                  <a:lnTo>
                    <a:pt x="408" y="47"/>
                  </a:lnTo>
                  <a:lnTo>
                    <a:pt x="407" y="46"/>
                  </a:lnTo>
                  <a:lnTo>
                    <a:pt x="405" y="47"/>
                  </a:lnTo>
                  <a:lnTo>
                    <a:pt x="405" y="47"/>
                  </a:lnTo>
                  <a:lnTo>
                    <a:pt x="405" y="47"/>
                  </a:lnTo>
                  <a:lnTo>
                    <a:pt x="404" y="48"/>
                  </a:lnTo>
                  <a:lnTo>
                    <a:pt x="404" y="48"/>
                  </a:lnTo>
                  <a:lnTo>
                    <a:pt x="402" y="49"/>
                  </a:lnTo>
                  <a:lnTo>
                    <a:pt x="401" y="49"/>
                  </a:lnTo>
                  <a:lnTo>
                    <a:pt x="400" y="50"/>
                  </a:lnTo>
                  <a:lnTo>
                    <a:pt x="400" y="51"/>
                  </a:lnTo>
                  <a:lnTo>
                    <a:pt x="400" y="51"/>
                  </a:lnTo>
                  <a:lnTo>
                    <a:pt x="400" y="52"/>
                  </a:lnTo>
                  <a:lnTo>
                    <a:pt x="400" y="53"/>
                  </a:lnTo>
                  <a:lnTo>
                    <a:pt x="400" y="53"/>
                  </a:lnTo>
                  <a:lnTo>
                    <a:pt x="400" y="54"/>
                  </a:lnTo>
                  <a:lnTo>
                    <a:pt x="399" y="54"/>
                  </a:lnTo>
                  <a:lnTo>
                    <a:pt x="399" y="56"/>
                  </a:lnTo>
                  <a:lnTo>
                    <a:pt x="399" y="56"/>
                  </a:lnTo>
                  <a:lnTo>
                    <a:pt x="399" y="57"/>
                  </a:lnTo>
                  <a:lnTo>
                    <a:pt x="399" y="58"/>
                  </a:lnTo>
                  <a:lnTo>
                    <a:pt x="398" y="58"/>
                  </a:lnTo>
                  <a:lnTo>
                    <a:pt x="398" y="58"/>
                  </a:lnTo>
                  <a:lnTo>
                    <a:pt x="398" y="59"/>
                  </a:lnTo>
                  <a:lnTo>
                    <a:pt x="398" y="60"/>
                  </a:lnTo>
                  <a:lnTo>
                    <a:pt x="398" y="60"/>
                  </a:lnTo>
                  <a:lnTo>
                    <a:pt x="397" y="60"/>
                  </a:lnTo>
                  <a:lnTo>
                    <a:pt x="397" y="59"/>
                  </a:lnTo>
                  <a:lnTo>
                    <a:pt x="396" y="60"/>
                  </a:lnTo>
                  <a:lnTo>
                    <a:pt x="396" y="60"/>
                  </a:lnTo>
                  <a:lnTo>
                    <a:pt x="396" y="59"/>
                  </a:lnTo>
                  <a:lnTo>
                    <a:pt x="395" y="59"/>
                  </a:lnTo>
                  <a:lnTo>
                    <a:pt x="394" y="59"/>
                  </a:lnTo>
                  <a:lnTo>
                    <a:pt x="394" y="59"/>
                  </a:lnTo>
                  <a:lnTo>
                    <a:pt x="392" y="61"/>
                  </a:lnTo>
                  <a:lnTo>
                    <a:pt x="392" y="61"/>
                  </a:lnTo>
                  <a:lnTo>
                    <a:pt x="392" y="62"/>
                  </a:lnTo>
                  <a:lnTo>
                    <a:pt x="392" y="63"/>
                  </a:lnTo>
                  <a:lnTo>
                    <a:pt x="392" y="65"/>
                  </a:lnTo>
                  <a:lnTo>
                    <a:pt x="392" y="66"/>
                  </a:lnTo>
                  <a:lnTo>
                    <a:pt x="392" y="66"/>
                  </a:lnTo>
                  <a:lnTo>
                    <a:pt x="392" y="65"/>
                  </a:lnTo>
                  <a:lnTo>
                    <a:pt x="391" y="65"/>
                  </a:lnTo>
                  <a:lnTo>
                    <a:pt x="391" y="63"/>
                  </a:lnTo>
                  <a:lnTo>
                    <a:pt x="391" y="62"/>
                  </a:lnTo>
                  <a:lnTo>
                    <a:pt x="390" y="61"/>
                  </a:lnTo>
                  <a:lnTo>
                    <a:pt x="390" y="61"/>
                  </a:lnTo>
                  <a:lnTo>
                    <a:pt x="390" y="61"/>
                  </a:lnTo>
                  <a:lnTo>
                    <a:pt x="390" y="60"/>
                  </a:lnTo>
                  <a:lnTo>
                    <a:pt x="389" y="60"/>
                  </a:lnTo>
                  <a:lnTo>
                    <a:pt x="389" y="59"/>
                  </a:lnTo>
                  <a:lnTo>
                    <a:pt x="389" y="58"/>
                  </a:lnTo>
                  <a:lnTo>
                    <a:pt x="389" y="58"/>
                  </a:lnTo>
                  <a:lnTo>
                    <a:pt x="389" y="58"/>
                  </a:lnTo>
                  <a:lnTo>
                    <a:pt x="390" y="58"/>
                  </a:lnTo>
                  <a:lnTo>
                    <a:pt x="391" y="58"/>
                  </a:lnTo>
                  <a:lnTo>
                    <a:pt x="392" y="58"/>
                  </a:lnTo>
                  <a:lnTo>
                    <a:pt x="393" y="58"/>
                  </a:lnTo>
                  <a:lnTo>
                    <a:pt x="394" y="57"/>
                  </a:lnTo>
                  <a:lnTo>
                    <a:pt x="394" y="57"/>
                  </a:lnTo>
                  <a:lnTo>
                    <a:pt x="395" y="56"/>
                  </a:lnTo>
                  <a:lnTo>
                    <a:pt x="395" y="56"/>
                  </a:lnTo>
                  <a:lnTo>
                    <a:pt x="393" y="54"/>
                  </a:lnTo>
                  <a:lnTo>
                    <a:pt x="393" y="53"/>
                  </a:lnTo>
                  <a:lnTo>
                    <a:pt x="393" y="52"/>
                  </a:lnTo>
                  <a:lnTo>
                    <a:pt x="393" y="52"/>
                  </a:lnTo>
                  <a:lnTo>
                    <a:pt x="392" y="52"/>
                  </a:lnTo>
                  <a:lnTo>
                    <a:pt x="392" y="52"/>
                  </a:lnTo>
                  <a:lnTo>
                    <a:pt x="389" y="54"/>
                  </a:lnTo>
                  <a:lnTo>
                    <a:pt x="389" y="54"/>
                  </a:lnTo>
                  <a:lnTo>
                    <a:pt x="389" y="54"/>
                  </a:lnTo>
                  <a:lnTo>
                    <a:pt x="389" y="53"/>
                  </a:lnTo>
                  <a:lnTo>
                    <a:pt x="389" y="53"/>
                  </a:lnTo>
                  <a:lnTo>
                    <a:pt x="390" y="51"/>
                  </a:lnTo>
                  <a:lnTo>
                    <a:pt x="390" y="51"/>
                  </a:lnTo>
                  <a:lnTo>
                    <a:pt x="390" y="50"/>
                  </a:lnTo>
                  <a:lnTo>
                    <a:pt x="389" y="50"/>
                  </a:lnTo>
                  <a:lnTo>
                    <a:pt x="385" y="50"/>
                  </a:lnTo>
                  <a:lnTo>
                    <a:pt x="385" y="50"/>
                  </a:lnTo>
                  <a:lnTo>
                    <a:pt x="385" y="49"/>
                  </a:lnTo>
                  <a:lnTo>
                    <a:pt x="385" y="49"/>
                  </a:lnTo>
                  <a:lnTo>
                    <a:pt x="384" y="49"/>
                  </a:lnTo>
                  <a:lnTo>
                    <a:pt x="384" y="48"/>
                  </a:lnTo>
                  <a:lnTo>
                    <a:pt x="384" y="47"/>
                  </a:lnTo>
                  <a:lnTo>
                    <a:pt x="384" y="47"/>
                  </a:lnTo>
                  <a:lnTo>
                    <a:pt x="384" y="47"/>
                  </a:lnTo>
                  <a:lnTo>
                    <a:pt x="382" y="48"/>
                  </a:lnTo>
                  <a:lnTo>
                    <a:pt x="380" y="48"/>
                  </a:lnTo>
                  <a:lnTo>
                    <a:pt x="375" y="49"/>
                  </a:lnTo>
                  <a:lnTo>
                    <a:pt x="373" y="50"/>
                  </a:lnTo>
                  <a:lnTo>
                    <a:pt x="372" y="50"/>
                  </a:lnTo>
                  <a:lnTo>
                    <a:pt x="372" y="49"/>
                  </a:lnTo>
                  <a:lnTo>
                    <a:pt x="372" y="49"/>
                  </a:lnTo>
                  <a:lnTo>
                    <a:pt x="371" y="49"/>
                  </a:lnTo>
                  <a:lnTo>
                    <a:pt x="369" y="50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63" y="50"/>
                  </a:lnTo>
                  <a:lnTo>
                    <a:pt x="361" y="50"/>
                  </a:lnTo>
                  <a:lnTo>
                    <a:pt x="361" y="50"/>
                  </a:lnTo>
                  <a:lnTo>
                    <a:pt x="359" y="51"/>
                  </a:lnTo>
                  <a:lnTo>
                    <a:pt x="359" y="51"/>
                  </a:lnTo>
                  <a:lnTo>
                    <a:pt x="355" y="51"/>
                  </a:lnTo>
                  <a:lnTo>
                    <a:pt x="354" y="51"/>
                  </a:lnTo>
                  <a:lnTo>
                    <a:pt x="353" y="51"/>
                  </a:lnTo>
                  <a:lnTo>
                    <a:pt x="347" y="51"/>
                  </a:lnTo>
                  <a:lnTo>
                    <a:pt x="346" y="51"/>
                  </a:lnTo>
                  <a:lnTo>
                    <a:pt x="344" y="50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41" y="50"/>
                  </a:lnTo>
                  <a:lnTo>
                    <a:pt x="340" y="49"/>
                  </a:lnTo>
                  <a:lnTo>
                    <a:pt x="338" y="49"/>
                  </a:lnTo>
                  <a:lnTo>
                    <a:pt x="337" y="49"/>
                  </a:lnTo>
                  <a:lnTo>
                    <a:pt x="336" y="49"/>
                  </a:lnTo>
                  <a:lnTo>
                    <a:pt x="335" y="49"/>
                  </a:lnTo>
                  <a:lnTo>
                    <a:pt x="334" y="48"/>
                  </a:lnTo>
                  <a:lnTo>
                    <a:pt x="335" y="48"/>
                  </a:lnTo>
                  <a:lnTo>
                    <a:pt x="337" y="47"/>
                  </a:lnTo>
                  <a:lnTo>
                    <a:pt x="338" y="47"/>
                  </a:lnTo>
                  <a:lnTo>
                    <a:pt x="339" y="46"/>
                  </a:lnTo>
                  <a:lnTo>
                    <a:pt x="339" y="46"/>
                  </a:lnTo>
                  <a:lnTo>
                    <a:pt x="340" y="46"/>
                  </a:lnTo>
                  <a:lnTo>
                    <a:pt x="343" y="45"/>
                  </a:lnTo>
                  <a:lnTo>
                    <a:pt x="344" y="44"/>
                  </a:lnTo>
                  <a:lnTo>
                    <a:pt x="349" y="44"/>
                  </a:lnTo>
                  <a:lnTo>
                    <a:pt x="351" y="44"/>
                  </a:lnTo>
                  <a:lnTo>
                    <a:pt x="352" y="44"/>
                  </a:lnTo>
                  <a:lnTo>
                    <a:pt x="352" y="44"/>
                  </a:lnTo>
                  <a:lnTo>
                    <a:pt x="354" y="43"/>
                  </a:lnTo>
                  <a:lnTo>
                    <a:pt x="354" y="42"/>
                  </a:lnTo>
                  <a:lnTo>
                    <a:pt x="353" y="42"/>
                  </a:lnTo>
                  <a:lnTo>
                    <a:pt x="353" y="42"/>
                  </a:lnTo>
                  <a:lnTo>
                    <a:pt x="353" y="42"/>
                  </a:lnTo>
                  <a:lnTo>
                    <a:pt x="353" y="40"/>
                  </a:lnTo>
                  <a:lnTo>
                    <a:pt x="353" y="39"/>
                  </a:lnTo>
                  <a:lnTo>
                    <a:pt x="352" y="38"/>
                  </a:lnTo>
                  <a:lnTo>
                    <a:pt x="350" y="36"/>
                  </a:lnTo>
                  <a:lnTo>
                    <a:pt x="347" y="36"/>
                  </a:lnTo>
                  <a:lnTo>
                    <a:pt x="346" y="35"/>
                  </a:lnTo>
                  <a:lnTo>
                    <a:pt x="345" y="35"/>
                  </a:lnTo>
                  <a:lnTo>
                    <a:pt x="343" y="35"/>
                  </a:lnTo>
                  <a:lnTo>
                    <a:pt x="343" y="35"/>
                  </a:lnTo>
                  <a:lnTo>
                    <a:pt x="342" y="35"/>
                  </a:lnTo>
                  <a:lnTo>
                    <a:pt x="340" y="35"/>
                  </a:lnTo>
                  <a:lnTo>
                    <a:pt x="340" y="35"/>
                  </a:lnTo>
                  <a:lnTo>
                    <a:pt x="339" y="35"/>
                  </a:lnTo>
                  <a:lnTo>
                    <a:pt x="340" y="36"/>
                  </a:lnTo>
                  <a:lnTo>
                    <a:pt x="340" y="37"/>
                  </a:lnTo>
                  <a:lnTo>
                    <a:pt x="338" y="36"/>
                  </a:lnTo>
                  <a:lnTo>
                    <a:pt x="338" y="36"/>
                  </a:lnTo>
                  <a:lnTo>
                    <a:pt x="337" y="36"/>
                  </a:lnTo>
                  <a:lnTo>
                    <a:pt x="336" y="36"/>
                  </a:lnTo>
                  <a:lnTo>
                    <a:pt x="332" y="36"/>
                  </a:lnTo>
                  <a:lnTo>
                    <a:pt x="331" y="36"/>
                  </a:lnTo>
                  <a:lnTo>
                    <a:pt x="330" y="36"/>
                  </a:lnTo>
                  <a:lnTo>
                    <a:pt x="330" y="35"/>
                  </a:lnTo>
                  <a:lnTo>
                    <a:pt x="326" y="35"/>
                  </a:lnTo>
                  <a:lnTo>
                    <a:pt x="324" y="34"/>
                  </a:lnTo>
                  <a:lnTo>
                    <a:pt x="323" y="34"/>
                  </a:lnTo>
                  <a:lnTo>
                    <a:pt x="322" y="33"/>
                  </a:lnTo>
                  <a:lnTo>
                    <a:pt x="321" y="32"/>
                  </a:lnTo>
                  <a:lnTo>
                    <a:pt x="320" y="32"/>
                  </a:lnTo>
                  <a:lnTo>
                    <a:pt x="312" y="31"/>
                  </a:lnTo>
                  <a:lnTo>
                    <a:pt x="310" y="30"/>
                  </a:lnTo>
                  <a:lnTo>
                    <a:pt x="309" y="30"/>
                  </a:lnTo>
                  <a:lnTo>
                    <a:pt x="307" y="28"/>
                  </a:lnTo>
                  <a:lnTo>
                    <a:pt x="306" y="27"/>
                  </a:lnTo>
                  <a:lnTo>
                    <a:pt x="304" y="26"/>
                  </a:lnTo>
                  <a:lnTo>
                    <a:pt x="302" y="26"/>
                  </a:lnTo>
                  <a:lnTo>
                    <a:pt x="301" y="26"/>
                  </a:lnTo>
                  <a:lnTo>
                    <a:pt x="298" y="25"/>
                  </a:lnTo>
                  <a:lnTo>
                    <a:pt x="296" y="25"/>
                  </a:lnTo>
                  <a:lnTo>
                    <a:pt x="293" y="25"/>
                  </a:lnTo>
                  <a:lnTo>
                    <a:pt x="292" y="25"/>
                  </a:lnTo>
                  <a:lnTo>
                    <a:pt x="291" y="25"/>
                  </a:lnTo>
                  <a:lnTo>
                    <a:pt x="290" y="25"/>
                  </a:lnTo>
                  <a:lnTo>
                    <a:pt x="289" y="26"/>
                  </a:lnTo>
                  <a:lnTo>
                    <a:pt x="288" y="26"/>
                  </a:lnTo>
                  <a:lnTo>
                    <a:pt x="287" y="27"/>
                  </a:lnTo>
                  <a:lnTo>
                    <a:pt x="285" y="29"/>
                  </a:lnTo>
                  <a:lnTo>
                    <a:pt x="285" y="29"/>
                  </a:lnTo>
                  <a:lnTo>
                    <a:pt x="283" y="29"/>
                  </a:lnTo>
                  <a:lnTo>
                    <a:pt x="281" y="30"/>
                  </a:lnTo>
                  <a:lnTo>
                    <a:pt x="281" y="30"/>
                  </a:lnTo>
                  <a:lnTo>
                    <a:pt x="280" y="30"/>
                  </a:lnTo>
                  <a:lnTo>
                    <a:pt x="275" y="30"/>
                  </a:lnTo>
                  <a:lnTo>
                    <a:pt x="274" y="31"/>
                  </a:lnTo>
                  <a:lnTo>
                    <a:pt x="272" y="31"/>
                  </a:lnTo>
                  <a:lnTo>
                    <a:pt x="272" y="30"/>
                  </a:lnTo>
                  <a:lnTo>
                    <a:pt x="272" y="30"/>
                  </a:lnTo>
                  <a:lnTo>
                    <a:pt x="272" y="30"/>
                  </a:lnTo>
                  <a:lnTo>
                    <a:pt x="272" y="29"/>
                  </a:lnTo>
                  <a:lnTo>
                    <a:pt x="273" y="29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8" y="26"/>
                  </a:lnTo>
                  <a:lnTo>
                    <a:pt x="278" y="26"/>
                  </a:lnTo>
                  <a:lnTo>
                    <a:pt x="279" y="24"/>
                  </a:lnTo>
                  <a:lnTo>
                    <a:pt x="280" y="24"/>
                  </a:lnTo>
                  <a:lnTo>
                    <a:pt x="281" y="23"/>
                  </a:lnTo>
                  <a:lnTo>
                    <a:pt x="282" y="22"/>
                  </a:lnTo>
                  <a:lnTo>
                    <a:pt x="282" y="22"/>
                  </a:lnTo>
                  <a:lnTo>
                    <a:pt x="281" y="22"/>
                  </a:lnTo>
                  <a:lnTo>
                    <a:pt x="280" y="22"/>
                  </a:lnTo>
                  <a:lnTo>
                    <a:pt x="280" y="22"/>
                  </a:lnTo>
                  <a:lnTo>
                    <a:pt x="279" y="22"/>
                  </a:lnTo>
                  <a:lnTo>
                    <a:pt x="275" y="23"/>
                  </a:lnTo>
                  <a:lnTo>
                    <a:pt x="275" y="23"/>
                  </a:lnTo>
                  <a:lnTo>
                    <a:pt x="275" y="23"/>
                  </a:lnTo>
                  <a:lnTo>
                    <a:pt x="275" y="23"/>
                  </a:lnTo>
                  <a:lnTo>
                    <a:pt x="276" y="23"/>
                  </a:lnTo>
                  <a:lnTo>
                    <a:pt x="276" y="23"/>
                  </a:lnTo>
                  <a:lnTo>
                    <a:pt x="276" y="24"/>
                  </a:lnTo>
                  <a:lnTo>
                    <a:pt x="275" y="24"/>
                  </a:lnTo>
                  <a:lnTo>
                    <a:pt x="273" y="25"/>
                  </a:lnTo>
                  <a:lnTo>
                    <a:pt x="272" y="25"/>
                  </a:lnTo>
                  <a:lnTo>
                    <a:pt x="272" y="25"/>
                  </a:lnTo>
                  <a:lnTo>
                    <a:pt x="271" y="25"/>
                  </a:lnTo>
                  <a:lnTo>
                    <a:pt x="271" y="25"/>
                  </a:lnTo>
                  <a:lnTo>
                    <a:pt x="270" y="26"/>
                  </a:lnTo>
                  <a:lnTo>
                    <a:pt x="269" y="26"/>
                  </a:lnTo>
                  <a:lnTo>
                    <a:pt x="267" y="27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67" y="29"/>
                  </a:lnTo>
                  <a:lnTo>
                    <a:pt x="266" y="30"/>
                  </a:lnTo>
                  <a:lnTo>
                    <a:pt x="263" y="31"/>
                  </a:lnTo>
                  <a:lnTo>
                    <a:pt x="262" y="31"/>
                  </a:lnTo>
                  <a:lnTo>
                    <a:pt x="260" y="30"/>
                  </a:lnTo>
                  <a:lnTo>
                    <a:pt x="259" y="30"/>
                  </a:lnTo>
                  <a:lnTo>
                    <a:pt x="259" y="29"/>
                  </a:lnTo>
                  <a:lnTo>
                    <a:pt x="258" y="28"/>
                  </a:lnTo>
                  <a:lnTo>
                    <a:pt x="257" y="26"/>
                  </a:lnTo>
                  <a:lnTo>
                    <a:pt x="257" y="26"/>
                  </a:lnTo>
                  <a:lnTo>
                    <a:pt x="258" y="25"/>
                  </a:lnTo>
                  <a:lnTo>
                    <a:pt x="258" y="24"/>
                  </a:lnTo>
                  <a:lnTo>
                    <a:pt x="259" y="23"/>
                  </a:lnTo>
                  <a:lnTo>
                    <a:pt x="259" y="21"/>
                  </a:lnTo>
                  <a:lnTo>
                    <a:pt x="259" y="20"/>
                  </a:lnTo>
                  <a:lnTo>
                    <a:pt x="259" y="19"/>
                  </a:lnTo>
                  <a:lnTo>
                    <a:pt x="258" y="18"/>
                  </a:lnTo>
                  <a:lnTo>
                    <a:pt x="257" y="17"/>
                  </a:lnTo>
                  <a:lnTo>
                    <a:pt x="256" y="17"/>
                  </a:lnTo>
                  <a:lnTo>
                    <a:pt x="256" y="17"/>
                  </a:lnTo>
                  <a:lnTo>
                    <a:pt x="255" y="17"/>
                  </a:lnTo>
                  <a:lnTo>
                    <a:pt x="254" y="18"/>
                  </a:lnTo>
                  <a:lnTo>
                    <a:pt x="253" y="19"/>
                  </a:lnTo>
                  <a:lnTo>
                    <a:pt x="253" y="19"/>
                  </a:lnTo>
                  <a:lnTo>
                    <a:pt x="254" y="19"/>
                  </a:lnTo>
                  <a:lnTo>
                    <a:pt x="253" y="20"/>
                  </a:lnTo>
                  <a:lnTo>
                    <a:pt x="253" y="20"/>
                  </a:lnTo>
                  <a:lnTo>
                    <a:pt x="253" y="20"/>
                  </a:lnTo>
                  <a:lnTo>
                    <a:pt x="255" y="20"/>
                  </a:lnTo>
                  <a:lnTo>
                    <a:pt x="254" y="21"/>
                  </a:lnTo>
                  <a:lnTo>
                    <a:pt x="250" y="21"/>
                  </a:lnTo>
                  <a:lnTo>
                    <a:pt x="248" y="22"/>
                  </a:lnTo>
                  <a:lnTo>
                    <a:pt x="246" y="23"/>
                  </a:lnTo>
                  <a:lnTo>
                    <a:pt x="245" y="24"/>
                  </a:lnTo>
                  <a:lnTo>
                    <a:pt x="239" y="25"/>
                  </a:lnTo>
                  <a:lnTo>
                    <a:pt x="237" y="26"/>
                  </a:lnTo>
                  <a:lnTo>
                    <a:pt x="236" y="27"/>
                  </a:lnTo>
                  <a:lnTo>
                    <a:pt x="235" y="27"/>
                  </a:lnTo>
                  <a:lnTo>
                    <a:pt x="235" y="27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6" y="25"/>
                  </a:lnTo>
                  <a:lnTo>
                    <a:pt x="238" y="25"/>
                  </a:lnTo>
                  <a:lnTo>
                    <a:pt x="239" y="24"/>
                  </a:lnTo>
                  <a:lnTo>
                    <a:pt x="240" y="24"/>
                  </a:lnTo>
                  <a:lnTo>
                    <a:pt x="240" y="24"/>
                  </a:lnTo>
                  <a:lnTo>
                    <a:pt x="239" y="24"/>
                  </a:lnTo>
                  <a:lnTo>
                    <a:pt x="238" y="24"/>
                  </a:lnTo>
                  <a:lnTo>
                    <a:pt x="237" y="25"/>
                  </a:lnTo>
                  <a:lnTo>
                    <a:pt x="235" y="25"/>
                  </a:lnTo>
                  <a:lnTo>
                    <a:pt x="232" y="25"/>
                  </a:lnTo>
                  <a:lnTo>
                    <a:pt x="226" y="26"/>
                  </a:lnTo>
                  <a:lnTo>
                    <a:pt x="223" y="27"/>
                  </a:lnTo>
                  <a:lnTo>
                    <a:pt x="221" y="28"/>
                  </a:lnTo>
                  <a:lnTo>
                    <a:pt x="218" y="29"/>
                  </a:lnTo>
                  <a:lnTo>
                    <a:pt x="214" y="31"/>
                  </a:lnTo>
                  <a:lnTo>
                    <a:pt x="213" y="31"/>
                  </a:lnTo>
                  <a:lnTo>
                    <a:pt x="212" y="32"/>
                  </a:lnTo>
                  <a:lnTo>
                    <a:pt x="213" y="32"/>
                  </a:lnTo>
                  <a:lnTo>
                    <a:pt x="214" y="31"/>
                  </a:lnTo>
                  <a:lnTo>
                    <a:pt x="215" y="30"/>
                  </a:lnTo>
                  <a:lnTo>
                    <a:pt x="214" y="30"/>
                  </a:lnTo>
                  <a:lnTo>
                    <a:pt x="214" y="29"/>
                  </a:lnTo>
                  <a:lnTo>
                    <a:pt x="214" y="29"/>
                  </a:lnTo>
                  <a:lnTo>
                    <a:pt x="213" y="30"/>
                  </a:lnTo>
                  <a:lnTo>
                    <a:pt x="211" y="31"/>
                  </a:lnTo>
                  <a:lnTo>
                    <a:pt x="211" y="31"/>
                  </a:lnTo>
                  <a:lnTo>
                    <a:pt x="212" y="30"/>
                  </a:lnTo>
                  <a:lnTo>
                    <a:pt x="212" y="30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08" y="30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05" y="31"/>
                  </a:lnTo>
                  <a:lnTo>
                    <a:pt x="204" y="31"/>
                  </a:lnTo>
                  <a:lnTo>
                    <a:pt x="201" y="32"/>
                  </a:lnTo>
                  <a:lnTo>
                    <a:pt x="200" y="32"/>
                  </a:lnTo>
                  <a:lnTo>
                    <a:pt x="198" y="33"/>
                  </a:lnTo>
                  <a:lnTo>
                    <a:pt x="196" y="33"/>
                  </a:lnTo>
                  <a:lnTo>
                    <a:pt x="194" y="34"/>
                  </a:lnTo>
                  <a:lnTo>
                    <a:pt x="193" y="34"/>
                  </a:lnTo>
                  <a:lnTo>
                    <a:pt x="193" y="35"/>
                  </a:lnTo>
                  <a:lnTo>
                    <a:pt x="192" y="35"/>
                  </a:lnTo>
                  <a:lnTo>
                    <a:pt x="192" y="36"/>
                  </a:lnTo>
                  <a:lnTo>
                    <a:pt x="192" y="36"/>
                  </a:lnTo>
                  <a:lnTo>
                    <a:pt x="193" y="36"/>
                  </a:lnTo>
                  <a:lnTo>
                    <a:pt x="193" y="36"/>
                  </a:lnTo>
                  <a:lnTo>
                    <a:pt x="192" y="36"/>
                  </a:lnTo>
                  <a:lnTo>
                    <a:pt x="191" y="37"/>
                  </a:lnTo>
                  <a:lnTo>
                    <a:pt x="186" y="36"/>
                  </a:lnTo>
                  <a:lnTo>
                    <a:pt x="186" y="37"/>
                  </a:lnTo>
                  <a:lnTo>
                    <a:pt x="186" y="37"/>
                  </a:lnTo>
                  <a:lnTo>
                    <a:pt x="186" y="37"/>
                  </a:lnTo>
                  <a:lnTo>
                    <a:pt x="186" y="38"/>
                  </a:lnTo>
                  <a:lnTo>
                    <a:pt x="186" y="38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5" y="36"/>
                  </a:lnTo>
                  <a:lnTo>
                    <a:pt x="186" y="36"/>
                  </a:lnTo>
                  <a:lnTo>
                    <a:pt x="188" y="35"/>
                  </a:lnTo>
                  <a:lnTo>
                    <a:pt x="190" y="34"/>
                  </a:lnTo>
                  <a:lnTo>
                    <a:pt x="192" y="34"/>
                  </a:lnTo>
                  <a:lnTo>
                    <a:pt x="195" y="32"/>
                  </a:lnTo>
                  <a:lnTo>
                    <a:pt x="197" y="32"/>
                  </a:lnTo>
                  <a:lnTo>
                    <a:pt x="199" y="32"/>
                  </a:lnTo>
                  <a:lnTo>
                    <a:pt x="201" y="31"/>
                  </a:lnTo>
                  <a:lnTo>
                    <a:pt x="202" y="31"/>
                  </a:lnTo>
                  <a:lnTo>
                    <a:pt x="204" y="30"/>
                  </a:lnTo>
                  <a:lnTo>
                    <a:pt x="206" y="29"/>
                  </a:lnTo>
                  <a:lnTo>
                    <a:pt x="208" y="29"/>
                  </a:lnTo>
                  <a:lnTo>
                    <a:pt x="209" y="28"/>
                  </a:lnTo>
                  <a:lnTo>
                    <a:pt x="213" y="28"/>
                  </a:lnTo>
                  <a:lnTo>
                    <a:pt x="214" y="28"/>
                  </a:lnTo>
                  <a:lnTo>
                    <a:pt x="215" y="28"/>
                  </a:lnTo>
                  <a:lnTo>
                    <a:pt x="218" y="27"/>
                  </a:lnTo>
                  <a:lnTo>
                    <a:pt x="219" y="27"/>
                  </a:lnTo>
                  <a:lnTo>
                    <a:pt x="221" y="27"/>
                  </a:lnTo>
                  <a:lnTo>
                    <a:pt x="224" y="26"/>
                  </a:lnTo>
                  <a:lnTo>
                    <a:pt x="234" y="23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21"/>
                  </a:lnTo>
                  <a:lnTo>
                    <a:pt x="236" y="21"/>
                  </a:lnTo>
                  <a:lnTo>
                    <a:pt x="236" y="21"/>
                  </a:lnTo>
                  <a:lnTo>
                    <a:pt x="233" y="22"/>
                  </a:lnTo>
                  <a:lnTo>
                    <a:pt x="232" y="22"/>
                  </a:lnTo>
                  <a:lnTo>
                    <a:pt x="232" y="22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29" y="22"/>
                  </a:lnTo>
                  <a:lnTo>
                    <a:pt x="228" y="22"/>
                  </a:lnTo>
                  <a:lnTo>
                    <a:pt x="227" y="22"/>
                  </a:lnTo>
                  <a:lnTo>
                    <a:pt x="223" y="23"/>
                  </a:lnTo>
                  <a:lnTo>
                    <a:pt x="222" y="23"/>
                  </a:lnTo>
                  <a:lnTo>
                    <a:pt x="222" y="24"/>
                  </a:lnTo>
                  <a:lnTo>
                    <a:pt x="220" y="24"/>
                  </a:lnTo>
                  <a:lnTo>
                    <a:pt x="219" y="24"/>
                  </a:lnTo>
                  <a:lnTo>
                    <a:pt x="218" y="24"/>
                  </a:lnTo>
                  <a:lnTo>
                    <a:pt x="217" y="24"/>
                  </a:lnTo>
                  <a:lnTo>
                    <a:pt x="216" y="25"/>
                  </a:lnTo>
                  <a:lnTo>
                    <a:pt x="211" y="26"/>
                  </a:lnTo>
                  <a:lnTo>
                    <a:pt x="208" y="27"/>
                  </a:lnTo>
                  <a:lnTo>
                    <a:pt x="208" y="27"/>
                  </a:lnTo>
                  <a:lnTo>
                    <a:pt x="206" y="26"/>
                  </a:lnTo>
                  <a:lnTo>
                    <a:pt x="205" y="26"/>
                  </a:lnTo>
                  <a:lnTo>
                    <a:pt x="204" y="26"/>
                  </a:lnTo>
                  <a:lnTo>
                    <a:pt x="204" y="27"/>
                  </a:lnTo>
                  <a:lnTo>
                    <a:pt x="204" y="27"/>
                  </a:lnTo>
                  <a:lnTo>
                    <a:pt x="204" y="27"/>
                  </a:lnTo>
                  <a:lnTo>
                    <a:pt x="205" y="27"/>
                  </a:lnTo>
                  <a:lnTo>
                    <a:pt x="205" y="27"/>
                  </a:lnTo>
                  <a:lnTo>
                    <a:pt x="204" y="27"/>
                  </a:lnTo>
                  <a:lnTo>
                    <a:pt x="203" y="27"/>
                  </a:lnTo>
                  <a:lnTo>
                    <a:pt x="201" y="27"/>
                  </a:lnTo>
                  <a:lnTo>
                    <a:pt x="200" y="28"/>
                  </a:lnTo>
                  <a:lnTo>
                    <a:pt x="197" y="29"/>
                  </a:lnTo>
                  <a:lnTo>
                    <a:pt x="196" y="29"/>
                  </a:lnTo>
                  <a:lnTo>
                    <a:pt x="195" y="30"/>
                  </a:lnTo>
                  <a:lnTo>
                    <a:pt x="194" y="30"/>
                  </a:lnTo>
                  <a:lnTo>
                    <a:pt x="192" y="30"/>
                  </a:lnTo>
                  <a:lnTo>
                    <a:pt x="190" y="30"/>
                  </a:lnTo>
                  <a:lnTo>
                    <a:pt x="187" y="31"/>
                  </a:lnTo>
                  <a:lnTo>
                    <a:pt x="184" y="32"/>
                  </a:lnTo>
                  <a:lnTo>
                    <a:pt x="184" y="31"/>
                  </a:lnTo>
                  <a:lnTo>
                    <a:pt x="187" y="30"/>
                  </a:lnTo>
                  <a:lnTo>
                    <a:pt x="188" y="30"/>
                  </a:lnTo>
                  <a:lnTo>
                    <a:pt x="190" y="29"/>
                  </a:lnTo>
                  <a:lnTo>
                    <a:pt x="190" y="29"/>
                  </a:lnTo>
                  <a:lnTo>
                    <a:pt x="189" y="28"/>
                  </a:lnTo>
                  <a:lnTo>
                    <a:pt x="189" y="28"/>
                  </a:lnTo>
                  <a:lnTo>
                    <a:pt x="189" y="27"/>
                  </a:lnTo>
                  <a:lnTo>
                    <a:pt x="189" y="27"/>
                  </a:lnTo>
                  <a:lnTo>
                    <a:pt x="188" y="27"/>
                  </a:lnTo>
                  <a:lnTo>
                    <a:pt x="187" y="27"/>
                  </a:lnTo>
                  <a:lnTo>
                    <a:pt x="186" y="27"/>
                  </a:lnTo>
                  <a:lnTo>
                    <a:pt x="185" y="28"/>
                  </a:lnTo>
                  <a:lnTo>
                    <a:pt x="185" y="28"/>
                  </a:lnTo>
                  <a:lnTo>
                    <a:pt x="185" y="29"/>
                  </a:lnTo>
                  <a:lnTo>
                    <a:pt x="184" y="29"/>
                  </a:lnTo>
                  <a:lnTo>
                    <a:pt x="181" y="29"/>
                  </a:lnTo>
                  <a:lnTo>
                    <a:pt x="178" y="29"/>
                  </a:lnTo>
                  <a:lnTo>
                    <a:pt x="178" y="30"/>
                  </a:lnTo>
                  <a:lnTo>
                    <a:pt x="177" y="30"/>
                  </a:lnTo>
                  <a:lnTo>
                    <a:pt x="176" y="31"/>
                  </a:lnTo>
                  <a:lnTo>
                    <a:pt x="175" y="31"/>
                  </a:lnTo>
                  <a:lnTo>
                    <a:pt x="174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66" y="33"/>
                  </a:lnTo>
                  <a:lnTo>
                    <a:pt x="166" y="34"/>
                  </a:lnTo>
                  <a:lnTo>
                    <a:pt x="167" y="34"/>
                  </a:lnTo>
                  <a:lnTo>
                    <a:pt x="167" y="34"/>
                  </a:lnTo>
                  <a:lnTo>
                    <a:pt x="168" y="34"/>
                  </a:lnTo>
                  <a:lnTo>
                    <a:pt x="167" y="35"/>
                  </a:lnTo>
                  <a:lnTo>
                    <a:pt x="166" y="35"/>
                  </a:lnTo>
                  <a:lnTo>
                    <a:pt x="165" y="35"/>
                  </a:lnTo>
                  <a:lnTo>
                    <a:pt x="164" y="35"/>
                  </a:lnTo>
                  <a:lnTo>
                    <a:pt x="164" y="35"/>
                  </a:lnTo>
                  <a:lnTo>
                    <a:pt x="164" y="36"/>
                  </a:lnTo>
                  <a:lnTo>
                    <a:pt x="164" y="36"/>
                  </a:lnTo>
                  <a:lnTo>
                    <a:pt x="165" y="36"/>
                  </a:lnTo>
                  <a:lnTo>
                    <a:pt x="167" y="36"/>
                  </a:lnTo>
                  <a:lnTo>
                    <a:pt x="167" y="37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5" y="38"/>
                  </a:lnTo>
                  <a:lnTo>
                    <a:pt x="163" y="37"/>
                  </a:lnTo>
                  <a:lnTo>
                    <a:pt x="161" y="36"/>
                  </a:lnTo>
                  <a:lnTo>
                    <a:pt x="158" y="36"/>
                  </a:lnTo>
                  <a:lnTo>
                    <a:pt x="156" y="36"/>
                  </a:lnTo>
                  <a:lnTo>
                    <a:pt x="154" y="35"/>
                  </a:lnTo>
                  <a:lnTo>
                    <a:pt x="152" y="35"/>
                  </a:lnTo>
                  <a:lnTo>
                    <a:pt x="149" y="34"/>
                  </a:lnTo>
                  <a:lnTo>
                    <a:pt x="147" y="33"/>
                  </a:lnTo>
                  <a:lnTo>
                    <a:pt x="147" y="32"/>
                  </a:lnTo>
                  <a:lnTo>
                    <a:pt x="145" y="31"/>
                  </a:lnTo>
                  <a:lnTo>
                    <a:pt x="143" y="29"/>
                  </a:lnTo>
                  <a:lnTo>
                    <a:pt x="138" y="28"/>
                  </a:lnTo>
                  <a:lnTo>
                    <a:pt x="133" y="28"/>
                  </a:lnTo>
                  <a:lnTo>
                    <a:pt x="130" y="27"/>
                  </a:lnTo>
                  <a:lnTo>
                    <a:pt x="129" y="27"/>
                  </a:lnTo>
                  <a:lnTo>
                    <a:pt x="124" y="31"/>
                  </a:lnTo>
                  <a:lnTo>
                    <a:pt x="120" y="34"/>
                  </a:lnTo>
                  <a:lnTo>
                    <a:pt x="116" y="37"/>
                  </a:lnTo>
                  <a:lnTo>
                    <a:pt x="112" y="42"/>
                  </a:lnTo>
                  <a:lnTo>
                    <a:pt x="108" y="45"/>
                  </a:lnTo>
                  <a:lnTo>
                    <a:pt x="104" y="48"/>
                  </a:lnTo>
                  <a:lnTo>
                    <a:pt x="99" y="52"/>
                  </a:lnTo>
                  <a:lnTo>
                    <a:pt x="95" y="55"/>
                  </a:lnTo>
                  <a:lnTo>
                    <a:pt x="91" y="58"/>
                  </a:lnTo>
                  <a:lnTo>
                    <a:pt x="87" y="62"/>
                  </a:lnTo>
                  <a:lnTo>
                    <a:pt x="83" y="65"/>
                  </a:lnTo>
                  <a:lnTo>
                    <a:pt x="79" y="69"/>
                  </a:lnTo>
                  <a:lnTo>
                    <a:pt x="75" y="72"/>
                  </a:lnTo>
                  <a:lnTo>
                    <a:pt x="71" y="77"/>
                  </a:lnTo>
                  <a:lnTo>
                    <a:pt x="67" y="80"/>
                  </a:lnTo>
                  <a:lnTo>
                    <a:pt x="62" y="83"/>
                  </a:lnTo>
                  <a:lnTo>
                    <a:pt x="58" y="87"/>
                  </a:lnTo>
                  <a:lnTo>
                    <a:pt x="54" y="90"/>
                  </a:lnTo>
                  <a:lnTo>
                    <a:pt x="50" y="94"/>
                  </a:lnTo>
                  <a:lnTo>
                    <a:pt x="46" y="97"/>
                  </a:lnTo>
                  <a:lnTo>
                    <a:pt x="43" y="101"/>
                  </a:lnTo>
                  <a:lnTo>
                    <a:pt x="39" y="104"/>
                  </a:lnTo>
                  <a:lnTo>
                    <a:pt x="35" y="108"/>
                  </a:lnTo>
                  <a:lnTo>
                    <a:pt x="31" y="113"/>
                  </a:lnTo>
                  <a:lnTo>
                    <a:pt x="26" y="116"/>
                  </a:lnTo>
                  <a:lnTo>
                    <a:pt x="22" y="120"/>
                  </a:lnTo>
                  <a:lnTo>
                    <a:pt x="19" y="123"/>
                  </a:lnTo>
                  <a:lnTo>
                    <a:pt x="15" y="127"/>
                  </a:lnTo>
                  <a:lnTo>
                    <a:pt x="11" y="130"/>
                  </a:lnTo>
                  <a:lnTo>
                    <a:pt x="7" y="134"/>
                  </a:lnTo>
                  <a:lnTo>
                    <a:pt x="4" y="137"/>
                  </a:lnTo>
                  <a:lnTo>
                    <a:pt x="0" y="141"/>
                  </a:lnTo>
                  <a:lnTo>
                    <a:pt x="2" y="142"/>
                  </a:lnTo>
                  <a:lnTo>
                    <a:pt x="3" y="142"/>
                  </a:lnTo>
                  <a:lnTo>
                    <a:pt x="5" y="141"/>
                  </a:lnTo>
                  <a:lnTo>
                    <a:pt x="7" y="142"/>
                  </a:lnTo>
                  <a:lnTo>
                    <a:pt x="8" y="143"/>
                  </a:lnTo>
                  <a:lnTo>
                    <a:pt x="10" y="142"/>
                  </a:lnTo>
                  <a:lnTo>
                    <a:pt x="13" y="141"/>
                  </a:lnTo>
                  <a:lnTo>
                    <a:pt x="15" y="141"/>
                  </a:lnTo>
                  <a:lnTo>
                    <a:pt x="17" y="141"/>
                  </a:lnTo>
                  <a:lnTo>
                    <a:pt x="19" y="141"/>
                  </a:lnTo>
                  <a:lnTo>
                    <a:pt x="18" y="141"/>
                  </a:lnTo>
                  <a:lnTo>
                    <a:pt x="16" y="143"/>
                  </a:lnTo>
                  <a:lnTo>
                    <a:pt x="14" y="144"/>
                  </a:lnTo>
                  <a:lnTo>
                    <a:pt x="15" y="145"/>
                  </a:lnTo>
                  <a:lnTo>
                    <a:pt x="16" y="145"/>
                  </a:lnTo>
                  <a:lnTo>
                    <a:pt x="17" y="146"/>
                  </a:lnTo>
                  <a:lnTo>
                    <a:pt x="16" y="149"/>
                  </a:lnTo>
                  <a:lnTo>
                    <a:pt x="16" y="150"/>
                  </a:lnTo>
                  <a:lnTo>
                    <a:pt x="17" y="151"/>
                  </a:lnTo>
                  <a:lnTo>
                    <a:pt x="17" y="151"/>
                  </a:lnTo>
                  <a:lnTo>
                    <a:pt x="18" y="153"/>
                  </a:lnTo>
                  <a:lnTo>
                    <a:pt x="18" y="154"/>
                  </a:lnTo>
                  <a:lnTo>
                    <a:pt x="19" y="155"/>
                  </a:lnTo>
                  <a:lnTo>
                    <a:pt x="19" y="155"/>
                  </a:lnTo>
                  <a:lnTo>
                    <a:pt x="18" y="157"/>
                  </a:lnTo>
                  <a:lnTo>
                    <a:pt x="17" y="158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9" y="158"/>
                  </a:lnTo>
                  <a:lnTo>
                    <a:pt x="21" y="158"/>
                  </a:lnTo>
                  <a:lnTo>
                    <a:pt x="24" y="157"/>
                  </a:lnTo>
                  <a:lnTo>
                    <a:pt x="25" y="156"/>
                  </a:lnTo>
                  <a:lnTo>
                    <a:pt x="28" y="156"/>
                  </a:lnTo>
                  <a:lnTo>
                    <a:pt x="31" y="155"/>
                  </a:lnTo>
                  <a:lnTo>
                    <a:pt x="34" y="152"/>
                  </a:lnTo>
                  <a:lnTo>
                    <a:pt x="35" y="152"/>
                  </a:lnTo>
                  <a:lnTo>
                    <a:pt x="36" y="152"/>
                  </a:lnTo>
                  <a:lnTo>
                    <a:pt x="37" y="152"/>
                  </a:lnTo>
                  <a:lnTo>
                    <a:pt x="37" y="151"/>
                  </a:lnTo>
                  <a:lnTo>
                    <a:pt x="39" y="150"/>
                  </a:lnTo>
                  <a:lnTo>
                    <a:pt x="41" y="150"/>
                  </a:lnTo>
                  <a:lnTo>
                    <a:pt x="44" y="149"/>
                  </a:lnTo>
                  <a:lnTo>
                    <a:pt x="47" y="148"/>
                  </a:lnTo>
                  <a:lnTo>
                    <a:pt x="48" y="149"/>
                  </a:lnTo>
                  <a:lnTo>
                    <a:pt x="48" y="150"/>
                  </a:lnTo>
                  <a:lnTo>
                    <a:pt x="49" y="151"/>
                  </a:lnTo>
                  <a:lnTo>
                    <a:pt x="48" y="151"/>
                  </a:lnTo>
                  <a:lnTo>
                    <a:pt x="48" y="152"/>
                  </a:lnTo>
                  <a:lnTo>
                    <a:pt x="47" y="153"/>
                  </a:lnTo>
                  <a:lnTo>
                    <a:pt x="46" y="155"/>
                  </a:lnTo>
                  <a:lnTo>
                    <a:pt x="46" y="155"/>
                  </a:lnTo>
                  <a:lnTo>
                    <a:pt x="47" y="155"/>
                  </a:lnTo>
                  <a:lnTo>
                    <a:pt x="48" y="156"/>
                  </a:lnTo>
                  <a:lnTo>
                    <a:pt x="48" y="156"/>
                  </a:lnTo>
                  <a:lnTo>
                    <a:pt x="48" y="157"/>
                  </a:lnTo>
                  <a:lnTo>
                    <a:pt x="48" y="157"/>
                  </a:lnTo>
                  <a:lnTo>
                    <a:pt x="48" y="158"/>
                  </a:lnTo>
                  <a:lnTo>
                    <a:pt x="48" y="159"/>
                  </a:lnTo>
                  <a:lnTo>
                    <a:pt x="48" y="159"/>
                  </a:lnTo>
                  <a:lnTo>
                    <a:pt x="48" y="159"/>
                  </a:lnTo>
                  <a:lnTo>
                    <a:pt x="48" y="160"/>
                  </a:lnTo>
                  <a:lnTo>
                    <a:pt x="49" y="161"/>
                  </a:lnTo>
                  <a:lnTo>
                    <a:pt x="49" y="161"/>
                  </a:lnTo>
                  <a:lnTo>
                    <a:pt x="50" y="162"/>
                  </a:lnTo>
                  <a:lnTo>
                    <a:pt x="50" y="163"/>
                  </a:lnTo>
                  <a:lnTo>
                    <a:pt x="50" y="164"/>
                  </a:lnTo>
                  <a:lnTo>
                    <a:pt x="50" y="166"/>
                  </a:lnTo>
                  <a:lnTo>
                    <a:pt x="49" y="166"/>
                  </a:lnTo>
                  <a:lnTo>
                    <a:pt x="49" y="168"/>
                  </a:lnTo>
                  <a:lnTo>
                    <a:pt x="49" y="170"/>
                  </a:lnTo>
                  <a:lnTo>
                    <a:pt x="49" y="171"/>
                  </a:lnTo>
                  <a:lnTo>
                    <a:pt x="49" y="172"/>
                  </a:lnTo>
                  <a:lnTo>
                    <a:pt x="49" y="174"/>
                  </a:lnTo>
                  <a:lnTo>
                    <a:pt x="48" y="175"/>
                  </a:lnTo>
                  <a:lnTo>
                    <a:pt x="48" y="177"/>
                  </a:lnTo>
                  <a:lnTo>
                    <a:pt x="48" y="178"/>
                  </a:lnTo>
                  <a:lnTo>
                    <a:pt x="48" y="180"/>
                  </a:lnTo>
                  <a:lnTo>
                    <a:pt x="48" y="181"/>
                  </a:lnTo>
                  <a:lnTo>
                    <a:pt x="47" y="181"/>
                  </a:lnTo>
                  <a:lnTo>
                    <a:pt x="45" y="183"/>
                  </a:lnTo>
                  <a:lnTo>
                    <a:pt x="47" y="184"/>
                  </a:lnTo>
                  <a:lnTo>
                    <a:pt x="48" y="184"/>
                  </a:lnTo>
                  <a:lnTo>
                    <a:pt x="47" y="185"/>
                  </a:lnTo>
                  <a:lnTo>
                    <a:pt x="45" y="186"/>
                  </a:lnTo>
                  <a:lnTo>
                    <a:pt x="46" y="186"/>
                  </a:lnTo>
                  <a:lnTo>
                    <a:pt x="47" y="187"/>
                  </a:lnTo>
                  <a:lnTo>
                    <a:pt x="46" y="187"/>
                  </a:lnTo>
                  <a:lnTo>
                    <a:pt x="46" y="188"/>
                  </a:lnTo>
                  <a:lnTo>
                    <a:pt x="45" y="189"/>
                  </a:lnTo>
                  <a:lnTo>
                    <a:pt x="47" y="189"/>
                  </a:lnTo>
                  <a:lnTo>
                    <a:pt x="47" y="189"/>
                  </a:lnTo>
                  <a:lnTo>
                    <a:pt x="48" y="190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50" y="192"/>
                  </a:lnTo>
                  <a:lnTo>
                    <a:pt x="51" y="192"/>
                  </a:lnTo>
                  <a:lnTo>
                    <a:pt x="53" y="193"/>
                  </a:lnTo>
                  <a:lnTo>
                    <a:pt x="53" y="194"/>
                  </a:lnTo>
                  <a:lnTo>
                    <a:pt x="54" y="194"/>
                  </a:lnTo>
                  <a:lnTo>
                    <a:pt x="54" y="195"/>
                  </a:lnTo>
                  <a:lnTo>
                    <a:pt x="55" y="196"/>
                  </a:lnTo>
                  <a:lnTo>
                    <a:pt x="57" y="195"/>
                  </a:lnTo>
                  <a:lnTo>
                    <a:pt x="56" y="196"/>
                  </a:lnTo>
                  <a:lnTo>
                    <a:pt x="56" y="197"/>
                  </a:lnTo>
                  <a:lnTo>
                    <a:pt x="56" y="197"/>
                  </a:lnTo>
                  <a:lnTo>
                    <a:pt x="55" y="198"/>
                  </a:lnTo>
                  <a:lnTo>
                    <a:pt x="55" y="198"/>
                  </a:lnTo>
                  <a:lnTo>
                    <a:pt x="54" y="199"/>
                  </a:lnTo>
                  <a:lnTo>
                    <a:pt x="53" y="200"/>
                  </a:lnTo>
                  <a:lnTo>
                    <a:pt x="52" y="201"/>
                  </a:lnTo>
                  <a:lnTo>
                    <a:pt x="51" y="202"/>
                  </a:lnTo>
                  <a:lnTo>
                    <a:pt x="51" y="202"/>
                  </a:lnTo>
                  <a:lnTo>
                    <a:pt x="50" y="204"/>
                  </a:lnTo>
                  <a:lnTo>
                    <a:pt x="49" y="205"/>
                  </a:lnTo>
                  <a:lnTo>
                    <a:pt x="48" y="206"/>
                  </a:lnTo>
                  <a:lnTo>
                    <a:pt x="47" y="207"/>
                  </a:lnTo>
                  <a:lnTo>
                    <a:pt x="46" y="208"/>
                  </a:lnTo>
                  <a:lnTo>
                    <a:pt x="46" y="209"/>
                  </a:lnTo>
                  <a:lnTo>
                    <a:pt x="47" y="208"/>
                  </a:lnTo>
                  <a:lnTo>
                    <a:pt x="49" y="206"/>
                  </a:lnTo>
                  <a:lnTo>
                    <a:pt x="50" y="206"/>
                  </a:lnTo>
                  <a:lnTo>
                    <a:pt x="52" y="204"/>
                  </a:lnTo>
                  <a:lnTo>
                    <a:pt x="53" y="203"/>
                  </a:lnTo>
                  <a:lnTo>
                    <a:pt x="53" y="202"/>
                  </a:lnTo>
                  <a:lnTo>
                    <a:pt x="53" y="203"/>
                  </a:lnTo>
                  <a:lnTo>
                    <a:pt x="53" y="204"/>
                  </a:lnTo>
                  <a:lnTo>
                    <a:pt x="53" y="204"/>
                  </a:lnTo>
                  <a:lnTo>
                    <a:pt x="53" y="204"/>
                  </a:lnTo>
                  <a:lnTo>
                    <a:pt x="54" y="204"/>
                  </a:lnTo>
                  <a:lnTo>
                    <a:pt x="55" y="204"/>
                  </a:lnTo>
                  <a:lnTo>
                    <a:pt x="51" y="206"/>
                  </a:lnTo>
                  <a:lnTo>
                    <a:pt x="48" y="207"/>
                  </a:lnTo>
                  <a:lnTo>
                    <a:pt x="47" y="208"/>
                  </a:lnTo>
                  <a:lnTo>
                    <a:pt x="43" y="211"/>
                  </a:lnTo>
                  <a:lnTo>
                    <a:pt x="42" y="212"/>
                  </a:lnTo>
                  <a:lnTo>
                    <a:pt x="40" y="213"/>
                  </a:lnTo>
                  <a:lnTo>
                    <a:pt x="39" y="213"/>
                  </a:lnTo>
                  <a:lnTo>
                    <a:pt x="38" y="214"/>
                  </a:lnTo>
                  <a:lnTo>
                    <a:pt x="38" y="214"/>
                  </a:lnTo>
                  <a:lnTo>
                    <a:pt x="37" y="215"/>
                  </a:lnTo>
                  <a:lnTo>
                    <a:pt x="36" y="216"/>
                  </a:lnTo>
                  <a:lnTo>
                    <a:pt x="35" y="218"/>
                  </a:lnTo>
                  <a:lnTo>
                    <a:pt x="34" y="219"/>
                  </a:lnTo>
                  <a:lnTo>
                    <a:pt x="35" y="220"/>
                  </a:lnTo>
                  <a:lnTo>
                    <a:pt x="36" y="221"/>
                  </a:lnTo>
                  <a:lnTo>
                    <a:pt x="38" y="220"/>
                  </a:lnTo>
                  <a:lnTo>
                    <a:pt x="39" y="220"/>
                  </a:lnTo>
                  <a:lnTo>
                    <a:pt x="41" y="220"/>
                  </a:lnTo>
                  <a:lnTo>
                    <a:pt x="39" y="221"/>
                  </a:lnTo>
                  <a:lnTo>
                    <a:pt x="36" y="222"/>
                  </a:lnTo>
                  <a:lnTo>
                    <a:pt x="35" y="222"/>
                  </a:lnTo>
                  <a:lnTo>
                    <a:pt x="34" y="224"/>
                  </a:lnTo>
                  <a:lnTo>
                    <a:pt x="31" y="225"/>
                  </a:lnTo>
                  <a:lnTo>
                    <a:pt x="27" y="227"/>
                  </a:lnTo>
                  <a:lnTo>
                    <a:pt x="27" y="228"/>
                  </a:lnTo>
                  <a:lnTo>
                    <a:pt x="28" y="229"/>
                  </a:lnTo>
                  <a:lnTo>
                    <a:pt x="31" y="229"/>
                  </a:lnTo>
                  <a:lnTo>
                    <a:pt x="30" y="231"/>
                  </a:lnTo>
                  <a:lnTo>
                    <a:pt x="31" y="232"/>
                  </a:lnTo>
                  <a:lnTo>
                    <a:pt x="31" y="233"/>
                  </a:lnTo>
                  <a:lnTo>
                    <a:pt x="33" y="232"/>
                  </a:lnTo>
                  <a:lnTo>
                    <a:pt x="36" y="231"/>
                  </a:lnTo>
                  <a:lnTo>
                    <a:pt x="36" y="231"/>
                  </a:lnTo>
                  <a:lnTo>
                    <a:pt x="37" y="230"/>
                  </a:lnTo>
                  <a:lnTo>
                    <a:pt x="38" y="229"/>
                  </a:lnTo>
                  <a:lnTo>
                    <a:pt x="39" y="228"/>
                  </a:lnTo>
                  <a:lnTo>
                    <a:pt x="42" y="226"/>
                  </a:lnTo>
                  <a:lnTo>
                    <a:pt x="42" y="226"/>
                  </a:lnTo>
                  <a:lnTo>
                    <a:pt x="43" y="225"/>
                  </a:lnTo>
                  <a:lnTo>
                    <a:pt x="44" y="225"/>
                  </a:lnTo>
                  <a:lnTo>
                    <a:pt x="44" y="226"/>
                  </a:lnTo>
                  <a:lnTo>
                    <a:pt x="44" y="226"/>
                  </a:lnTo>
                  <a:lnTo>
                    <a:pt x="47" y="224"/>
                  </a:lnTo>
                  <a:lnTo>
                    <a:pt x="47" y="224"/>
                  </a:lnTo>
                  <a:lnTo>
                    <a:pt x="48" y="225"/>
                  </a:lnTo>
                  <a:lnTo>
                    <a:pt x="47" y="225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45" y="226"/>
                  </a:lnTo>
                  <a:lnTo>
                    <a:pt x="44" y="227"/>
                  </a:lnTo>
                  <a:lnTo>
                    <a:pt x="44" y="227"/>
                  </a:lnTo>
                  <a:lnTo>
                    <a:pt x="44" y="228"/>
                  </a:lnTo>
                  <a:lnTo>
                    <a:pt x="43" y="229"/>
                  </a:lnTo>
                  <a:lnTo>
                    <a:pt x="44" y="230"/>
                  </a:lnTo>
                  <a:lnTo>
                    <a:pt x="44" y="230"/>
                  </a:lnTo>
                  <a:lnTo>
                    <a:pt x="45" y="230"/>
                  </a:lnTo>
                  <a:lnTo>
                    <a:pt x="46" y="230"/>
                  </a:lnTo>
                  <a:lnTo>
                    <a:pt x="47" y="230"/>
                  </a:lnTo>
                  <a:lnTo>
                    <a:pt x="48" y="230"/>
                  </a:lnTo>
                  <a:lnTo>
                    <a:pt x="48" y="232"/>
                  </a:lnTo>
                  <a:lnTo>
                    <a:pt x="48" y="233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6" y="230"/>
                  </a:lnTo>
                  <a:lnTo>
                    <a:pt x="45" y="230"/>
                  </a:lnTo>
                  <a:lnTo>
                    <a:pt x="44" y="231"/>
                  </a:lnTo>
                  <a:lnTo>
                    <a:pt x="43" y="231"/>
                  </a:lnTo>
                  <a:lnTo>
                    <a:pt x="42" y="229"/>
                  </a:lnTo>
                  <a:lnTo>
                    <a:pt x="41" y="229"/>
                  </a:lnTo>
                  <a:lnTo>
                    <a:pt x="43" y="228"/>
                  </a:lnTo>
                  <a:lnTo>
                    <a:pt x="43" y="227"/>
                  </a:lnTo>
                  <a:lnTo>
                    <a:pt x="42" y="227"/>
                  </a:lnTo>
                  <a:lnTo>
                    <a:pt x="41" y="227"/>
                  </a:lnTo>
                  <a:lnTo>
                    <a:pt x="40" y="228"/>
                  </a:lnTo>
                  <a:lnTo>
                    <a:pt x="38" y="229"/>
                  </a:lnTo>
                  <a:lnTo>
                    <a:pt x="38" y="231"/>
                  </a:lnTo>
                  <a:lnTo>
                    <a:pt x="37" y="231"/>
                  </a:lnTo>
                  <a:lnTo>
                    <a:pt x="39" y="232"/>
                  </a:lnTo>
                  <a:lnTo>
                    <a:pt x="40" y="233"/>
                  </a:lnTo>
                  <a:lnTo>
                    <a:pt x="41" y="234"/>
                  </a:lnTo>
                  <a:lnTo>
                    <a:pt x="39" y="238"/>
                  </a:lnTo>
                  <a:lnTo>
                    <a:pt x="39" y="238"/>
                  </a:lnTo>
                  <a:lnTo>
                    <a:pt x="42" y="237"/>
                  </a:lnTo>
                  <a:lnTo>
                    <a:pt x="43" y="237"/>
                  </a:lnTo>
                  <a:lnTo>
                    <a:pt x="42" y="238"/>
                  </a:lnTo>
                  <a:lnTo>
                    <a:pt x="41" y="239"/>
                  </a:lnTo>
                  <a:lnTo>
                    <a:pt x="39" y="241"/>
                  </a:lnTo>
                  <a:lnTo>
                    <a:pt x="36" y="243"/>
                  </a:lnTo>
                  <a:lnTo>
                    <a:pt x="35" y="244"/>
                  </a:lnTo>
                  <a:lnTo>
                    <a:pt x="36" y="244"/>
                  </a:lnTo>
                  <a:lnTo>
                    <a:pt x="37" y="244"/>
                  </a:lnTo>
                  <a:lnTo>
                    <a:pt x="39" y="242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39" y="243"/>
                  </a:lnTo>
                  <a:lnTo>
                    <a:pt x="38" y="243"/>
                  </a:lnTo>
                  <a:lnTo>
                    <a:pt x="38" y="244"/>
                  </a:lnTo>
                  <a:lnTo>
                    <a:pt x="38" y="245"/>
                  </a:lnTo>
                  <a:lnTo>
                    <a:pt x="37" y="245"/>
                  </a:lnTo>
                  <a:lnTo>
                    <a:pt x="32" y="247"/>
                  </a:lnTo>
                  <a:lnTo>
                    <a:pt x="32" y="249"/>
                  </a:lnTo>
                  <a:lnTo>
                    <a:pt x="31" y="253"/>
                  </a:lnTo>
                  <a:lnTo>
                    <a:pt x="34" y="250"/>
                  </a:lnTo>
                  <a:lnTo>
                    <a:pt x="37" y="247"/>
                  </a:lnTo>
                  <a:lnTo>
                    <a:pt x="39" y="246"/>
                  </a:lnTo>
                  <a:lnTo>
                    <a:pt x="39" y="245"/>
                  </a:lnTo>
                  <a:lnTo>
                    <a:pt x="40" y="245"/>
                  </a:lnTo>
                  <a:lnTo>
                    <a:pt x="42" y="245"/>
                  </a:lnTo>
                  <a:lnTo>
                    <a:pt x="43" y="244"/>
                  </a:lnTo>
                  <a:lnTo>
                    <a:pt x="50" y="241"/>
                  </a:lnTo>
                  <a:lnTo>
                    <a:pt x="50" y="241"/>
                  </a:lnTo>
                  <a:lnTo>
                    <a:pt x="51" y="240"/>
                  </a:lnTo>
                  <a:lnTo>
                    <a:pt x="52" y="240"/>
                  </a:lnTo>
                  <a:lnTo>
                    <a:pt x="52" y="239"/>
                  </a:lnTo>
                  <a:lnTo>
                    <a:pt x="53" y="238"/>
                  </a:lnTo>
                  <a:lnTo>
                    <a:pt x="53" y="238"/>
                  </a:lnTo>
                  <a:lnTo>
                    <a:pt x="53" y="239"/>
                  </a:lnTo>
                  <a:lnTo>
                    <a:pt x="53" y="239"/>
                  </a:lnTo>
                  <a:lnTo>
                    <a:pt x="52" y="240"/>
                  </a:lnTo>
                  <a:lnTo>
                    <a:pt x="51" y="241"/>
                  </a:lnTo>
                  <a:lnTo>
                    <a:pt x="48" y="242"/>
                  </a:lnTo>
                  <a:lnTo>
                    <a:pt x="47" y="243"/>
                  </a:lnTo>
                  <a:lnTo>
                    <a:pt x="47" y="243"/>
                  </a:lnTo>
                  <a:lnTo>
                    <a:pt x="47" y="244"/>
                  </a:lnTo>
                  <a:lnTo>
                    <a:pt x="47" y="244"/>
                  </a:lnTo>
                  <a:lnTo>
                    <a:pt x="48" y="245"/>
                  </a:lnTo>
                  <a:lnTo>
                    <a:pt x="48" y="246"/>
                  </a:lnTo>
                  <a:lnTo>
                    <a:pt x="48" y="246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8" y="247"/>
                  </a:lnTo>
                  <a:lnTo>
                    <a:pt x="47" y="247"/>
                  </a:lnTo>
                  <a:lnTo>
                    <a:pt x="47" y="246"/>
                  </a:lnTo>
                  <a:lnTo>
                    <a:pt x="47" y="245"/>
                  </a:lnTo>
                  <a:lnTo>
                    <a:pt x="46" y="245"/>
                  </a:lnTo>
                  <a:lnTo>
                    <a:pt x="46" y="244"/>
                  </a:lnTo>
                  <a:lnTo>
                    <a:pt x="44" y="244"/>
                  </a:lnTo>
                  <a:lnTo>
                    <a:pt x="42" y="245"/>
                  </a:lnTo>
                  <a:lnTo>
                    <a:pt x="40" y="246"/>
                  </a:lnTo>
                  <a:lnTo>
                    <a:pt x="38" y="247"/>
                  </a:lnTo>
                  <a:lnTo>
                    <a:pt x="37" y="248"/>
                  </a:lnTo>
                  <a:lnTo>
                    <a:pt x="36" y="249"/>
                  </a:lnTo>
                  <a:lnTo>
                    <a:pt x="37" y="249"/>
                  </a:lnTo>
                  <a:lnTo>
                    <a:pt x="35" y="251"/>
                  </a:lnTo>
                  <a:lnTo>
                    <a:pt x="34" y="251"/>
                  </a:lnTo>
                  <a:lnTo>
                    <a:pt x="34" y="253"/>
                  </a:lnTo>
                  <a:lnTo>
                    <a:pt x="33" y="254"/>
                  </a:lnTo>
                  <a:lnTo>
                    <a:pt x="32" y="255"/>
                  </a:lnTo>
                  <a:lnTo>
                    <a:pt x="32" y="256"/>
                  </a:lnTo>
                  <a:lnTo>
                    <a:pt x="32" y="257"/>
                  </a:lnTo>
                  <a:lnTo>
                    <a:pt x="32" y="257"/>
                  </a:lnTo>
                  <a:lnTo>
                    <a:pt x="33" y="257"/>
                  </a:lnTo>
                  <a:lnTo>
                    <a:pt x="33" y="257"/>
                  </a:lnTo>
                  <a:lnTo>
                    <a:pt x="34" y="256"/>
                  </a:lnTo>
                  <a:lnTo>
                    <a:pt x="34" y="256"/>
                  </a:lnTo>
                  <a:lnTo>
                    <a:pt x="37" y="254"/>
                  </a:lnTo>
                  <a:lnTo>
                    <a:pt x="38" y="254"/>
                  </a:lnTo>
                  <a:lnTo>
                    <a:pt x="41" y="254"/>
                  </a:lnTo>
                  <a:lnTo>
                    <a:pt x="45" y="254"/>
                  </a:lnTo>
                  <a:lnTo>
                    <a:pt x="44" y="254"/>
                  </a:lnTo>
                  <a:lnTo>
                    <a:pt x="42" y="254"/>
                  </a:lnTo>
                  <a:lnTo>
                    <a:pt x="38" y="255"/>
                  </a:lnTo>
                  <a:lnTo>
                    <a:pt x="38" y="255"/>
                  </a:lnTo>
                  <a:lnTo>
                    <a:pt x="36" y="255"/>
                  </a:lnTo>
                  <a:lnTo>
                    <a:pt x="33" y="258"/>
                  </a:lnTo>
                  <a:lnTo>
                    <a:pt x="31" y="259"/>
                  </a:lnTo>
                  <a:lnTo>
                    <a:pt x="30" y="260"/>
                  </a:lnTo>
                  <a:lnTo>
                    <a:pt x="28" y="261"/>
                  </a:lnTo>
                  <a:lnTo>
                    <a:pt x="30" y="262"/>
                  </a:lnTo>
                  <a:lnTo>
                    <a:pt x="30" y="263"/>
                  </a:lnTo>
                  <a:lnTo>
                    <a:pt x="31" y="264"/>
                  </a:lnTo>
                  <a:lnTo>
                    <a:pt x="31" y="264"/>
                  </a:lnTo>
                  <a:lnTo>
                    <a:pt x="33" y="265"/>
                  </a:lnTo>
                  <a:lnTo>
                    <a:pt x="33" y="265"/>
                  </a:lnTo>
                  <a:lnTo>
                    <a:pt x="34" y="264"/>
                  </a:lnTo>
                  <a:lnTo>
                    <a:pt x="38" y="264"/>
                  </a:lnTo>
                  <a:lnTo>
                    <a:pt x="39" y="263"/>
                  </a:lnTo>
                  <a:lnTo>
                    <a:pt x="40" y="262"/>
                  </a:lnTo>
                  <a:lnTo>
                    <a:pt x="40" y="264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0" y="265"/>
                  </a:lnTo>
                  <a:lnTo>
                    <a:pt x="39" y="266"/>
                  </a:lnTo>
                  <a:lnTo>
                    <a:pt x="38" y="266"/>
                  </a:lnTo>
                  <a:lnTo>
                    <a:pt x="37" y="267"/>
                  </a:lnTo>
                  <a:lnTo>
                    <a:pt x="37" y="267"/>
                  </a:lnTo>
                  <a:lnTo>
                    <a:pt x="37" y="267"/>
                  </a:lnTo>
                  <a:lnTo>
                    <a:pt x="38" y="267"/>
                  </a:lnTo>
                  <a:lnTo>
                    <a:pt x="43" y="267"/>
                  </a:lnTo>
                  <a:lnTo>
                    <a:pt x="43" y="267"/>
                  </a:lnTo>
                  <a:lnTo>
                    <a:pt x="43" y="267"/>
                  </a:lnTo>
                  <a:lnTo>
                    <a:pt x="41" y="267"/>
                  </a:lnTo>
                  <a:lnTo>
                    <a:pt x="39" y="268"/>
                  </a:lnTo>
                  <a:lnTo>
                    <a:pt x="37" y="268"/>
                  </a:lnTo>
                  <a:lnTo>
                    <a:pt x="37" y="268"/>
                  </a:lnTo>
                  <a:lnTo>
                    <a:pt x="36" y="269"/>
                  </a:lnTo>
                  <a:lnTo>
                    <a:pt x="37" y="269"/>
                  </a:lnTo>
                  <a:lnTo>
                    <a:pt x="38" y="269"/>
                  </a:lnTo>
                  <a:lnTo>
                    <a:pt x="39" y="270"/>
                  </a:lnTo>
                  <a:lnTo>
                    <a:pt x="40" y="270"/>
                  </a:lnTo>
                  <a:lnTo>
                    <a:pt x="41" y="270"/>
                  </a:lnTo>
                  <a:lnTo>
                    <a:pt x="42" y="269"/>
                  </a:lnTo>
                  <a:lnTo>
                    <a:pt x="43" y="269"/>
                  </a:lnTo>
                  <a:lnTo>
                    <a:pt x="43" y="270"/>
                  </a:lnTo>
                  <a:lnTo>
                    <a:pt x="43" y="270"/>
                  </a:lnTo>
                  <a:lnTo>
                    <a:pt x="44" y="270"/>
                  </a:lnTo>
                  <a:lnTo>
                    <a:pt x="44" y="270"/>
                  </a:lnTo>
                  <a:lnTo>
                    <a:pt x="45" y="269"/>
                  </a:lnTo>
                  <a:lnTo>
                    <a:pt x="46" y="268"/>
                  </a:lnTo>
                  <a:lnTo>
                    <a:pt x="47" y="268"/>
                  </a:lnTo>
                  <a:lnTo>
                    <a:pt x="46" y="269"/>
                  </a:lnTo>
                  <a:lnTo>
                    <a:pt x="46" y="269"/>
                  </a:lnTo>
                  <a:lnTo>
                    <a:pt x="46" y="270"/>
                  </a:lnTo>
                  <a:lnTo>
                    <a:pt x="48" y="270"/>
                  </a:lnTo>
                  <a:lnTo>
                    <a:pt x="50" y="269"/>
                  </a:lnTo>
                  <a:lnTo>
                    <a:pt x="52" y="268"/>
                  </a:lnTo>
                  <a:lnTo>
                    <a:pt x="53" y="267"/>
                  </a:lnTo>
                  <a:lnTo>
                    <a:pt x="53" y="267"/>
                  </a:lnTo>
                  <a:lnTo>
                    <a:pt x="54" y="266"/>
                  </a:lnTo>
                  <a:lnTo>
                    <a:pt x="54" y="265"/>
                  </a:lnTo>
                  <a:lnTo>
                    <a:pt x="56" y="265"/>
                  </a:lnTo>
                  <a:lnTo>
                    <a:pt x="55" y="265"/>
                  </a:lnTo>
                  <a:lnTo>
                    <a:pt x="54" y="267"/>
                  </a:lnTo>
                  <a:lnTo>
                    <a:pt x="54" y="267"/>
                  </a:lnTo>
                  <a:lnTo>
                    <a:pt x="53" y="268"/>
                  </a:lnTo>
                  <a:lnTo>
                    <a:pt x="52" y="269"/>
                  </a:lnTo>
                  <a:lnTo>
                    <a:pt x="49" y="271"/>
                  </a:lnTo>
                  <a:lnTo>
                    <a:pt x="49" y="271"/>
                  </a:lnTo>
                  <a:lnTo>
                    <a:pt x="50" y="271"/>
                  </a:lnTo>
                  <a:lnTo>
                    <a:pt x="50" y="272"/>
                  </a:lnTo>
                  <a:lnTo>
                    <a:pt x="49" y="273"/>
                  </a:lnTo>
                  <a:lnTo>
                    <a:pt x="49" y="275"/>
                  </a:lnTo>
                  <a:lnTo>
                    <a:pt x="49" y="276"/>
                  </a:lnTo>
                  <a:lnTo>
                    <a:pt x="49" y="277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52" y="279"/>
                  </a:lnTo>
                  <a:lnTo>
                    <a:pt x="53" y="279"/>
                  </a:lnTo>
                  <a:lnTo>
                    <a:pt x="55" y="278"/>
                  </a:lnTo>
                  <a:lnTo>
                    <a:pt x="56" y="278"/>
                  </a:lnTo>
                  <a:lnTo>
                    <a:pt x="56" y="277"/>
                  </a:lnTo>
                  <a:lnTo>
                    <a:pt x="57" y="276"/>
                  </a:lnTo>
                  <a:lnTo>
                    <a:pt x="57" y="276"/>
                  </a:lnTo>
                  <a:lnTo>
                    <a:pt x="59" y="275"/>
                  </a:lnTo>
                  <a:lnTo>
                    <a:pt x="59" y="275"/>
                  </a:lnTo>
                  <a:lnTo>
                    <a:pt x="59" y="274"/>
                  </a:lnTo>
                  <a:lnTo>
                    <a:pt x="59" y="274"/>
                  </a:lnTo>
                  <a:lnTo>
                    <a:pt x="59" y="274"/>
                  </a:lnTo>
                  <a:lnTo>
                    <a:pt x="60" y="274"/>
                  </a:lnTo>
                  <a:lnTo>
                    <a:pt x="60" y="275"/>
                  </a:lnTo>
                  <a:lnTo>
                    <a:pt x="60" y="275"/>
                  </a:lnTo>
                  <a:lnTo>
                    <a:pt x="59" y="275"/>
                  </a:lnTo>
                  <a:lnTo>
                    <a:pt x="58" y="276"/>
                  </a:lnTo>
                  <a:lnTo>
                    <a:pt x="57" y="276"/>
                  </a:lnTo>
                  <a:lnTo>
                    <a:pt x="56" y="279"/>
                  </a:lnTo>
                  <a:lnTo>
                    <a:pt x="56" y="279"/>
                  </a:lnTo>
                  <a:lnTo>
                    <a:pt x="56" y="280"/>
                  </a:lnTo>
                  <a:lnTo>
                    <a:pt x="56" y="281"/>
                  </a:lnTo>
                  <a:lnTo>
                    <a:pt x="57" y="281"/>
                  </a:lnTo>
                  <a:lnTo>
                    <a:pt x="58" y="280"/>
                  </a:lnTo>
                  <a:lnTo>
                    <a:pt x="58" y="281"/>
                  </a:lnTo>
                  <a:lnTo>
                    <a:pt x="56" y="281"/>
                  </a:lnTo>
                  <a:lnTo>
                    <a:pt x="55" y="281"/>
                  </a:lnTo>
                  <a:lnTo>
                    <a:pt x="55" y="281"/>
                  </a:lnTo>
                  <a:lnTo>
                    <a:pt x="55" y="280"/>
                  </a:lnTo>
                  <a:lnTo>
                    <a:pt x="55" y="280"/>
                  </a:lnTo>
                  <a:lnTo>
                    <a:pt x="54" y="280"/>
                  </a:lnTo>
                  <a:lnTo>
                    <a:pt x="54" y="280"/>
                  </a:lnTo>
                  <a:lnTo>
                    <a:pt x="53" y="280"/>
                  </a:lnTo>
                  <a:lnTo>
                    <a:pt x="53" y="281"/>
                  </a:lnTo>
                  <a:lnTo>
                    <a:pt x="53" y="282"/>
                  </a:lnTo>
                  <a:lnTo>
                    <a:pt x="53" y="283"/>
                  </a:lnTo>
                  <a:lnTo>
                    <a:pt x="53" y="283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8" y="283"/>
                  </a:lnTo>
                  <a:lnTo>
                    <a:pt x="58" y="283"/>
                  </a:lnTo>
                  <a:lnTo>
                    <a:pt x="59" y="283"/>
                  </a:lnTo>
                  <a:lnTo>
                    <a:pt x="59" y="282"/>
                  </a:lnTo>
                  <a:lnTo>
                    <a:pt x="59" y="282"/>
                  </a:lnTo>
                  <a:lnTo>
                    <a:pt x="60" y="282"/>
                  </a:lnTo>
                  <a:lnTo>
                    <a:pt x="62" y="280"/>
                  </a:lnTo>
                  <a:lnTo>
                    <a:pt x="62" y="280"/>
                  </a:lnTo>
                  <a:lnTo>
                    <a:pt x="62" y="281"/>
                  </a:lnTo>
                  <a:lnTo>
                    <a:pt x="61" y="281"/>
                  </a:lnTo>
                  <a:lnTo>
                    <a:pt x="59" y="283"/>
                  </a:lnTo>
                  <a:lnTo>
                    <a:pt x="59" y="284"/>
                  </a:lnTo>
                  <a:lnTo>
                    <a:pt x="58" y="284"/>
                  </a:lnTo>
                  <a:lnTo>
                    <a:pt x="58" y="284"/>
                  </a:lnTo>
                  <a:lnTo>
                    <a:pt x="58" y="285"/>
                  </a:lnTo>
                  <a:lnTo>
                    <a:pt x="59" y="285"/>
                  </a:lnTo>
                  <a:lnTo>
                    <a:pt x="61" y="285"/>
                  </a:lnTo>
                  <a:lnTo>
                    <a:pt x="61" y="285"/>
                  </a:lnTo>
                  <a:lnTo>
                    <a:pt x="63" y="284"/>
                  </a:lnTo>
                  <a:lnTo>
                    <a:pt x="62" y="285"/>
                  </a:lnTo>
                  <a:lnTo>
                    <a:pt x="61" y="285"/>
                  </a:lnTo>
                  <a:lnTo>
                    <a:pt x="60" y="285"/>
                  </a:lnTo>
                  <a:lnTo>
                    <a:pt x="59" y="286"/>
                  </a:lnTo>
                  <a:lnTo>
                    <a:pt x="58" y="286"/>
                  </a:lnTo>
                  <a:lnTo>
                    <a:pt x="58" y="286"/>
                  </a:lnTo>
                  <a:lnTo>
                    <a:pt x="57" y="288"/>
                  </a:lnTo>
                  <a:lnTo>
                    <a:pt x="57" y="288"/>
                  </a:lnTo>
                  <a:lnTo>
                    <a:pt x="58" y="289"/>
                  </a:lnTo>
                  <a:lnTo>
                    <a:pt x="59" y="288"/>
                  </a:lnTo>
                  <a:lnTo>
                    <a:pt x="58" y="289"/>
                  </a:lnTo>
                  <a:lnTo>
                    <a:pt x="58" y="289"/>
                  </a:lnTo>
                  <a:lnTo>
                    <a:pt x="57" y="289"/>
                  </a:lnTo>
                  <a:lnTo>
                    <a:pt x="57" y="290"/>
                  </a:lnTo>
                  <a:lnTo>
                    <a:pt x="57" y="290"/>
                  </a:lnTo>
                  <a:lnTo>
                    <a:pt x="57" y="290"/>
                  </a:lnTo>
                  <a:lnTo>
                    <a:pt x="58" y="290"/>
                  </a:lnTo>
                  <a:lnTo>
                    <a:pt x="58" y="290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60" y="289"/>
                  </a:lnTo>
                  <a:lnTo>
                    <a:pt x="60" y="290"/>
                  </a:lnTo>
                  <a:lnTo>
                    <a:pt x="60" y="290"/>
                  </a:lnTo>
                  <a:lnTo>
                    <a:pt x="61" y="290"/>
                  </a:lnTo>
                  <a:lnTo>
                    <a:pt x="67" y="290"/>
                  </a:lnTo>
                  <a:lnTo>
                    <a:pt x="71" y="290"/>
                  </a:lnTo>
                  <a:lnTo>
                    <a:pt x="76" y="290"/>
                  </a:lnTo>
                  <a:lnTo>
                    <a:pt x="80" y="290"/>
                  </a:lnTo>
                  <a:lnTo>
                    <a:pt x="85" y="290"/>
                  </a:lnTo>
                  <a:lnTo>
                    <a:pt x="89" y="290"/>
                  </a:lnTo>
                  <a:lnTo>
                    <a:pt x="93" y="290"/>
                  </a:lnTo>
                  <a:lnTo>
                    <a:pt x="98" y="290"/>
                  </a:lnTo>
                  <a:lnTo>
                    <a:pt x="103" y="290"/>
                  </a:lnTo>
                  <a:lnTo>
                    <a:pt x="108" y="290"/>
                  </a:lnTo>
                  <a:lnTo>
                    <a:pt x="112" y="290"/>
                  </a:lnTo>
                  <a:lnTo>
                    <a:pt x="117" y="290"/>
                  </a:lnTo>
                  <a:lnTo>
                    <a:pt x="121" y="290"/>
                  </a:lnTo>
                  <a:lnTo>
                    <a:pt x="126" y="290"/>
                  </a:lnTo>
                  <a:lnTo>
                    <a:pt x="130" y="290"/>
                  </a:lnTo>
                  <a:lnTo>
                    <a:pt x="134" y="290"/>
                  </a:lnTo>
                  <a:lnTo>
                    <a:pt x="140" y="290"/>
                  </a:lnTo>
                  <a:lnTo>
                    <a:pt x="144" y="290"/>
                  </a:lnTo>
                  <a:lnTo>
                    <a:pt x="149" y="290"/>
                  </a:lnTo>
                  <a:lnTo>
                    <a:pt x="153" y="290"/>
                  </a:lnTo>
                  <a:lnTo>
                    <a:pt x="158" y="290"/>
                  </a:lnTo>
                  <a:lnTo>
                    <a:pt x="162" y="290"/>
                  </a:lnTo>
                  <a:lnTo>
                    <a:pt x="167" y="290"/>
                  </a:lnTo>
                  <a:lnTo>
                    <a:pt x="171" y="290"/>
                  </a:lnTo>
                  <a:lnTo>
                    <a:pt x="176" y="290"/>
                  </a:lnTo>
                  <a:lnTo>
                    <a:pt x="181" y="290"/>
                  </a:lnTo>
                  <a:lnTo>
                    <a:pt x="185" y="290"/>
                  </a:lnTo>
                  <a:lnTo>
                    <a:pt x="190" y="290"/>
                  </a:lnTo>
                  <a:lnTo>
                    <a:pt x="194" y="290"/>
                  </a:lnTo>
                  <a:lnTo>
                    <a:pt x="199" y="290"/>
                  </a:lnTo>
                  <a:lnTo>
                    <a:pt x="203" y="290"/>
                  </a:lnTo>
                  <a:lnTo>
                    <a:pt x="208" y="290"/>
                  </a:lnTo>
                  <a:lnTo>
                    <a:pt x="213" y="290"/>
                  </a:lnTo>
                  <a:lnTo>
                    <a:pt x="217" y="290"/>
                  </a:lnTo>
                  <a:lnTo>
                    <a:pt x="222" y="290"/>
                  </a:lnTo>
                  <a:lnTo>
                    <a:pt x="226" y="290"/>
                  </a:lnTo>
                  <a:lnTo>
                    <a:pt x="231" y="290"/>
                  </a:lnTo>
                  <a:lnTo>
                    <a:pt x="235" y="290"/>
                  </a:lnTo>
                  <a:lnTo>
                    <a:pt x="240" y="290"/>
                  </a:lnTo>
                  <a:lnTo>
                    <a:pt x="245" y="290"/>
                  </a:lnTo>
                  <a:lnTo>
                    <a:pt x="249" y="290"/>
                  </a:lnTo>
                  <a:lnTo>
                    <a:pt x="254" y="290"/>
                  </a:lnTo>
                  <a:lnTo>
                    <a:pt x="258" y="290"/>
                  </a:lnTo>
                  <a:lnTo>
                    <a:pt x="263" y="290"/>
                  </a:lnTo>
                  <a:lnTo>
                    <a:pt x="267" y="290"/>
                  </a:lnTo>
                  <a:lnTo>
                    <a:pt x="272" y="290"/>
                  </a:lnTo>
                  <a:lnTo>
                    <a:pt x="276" y="290"/>
                  </a:lnTo>
                  <a:lnTo>
                    <a:pt x="281" y="290"/>
                  </a:lnTo>
                  <a:lnTo>
                    <a:pt x="286" y="290"/>
                  </a:lnTo>
                  <a:lnTo>
                    <a:pt x="290" y="290"/>
                  </a:lnTo>
                  <a:lnTo>
                    <a:pt x="295" y="290"/>
                  </a:lnTo>
                  <a:lnTo>
                    <a:pt x="299" y="290"/>
                  </a:lnTo>
                  <a:lnTo>
                    <a:pt x="304" y="290"/>
                  </a:lnTo>
                  <a:lnTo>
                    <a:pt x="308" y="290"/>
                  </a:lnTo>
                  <a:lnTo>
                    <a:pt x="314" y="290"/>
                  </a:lnTo>
                  <a:lnTo>
                    <a:pt x="318" y="290"/>
                  </a:lnTo>
                  <a:lnTo>
                    <a:pt x="322" y="290"/>
                  </a:lnTo>
                  <a:lnTo>
                    <a:pt x="327" y="290"/>
                  </a:lnTo>
                  <a:lnTo>
                    <a:pt x="331" y="290"/>
                  </a:lnTo>
                  <a:lnTo>
                    <a:pt x="336" y="290"/>
                  </a:lnTo>
                  <a:lnTo>
                    <a:pt x="340" y="290"/>
                  </a:lnTo>
                  <a:lnTo>
                    <a:pt x="345" y="290"/>
                  </a:lnTo>
                  <a:lnTo>
                    <a:pt x="350" y="290"/>
                  </a:lnTo>
                  <a:lnTo>
                    <a:pt x="354" y="290"/>
                  </a:lnTo>
                  <a:lnTo>
                    <a:pt x="357" y="290"/>
                  </a:lnTo>
                  <a:lnTo>
                    <a:pt x="358" y="286"/>
                  </a:lnTo>
                  <a:lnTo>
                    <a:pt x="360" y="284"/>
                  </a:lnTo>
                  <a:lnTo>
                    <a:pt x="362" y="285"/>
                  </a:lnTo>
                  <a:lnTo>
                    <a:pt x="362" y="285"/>
                  </a:lnTo>
                  <a:lnTo>
                    <a:pt x="362" y="285"/>
                  </a:lnTo>
                  <a:lnTo>
                    <a:pt x="362" y="286"/>
                  </a:lnTo>
                  <a:lnTo>
                    <a:pt x="361" y="289"/>
                  </a:lnTo>
                  <a:lnTo>
                    <a:pt x="361" y="290"/>
                  </a:lnTo>
                  <a:lnTo>
                    <a:pt x="361" y="292"/>
                  </a:lnTo>
                  <a:lnTo>
                    <a:pt x="360" y="293"/>
                  </a:lnTo>
                  <a:lnTo>
                    <a:pt x="361" y="293"/>
                  </a:lnTo>
                  <a:lnTo>
                    <a:pt x="361" y="293"/>
                  </a:lnTo>
                  <a:lnTo>
                    <a:pt x="363" y="294"/>
                  </a:lnTo>
                  <a:lnTo>
                    <a:pt x="366" y="295"/>
                  </a:lnTo>
                  <a:lnTo>
                    <a:pt x="368" y="295"/>
                  </a:lnTo>
                  <a:lnTo>
                    <a:pt x="368" y="296"/>
                  </a:lnTo>
                  <a:lnTo>
                    <a:pt x="369" y="296"/>
                  </a:lnTo>
                  <a:lnTo>
                    <a:pt x="371" y="296"/>
                  </a:lnTo>
                  <a:lnTo>
                    <a:pt x="372" y="296"/>
                  </a:lnTo>
                  <a:lnTo>
                    <a:pt x="373" y="295"/>
                  </a:lnTo>
                  <a:lnTo>
                    <a:pt x="374" y="295"/>
                  </a:lnTo>
                  <a:lnTo>
                    <a:pt x="375" y="295"/>
                  </a:lnTo>
                  <a:lnTo>
                    <a:pt x="376" y="295"/>
                  </a:lnTo>
                  <a:lnTo>
                    <a:pt x="377" y="295"/>
                  </a:lnTo>
                  <a:lnTo>
                    <a:pt x="378" y="296"/>
                  </a:lnTo>
                  <a:lnTo>
                    <a:pt x="379" y="296"/>
                  </a:lnTo>
                  <a:lnTo>
                    <a:pt x="380" y="297"/>
                  </a:lnTo>
                  <a:lnTo>
                    <a:pt x="381" y="298"/>
                  </a:lnTo>
                  <a:lnTo>
                    <a:pt x="381" y="298"/>
                  </a:lnTo>
                  <a:lnTo>
                    <a:pt x="381" y="300"/>
                  </a:lnTo>
                  <a:lnTo>
                    <a:pt x="382" y="300"/>
                  </a:lnTo>
                  <a:lnTo>
                    <a:pt x="384" y="299"/>
                  </a:lnTo>
                  <a:lnTo>
                    <a:pt x="385" y="299"/>
                  </a:lnTo>
                  <a:lnTo>
                    <a:pt x="386" y="299"/>
                  </a:lnTo>
                  <a:lnTo>
                    <a:pt x="387" y="301"/>
                  </a:lnTo>
                  <a:lnTo>
                    <a:pt x="389" y="302"/>
                  </a:lnTo>
                  <a:lnTo>
                    <a:pt x="390" y="302"/>
                  </a:lnTo>
                  <a:lnTo>
                    <a:pt x="391" y="302"/>
                  </a:lnTo>
                  <a:lnTo>
                    <a:pt x="393" y="302"/>
                  </a:lnTo>
                  <a:lnTo>
                    <a:pt x="396" y="301"/>
                  </a:lnTo>
                  <a:lnTo>
                    <a:pt x="397" y="301"/>
                  </a:lnTo>
                  <a:lnTo>
                    <a:pt x="398" y="301"/>
                  </a:lnTo>
                  <a:lnTo>
                    <a:pt x="398" y="302"/>
                  </a:lnTo>
                  <a:lnTo>
                    <a:pt x="398" y="302"/>
                  </a:lnTo>
                  <a:lnTo>
                    <a:pt x="400" y="302"/>
                  </a:lnTo>
                  <a:lnTo>
                    <a:pt x="403" y="302"/>
                  </a:lnTo>
                  <a:lnTo>
                    <a:pt x="405" y="302"/>
                  </a:lnTo>
                  <a:lnTo>
                    <a:pt x="406" y="302"/>
                  </a:lnTo>
                  <a:lnTo>
                    <a:pt x="406" y="303"/>
                  </a:lnTo>
                  <a:lnTo>
                    <a:pt x="407" y="303"/>
                  </a:lnTo>
                  <a:lnTo>
                    <a:pt x="408" y="303"/>
                  </a:lnTo>
                  <a:lnTo>
                    <a:pt x="410" y="303"/>
                  </a:lnTo>
                  <a:lnTo>
                    <a:pt x="410" y="303"/>
                  </a:lnTo>
                  <a:lnTo>
                    <a:pt x="412" y="302"/>
                  </a:lnTo>
                  <a:lnTo>
                    <a:pt x="412" y="302"/>
                  </a:lnTo>
                  <a:lnTo>
                    <a:pt x="413" y="302"/>
                  </a:lnTo>
                  <a:lnTo>
                    <a:pt x="414" y="301"/>
                  </a:lnTo>
                  <a:lnTo>
                    <a:pt x="414" y="301"/>
                  </a:lnTo>
                  <a:lnTo>
                    <a:pt x="415" y="300"/>
                  </a:lnTo>
                  <a:lnTo>
                    <a:pt x="416" y="299"/>
                  </a:lnTo>
                  <a:lnTo>
                    <a:pt x="416" y="299"/>
                  </a:lnTo>
                  <a:lnTo>
                    <a:pt x="416" y="298"/>
                  </a:lnTo>
                  <a:lnTo>
                    <a:pt x="416" y="298"/>
                  </a:lnTo>
                  <a:lnTo>
                    <a:pt x="417" y="297"/>
                  </a:lnTo>
                  <a:lnTo>
                    <a:pt x="419" y="297"/>
                  </a:lnTo>
                  <a:lnTo>
                    <a:pt x="423" y="296"/>
                  </a:lnTo>
                  <a:lnTo>
                    <a:pt x="423" y="296"/>
                  </a:lnTo>
                  <a:lnTo>
                    <a:pt x="422" y="297"/>
                  </a:lnTo>
                  <a:lnTo>
                    <a:pt x="421" y="298"/>
                  </a:lnTo>
                  <a:lnTo>
                    <a:pt x="420" y="298"/>
                  </a:lnTo>
                  <a:lnTo>
                    <a:pt x="420" y="298"/>
                  </a:lnTo>
                  <a:lnTo>
                    <a:pt x="420" y="299"/>
                  </a:lnTo>
                  <a:lnTo>
                    <a:pt x="420" y="299"/>
                  </a:lnTo>
                  <a:lnTo>
                    <a:pt x="422" y="298"/>
                  </a:lnTo>
                  <a:lnTo>
                    <a:pt x="422" y="298"/>
                  </a:lnTo>
                  <a:lnTo>
                    <a:pt x="422" y="298"/>
                  </a:lnTo>
                  <a:lnTo>
                    <a:pt x="423" y="297"/>
                  </a:lnTo>
                  <a:lnTo>
                    <a:pt x="423" y="297"/>
                  </a:lnTo>
                  <a:lnTo>
                    <a:pt x="424" y="296"/>
                  </a:lnTo>
                  <a:lnTo>
                    <a:pt x="424" y="296"/>
                  </a:lnTo>
                  <a:lnTo>
                    <a:pt x="425" y="295"/>
                  </a:lnTo>
                  <a:lnTo>
                    <a:pt x="425" y="295"/>
                  </a:lnTo>
                  <a:lnTo>
                    <a:pt x="425" y="295"/>
                  </a:lnTo>
                  <a:lnTo>
                    <a:pt x="426" y="295"/>
                  </a:lnTo>
                  <a:lnTo>
                    <a:pt x="426" y="294"/>
                  </a:lnTo>
                  <a:lnTo>
                    <a:pt x="426" y="293"/>
                  </a:lnTo>
                  <a:lnTo>
                    <a:pt x="427" y="293"/>
                  </a:lnTo>
                  <a:lnTo>
                    <a:pt x="427" y="292"/>
                  </a:lnTo>
                  <a:lnTo>
                    <a:pt x="428" y="292"/>
                  </a:lnTo>
                  <a:lnTo>
                    <a:pt x="428" y="292"/>
                  </a:lnTo>
                  <a:lnTo>
                    <a:pt x="429" y="292"/>
                  </a:lnTo>
                  <a:lnTo>
                    <a:pt x="429" y="293"/>
                  </a:lnTo>
                  <a:lnTo>
                    <a:pt x="429" y="294"/>
                  </a:lnTo>
                  <a:lnTo>
                    <a:pt x="428" y="294"/>
                  </a:lnTo>
                  <a:lnTo>
                    <a:pt x="427" y="295"/>
                  </a:lnTo>
                  <a:lnTo>
                    <a:pt x="425" y="296"/>
                  </a:lnTo>
                  <a:lnTo>
                    <a:pt x="424" y="297"/>
                  </a:lnTo>
                  <a:lnTo>
                    <a:pt x="424" y="297"/>
                  </a:lnTo>
                  <a:lnTo>
                    <a:pt x="424" y="297"/>
                  </a:lnTo>
                  <a:lnTo>
                    <a:pt x="425" y="297"/>
                  </a:lnTo>
                  <a:lnTo>
                    <a:pt x="425" y="297"/>
                  </a:lnTo>
                  <a:lnTo>
                    <a:pt x="425" y="297"/>
                  </a:lnTo>
                  <a:lnTo>
                    <a:pt x="425" y="297"/>
                  </a:lnTo>
                  <a:lnTo>
                    <a:pt x="426" y="296"/>
                  </a:lnTo>
                  <a:lnTo>
                    <a:pt x="426" y="296"/>
                  </a:lnTo>
                  <a:lnTo>
                    <a:pt x="427" y="296"/>
                  </a:lnTo>
                  <a:lnTo>
                    <a:pt x="427" y="296"/>
                  </a:lnTo>
                  <a:lnTo>
                    <a:pt x="427" y="296"/>
                  </a:lnTo>
                  <a:lnTo>
                    <a:pt x="428" y="296"/>
                  </a:lnTo>
                  <a:lnTo>
                    <a:pt x="428" y="295"/>
                  </a:lnTo>
                  <a:lnTo>
                    <a:pt x="429" y="295"/>
                  </a:lnTo>
                  <a:lnTo>
                    <a:pt x="430" y="294"/>
                  </a:lnTo>
                  <a:lnTo>
                    <a:pt x="431" y="294"/>
                  </a:lnTo>
                  <a:lnTo>
                    <a:pt x="431" y="293"/>
                  </a:lnTo>
                  <a:lnTo>
                    <a:pt x="431" y="292"/>
                  </a:lnTo>
                  <a:lnTo>
                    <a:pt x="430" y="292"/>
                  </a:lnTo>
                  <a:lnTo>
                    <a:pt x="430" y="291"/>
                  </a:lnTo>
                  <a:lnTo>
                    <a:pt x="431" y="291"/>
                  </a:lnTo>
                  <a:lnTo>
                    <a:pt x="431" y="290"/>
                  </a:lnTo>
                  <a:lnTo>
                    <a:pt x="431" y="290"/>
                  </a:lnTo>
                  <a:lnTo>
                    <a:pt x="431" y="290"/>
                  </a:lnTo>
                  <a:lnTo>
                    <a:pt x="432" y="290"/>
                  </a:lnTo>
                  <a:lnTo>
                    <a:pt x="432" y="290"/>
                  </a:lnTo>
                  <a:lnTo>
                    <a:pt x="433" y="290"/>
                  </a:lnTo>
                  <a:lnTo>
                    <a:pt x="433" y="290"/>
                  </a:lnTo>
                  <a:lnTo>
                    <a:pt x="434" y="291"/>
                  </a:lnTo>
                  <a:lnTo>
                    <a:pt x="436" y="291"/>
                  </a:lnTo>
                  <a:lnTo>
                    <a:pt x="436" y="291"/>
                  </a:lnTo>
                  <a:lnTo>
                    <a:pt x="437" y="292"/>
                  </a:lnTo>
                  <a:lnTo>
                    <a:pt x="437" y="292"/>
                  </a:lnTo>
                  <a:lnTo>
                    <a:pt x="437" y="292"/>
                  </a:lnTo>
                  <a:lnTo>
                    <a:pt x="438" y="292"/>
                  </a:lnTo>
                  <a:lnTo>
                    <a:pt x="438" y="292"/>
                  </a:lnTo>
                  <a:lnTo>
                    <a:pt x="439" y="292"/>
                  </a:lnTo>
                  <a:lnTo>
                    <a:pt x="440" y="293"/>
                  </a:lnTo>
                  <a:lnTo>
                    <a:pt x="440" y="293"/>
                  </a:lnTo>
                  <a:lnTo>
                    <a:pt x="442" y="293"/>
                  </a:lnTo>
                  <a:lnTo>
                    <a:pt x="443" y="293"/>
                  </a:lnTo>
                  <a:lnTo>
                    <a:pt x="444" y="293"/>
                  </a:lnTo>
                  <a:lnTo>
                    <a:pt x="444" y="293"/>
                  </a:lnTo>
                  <a:lnTo>
                    <a:pt x="445" y="293"/>
                  </a:lnTo>
                  <a:lnTo>
                    <a:pt x="446" y="293"/>
                  </a:lnTo>
                  <a:lnTo>
                    <a:pt x="446" y="293"/>
                  </a:lnTo>
                  <a:lnTo>
                    <a:pt x="447" y="293"/>
                  </a:lnTo>
                  <a:lnTo>
                    <a:pt x="447" y="293"/>
                  </a:lnTo>
                  <a:lnTo>
                    <a:pt x="448" y="293"/>
                  </a:lnTo>
                  <a:lnTo>
                    <a:pt x="448" y="293"/>
                  </a:lnTo>
                  <a:lnTo>
                    <a:pt x="449" y="294"/>
                  </a:lnTo>
                  <a:lnTo>
                    <a:pt x="449" y="294"/>
                  </a:lnTo>
                  <a:lnTo>
                    <a:pt x="449" y="294"/>
                  </a:lnTo>
                  <a:lnTo>
                    <a:pt x="449" y="295"/>
                  </a:lnTo>
                  <a:lnTo>
                    <a:pt x="449" y="295"/>
                  </a:lnTo>
                  <a:lnTo>
                    <a:pt x="449" y="295"/>
                  </a:lnTo>
                  <a:lnTo>
                    <a:pt x="449" y="296"/>
                  </a:lnTo>
                  <a:lnTo>
                    <a:pt x="449" y="297"/>
                  </a:lnTo>
                  <a:lnTo>
                    <a:pt x="449" y="298"/>
                  </a:lnTo>
                  <a:lnTo>
                    <a:pt x="449" y="298"/>
                  </a:lnTo>
                  <a:lnTo>
                    <a:pt x="449" y="298"/>
                  </a:lnTo>
                  <a:lnTo>
                    <a:pt x="449" y="299"/>
                  </a:lnTo>
                  <a:lnTo>
                    <a:pt x="449" y="300"/>
                  </a:lnTo>
                  <a:lnTo>
                    <a:pt x="449" y="302"/>
                  </a:lnTo>
                  <a:lnTo>
                    <a:pt x="450" y="303"/>
                  </a:lnTo>
                  <a:lnTo>
                    <a:pt x="451" y="304"/>
                  </a:lnTo>
                  <a:lnTo>
                    <a:pt x="452" y="304"/>
                  </a:lnTo>
                  <a:lnTo>
                    <a:pt x="455" y="304"/>
                  </a:lnTo>
                  <a:lnTo>
                    <a:pt x="456" y="304"/>
                  </a:lnTo>
                  <a:lnTo>
                    <a:pt x="458" y="304"/>
                  </a:lnTo>
                  <a:lnTo>
                    <a:pt x="460" y="304"/>
                  </a:lnTo>
                  <a:lnTo>
                    <a:pt x="461" y="304"/>
                  </a:lnTo>
                  <a:lnTo>
                    <a:pt x="461" y="304"/>
                  </a:lnTo>
                  <a:lnTo>
                    <a:pt x="461" y="305"/>
                  </a:lnTo>
                  <a:lnTo>
                    <a:pt x="460" y="305"/>
                  </a:lnTo>
                  <a:lnTo>
                    <a:pt x="460" y="306"/>
                  </a:lnTo>
                  <a:lnTo>
                    <a:pt x="460" y="306"/>
                  </a:lnTo>
                  <a:lnTo>
                    <a:pt x="459" y="307"/>
                  </a:lnTo>
                  <a:lnTo>
                    <a:pt x="458" y="307"/>
                  </a:lnTo>
                  <a:lnTo>
                    <a:pt x="458" y="307"/>
                  </a:lnTo>
                  <a:lnTo>
                    <a:pt x="458" y="308"/>
                  </a:lnTo>
                  <a:lnTo>
                    <a:pt x="458" y="308"/>
                  </a:lnTo>
                  <a:lnTo>
                    <a:pt x="458" y="309"/>
                  </a:lnTo>
                  <a:lnTo>
                    <a:pt x="458" y="309"/>
                  </a:lnTo>
                  <a:lnTo>
                    <a:pt x="458" y="310"/>
                  </a:lnTo>
                  <a:lnTo>
                    <a:pt x="459" y="310"/>
                  </a:lnTo>
                  <a:lnTo>
                    <a:pt x="460" y="311"/>
                  </a:lnTo>
                  <a:lnTo>
                    <a:pt x="460" y="311"/>
                  </a:lnTo>
                  <a:lnTo>
                    <a:pt x="460" y="312"/>
                  </a:lnTo>
                  <a:lnTo>
                    <a:pt x="460" y="312"/>
                  </a:lnTo>
                  <a:lnTo>
                    <a:pt x="460" y="312"/>
                  </a:lnTo>
                  <a:lnTo>
                    <a:pt x="460" y="312"/>
                  </a:lnTo>
                  <a:lnTo>
                    <a:pt x="460" y="313"/>
                  </a:lnTo>
                  <a:lnTo>
                    <a:pt x="459" y="314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7" y="316"/>
                  </a:lnTo>
                  <a:lnTo>
                    <a:pt x="457" y="316"/>
                  </a:lnTo>
                  <a:lnTo>
                    <a:pt x="457" y="317"/>
                  </a:lnTo>
                  <a:lnTo>
                    <a:pt x="458" y="317"/>
                  </a:lnTo>
                  <a:lnTo>
                    <a:pt x="458" y="317"/>
                  </a:lnTo>
                  <a:lnTo>
                    <a:pt x="458" y="317"/>
                  </a:lnTo>
                  <a:lnTo>
                    <a:pt x="458" y="317"/>
                  </a:lnTo>
                  <a:lnTo>
                    <a:pt x="459" y="317"/>
                  </a:lnTo>
                  <a:lnTo>
                    <a:pt x="459" y="317"/>
                  </a:lnTo>
                  <a:lnTo>
                    <a:pt x="460" y="317"/>
                  </a:lnTo>
                  <a:lnTo>
                    <a:pt x="460" y="318"/>
                  </a:lnTo>
                  <a:lnTo>
                    <a:pt x="460" y="318"/>
                  </a:lnTo>
                  <a:lnTo>
                    <a:pt x="460" y="318"/>
                  </a:lnTo>
                  <a:lnTo>
                    <a:pt x="460" y="318"/>
                  </a:lnTo>
                  <a:lnTo>
                    <a:pt x="459" y="318"/>
                  </a:lnTo>
                  <a:lnTo>
                    <a:pt x="458" y="319"/>
                  </a:lnTo>
                  <a:lnTo>
                    <a:pt x="458" y="319"/>
                  </a:lnTo>
                  <a:lnTo>
                    <a:pt x="457" y="320"/>
                  </a:lnTo>
                  <a:lnTo>
                    <a:pt x="457" y="320"/>
                  </a:lnTo>
                  <a:lnTo>
                    <a:pt x="457" y="320"/>
                  </a:lnTo>
                  <a:lnTo>
                    <a:pt x="458" y="320"/>
                  </a:lnTo>
                  <a:lnTo>
                    <a:pt x="458" y="320"/>
                  </a:lnTo>
                  <a:lnTo>
                    <a:pt x="458" y="320"/>
                  </a:lnTo>
                  <a:lnTo>
                    <a:pt x="459" y="320"/>
                  </a:lnTo>
                  <a:lnTo>
                    <a:pt x="458" y="321"/>
                  </a:lnTo>
                  <a:lnTo>
                    <a:pt x="457" y="323"/>
                  </a:lnTo>
                  <a:lnTo>
                    <a:pt x="456" y="323"/>
                  </a:lnTo>
                  <a:lnTo>
                    <a:pt x="456" y="323"/>
                  </a:lnTo>
                  <a:lnTo>
                    <a:pt x="457" y="324"/>
                  </a:lnTo>
                  <a:lnTo>
                    <a:pt x="457" y="324"/>
                  </a:lnTo>
                  <a:lnTo>
                    <a:pt x="457" y="324"/>
                  </a:lnTo>
                  <a:lnTo>
                    <a:pt x="457" y="324"/>
                  </a:lnTo>
                  <a:lnTo>
                    <a:pt x="458" y="324"/>
                  </a:lnTo>
                  <a:lnTo>
                    <a:pt x="460" y="323"/>
                  </a:lnTo>
                  <a:lnTo>
                    <a:pt x="461" y="323"/>
                  </a:lnTo>
                  <a:lnTo>
                    <a:pt x="461" y="323"/>
                  </a:lnTo>
                  <a:lnTo>
                    <a:pt x="461" y="324"/>
                  </a:lnTo>
                  <a:lnTo>
                    <a:pt x="461" y="324"/>
                  </a:lnTo>
                  <a:lnTo>
                    <a:pt x="460" y="325"/>
                  </a:lnTo>
                  <a:lnTo>
                    <a:pt x="460" y="325"/>
                  </a:lnTo>
                  <a:lnTo>
                    <a:pt x="460" y="326"/>
                  </a:lnTo>
                  <a:lnTo>
                    <a:pt x="461" y="326"/>
                  </a:lnTo>
                  <a:lnTo>
                    <a:pt x="462" y="326"/>
                  </a:lnTo>
                  <a:lnTo>
                    <a:pt x="462" y="326"/>
                  </a:lnTo>
                  <a:lnTo>
                    <a:pt x="462" y="327"/>
                  </a:lnTo>
                  <a:lnTo>
                    <a:pt x="463" y="327"/>
                  </a:lnTo>
                  <a:lnTo>
                    <a:pt x="464" y="327"/>
                  </a:lnTo>
                  <a:lnTo>
                    <a:pt x="465" y="327"/>
                  </a:lnTo>
                  <a:lnTo>
                    <a:pt x="465" y="327"/>
                  </a:lnTo>
                  <a:lnTo>
                    <a:pt x="466" y="327"/>
                  </a:lnTo>
                  <a:lnTo>
                    <a:pt x="471" y="328"/>
                  </a:lnTo>
                  <a:lnTo>
                    <a:pt x="472" y="328"/>
                  </a:lnTo>
                  <a:lnTo>
                    <a:pt x="474" y="328"/>
                  </a:lnTo>
                  <a:lnTo>
                    <a:pt x="474" y="328"/>
                  </a:lnTo>
                  <a:lnTo>
                    <a:pt x="475" y="328"/>
                  </a:lnTo>
                  <a:lnTo>
                    <a:pt x="475" y="328"/>
                  </a:lnTo>
                  <a:lnTo>
                    <a:pt x="478" y="328"/>
                  </a:lnTo>
                  <a:lnTo>
                    <a:pt x="478" y="328"/>
                  </a:lnTo>
                  <a:lnTo>
                    <a:pt x="479" y="329"/>
                  </a:lnTo>
                  <a:lnTo>
                    <a:pt x="480" y="329"/>
                  </a:lnTo>
                  <a:lnTo>
                    <a:pt x="481" y="329"/>
                  </a:lnTo>
                  <a:lnTo>
                    <a:pt x="483" y="329"/>
                  </a:lnTo>
                  <a:lnTo>
                    <a:pt x="483" y="329"/>
                  </a:lnTo>
                  <a:lnTo>
                    <a:pt x="483" y="330"/>
                  </a:lnTo>
                  <a:lnTo>
                    <a:pt x="483" y="330"/>
                  </a:lnTo>
                  <a:lnTo>
                    <a:pt x="483" y="330"/>
                  </a:lnTo>
                  <a:lnTo>
                    <a:pt x="484" y="330"/>
                  </a:lnTo>
                  <a:lnTo>
                    <a:pt x="484" y="330"/>
                  </a:lnTo>
                  <a:lnTo>
                    <a:pt x="484" y="329"/>
                  </a:lnTo>
                  <a:lnTo>
                    <a:pt x="485" y="329"/>
                  </a:lnTo>
                  <a:lnTo>
                    <a:pt x="485" y="329"/>
                  </a:lnTo>
                  <a:lnTo>
                    <a:pt x="486" y="329"/>
                  </a:lnTo>
                  <a:lnTo>
                    <a:pt x="486" y="330"/>
                  </a:lnTo>
                  <a:lnTo>
                    <a:pt x="484" y="330"/>
                  </a:lnTo>
                  <a:lnTo>
                    <a:pt x="484" y="330"/>
                  </a:lnTo>
                  <a:lnTo>
                    <a:pt x="484" y="330"/>
                  </a:lnTo>
                  <a:lnTo>
                    <a:pt x="485" y="330"/>
                  </a:lnTo>
                  <a:lnTo>
                    <a:pt x="485" y="331"/>
                  </a:lnTo>
                  <a:lnTo>
                    <a:pt x="484" y="331"/>
                  </a:lnTo>
                  <a:lnTo>
                    <a:pt x="485" y="331"/>
                  </a:lnTo>
                  <a:lnTo>
                    <a:pt x="486" y="331"/>
                  </a:lnTo>
                  <a:lnTo>
                    <a:pt x="486" y="331"/>
                  </a:lnTo>
                  <a:lnTo>
                    <a:pt x="489" y="331"/>
                  </a:lnTo>
                  <a:lnTo>
                    <a:pt x="489" y="331"/>
                  </a:lnTo>
                  <a:lnTo>
                    <a:pt x="490" y="331"/>
                  </a:lnTo>
                  <a:lnTo>
                    <a:pt x="490" y="331"/>
                  </a:lnTo>
                  <a:lnTo>
                    <a:pt x="490" y="330"/>
                  </a:lnTo>
                  <a:lnTo>
                    <a:pt x="490" y="330"/>
                  </a:lnTo>
                  <a:lnTo>
                    <a:pt x="490" y="331"/>
                  </a:lnTo>
                  <a:lnTo>
                    <a:pt x="490" y="331"/>
                  </a:lnTo>
                  <a:lnTo>
                    <a:pt x="491" y="331"/>
                  </a:lnTo>
                  <a:lnTo>
                    <a:pt x="492" y="331"/>
                  </a:lnTo>
                  <a:lnTo>
                    <a:pt x="493" y="331"/>
                  </a:lnTo>
                  <a:lnTo>
                    <a:pt x="494" y="331"/>
                  </a:lnTo>
                  <a:lnTo>
                    <a:pt x="494" y="331"/>
                  </a:lnTo>
                  <a:lnTo>
                    <a:pt x="494" y="332"/>
                  </a:lnTo>
                  <a:lnTo>
                    <a:pt x="494" y="332"/>
                  </a:lnTo>
                  <a:lnTo>
                    <a:pt x="494" y="332"/>
                  </a:lnTo>
                  <a:lnTo>
                    <a:pt x="494" y="333"/>
                  </a:lnTo>
                  <a:lnTo>
                    <a:pt x="495" y="333"/>
                  </a:lnTo>
                  <a:lnTo>
                    <a:pt x="495" y="334"/>
                  </a:lnTo>
                  <a:lnTo>
                    <a:pt x="495" y="334"/>
                  </a:lnTo>
                  <a:lnTo>
                    <a:pt x="495" y="334"/>
                  </a:lnTo>
                  <a:lnTo>
                    <a:pt x="495" y="335"/>
                  </a:lnTo>
                  <a:lnTo>
                    <a:pt x="495" y="335"/>
                  </a:lnTo>
                  <a:lnTo>
                    <a:pt x="495" y="336"/>
                  </a:lnTo>
                  <a:lnTo>
                    <a:pt x="495" y="336"/>
                  </a:lnTo>
                  <a:lnTo>
                    <a:pt x="495" y="336"/>
                  </a:lnTo>
                  <a:lnTo>
                    <a:pt x="496" y="336"/>
                  </a:lnTo>
                  <a:lnTo>
                    <a:pt x="496" y="336"/>
                  </a:lnTo>
                  <a:lnTo>
                    <a:pt x="496" y="336"/>
                  </a:lnTo>
                  <a:lnTo>
                    <a:pt x="496" y="336"/>
                  </a:lnTo>
                  <a:lnTo>
                    <a:pt x="496" y="336"/>
                  </a:lnTo>
                  <a:lnTo>
                    <a:pt x="496" y="337"/>
                  </a:lnTo>
                  <a:lnTo>
                    <a:pt x="496" y="338"/>
                  </a:lnTo>
                  <a:lnTo>
                    <a:pt x="496" y="339"/>
                  </a:lnTo>
                  <a:lnTo>
                    <a:pt x="496" y="339"/>
                  </a:lnTo>
                  <a:lnTo>
                    <a:pt x="496" y="339"/>
                  </a:lnTo>
                  <a:lnTo>
                    <a:pt x="497" y="339"/>
                  </a:lnTo>
                  <a:lnTo>
                    <a:pt x="497" y="339"/>
                  </a:lnTo>
                  <a:lnTo>
                    <a:pt x="497" y="339"/>
                  </a:lnTo>
                  <a:lnTo>
                    <a:pt x="498" y="339"/>
                  </a:lnTo>
                  <a:lnTo>
                    <a:pt x="498" y="339"/>
                  </a:lnTo>
                  <a:lnTo>
                    <a:pt x="499" y="339"/>
                  </a:lnTo>
                  <a:lnTo>
                    <a:pt x="499" y="339"/>
                  </a:lnTo>
                  <a:lnTo>
                    <a:pt x="499" y="339"/>
                  </a:lnTo>
                  <a:lnTo>
                    <a:pt x="499" y="340"/>
                  </a:lnTo>
                  <a:lnTo>
                    <a:pt x="498" y="340"/>
                  </a:lnTo>
                  <a:lnTo>
                    <a:pt x="497" y="341"/>
                  </a:lnTo>
                  <a:lnTo>
                    <a:pt x="497" y="341"/>
                  </a:lnTo>
                  <a:lnTo>
                    <a:pt x="498" y="341"/>
                  </a:lnTo>
                  <a:lnTo>
                    <a:pt x="498" y="341"/>
                  </a:lnTo>
                  <a:lnTo>
                    <a:pt x="498" y="341"/>
                  </a:lnTo>
                  <a:lnTo>
                    <a:pt x="498" y="342"/>
                  </a:lnTo>
                  <a:lnTo>
                    <a:pt x="498" y="342"/>
                  </a:lnTo>
                  <a:lnTo>
                    <a:pt x="498" y="342"/>
                  </a:lnTo>
                  <a:lnTo>
                    <a:pt x="497" y="342"/>
                  </a:lnTo>
                  <a:lnTo>
                    <a:pt x="497" y="342"/>
                  </a:lnTo>
                  <a:lnTo>
                    <a:pt x="498" y="343"/>
                  </a:lnTo>
                  <a:lnTo>
                    <a:pt x="498" y="344"/>
                  </a:lnTo>
                  <a:lnTo>
                    <a:pt x="498" y="344"/>
                  </a:lnTo>
                  <a:lnTo>
                    <a:pt x="498" y="344"/>
                  </a:lnTo>
                  <a:lnTo>
                    <a:pt x="498" y="344"/>
                  </a:lnTo>
                  <a:lnTo>
                    <a:pt x="498" y="344"/>
                  </a:lnTo>
                  <a:lnTo>
                    <a:pt x="499" y="345"/>
                  </a:lnTo>
                  <a:lnTo>
                    <a:pt x="499" y="345"/>
                  </a:lnTo>
                  <a:lnTo>
                    <a:pt x="499" y="346"/>
                  </a:lnTo>
                  <a:lnTo>
                    <a:pt x="499" y="346"/>
                  </a:lnTo>
                  <a:lnTo>
                    <a:pt x="499" y="346"/>
                  </a:lnTo>
                  <a:lnTo>
                    <a:pt x="499" y="346"/>
                  </a:lnTo>
                  <a:lnTo>
                    <a:pt x="500" y="346"/>
                  </a:lnTo>
                  <a:lnTo>
                    <a:pt x="500" y="345"/>
                  </a:lnTo>
                  <a:lnTo>
                    <a:pt x="500" y="346"/>
                  </a:lnTo>
                  <a:lnTo>
                    <a:pt x="500" y="346"/>
                  </a:lnTo>
                  <a:lnTo>
                    <a:pt x="500" y="347"/>
                  </a:lnTo>
                  <a:lnTo>
                    <a:pt x="500" y="347"/>
                  </a:lnTo>
                  <a:lnTo>
                    <a:pt x="499" y="347"/>
                  </a:lnTo>
                  <a:lnTo>
                    <a:pt x="498" y="347"/>
                  </a:lnTo>
                  <a:lnTo>
                    <a:pt x="498" y="347"/>
                  </a:lnTo>
                  <a:lnTo>
                    <a:pt x="498" y="346"/>
                  </a:lnTo>
                  <a:lnTo>
                    <a:pt x="497" y="346"/>
                  </a:lnTo>
                  <a:lnTo>
                    <a:pt x="497" y="346"/>
                  </a:lnTo>
                  <a:lnTo>
                    <a:pt x="498" y="346"/>
                  </a:lnTo>
                  <a:lnTo>
                    <a:pt x="498" y="346"/>
                  </a:lnTo>
                  <a:lnTo>
                    <a:pt x="497" y="346"/>
                  </a:lnTo>
                  <a:lnTo>
                    <a:pt x="496" y="346"/>
                  </a:lnTo>
                  <a:lnTo>
                    <a:pt x="495" y="346"/>
                  </a:lnTo>
                  <a:lnTo>
                    <a:pt x="495" y="347"/>
                  </a:lnTo>
                  <a:lnTo>
                    <a:pt x="495" y="347"/>
                  </a:lnTo>
                  <a:lnTo>
                    <a:pt x="496" y="348"/>
                  </a:lnTo>
                  <a:lnTo>
                    <a:pt x="496" y="348"/>
                  </a:lnTo>
                  <a:lnTo>
                    <a:pt x="495" y="350"/>
                  </a:lnTo>
                  <a:lnTo>
                    <a:pt x="495" y="350"/>
                  </a:lnTo>
                  <a:lnTo>
                    <a:pt x="494" y="351"/>
                  </a:lnTo>
                  <a:lnTo>
                    <a:pt x="492" y="350"/>
                  </a:lnTo>
                  <a:lnTo>
                    <a:pt x="490" y="349"/>
                  </a:lnTo>
                  <a:lnTo>
                    <a:pt x="489" y="349"/>
                  </a:lnTo>
                  <a:lnTo>
                    <a:pt x="489" y="348"/>
                  </a:lnTo>
                  <a:lnTo>
                    <a:pt x="489" y="347"/>
                  </a:lnTo>
                  <a:lnTo>
                    <a:pt x="486" y="348"/>
                  </a:lnTo>
                  <a:lnTo>
                    <a:pt x="486" y="348"/>
                  </a:lnTo>
                  <a:lnTo>
                    <a:pt x="485" y="349"/>
                  </a:lnTo>
                  <a:lnTo>
                    <a:pt x="485" y="349"/>
                  </a:lnTo>
                  <a:lnTo>
                    <a:pt x="485" y="348"/>
                  </a:lnTo>
                  <a:lnTo>
                    <a:pt x="486" y="347"/>
                  </a:lnTo>
                  <a:lnTo>
                    <a:pt x="486" y="347"/>
                  </a:lnTo>
                  <a:lnTo>
                    <a:pt x="486" y="347"/>
                  </a:lnTo>
                  <a:lnTo>
                    <a:pt x="485" y="346"/>
                  </a:lnTo>
                  <a:lnTo>
                    <a:pt x="484" y="346"/>
                  </a:lnTo>
                  <a:lnTo>
                    <a:pt x="483" y="347"/>
                  </a:lnTo>
                  <a:lnTo>
                    <a:pt x="483" y="347"/>
                  </a:lnTo>
                  <a:lnTo>
                    <a:pt x="483" y="347"/>
                  </a:lnTo>
                  <a:lnTo>
                    <a:pt x="485" y="346"/>
                  </a:lnTo>
                  <a:lnTo>
                    <a:pt x="485" y="345"/>
                  </a:lnTo>
                  <a:lnTo>
                    <a:pt x="485" y="345"/>
                  </a:lnTo>
                  <a:lnTo>
                    <a:pt x="486" y="345"/>
                  </a:lnTo>
                  <a:lnTo>
                    <a:pt x="486" y="344"/>
                  </a:lnTo>
                  <a:lnTo>
                    <a:pt x="486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5"/>
                  </a:lnTo>
                  <a:lnTo>
                    <a:pt x="484" y="345"/>
                  </a:lnTo>
                  <a:lnTo>
                    <a:pt x="484" y="345"/>
                  </a:lnTo>
                  <a:lnTo>
                    <a:pt x="484" y="344"/>
                  </a:lnTo>
                  <a:lnTo>
                    <a:pt x="484" y="344"/>
                  </a:lnTo>
                  <a:lnTo>
                    <a:pt x="484" y="344"/>
                  </a:lnTo>
                  <a:lnTo>
                    <a:pt x="484" y="344"/>
                  </a:lnTo>
                  <a:lnTo>
                    <a:pt x="484" y="344"/>
                  </a:lnTo>
                  <a:lnTo>
                    <a:pt x="483" y="343"/>
                  </a:lnTo>
                  <a:lnTo>
                    <a:pt x="483" y="343"/>
                  </a:lnTo>
                  <a:lnTo>
                    <a:pt x="483" y="342"/>
                  </a:lnTo>
                  <a:lnTo>
                    <a:pt x="483" y="342"/>
                  </a:lnTo>
                  <a:lnTo>
                    <a:pt x="483" y="341"/>
                  </a:lnTo>
                  <a:lnTo>
                    <a:pt x="484" y="341"/>
                  </a:lnTo>
                  <a:lnTo>
                    <a:pt x="484" y="341"/>
                  </a:lnTo>
                  <a:lnTo>
                    <a:pt x="483" y="340"/>
                  </a:lnTo>
                  <a:lnTo>
                    <a:pt x="481" y="340"/>
                  </a:lnTo>
                  <a:lnTo>
                    <a:pt x="480" y="341"/>
                  </a:lnTo>
                  <a:lnTo>
                    <a:pt x="479" y="341"/>
                  </a:lnTo>
                  <a:lnTo>
                    <a:pt x="480" y="341"/>
                  </a:lnTo>
                  <a:lnTo>
                    <a:pt x="480" y="341"/>
                  </a:lnTo>
                  <a:lnTo>
                    <a:pt x="480" y="342"/>
                  </a:lnTo>
                  <a:lnTo>
                    <a:pt x="480" y="342"/>
                  </a:lnTo>
                  <a:lnTo>
                    <a:pt x="481" y="342"/>
                  </a:lnTo>
                  <a:lnTo>
                    <a:pt x="481" y="343"/>
                  </a:lnTo>
                  <a:lnTo>
                    <a:pt x="481" y="344"/>
                  </a:lnTo>
                  <a:lnTo>
                    <a:pt x="481" y="344"/>
                  </a:lnTo>
                  <a:lnTo>
                    <a:pt x="482" y="344"/>
                  </a:lnTo>
                  <a:lnTo>
                    <a:pt x="482" y="344"/>
                  </a:lnTo>
                  <a:lnTo>
                    <a:pt x="481" y="345"/>
                  </a:lnTo>
                  <a:lnTo>
                    <a:pt x="481" y="346"/>
                  </a:lnTo>
                  <a:lnTo>
                    <a:pt x="482" y="346"/>
                  </a:lnTo>
                  <a:lnTo>
                    <a:pt x="482" y="347"/>
                  </a:lnTo>
                  <a:lnTo>
                    <a:pt x="481" y="348"/>
                  </a:lnTo>
                  <a:lnTo>
                    <a:pt x="481" y="349"/>
                  </a:lnTo>
                  <a:lnTo>
                    <a:pt x="480" y="349"/>
                  </a:lnTo>
                  <a:lnTo>
                    <a:pt x="480" y="350"/>
                  </a:lnTo>
                  <a:lnTo>
                    <a:pt x="479" y="351"/>
                  </a:lnTo>
                  <a:lnTo>
                    <a:pt x="479" y="351"/>
                  </a:lnTo>
                  <a:lnTo>
                    <a:pt x="478" y="351"/>
                  </a:lnTo>
                  <a:lnTo>
                    <a:pt x="478" y="351"/>
                  </a:lnTo>
                  <a:lnTo>
                    <a:pt x="477" y="352"/>
                  </a:lnTo>
                  <a:lnTo>
                    <a:pt x="476" y="352"/>
                  </a:lnTo>
                  <a:lnTo>
                    <a:pt x="476" y="353"/>
                  </a:lnTo>
                  <a:lnTo>
                    <a:pt x="475" y="354"/>
                  </a:lnTo>
                  <a:lnTo>
                    <a:pt x="475" y="355"/>
                  </a:lnTo>
                  <a:lnTo>
                    <a:pt x="474" y="355"/>
                  </a:lnTo>
                  <a:lnTo>
                    <a:pt x="473" y="356"/>
                  </a:lnTo>
                  <a:lnTo>
                    <a:pt x="473" y="358"/>
                  </a:lnTo>
                  <a:lnTo>
                    <a:pt x="471" y="363"/>
                  </a:lnTo>
                  <a:lnTo>
                    <a:pt x="471" y="364"/>
                  </a:lnTo>
                  <a:lnTo>
                    <a:pt x="470" y="365"/>
                  </a:lnTo>
                  <a:lnTo>
                    <a:pt x="469" y="366"/>
                  </a:lnTo>
                  <a:lnTo>
                    <a:pt x="469" y="367"/>
                  </a:lnTo>
                  <a:lnTo>
                    <a:pt x="468" y="368"/>
                  </a:lnTo>
                  <a:lnTo>
                    <a:pt x="467" y="368"/>
                  </a:lnTo>
                  <a:lnTo>
                    <a:pt x="466" y="369"/>
                  </a:lnTo>
                  <a:lnTo>
                    <a:pt x="465" y="369"/>
                  </a:lnTo>
                  <a:lnTo>
                    <a:pt x="464" y="370"/>
                  </a:lnTo>
                  <a:lnTo>
                    <a:pt x="463" y="370"/>
                  </a:lnTo>
                  <a:lnTo>
                    <a:pt x="462" y="371"/>
                  </a:lnTo>
                  <a:lnTo>
                    <a:pt x="460" y="371"/>
                  </a:lnTo>
                  <a:lnTo>
                    <a:pt x="458" y="375"/>
                  </a:lnTo>
                  <a:lnTo>
                    <a:pt x="457" y="376"/>
                  </a:lnTo>
                  <a:lnTo>
                    <a:pt x="455" y="377"/>
                  </a:lnTo>
                  <a:lnTo>
                    <a:pt x="456" y="378"/>
                  </a:lnTo>
                  <a:lnTo>
                    <a:pt x="456" y="378"/>
                  </a:lnTo>
                  <a:lnTo>
                    <a:pt x="457" y="378"/>
                  </a:lnTo>
                  <a:lnTo>
                    <a:pt x="457" y="378"/>
                  </a:lnTo>
                  <a:lnTo>
                    <a:pt x="457" y="378"/>
                  </a:lnTo>
                  <a:lnTo>
                    <a:pt x="457" y="378"/>
                  </a:lnTo>
                  <a:lnTo>
                    <a:pt x="457" y="379"/>
                  </a:lnTo>
                  <a:lnTo>
                    <a:pt x="457" y="380"/>
                  </a:lnTo>
                  <a:lnTo>
                    <a:pt x="456" y="380"/>
                  </a:lnTo>
                  <a:lnTo>
                    <a:pt x="456" y="380"/>
                  </a:lnTo>
                  <a:lnTo>
                    <a:pt x="455" y="381"/>
                  </a:lnTo>
                  <a:lnTo>
                    <a:pt x="451" y="380"/>
                  </a:lnTo>
                  <a:lnTo>
                    <a:pt x="450" y="380"/>
                  </a:lnTo>
                  <a:lnTo>
                    <a:pt x="449" y="381"/>
                  </a:lnTo>
                  <a:lnTo>
                    <a:pt x="449" y="381"/>
                  </a:lnTo>
                  <a:lnTo>
                    <a:pt x="448" y="381"/>
                  </a:lnTo>
                  <a:lnTo>
                    <a:pt x="448" y="382"/>
                  </a:lnTo>
                  <a:lnTo>
                    <a:pt x="447" y="383"/>
                  </a:lnTo>
                  <a:lnTo>
                    <a:pt x="447" y="384"/>
                  </a:lnTo>
                  <a:lnTo>
                    <a:pt x="447" y="384"/>
                  </a:lnTo>
                  <a:lnTo>
                    <a:pt x="449" y="385"/>
                  </a:lnTo>
                  <a:lnTo>
                    <a:pt x="450" y="385"/>
                  </a:lnTo>
                  <a:lnTo>
                    <a:pt x="451" y="384"/>
                  </a:lnTo>
                  <a:lnTo>
                    <a:pt x="452" y="384"/>
                  </a:lnTo>
                  <a:lnTo>
                    <a:pt x="452" y="384"/>
                  </a:lnTo>
                  <a:lnTo>
                    <a:pt x="454" y="385"/>
                  </a:lnTo>
                  <a:lnTo>
                    <a:pt x="454" y="386"/>
                  </a:lnTo>
                  <a:lnTo>
                    <a:pt x="454" y="386"/>
                  </a:lnTo>
                  <a:lnTo>
                    <a:pt x="454" y="385"/>
                  </a:lnTo>
                  <a:lnTo>
                    <a:pt x="455" y="384"/>
                  </a:lnTo>
                  <a:lnTo>
                    <a:pt x="456" y="383"/>
                  </a:lnTo>
                  <a:lnTo>
                    <a:pt x="457" y="383"/>
                  </a:lnTo>
                  <a:lnTo>
                    <a:pt x="459" y="382"/>
                  </a:lnTo>
                  <a:lnTo>
                    <a:pt x="460" y="381"/>
                  </a:lnTo>
                  <a:lnTo>
                    <a:pt x="462" y="381"/>
                  </a:lnTo>
                  <a:lnTo>
                    <a:pt x="462" y="381"/>
                  </a:lnTo>
                  <a:lnTo>
                    <a:pt x="463" y="381"/>
                  </a:lnTo>
                  <a:lnTo>
                    <a:pt x="463" y="381"/>
                  </a:lnTo>
                  <a:lnTo>
                    <a:pt x="462" y="381"/>
                  </a:lnTo>
                  <a:lnTo>
                    <a:pt x="462" y="381"/>
                  </a:lnTo>
                  <a:lnTo>
                    <a:pt x="462" y="381"/>
                  </a:lnTo>
                  <a:lnTo>
                    <a:pt x="463" y="381"/>
                  </a:lnTo>
                  <a:lnTo>
                    <a:pt x="464" y="380"/>
                  </a:lnTo>
                  <a:lnTo>
                    <a:pt x="465" y="379"/>
                  </a:lnTo>
                  <a:lnTo>
                    <a:pt x="468" y="377"/>
                  </a:lnTo>
                  <a:lnTo>
                    <a:pt x="469" y="376"/>
                  </a:lnTo>
                  <a:lnTo>
                    <a:pt x="471" y="376"/>
                  </a:lnTo>
                  <a:lnTo>
                    <a:pt x="473" y="376"/>
                  </a:lnTo>
                  <a:lnTo>
                    <a:pt x="476" y="376"/>
                  </a:lnTo>
                  <a:lnTo>
                    <a:pt x="478" y="377"/>
                  </a:lnTo>
                  <a:lnTo>
                    <a:pt x="479" y="377"/>
                  </a:lnTo>
                  <a:lnTo>
                    <a:pt x="480" y="377"/>
                  </a:lnTo>
                  <a:lnTo>
                    <a:pt x="483" y="377"/>
                  </a:lnTo>
                  <a:lnTo>
                    <a:pt x="483" y="377"/>
                  </a:lnTo>
                  <a:lnTo>
                    <a:pt x="483" y="377"/>
                  </a:lnTo>
                  <a:lnTo>
                    <a:pt x="481" y="377"/>
                  </a:lnTo>
                  <a:lnTo>
                    <a:pt x="480" y="377"/>
                  </a:lnTo>
                  <a:lnTo>
                    <a:pt x="480" y="377"/>
                  </a:lnTo>
                  <a:lnTo>
                    <a:pt x="479" y="377"/>
                  </a:lnTo>
                  <a:lnTo>
                    <a:pt x="480" y="376"/>
                  </a:lnTo>
                  <a:lnTo>
                    <a:pt x="481" y="376"/>
                  </a:lnTo>
                  <a:lnTo>
                    <a:pt x="481" y="375"/>
                  </a:lnTo>
                  <a:lnTo>
                    <a:pt x="482" y="375"/>
                  </a:lnTo>
                  <a:lnTo>
                    <a:pt x="483" y="374"/>
                  </a:lnTo>
                  <a:lnTo>
                    <a:pt x="484" y="374"/>
                  </a:lnTo>
                  <a:lnTo>
                    <a:pt x="486" y="374"/>
                  </a:lnTo>
                  <a:lnTo>
                    <a:pt x="489" y="373"/>
                  </a:lnTo>
                  <a:lnTo>
                    <a:pt x="490" y="373"/>
                  </a:lnTo>
                  <a:lnTo>
                    <a:pt x="490" y="373"/>
                  </a:lnTo>
                  <a:lnTo>
                    <a:pt x="491" y="373"/>
                  </a:lnTo>
                  <a:lnTo>
                    <a:pt x="493" y="373"/>
                  </a:lnTo>
                  <a:lnTo>
                    <a:pt x="495" y="373"/>
                  </a:lnTo>
                  <a:lnTo>
                    <a:pt x="496" y="373"/>
                  </a:lnTo>
                  <a:lnTo>
                    <a:pt x="496" y="373"/>
                  </a:lnTo>
                  <a:lnTo>
                    <a:pt x="497" y="373"/>
                  </a:lnTo>
                  <a:lnTo>
                    <a:pt x="498" y="373"/>
                  </a:lnTo>
                  <a:lnTo>
                    <a:pt x="499" y="372"/>
                  </a:lnTo>
                  <a:lnTo>
                    <a:pt x="498" y="372"/>
                  </a:lnTo>
                  <a:lnTo>
                    <a:pt x="498" y="372"/>
                  </a:lnTo>
                  <a:lnTo>
                    <a:pt x="498" y="371"/>
                  </a:lnTo>
                  <a:lnTo>
                    <a:pt x="498" y="371"/>
                  </a:lnTo>
                  <a:lnTo>
                    <a:pt x="498" y="371"/>
                  </a:lnTo>
                  <a:lnTo>
                    <a:pt x="498" y="370"/>
                  </a:lnTo>
                  <a:lnTo>
                    <a:pt x="498" y="370"/>
                  </a:lnTo>
                  <a:lnTo>
                    <a:pt x="499" y="368"/>
                  </a:lnTo>
                  <a:lnTo>
                    <a:pt x="499" y="368"/>
                  </a:lnTo>
                  <a:lnTo>
                    <a:pt x="497" y="368"/>
                  </a:lnTo>
                  <a:lnTo>
                    <a:pt x="496" y="369"/>
                  </a:lnTo>
                  <a:lnTo>
                    <a:pt x="495" y="369"/>
                  </a:lnTo>
                  <a:lnTo>
                    <a:pt x="495" y="369"/>
                  </a:lnTo>
                  <a:lnTo>
                    <a:pt x="493" y="369"/>
                  </a:lnTo>
                  <a:lnTo>
                    <a:pt x="492" y="368"/>
                  </a:lnTo>
                  <a:lnTo>
                    <a:pt x="491" y="368"/>
                  </a:lnTo>
                  <a:lnTo>
                    <a:pt x="491" y="367"/>
                  </a:lnTo>
                  <a:lnTo>
                    <a:pt x="491" y="367"/>
                  </a:lnTo>
                  <a:lnTo>
                    <a:pt x="493" y="365"/>
                  </a:lnTo>
                  <a:lnTo>
                    <a:pt x="494" y="365"/>
                  </a:lnTo>
                  <a:lnTo>
                    <a:pt x="494" y="364"/>
                  </a:lnTo>
                  <a:lnTo>
                    <a:pt x="495" y="364"/>
                  </a:lnTo>
                  <a:lnTo>
                    <a:pt x="496" y="363"/>
                  </a:lnTo>
                  <a:lnTo>
                    <a:pt x="496" y="363"/>
                  </a:lnTo>
                  <a:lnTo>
                    <a:pt x="496" y="363"/>
                  </a:lnTo>
                  <a:lnTo>
                    <a:pt x="497" y="363"/>
                  </a:lnTo>
                  <a:lnTo>
                    <a:pt x="498" y="362"/>
                  </a:lnTo>
                  <a:lnTo>
                    <a:pt x="500" y="361"/>
                  </a:lnTo>
                  <a:lnTo>
                    <a:pt x="502" y="360"/>
                  </a:lnTo>
                  <a:lnTo>
                    <a:pt x="502" y="360"/>
                  </a:lnTo>
                  <a:lnTo>
                    <a:pt x="505" y="360"/>
                  </a:lnTo>
                  <a:lnTo>
                    <a:pt x="506" y="359"/>
                  </a:lnTo>
                  <a:lnTo>
                    <a:pt x="507" y="359"/>
                  </a:lnTo>
                  <a:lnTo>
                    <a:pt x="508" y="359"/>
                  </a:lnTo>
                  <a:lnTo>
                    <a:pt x="509" y="359"/>
                  </a:lnTo>
                  <a:lnTo>
                    <a:pt x="510" y="359"/>
                  </a:lnTo>
                  <a:lnTo>
                    <a:pt x="512" y="359"/>
                  </a:lnTo>
                  <a:lnTo>
                    <a:pt x="514" y="358"/>
                  </a:lnTo>
                  <a:lnTo>
                    <a:pt x="515" y="358"/>
                  </a:lnTo>
                  <a:lnTo>
                    <a:pt x="516" y="358"/>
                  </a:lnTo>
                  <a:lnTo>
                    <a:pt x="517" y="358"/>
                  </a:lnTo>
                  <a:lnTo>
                    <a:pt x="517" y="358"/>
                  </a:lnTo>
                  <a:lnTo>
                    <a:pt x="517" y="358"/>
                  </a:lnTo>
                  <a:lnTo>
                    <a:pt x="518" y="358"/>
                  </a:lnTo>
                  <a:lnTo>
                    <a:pt x="519" y="358"/>
                  </a:lnTo>
                  <a:lnTo>
                    <a:pt x="519" y="358"/>
                  </a:lnTo>
                  <a:lnTo>
                    <a:pt x="518" y="358"/>
                  </a:lnTo>
                  <a:lnTo>
                    <a:pt x="519" y="358"/>
                  </a:lnTo>
                  <a:lnTo>
                    <a:pt x="519" y="359"/>
                  </a:lnTo>
                  <a:lnTo>
                    <a:pt x="520" y="359"/>
                  </a:lnTo>
                  <a:lnTo>
                    <a:pt x="521" y="359"/>
                  </a:lnTo>
                  <a:lnTo>
                    <a:pt x="522" y="359"/>
                  </a:lnTo>
                  <a:lnTo>
                    <a:pt x="521" y="359"/>
                  </a:lnTo>
                  <a:lnTo>
                    <a:pt x="521" y="359"/>
                  </a:lnTo>
                  <a:lnTo>
                    <a:pt x="521" y="359"/>
                  </a:lnTo>
                  <a:lnTo>
                    <a:pt x="521" y="359"/>
                  </a:lnTo>
                  <a:lnTo>
                    <a:pt x="521" y="359"/>
                  </a:lnTo>
                  <a:lnTo>
                    <a:pt x="522" y="359"/>
                  </a:lnTo>
                  <a:lnTo>
                    <a:pt x="522" y="359"/>
                  </a:lnTo>
                  <a:lnTo>
                    <a:pt x="522" y="359"/>
                  </a:lnTo>
                  <a:lnTo>
                    <a:pt x="522" y="360"/>
                  </a:lnTo>
                  <a:lnTo>
                    <a:pt x="522" y="360"/>
                  </a:lnTo>
                  <a:lnTo>
                    <a:pt x="524" y="360"/>
                  </a:lnTo>
                  <a:lnTo>
                    <a:pt x="526" y="359"/>
                  </a:lnTo>
                  <a:lnTo>
                    <a:pt x="527" y="359"/>
                  </a:lnTo>
                  <a:lnTo>
                    <a:pt x="527" y="359"/>
                  </a:lnTo>
                  <a:lnTo>
                    <a:pt x="526" y="359"/>
                  </a:lnTo>
                  <a:lnTo>
                    <a:pt x="525" y="359"/>
                  </a:lnTo>
                  <a:lnTo>
                    <a:pt x="525" y="359"/>
                  </a:lnTo>
                  <a:lnTo>
                    <a:pt x="525" y="359"/>
                  </a:lnTo>
                  <a:lnTo>
                    <a:pt x="525" y="358"/>
                  </a:lnTo>
                  <a:lnTo>
                    <a:pt x="526" y="358"/>
                  </a:lnTo>
                  <a:lnTo>
                    <a:pt x="527" y="356"/>
                  </a:lnTo>
                  <a:lnTo>
                    <a:pt x="527" y="356"/>
                  </a:lnTo>
                  <a:lnTo>
                    <a:pt x="527" y="356"/>
                  </a:lnTo>
                  <a:lnTo>
                    <a:pt x="526" y="356"/>
                  </a:lnTo>
                  <a:lnTo>
                    <a:pt x="525" y="356"/>
                  </a:lnTo>
                  <a:lnTo>
                    <a:pt x="525" y="358"/>
                  </a:lnTo>
                  <a:lnTo>
                    <a:pt x="525" y="356"/>
                  </a:lnTo>
                  <a:lnTo>
                    <a:pt x="525" y="355"/>
                  </a:lnTo>
                  <a:lnTo>
                    <a:pt x="525" y="355"/>
                  </a:lnTo>
                  <a:lnTo>
                    <a:pt x="522" y="355"/>
                  </a:lnTo>
                  <a:lnTo>
                    <a:pt x="522" y="355"/>
                  </a:lnTo>
                  <a:lnTo>
                    <a:pt x="522" y="356"/>
                  </a:lnTo>
                  <a:lnTo>
                    <a:pt x="522" y="356"/>
                  </a:lnTo>
                  <a:lnTo>
                    <a:pt x="522" y="356"/>
                  </a:lnTo>
                  <a:lnTo>
                    <a:pt x="522" y="356"/>
                  </a:lnTo>
                  <a:lnTo>
                    <a:pt x="521" y="356"/>
                  </a:lnTo>
                  <a:lnTo>
                    <a:pt x="522" y="356"/>
                  </a:lnTo>
                  <a:lnTo>
                    <a:pt x="522" y="355"/>
                  </a:lnTo>
                  <a:lnTo>
                    <a:pt x="522" y="355"/>
                  </a:lnTo>
                  <a:lnTo>
                    <a:pt x="521" y="355"/>
                  </a:lnTo>
                  <a:lnTo>
                    <a:pt x="520" y="355"/>
                  </a:lnTo>
                  <a:lnTo>
                    <a:pt x="519" y="356"/>
                  </a:lnTo>
                  <a:lnTo>
                    <a:pt x="519" y="356"/>
                  </a:lnTo>
                  <a:lnTo>
                    <a:pt x="519" y="355"/>
                  </a:lnTo>
                  <a:lnTo>
                    <a:pt x="521" y="355"/>
                  </a:lnTo>
                  <a:lnTo>
                    <a:pt x="522" y="355"/>
                  </a:lnTo>
                  <a:lnTo>
                    <a:pt x="522" y="355"/>
                  </a:lnTo>
                  <a:lnTo>
                    <a:pt x="524" y="355"/>
                  </a:lnTo>
                  <a:lnTo>
                    <a:pt x="524" y="355"/>
                  </a:lnTo>
                  <a:lnTo>
                    <a:pt x="524" y="355"/>
                  </a:lnTo>
                  <a:lnTo>
                    <a:pt x="525" y="355"/>
                  </a:lnTo>
                  <a:lnTo>
                    <a:pt x="526" y="354"/>
                  </a:lnTo>
                  <a:lnTo>
                    <a:pt x="526" y="355"/>
                  </a:lnTo>
                  <a:lnTo>
                    <a:pt x="526" y="355"/>
                  </a:lnTo>
                  <a:lnTo>
                    <a:pt x="526" y="355"/>
                  </a:lnTo>
                  <a:lnTo>
                    <a:pt x="527" y="355"/>
                  </a:lnTo>
                  <a:lnTo>
                    <a:pt x="527" y="355"/>
                  </a:lnTo>
                  <a:lnTo>
                    <a:pt x="528" y="355"/>
                  </a:lnTo>
                  <a:lnTo>
                    <a:pt x="526" y="355"/>
                  </a:lnTo>
                  <a:lnTo>
                    <a:pt x="525" y="356"/>
                  </a:lnTo>
                  <a:lnTo>
                    <a:pt x="525" y="356"/>
                  </a:lnTo>
                  <a:lnTo>
                    <a:pt x="525" y="356"/>
                  </a:lnTo>
                  <a:lnTo>
                    <a:pt x="526" y="356"/>
                  </a:lnTo>
                  <a:lnTo>
                    <a:pt x="529" y="355"/>
                  </a:lnTo>
                  <a:lnTo>
                    <a:pt x="530" y="354"/>
                  </a:lnTo>
                  <a:lnTo>
                    <a:pt x="531" y="354"/>
                  </a:lnTo>
                  <a:lnTo>
                    <a:pt x="532" y="354"/>
                  </a:lnTo>
                  <a:lnTo>
                    <a:pt x="533" y="354"/>
                  </a:lnTo>
                  <a:lnTo>
                    <a:pt x="534" y="353"/>
                  </a:lnTo>
                  <a:lnTo>
                    <a:pt x="537" y="352"/>
                  </a:lnTo>
                  <a:lnTo>
                    <a:pt x="539" y="352"/>
                  </a:lnTo>
                  <a:lnTo>
                    <a:pt x="540" y="351"/>
                  </a:lnTo>
                  <a:lnTo>
                    <a:pt x="541" y="351"/>
                  </a:lnTo>
                  <a:lnTo>
                    <a:pt x="541" y="351"/>
                  </a:lnTo>
                  <a:lnTo>
                    <a:pt x="541" y="351"/>
                  </a:lnTo>
                  <a:lnTo>
                    <a:pt x="546" y="347"/>
                  </a:lnTo>
                  <a:lnTo>
                    <a:pt x="549" y="345"/>
                  </a:lnTo>
                  <a:lnTo>
                    <a:pt x="552" y="344"/>
                  </a:lnTo>
                  <a:lnTo>
                    <a:pt x="553" y="344"/>
                  </a:lnTo>
                  <a:lnTo>
                    <a:pt x="554" y="344"/>
                  </a:lnTo>
                  <a:lnTo>
                    <a:pt x="555" y="344"/>
                  </a:lnTo>
                  <a:lnTo>
                    <a:pt x="561" y="341"/>
                  </a:lnTo>
                  <a:lnTo>
                    <a:pt x="564" y="340"/>
                  </a:lnTo>
                  <a:lnTo>
                    <a:pt x="565" y="339"/>
                  </a:lnTo>
                  <a:lnTo>
                    <a:pt x="566" y="338"/>
                  </a:lnTo>
                  <a:lnTo>
                    <a:pt x="563" y="337"/>
                  </a:lnTo>
                  <a:lnTo>
                    <a:pt x="563" y="337"/>
                  </a:lnTo>
                  <a:lnTo>
                    <a:pt x="566" y="337"/>
                  </a:lnTo>
                  <a:lnTo>
                    <a:pt x="567" y="336"/>
                  </a:lnTo>
                  <a:lnTo>
                    <a:pt x="569" y="335"/>
                  </a:lnTo>
                  <a:lnTo>
                    <a:pt x="570" y="334"/>
                  </a:lnTo>
                  <a:lnTo>
                    <a:pt x="573" y="334"/>
                  </a:lnTo>
                  <a:lnTo>
                    <a:pt x="575" y="332"/>
                  </a:lnTo>
                  <a:lnTo>
                    <a:pt x="577" y="330"/>
                  </a:lnTo>
                  <a:lnTo>
                    <a:pt x="578" y="330"/>
                  </a:lnTo>
                  <a:lnTo>
                    <a:pt x="579" y="329"/>
                  </a:lnTo>
                  <a:lnTo>
                    <a:pt x="580" y="328"/>
                  </a:lnTo>
                  <a:lnTo>
                    <a:pt x="582" y="327"/>
                  </a:lnTo>
                  <a:lnTo>
                    <a:pt x="584" y="327"/>
                  </a:lnTo>
                  <a:lnTo>
                    <a:pt x="589" y="324"/>
                  </a:lnTo>
                  <a:lnTo>
                    <a:pt x="590" y="323"/>
                  </a:lnTo>
                  <a:lnTo>
                    <a:pt x="592" y="323"/>
                  </a:lnTo>
                  <a:lnTo>
                    <a:pt x="595" y="321"/>
                  </a:lnTo>
                  <a:lnTo>
                    <a:pt x="596" y="321"/>
                  </a:lnTo>
                  <a:lnTo>
                    <a:pt x="598" y="320"/>
                  </a:lnTo>
                  <a:lnTo>
                    <a:pt x="602" y="319"/>
                  </a:lnTo>
                  <a:lnTo>
                    <a:pt x="604" y="317"/>
                  </a:lnTo>
                  <a:lnTo>
                    <a:pt x="606" y="316"/>
                  </a:lnTo>
                  <a:lnTo>
                    <a:pt x="610" y="315"/>
                  </a:lnTo>
                  <a:lnTo>
                    <a:pt x="614" y="311"/>
                  </a:lnTo>
                  <a:lnTo>
                    <a:pt x="616" y="310"/>
                  </a:lnTo>
                  <a:lnTo>
                    <a:pt x="620" y="307"/>
                  </a:lnTo>
                  <a:lnTo>
                    <a:pt x="621" y="305"/>
                  </a:lnTo>
                  <a:lnTo>
                    <a:pt x="623" y="304"/>
                  </a:lnTo>
                  <a:lnTo>
                    <a:pt x="624" y="302"/>
                  </a:lnTo>
                  <a:lnTo>
                    <a:pt x="623" y="301"/>
                  </a:lnTo>
                  <a:lnTo>
                    <a:pt x="622" y="301"/>
                  </a:lnTo>
                  <a:lnTo>
                    <a:pt x="621" y="300"/>
                  </a:lnTo>
                  <a:lnTo>
                    <a:pt x="618" y="299"/>
                  </a:lnTo>
                  <a:lnTo>
                    <a:pt x="616" y="299"/>
                  </a:lnTo>
                  <a:lnTo>
                    <a:pt x="614" y="298"/>
                  </a:lnTo>
                  <a:lnTo>
                    <a:pt x="613" y="298"/>
                  </a:lnTo>
                  <a:lnTo>
                    <a:pt x="613" y="297"/>
                  </a:lnTo>
                  <a:lnTo>
                    <a:pt x="619" y="298"/>
                  </a:lnTo>
                  <a:lnTo>
                    <a:pt x="621" y="300"/>
                  </a:lnTo>
                  <a:lnTo>
                    <a:pt x="622" y="300"/>
                  </a:lnTo>
                  <a:lnTo>
                    <a:pt x="624" y="301"/>
                  </a:lnTo>
                  <a:lnTo>
                    <a:pt x="625" y="301"/>
                  </a:lnTo>
                  <a:lnTo>
                    <a:pt x="625" y="301"/>
                  </a:lnTo>
                  <a:lnTo>
                    <a:pt x="627" y="300"/>
                  </a:lnTo>
                  <a:lnTo>
                    <a:pt x="630" y="298"/>
                  </a:lnTo>
                  <a:lnTo>
                    <a:pt x="633" y="296"/>
                  </a:lnTo>
                  <a:lnTo>
                    <a:pt x="637" y="292"/>
                  </a:lnTo>
                  <a:lnTo>
                    <a:pt x="640" y="291"/>
                  </a:lnTo>
                  <a:lnTo>
                    <a:pt x="641" y="290"/>
                  </a:lnTo>
                  <a:lnTo>
                    <a:pt x="642" y="289"/>
                  </a:lnTo>
                  <a:lnTo>
                    <a:pt x="644" y="289"/>
                  </a:lnTo>
                  <a:lnTo>
                    <a:pt x="645" y="289"/>
                  </a:lnTo>
                  <a:lnTo>
                    <a:pt x="646" y="288"/>
                  </a:lnTo>
                  <a:lnTo>
                    <a:pt x="646" y="288"/>
                  </a:lnTo>
                  <a:lnTo>
                    <a:pt x="648" y="286"/>
                  </a:lnTo>
                  <a:lnTo>
                    <a:pt x="654" y="285"/>
                  </a:lnTo>
                  <a:lnTo>
                    <a:pt x="655" y="285"/>
                  </a:lnTo>
                  <a:lnTo>
                    <a:pt x="656" y="285"/>
                  </a:lnTo>
                  <a:lnTo>
                    <a:pt x="658" y="283"/>
                  </a:lnTo>
                  <a:lnTo>
                    <a:pt x="659" y="281"/>
                  </a:lnTo>
                  <a:lnTo>
                    <a:pt x="663" y="276"/>
                  </a:lnTo>
                  <a:lnTo>
                    <a:pt x="667" y="275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670" y="273"/>
                  </a:lnTo>
                  <a:lnTo>
                    <a:pt x="671" y="273"/>
                  </a:lnTo>
                  <a:lnTo>
                    <a:pt x="671" y="273"/>
                  </a:lnTo>
                  <a:lnTo>
                    <a:pt x="673" y="273"/>
                  </a:lnTo>
                  <a:lnTo>
                    <a:pt x="674" y="273"/>
                  </a:lnTo>
                  <a:lnTo>
                    <a:pt x="676" y="272"/>
                  </a:lnTo>
                  <a:lnTo>
                    <a:pt x="678" y="273"/>
                  </a:lnTo>
                  <a:lnTo>
                    <a:pt x="683" y="272"/>
                  </a:lnTo>
                  <a:lnTo>
                    <a:pt x="684" y="272"/>
                  </a:lnTo>
                  <a:lnTo>
                    <a:pt x="687" y="272"/>
                  </a:lnTo>
                  <a:lnTo>
                    <a:pt x="691" y="272"/>
                  </a:lnTo>
                  <a:lnTo>
                    <a:pt x="694" y="273"/>
                  </a:lnTo>
                  <a:lnTo>
                    <a:pt x="696" y="272"/>
                  </a:lnTo>
                  <a:lnTo>
                    <a:pt x="698" y="272"/>
                  </a:lnTo>
                  <a:lnTo>
                    <a:pt x="700" y="272"/>
                  </a:lnTo>
                  <a:lnTo>
                    <a:pt x="701" y="273"/>
                  </a:lnTo>
                  <a:lnTo>
                    <a:pt x="705" y="273"/>
                  </a:lnTo>
                  <a:lnTo>
                    <a:pt x="706" y="272"/>
                  </a:lnTo>
                  <a:lnTo>
                    <a:pt x="708" y="272"/>
                  </a:lnTo>
                  <a:lnTo>
                    <a:pt x="709" y="272"/>
                  </a:lnTo>
                  <a:lnTo>
                    <a:pt x="711" y="272"/>
                  </a:lnTo>
                  <a:lnTo>
                    <a:pt x="712" y="272"/>
                  </a:lnTo>
                  <a:lnTo>
                    <a:pt x="714" y="272"/>
                  </a:lnTo>
                  <a:lnTo>
                    <a:pt x="716" y="273"/>
                  </a:lnTo>
                  <a:lnTo>
                    <a:pt x="718" y="273"/>
                  </a:lnTo>
                  <a:lnTo>
                    <a:pt x="719" y="273"/>
                  </a:lnTo>
                  <a:lnTo>
                    <a:pt x="720" y="275"/>
                  </a:lnTo>
                  <a:lnTo>
                    <a:pt x="725" y="273"/>
                  </a:lnTo>
                  <a:lnTo>
                    <a:pt x="726" y="274"/>
                  </a:lnTo>
                  <a:lnTo>
                    <a:pt x="728" y="273"/>
                  </a:lnTo>
                  <a:lnTo>
                    <a:pt x="730" y="273"/>
                  </a:lnTo>
                  <a:lnTo>
                    <a:pt x="732" y="273"/>
                  </a:lnTo>
                  <a:lnTo>
                    <a:pt x="735" y="273"/>
                  </a:lnTo>
                  <a:lnTo>
                    <a:pt x="738" y="273"/>
                  </a:lnTo>
                  <a:lnTo>
                    <a:pt x="741" y="272"/>
                  </a:lnTo>
                  <a:lnTo>
                    <a:pt x="742" y="271"/>
                  </a:lnTo>
                  <a:lnTo>
                    <a:pt x="744" y="270"/>
                  </a:lnTo>
                  <a:lnTo>
                    <a:pt x="748" y="267"/>
                  </a:lnTo>
                  <a:lnTo>
                    <a:pt x="750" y="266"/>
                  </a:lnTo>
                  <a:lnTo>
                    <a:pt x="752" y="265"/>
                  </a:lnTo>
                  <a:lnTo>
                    <a:pt x="757" y="261"/>
                  </a:lnTo>
                  <a:lnTo>
                    <a:pt x="758" y="260"/>
                  </a:lnTo>
                  <a:lnTo>
                    <a:pt x="758" y="260"/>
                  </a:lnTo>
                  <a:lnTo>
                    <a:pt x="759" y="259"/>
                  </a:lnTo>
                  <a:lnTo>
                    <a:pt x="760" y="259"/>
                  </a:lnTo>
                  <a:lnTo>
                    <a:pt x="762" y="259"/>
                  </a:lnTo>
                  <a:lnTo>
                    <a:pt x="764" y="259"/>
                  </a:lnTo>
                  <a:lnTo>
                    <a:pt x="764" y="259"/>
                  </a:lnTo>
                  <a:lnTo>
                    <a:pt x="766" y="258"/>
                  </a:lnTo>
                  <a:lnTo>
                    <a:pt x="767" y="258"/>
                  </a:lnTo>
                  <a:lnTo>
                    <a:pt x="772" y="257"/>
                  </a:lnTo>
                  <a:lnTo>
                    <a:pt x="773" y="257"/>
                  </a:lnTo>
                  <a:lnTo>
                    <a:pt x="775" y="257"/>
                  </a:lnTo>
                  <a:lnTo>
                    <a:pt x="776" y="257"/>
                  </a:lnTo>
                  <a:lnTo>
                    <a:pt x="777" y="257"/>
                  </a:lnTo>
                  <a:lnTo>
                    <a:pt x="782" y="254"/>
                  </a:lnTo>
                  <a:lnTo>
                    <a:pt x="785" y="253"/>
                  </a:lnTo>
                  <a:lnTo>
                    <a:pt x="788" y="250"/>
                  </a:lnTo>
                  <a:lnTo>
                    <a:pt x="793" y="247"/>
                  </a:lnTo>
                  <a:lnTo>
                    <a:pt x="793" y="247"/>
                  </a:lnTo>
                  <a:lnTo>
                    <a:pt x="793" y="246"/>
                  </a:lnTo>
                  <a:lnTo>
                    <a:pt x="792" y="245"/>
                  </a:lnTo>
                  <a:lnTo>
                    <a:pt x="792" y="245"/>
                  </a:lnTo>
                  <a:lnTo>
                    <a:pt x="791" y="244"/>
                  </a:lnTo>
                  <a:lnTo>
                    <a:pt x="791" y="244"/>
                  </a:lnTo>
                  <a:lnTo>
                    <a:pt x="792" y="244"/>
                  </a:lnTo>
                  <a:lnTo>
                    <a:pt x="793" y="244"/>
                  </a:lnTo>
                  <a:lnTo>
                    <a:pt x="794" y="244"/>
                  </a:lnTo>
                  <a:lnTo>
                    <a:pt x="794" y="244"/>
                  </a:lnTo>
                  <a:lnTo>
                    <a:pt x="794" y="243"/>
                  </a:lnTo>
                  <a:lnTo>
                    <a:pt x="793" y="243"/>
                  </a:lnTo>
                  <a:lnTo>
                    <a:pt x="791" y="242"/>
                  </a:lnTo>
                  <a:lnTo>
                    <a:pt x="789" y="242"/>
                  </a:lnTo>
                  <a:lnTo>
                    <a:pt x="788" y="242"/>
                  </a:lnTo>
                  <a:lnTo>
                    <a:pt x="789" y="242"/>
                  </a:lnTo>
                  <a:lnTo>
                    <a:pt x="790" y="242"/>
                  </a:lnTo>
                  <a:lnTo>
                    <a:pt x="793" y="241"/>
                  </a:lnTo>
                  <a:lnTo>
                    <a:pt x="794" y="241"/>
                  </a:lnTo>
                  <a:lnTo>
                    <a:pt x="794" y="240"/>
                  </a:lnTo>
                  <a:lnTo>
                    <a:pt x="793" y="240"/>
                  </a:lnTo>
                  <a:lnTo>
                    <a:pt x="794" y="238"/>
                  </a:lnTo>
                  <a:lnTo>
                    <a:pt x="795" y="238"/>
                  </a:lnTo>
                  <a:lnTo>
                    <a:pt x="794" y="236"/>
                  </a:lnTo>
                  <a:lnTo>
                    <a:pt x="796" y="234"/>
                  </a:lnTo>
                  <a:lnTo>
                    <a:pt x="796" y="233"/>
                  </a:lnTo>
                  <a:lnTo>
                    <a:pt x="796" y="233"/>
                  </a:lnTo>
                  <a:lnTo>
                    <a:pt x="796" y="232"/>
                  </a:lnTo>
                  <a:close/>
                  <a:moveTo>
                    <a:pt x="339" y="188"/>
                  </a:moveTo>
                  <a:lnTo>
                    <a:pt x="339" y="188"/>
                  </a:lnTo>
                  <a:lnTo>
                    <a:pt x="340" y="187"/>
                  </a:lnTo>
                  <a:lnTo>
                    <a:pt x="341" y="187"/>
                  </a:lnTo>
                  <a:lnTo>
                    <a:pt x="341" y="187"/>
                  </a:lnTo>
                  <a:lnTo>
                    <a:pt x="342" y="186"/>
                  </a:lnTo>
                  <a:lnTo>
                    <a:pt x="343" y="185"/>
                  </a:lnTo>
                  <a:lnTo>
                    <a:pt x="344" y="184"/>
                  </a:lnTo>
                  <a:lnTo>
                    <a:pt x="344" y="184"/>
                  </a:lnTo>
                  <a:lnTo>
                    <a:pt x="343" y="183"/>
                  </a:lnTo>
                  <a:lnTo>
                    <a:pt x="343" y="183"/>
                  </a:lnTo>
                  <a:lnTo>
                    <a:pt x="343" y="181"/>
                  </a:lnTo>
                  <a:lnTo>
                    <a:pt x="344" y="181"/>
                  </a:lnTo>
                  <a:lnTo>
                    <a:pt x="344" y="180"/>
                  </a:lnTo>
                  <a:lnTo>
                    <a:pt x="344" y="180"/>
                  </a:lnTo>
                  <a:lnTo>
                    <a:pt x="343" y="179"/>
                  </a:lnTo>
                  <a:lnTo>
                    <a:pt x="343" y="179"/>
                  </a:lnTo>
                  <a:lnTo>
                    <a:pt x="343" y="179"/>
                  </a:lnTo>
                  <a:lnTo>
                    <a:pt x="344" y="178"/>
                  </a:lnTo>
                  <a:lnTo>
                    <a:pt x="346" y="177"/>
                  </a:lnTo>
                  <a:lnTo>
                    <a:pt x="347" y="176"/>
                  </a:lnTo>
                  <a:lnTo>
                    <a:pt x="349" y="176"/>
                  </a:lnTo>
                  <a:lnTo>
                    <a:pt x="349" y="175"/>
                  </a:lnTo>
                  <a:lnTo>
                    <a:pt x="350" y="175"/>
                  </a:lnTo>
                  <a:lnTo>
                    <a:pt x="350" y="174"/>
                  </a:lnTo>
                  <a:lnTo>
                    <a:pt x="351" y="174"/>
                  </a:lnTo>
                  <a:lnTo>
                    <a:pt x="353" y="173"/>
                  </a:lnTo>
                  <a:lnTo>
                    <a:pt x="356" y="172"/>
                  </a:lnTo>
                  <a:lnTo>
                    <a:pt x="357" y="171"/>
                  </a:lnTo>
                  <a:lnTo>
                    <a:pt x="358" y="170"/>
                  </a:lnTo>
                  <a:lnTo>
                    <a:pt x="359" y="169"/>
                  </a:lnTo>
                  <a:lnTo>
                    <a:pt x="360" y="170"/>
                  </a:lnTo>
                  <a:lnTo>
                    <a:pt x="359" y="171"/>
                  </a:lnTo>
                  <a:lnTo>
                    <a:pt x="359" y="171"/>
                  </a:lnTo>
                  <a:lnTo>
                    <a:pt x="360" y="171"/>
                  </a:lnTo>
                  <a:lnTo>
                    <a:pt x="361" y="170"/>
                  </a:lnTo>
                  <a:lnTo>
                    <a:pt x="361" y="170"/>
                  </a:lnTo>
                  <a:lnTo>
                    <a:pt x="361" y="170"/>
                  </a:lnTo>
                  <a:lnTo>
                    <a:pt x="360" y="172"/>
                  </a:lnTo>
                  <a:lnTo>
                    <a:pt x="359" y="172"/>
                  </a:lnTo>
                  <a:lnTo>
                    <a:pt x="359" y="173"/>
                  </a:lnTo>
                  <a:lnTo>
                    <a:pt x="360" y="172"/>
                  </a:lnTo>
                  <a:lnTo>
                    <a:pt x="361" y="172"/>
                  </a:lnTo>
                  <a:lnTo>
                    <a:pt x="361" y="172"/>
                  </a:lnTo>
                  <a:lnTo>
                    <a:pt x="363" y="172"/>
                  </a:lnTo>
                  <a:lnTo>
                    <a:pt x="362" y="172"/>
                  </a:lnTo>
                  <a:lnTo>
                    <a:pt x="362" y="173"/>
                  </a:lnTo>
                  <a:lnTo>
                    <a:pt x="360" y="174"/>
                  </a:lnTo>
                  <a:lnTo>
                    <a:pt x="358" y="175"/>
                  </a:lnTo>
                  <a:lnTo>
                    <a:pt x="357" y="176"/>
                  </a:lnTo>
                  <a:lnTo>
                    <a:pt x="355" y="177"/>
                  </a:lnTo>
                  <a:lnTo>
                    <a:pt x="354" y="177"/>
                  </a:lnTo>
                  <a:lnTo>
                    <a:pt x="353" y="178"/>
                  </a:lnTo>
                  <a:lnTo>
                    <a:pt x="352" y="179"/>
                  </a:lnTo>
                  <a:lnTo>
                    <a:pt x="354" y="179"/>
                  </a:lnTo>
                  <a:lnTo>
                    <a:pt x="354" y="180"/>
                  </a:lnTo>
                  <a:lnTo>
                    <a:pt x="354" y="180"/>
                  </a:lnTo>
                  <a:lnTo>
                    <a:pt x="353" y="180"/>
                  </a:lnTo>
                  <a:lnTo>
                    <a:pt x="351" y="181"/>
                  </a:lnTo>
                  <a:lnTo>
                    <a:pt x="351" y="183"/>
                  </a:lnTo>
                  <a:lnTo>
                    <a:pt x="351" y="184"/>
                  </a:lnTo>
                  <a:lnTo>
                    <a:pt x="351" y="184"/>
                  </a:lnTo>
                  <a:lnTo>
                    <a:pt x="349" y="185"/>
                  </a:lnTo>
                  <a:lnTo>
                    <a:pt x="347" y="185"/>
                  </a:lnTo>
                  <a:lnTo>
                    <a:pt x="346" y="186"/>
                  </a:lnTo>
                  <a:lnTo>
                    <a:pt x="345" y="186"/>
                  </a:lnTo>
                  <a:lnTo>
                    <a:pt x="344" y="187"/>
                  </a:lnTo>
                  <a:lnTo>
                    <a:pt x="344" y="187"/>
                  </a:lnTo>
                  <a:lnTo>
                    <a:pt x="343" y="188"/>
                  </a:lnTo>
                  <a:lnTo>
                    <a:pt x="342" y="189"/>
                  </a:lnTo>
                  <a:lnTo>
                    <a:pt x="342" y="189"/>
                  </a:lnTo>
                  <a:lnTo>
                    <a:pt x="341" y="189"/>
                  </a:lnTo>
                  <a:lnTo>
                    <a:pt x="340" y="189"/>
                  </a:lnTo>
                  <a:lnTo>
                    <a:pt x="339" y="190"/>
                  </a:lnTo>
                  <a:lnTo>
                    <a:pt x="336" y="191"/>
                  </a:lnTo>
                  <a:lnTo>
                    <a:pt x="335" y="191"/>
                  </a:lnTo>
                  <a:lnTo>
                    <a:pt x="335" y="192"/>
                  </a:lnTo>
                  <a:lnTo>
                    <a:pt x="334" y="192"/>
                  </a:lnTo>
                  <a:lnTo>
                    <a:pt x="333" y="192"/>
                  </a:lnTo>
                  <a:lnTo>
                    <a:pt x="333" y="192"/>
                  </a:lnTo>
                  <a:lnTo>
                    <a:pt x="333" y="192"/>
                  </a:lnTo>
                  <a:lnTo>
                    <a:pt x="332" y="192"/>
                  </a:lnTo>
                  <a:lnTo>
                    <a:pt x="331" y="193"/>
                  </a:lnTo>
                  <a:lnTo>
                    <a:pt x="331" y="193"/>
                  </a:lnTo>
                  <a:lnTo>
                    <a:pt x="330" y="193"/>
                  </a:lnTo>
                  <a:lnTo>
                    <a:pt x="330" y="193"/>
                  </a:lnTo>
                  <a:lnTo>
                    <a:pt x="331" y="192"/>
                  </a:lnTo>
                  <a:lnTo>
                    <a:pt x="332" y="191"/>
                  </a:lnTo>
                  <a:lnTo>
                    <a:pt x="332" y="191"/>
                  </a:lnTo>
                  <a:lnTo>
                    <a:pt x="332" y="191"/>
                  </a:lnTo>
                  <a:lnTo>
                    <a:pt x="332" y="190"/>
                  </a:lnTo>
                  <a:lnTo>
                    <a:pt x="333" y="190"/>
                  </a:lnTo>
                  <a:lnTo>
                    <a:pt x="334" y="190"/>
                  </a:lnTo>
                  <a:lnTo>
                    <a:pt x="334" y="189"/>
                  </a:lnTo>
                  <a:lnTo>
                    <a:pt x="336" y="187"/>
                  </a:lnTo>
                  <a:lnTo>
                    <a:pt x="337" y="186"/>
                  </a:lnTo>
                  <a:lnTo>
                    <a:pt x="337" y="186"/>
                  </a:lnTo>
                  <a:lnTo>
                    <a:pt x="336" y="188"/>
                  </a:lnTo>
                  <a:lnTo>
                    <a:pt x="335" y="190"/>
                  </a:lnTo>
                  <a:lnTo>
                    <a:pt x="336" y="190"/>
                  </a:lnTo>
                  <a:lnTo>
                    <a:pt x="338" y="188"/>
                  </a:lnTo>
                  <a:lnTo>
                    <a:pt x="339" y="188"/>
                  </a:lnTo>
                  <a:close/>
                  <a:moveTo>
                    <a:pt x="235" y="83"/>
                  </a:moveTo>
                  <a:lnTo>
                    <a:pt x="232" y="82"/>
                  </a:lnTo>
                  <a:lnTo>
                    <a:pt x="228" y="82"/>
                  </a:lnTo>
                  <a:lnTo>
                    <a:pt x="228" y="82"/>
                  </a:lnTo>
                  <a:lnTo>
                    <a:pt x="228" y="81"/>
                  </a:lnTo>
                  <a:lnTo>
                    <a:pt x="229" y="81"/>
                  </a:lnTo>
                  <a:lnTo>
                    <a:pt x="230" y="81"/>
                  </a:lnTo>
                  <a:lnTo>
                    <a:pt x="231" y="81"/>
                  </a:lnTo>
                  <a:lnTo>
                    <a:pt x="235" y="80"/>
                  </a:lnTo>
                  <a:lnTo>
                    <a:pt x="237" y="79"/>
                  </a:lnTo>
                  <a:lnTo>
                    <a:pt x="237" y="78"/>
                  </a:lnTo>
                  <a:lnTo>
                    <a:pt x="237" y="77"/>
                  </a:lnTo>
                  <a:lnTo>
                    <a:pt x="239" y="77"/>
                  </a:lnTo>
                  <a:lnTo>
                    <a:pt x="241" y="75"/>
                  </a:lnTo>
                  <a:lnTo>
                    <a:pt x="245" y="74"/>
                  </a:lnTo>
                  <a:lnTo>
                    <a:pt x="247" y="73"/>
                  </a:lnTo>
                  <a:lnTo>
                    <a:pt x="249" y="73"/>
                  </a:lnTo>
                  <a:lnTo>
                    <a:pt x="247" y="71"/>
                  </a:lnTo>
                  <a:lnTo>
                    <a:pt x="247" y="71"/>
                  </a:lnTo>
                  <a:lnTo>
                    <a:pt x="249" y="70"/>
                  </a:lnTo>
                  <a:lnTo>
                    <a:pt x="251" y="71"/>
                  </a:lnTo>
                  <a:lnTo>
                    <a:pt x="254" y="71"/>
                  </a:lnTo>
                  <a:lnTo>
                    <a:pt x="256" y="71"/>
                  </a:lnTo>
                  <a:lnTo>
                    <a:pt x="258" y="70"/>
                  </a:lnTo>
                  <a:lnTo>
                    <a:pt x="259" y="70"/>
                  </a:lnTo>
                  <a:lnTo>
                    <a:pt x="260" y="69"/>
                  </a:lnTo>
                  <a:lnTo>
                    <a:pt x="258" y="69"/>
                  </a:lnTo>
                  <a:lnTo>
                    <a:pt x="257" y="68"/>
                  </a:lnTo>
                  <a:lnTo>
                    <a:pt x="254" y="68"/>
                  </a:lnTo>
                  <a:lnTo>
                    <a:pt x="251" y="67"/>
                  </a:lnTo>
                  <a:lnTo>
                    <a:pt x="248" y="67"/>
                  </a:lnTo>
                  <a:lnTo>
                    <a:pt x="246" y="67"/>
                  </a:lnTo>
                  <a:lnTo>
                    <a:pt x="246" y="68"/>
                  </a:lnTo>
                  <a:lnTo>
                    <a:pt x="245" y="68"/>
                  </a:lnTo>
                  <a:lnTo>
                    <a:pt x="244" y="69"/>
                  </a:lnTo>
                  <a:lnTo>
                    <a:pt x="244" y="69"/>
                  </a:lnTo>
                  <a:lnTo>
                    <a:pt x="243" y="70"/>
                  </a:lnTo>
                  <a:lnTo>
                    <a:pt x="243" y="70"/>
                  </a:lnTo>
                  <a:lnTo>
                    <a:pt x="243" y="70"/>
                  </a:lnTo>
                  <a:lnTo>
                    <a:pt x="243" y="69"/>
                  </a:lnTo>
                  <a:lnTo>
                    <a:pt x="240" y="69"/>
                  </a:lnTo>
                  <a:lnTo>
                    <a:pt x="239" y="69"/>
                  </a:lnTo>
                  <a:lnTo>
                    <a:pt x="237" y="69"/>
                  </a:lnTo>
                  <a:lnTo>
                    <a:pt x="234" y="69"/>
                  </a:lnTo>
                  <a:lnTo>
                    <a:pt x="233" y="69"/>
                  </a:lnTo>
                  <a:lnTo>
                    <a:pt x="231" y="69"/>
                  </a:lnTo>
                  <a:lnTo>
                    <a:pt x="229" y="69"/>
                  </a:lnTo>
                  <a:lnTo>
                    <a:pt x="229" y="70"/>
                  </a:lnTo>
                  <a:lnTo>
                    <a:pt x="228" y="70"/>
                  </a:lnTo>
                  <a:lnTo>
                    <a:pt x="228" y="70"/>
                  </a:lnTo>
                  <a:lnTo>
                    <a:pt x="227" y="70"/>
                  </a:lnTo>
                  <a:lnTo>
                    <a:pt x="227" y="70"/>
                  </a:lnTo>
                  <a:lnTo>
                    <a:pt x="226" y="70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5" y="70"/>
                  </a:lnTo>
                  <a:lnTo>
                    <a:pt x="225" y="70"/>
                  </a:lnTo>
                  <a:lnTo>
                    <a:pt x="225" y="69"/>
                  </a:lnTo>
                  <a:lnTo>
                    <a:pt x="227" y="67"/>
                  </a:lnTo>
                  <a:lnTo>
                    <a:pt x="229" y="67"/>
                  </a:lnTo>
                  <a:lnTo>
                    <a:pt x="231" y="67"/>
                  </a:lnTo>
                  <a:lnTo>
                    <a:pt x="232" y="67"/>
                  </a:lnTo>
                  <a:lnTo>
                    <a:pt x="233" y="67"/>
                  </a:lnTo>
                  <a:lnTo>
                    <a:pt x="243" y="65"/>
                  </a:lnTo>
                  <a:lnTo>
                    <a:pt x="248" y="64"/>
                  </a:lnTo>
                  <a:lnTo>
                    <a:pt x="248" y="64"/>
                  </a:lnTo>
                  <a:lnTo>
                    <a:pt x="248" y="65"/>
                  </a:lnTo>
                  <a:lnTo>
                    <a:pt x="248" y="65"/>
                  </a:lnTo>
                  <a:lnTo>
                    <a:pt x="249" y="65"/>
                  </a:lnTo>
                  <a:lnTo>
                    <a:pt x="251" y="64"/>
                  </a:lnTo>
                  <a:lnTo>
                    <a:pt x="254" y="64"/>
                  </a:lnTo>
                  <a:lnTo>
                    <a:pt x="255" y="63"/>
                  </a:lnTo>
                  <a:lnTo>
                    <a:pt x="256" y="63"/>
                  </a:lnTo>
                  <a:lnTo>
                    <a:pt x="256" y="64"/>
                  </a:lnTo>
                  <a:lnTo>
                    <a:pt x="260" y="63"/>
                  </a:lnTo>
                  <a:lnTo>
                    <a:pt x="264" y="62"/>
                  </a:lnTo>
                  <a:lnTo>
                    <a:pt x="265" y="62"/>
                  </a:lnTo>
                  <a:lnTo>
                    <a:pt x="266" y="62"/>
                  </a:lnTo>
                  <a:lnTo>
                    <a:pt x="269" y="61"/>
                  </a:lnTo>
                  <a:lnTo>
                    <a:pt x="274" y="60"/>
                  </a:lnTo>
                  <a:lnTo>
                    <a:pt x="276" y="60"/>
                  </a:lnTo>
                  <a:lnTo>
                    <a:pt x="280" y="59"/>
                  </a:lnTo>
                  <a:lnTo>
                    <a:pt x="282" y="59"/>
                  </a:lnTo>
                  <a:lnTo>
                    <a:pt x="284" y="58"/>
                  </a:lnTo>
                  <a:lnTo>
                    <a:pt x="285" y="59"/>
                  </a:lnTo>
                  <a:lnTo>
                    <a:pt x="285" y="59"/>
                  </a:lnTo>
                  <a:lnTo>
                    <a:pt x="285" y="59"/>
                  </a:lnTo>
                  <a:lnTo>
                    <a:pt x="287" y="59"/>
                  </a:lnTo>
                  <a:lnTo>
                    <a:pt x="289" y="59"/>
                  </a:lnTo>
                  <a:lnTo>
                    <a:pt x="290" y="60"/>
                  </a:lnTo>
                  <a:lnTo>
                    <a:pt x="287" y="61"/>
                  </a:lnTo>
                  <a:lnTo>
                    <a:pt x="284" y="62"/>
                  </a:lnTo>
                  <a:lnTo>
                    <a:pt x="281" y="62"/>
                  </a:lnTo>
                  <a:lnTo>
                    <a:pt x="279" y="63"/>
                  </a:lnTo>
                  <a:lnTo>
                    <a:pt x="278" y="63"/>
                  </a:lnTo>
                  <a:lnTo>
                    <a:pt x="278" y="63"/>
                  </a:lnTo>
                  <a:lnTo>
                    <a:pt x="276" y="63"/>
                  </a:lnTo>
                  <a:lnTo>
                    <a:pt x="275" y="64"/>
                  </a:lnTo>
                  <a:lnTo>
                    <a:pt x="273" y="64"/>
                  </a:lnTo>
                  <a:lnTo>
                    <a:pt x="273" y="64"/>
                  </a:lnTo>
                  <a:lnTo>
                    <a:pt x="273" y="65"/>
                  </a:lnTo>
                  <a:lnTo>
                    <a:pt x="273" y="65"/>
                  </a:lnTo>
                  <a:lnTo>
                    <a:pt x="272" y="65"/>
                  </a:lnTo>
                  <a:lnTo>
                    <a:pt x="271" y="65"/>
                  </a:lnTo>
                  <a:lnTo>
                    <a:pt x="271" y="66"/>
                  </a:lnTo>
                  <a:lnTo>
                    <a:pt x="273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6" y="67"/>
                  </a:lnTo>
                  <a:lnTo>
                    <a:pt x="276" y="67"/>
                  </a:lnTo>
                  <a:lnTo>
                    <a:pt x="278" y="67"/>
                  </a:lnTo>
                  <a:lnTo>
                    <a:pt x="279" y="67"/>
                  </a:lnTo>
                  <a:lnTo>
                    <a:pt x="280" y="66"/>
                  </a:lnTo>
                  <a:lnTo>
                    <a:pt x="283" y="67"/>
                  </a:lnTo>
                  <a:lnTo>
                    <a:pt x="286" y="66"/>
                  </a:lnTo>
                  <a:lnTo>
                    <a:pt x="288" y="66"/>
                  </a:lnTo>
                  <a:lnTo>
                    <a:pt x="291" y="66"/>
                  </a:lnTo>
                  <a:lnTo>
                    <a:pt x="292" y="65"/>
                  </a:lnTo>
                  <a:lnTo>
                    <a:pt x="293" y="64"/>
                  </a:lnTo>
                  <a:lnTo>
                    <a:pt x="296" y="63"/>
                  </a:lnTo>
                  <a:lnTo>
                    <a:pt x="298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8" y="63"/>
                  </a:lnTo>
                  <a:lnTo>
                    <a:pt x="298" y="64"/>
                  </a:lnTo>
                  <a:lnTo>
                    <a:pt x="296" y="65"/>
                  </a:lnTo>
                  <a:lnTo>
                    <a:pt x="295" y="65"/>
                  </a:lnTo>
                  <a:lnTo>
                    <a:pt x="295" y="65"/>
                  </a:lnTo>
                  <a:lnTo>
                    <a:pt x="295" y="65"/>
                  </a:lnTo>
                  <a:lnTo>
                    <a:pt x="297" y="65"/>
                  </a:lnTo>
                  <a:lnTo>
                    <a:pt x="299" y="65"/>
                  </a:lnTo>
                  <a:lnTo>
                    <a:pt x="299" y="65"/>
                  </a:lnTo>
                  <a:lnTo>
                    <a:pt x="298" y="65"/>
                  </a:lnTo>
                  <a:lnTo>
                    <a:pt x="297" y="66"/>
                  </a:lnTo>
                  <a:lnTo>
                    <a:pt x="296" y="66"/>
                  </a:lnTo>
                  <a:lnTo>
                    <a:pt x="296" y="66"/>
                  </a:lnTo>
                  <a:lnTo>
                    <a:pt x="295" y="67"/>
                  </a:lnTo>
                  <a:lnTo>
                    <a:pt x="295" y="67"/>
                  </a:lnTo>
                  <a:lnTo>
                    <a:pt x="294" y="68"/>
                  </a:lnTo>
                  <a:lnTo>
                    <a:pt x="293" y="68"/>
                  </a:lnTo>
                  <a:lnTo>
                    <a:pt x="293" y="68"/>
                  </a:lnTo>
                  <a:lnTo>
                    <a:pt x="292" y="69"/>
                  </a:lnTo>
                  <a:lnTo>
                    <a:pt x="291" y="69"/>
                  </a:lnTo>
                  <a:lnTo>
                    <a:pt x="290" y="69"/>
                  </a:lnTo>
                  <a:lnTo>
                    <a:pt x="290" y="69"/>
                  </a:lnTo>
                  <a:lnTo>
                    <a:pt x="291" y="70"/>
                  </a:lnTo>
                  <a:lnTo>
                    <a:pt x="290" y="70"/>
                  </a:lnTo>
                  <a:lnTo>
                    <a:pt x="289" y="70"/>
                  </a:lnTo>
                  <a:lnTo>
                    <a:pt x="288" y="70"/>
                  </a:lnTo>
                  <a:lnTo>
                    <a:pt x="287" y="71"/>
                  </a:lnTo>
                  <a:lnTo>
                    <a:pt x="286" y="71"/>
                  </a:lnTo>
                  <a:lnTo>
                    <a:pt x="285" y="72"/>
                  </a:lnTo>
                  <a:lnTo>
                    <a:pt x="286" y="72"/>
                  </a:lnTo>
                  <a:lnTo>
                    <a:pt x="286" y="72"/>
                  </a:lnTo>
                  <a:lnTo>
                    <a:pt x="288" y="72"/>
                  </a:lnTo>
                  <a:lnTo>
                    <a:pt x="289" y="72"/>
                  </a:lnTo>
                  <a:lnTo>
                    <a:pt x="288" y="73"/>
                  </a:lnTo>
                  <a:lnTo>
                    <a:pt x="287" y="73"/>
                  </a:lnTo>
                  <a:lnTo>
                    <a:pt x="286" y="74"/>
                  </a:lnTo>
                  <a:lnTo>
                    <a:pt x="285" y="74"/>
                  </a:lnTo>
                  <a:lnTo>
                    <a:pt x="284" y="74"/>
                  </a:lnTo>
                  <a:lnTo>
                    <a:pt x="283" y="7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81" y="74"/>
                  </a:lnTo>
                  <a:lnTo>
                    <a:pt x="280" y="75"/>
                  </a:lnTo>
                  <a:lnTo>
                    <a:pt x="279" y="74"/>
                  </a:lnTo>
                  <a:lnTo>
                    <a:pt x="279" y="73"/>
                  </a:lnTo>
                  <a:lnTo>
                    <a:pt x="278" y="73"/>
                  </a:lnTo>
                  <a:lnTo>
                    <a:pt x="274" y="73"/>
                  </a:lnTo>
                  <a:lnTo>
                    <a:pt x="272" y="73"/>
                  </a:lnTo>
                  <a:lnTo>
                    <a:pt x="271" y="73"/>
                  </a:lnTo>
                  <a:lnTo>
                    <a:pt x="270" y="73"/>
                  </a:lnTo>
                  <a:lnTo>
                    <a:pt x="269" y="74"/>
                  </a:lnTo>
                  <a:lnTo>
                    <a:pt x="267" y="75"/>
                  </a:lnTo>
                  <a:lnTo>
                    <a:pt x="266" y="75"/>
                  </a:lnTo>
                  <a:lnTo>
                    <a:pt x="265" y="75"/>
                  </a:lnTo>
                  <a:lnTo>
                    <a:pt x="266" y="77"/>
                  </a:lnTo>
                  <a:lnTo>
                    <a:pt x="267" y="78"/>
                  </a:lnTo>
                  <a:lnTo>
                    <a:pt x="267" y="79"/>
                  </a:lnTo>
                  <a:lnTo>
                    <a:pt x="267" y="79"/>
                  </a:lnTo>
                  <a:lnTo>
                    <a:pt x="265" y="79"/>
                  </a:lnTo>
                  <a:lnTo>
                    <a:pt x="263" y="79"/>
                  </a:lnTo>
                  <a:lnTo>
                    <a:pt x="262" y="80"/>
                  </a:lnTo>
                  <a:lnTo>
                    <a:pt x="260" y="81"/>
                  </a:lnTo>
                  <a:lnTo>
                    <a:pt x="259" y="81"/>
                  </a:lnTo>
                  <a:lnTo>
                    <a:pt x="255" y="82"/>
                  </a:lnTo>
                  <a:lnTo>
                    <a:pt x="250" y="84"/>
                  </a:lnTo>
                  <a:lnTo>
                    <a:pt x="249" y="84"/>
                  </a:lnTo>
                  <a:lnTo>
                    <a:pt x="248" y="84"/>
                  </a:lnTo>
                  <a:lnTo>
                    <a:pt x="247" y="85"/>
                  </a:lnTo>
                  <a:lnTo>
                    <a:pt x="245" y="85"/>
                  </a:lnTo>
                  <a:lnTo>
                    <a:pt x="244" y="85"/>
                  </a:lnTo>
                  <a:lnTo>
                    <a:pt x="244" y="85"/>
                  </a:lnTo>
                  <a:lnTo>
                    <a:pt x="244" y="84"/>
                  </a:lnTo>
                  <a:lnTo>
                    <a:pt x="246" y="84"/>
                  </a:lnTo>
                  <a:lnTo>
                    <a:pt x="246" y="83"/>
                  </a:lnTo>
                  <a:lnTo>
                    <a:pt x="248" y="83"/>
                  </a:lnTo>
                  <a:lnTo>
                    <a:pt x="249" y="83"/>
                  </a:lnTo>
                  <a:lnTo>
                    <a:pt x="250" y="83"/>
                  </a:lnTo>
                  <a:lnTo>
                    <a:pt x="251" y="82"/>
                  </a:lnTo>
                  <a:lnTo>
                    <a:pt x="257" y="80"/>
                  </a:lnTo>
                  <a:lnTo>
                    <a:pt x="260" y="78"/>
                  </a:lnTo>
                  <a:lnTo>
                    <a:pt x="261" y="77"/>
                  </a:lnTo>
                  <a:lnTo>
                    <a:pt x="261" y="77"/>
                  </a:lnTo>
                  <a:lnTo>
                    <a:pt x="261" y="75"/>
                  </a:lnTo>
                  <a:lnTo>
                    <a:pt x="260" y="75"/>
                  </a:lnTo>
                  <a:lnTo>
                    <a:pt x="256" y="77"/>
                  </a:lnTo>
                  <a:lnTo>
                    <a:pt x="254" y="77"/>
                  </a:lnTo>
                  <a:lnTo>
                    <a:pt x="251" y="78"/>
                  </a:lnTo>
                  <a:lnTo>
                    <a:pt x="249" y="79"/>
                  </a:lnTo>
                  <a:lnTo>
                    <a:pt x="249" y="79"/>
                  </a:lnTo>
                  <a:lnTo>
                    <a:pt x="248" y="80"/>
                  </a:lnTo>
                  <a:lnTo>
                    <a:pt x="247" y="80"/>
                  </a:lnTo>
                  <a:lnTo>
                    <a:pt x="246" y="81"/>
                  </a:lnTo>
                  <a:lnTo>
                    <a:pt x="245" y="82"/>
                  </a:lnTo>
                  <a:lnTo>
                    <a:pt x="245" y="82"/>
                  </a:lnTo>
                  <a:lnTo>
                    <a:pt x="244" y="82"/>
                  </a:lnTo>
                  <a:lnTo>
                    <a:pt x="244" y="82"/>
                  </a:lnTo>
                  <a:lnTo>
                    <a:pt x="243" y="83"/>
                  </a:lnTo>
                  <a:lnTo>
                    <a:pt x="240" y="83"/>
                  </a:lnTo>
                  <a:lnTo>
                    <a:pt x="239" y="84"/>
                  </a:lnTo>
                  <a:lnTo>
                    <a:pt x="235" y="83"/>
                  </a:lnTo>
                  <a:close/>
                  <a:moveTo>
                    <a:pt x="270" y="133"/>
                  </a:moveTo>
                  <a:lnTo>
                    <a:pt x="269" y="133"/>
                  </a:lnTo>
                  <a:lnTo>
                    <a:pt x="269" y="132"/>
                  </a:lnTo>
                  <a:lnTo>
                    <a:pt x="267" y="133"/>
                  </a:lnTo>
                  <a:lnTo>
                    <a:pt x="264" y="133"/>
                  </a:lnTo>
                  <a:lnTo>
                    <a:pt x="263" y="134"/>
                  </a:lnTo>
                  <a:lnTo>
                    <a:pt x="262" y="133"/>
                  </a:lnTo>
                  <a:lnTo>
                    <a:pt x="261" y="134"/>
                  </a:lnTo>
                  <a:lnTo>
                    <a:pt x="256" y="134"/>
                  </a:lnTo>
                  <a:lnTo>
                    <a:pt x="255" y="134"/>
                  </a:lnTo>
                  <a:lnTo>
                    <a:pt x="252" y="134"/>
                  </a:lnTo>
                  <a:lnTo>
                    <a:pt x="251" y="134"/>
                  </a:lnTo>
                  <a:lnTo>
                    <a:pt x="250" y="134"/>
                  </a:lnTo>
                  <a:lnTo>
                    <a:pt x="247" y="133"/>
                  </a:lnTo>
                  <a:lnTo>
                    <a:pt x="247" y="133"/>
                  </a:lnTo>
                  <a:lnTo>
                    <a:pt x="247" y="132"/>
                  </a:lnTo>
                  <a:lnTo>
                    <a:pt x="246" y="132"/>
                  </a:lnTo>
                  <a:lnTo>
                    <a:pt x="245" y="132"/>
                  </a:lnTo>
                  <a:lnTo>
                    <a:pt x="245" y="132"/>
                  </a:lnTo>
                  <a:lnTo>
                    <a:pt x="241" y="132"/>
                  </a:lnTo>
                  <a:lnTo>
                    <a:pt x="240" y="132"/>
                  </a:lnTo>
                  <a:lnTo>
                    <a:pt x="239" y="131"/>
                  </a:lnTo>
                  <a:lnTo>
                    <a:pt x="239" y="130"/>
                  </a:lnTo>
                  <a:lnTo>
                    <a:pt x="239" y="130"/>
                  </a:lnTo>
                  <a:lnTo>
                    <a:pt x="239" y="129"/>
                  </a:lnTo>
                  <a:lnTo>
                    <a:pt x="238" y="129"/>
                  </a:lnTo>
                  <a:lnTo>
                    <a:pt x="238" y="129"/>
                  </a:lnTo>
                  <a:lnTo>
                    <a:pt x="238" y="129"/>
                  </a:lnTo>
                  <a:lnTo>
                    <a:pt x="239" y="129"/>
                  </a:lnTo>
                  <a:lnTo>
                    <a:pt x="241" y="130"/>
                  </a:lnTo>
                  <a:lnTo>
                    <a:pt x="243" y="131"/>
                  </a:lnTo>
                  <a:lnTo>
                    <a:pt x="244" y="130"/>
                  </a:lnTo>
                  <a:lnTo>
                    <a:pt x="246" y="130"/>
                  </a:lnTo>
                  <a:lnTo>
                    <a:pt x="247" y="130"/>
                  </a:lnTo>
                  <a:lnTo>
                    <a:pt x="247" y="130"/>
                  </a:lnTo>
                  <a:lnTo>
                    <a:pt x="247" y="129"/>
                  </a:lnTo>
                  <a:lnTo>
                    <a:pt x="248" y="129"/>
                  </a:lnTo>
                  <a:lnTo>
                    <a:pt x="248" y="128"/>
                  </a:lnTo>
                  <a:lnTo>
                    <a:pt x="249" y="129"/>
                  </a:lnTo>
                  <a:lnTo>
                    <a:pt x="250" y="129"/>
                  </a:lnTo>
                  <a:lnTo>
                    <a:pt x="250" y="129"/>
                  </a:lnTo>
                  <a:lnTo>
                    <a:pt x="251" y="129"/>
                  </a:lnTo>
                  <a:lnTo>
                    <a:pt x="252" y="129"/>
                  </a:lnTo>
                  <a:lnTo>
                    <a:pt x="253" y="130"/>
                  </a:lnTo>
                  <a:lnTo>
                    <a:pt x="254" y="130"/>
                  </a:lnTo>
                  <a:lnTo>
                    <a:pt x="254" y="130"/>
                  </a:lnTo>
                  <a:lnTo>
                    <a:pt x="254" y="130"/>
                  </a:lnTo>
                  <a:lnTo>
                    <a:pt x="254" y="130"/>
                  </a:lnTo>
                  <a:lnTo>
                    <a:pt x="254" y="129"/>
                  </a:lnTo>
                  <a:lnTo>
                    <a:pt x="256" y="129"/>
                  </a:lnTo>
                  <a:lnTo>
                    <a:pt x="256" y="129"/>
                  </a:lnTo>
                  <a:lnTo>
                    <a:pt x="256" y="128"/>
                  </a:lnTo>
                  <a:lnTo>
                    <a:pt x="255" y="128"/>
                  </a:lnTo>
                  <a:lnTo>
                    <a:pt x="255" y="128"/>
                  </a:lnTo>
                  <a:lnTo>
                    <a:pt x="256" y="127"/>
                  </a:lnTo>
                  <a:lnTo>
                    <a:pt x="257" y="127"/>
                  </a:lnTo>
                  <a:lnTo>
                    <a:pt x="257" y="127"/>
                  </a:lnTo>
                  <a:lnTo>
                    <a:pt x="257" y="127"/>
                  </a:lnTo>
                  <a:lnTo>
                    <a:pt x="259" y="127"/>
                  </a:lnTo>
                  <a:lnTo>
                    <a:pt x="259" y="127"/>
                  </a:lnTo>
                  <a:lnTo>
                    <a:pt x="259" y="127"/>
                  </a:lnTo>
                  <a:lnTo>
                    <a:pt x="259" y="127"/>
                  </a:lnTo>
                  <a:lnTo>
                    <a:pt x="259" y="126"/>
                  </a:lnTo>
                  <a:lnTo>
                    <a:pt x="260" y="126"/>
                  </a:lnTo>
                  <a:lnTo>
                    <a:pt x="261" y="125"/>
                  </a:lnTo>
                  <a:lnTo>
                    <a:pt x="261" y="125"/>
                  </a:lnTo>
                  <a:lnTo>
                    <a:pt x="263" y="124"/>
                  </a:lnTo>
                  <a:lnTo>
                    <a:pt x="263" y="124"/>
                  </a:lnTo>
                  <a:lnTo>
                    <a:pt x="263" y="123"/>
                  </a:lnTo>
                  <a:lnTo>
                    <a:pt x="264" y="123"/>
                  </a:lnTo>
                  <a:lnTo>
                    <a:pt x="266" y="123"/>
                  </a:lnTo>
                  <a:lnTo>
                    <a:pt x="267" y="123"/>
                  </a:lnTo>
                  <a:lnTo>
                    <a:pt x="267" y="123"/>
                  </a:lnTo>
                  <a:lnTo>
                    <a:pt x="267" y="123"/>
                  </a:lnTo>
                  <a:lnTo>
                    <a:pt x="267" y="123"/>
                  </a:lnTo>
                  <a:lnTo>
                    <a:pt x="270" y="123"/>
                  </a:lnTo>
                  <a:lnTo>
                    <a:pt x="270" y="123"/>
                  </a:lnTo>
                  <a:lnTo>
                    <a:pt x="272" y="123"/>
                  </a:lnTo>
                  <a:lnTo>
                    <a:pt x="273" y="122"/>
                  </a:lnTo>
                  <a:lnTo>
                    <a:pt x="273" y="122"/>
                  </a:lnTo>
                  <a:lnTo>
                    <a:pt x="274" y="121"/>
                  </a:lnTo>
                  <a:lnTo>
                    <a:pt x="274" y="121"/>
                  </a:lnTo>
                  <a:lnTo>
                    <a:pt x="273" y="121"/>
                  </a:lnTo>
                  <a:lnTo>
                    <a:pt x="273" y="121"/>
                  </a:lnTo>
                  <a:lnTo>
                    <a:pt x="273" y="120"/>
                  </a:lnTo>
                  <a:lnTo>
                    <a:pt x="273" y="120"/>
                  </a:lnTo>
                  <a:lnTo>
                    <a:pt x="273" y="120"/>
                  </a:lnTo>
                  <a:lnTo>
                    <a:pt x="272" y="119"/>
                  </a:lnTo>
                  <a:lnTo>
                    <a:pt x="272" y="119"/>
                  </a:lnTo>
                  <a:lnTo>
                    <a:pt x="273" y="119"/>
                  </a:lnTo>
                  <a:lnTo>
                    <a:pt x="273" y="118"/>
                  </a:lnTo>
                  <a:lnTo>
                    <a:pt x="273" y="118"/>
                  </a:lnTo>
                  <a:lnTo>
                    <a:pt x="272" y="117"/>
                  </a:lnTo>
                  <a:lnTo>
                    <a:pt x="272" y="117"/>
                  </a:lnTo>
                  <a:lnTo>
                    <a:pt x="271" y="117"/>
                  </a:lnTo>
                  <a:lnTo>
                    <a:pt x="271" y="117"/>
                  </a:lnTo>
                  <a:lnTo>
                    <a:pt x="272" y="117"/>
                  </a:lnTo>
                  <a:lnTo>
                    <a:pt x="273" y="116"/>
                  </a:lnTo>
                  <a:lnTo>
                    <a:pt x="272" y="116"/>
                  </a:lnTo>
                  <a:lnTo>
                    <a:pt x="272" y="116"/>
                  </a:lnTo>
                  <a:lnTo>
                    <a:pt x="273" y="115"/>
                  </a:lnTo>
                  <a:lnTo>
                    <a:pt x="273" y="115"/>
                  </a:lnTo>
                  <a:lnTo>
                    <a:pt x="274" y="115"/>
                  </a:lnTo>
                  <a:lnTo>
                    <a:pt x="274" y="114"/>
                  </a:lnTo>
                  <a:lnTo>
                    <a:pt x="273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3"/>
                  </a:lnTo>
                  <a:lnTo>
                    <a:pt x="270" y="113"/>
                  </a:lnTo>
                  <a:lnTo>
                    <a:pt x="270" y="113"/>
                  </a:lnTo>
                  <a:lnTo>
                    <a:pt x="269" y="112"/>
                  </a:lnTo>
                  <a:lnTo>
                    <a:pt x="270" y="110"/>
                  </a:lnTo>
                  <a:lnTo>
                    <a:pt x="270" y="110"/>
                  </a:lnTo>
                  <a:lnTo>
                    <a:pt x="271" y="110"/>
                  </a:lnTo>
                  <a:lnTo>
                    <a:pt x="272" y="112"/>
                  </a:lnTo>
                  <a:lnTo>
                    <a:pt x="272" y="112"/>
                  </a:lnTo>
                  <a:lnTo>
                    <a:pt x="272" y="112"/>
                  </a:lnTo>
                  <a:lnTo>
                    <a:pt x="272" y="112"/>
                  </a:lnTo>
                  <a:lnTo>
                    <a:pt x="272" y="112"/>
                  </a:lnTo>
                  <a:lnTo>
                    <a:pt x="275" y="113"/>
                  </a:lnTo>
                  <a:lnTo>
                    <a:pt x="275" y="113"/>
                  </a:lnTo>
                  <a:lnTo>
                    <a:pt x="275" y="113"/>
                  </a:lnTo>
                  <a:lnTo>
                    <a:pt x="275" y="114"/>
                  </a:lnTo>
                  <a:lnTo>
                    <a:pt x="275" y="114"/>
                  </a:lnTo>
                  <a:lnTo>
                    <a:pt x="276" y="114"/>
                  </a:lnTo>
                  <a:lnTo>
                    <a:pt x="278" y="115"/>
                  </a:lnTo>
                  <a:lnTo>
                    <a:pt x="279" y="115"/>
                  </a:lnTo>
                  <a:lnTo>
                    <a:pt x="279" y="116"/>
                  </a:lnTo>
                  <a:lnTo>
                    <a:pt x="280" y="116"/>
                  </a:lnTo>
                  <a:lnTo>
                    <a:pt x="282" y="116"/>
                  </a:lnTo>
                  <a:lnTo>
                    <a:pt x="282" y="116"/>
                  </a:lnTo>
                  <a:lnTo>
                    <a:pt x="283" y="115"/>
                  </a:lnTo>
                  <a:lnTo>
                    <a:pt x="283" y="115"/>
                  </a:lnTo>
                  <a:lnTo>
                    <a:pt x="283" y="115"/>
                  </a:lnTo>
                  <a:lnTo>
                    <a:pt x="284" y="116"/>
                  </a:lnTo>
                  <a:lnTo>
                    <a:pt x="284" y="116"/>
                  </a:lnTo>
                  <a:lnTo>
                    <a:pt x="283" y="116"/>
                  </a:lnTo>
                  <a:lnTo>
                    <a:pt x="283" y="116"/>
                  </a:lnTo>
                  <a:lnTo>
                    <a:pt x="283" y="117"/>
                  </a:lnTo>
                  <a:lnTo>
                    <a:pt x="283" y="117"/>
                  </a:lnTo>
                  <a:lnTo>
                    <a:pt x="284" y="117"/>
                  </a:lnTo>
                  <a:lnTo>
                    <a:pt x="284" y="117"/>
                  </a:lnTo>
                  <a:lnTo>
                    <a:pt x="285" y="118"/>
                  </a:lnTo>
                  <a:lnTo>
                    <a:pt x="285" y="118"/>
                  </a:lnTo>
                  <a:lnTo>
                    <a:pt x="285" y="119"/>
                  </a:lnTo>
                  <a:lnTo>
                    <a:pt x="286" y="120"/>
                  </a:lnTo>
                  <a:lnTo>
                    <a:pt x="287" y="120"/>
                  </a:lnTo>
                  <a:lnTo>
                    <a:pt x="288" y="120"/>
                  </a:lnTo>
                  <a:lnTo>
                    <a:pt x="290" y="120"/>
                  </a:lnTo>
                  <a:lnTo>
                    <a:pt x="291" y="120"/>
                  </a:lnTo>
                  <a:lnTo>
                    <a:pt x="292" y="120"/>
                  </a:lnTo>
                  <a:lnTo>
                    <a:pt x="293" y="119"/>
                  </a:lnTo>
                  <a:lnTo>
                    <a:pt x="293" y="119"/>
                  </a:lnTo>
                  <a:lnTo>
                    <a:pt x="292" y="120"/>
                  </a:lnTo>
                  <a:lnTo>
                    <a:pt x="296" y="119"/>
                  </a:lnTo>
                  <a:lnTo>
                    <a:pt x="299" y="119"/>
                  </a:lnTo>
                  <a:lnTo>
                    <a:pt x="302" y="118"/>
                  </a:lnTo>
                  <a:lnTo>
                    <a:pt x="304" y="117"/>
                  </a:lnTo>
                  <a:lnTo>
                    <a:pt x="306" y="116"/>
                  </a:lnTo>
                  <a:lnTo>
                    <a:pt x="308" y="115"/>
                  </a:lnTo>
                  <a:lnTo>
                    <a:pt x="309" y="114"/>
                  </a:lnTo>
                  <a:lnTo>
                    <a:pt x="310" y="114"/>
                  </a:lnTo>
                  <a:lnTo>
                    <a:pt x="310" y="114"/>
                  </a:lnTo>
                  <a:lnTo>
                    <a:pt x="311" y="113"/>
                  </a:lnTo>
                  <a:lnTo>
                    <a:pt x="312" y="112"/>
                  </a:lnTo>
                  <a:lnTo>
                    <a:pt x="315" y="112"/>
                  </a:lnTo>
                  <a:lnTo>
                    <a:pt x="316" y="110"/>
                  </a:lnTo>
                  <a:lnTo>
                    <a:pt x="319" y="109"/>
                  </a:lnTo>
                  <a:lnTo>
                    <a:pt x="323" y="108"/>
                  </a:lnTo>
                  <a:lnTo>
                    <a:pt x="325" y="108"/>
                  </a:lnTo>
                  <a:lnTo>
                    <a:pt x="329" y="108"/>
                  </a:lnTo>
                  <a:lnTo>
                    <a:pt x="330" y="108"/>
                  </a:lnTo>
                  <a:lnTo>
                    <a:pt x="330" y="108"/>
                  </a:lnTo>
                  <a:lnTo>
                    <a:pt x="332" y="108"/>
                  </a:lnTo>
                  <a:lnTo>
                    <a:pt x="333" y="108"/>
                  </a:lnTo>
                  <a:lnTo>
                    <a:pt x="335" y="109"/>
                  </a:lnTo>
                  <a:lnTo>
                    <a:pt x="336" y="109"/>
                  </a:lnTo>
                  <a:lnTo>
                    <a:pt x="337" y="109"/>
                  </a:lnTo>
                  <a:lnTo>
                    <a:pt x="337" y="109"/>
                  </a:lnTo>
                  <a:lnTo>
                    <a:pt x="338" y="110"/>
                  </a:lnTo>
                  <a:lnTo>
                    <a:pt x="338" y="110"/>
                  </a:lnTo>
                  <a:lnTo>
                    <a:pt x="337" y="110"/>
                  </a:lnTo>
                  <a:lnTo>
                    <a:pt x="337" y="110"/>
                  </a:lnTo>
                  <a:lnTo>
                    <a:pt x="337" y="112"/>
                  </a:lnTo>
                  <a:lnTo>
                    <a:pt x="336" y="112"/>
                  </a:lnTo>
                  <a:lnTo>
                    <a:pt x="333" y="113"/>
                  </a:lnTo>
                  <a:lnTo>
                    <a:pt x="333" y="113"/>
                  </a:lnTo>
                  <a:lnTo>
                    <a:pt x="334" y="112"/>
                  </a:lnTo>
                  <a:lnTo>
                    <a:pt x="334" y="112"/>
                  </a:lnTo>
                  <a:lnTo>
                    <a:pt x="333" y="110"/>
                  </a:lnTo>
                  <a:lnTo>
                    <a:pt x="331" y="110"/>
                  </a:lnTo>
                  <a:lnTo>
                    <a:pt x="331" y="110"/>
                  </a:lnTo>
                  <a:lnTo>
                    <a:pt x="329" y="109"/>
                  </a:lnTo>
                  <a:lnTo>
                    <a:pt x="326" y="109"/>
                  </a:lnTo>
                  <a:lnTo>
                    <a:pt x="324" y="109"/>
                  </a:lnTo>
                  <a:lnTo>
                    <a:pt x="324" y="109"/>
                  </a:lnTo>
                  <a:lnTo>
                    <a:pt x="323" y="109"/>
                  </a:lnTo>
                  <a:lnTo>
                    <a:pt x="322" y="109"/>
                  </a:lnTo>
                  <a:lnTo>
                    <a:pt x="322" y="109"/>
                  </a:lnTo>
                  <a:lnTo>
                    <a:pt x="321" y="110"/>
                  </a:lnTo>
                  <a:lnTo>
                    <a:pt x="319" y="110"/>
                  </a:lnTo>
                  <a:lnTo>
                    <a:pt x="315" y="112"/>
                  </a:lnTo>
                  <a:lnTo>
                    <a:pt x="315" y="113"/>
                  </a:lnTo>
                  <a:lnTo>
                    <a:pt x="315" y="113"/>
                  </a:lnTo>
                  <a:lnTo>
                    <a:pt x="319" y="112"/>
                  </a:lnTo>
                  <a:lnTo>
                    <a:pt x="322" y="112"/>
                  </a:lnTo>
                  <a:lnTo>
                    <a:pt x="322" y="112"/>
                  </a:lnTo>
                  <a:lnTo>
                    <a:pt x="323" y="112"/>
                  </a:lnTo>
                  <a:lnTo>
                    <a:pt x="328" y="112"/>
                  </a:lnTo>
                  <a:lnTo>
                    <a:pt x="329" y="112"/>
                  </a:lnTo>
                  <a:lnTo>
                    <a:pt x="329" y="112"/>
                  </a:lnTo>
                  <a:lnTo>
                    <a:pt x="328" y="113"/>
                  </a:lnTo>
                  <a:lnTo>
                    <a:pt x="326" y="113"/>
                  </a:lnTo>
                  <a:lnTo>
                    <a:pt x="325" y="114"/>
                  </a:lnTo>
                  <a:lnTo>
                    <a:pt x="324" y="114"/>
                  </a:lnTo>
                  <a:lnTo>
                    <a:pt x="323" y="113"/>
                  </a:lnTo>
                  <a:lnTo>
                    <a:pt x="323" y="113"/>
                  </a:lnTo>
                  <a:lnTo>
                    <a:pt x="321" y="114"/>
                  </a:lnTo>
                  <a:lnTo>
                    <a:pt x="320" y="114"/>
                  </a:lnTo>
                  <a:lnTo>
                    <a:pt x="319" y="114"/>
                  </a:lnTo>
                  <a:lnTo>
                    <a:pt x="318" y="114"/>
                  </a:lnTo>
                  <a:lnTo>
                    <a:pt x="319" y="114"/>
                  </a:lnTo>
                  <a:lnTo>
                    <a:pt x="319" y="114"/>
                  </a:lnTo>
                  <a:lnTo>
                    <a:pt x="318" y="115"/>
                  </a:lnTo>
                  <a:lnTo>
                    <a:pt x="318" y="115"/>
                  </a:lnTo>
                  <a:lnTo>
                    <a:pt x="317" y="116"/>
                  </a:lnTo>
                  <a:lnTo>
                    <a:pt x="315" y="115"/>
                  </a:lnTo>
                  <a:lnTo>
                    <a:pt x="314" y="116"/>
                  </a:lnTo>
                  <a:lnTo>
                    <a:pt x="312" y="116"/>
                  </a:lnTo>
                  <a:lnTo>
                    <a:pt x="311" y="117"/>
                  </a:lnTo>
                  <a:lnTo>
                    <a:pt x="310" y="117"/>
                  </a:lnTo>
                  <a:lnTo>
                    <a:pt x="310" y="117"/>
                  </a:lnTo>
                  <a:lnTo>
                    <a:pt x="309" y="117"/>
                  </a:lnTo>
                  <a:lnTo>
                    <a:pt x="308" y="118"/>
                  </a:lnTo>
                  <a:lnTo>
                    <a:pt x="306" y="119"/>
                  </a:lnTo>
                  <a:lnTo>
                    <a:pt x="305" y="119"/>
                  </a:lnTo>
                  <a:lnTo>
                    <a:pt x="305" y="119"/>
                  </a:lnTo>
                  <a:lnTo>
                    <a:pt x="304" y="120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303" y="121"/>
                  </a:lnTo>
                  <a:lnTo>
                    <a:pt x="300" y="122"/>
                  </a:lnTo>
                  <a:lnTo>
                    <a:pt x="297" y="123"/>
                  </a:lnTo>
                  <a:lnTo>
                    <a:pt x="295" y="125"/>
                  </a:lnTo>
                  <a:lnTo>
                    <a:pt x="295" y="125"/>
                  </a:lnTo>
                  <a:lnTo>
                    <a:pt x="293" y="125"/>
                  </a:lnTo>
                  <a:lnTo>
                    <a:pt x="289" y="127"/>
                  </a:lnTo>
                  <a:lnTo>
                    <a:pt x="286" y="127"/>
                  </a:lnTo>
                  <a:lnTo>
                    <a:pt x="285" y="128"/>
                  </a:lnTo>
                  <a:lnTo>
                    <a:pt x="285" y="128"/>
                  </a:lnTo>
                  <a:lnTo>
                    <a:pt x="285" y="127"/>
                  </a:lnTo>
                  <a:lnTo>
                    <a:pt x="285" y="127"/>
                  </a:lnTo>
                  <a:lnTo>
                    <a:pt x="285" y="127"/>
                  </a:lnTo>
                  <a:lnTo>
                    <a:pt x="284" y="127"/>
                  </a:lnTo>
                  <a:lnTo>
                    <a:pt x="282" y="127"/>
                  </a:lnTo>
                  <a:lnTo>
                    <a:pt x="281" y="127"/>
                  </a:lnTo>
                  <a:lnTo>
                    <a:pt x="280" y="128"/>
                  </a:lnTo>
                  <a:lnTo>
                    <a:pt x="279" y="128"/>
                  </a:lnTo>
                  <a:lnTo>
                    <a:pt x="276" y="129"/>
                  </a:lnTo>
                  <a:lnTo>
                    <a:pt x="276" y="129"/>
                  </a:lnTo>
                  <a:lnTo>
                    <a:pt x="276" y="129"/>
                  </a:lnTo>
                  <a:lnTo>
                    <a:pt x="276" y="130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5" y="131"/>
                  </a:lnTo>
                  <a:lnTo>
                    <a:pt x="275" y="131"/>
                  </a:lnTo>
                  <a:lnTo>
                    <a:pt x="275" y="131"/>
                  </a:lnTo>
                  <a:lnTo>
                    <a:pt x="274" y="132"/>
                  </a:lnTo>
                  <a:lnTo>
                    <a:pt x="273" y="132"/>
                  </a:lnTo>
                  <a:lnTo>
                    <a:pt x="272" y="133"/>
                  </a:lnTo>
                  <a:lnTo>
                    <a:pt x="270" y="133"/>
                  </a:lnTo>
                  <a:close/>
                  <a:moveTo>
                    <a:pt x="320" y="155"/>
                  </a:moveTo>
                  <a:lnTo>
                    <a:pt x="318" y="154"/>
                  </a:lnTo>
                  <a:lnTo>
                    <a:pt x="316" y="155"/>
                  </a:lnTo>
                  <a:lnTo>
                    <a:pt x="316" y="154"/>
                  </a:lnTo>
                  <a:lnTo>
                    <a:pt x="316" y="154"/>
                  </a:lnTo>
                  <a:lnTo>
                    <a:pt x="315" y="154"/>
                  </a:lnTo>
                  <a:lnTo>
                    <a:pt x="315" y="154"/>
                  </a:lnTo>
                  <a:lnTo>
                    <a:pt x="315" y="154"/>
                  </a:lnTo>
                  <a:lnTo>
                    <a:pt x="314" y="155"/>
                  </a:lnTo>
                  <a:lnTo>
                    <a:pt x="312" y="155"/>
                  </a:lnTo>
                  <a:lnTo>
                    <a:pt x="312" y="155"/>
                  </a:lnTo>
                  <a:lnTo>
                    <a:pt x="311" y="156"/>
                  </a:lnTo>
                  <a:lnTo>
                    <a:pt x="308" y="156"/>
                  </a:lnTo>
                  <a:lnTo>
                    <a:pt x="302" y="157"/>
                  </a:lnTo>
                  <a:lnTo>
                    <a:pt x="300" y="157"/>
                  </a:lnTo>
                  <a:lnTo>
                    <a:pt x="299" y="157"/>
                  </a:lnTo>
                  <a:lnTo>
                    <a:pt x="298" y="157"/>
                  </a:lnTo>
                  <a:lnTo>
                    <a:pt x="298" y="157"/>
                  </a:lnTo>
                  <a:lnTo>
                    <a:pt x="297" y="157"/>
                  </a:lnTo>
                  <a:lnTo>
                    <a:pt x="295" y="157"/>
                  </a:lnTo>
                  <a:lnTo>
                    <a:pt x="290" y="158"/>
                  </a:lnTo>
                  <a:lnTo>
                    <a:pt x="288" y="159"/>
                  </a:lnTo>
                  <a:lnTo>
                    <a:pt x="285" y="160"/>
                  </a:lnTo>
                  <a:lnTo>
                    <a:pt x="284" y="160"/>
                  </a:lnTo>
                  <a:lnTo>
                    <a:pt x="283" y="161"/>
                  </a:lnTo>
                  <a:lnTo>
                    <a:pt x="282" y="162"/>
                  </a:lnTo>
                  <a:lnTo>
                    <a:pt x="282" y="162"/>
                  </a:lnTo>
                  <a:lnTo>
                    <a:pt x="282" y="162"/>
                  </a:lnTo>
                  <a:lnTo>
                    <a:pt x="282" y="163"/>
                  </a:lnTo>
                  <a:lnTo>
                    <a:pt x="282" y="163"/>
                  </a:lnTo>
                  <a:lnTo>
                    <a:pt x="279" y="163"/>
                  </a:lnTo>
                  <a:lnTo>
                    <a:pt x="278" y="163"/>
                  </a:lnTo>
                  <a:lnTo>
                    <a:pt x="278" y="163"/>
                  </a:lnTo>
                  <a:lnTo>
                    <a:pt x="276" y="164"/>
                  </a:lnTo>
                  <a:lnTo>
                    <a:pt x="276" y="164"/>
                  </a:lnTo>
                  <a:lnTo>
                    <a:pt x="275" y="164"/>
                  </a:lnTo>
                  <a:lnTo>
                    <a:pt x="276" y="163"/>
                  </a:lnTo>
                  <a:lnTo>
                    <a:pt x="276" y="163"/>
                  </a:lnTo>
                  <a:lnTo>
                    <a:pt x="275" y="163"/>
                  </a:lnTo>
                  <a:lnTo>
                    <a:pt x="275" y="163"/>
                  </a:lnTo>
                  <a:lnTo>
                    <a:pt x="273" y="164"/>
                  </a:lnTo>
                  <a:lnTo>
                    <a:pt x="273" y="164"/>
                  </a:lnTo>
                  <a:lnTo>
                    <a:pt x="273" y="164"/>
                  </a:lnTo>
                  <a:lnTo>
                    <a:pt x="273" y="164"/>
                  </a:lnTo>
                  <a:lnTo>
                    <a:pt x="273" y="164"/>
                  </a:lnTo>
                  <a:lnTo>
                    <a:pt x="274" y="163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3" y="161"/>
                  </a:lnTo>
                  <a:lnTo>
                    <a:pt x="274" y="161"/>
                  </a:lnTo>
                  <a:lnTo>
                    <a:pt x="275" y="161"/>
                  </a:lnTo>
                  <a:lnTo>
                    <a:pt x="275" y="161"/>
                  </a:lnTo>
                  <a:lnTo>
                    <a:pt x="274" y="161"/>
                  </a:lnTo>
                  <a:lnTo>
                    <a:pt x="275" y="161"/>
                  </a:lnTo>
                  <a:lnTo>
                    <a:pt x="276" y="161"/>
                  </a:lnTo>
                  <a:lnTo>
                    <a:pt x="279" y="160"/>
                  </a:lnTo>
                  <a:lnTo>
                    <a:pt x="284" y="158"/>
                  </a:lnTo>
                  <a:lnTo>
                    <a:pt x="286" y="157"/>
                  </a:lnTo>
                  <a:lnTo>
                    <a:pt x="287" y="156"/>
                  </a:lnTo>
                  <a:lnTo>
                    <a:pt x="292" y="154"/>
                  </a:lnTo>
                  <a:lnTo>
                    <a:pt x="294" y="154"/>
                  </a:lnTo>
                  <a:lnTo>
                    <a:pt x="295" y="153"/>
                  </a:lnTo>
                  <a:lnTo>
                    <a:pt x="295" y="153"/>
                  </a:lnTo>
                  <a:lnTo>
                    <a:pt x="295" y="153"/>
                  </a:lnTo>
                  <a:lnTo>
                    <a:pt x="295" y="153"/>
                  </a:lnTo>
                  <a:lnTo>
                    <a:pt x="297" y="152"/>
                  </a:lnTo>
                  <a:lnTo>
                    <a:pt x="298" y="151"/>
                  </a:lnTo>
                  <a:lnTo>
                    <a:pt x="299" y="151"/>
                  </a:lnTo>
                  <a:lnTo>
                    <a:pt x="301" y="151"/>
                  </a:lnTo>
                  <a:lnTo>
                    <a:pt x="302" y="151"/>
                  </a:lnTo>
                  <a:lnTo>
                    <a:pt x="303" y="151"/>
                  </a:lnTo>
                  <a:lnTo>
                    <a:pt x="303" y="152"/>
                  </a:lnTo>
                  <a:lnTo>
                    <a:pt x="305" y="152"/>
                  </a:lnTo>
                  <a:lnTo>
                    <a:pt x="306" y="152"/>
                  </a:lnTo>
                  <a:lnTo>
                    <a:pt x="304" y="153"/>
                  </a:lnTo>
                  <a:lnTo>
                    <a:pt x="304" y="153"/>
                  </a:lnTo>
                  <a:lnTo>
                    <a:pt x="305" y="153"/>
                  </a:lnTo>
                  <a:lnTo>
                    <a:pt x="307" y="153"/>
                  </a:lnTo>
                  <a:lnTo>
                    <a:pt x="311" y="152"/>
                  </a:lnTo>
                  <a:lnTo>
                    <a:pt x="314" y="153"/>
                  </a:lnTo>
                  <a:lnTo>
                    <a:pt x="317" y="153"/>
                  </a:lnTo>
                  <a:lnTo>
                    <a:pt x="320" y="154"/>
                  </a:lnTo>
                  <a:lnTo>
                    <a:pt x="324" y="154"/>
                  </a:lnTo>
                  <a:lnTo>
                    <a:pt x="326" y="154"/>
                  </a:lnTo>
                  <a:lnTo>
                    <a:pt x="331" y="155"/>
                  </a:lnTo>
                  <a:lnTo>
                    <a:pt x="331" y="155"/>
                  </a:lnTo>
                  <a:lnTo>
                    <a:pt x="331" y="155"/>
                  </a:lnTo>
                  <a:lnTo>
                    <a:pt x="324" y="155"/>
                  </a:lnTo>
                  <a:lnTo>
                    <a:pt x="320" y="155"/>
                  </a:lnTo>
                  <a:close/>
                  <a:moveTo>
                    <a:pt x="337" y="255"/>
                  </a:moveTo>
                  <a:lnTo>
                    <a:pt x="337" y="256"/>
                  </a:lnTo>
                  <a:lnTo>
                    <a:pt x="336" y="257"/>
                  </a:lnTo>
                  <a:lnTo>
                    <a:pt x="336" y="258"/>
                  </a:lnTo>
                  <a:lnTo>
                    <a:pt x="336" y="258"/>
                  </a:lnTo>
                  <a:lnTo>
                    <a:pt x="336" y="259"/>
                  </a:lnTo>
                  <a:lnTo>
                    <a:pt x="337" y="260"/>
                  </a:lnTo>
                  <a:lnTo>
                    <a:pt x="337" y="260"/>
                  </a:lnTo>
                  <a:lnTo>
                    <a:pt x="336" y="260"/>
                  </a:lnTo>
                  <a:lnTo>
                    <a:pt x="335" y="261"/>
                  </a:lnTo>
                  <a:lnTo>
                    <a:pt x="334" y="262"/>
                  </a:lnTo>
                  <a:lnTo>
                    <a:pt x="334" y="262"/>
                  </a:lnTo>
                  <a:lnTo>
                    <a:pt x="334" y="262"/>
                  </a:lnTo>
                  <a:lnTo>
                    <a:pt x="333" y="263"/>
                  </a:lnTo>
                  <a:lnTo>
                    <a:pt x="333" y="263"/>
                  </a:lnTo>
                  <a:lnTo>
                    <a:pt x="332" y="264"/>
                  </a:lnTo>
                  <a:lnTo>
                    <a:pt x="333" y="264"/>
                  </a:lnTo>
                  <a:lnTo>
                    <a:pt x="334" y="265"/>
                  </a:lnTo>
                  <a:lnTo>
                    <a:pt x="335" y="265"/>
                  </a:lnTo>
                  <a:lnTo>
                    <a:pt x="336" y="267"/>
                  </a:lnTo>
                  <a:lnTo>
                    <a:pt x="336" y="267"/>
                  </a:lnTo>
                  <a:lnTo>
                    <a:pt x="337" y="269"/>
                  </a:lnTo>
                  <a:lnTo>
                    <a:pt x="337" y="270"/>
                  </a:lnTo>
                  <a:lnTo>
                    <a:pt x="337" y="271"/>
                  </a:lnTo>
                  <a:lnTo>
                    <a:pt x="336" y="271"/>
                  </a:lnTo>
                  <a:lnTo>
                    <a:pt x="335" y="272"/>
                  </a:lnTo>
                  <a:lnTo>
                    <a:pt x="335" y="272"/>
                  </a:lnTo>
                  <a:lnTo>
                    <a:pt x="333" y="273"/>
                  </a:lnTo>
                  <a:lnTo>
                    <a:pt x="332" y="273"/>
                  </a:lnTo>
                  <a:lnTo>
                    <a:pt x="331" y="273"/>
                  </a:lnTo>
                  <a:lnTo>
                    <a:pt x="331" y="273"/>
                  </a:lnTo>
                  <a:lnTo>
                    <a:pt x="330" y="273"/>
                  </a:lnTo>
                  <a:lnTo>
                    <a:pt x="330" y="273"/>
                  </a:lnTo>
                  <a:lnTo>
                    <a:pt x="330" y="272"/>
                  </a:lnTo>
                  <a:lnTo>
                    <a:pt x="331" y="271"/>
                  </a:lnTo>
                  <a:lnTo>
                    <a:pt x="331" y="270"/>
                  </a:lnTo>
                  <a:lnTo>
                    <a:pt x="331" y="269"/>
                  </a:lnTo>
                  <a:lnTo>
                    <a:pt x="331" y="266"/>
                  </a:lnTo>
                  <a:lnTo>
                    <a:pt x="331" y="265"/>
                  </a:lnTo>
                  <a:lnTo>
                    <a:pt x="331" y="264"/>
                  </a:lnTo>
                  <a:lnTo>
                    <a:pt x="331" y="263"/>
                  </a:lnTo>
                  <a:lnTo>
                    <a:pt x="331" y="262"/>
                  </a:lnTo>
                  <a:lnTo>
                    <a:pt x="331" y="262"/>
                  </a:lnTo>
                  <a:lnTo>
                    <a:pt x="331" y="261"/>
                  </a:lnTo>
                  <a:lnTo>
                    <a:pt x="332" y="261"/>
                  </a:lnTo>
                  <a:lnTo>
                    <a:pt x="332" y="262"/>
                  </a:lnTo>
                  <a:lnTo>
                    <a:pt x="332" y="263"/>
                  </a:lnTo>
                  <a:lnTo>
                    <a:pt x="332" y="263"/>
                  </a:lnTo>
                  <a:lnTo>
                    <a:pt x="332" y="263"/>
                  </a:lnTo>
                  <a:lnTo>
                    <a:pt x="333" y="262"/>
                  </a:lnTo>
                  <a:lnTo>
                    <a:pt x="333" y="262"/>
                  </a:lnTo>
                  <a:lnTo>
                    <a:pt x="333" y="262"/>
                  </a:lnTo>
                  <a:lnTo>
                    <a:pt x="333" y="261"/>
                  </a:lnTo>
                  <a:lnTo>
                    <a:pt x="332" y="260"/>
                  </a:lnTo>
                  <a:lnTo>
                    <a:pt x="332" y="260"/>
                  </a:lnTo>
                  <a:lnTo>
                    <a:pt x="332" y="260"/>
                  </a:lnTo>
                  <a:lnTo>
                    <a:pt x="332" y="259"/>
                  </a:lnTo>
                  <a:lnTo>
                    <a:pt x="333" y="257"/>
                  </a:lnTo>
                  <a:lnTo>
                    <a:pt x="333" y="256"/>
                  </a:lnTo>
                  <a:lnTo>
                    <a:pt x="332" y="256"/>
                  </a:lnTo>
                  <a:lnTo>
                    <a:pt x="332" y="255"/>
                  </a:lnTo>
                  <a:lnTo>
                    <a:pt x="331" y="255"/>
                  </a:lnTo>
                  <a:lnTo>
                    <a:pt x="331" y="255"/>
                  </a:lnTo>
                  <a:lnTo>
                    <a:pt x="329" y="256"/>
                  </a:lnTo>
                  <a:lnTo>
                    <a:pt x="329" y="256"/>
                  </a:lnTo>
                  <a:lnTo>
                    <a:pt x="330" y="254"/>
                  </a:lnTo>
                  <a:lnTo>
                    <a:pt x="330" y="254"/>
                  </a:lnTo>
                  <a:lnTo>
                    <a:pt x="330" y="254"/>
                  </a:lnTo>
                  <a:lnTo>
                    <a:pt x="331" y="253"/>
                  </a:lnTo>
                  <a:lnTo>
                    <a:pt x="332" y="253"/>
                  </a:lnTo>
                  <a:lnTo>
                    <a:pt x="332" y="253"/>
                  </a:lnTo>
                  <a:lnTo>
                    <a:pt x="333" y="253"/>
                  </a:lnTo>
                  <a:lnTo>
                    <a:pt x="333" y="254"/>
                  </a:lnTo>
                  <a:lnTo>
                    <a:pt x="333" y="255"/>
                  </a:lnTo>
                  <a:lnTo>
                    <a:pt x="333" y="255"/>
                  </a:lnTo>
                  <a:lnTo>
                    <a:pt x="333" y="255"/>
                  </a:lnTo>
                  <a:lnTo>
                    <a:pt x="334" y="254"/>
                  </a:lnTo>
                  <a:lnTo>
                    <a:pt x="334" y="253"/>
                  </a:lnTo>
                  <a:lnTo>
                    <a:pt x="334" y="253"/>
                  </a:lnTo>
                  <a:lnTo>
                    <a:pt x="335" y="254"/>
                  </a:lnTo>
                  <a:lnTo>
                    <a:pt x="335" y="254"/>
                  </a:lnTo>
                  <a:lnTo>
                    <a:pt x="334" y="256"/>
                  </a:lnTo>
                  <a:lnTo>
                    <a:pt x="334" y="257"/>
                  </a:lnTo>
                  <a:lnTo>
                    <a:pt x="334" y="258"/>
                  </a:lnTo>
                  <a:lnTo>
                    <a:pt x="334" y="258"/>
                  </a:lnTo>
                  <a:lnTo>
                    <a:pt x="335" y="258"/>
                  </a:lnTo>
                  <a:lnTo>
                    <a:pt x="335" y="256"/>
                  </a:lnTo>
                  <a:lnTo>
                    <a:pt x="336" y="254"/>
                  </a:lnTo>
                  <a:lnTo>
                    <a:pt x="336" y="254"/>
                  </a:lnTo>
                  <a:lnTo>
                    <a:pt x="337" y="254"/>
                  </a:lnTo>
                  <a:lnTo>
                    <a:pt x="337" y="254"/>
                  </a:lnTo>
                  <a:lnTo>
                    <a:pt x="337" y="254"/>
                  </a:lnTo>
                  <a:lnTo>
                    <a:pt x="337" y="255"/>
                  </a:lnTo>
                  <a:lnTo>
                    <a:pt x="337" y="255"/>
                  </a:lnTo>
                  <a:close/>
                  <a:moveTo>
                    <a:pt x="338" y="237"/>
                  </a:moveTo>
                  <a:lnTo>
                    <a:pt x="337" y="239"/>
                  </a:lnTo>
                  <a:lnTo>
                    <a:pt x="336" y="241"/>
                  </a:lnTo>
                  <a:lnTo>
                    <a:pt x="335" y="242"/>
                  </a:lnTo>
                  <a:lnTo>
                    <a:pt x="335" y="243"/>
                  </a:lnTo>
                  <a:lnTo>
                    <a:pt x="334" y="244"/>
                  </a:lnTo>
                  <a:lnTo>
                    <a:pt x="331" y="246"/>
                  </a:lnTo>
                  <a:lnTo>
                    <a:pt x="331" y="247"/>
                  </a:lnTo>
                  <a:lnTo>
                    <a:pt x="330" y="248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30" y="250"/>
                  </a:lnTo>
                  <a:lnTo>
                    <a:pt x="329" y="251"/>
                  </a:lnTo>
                  <a:lnTo>
                    <a:pt x="328" y="251"/>
                  </a:lnTo>
                  <a:lnTo>
                    <a:pt x="328" y="253"/>
                  </a:lnTo>
                  <a:lnTo>
                    <a:pt x="328" y="253"/>
                  </a:lnTo>
                  <a:lnTo>
                    <a:pt x="330" y="251"/>
                  </a:lnTo>
                  <a:lnTo>
                    <a:pt x="330" y="251"/>
                  </a:lnTo>
                  <a:lnTo>
                    <a:pt x="329" y="254"/>
                  </a:lnTo>
                  <a:lnTo>
                    <a:pt x="329" y="255"/>
                  </a:lnTo>
                  <a:lnTo>
                    <a:pt x="329" y="255"/>
                  </a:lnTo>
                  <a:lnTo>
                    <a:pt x="328" y="255"/>
                  </a:lnTo>
                  <a:lnTo>
                    <a:pt x="328" y="255"/>
                  </a:lnTo>
                  <a:lnTo>
                    <a:pt x="327" y="255"/>
                  </a:lnTo>
                  <a:lnTo>
                    <a:pt x="326" y="255"/>
                  </a:lnTo>
                  <a:lnTo>
                    <a:pt x="326" y="254"/>
                  </a:lnTo>
                  <a:lnTo>
                    <a:pt x="326" y="253"/>
                  </a:lnTo>
                  <a:lnTo>
                    <a:pt x="327" y="251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5" y="254"/>
                  </a:lnTo>
                  <a:lnTo>
                    <a:pt x="325" y="254"/>
                  </a:lnTo>
                  <a:lnTo>
                    <a:pt x="325" y="253"/>
                  </a:lnTo>
                  <a:lnTo>
                    <a:pt x="326" y="251"/>
                  </a:lnTo>
                  <a:lnTo>
                    <a:pt x="327" y="248"/>
                  </a:lnTo>
                  <a:lnTo>
                    <a:pt x="328" y="246"/>
                  </a:lnTo>
                  <a:lnTo>
                    <a:pt x="328" y="245"/>
                  </a:lnTo>
                  <a:lnTo>
                    <a:pt x="329" y="245"/>
                  </a:lnTo>
                  <a:lnTo>
                    <a:pt x="331" y="243"/>
                  </a:lnTo>
                  <a:lnTo>
                    <a:pt x="332" y="242"/>
                  </a:lnTo>
                  <a:lnTo>
                    <a:pt x="332" y="241"/>
                  </a:lnTo>
                  <a:lnTo>
                    <a:pt x="333" y="239"/>
                  </a:lnTo>
                  <a:lnTo>
                    <a:pt x="333" y="239"/>
                  </a:lnTo>
                  <a:lnTo>
                    <a:pt x="332" y="238"/>
                  </a:lnTo>
                  <a:lnTo>
                    <a:pt x="332" y="238"/>
                  </a:lnTo>
                  <a:lnTo>
                    <a:pt x="331" y="238"/>
                  </a:lnTo>
                  <a:lnTo>
                    <a:pt x="331" y="238"/>
                  </a:lnTo>
                  <a:lnTo>
                    <a:pt x="330" y="239"/>
                  </a:lnTo>
                  <a:lnTo>
                    <a:pt x="331" y="239"/>
                  </a:lnTo>
                  <a:lnTo>
                    <a:pt x="331" y="239"/>
                  </a:lnTo>
                  <a:lnTo>
                    <a:pt x="330" y="241"/>
                  </a:lnTo>
                  <a:lnTo>
                    <a:pt x="330" y="241"/>
                  </a:lnTo>
                  <a:lnTo>
                    <a:pt x="330" y="241"/>
                  </a:lnTo>
                  <a:lnTo>
                    <a:pt x="330" y="241"/>
                  </a:lnTo>
                  <a:lnTo>
                    <a:pt x="329" y="240"/>
                  </a:lnTo>
                  <a:lnTo>
                    <a:pt x="330" y="240"/>
                  </a:lnTo>
                  <a:lnTo>
                    <a:pt x="329" y="239"/>
                  </a:lnTo>
                  <a:lnTo>
                    <a:pt x="330" y="237"/>
                  </a:lnTo>
                  <a:lnTo>
                    <a:pt x="331" y="237"/>
                  </a:lnTo>
                  <a:lnTo>
                    <a:pt x="330" y="237"/>
                  </a:lnTo>
                  <a:lnTo>
                    <a:pt x="330" y="236"/>
                  </a:lnTo>
                  <a:lnTo>
                    <a:pt x="329" y="236"/>
                  </a:lnTo>
                  <a:lnTo>
                    <a:pt x="329" y="236"/>
                  </a:lnTo>
                  <a:lnTo>
                    <a:pt x="328" y="237"/>
                  </a:lnTo>
                  <a:lnTo>
                    <a:pt x="328" y="238"/>
                  </a:lnTo>
                  <a:lnTo>
                    <a:pt x="327" y="239"/>
                  </a:lnTo>
                  <a:lnTo>
                    <a:pt x="326" y="239"/>
                  </a:lnTo>
                  <a:lnTo>
                    <a:pt x="325" y="239"/>
                  </a:lnTo>
                  <a:lnTo>
                    <a:pt x="325" y="239"/>
                  </a:lnTo>
                  <a:lnTo>
                    <a:pt x="326" y="239"/>
                  </a:lnTo>
                  <a:lnTo>
                    <a:pt x="326" y="239"/>
                  </a:lnTo>
                  <a:lnTo>
                    <a:pt x="325" y="239"/>
                  </a:lnTo>
                  <a:lnTo>
                    <a:pt x="325" y="238"/>
                  </a:lnTo>
                  <a:lnTo>
                    <a:pt x="324" y="238"/>
                  </a:lnTo>
                  <a:lnTo>
                    <a:pt x="325" y="237"/>
                  </a:lnTo>
                  <a:lnTo>
                    <a:pt x="325" y="236"/>
                  </a:lnTo>
                  <a:lnTo>
                    <a:pt x="325" y="236"/>
                  </a:lnTo>
                  <a:lnTo>
                    <a:pt x="325" y="235"/>
                  </a:lnTo>
                  <a:lnTo>
                    <a:pt x="325" y="235"/>
                  </a:lnTo>
                  <a:lnTo>
                    <a:pt x="326" y="235"/>
                  </a:lnTo>
                  <a:lnTo>
                    <a:pt x="327" y="234"/>
                  </a:lnTo>
                  <a:lnTo>
                    <a:pt x="327" y="235"/>
                  </a:lnTo>
                  <a:lnTo>
                    <a:pt x="328" y="235"/>
                  </a:lnTo>
                  <a:lnTo>
                    <a:pt x="329" y="235"/>
                  </a:lnTo>
                  <a:lnTo>
                    <a:pt x="330" y="235"/>
                  </a:lnTo>
                  <a:lnTo>
                    <a:pt x="331" y="234"/>
                  </a:lnTo>
                  <a:lnTo>
                    <a:pt x="331" y="234"/>
                  </a:lnTo>
                  <a:lnTo>
                    <a:pt x="332" y="234"/>
                  </a:lnTo>
                  <a:lnTo>
                    <a:pt x="333" y="235"/>
                  </a:lnTo>
                  <a:lnTo>
                    <a:pt x="335" y="235"/>
                  </a:lnTo>
                  <a:lnTo>
                    <a:pt x="337" y="236"/>
                  </a:lnTo>
                  <a:lnTo>
                    <a:pt x="337" y="237"/>
                  </a:lnTo>
                  <a:lnTo>
                    <a:pt x="337" y="237"/>
                  </a:lnTo>
                  <a:lnTo>
                    <a:pt x="338" y="237"/>
                  </a:lnTo>
                  <a:lnTo>
                    <a:pt x="338" y="237"/>
                  </a:lnTo>
                  <a:lnTo>
                    <a:pt x="338" y="237"/>
                  </a:lnTo>
                  <a:close/>
                  <a:moveTo>
                    <a:pt x="344" y="225"/>
                  </a:moveTo>
                  <a:lnTo>
                    <a:pt x="344" y="226"/>
                  </a:lnTo>
                  <a:lnTo>
                    <a:pt x="343" y="226"/>
                  </a:lnTo>
                  <a:lnTo>
                    <a:pt x="343" y="226"/>
                  </a:lnTo>
                  <a:lnTo>
                    <a:pt x="343" y="226"/>
                  </a:lnTo>
                  <a:lnTo>
                    <a:pt x="343" y="226"/>
                  </a:lnTo>
                  <a:lnTo>
                    <a:pt x="342" y="226"/>
                  </a:lnTo>
                  <a:lnTo>
                    <a:pt x="342" y="227"/>
                  </a:lnTo>
                  <a:lnTo>
                    <a:pt x="341" y="227"/>
                  </a:lnTo>
                  <a:lnTo>
                    <a:pt x="341" y="227"/>
                  </a:lnTo>
                  <a:lnTo>
                    <a:pt x="340" y="227"/>
                  </a:lnTo>
                  <a:lnTo>
                    <a:pt x="340" y="227"/>
                  </a:lnTo>
                  <a:lnTo>
                    <a:pt x="339" y="227"/>
                  </a:lnTo>
                  <a:lnTo>
                    <a:pt x="339" y="228"/>
                  </a:lnTo>
                  <a:lnTo>
                    <a:pt x="339" y="228"/>
                  </a:lnTo>
                  <a:lnTo>
                    <a:pt x="338" y="228"/>
                  </a:lnTo>
                  <a:lnTo>
                    <a:pt x="339" y="228"/>
                  </a:lnTo>
                  <a:lnTo>
                    <a:pt x="339" y="229"/>
                  </a:lnTo>
                  <a:lnTo>
                    <a:pt x="340" y="229"/>
                  </a:lnTo>
                  <a:lnTo>
                    <a:pt x="340" y="230"/>
                  </a:lnTo>
                  <a:lnTo>
                    <a:pt x="340" y="230"/>
                  </a:lnTo>
                  <a:lnTo>
                    <a:pt x="340" y="231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9" y="232"/>
                  </a:lnTo>
                  <a:lnTo>
                    <a:pt x="339" y="232"/>
                  </a:lnTo>
                  <a:lnTo>
                    <a:pt x="339" y="232"/>
                  </a:lnTo>
                  <a:lnTo>
                    <a:pt x="339" y="232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0" y="233"/>
                  </a:lnTo>
                  <a:lnTo>
                    <a:pt x="340" y="233"/>
                  </a:lnTo>
                  <a:lnTo>
                    <a:pt x="341" y="232"/>
                  </a:lnTo>
                  <a:lnTo>
                    <a:pt x="342" y="232"/>
                  </a:lnTo>
                  <a:lnTo>
                    <a:pt x="343" y="232"/>
                  </a:lnTo>
                  <a:lnTo>
                    <a:pt x="344" y="232"/>
                  </a:lnTo>
                  <a:lnTo>
                    <a:pt x="344" y="232"/>
                  </a:lnTo>
                  <a:lnTo>
                    <a:pt x="344" y="232"/>
                  </a:lnTo>
                  <a:lnTo>
                    <a:pt x="344" y="232"/>
                  </a:lnTo>
                  <a:lnTo>
                    <a:pt x="344" y="233"/>
                  </a:lnTo>
                  <a:lnTo>
                    <a:pt x="344" y="233"/>
                  </a:lnTo>
                  <a:lnTo>
                    <a:pt x="344" y="234"/>
                  </a:lnTo>
                  <a:lnTo>
                    <a:pt x="344" y="234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5"/>
                  </a:lnTo>
                  <a:lnTo>
                    <a:pt x="341" y="234"/>
                  </a:lnTo>
                  <a:lnTo>
                    <a:pt x="341" y="234"/>
                  </a:lnTo>
                  <a:lnTo>
                    <a:pt x="341" y="234"/>
                  </a:lnTo>
                  <a:lnTo>
                    <a:pt x="341" y="234"/>
                  </a:lnTo>
                  <a:lnTo>
                    <a:pt x="341" y="234"/>
                  </a:lnTo>
                  <a:lnTo>
                    <a:pt x="340" y="234"/>
                  </a:lnTo>
                  <a:lnTo>
                    <a:pt x="340" y="234"/>
                  </a:lnTo>
                  <a:lnTo>
                    <a:pt x="340" y="234"/>
                  </a:lnTo>
                  <a:lnTo>
                    <a:pt x="340" y="234"/>
                  </a:lnTo>
                  <a:lnTo>
                    <a:pt x="339" y="234"/>
                  </a:lnTo>
                  <a:lnTo>
                    <a:pt x="339" y="234"/>
                  </a:lnTo>
                  <a:lnTo>
                    <a:pt x="338" y="235"/>
                  </a:lnTo>
                  <a:lnTo>
                    <a:pt x="337" y="235"/>
                  </a:lnTo>
                  <a:lnTo>
                    <a:pt x="336" y="235"/>
                  </a:lnTo>
                  <a:lnTo>
                    <a:pt x="335" y="234"/>
                  </a:lnTo>
                  <a:lnTo>
                    <a:pt x="335" y="234"/>
                  </a:lnTo>
                  <a:lnTo>
                    <a:pt x="334" y="234"/>
                  </a:lnTo>
                  <a:lnTo>
                    <a:pt x="334" y="233"/>
                  </a:lnTo>
                  <a:lnTo>
                    <a:pt x="334" y="233"/>
                  </a:lnTo>
                  <a:lnTo>
                    <a:pt x="333" y="232"/>
                  </a:lnTo>
                  <a:lnTo>
                    <a:pt x="332" y="232"/>
                  </a:lnTo>
                  <a:lnTo>
                    <a:pt x="332" y="232"/>
                  </a:lnTo>
                  <a:lnTo>
                    <a:pt x="331" y="231"/>
                  </a:lnTo>
                  <a:lnTo>
                    <a:pt x="331" y="231"/>
                  </a:lnTo>
                  <a:lnTo>
                    <a:pt x="331" y="231"/>
                  </a:lnTo>
                  <a:lnTo>
                    <a:pt x="330" y="231"/>
                  </a:lnTo>
                  <a:lnTo>
                    <a:pt x="330" y="230"/>
                  </a:lnTo>
                  <a:lnTo>
                    <a:pt x="330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2" y="230"/>
                  </a:lnTo>
                  <a:lnTo>
                    <a:pt x="332" y="230"/>
                  </a:lnTo>
                  <a:lnTo>
                    <a:pt x="333" y="230"/>
                  </a:lnTo>
                  <a:lnTo>
                    <a:pt x="333" y="230"/>
                  </a:lnTo>
                  <a:lnTo>
                    <a:pt x="334" y="230"/>
                  </a:lnTo>
                  <a:lnTo>
                    <a:pt x="334" y="230"/>
                  </a:lnTo>
                  <a:lnTo>
                    <a:pt x="334" y="229"/>
                  </a:lnTo>
                  <a:lnTo>
                    <a:pt x="334" y="229"/>
                  </a:lnTo>
                  <a:lnTo>
                    <a:pt x="334" y="229"/>
                  </a:lnTo>
                  <a:lnTo>
                    <a:pt x="334" y="229"/>
                  </a:lnTo>
                  <a:lnTo>
                    <a:pt x="335" y="229"/>
                  </a:lnTo>
                  <a:lnTo>
                    <a:pt x="336" y="229"/>
                  </a:lnTo>
                  <a:lnTo>
                    <a:pt x="337" y="229"/>
                  </a:lnTo>
                  <a:lnTo>
                    <a:pt x="337" y="228"/>
                  </a:lnTo>
                  <a:lnTo>
                    <a:pt x="338" y="228"/>
                  </a:lnTo>
                  <a:lnTo>
                    <a:pt x="338" y="227"/>
                  </a:lnTo>
                  <a:lnTo>
                    <a:pt x="338" y="226"/>
                  </a:lnTo>
                  <a:lnTo>
                    <a:pt x="338" y="226"/>
                  </a:lnTo>
                  <a:lnTo>
                    <a:pt x="338" y="226"/>
                  </a:lnTo>
                  <a:lnTo>
                    <a:pt x="339" y="225"/>
                  </a:lnTo>
                  <a:lnTo>
                    <a:pt x="339" y="225"/>
                  </a:lnTo>
                  <a:lnTo>
                    <a:pt x="339" y="225"/>
                  </a:lnTo>
                  <a:lnTo>
                    <a:pt x="338" y="225"/>
                  </a:lnTo>
                  <a:lnTo>
                    <a:pt x="338" y="225"/>
                  </a:lnTo>
                  <a:lnTo>
                    <a:pt x="338" y="224"/>
                  </a:lnTo>
                  <a:lnTo>
                    <a:pt x="338" y="224"/>
                  </a:lnTo>
                  <a:lnTo>
                    <a:pt x="339" y="224"/>
                  </a:lnTo>
                  <a:lnTo>
                    <a:pt x="340" y="224"/>
                  </a:lnTo>
                  <a:lnTo>
                    <a:pt x="340" y="224"/>
                  </a:lnTo>
                  <a:lnTo>
                    <a:pt x="340" y="223"/>
                  </a:lnTo>
                  <a:lnTo>
                    <a:pt x="341" y="223"/>
                  </a:lnTo>
                  <a:lnTo>
                    <a:pt x="341" y="223"/>
                  </a:lnTo>
                  <a:lnTo>
                    <a:pt x="341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2" y="221"/>
                  </a:lnTo>
                  <a:lnTo>
                    <a:pt x="342" y="221"/>
                  </a:lnTo>
                  <a:lnTo>
                    <a:pt x="342" y="221"/>
                  </a:lnTo>
                  <a:lnTo>
                    <a:pt x="342" y="220"/>
                  </a:lnTo>
                  <a:lnTo>
                    <a:pt x="342" y="220"/>
                  </a:lnTo>
                  <a:lnTo>
                    <a:pt x="343" y="221"/>
                  </a:lnTo>
                  <a:lnTo>
                    <a:pt x="343" y="221"/>
                  </a:lnTo>
                  <a:lnTo>
                    <a:pt x="343" y="220"/>
                  </a:lnTo>
                  <a:lnTo>
                    <a:pt x="344" y="220"/>
                  </a:lnTo>
                  <a:lnTo>
                    <a:pt x="344" y="220"/>
                  </a:lnTo>
                  <a:lnTo>
                    <a:pt x="344" y="220"/>
                  </a:lnTo>
                  <a:lnTo>
                    <a:pt x="345" y="221"/>
                  </a:lnTo>
                  <a:lnTo>
                    <a:pt x="345" y="221"/>
                  </a:lnTo>
                  <a:lnTo>
                    <a:pt x="346" y="221"/>
                  </a:lnTo>
                  <a:lnTo>
                    <a:pt x="346" y="221"/>
                  </a:lnTo>
                  <a:lnTo>
                    <a:pt x="346" y="221"/>
                  </a:lnTo>
                  <a:lnTo>
                    <a:pt x="346" y="221"/>
                  </a:lnTo>
                  <a:lnTo>
                    <a:pt x="344" y="222"/>
                  </a:lnTo>
                  <a:lnTo>
                    <a:pt x="342" y="223"/>
                  </a:lnTo>
                  <a:lnTo>
                    <a:pt x="341" y="223"/>
                  </a:lnTo>
                  <a:lnTo>
                    <a:pt x="342" y="223"/>
                  </a:lnTo>
                  <a:lnTo>
                    <a:pt x="342" y="223"/>
                  </a:lnTo>
                  <a:lnTo>
                    <a:pt x="342" y="223"/>
                  </a:lnTo>
                  <a:lnTo>
                    <a:pt x="342" y="224"/>
                  </a:lnTo>
                  <a:lnTo>
                    <a:pt x="342" y="224"/>
                  </a:lnTo>
                  <a:lnTo>
                    <a:pt x="342" y="224"/>
                  </a:lnTo>
                  <a:lnTo>
                    <a:pt x="341" y="225"/>
                  </a:lnTo>
                  <a:lnTo>
                    <a:pt x="341" y="225"/>
                  </a:lnTo>
                  <a:lnTo>
                    <a:pt x="341" y="225"/>
                  </a:lnTo>
                  <a:lnTo>
                    <a:pt x="341" y="225"/>
                  </a:lnTo>
                  <a:lnTo>
                    <a:pt x="342" y="225"/>
                  </a:lnTo>
                  <a:lnTo>
                    <a:pt x="343" y="225"/>
                  </a:lnTo>
                  <a:lnTo>
                    <a:pt x="345" y="224"/>
                  </a:lnTo>
                  <a:lnTo>
                    <a:pt x="346" y="223"/>
                  </a:lnTo>
                  <a:lnTo>
                    <a:pt x="347" y="223"/>
                  </a:lnTo>
                  <a:lnTo>
                    <a:pt x="349" y="223"/>
                  </a:lnTo>
                  <a:lnTo>
                    <a:pt x="349" y="223"/>
                  </a:lnTo>
                  <a:lnTo>
                    <a:pt x="349" y="223"/>
                  </a:lnTo>
                  <a:lnTo>
                    <a:pt x="347" y="223"/>
                  </a:lnTo>
                  <a:lnTo>
                    <a:pt x="347" y="224"/>
                  </a:lnTo>
                  <a:lnTo>
                    <a:pt x="346" y="224"/>
                  </a:lnTo>
                  <a:lnTo>
                    <a:pt x="345" y="225"/>
                  </a:lnTo>
                  <a:lnTo>
                    <a:pt x="344" y="225"/>
                  </a:lnTo>
                  <a:close/>
                  <a:moveTo>
                    <a:pt x="368" y="220"/>
                  </a:moveTo>
                  <a:lnTo>
                    <a:pt x="365" y="221"/>
                  </a:lnTo>
                  <a:lnTo>
                    <a:pt x="364" y="222"/>
                  </a:lnTo>
                  <a:lnTo>
                    <a:pt x="363" y="223"/>
                  </a:lnTo>
                  <a:lnTo>
                    <a:pt x="363" y="223"/>
                  </a:lnTo>
                  <a:lnTo>
                    <a:pt x="363" y="224"/>
                  </a:lnTo>
                  <a:lnTo>
                    <a:pt x="364" y="224"/>
                  </a:lnTo>
                  <a:lnTo>
                    <a:pt x="364" y="224"/>
                  </a:lnTo>
                  <a:lnTo>
                    <a:pt x="365" y="223"/>
                  </a:lnTo>
                  <a:lnTo>
                    <a:pt x="365" y="223"/>
                  </a:lnTo>
                  <a:lnTo>
                    <a:pt x="367" y="223"/>
                  </a:lnTo>
                  <a:lnTo>
                    <a:pt x="368" y="222"/>
                  </a:lnTo>
                  <a:lnTo>
                    <a:pt x="368" y="223"/>
                  </a:lnTo>
                  <a:lnTo>
                    <a:pt x="367" y="223"/>
                  </a:lnTo>
                  <a:lnTo>
                    <a:pt x="365" y="224"/>
                  </a:lnTo>
                  <a:lnTo>
                    <a:pt x="365" y="224"/>
                  </a:lnTo>
                  <a:lnTo>
                    <a:pt x="364" y="225"/>
                  </a:lnTo>
                  <a:lnTo>
                    <a:pt x="364" y="227"/>
                  </a:lnTo>
                  <a:lnTo>
                    <a:pt x="364" y="227"/>
                  </a:lnTo>
                  <a:lnTo>
                    <a:pt x="364" y="228"/>
                  </a:lnTo>
                  <a:lnTo>
                    <a:pt x="363" y="229"/>
                  </a:lnTo>
                  <a:lnTo>
                    <a:pt x="364" y="230"/>
                  </a:lnTo>
                  <a:lnTo>
                    <a:pt x="363" y="231"/>
                  </a:lnTo>
                  <a:lnTo>
                    <a:pt x="363" y="232"/>
                  </a:lnTo>
                  <a:lnTo>
                    <a:pt x="364" y="234"/>
                  </a:lnTo>
                  <a:lnTo>
                    <a:pt x="363" y="235"/>
                  </a:lnTo>
                  <a:lnTo>
                    <a:pt x="363" y="236"/>
                  </a:lnTo>
                  <a:lnTo>
                    <a:pt x="363" y="236"/>
                  </a:lnTo>
                  <a:lnTo>
                    <a:pt x="363" y="236"/>
                  </a:lnTo>
                  <a:lnTo>
                    <a:pt x="362" y="237"/>
                  </a:lnTo>
                  <a:lnTo>
                    <a:pt x="362" y="238"/>
                  </a:lnTo>
                  <a:lnTo>
                    <a:pt x="362" y="239"/>
                  </a:lnTo>
                  <a:lnTo>
                    <a:pt x="362" y="240"/>
                  </a:lnTo>
                  <a:lnTo>
                    <a:pt x="362" y="243"/>
                  </a:lnTo>
                  <a:lnTo>
                    <a:pt x="362" y="244"/>
                  </a:lnTo>
                  <a:lnTo>
                    <a:pt x="361" y="246"/>
                  </a:lnTo>
                  <a:lnTo>
                    <a:pt x="361" y="246"/>
                  </a:lnTo>
                  <a:lnTo>
                    <a:pt x="361" y="246"/>
                  </a:lnTo>
                  <a:lnTo>
                    <a:pt x="360" y="247"/>
                  </a:lnTo>
                  <a:lnTo>
                    <a:pt x="360" y="248"/>
                  </a:lnTo>
                  <a:lnTo>
                    <a:pt x="361" y="249"/>
                  </a:lnTo>
                  <a:lnTo>
                    <a:pt x="360" y="250"/>
                  </a:lnTo>
                  <a:lnTo>
                    <a:pt x="360" y="250"/>
                  </a:lnTo>
                  <a:lnTo>
                    <a:pt x="360" y="251"/>
                  </a:lnTo>
                  <a:lnTo>
                    <a:pt x="361" y="251"/>
                  </a:lnTo>
                  <a:lnTo>
                    <a:pt x="361" y="251"/>
                  </a:lnTo>
                  <a:lnTo>
                    <a:pt x="361" y="253"/>
                  </a:lnTo>
                  <a:lnTo>
                    <a:pt x="361" y="253"/>
                  </a:lnTo>
                  <a:lnTo>
                    <a:pt x="360" y="253"/>
                  </a:lnTo>
                  <a:lnTo>
                    <a:pt x="360" y="254"/>
                  </a:lnTo>
                  <a:lnTo>
                    <a:pt x="360" y="255"/>
                  </a:lnTo>
                  <a:lnTo>
                    <a:pt x="360" y="256"/>
                  </a:lnTo>
                  <a:lnTo>
                    <a:pt x="360" y="257"/>
                  </a:lnTo>
                  <a:lnTo>
                    <a:pt x="360" y="258"/>
                  </a:lnTo>
                  <a:lnTo>
                    <a:pt x="361" y="259"/>
                  </a:lnTo>
                  <a:lnTo>
                    <a:pt x="361" y="260"/>
                  </a:lnTo>
                  <a:lnTo>
                    <a:pt x="361" y="260"/>
                  </a:lnTo>
                  <a:lnTo>
                    <a:pt x="360" y="261"/>
                  </a:lnTo>
                  <a:lnTo>
                    <a:pt x="360" y="261"/>
                  </a:lnTo>
                  <a:lnTo>
                    <a:pt x="359" y="262"/>
                  </a:lnTo>
                  <a:lnTo>
                    <a:pt x="358" y="263"/>
                  </a:lnTo>
                  <a:lnTo>
                    <a:pt x="357" y="265"/>
                  </a:lnTo>
                  <a:lnTo>
                    <a:pt x="357" y="266"/>
                  </a:lnTo>
                  <a:lnTo>
                    <a:pt x="356" y="267"/>
                  </a:lnTo>
                  <a:lnTo>
                    <a:pt x="356" y="267"/>
                  </a:lnTo>
                  <a:lnTo>
                    <a:pt x="356" y="268"/>
                  </a:lnTo>
                  <a:lnTo>
                    <a:pt x="355" y="268"/>
                  </a:lnTo>
                  <a:lnTo>
                    <a:pt x="355" y="267"/>
                  </a:lnTo>
                  <a:lnTo>
                    <a:pt x="355" y="267"/>
                  </a:lnTo>
                  <a:lnTo>
                    <a:pt x="354" y="267"/>
                  </a:lnTo>
                  <a:lnTo>
                    <a:pt x="354" y="267"/>
                  </a:lnTo>
                  <a:lnTo>
                    <a:pt x="353" y="268"/>
                  </a:lnTo>
                  <a:lnTo>
                    <a:pt x="353" y="269"/>
                  </a:lnTo>
                  <a:lnTo>
                    <a:pt x="352" y="270"/>
                  </a:lnTo>
                  <a:lnTo>
                    <a:pt x="352" y="270"/>
                  </a:lnTo>
                  <a:lnTo>
                    <a:pt x="351" y="271"/>
                  </a:lnTo>
                  <a:lnTo>
                    <a:pt x="350" y="271"/>
                  </a:lnTo>
                  <a:lnTo>
                    <a:pt x="349" y="271"/>
                  </a:lnTo>
                  <a:lnTo>
                    <a:pt x="349" y="270"/>
                  </a:lnTo>
                  <a:lnTo>
                    <a:pt x="349" y="269"/>
                  </a:lnTo>
                  <a:lnTo>
                    <a:pt x="350" y="268"/>
                  </a:lnTo>
                  <a:lnTo>
                    <a:pt x="350" y="267"/>
                  </a:lnTo>
                  <a:lnTo>
                    <a:pt x="351" y="266"/>
                  </a:lnTo>
                  <a:lnTo>
                    <a:pt x="351" y="265"/>
                  </a:lnTo>
                  <a:lnTo>
                    <a:pt x="352" y="264"/>
                  </a:lnTo>
                  <a:lnTo>
                    <a:pt x="353" y="262"/>
                  </a:lnTo>
                  <a:lnTo>
                    <a:pt x="353" y="262"/>
                  </a:lnTo>
                  <a:lnTo>
                    <a:pt x="354" y="261"/>
                  </a:lnTo>
                  <a:lnTo>
                    <a:pt x="355" y="261"/>
                  </a:lnTo>
                  <a:lnTo>
                    <a:pt x="356" y="260"/>
                  </a:lnTo>
                  <a:lnTo>
                    <a:pt x="357" y="260"/>
                  </a:lnTo>
                  <a:lnTo>
                    <a:pt x="358" y="259"/>
                  </a:lnTo>
                  <a:lnTo>
                    <a:pt x="358" y="259"/>
                  </a:lnTo>
                  <a:lnTo>
                    <a:pt x="357" y="258"/>
                  </a:lnTo>
                  <a:lnTo>
                    <a:pt x="357" y="258"/>
                  </a:lnTo>
                  <a:lnTo>
                    <a:pt x="354" y="260"/>
                  </a:lnTo>
                  <a:lnTo>
                    <a:pt x="354" y="261"/>
                  </a:lnTo>
                  <a:lnTo>
                    <a:pt x="354" y="260"/>
                  </a:lnTo>
                  <a:lnTo>
                    <a:pt x="354" y="260"/>
                  </a:lnTo>
                  <a:lnTo>
                    <a:pt x="355" y="259"/>
                  </a:lnTo>
                  <a:lnTo>
                    <a:pt x="359" y="256"/>
                  </a:lnTo>
                  <a:lnTo>
                    <a:pt x="359" y="255"/>
                  </a:lnTo>
                  <a:lnTo>
                    <a:pt x="359" y="255"/>
                  </a:lnTo>
                  <a:lnTo>
                    <a:pt x="359" y="255"/>
                  </a:lnTo>
                  <a:lnTo>
                    <a:pt x="359" y="255"/>
                  </a:lnTo>
                  <a:lnTo>
                    <a:pt x="359" y="254"/>
                  </a:lnTo>
                  <a:lnTo>
                    <a:pt x="359" y="254"/>
                  </a:lnTo>
                  <a:lnTo>
                    <a:pt x="359" y="254"/>
                  </a:lnTo>
                  <a:lnTo>
                    <a:pt x="358" y="254"/>
                  </a:lnTo>
                  <a:lnTo>
                    <a:pt x="356" y="254"/>
                  </a:lnTo>
                  <a:lnTo>
                    <a:pt x="355" y="255"/>
                  </a:lnTo>
                  <a:lnTo>
                    <a:pt x="355" y="255"/>
                  </a:lnTo>
                  <a:lnTo>
                    <a:pt x="354" y="256"/>
                  </a:lnTo>
                  <a:lnTo>
                    <a:pt x="354" y="257"/>
                  </a:lnTo>
                  <a:lnTo>
                    <a:pt x="353" y="257"/>
                  </a:lnTo>
                  <a:lnTo>
                    <a:pt x="352" y="257"/>
                  </a:lnTo>
                  <a:lnTo>
                    <a:pt x="353" y="257"/>
                  </a:lnTo>
                  <a:lnTo>
                    <a:pt x="353" y="255"/>
                  </a:lnTo>
                  <a:lnTo>
                    <a:pt x="354" y="254"/>
                  </a:lnTo>
                  <a:lnTo>
                    <a:pt x="355" y="253"/>
                  </a:lnTo>
                  <a:lnTo>
                    <a:pt x="356" y="251"/>
                  </a:lnTo>
                  <a:lnTo>
                    <a:pt x="356" y="249"/>
                  </a:lnTo>
                  <a:lnTo>
                    <a:pt x="356" y="249"/>
                  </a:lnTo>
                  <a:lnTo>
                    <a:pt x="355" y="249"/>
                  </a:lnTo>
                  <a:lnTo>
                    <a:pt x="354" y="249"/>
                  </a:lnTo>
                  <a:lnTo>
                    <a:pt x="353" y="250"/>
                  </a:lnTo>
                  <a:lnTo>
                    <a:pt x="353" y="250"/>
                  </a:lnTo>
                  <a:lnTo>
                    <a:pt x="353" y="249"/>
                  </a:lnTo>
                  <a:lnTo>
                    <a:pt x="354" y="248"/>
                  </a:lnTo>
                  <a:lnTo>
                    <a:pt x="355" y="248"/>
                  </a:lnTo>
                  <a:lnTo>
                    <a:pt x="355" y="247"/>
                  </a:lnTo>
                  <a:lnTo>
                    <a:pt x="355" y="247"/>
                  </a:lnTo>
                  <a:lnTo>
                    <a:pt x="353" y="247"/>
                  </a:lnTo>
                  <a:lnTo>
                    <a:pt x="353" y="247"/>
                  </a:lnTo>
                  <a:lnTo>
                    <a:pt x="352" y="248"/>
                  </a:lnTo>
                  <a:lnTo>
                    <a:pt x="352" y="248"/>
                  </a:lnTo>
                  <a:lnTo>
                    <a:pt x="352" y="249"/>
                  </a:lnTo>
                  <a:lnTo>
                    <a:pt x="350" y="250"/>
                  </a:lnTo>
                  <a:lnTo>
                    <a:pt x="350" y="251"/>
                  </a:lnTo>
                  <a:lnTo>
                    <a:pt x="349" y="250"/>
                  </a:lnTo>
                  <a:lnTo>
                    <a:pt x="349" y="249"/>
                  </a:lnTo>
                  <a:lnTo>
                    <a:pt x="349" y="248"/>
                  </a:lnTo>
                  <a:lnTo>
                    <a:pt x="349" y="248"/>
                  </a:lnTo>
                  <a:lnTo>
                    <a:pt x="349" y="247"/>
                  </a:lnTo>
                  <a:lnTo>
                    <a:pt x="349" y="246"/>
                  </a:lnTo>
                  <a:lnTo>
                    <a:pt x="349" y="245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47" y="243"/>
                  </a:lnTo>
                  <a:lnTo>
                    <a:pt x="347" y="242"/>
                  </a:lnTo>
                  <a:lnTo>
                    <a:pt x="345" y="240"/>
                  </a:lnTo>
                  <a:lnTo>
                    <a:pt x="346" y="239"/>
                  </a:lnTo>
                  <a:lnTo>
                    <a:pt x="346" y="239"/>
                  </a:lnTo>
                  <a:lnTo>
                    <a:pt x="346" y="238"/>
                  </a:lnTo>
                  <a:lnTo>
                    <a:pt x="346" y="237"/>
                  </a:lnTo>
                  <a:lnTo>
                    <a:pt x="346" y="237"/>
                  </a:lnTo>
                  <a:lnTo>
                    <a:pt x="349" y="237"/>
                  </a:lnTo>
                  <a:lnTo>
                    <a:pt x="352" y="236"/>
                  </a:lnTo>
                  <a:lnTo>
                    <a:pt x="352" y="236"/>
                  </a:lnTo>
                  <a:lnTo>
                    <a:pt x="352" y="235"/>
                  </a:lnTo>
                  <a:lnTo>
                    <a:pt x="350" y="235"/>
                  </a:lnTo>
                  <a:lnTo>
                    <a:pt x="349" y="235"/>
                  </a:lnTo>
                  <a:lnTo>
                    <a:pt x="347" y="235"/>
                  </a:lnTo>
                  <a:lnTo>
                    <a:pt x="346" y="236"/>
                  </a:lnTo>
                  <a:lnTo>
                    <a:pt x="346" y="235"/>
                  </a:lnTo>
                  <a:lnTo>
                    <a:pt x="345" y="234"/>
                  </a:lnTo>
                  <a:lnTo>
                    <a:pt x="345" y="234"/>
                  </a:lnTo>
                  <a:lnTo>
                    <a:pt x="345" y="233"/>
                  </a:lnTo>
                  <a:lnTo>
                    <a:pt x="346" y="232"/>
                  </a:lnTo>
                  <a:lnTo>
                    <a:pt x="350" y="230"/>
                  </a:lnTo>
                  <a:lnTo>
                    <a:pt x="351" y="229"/>
                  </a:lnTo>
                  <a:lnTo>
                    <a:pt x="352" y="228"/>
                  </a:lnTo>
                  <a:lnTo>
                    <a:pt x="352" y="227"/>
                  </a:lnTo>
                  <a:lnTo>
                    <a:pt x="353" y="227"/>
                  </a:lnTo>
                  <a:lnTo>
                    <a:pt x="354" y="225"/>
                  </a:lnTo>
                  <a:lnTo>
                    <a:pt x="356" y="225"/>
                  </a:lnTo>
                  <a:lnTo>
                    <a:pt x="356" y="225"/>
                  </a:lnTo>
                  <a:lnTo>
                    <a:pt x="357" y="225"/>
                  </a:lnTo>
                  <a:lnTo>
                    <a:pt x="359" y="225"/>
                  </a:lnTo>
                  <a:lnTo>
                    <a:pt x="360" y="225"/>
                  </a:lnTo>
                  <a:lnTo>
                    <a:pt x="362" y="227"/>
                  </a:lnTo>
                  <a:lnTo>
                    <a:pt x="363" y="227"/>
                  </a:lnTo>
                  <a:lnTo>
                    <a:pt x="363" y="227"/>
                  </a:lnTo>
                  <a:lnTo>
                    <a:pt x="364" y="227"/>
                  </a:lnTo>
                  <a:lnTo>
                    <a:pt x="362" y="226"/>
                  </a:lnTo>
                  <a:lnTo>
                    <a:pt x="362" y="225"/>
                  </a:lnTo>
                  <a:lnTo>
                    <a:pt x="361" y="224"/>
                  </a:lnTo>
                  <a:lnTo>
                    <a:pt x="361" y="224"/>
                  </a:lnTo>
                  <a:lnTo>
                    <a:pt x="362" y="223"/>
                  </a:lnTo>
                  <a:lnTo>
                    <a:pt x="363" y="222"/>
                  </a:lnTo>
                  <a:lnTo>
                    <a:pt x="365" y="221"/>
                  </a:lnTo>
                  <a:lnTo>
                    <a:pt x="368" y="218"/>
                  </a:lnTo>
                  <a:lnTo>
                    <a:pt x="368" y="218"/>
                  </a:lnTo>
                  <a:lnTo>
                    <a:pt x="368" y="219"/>
                  </a:lnTo>
                  <a:lnTo>
                    <a:pt x="368" y="219"/>
                  </a:lnTo>
                  <a:lnTo>
                    <a:pt x="367" y="219"/>
                  </a:lnTo>
                  <a:lnTo>
                    <a:pt x="367" y="219"/>
                  </a:lnTo>
                  <a:lnTo>
                    <a:pt x="369" y="219"/>
                  </a:lnTo>
                  <a:lnTo>
                    <a:pt x="369" y="219"/>
                  </a:lnTo>
                  <a:lnTo>
                    <a:pt x="368" y="220"/>
                  </a:lnTo>
                  <a:close/>
                  <a:moveTo>
                    <a:pt x="439" y="277"/>
                  </a:moveTo>
                  <a:lnTo>
                    <a:pt x="438" y="277"/>
                  </a:lnTo>
                  <a:lnTo>
                    <a:pt x="438" y="277"/>
                  </a:lnTo>
                  <a:lnTo>
                    <a:pt x="438" y="277"/>
                  </a:lnTo>
                  <a:lnTo>
                    <a:pt x="438" y="278"/>
                  </a:lnTo>
                  <a:lnTo>
                    <a:pt x="437" y="279"/>
                  </a:lnTo>
                  <a:lnTo>
                    <a:pt x="437" y="280"/>
                  </a:lnTo>
                  <a:lnTo>
                    <a:pt x="436" y="281"/>
                  </a:lnTo>
                  <a:lnTo>
                    <a:pt x="435" y="282"/>
                  </a:lnTo>
                  <a:lnTo>
                    <a:pt x="435" y="283"/>
                  </a:lnTo>
                  <a:lnTo>
                    <a:pt x="435" y="283"/>
                  </a:lnTo>
                  <a:lnTo>
                    <a:pt x="433" y="283"/>
                  </a:lnTo>
                  <a:lnTo>
                    <a:pt x="432" y="283"/>
                  </a:lnTo>
                  <a:lnTo>
                    <a:pt x="432" y="284"/>
                  </a:lnTo>
                  <a:lnTo>
                    <a:pt x="431" y="284"/>
                  </a:lnTo>
                  <a:lnTo>
                    <a:pt x="431" y="283"/>
                  </a:lnTo>
                  <a:lnTo>
                    <a:pt x="431" y="283"/>
                  </a:lnTo>
                  <a:lnTo>
                    <a:pt x="431" y="282"/>
                  </a:lnTo>
                  <a:lnTo>
                    <a:pt x="431" y="282"/>
                  </a:lnTo>
                  <a:lnTo>
                    <a:pt x="431" y="282"/>
                  </a:lnTo>
                  <a:lnTo>
                    <a:pt x="431" y="283"/>
                  </a:lnTo>
                  <a:lnTo>
                    <a:pt x="431" y="283"/>
                  </a:lnTo>
                  <a:lnTo>
                    <a:pt x="430" y="284"/>
                  </a:lnTo>
                  <a:lnTo>
                    <a:pt x="429" y="283"/>
                  </a:lnTo>
                  <a:lnTo>
                    <a:pt x="429" y="283"/>
                  </a:lnTo>
                  <a:lnTo>
                    <a:pt x="428" y="283"/>
                  </a:lnTo>
                  <a:lnTo>
                    <a:pt x="428" y="283"/>
                  </a:lnTo>
                  <a:lnTo>
                    <a:pt x="429" y="282"/>
                  </a:lnTo>
                  <a:lnTo>
                    <a:pt x="430" y="281"/>
                  </a:lnTo>
                  <a:lnTo>
                    <a:pt x="431" y="281"/>
                  </a:lnTo>
                  <a:lnTo>
                    <a:pt x="431" y="281"/>
                  </a:lnTo>
                  <a:lnTo>
                    <a:pt x="431" y="281"/>
                  </a:lnTo>
                  <a:lnTo>
                    <a:pt x="431" y="281"/>
                  </a:lnTo>
                  <a:lnTo>
                    <a:pt x="430" y="281"/>
                  </a:lnTo>
                  <a:lnTo>
                    <a:pt x="430" y="281"/>
                  </a:lnTo>
                  <a:lnTo>
                    <a:pt x="429" y="282"/>
                  </a:lnTo>
                  <a:lnTo>
                    <a:pt x="428" y="282"/>
                  </a:lnTo>
                  <a:lnTo>
                    <a:pt x="428" y="282"/>
                  </a:lnTo>
                  <a:lnTo>
                    <a:pt x="427" y="282"/>
                  </a:lnTo>
                  <a:lnTo>
                    <a:pt x="427" y="283"/>
                  </a:lnTo>
                  <a:lnTo>
                    <a:pt x="426" y="282"/>
                  </a:lnTo>
                  <a:lnTo>
                    <a:pt x="426" y="282"/>
                  </a:lnTo>
                  <a:lnTo>
                    <a:pt x="427" y="282"/>
                  </a:lnTo>
                  <a:lnTo>
                    <a:pt x="427" y="282"/>
                  </a:lnTo>
                  <a:lnTo>
                    <a:pt x="427" y="282"/>
                  </a:lnTo>
                  <a:lnTo>
                    <a:pt x="428" y="282"/>
                  </a:lnTo>
                  <a:lnTo>
                    <a:pt x="428" y="281"/>
                  </a:lnTo>
                  <a:lnTo>
                    <a:pt x="428" y="280"/>
                  </a:lnTo>
                  <a:lnTo>
                    <a:pt x="429" y="279"/>
                  </a:lnTo>
                  <a:lnTo>
                    <a:pt x="428" y="279"/>
                  </a:lnTo>
                  <a:lnTo>
                    <a:pt x="427" y="280"/>
                  </a:lnTo>
                  <a:lnTo>
                    <a:pt x="427" y="280"/>
                  </a:lnTo>
                  <a:lnTo>
                    <a:pt x="427" y="279"/>
                  </a:lnTo>
                  <a:lnTo>
                    <a:pt x="427" y="279"/>
                  </a:lnTo>
                  <a:lnTo>
                    <a:pt x="428" y="278"/>
                  </a:lnTo>
                  <a:lnTo>
                    <a:pt x="428" y="279"/>
                  </a:lnTo>
                  <a:lnTo>
                    <a:pt x="429" y="279"/>
                  </a:lnTo>
                  <a:lnTo>
                    <a:pt x="429" y="278"/>
                  </a:lnTo>
                  <a:lnTo>
                    <a:pt x="429" y="278"/>
                  </a:lnTo>
                  <a:lnTo>
                    <a:pt x="429" y="278"/>
                  </a:lnTo>
                  <a:lnTo>
                    <a:pt x="430" y="277"/>
                  </a:lnTo>
                  <a:lnTo>
                    <a:pt x="431" y="276"/>
                  </a:lnTo>
                  <a:lnTo>
                    <a:pt x="431" y="275"/>
                  </a:lnTo>
                  <a:lnTo>
                    <a:pt x="433" y="273"/>
                  </a:lnTo>
                  <a:lnTo>
                    <a:pt x="434" y="273"/>
                  </a:lnTo>
                  <a:lnTo>
                    <a:pt x="435" y="272"/>
                  </a:lnTo>
                  <a:lnTo>
                    <a:pt x="436" y="273"/>
                  </a:lnTo>
                  <a:lnTo>
                    <a:pt x="436" y="273"/>
                  </a:lnTo>
                  <a:lnTo>
                    <a:pt x="437" y="274"/>
                  </a:lnTo>
                  <a:lnTo>
                    <a:pt x="437" y="274"/>
                  </a:lnTo>
                  <a:lnTo>
                    <a:pt x="438" y="274"/>
                  </a:lnTo>
                  <a:lnTo>
                    <a:pt x="438" y="274"/>
                  </a:lnTo>
                  <a:lnTo>
                    <a:pt x="438" y="274"/>
                  </a:lnTo>
                  <a:lnTo>
                    <a:pt x="438" y="273"/>
                  </a:lnTo>
                  <a:lnTo>
                    <a:pt x="437" y="273"/>
                  </a:lnTo>
                  <a:lnTo>
                    <a:pt x="437" y="272"/>
                  </a:lnTo>
                  <a:lnTo>
                    <a:pt x="438" y="272"/>
                  </a:lnTo>
                  <a:lnTo>
                    <a:pt x="438" y="272"/>
                  </a:lnTo>
                  <a:lnTo>
                    <a:pt x="439" y="273"/>
                  </a:lnTo>
                  <a:lnTo>
                    <a:pt x="439" y="274"/>
                  </a:lnTo>
                  <a:lnTo>
                    <a:pt x="439" y="274"/>
                  </a:lnTo>
                  <a:lnTo>
                    <a:pt x="439" y="275"/>
                  </a:lnTo>
                  <a:lnTo>
                    <a:pt x="438" y="275"/>
                  </a:lnTo>
                  <a:lnTo>
                    <a:pt x="438" y="275"/>
                  </a:lnTo>
                  <a:lnTo>
                    <a:pt x="438" y="275"/>
                  </a:lnTo>
                  <a:lnTo>
                    <a:pt x="438" y="276"/>
                  </a:lnTo>
                  <a:lnTo>
                    <a:pt x="437" y="276"/>
                  </a:lnTo>
                  <a:lnTo>
                    <a:pt x="437" y="276"/>
                  </a:lnTo>
                  <a:lnTo>
                    <a:pt x="438" y="276"/>
                  </a:lnTo>
                  <a:lnTo>
                    <a:pt x="439" y="276"/>
                  </a:lnTo>
                  <a:lnTo>
                    <a:pt x="439" y="276"/>
                  </a:lnTo>
                  <a:lnTo>
                    <a:pt x="439" y="276"/>
                  </a:lnTo>
                  <a:lnTo>
                    <a:pt x="439" y="27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9" name="Google Shape;1749;p77"/>
            <p:cNvSpPr/>
            <p:nvPr/>
          </p:nvSpPr>
          <p:spPr>
            <a:xfrm>
              <a:off x="2757488" y="139700"/>
              <a:ext cx="174625" cy="60325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5" y="27"/>
                  </a:moveTo>
                  <a:lnTo>
                    <a:pt x="5" y="28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8" y="37"/>
                  </a:lnTo>
                  <a:lnTo>
                    <a:pt x="23" y="36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3" y="35"/>
                  </a:lnTo>
                  <a:lnTo>
                    <a:pt x="36" y="34"/>
                  </a:lnTo>
                  <a:lnTo>
                    <a:pt x="39" y="34"/>
                  </a:lnTo>
                  <a:lnTo>
                    <a:pt x="40" y="32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6" y="28"/>
                  </a:lnTo>
                  <a:lnTo>
                    <a:pt x="48" y="27"/>
                  </a:lnTo>
                  <a:lnTo>
                    <a:pt x="51" y="26"/>
                  </a:lnTo>
                  <a:lnTo>
                    <a:pt x="52" y="25"/>
                  </a:lnTo>
                  <a:lnTo>
                    <a:pt x="53" y="25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61" y="23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9" y="20"/>
                  </a:lnTo>
                  <a:lnTo>
                    <a:pt x="80" y="17"/>
                  </a:lnTo>
                  <a:lnTo>
                    <a:pt x="86" y="16"/>
                  </a:lnTo>
                  <a:lnTo>
                    <a:pt x="91" y="15"/>
                  </a:lnTo>
                  <a:lnTo>
                    <a:pt x="98" y="13"/>
                  </a:lnTo>
                  <a:lnTo>
                    <a:pt x="100" y="13"/>
                  </a:lnTo>
                  <a:lnTo>
                    <a:pt x="103" y="13"/>
                  </a:lnTo>
                  <a:lnTo>
                    <a:pt x="108" y="12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10" y="11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0" y="9"/>
                  </a:lnTo>
                  <a:lnTo>
                    <a:pt x="108" y="8"/>
                  </a:lnTo>
                  <a:lnTo>
                    <a:pt x="106" y="5"/>
                  </a:lnTo>
                  <a:lnTo>
                    <a:pt x="105" y="4"/>
                  </a:lnTo>
                  <a:lnTo>
                    <a:pt x="104" y="4"/>
                  </a:lnTo>
                  <a:lnTo>
                    <a:pt x="102" y="3"/>
                  </a:lnTo>
                  <a:lnTo>
                    <a:pt x="101" y="3"/>
                  </a:lnTo>
                  <a:lnTo>
                    <a:pt x="99" y="3"/>
                  </a:lnTo>
                  <a:lnTo>
                    <a:pt x="97" y="3"/>
                  </a:lnTo>
                  <a:lnTo>
                    <a:pt x="94" y="3"/>
                  </a:lnTo>
                  <a:lnTo>
                    <a:pt x="93" y="3"/>
                  </a:lnTo>
                  <a:lnTo>
                    <a:pt x="91" y="3"/>
                  </a:lnTo>
                  <a:lnTo>
                    <a:pt x="86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6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6" y="3"/>
                  </a:lnTo>
                  <a:lnTo>
                    <a:pt x="85" y="3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4" y="3"/>
                  </a:lnTo>
                  <a:lnTo>
                    <a:pt x="82" y="3"/>
                  </a:lnTo>
                  <a:lnTo>
                    <a:pt x="78" y="2"/>
                  </a:lnTo>
                  <a:lnTo>
                    <a:pt x="76" y="1"/>
                  </a:lnTo>
                  <a:lnTo>
                    <a:pt x="75" y="0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56" y="1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39" y="9"/>
                  </a:lnTo>
                  <a:lnTo>
                    <a:pt x="37" y="11"/>
                  </a:lnTo>
                  <a:lnTo>
                    <a:pt x="33" y="12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9" y="23"/>
                  </a:lnTo>
                  <a:lnTo>
                    <a:pt x="8" y="24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8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0" name="Google Shape;1750;p77"/>
            <p:cNvSpPr/>
            <p:nvPr/>
          </p:nvSpPr>
          <p:spPr>
            <a:xfrm>
              <a:off x="2913063" y="25717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1" name="Google Shape;1751;p77"/>
            <p:cNvSpPr/>
            <p:nvPr/>
          </p:nvSpPr>
          <p:spPr>
            <a:xfrm>
              <a:off x="2909888" y="25558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2" name="Google Shape;1752;p77"/>
            <p:cNvSpPr/>
            <p:nvPr/>
          </p:nvSpPr>
          <p:spPr>
            <a:xfrm>
              <a:off x="2981325" y="244475"/>
              <a:ext cx="7938" cy="476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3" name="Google Shape;1753;p77"/>
            <p:cNvSpPr/>
            <p:nvPr/>
          </p:nvSpPr>
          <p:spPr>
            <a:xfrm>
              <a:off x="2917825" y="2635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4" name="Google Shape;1754;p77"/>
            <p:cNvSpPr/>
            <p:nvPr/>
          </p:nvSpPr>
          <p:spPr>
            <a:xfrm>
              <a:off x="2833688" y="158750"/>
              <a:ext cx="230188" cy="90488"/>
            </a:xfrm>
            <a:custGeom>
              <a:avLst/>
              <a:gdLst/>
              <a:ahLst/>
              <a:cxnLst/>
              <a:rect l="l" t="t" r="r" b="b"/>
              <a:pathLst>
                <a:path w="145" h="57" extrusionOk="0">
                  <a:moveTo>
                    <a:pt x="46" y="4"/>
                  </a:moveTo>
                  <a:lnTo>
                    <a:pt x="42" y="5"/>
                  </a:lnTo>
                  <a:lnTo>
                    <a:pt x="38" y="5"/>
                  </a:lnTo>
                  <a:lnTo>
                    <a:pt x="34" y="6"/>
                  </a:lnTo>
                  <a:lnTo>
                    <a:pt x="27" y="8"/>
                  </a:lnTo>
                  <a:lnTo>
                    <a:pt x="24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6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9" y="22"/>
                  </a:lnTo>
                  <a:lnTo>
                    <a:pt x="23" y="22"/>
                  </a:lnTo>
                  <a:lnTo>
                    <a:pt x="35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0" y="22"/>
                  </a:lnTo>
                  <a:lnTo>
                    <a:pt x="29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1" y="24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1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9" y="32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52" y="33"/>
                  </a:lnTo>
                  <a:lnTo>
                    <a:pt x="54" y="34"/>
                  </a:lnTo>
                  <a:lnTo>
                    <a:pt x="55" y="35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39" y="35"/>
                  </a:lnTo>
                  <a:lnTo>
                    <a:pt x="36" y="35"/>
                  </a:lnTo>
                  <a:lnTo>
                    <a:pt x="34" y="35"/>
                  </a:lnTo>
                  <a:lnTo>
                    <a:pt x="32" y="35"/>
                  </a:lnTo>
                  <a:lnTo>
                    <a:pt x="28" y="35"/>
                  </a:lnTo>
                  <a:lnTo>
                    <a:pt x="20" y="35"/>
                  </a:lnTo>
                  <a:lnTo>
                    <a:pt x="10" y="36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3" y="46"/>
                  </a:lnTo>
                  <a:lnTo>
                    <a:pt x="5" y="46"/>
                  </a:lnTo>
                  <a:lnTo>
                    <a:pt x="8" y="46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3" y="47"/>
                  </a:lnTo>
                  <a:lnTo>
                    <a:pt x="23" y="48"/>
                  </a:lnTo>
                  <a:lnTo>
                    <a:pt x="22" y="49"/>
                  </a:lnTo>
                  <a:lnTo>
                    <a:pt x="21" y="50"/>
                  </a:lnTo>
                  <a:lnTo>
                    <a:pt x="20" y="52"/>
                  </a:lnTo>
                  <a:lnTo>
                    <a:pt x="19" y="52"/>
                  </a:lnTo>
                  <a:lnTo>
                    <a:pt x="19" y="54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7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8" y="55"/>
                  </a:lnTo>
                  <a:lnTo>
                    <a:pt x="35" y="55"/>
                  </a:lnTo>
                  <a:lnTo>
                    <a:pt x="36" y="55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0" y="54"/>
                  </a:lnTo>
                  <a:lnTo>
                    <a:pt x="55" y="53"/>
                  </a:lnTo>
                  <a:lnTo>
                    <a:pt x="60" y="52"/>
                  </a:lnTo>
                  <a:lnTo>
                    <a:pt x="63" y="52"/>
                  </a:lnTo>
                  <a:lnTo>
                    <a:pt x="65" y="51"/>
                  </a:lnTo>
                  <a:lnTo>
                    <a:pt x="67" y="50"/>
                  </a:lnTo>
                  <a:lnTo>
                    <a:pt x="72" y="50"/>
                  </a:lnTo>
                  <a:lnTo>
                    <a:pt x="77" y="50"/>
                  </a:lnTo>
                  <a:lnTo>
                    <a:pt x="78" y="49"/>
                  </a:lnTo>
                  <a:lnTo>
                    <a:pt x="81" y="48"/>
                  </a:lnTo>
                  <a:lnTo>
                    <a:pt x="82" y="48"/>
                  </a:lnTo>
                  <a:lnTo>
                    <a:pt x="86" y="46"/>
                  </a:lnTo>
                  <a:lnTo>
                    <a:pt x="87" y="45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6"/>
                  </a:lnTo>
                  <a:lnTo>
                    <a:pt x="89" y="46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90" y="48"/>
                  </a:lnTo>
                  <a:lnTo>
                    <a:pt x="91" y="48"/>
                  </a:lnTo>
                  <a:lnTo>
                    <a:pt x="93" y="48"/>
                  </a:lnTo>
                  <a:lnTo>
                    <a:pt x="95" y="48"/>
                  </a:lnTo>
                  <a:lnTo>
                    <a:pt x="97" y="4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6" y="51"/>
                  </a:lnTo>
                  <a:lnTo>
                    <a:pt x="101" y="51"/>
                  </a:lnTo>
                  <a:lnTo>
                    <a:pt x="102" y="51"/>
                  </a:lnTo>
                  <a:lnTo>
                    <a:pt x="103" y="51"/>
                  </a:lnTo>
                  <a:lnTo>
                    <a:pt x="105" y="51"/>
                  </a:lnTo>
                  <a:lnTo>
                    <a:pt x="107" y="51"/>
                  </a:lnTo>
                  <a:lnTo>
                    <a:pt x="109" y="52"/>
                  </a:lnTo>
                  <a:lnTo>
                    <a:pt x="113" y="52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7" y="51"/>
                  </a:lnTo>
                  <a:lnTo>
                    <a:pt x="120" y="51"/>
                  </a:lnTo>
                  <a:lnTo>
                    <a:pt x="121" y="51"/>
                  </a:lnTo>
                  <a:lnTo>
                    <a:pt x="125" y="50"/>
                  </a:lnTo>
                  <a:lnTo>
                    <a:pt x="127" y="49"/>
                  </a:lnTo>
                  <a:lnTo>
                    <a:pt x="128" y="48"/>
                  </a:lnTo>
                  <a:lnTo>
                    <a:pt x="129" y="48"/>
                  </a:lnTo>
                  <a:lnTo>
                    <a:pt x="129" y="47"/>
                  </a:lnTo>
                  <a:lnTo>
                    <a:pt x="129" y="47"/>
                  </a:lnTo>
                  <a:lnTo>
                    <a:pt x="129" y="47"/>
                  </a:lnTo>
                  <a:lnTo>
                    <a:pt x="128" y="47"/>
                  </a:lnTo>
                  <a:lnTo>
                    <a:pt x="127" y="47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30" y="45"/>
                  </a:lnTo>
                  <a:lnTo>
                    <a:pt x="130" y="45"/>
                  </a:lnTo>
                  <a:lnTo>
                    <a:pt x="130" y="44"/>
                  </a:lnTo>
                  <a:lnTo>
                    <a:pt x="129" y="44"/>
                  </a:lnTo>
                  <a:lnTo>
                    <a:pt x="126" y="44"/>
                  </a:lnTo>
                  <a:lnTo>
                    <a:pt x="125" y="45"/>
                  </a:lnTo>
                  <a:lnTo>
                    <a:pt x="122" y="45"/>
                  </a:lnTo>
                  <a:lnTo>
                    <a:pt x="121" y="46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20" y="45"/>
                  </a:lnTo>
                  <a:lnTo>
                    <a:pt x="121" y="45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0" y="44"/>
                  </a:lnTo>
                  <a:lnTo>
                    <a:pt x="120" y="43"/>
                  </a:lnTo>
                  <a:lnTo>
                    <a:pt x="119" y="43"/>
                  </a:lnTo>
                  <a:lnTo>
                    <a:pt x="119" y="42"/>
                  </a:lnTo>
                  <a:lnTo>
                    <a:pt x="120" y="42"/>
                  </a:lnTo>
                  <a:lnTo>
                    <a:pt x="120" y="42"/>
                  </a:lnTo>
                  <a:lnTo>
                    <a:pt x="121" y="42"/>
                  </a:lnTo>
                  <a:lnTo>
                    <a:pt x="122" y="43"/>
                  </a:lnTo>
                  <a:lnTo>
                    <a:pt x="123" y="43"/>
                  </a:lnTo>
                  <a:lnTo>
                    <a:pt x="124" y="43"/>
                  </a:lnTo>
                  <a:lnTo>
                    <a:pt x="125" y="43"/>
                  </a:lnTo>
                  <a:lnTo>
                    <a:pt x="126" y="43"/>
                  </a:lnTo>
                  <a:lnTo>
                    <a:pt x="127" y="43"/>
                  </a:lnTo>
                  <a:lnTo>
                    <a:pt x="127" y="43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8" y="41"/>
                  </a:lnTo>
                  <a:lnTo>
                    <a:pt x="131" y="40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3" y="40"/>
                  </a:lnTo>
                  <a:lnTo>
                    <a:pt x="134" y="41"/>
                  </a:lnTo>
                  <a:lnTo>
                    <a:pt x="135" y="42"/>
                  </a:lnTo>
                  <a:lnTo>
                    <a:pt x="135" y="42"/>
                  </a:lnTo>
                  <a:lnTo>
                    <a:pt x="136" y="41"/>
                  </a:lnTo>
                  <a:lnTo>
                    <a:pt x="137" y="41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8" y="41"/>
                  </a:lnTo>
                  <a:lnTo>
                    <a:pt x="138" y="42"/>
                  </a:lnTo>
                  <a:lnTo>
                    <a:pt x="139" y="42"/>
                  </a:lnTo>
                  <a:lnTo>
                    <a:pt x="140" y="42"/>
                  </a:lnTo>
                  <a:lnTo>
                    <a:pt x="141" y="42"/>
                  </a:lnTo>
                  <a:lnTo>
                    <a:pt x="142" y="42"/>
                  </a:lnTo>
                  <a:lnTo>
                    <a:pt x="143" y="40"/>
                  </a:lnTo>
                  <a:lnTo>
                    <a:pt x="143" y="40"/>
                  </a:lnTo>
                  <a:lnTo>
                    <a:pt x="144" y="38"/>
                  </a:lnTo>
                  <a:lnTo>
                    <a:pt x="145" y="37"/>
                  </a:lnTo>
                  <a:lnTo>
                    <a:pt x="145" y="37"/>
                  </a:lnTo>
                  <a:lnTo>
                    <a:pt x="144" y="37"/>
                  </a:lnTo>
                  <a:lnTo>
                    <a:pt x="143" y="37"/>
                  </a:lnTo>
                  <a:lnTo>
                    <a:pt x="141" y="37"/>
                  </a:lnTo>
                  <a:lnTo>
                    <a:pt x="140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1" y="35"/>
                  </a:lnTo>
                  <a:lnTo>
                    <a:pt x="141" y="35"/>
                  </a:lnTo>
                  <a:lnTo>
                    <a:pt x="139" y="35"/>
                  </a:lnTo>
                  <a:lnTo>
                    <a:pt x="138" y="35"/>
                  </a:lnTo>
                  <a:lnTo>
                    <a:pt x="137" y="34"/>
                  </a:lnTo>
                  <a:lnTo>
                    <a:pt x="135" y="33"/>
                  </a:lnTo>
                  <a:lnTo>
                    <a:pt x="134" y="32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33" y="32"/>
                  </a:lnTo>
                  <a:lnTo>
                    <a:pt x="132" y="32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1" y="33"/>
                  </a:lnTo>
                  <a:lnTo>
                    <a:pt x="131" y="32"/>
                  </a:lnTo>
                  <a:lnTo>
                    <a:pt x="130" y="32"/>
                  </a:lnTo>
                  <a:lnTo>
                    <a:pt x="129" y="31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7" y="28"/>
                  </a:lnTo>
                  <a:lnTo>
                    <a:pt x="125" y="26"/>
                  </a:lnTo>
                  <a:lnTo>
                    <a:pt x="125" y="26"/>
                  </a:lnTo>
                  <a:lnTo>
                    <a:pt x="126" y="26"/>
                  </a:lnTo>
                  <a:lnTo>
                    <a:pt x="128" y="24"/>
                  </a:lnTo>
                  <a:lnTo>
                    <a:pt x="129" y="24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32" y="20"/>
                  </a:lnTo>
                  <a:lnTo>
                    <a:pt x="132" y="18"/>
                  </a:lnTo>
                  <a:lnTo>
                    <a:pt x="132" y="17"/>
                  </a:lnTo>
                  <a:lnTo>
                    <a:pt x="132" y="16"/>
                  </a:lnTo>
                  <a:lnTo>
                    <a:pt x="133" y="15"/>
                  </a:lnTo>
                  <a:lnTo>
                    <a:pt x="134" y="11"/>
                  </a:lnTo>
                  <a:lnTo>
                    <a:pt x="135" y="10"/>
                  </a:lnTo>
                  <a:lnTo>
                    <a:pt x="136" y="9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7"/>
                  </a:lnTo>
                  <a:lnTo>
                    <a:pt x="137" y="7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5"/>
                  </a:lnTo>
                  <a:lnTo>
                    <a:pt x="137" y="4"/>
                  </a:lnTo>
                  <a:lnTo>
                    <a:pt x="135" y="3"/>
                  </a:lnTo>
                  <a:lnTo>
                    <a:pt x="133" y="2"/>
                  </a:lnTo>
                  <a:lnTo>
                    <a:pt x="131" y="1"/>
                  </a:lnTo>
                  <a:lnTo>
                    <a:pt x="130" y="1"/>
                  </a:lnTo>
                  <a:lnTo>
                    <a:pt x="129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2" y="0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0" y="2"/>
                  </a:lnTo>
                  <a:lnTo>
                    <a:pt x="119" y="2"/>
                  </a:lnTo>
                  <a:lnTo>
                    <a:pt x="118" y="3"/>
                  </a:lnTo>
                  <a:lnTo>
                    <a:pt x="118" y="3"/>
                  </a:lnTo>
                  <a:lnTo>
                    <a:pt x="114" y="8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9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2" y="11"/>
                  </a:lnTo>
                  <a:lnTo>
                    <a:pt x="112" y="12"/>
                  </a:lnTo>
                  <a:lnTo>
                    <a:pt x="110" y="13"/>
                  </a:lnTo>
                  <a:lnTo>
                    <a:pt x="110" y="15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09" y="16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05" y="18"/>
                  </a:lnTo>
                  <a:lnTo>
                    <a:pt x="104" y="19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2" y="16"/>
                  </a:lnTo>
                  <a:lnTo>
                    <a:pt x="103" y="14"/>
                  </a:lnTo>
                  <a:lnTo>
                    <a:pt x="105" y="12"/>
                  </a:lnTo>
                  <a:lnTo>
                    <a:pt x="105" y="11"/>
                  </a:lnTo>
                  <a:lnTo>
                    <a:pt x="106" y="10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5" y="9"/>
                  </a:lnTo>
                  <a:lnTo>
                    <a:pt x="104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5" y="7"/>
                  </a:lnTo>
                  <a:lnTo>
                    <a:pt x="104" y="7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1" y="4"/>
                  </a:lnTo>
                  <a:lnTo>
                    <a:pt x="100" y="4"/>
                  </a:lnTo>
                  <a:lnTo>
                    <a:pt x="97" y="4"/>
                  </a:lnTo>
                  <a:lnTo>
                    <a:pt x="96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2" y="9"/>
                  </a:lnTo>
                  <a:lnTo>
                    <a:pt x="89" y="9"/>
                  </a:lnTo>
                  <a:lnTo>
                    <a:pt x="86" y="10"/>
                  </a:lnTo>
                  <a:lnTo>
                    <a:pt x="84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3" y="10"/>
                  </a:lnTo>
                  <a:lnTo>
                    <a:pt x="82" y="11"/>
                  </a:lnTo>
                  <a:lnTo>
                    <a:pt x="80" y="11"/>
                  </a:lnTo>
                  <a:lnTo>
                    <a:pt x="79" y="12"/>
                  </a:lnTo>
                  <a:lnTo>
                    <a:pt x="78" y="11"/>
                  </a:lnTo>
                  <a:lnTo>
                    <a:pt x="77" y="11"/>
                  </a:lnTo>
                  <a:lnTo>
                    <a:pt x="79" y="11"/>
                  </a:lnTo>
                  <a:lnTo>
                    <a:pt x="81" y="10"/>
                  </a:lnTo>
                  <a:lnTo>
                    <a:pt x="85" y="9"/>
                  </a:lnTo>
                  <a:lnTo>
                    <a:pt x="87" y="8"/>
                  </a:lnTo>
                  <a:lnTo>
                    <a:pt x="87" y="7"/>
                  </a:lnTo>
                  <a:lnTo>
                    <a:pt x="86" y="7"/>
                  </a:lnTo>
                  <a:lnTo>
                    <a:pt x="83" y="5"/>
                  </a:lnTo>
                  <a:lnTo>
                    <a:pt x="80" y="5"/>
                  </a:lnTo>
                  <a:lnTo>
                    <a:pt x="78" y="4"/>
                  </a:lnTo>
                  <a:lnTo>
                    <a:pt x="75" y="4"/>
                  </a:lnTo>
                  <a:lnTo>
                    <a:pt x="73" y="4"/>
                  </a:lnTo>
                  <a:lnTo>
                    <a:pt x="72" y="5"/>
                  </a:lnTo>
                  <a:lnTo>
                    <a:pt x="70" y="6"/>
                  </a:lnTo>
                  <a:lnTo>
                    <a:pt x="69" y="6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7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5" y="8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9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61" y="7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5" y="5"/>
                  </a:lnTo>
                  <a:lnTo>
                    <a:pt x="66" y="5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57" y="2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5" name="Google Shape;1755;p77"/>
            <p:cNvSpPr/>
            <p:nvPr/>
          </p:nvSpPr>
          <p:spPr>
            <a:xfrm>
              <a:off x="2911475" y="276225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6" name="Google Shape;1756;p77"/>
            <p:cNvSpPr/>
            <p:nvPr/>
          </p:nvSpPr>
          <p:spPr>
            <a:xfrm>
              <a:off x="5353050" y="727075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7" name="Google Shape;1757;p77"/>
            <p:cNvSpPr/>
            <p:nvPr/>
          </p:nvSpPr>
          <p:spPr>
            <a:xfrm>
              <a:off x="5346700" y="727075"/>
              <a:ext cx="6350" cy="476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2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8" name="Google Shape;1758;p77"/>
            <p:cNvSpPr/>
            <p:nvPr/>
          </p:nvSpPr>
          <p:spPr>
            <a:xfrm>
              <a:off x="5497513" y="711200"/>
              <a:ext cx="14288" cy="1428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8"/>
                  </a:moveTo>
                  <a:lnTo>
                    <a:pt x="8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6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9" name="Google Shape;1759;p77"/>
            <p:cNvSpPr/>
            <p:nvPr/>
          </p:nvSpPr>
          <p:spPr>
            <a:xfrm>
              <a:off x="5389563" y="7175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0" name="Google Shape;1760;p77"/>
            <p:cNvSpPr/>
            <p:nvPr/>
          </p:nvSpPr>
          <p:spPr>
            <a:xfrm>
              <a:off x="5268913" y="508000"/>
              <a:ext cx="690563" cy="315913"/>
            </a:xfrm>
            <a:custGeom>
              <a:avLst/>
              <a:gdLst/>
              <a:ahLst/>
              <a:cxnLst/>
              <a:rect l="l" t="t" r="r" b="b"/>
              <a:pathLst>
                <a:path w="435" h="199" extrusionOk="0">
                  <a:moveTo>
                    <a:pt x="434" y="83"/>
                  </a:moveTo>
                  <a:lnTo>
                    <a:pt x="433" y="81"/>
                  </a:lnTo>
                  <a:lnTo>
                    <a:pt x="432" y="81"/>
                  </a:lnTo>
                  <a:lnTo>
                    <a:pt x="431" y="81"/>
                  </a:lnTo>
                  <a:lnTo>
                    <a:pt x="430" y="80"/>
                  </a:lnTo>
                  <a:lnTo>
                    <a:pt x="430" y="80"/>
                  </a:lnTo>
                  <a:lnTo>
                    <a:pt x="427" y="78"/>
                  </a:lnTo>
                  <a:lnTo>
                    <a:pt x="426" y="77"/>
                  </a:lnTo>
                  <a:lnTo>
                    <a:pt x="425" y="77"/>
                  </a:lnTo>
                  <a:lnTo>
                    <a:pt x="424" y="76"/>
                  </a:lnTo>
                  <a:lnTo>
                    <a:pt x="425" y="76"/>
                  </a:lnTo>
                  <a:lnTo>
                    <a:pt x="425" y="75"/>
                  </a:lnTo>
                  <a:lnTo>
                    <a:pt x="425" y="74"/>
                  </a:lnTo>
                  <a:lnTo>
                    <a:pt x="424" y="74"/>
                  </a:lnTo>
                  <a:lnTo>
                    <a:pt x="423" y="74"/>
                  </a:lnTo>
                  <a:lnTo>
                    <a:pt x="423" y="75"/>
                  </a:lnTo>
                  <a:lnTo>
                    <a:pt x="422" y="76"/>
                  </a:lnTo>
                  <a:lnTo>
                    <a:pt x="421" y="76"/>
                  </a:lnTo>
                  <a:lnTo>
                    <a:pt x="421" y="77"/>
                  </a:lnTo>
                  <a:lnTo>
                    <a:pt x="421" y="78"/>
                  </a:lnTo>
                  <a:lnTo>
                    <a:pt x="420" y="78"/>
                  </a:lnTo>
                  <a:lnTo>
                    <a:pt x="419" y="78"/>
                  </a:lnTo>
                  <a:lnTo>
                    <a:pt x="418" y="78"/>
                  </a:lnTo>
                  <a:lnTo>
                    <a:pt x="418" y="77"/>
                  </a:lnTo>
                  <a:lnTo>
                    <a:pt x="417" y="77"/>
                  </a:lnTo>
                  <a:lnTo>
                    <a:pt x="413" y="76"/>
                  </a:lnTo>
                  <a:lnTo>
                    <a:pt x="411" y="76"/>
                  </a:lnTo>
                  <a:lnTo>
                    <a:pt x="411" y="76"/>
                  </a:lnTo>
                  <a:lnTo>
                    <a:pt x="410" y="76"/>
                  </a:lnTo>
                  <a:lnTo>
                    <a:pt x="410" y="75"/>
                  </a:lnTo>
                  <a:lnTo>
                    <a:pt x="408" y="74"/>
                  </a:lnTo>
                  <a:lnTo>
                    <a:pt x="407" y="73"/>
                  </a:lnTo>
                  <a:lnTo>
                    <a:pt x="406" y="72"/>
                  </a:lnTo>
                  <a:lnTo>
                    <a:pt x="405" y="72"/>
                  </a:lnTo>
                  <a:lnTo>
                    <a:pt x="405" y="71"/>
                  </a:lnTo>
                  <a:lnTo>
                    <a:pt x="405" y="70"/>
                  </a:lnTo>
                  <a:lnTo>
                    <a:pt x="403" y="70"/>
                  </a:lnTo>
                  <a:lnTo>
                    <a:pt x="402" y="70"/>
                  </a:lnTo>
                  <a:lnTo>
                    <a:pt x="399" y="68"/>
                  </a:lnTo>
                  <a:lnTo>
                    <a:pt x="398" y="68"/>
                  </a:lnTo>
                  <a:lnTo>
                    <a:pt x="397" y="68"/>
                  </a:lnTo>
                  <a:lnTo>
                    <a:pt x="396" y="68"/>
                  </a:lnTo>
                  <a:lnTo>
                    <a:pt x="395" y="67"/>
                  </a:lnTo>
                  <a:lnTo>
                    <a:pt x="393" y="65"/>
                  </a:lnTo>
                  <a:lnTo>
                    <a:pt x="393" y="64"/>
                  </a:lnTo>
                  <a:lnTo>
                    <a:pt x="391" y="63"/>
                  </a:lnTo>
                  <a:lnTo>
                    <a:pt x="390" y="62"/>
                  </a:lnTo>
                  <a:lnTo>
                    <a:pt x="389" y="61"/>
                  </a:lnTo>
                  <a:lnTo>
                    <a:pt x="388" y="60"/>
                  </a:lnTo>
                  <a:lnTo>
                    <a:pt x="386" y="59"/>
                  </a:lnTo>
                  <a:lnTo>
                    <a:pt x="384" y="59"/>
                  </a:lnTo>
                  <a:lnTo>
                    <a:pt x="381" y="58"/>
                  </a:lnTo>
                  <a:lnTo>
                    <a:pt x="380" y="58"/>
                  </a:lnTo>
                  <a:lnTo>
                    <a:pt x="379" y="58"/>
                  </a:lnTo>
                  <a:lnTo>
                    <a:pt x="379" y="59"/>
                  </a:lnTo>
                  <a:lnTo>
                    <a:pt x="378" y="59"/>
                  </a:lnTo>
                  <a:lnTo>
                    <a:pt x="377" y="59"/>
                  </a:lnTo>
                  <a:lnTo>
                    <a:pt x="376" y="59"/>
                  </a:lnTo>
                  <a:lnTo>
                    <a:pt x="375" y="60"/>
                  </a:lnTo>
                  <a:lnTo>
                    <a:pt x="376" y="60"/>
                  </a:lnTo>
                  <a:lnTo>
                    <a:pt x="375" y="61"/>
                  </a:lnTo>
                  <a:lnTo>
                    <a:pt x="374" y="62"/>
                  </a:lnTo>
                  <a:lnTo>
                    <a:pt x="372" y="61"/>
                  </a:lnTo>
                  <a:lnTo>
                    <a:pt x="371" y="62"/>
                  </a:lnTo>
                  <a:lnTo>
                    <a:pt x="370" y="62"/>
                  </a:lnTo>
                  <a:lnTo>
                    <a:pt x="367" y="61"/>
                  </a:lnTo>
                  <a:lnTo>
                    <a:pt x="365" y="61"/>
                  </a:lnTo>
                  <a:lnTo>
                    <a:pt x="364" y="61"/>
                  </a:lnTo>
                  <a:lnTo>
                    <a:pt x="362" y="61"/>
                  </a:lnTo>
                  <a:lnTo>
                    <a:pt x="362" y="61"/>
                  </a:lnTo>
                  <a:lnTo>
                    <a:pt x="362" y="60"/>
                  </a:lnTo>
                  <a:lnTo>
                    <a:pt x="361" y="60"/>
                  </a:lnTo>
                  <a:lnTo>
                    <a:pt x="361" y="59"/>
                  </a:lnTo>
                  <a:lnTo>
                    <a:pt x="360" y="59"/>
                  </a:lnTo>
                  <a:lnTo>
                    <a:pt x="359" y="58"/>
                  </a:lnTo>
                  <a:lnTo>
                    <a:pt x="358" y="59"/>
                  </a:lnTo>
                  <a:lnTo>
                    <a:pt x="357" y="58"/>
                  </a:lnTo>
                  <a:lnTo>
                    <a:pt x="357" y="58"/>
                  </a:lnTo>
                  <a:lnTo>
                    <a:pt x="357" y="57"/>
                  </a:lnTo>
                  <a:lnTo>
                    <a:pt x="357" y="56"/>
                  </a:lnTo>
                  <a:lnTo>
                    <a:pt x="356" y="56"/>
                  </a:lnTo>
                  <a:lnTo>
                    <a:pt x="355" y="56"/>
                  </a:lnTo>
                  <a:lnTo>
                    <a:pt x="354" y="56"/>
                  </a:lnTo>
                  <a:lnTo>
                    <a:pt x="354" y="55"/>
                  </a:lnTo>
                  <a:lnTo>
                    <a:pt x="353" y="54"/>
                  </a:lnTo>
                  <a:lnTo>
                    <a:pt x="352" y="54"/>
                  </a:lnTo>
                  <a:lnTo>
                    <a:pt x="351" y="54"/>
                  </a:lnTo>
                  <a:lnTo>
                    <a:pt x="351" y="54"/>
                  </a:lnTo>
                  <a:lnTo>
                    <a:pt x="351" y="55"/>
                  </a:lnTo>
                  <a:lnTo>
                    <a:pt x="350" y="55"/>
                  </a:lnTo>
                  <a:lnTo>
                    <a:pt x="350" y="55"/>
                  </a:lnTo>
                  <a:lnTo>
                    <a:pt x="349" y="56"/>
                  </a:lnTo>
                  <a:lnTo>
                    <a:pt x="349" y="56"/>
                  </a:lnTo>
                  <a:lnTo>
                    <a:pt x="350" y="57"/>
                  </a:lnTo>
                  <a:lnTo>
                    <a:pt x="350" y="58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49" y="59"/>
                  </a:lnTo>
                  <a:lnTo>
                    <a:pt x="349" y="59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47" y="61"/>
                  </a:lnTo>
                  <a:lnTo>
                    <a:pt x="345" y="59"/>
                  </a:lnTo>
                  <a:lnTo>
                    <a:pt x="342" y="56"/>
                  </a:lnTo>
                  <a:lnTo>
                    <a:pt x="339" y="53"/>
                  </a:lnTo>
                  <a:lnTo>
                    <a:pt x="337" y="52"/>
                  </a:lnTo>
                  <a:lnTo>
                    <a:pt x="331" y="46"/>
                  </a:lnTo>
                  <a:lnTo>
                    <a:pt x="328" y="43"/>
                  </a:lnTo>
                  <a:lnTo>
                    <a:pt x="323" y="39"/>
                  </a:lnTo>
                  <a:lnTo>
                    <a:pt x="319" y="36"/>
                  </a:lnTo>
                  <a:lnTo>
                    <a:pt x="315" y="32"/>
                  </a:lnTo>
                  <a:lnTo>
                    <a:pt x="312" y="30"/>
                  </a:lnTo>
                  <a:lnTo>
                    <a:pt x="309" y="28"/>
                  </a:lnTo>
                  <a:lnTo>
                    <a:pt x="308" y="27"/>
                  </a:lnTo>
                  <a:lnTo>
                    <a:pt x="307" y="26"/>
                  </a:lnTo>
                  <a:lnTo>
                    <a:pt x="304" y="25"/>
                  </a:lnTo>
                  <a:lnTo>
                    <a:pt x="299" y="23"/>
                  </a:lnTo>
                  <a:lnTo>
                    <a:pt x="294" y="21"/>
                  </a:lnTo>
                  <a:lnTo>
                    <a:pt x="291" y="19"/>
                  </a:lnTo>
                  <a:lnTo>
                    <a:pt x="290" y="18"/>
                  </a:lnTo>
                  <a:lnTo>
                    <a:pt x="290" y="18"/>
                  </a:lnTo>
                  <a:lnTo>
                    <a:pt x="289" y="18"/>
                  </a:lnTo>
                  <a:lnTo>
                    <a:pt x="288" y="17"/>
                  </a:lnTo>
                  <a:lnTo>
                    <a:pt x="288" y="16"/>
                  </a:lnTo>
                  <a:lnTo>
                    <a:pt x="290" y="16"/>
                  </a:lnTo>
                  <a:lnTo>
                    <a:pt x="291" y="16"/>
                  </a:lnTo>
                  <a:lnTo>
                    <a:pt x="291" y="14"/>
                  </a:lnTo>
                  <a:lnTo>
                    <a:pt x="290" y="13"/>
                  </a:lnTo>
                  <a:lnTo>
                    <a:pt x="290" y="13"/>
                  </a:lnTo>
                  <a:lnTo>
                    <a:pt x="289" y="13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86" y="14"/>
                  </a:lnTo>
                  <a:lnTo>
                    <a:pt x="285" y="15"/>
                  </a:lnTo>
                  <a:lnTo>
                    <a:pt x="283" y="16"/>
                  </a:lnTo>
                  <a:lnTo>
                    <a:pt x="281" y="17"/>
                  </a:lnTo>
                  <a:lnTo>
                    <a:pt x="281" y="17"/>
                  </a:lnTo>
                  <a:lnTo>
                    <a:pt x="279" y="17"/>
                  </a:lnTo>
                  <a:lnTo>
                    <a:pt x="278" y="17"/>
                  </a:lnTo>
                  <a:lnTo>
                    <a:pt x="279" y="18"/>
                  </a:lnTo>
                  <a:lnTo>
                    <a:pt x="279" y="19"/>
                  </a:lnTo>
                  <a:lnTo>
                    <a:pt x="278" y="20"/>
                  </a:lnTo>
                  <a:lnTo>
                    <a:pt x="276" y="21"/>
                  </a:lnTo>
                  <a:lnTo>
                    <a:pt x="276" y="21"/>
                  </a:lnTo>
                  <a:lnTo>
                    <a:pt x="275" y="20"/>
                  </a:lnTo>
                  <a:lnTo>
                    <a:pt x="274" y="21"/>
                  </a:lnTo>
                  <a:lnTo>
                    <a:pt x="273" y="21"/>
                  </a:lnTo>
                  <a:lnTo>
                    <a:pt x="271" y="23"/>
                  </a:lnTo>
                  <a:lnTo>
                    <a:pt x="271" y="23"/>
                  </a:lnTo>
                  <a:lnTo>
                    <a:pt x="272" y="24"/>
                  </a:lnTo>
                  <a:lnTo>
                    <a:pt x="272" y="25"/>
                  </a:lnTo>
                  <a:lnTo>
                    <a:pt x="271" y="25"/>
                  </a:lnTo>
                  <a:lnTo>
                    <a:pt x="270" y="24"/>
                  </a:lnTo>
                  <a:lnTo>
                    <a:pt x="269" y="24"/>
                  </a:lnTo>
                  <a:lnTo>
                    <a:pt x="268" y="23"/>
                  </a:lnTo>
                  <a:lnTo>
                    <a:pt x="266" y="23"/>
                  </a:lnTo>
                  <a:lnTo>
                    <a:pt x="264" y="23"/>
                  </a:lnTo>
                  <a:lnTo>
                    <a:pt x="264" y="24"/>
                  </a:lnTo>
                  <a:lnTo>
                    <a:pt x="262" y="25"/>
                  </a:lnTo>
                  <a:lnTo>
                    <a:pt x="261" y="25"/>
                  </a:lnTo>
                  <a:lnTo>
                    <a:pt x="261" y="25"/>
                  </a:lnTo>
                  <a:lnTo>
                    <a:pt x="260" y="25"/>
                  </a:lnTo>
                  <a:lnTo>
                    <a:pt x="260" y="24"/>
                  </a:lnTo>
                  <a:lnTo>
                    <a:pt x="259" y="24"/>
                  </a:lnTo>
                  <a:lnTo>
                    <a:pt x="259" y="22"/>
                  </a:lnTo>
                  <a:lnTo>
                    <a:pt x="259" y="21"/>
                  </a:lnTo>
                  <a:lnTo>
                    <a:pt x="260" y="20"/>
                  </a:lnTo>
                  <a:lnTo>
                    <a:pt x="261" y="19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0" y="18"/>
                  </a:lnTo>
                  <a:lnTo>
                    <a:pt x="260" y="17"/>
                  </a:lnTo>
                  <a:lnTo>
                    <a:pt x="259" y="18"/>
                  </a:lnTo>
                  <a:lnTo>
                    <a:pt x="259" y="18"/>
                  </a:lnTo>
                  <a:lnTo>
                    <a:pt x="258" y="19"/>
                  </a:lnTo>
                  <a:lnTo>
                    <a:pt x="257" y="19"/>
                  </a:lnTo>
                  <a:lnTo>
                    <a:pt x="256" y="19"/>
                  </a:lnTo>
                  <a:lnTo>
                    <a:pt x="255" y="19"/>
                  </a:lnTo>
                  <a:lnTo>
                    <a:pt x="252" y="17"/>
                  </a:lnTo>
                  <a:lnTo>
                    <a:pt x="250" y="17"/>
                  </a:lnTo>
                  <a:lnTo>
                    <a:pt x="249" y="17"/>
                  </a:lnTo>
                  <a:lnTo>
                    <a:pt x="249" y="17"/>
                  </a:lnTo>
                  <a:lnTo>
                    <a:pt x="249" y="17"/>
                  </a:lnTo>
                  <a:lnTo>
                    <a:pt x="249" y="18"/>
                  </a:lnTo>
                  <a:lnTo>
                    <a:pt x="250" y="18"/>
                  </a:lnTo>
                  <a:lnTo>
                    <a:pt x="250" y="18"/>
                  </a:lnTo>
                  <a:lnTo>
                    <a:pt x="249" y="19"/>
                  </a:lnTo>
                  <a:lnTo>
                    <a:pt x="249" y="19"/>
                  </a:lnTo>
                  <a:lnTo>
                    <a:pt x="248" y="19"/>
                  </a:lnTo>
                  <a:lnTo>
                    <a:pt x="247" y="18"/>
                  </a:lnTo>
                  <a:lnTo>
                    <a:pt x="247" y="17"/>
                  </a:lnTo>
                  <a:lnTo>
                    <a:pt x="246" y="16"/>
                  </a:lnTo>
                  <a:lnTo>
                    <a:pt x="245" y="15"/>
                  </a:lnTo>
                  <a:lnTo>
                    <a:pt x="244" y="14"/>
                  </a:lnTo>
                  <a:lnTo>
                    <a:pt x="243" y="14"/>
                  </a:lnTo>
                  <a:lnTo>
                    <a:pt x="243" y="15"/>
                  </a:lnTo>
                  <a:lnTo>
                    <a:pt x="243" y="16"/>
                  </a:lnTo>
                  <a:lnTo>
                    <a:pt x="241" y="15"/>
                  </a:lnTo>
                  <a:lnTo>
                    <a:pt x="239" y="16"/>
                  </a:lnTo>
                  <a:lnTo>
                    <a:pt x="236" y="16"/>
                  </a:lnTo>
                  <a:lnTo>
                    <a:pt x="233" y="16"/>
                  </a:lnTo>
                  <a:lnTo>
                    <a:pt x="233" y="15"/>
                  </a:lnTo>
                  <a:lnTo>
                    <a:pt x="233" y="14"/>
                  </a:lnTo>
                  <a:lnTo>
                    <a:pt x="233" y="11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31" y="8"/>
                  </a:lnTo>
                  <a:lnTo>
                    <a:pt x="227" y="5"/>
                  </a:lnTo>
                  <a:lnTo>
                    <a:pt x="225" y="3"/>
                  </a:lnTo>
                  <a:lnTo>
                    <a:pt x="223" y="1"/>
                  </a:lnTo>
                  <a:lnTo>
                    <a:pt x="222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19" y="2"/>
                  </a:lnTo>
                  <a:lnTo>
                    <a:pt x="219" y="2"/>
                  </a:lnTo>
                  <a:lnTo>
                    <a:pt x="218" y="2"/>
                  </a:lnTo>
                  <a:lnTo>
                    <a:pt x="217" y="2"/>
                  </a:lnTo>
                  <a:lnTo>
                    <a:pt x="216" y="2"/>
                  </a:lnTo>
                  <a:lnTo>
                    <a:pt x="214" y="1"/>
                  </a:lnTo>
                  <a:lnTo>
                    <a:pt x="212" y="1"/>
                  </a:lnTo>
                  <a:lnTo>
                    <a:pt x="210" y="0"/>
                  </a:lnTo>
                  <a:lnTo>
                    <a:pt x="207" y="0"/>
                  </a:lnTo>
                  <a:lnTo>
                    <a:pt x="204" y="0"/>
                  </a:lnTo>
                  <a:lnTo>
                    <a:pt x="203" y="0"/>
                  </a:lnTo>
                  <a:lnTo>
                    <a:pt x="202" y="1"/>
                  </a:lnTo>
                  <a:lnTo>
                    <a:pt x="201" y="2"/>
                  </a:lnTo>
                  <a:lnTo>
                    <a:pt x="200" y="2"/>
                  </a:lnTo>
                  <a:lnTo>
                    <a:pt x="199" y="2"/>
                  </a:lnTo>
                  <a:lnTo>
                    <a:pt x="198" y="2"/>
                  </a:lnTo>
                  <a:lnTo>
                    <a:pt x="199" y="3"/>
                  </a:lnTo>
                  <a:lnTo>
                    <a:pt x="199" y="4"/>
                  </a:lnTo>
                  <a:lnTo>
                    <a:pt x="199" y="4"/>
                  </a:lnTo>
                  <a:lnTo>
                    <a:pt x="199" y="5"/>
                  </a:lnTo>
                  <a:lnTo>
                    <a:pt x="198" y="5"/>
                  </a:lnTo>
                  <a:lnTo>
                    <a:pt x="197" y="5"/>
                  </a:lnTo>
                  <a:lnTo>
                    <a:pt x="196" y="5"/>
                  </a:lnTo>
                  <a:lnTo>
                    <a:pt x="195" y="6"/>
                  </a:lnTo>
                  <a:lnTo>
                    <a:pt x="192" y="6"/>
                  </a:lnTo>
                  <a:lnTo>
                    <a:pt x="190" y="7"/>
                  </a:lnTo>
                  <a:lnTo>
                    <a:pt x="188" y="7"/>
                  </a:lnTo>
                  <a:lnTo>
                    <a:pt x="185" y="8"/>
                  </a:lnTo>
                  <a:lnTo>
                    <a:pt x="183" y="8"/>
                  </a:lnTo>
                  <a:lnTo>
                    <a:pt x="180" y="9"/>
                  </a:lnTo>
                  <a:lnTo>
                    <a:pt x="177" y="9"/>
                  </a:lnTo>
                  <a:lnTo>
                    <a:pt x="177" y="8"/>
                  </a:lnTo>
                  <a:lnTo>
                    <a:pt x="175" y="9"/>
                  </a:lnTo>
                  <a:lnTo>
                    <a:pt x="173" y="9"/>
                  </a:lnTo>
                  <a:lnTo>
                    <a:pt x="173" y="10"/>
                  </a:lnTo>
                  <a:lnTo>
                    <a:pt x="172" y="10"/>
                  </a:lnTo>
                  <a:lnTo>
                    <a:pt x="172" y="10"/>
                  </a:lnTo>
                  <a:lnTo>
                    <a:pt x="171" y="11"/>
                  </a:lnTo>
                  <a:lnTo>
                    <a:pt x="171" y="13"/>
                  </a:lnTo>
                  <a:lnTo>
                    <a:pt x="171" y="14"/>
                  </a:lnTo>
                  <a:lnTo>
                    <a:pt x="171" y="14"/>
                  </a:lnTo>
                  <a:lnTo>
                    <a:pt x="170" y="14"/>
                  </a:lnTo>
                  <a:lnTo>
                    <a:pt x="169" y="13"/>
                  </a:lnTo>
                  <a:lnTo>
                    <a:pt x="168" y="14"/>
                  </a:lnTo>
                  <a:lnTo>
                    <a:pt x="166" y="14"/>
                  </a:lnTo>
                  <a:lnTo>
                    <a:pt x="165" y="14"/>
                  </a:lnTo>
                  <a:lnTo>
                    <a:pt x="164" y="13"/>
                  </a:lnTo>
                  <a:lnTo>
                    <a:pt x="162" y="14"/>
                  </a:lnTo>
                  <a:lnTo>
                    <a:pt x="161" y="14"/>
                  </a:lnTo>
                  <a:lnTo>
                    <a:pt x="160" y="15"/>
                  </a:lnTo>
                  <a:lnTo>
                    <a:pt x="160" y="15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5" y="15"/>
                  </a:lnTo>
                  <a:lnTo>
                    <a:pt x="154" y="16"/>
                  </a:lnTo>
                  <a:lnTo>
                    <a:pt x="152" y="16"/>
                  </a:lnTo>
                  <a:lnTo>
                    <a:pt x="151" y="16"/>
                  </a:lnTo>
                  <a:lnTo>
                    <a:pt x="151" y="17"/>
                  </a:lnTo>
                  <a:lnTo>
                    <a:pt x="151" y="17"/>
                  </a:lnTo>
                  <a:lnTo>
                    <a:pt x="146" y="17"/>
                  </a:lnTo>
                  <a:lnTo>
                    <a:pt x="146" y="18"/>
                  </a:lnTo>
                  <a:lnTo>
                    <a:pt x="145" y="18"/>
                  </a:lnTo>
                  <a:lnTo>
                    <a:pt x="141" y="18"/>
                  </a:lnTo>
                  <a:lnTo>
                    <a:pt x="141" y="19"/>
                  </a:lnTo>
                  <a:lnTo>
                    <a:pt x="141" y="19"/>
                  </a:lnTo>
                  <a:lnTo>
                    <a:pt x="140" y="19"/>
                  </a:lnTo>
                  <a:lnTo>
                    <a:pt x="136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2" y="19"/>
                  </a:lnTo>
                  <a:lnTo>
                    <a:pt x="132" y="20"/>
                  </a:lnTo>
                  <a:lnTo>
                    <a:pt x="132" y="21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3" y="24"/>
                  </a:lnTo>
                  <a:lnTo>
                    <a:pt x="135" y="24"/>
                  </a:lnTo>
                  <a:lnTo>
                    <a:pt x="136" y="24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38" y="25"/>
                  </a:lnTo>
                  <a:lnTo>
                    <a:pt x="138" y="25"/>
                  </a:lnTo>
                  <a:lnTo>
                    <a:pt x="137" y="25"/>
                  </a:lnTo>
                  <a:lnTo>
                    <a:pt x="136" y="25"/>
                  </a:lnTo>
                  <a:lnTo>
                    <a:pt x="135" y="25"/>
                  </a:lnTo>
                  <a:lnTo>
                    <a:pt x="135" y="26"/>
                  </a:lnTo>
                  <a:lnTo>
                    <a:pt x="135" y="27"/>
                  </a:lnTo>
                  <a:lnTo>
                    <a:pt x="136" y="27"/>
                  </a:lnTo>
                  <a:lnTo>
                    <a:pt x="137" y="28"/>
                  </a:lnTo>
                  <a:lnTo>
                    <a:pt x="139" y="28"/>
                  </a:lnTo>
                  <a:lnTo>
                    <a:pt x="140" y="28"/>
                  </a:lnTo>
                  <a:lnTo>
                    <a:pt x="141" y="28"/>
                  </a:lnTo>
                  <a:lnTo>
                    <a:pt x="142" y="29"/>
                  </a:lnTo>
                  <a:lnTo>
                    <a:pt x="145" y="30"/>
                  </a:lnTo>
                  <a:lnTo>
                    <a:pt x="146" y="30"/>
                  </a:lnTo>
                  <a:lnTo>
                    <a:pt x="146" y="31"/>
                  </a:lnTo>
                  <a:lnTo>
                    <a:pt x="146" y="32"/>
                  </a:lnTo>
                  <a:lnTo>
                    <a:pt x="145" y="32"/>
                  </a:lnTo>
                  <a:lnTo>
                    <a:pt x="145" y="32"/>
                  </a:lnTo>
                  <a:lnTo>
                    <a:pt x="143" y="32"/>
                  </a:lnTo>
                  <a:lnTo>
                    <a:pt x="141" y="31"/>
                  </a:lnTo>
                  <a:lnTo>
                    <a:pt x="139" y="31"/>
                  </a:lnTo>
                  <a:lnTo>
                    <a:pt x="137" y="31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5" y="34"/>
                  </a:lnTo>
                  <a:lnTo>
                    <a:pt x="135" y="35"/>
                  </a:lnTo>
                  <a:lnTo>
                    <a:pt x="136" y="37"/>
                  </a:lnTo>
                  <a:lnTo>
                    <a:pt x="138" y="39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7" y="41"/>
                  </a:lnTo>
                  <a:lnTo>
                    <a:pt x="136" y="42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32" y="44"/>
                  </a:lnTo>
                  <a:lnTo>
                    <a:pt x="131" y="44"/>
                  </a:lnTo>
                  <a:lnTo>
                    <a:pt x="130" y="45"/>
                  </a:lnTo>
                  <a:lnTo>
                    <a:pt x="131" y="46"/>
                  </a:lnTo>
                  <a:lnTo>
                    <a:pt x="134" y="46"/>
                  </a:lnTo>
                  <a:lnTo>
                    <a:pt x="135" y="48"/>
                  </a:lnTo>
                  <a:lnTo>
                    <a:pt x="136" y="4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2" y="51"/>
                  </a:lnTo>
                  <a:lnTo>
                    <a:pt x="142" y="51"/>
                  </a:lnTo>
                  <a:lnTo>
                    <a:pt x="143" y="52"/>
                  </a:lnTo>
                  <a:lnTo>
                    <a:pt x="146" y="52"/>
                  </a:lnTo>
                  <a:lnTo>
                    <a:pt x="147" y="53"/>
                  </a:lnTo>
                  <a:lnTo>
                    <a:pt x="149" y="54"/>
                  </a:lnTo>
                  <a:lnTo>
                    <a:pt x="150" y="55"/>
                  </a:lnTo>
                  <a:lnTo>
                    <a:pt x="149" y="56"/>
                  </a:lnTo>
                  <a:lnTo>
                    <a:pt x="150" y="58"/>
                  </a:lnTo>
                  <a:lnTo>
                    <a:pt x="149" y="60"/>
                  </a:lnTo>
                  <a:lnTo>
                    <a:pt x="148" y="61"/>
                  </a:lnTo>
                  <a:lnTo>
                    <a:pt x="146" y="62"/>
                  </a:lnTo>
                  <a:lnTo>
                    <a:pt x="143" y="62"/>
                  </a:lnTo>
                  <a:lnTo>
                    <a:pt x="141" y="62"/>
                  </a:lnTo>
                  <a:lnTo>
                    <a:pt x="140" y="62"/>
                  </a:lnTo>
                  <a:lnTo>
                    <a:pt x="139" y="62"/>
                  </a:lnTo>
                  <a:lnTo>
                    <a:pt x="137" y="61"/>
                  </a:lnTo>
                  <a:lnTo>
                    <a:pt x="136" y="60"/>
                  </a:lnTo>
                  <a:lnTo>
                    <a:pt x="136" y="60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5" y="62"/>
                  </a:lnTo>
                  <a:lnTo>
                    <a:pt x="134" y="63"/>
                  </a:lnTo>
                  <a:lnTo>
                    <a:pt x="134" y="64"/>
                  </a:lnTo>
                  <a:lnTo>
                    <a:pt x="132" y="65"/>
                  </a:lnTo>
                  <a:lnTo>
                    <a:pt x="131" y="64"/>
                  </a:lnTo>
                  <a:lnTo>
                    <a:pt x="131" y="63"/>
                  </a:lnTo>
                  <a:lnTo>
                    <a:pt x="131" y="63"/>
                  </a:lnTo>
                  <a:lnTo>
                    <a:pt x="131" y="63"/>
                  </a:lnTo>
                  <a:lnTo>
                    <a:pt x="127" y="63"/>
                  </a:lnTo>
                  <a:lnTo>
                    <a:pt x="126" y="62"/>
                  </a:lnTo>
                  <a:lnTo>
                    <a:pt x="125" y="62"/>
                  </a:lnTo>
                  <a:lnTo>
                    <a:pt x="124" y="62"/>
                  </a:lnTo>
                  <a:lnTo>
                    <a:pt x="122" y="61"/>
                  </a:lnTo>
                  <a:lnTo>
                    <a:pt x="120" y="60"/>
                  </a:lnTo>
                  <a:lnTo>
                    <a:pt x="119" y="58"/>
                  </a:lnTo>
                  <a:lnTo>
                    <a:pt x="116" y="57"/>
                  </a:lnTo>
                  <a:lnTo>
                    <a:pt x="115" y="57"/>
                  </a:lnTo>
                  <a:lnTo>
                    <a:pt x="114" y="57"/>
                  </a:lnTo>
                  <a:lnTo>
                    <a:pt x="113" y="57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0" y="57"/>
                  </a:lnTo>
                  <a:lnTo>
                    <a:pt x="110" y="58"/>
                  </a:lnTo>
                  <a:lnTo>
                    <a:pt x="110" y="59"/>
                  </a:lnTo>
                  <a:lnTo>
                    <a:pt x="109" y="59"/>
                  </a:lnTo>
                  <a:lnTo>
                    <a:pt x="108" y="59"/>
                  </a:lnTo>
                  <a:lnTo>
                    <a:pt x="106" y="59"/>
                  </a:lnTo>
                  <a:lnTo>
                    <a:pt x="104" y="58"/>
                  </a:lnTo>
                  <a:lnTo>
                    <a:pt x="102" y="57"/>
                  </a:lnTo>
                  <a:lnTo>
                    <a:pt x="101" y="57"/>
                  </a:lnTo>
                  <a:lnTo>
                    <a:pt x="100" y="58"/>
                  </a:lnTo>
                  <a:lnTo>
                    <a:pt x="99" y="58"/>
                  </a:lnTo>
                  <a:lnTo>
                    <a:pt x="98" y="58"/>
                  </a:lnTo>
                  <a:lnTo>
                    <a:pt x="97" y="58"/>
                  </a:lnTo>
                  <a:lnTo>
                    <a:pt x="96" y="59"/>
                  </a:lnTo>
                  <a:lnTo>
                    <a:pt x="95" y="60"/>
                  </a:lnTo>
                  <a:lnTo>
                    <a:pt x="94" y="61"/>
                  </a:lnTo>
                  <a:lnTo>
                    <a:pt x="94" y="62"/>
                  </a:lnTo>
                  <a:lnTo>
                    <a:pt x="93" y="63"/>
                  </a:lnTo>
                  <a:lnTo>
                    <a:pt x="92" y="63"/>
                  </a:lnTo>
                  <a:lnTo>
                    <a:pt x="91" y="63"/>
                  </a:lnTo>
                  <a:lnTo>
                    <a:pt x="89" y="63"/>
                  </a:lnTo>
                  <a:lnTo>
                    <a:pt x="86" y="62"/>
                  </a:lnTo>
                  <a:lnTo>
                    <a:pt x="84" y="61"/>
                  </a:lnTo>
                  <a:lnTo>
                    <a:pt x="82" y="60"/>
                  </a:lnTo>
                  <a:lnTo>
                    <a:pt x="80" y="59"/>
                  </a:lnTo>
                  <a:lnTo>
                    <a:pt x="78" y="58"/>
                  </a:lnTo>
                  <a:lnTo>
                    <a:pt x="77" y="58"/>
                  </a:lnTo>
                  <a:lnTo>
                    <a:pt x="77" y="58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8" y="60"/>
                  </a:lnTo>
                  <a:lnTo>
                    <a:pt x="78" y="61"/>
                  </a:lnTo>
                  <a:lnTo>
                    <a:pt x="79" y="62"/>
                  </a:lnTo>
                  <a:lnTo>
                    <a:pt x="79" y="63"/>
                  </a:lnTo>
                  <a:lnTo>
                    <a:pt x="79" y="64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6" y="61"/>
                  </a:lnTo>
                  <a:lnTo>
                    <a:pt x="74" y="59"/>
                  </a:lnTo>
                  <a:lnTo>
                    <a:pt x="73" y="58"/>
                  </a:lnTo>
                  <a:lnTo>
                    <a:pt x="72" y="57"/>
                  </a:lnTo>
                  <a:lnTo>
                    <a:pt x="71" y="57"/>
                  </a:lnTo>
                  <a:lnTo>
                    <a:pt x="70" y="56"/>
                  </a:lnTo>
                  <a:lnTo>
                    <a:pt x="68" y="55"/>
                  </a:lnTo>
                  <a:lnTo>
                    <a:pt x="67" y="55"/>
                  </a:lnTo>
                  <a:lnTo>
                    <a:pt x="64" y="53"/>
                  </a:lnTo>
                  <a:lnTo>
                    <a:pt x="63" y="52"/>
                  </a:lnTo>
                  <a:lnTo>
                    <a:pt x="62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8" y="52"/>
                  </a:lnTo>
                  <a:lnTo>
                    <a:pt x="57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4" y="52"/>
                  </a:lnTo>
                  <a:lnTo>
                    <a:pt x="53" y="51"/>
                  </a:lnTo>
                  <a:lnTo>
                    <a:pt x="51" y="50"/>
                  </a:lnTo>
                  <a:lnTo>
                    <a:pt x="50" y="49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5" y="51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7" y="49"/>
                  </a:lnTo>
                  <a:lnTo>
                    <a:pt x="35" y="49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3" y="50"/>
                  </a:lnTo>
                  <a:lnTo>
                    <a:pt x="32" y="52"/>
                  </a:lnTo>
                  <a:lnTo>
                    <a:pt x="31" y="53"/>
                  </a:lnTo>
                  <a:lnTo>
                    <a:pt x="31" y="54"/>
                  </a:lnTo>
                  <a:lnTo>
                    <a:pt x="30" y="54"/>
                  </a:lnTo>
                  <a:lnTo>
                    <a:pt x="29" y="55"/>
                  </a:lnTo>
                  <a:lnTo>
                    <a:pt x="27" y="56"/>
                  </a:lnTo>
                  <a:lnTo>
                    <a:pt x="26" y="56"/>
                  </a:lnTo>
                  <a:lnTo>
                    <a:pt x="25" y="57"/>
                  </a:lnTo>
                  <a:lnTo>
                    <a:pt x="23" y="57"/>
                  </a:lnTo>
                  <a:lnTo>
                    <a:pt x="23" y="58"/>
                  </a:lnTo>
                  <a:lnTo>
                    <a:pt x="23" y="59"/>
                  </a:lnTo>
                  <a:lnTo>
                    <a:pt x="22" y="60"/>
                  </a:lnTo>
                  <a:lnTo>
                    <a:pt x="20" y="62"/>
                  </a:lnTo>
                  <a:lnTo>
                    <a:pt x="19" y="63"/>
                  </a:lnTo>
                  <a:lnTo>
                    <a:pt x="18" y="63"/>
                  </a:lnTo>
                  <a:lnTo>
                    <a:pt x="16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19" y="68"/>
                  </a:lnTo>
                  <a:lnTo>
                    <a:pt x="19" y="69"/>
                  </a:lnTo>
                  <a:lnTo>
                    <a:pt x="20" y="70"/>
                  </a:lnTo>
                  <a:lnTo>
                    <a:pt x="20" y="71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8" y="73"/>
                  </a:lnTo>
                  <a:lnTo>
                    <a:pt x="16" y="73"/>
                  </a:lnTo>
                  <a:lnTo>
                    <a:pt x="15" y="73"/>
                  </a:lnTo>
                  <a:lnTo>
                    <a:pt x="13" y="72"/>
                  </a:lnTo>
                  <a:lnTo>
                    <a:pt x="13" y="71"/>
                  </a:lnTo>
                  <a:lnTo>
                    <a:pt x="11" y="70"/>
                  </a:lnTo>
                  <a:lnTo>
                    <a:pt x="8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3" y="68"/>
                  </a:lnTo>
                  <a:lnTo>
                    <a:pt x="3" y="69"/>
                  </a:lnTo>
                  <a:lnTo>
                    <a:pt x="3" y="70"/>
                  </a:lnTo>
                  <a:lnTo>
                    <a:pt x="3" y="71"/>
                  </a:lnTo>
                  <a:lnTo>
                    <a:pt x="2" y="72"/>
                  </a:lnTo>
                  <a:lnTo>
                    <a:pt x="1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79"/>
                  </a:lnTo>
                  <a:lnTo>
                    <a:pt x="1" y="80"/>
                  </a:lnTo>
                  <a:lnTo>
                    <a:pt x="2" y="81"/>
                  </a:lnTo>
                  <a:lnTo>
                    <a:pt x="3" y="83"/>
                  </a:lnTo>
                  <a:lnTo>
                    <a:pt x="4" y="83"/>
                  </a:lnTo>
                  <a:lnTo>
                    <a:pt x="4" y="84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1" y="88"/>
                  </a:lnTo>
                  <a:lnTo>
                    <a:pt x="1" y="91"/>
                  </a:lnTo>
                  <a:lnTo>
                    <a:pt x="2" y="93"/>
                  </a:lnTo>
                  <a:lnTo>
                    <a:pt x="4" y="94"/>
                  </a:lnTo>
                  <a:lnTo>
                    <a:pt x="6" y="95"/>
                  </a:lnTo>
                  <a:lnTo>
                    <a:pt x="7" y="95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0"/>
                  </a:lnTo>
                  <a:lnTo>
                    <a:pt x="10" y="101"/>
                  </a:lnTo>
                  <a:lnTo>
                    <a:pt x="11" y="102"/>
                  </a:lnTo>
                  <a:lnTo>
                    <a:pt x="12" y="101"/>
                  </a:lnTo>
                  <a:lnTo>
                    <a:pt x="13" y="101"/>
                  </a:lnTo>
                  <a:lnTo>
                    <a:pt x="14" y="101"/>
                  </a:lnTo>
                  <a:lnTo>
                    <a:pt x="19" y="101"/>
                  </a:lnTo>
                  <a:lnTo>
                    <a:pt x="20" y="102"/>
                  </a:lnTo>
                  <a:lnTo>
                    <a:pt x="21" y="102"/>
                  </a:lnTo>
                  <a:lnTo>
                    <a:pt x="23" y="104"/>
                  </a:lnTo>
                  <a:lnTo>
                    <a:pt x="25" y="105"/>
                  </a:lnTo>
                  <a:lnTo>
                    <a:pt x="27" y="107"/>
                  </a:lnTo>
                  <a:lnTo>
                    <a:pt x="27" y="108"/>
                  </a:lnTo>
                  <a:lnTo>
                    <a:pt x="29" y="110"/>
                  </a:lnTo>
                  <a:lnTo>
                    <a:pt x="31" y="112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30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30" y="118"/>
                  </a:lnTo>
                  <a:lnTo>
                    <a:pt x="31" y="119"/>
                  </a:lnTo>
                  <a:lnTo>
                    <a:pt x="34" y="120"/>
                  </a:lnTo>
                  <a:lnTo>
                    <a:pt x="36" y="121"/>
                  </a:lnTo>
                  <a:lnTo>
                    <a:pt x="37" y="121"/>
                  </a:lnTo>
                  <a:lnTo>
                    <a:pt x="36" y="121"/>
                  </a:lnTo>
                  <a:lnTo>
                    <a:pt x="37" y="120"/>
                  </a:lnTo>
                  <a:lnTo>
                    <a:pt x="38" y="120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42" y="118"/>
                  </a:lnTo>
                  <a:lnTo>
                    <a:pt x="43" y="118"/>
                  </a:lnTo>
                  <a:lnTo>
                    <a:pt x="44" y="116"/>
                  </a:lnTo>
                  <a:lnTo>
                    <a:pt x="45" y="115"/>
                  </a:lnTo>
                  <a:lnTo>
                    <a:pt x="47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3" y="111"/>
                  </a:lnTo>
                  <a:lnTo>
                    <a:pt x="56" y="110"/>
                  </a:lnTo>
                  <a:lnTo>
                    <a:pt x="57" y="110"/>
                  </a:lnTo>
                  <a:lnTo>
                    <a:pt x="61" y="111"/>
                  </a:lnTo>
                  <a:lnTo>
                    <a:pt x="61" y="111"/>
                  </a:lnTo>
                  <a:lnTo>
                    <a:pt x="62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5" y="112"/>
                  </a:lnTo>
                  <a:lnTo>
                    <a:pt x="76" y="113"/>
                  </a:lnTo>
                  <a:lnTo>
                    <a:pt x="77" y="113"/>
                  </a:lnTo>
                  <a:lnTo>
                    <a:pt x="78" y="115"/>
                  </a:lnTo>
                  <a:lnTo>
                    <a:pt x="78" y="116"/>
                  </a:lnTo>
                  <a:lnTo>
                    <a:pt x="78" y="118"/>
                  </a:lnTo>
                  <a:lnTo>
                    <a:pt x="78" y="118"/>
                  </a:lnTo>
                  <a:lnTo>
                    <a:pt x="78" y="119"/>
                  </a:lnTo>
                  <a:lnTo>
                    <a:pt x="79" y="120"/>
                  </a:lnTo>
                  <a:lnTo>
                    <a:pt x="80" y="123"/>
                  </a:lnTo>
                  <a:lnTo>
                    <a:pt x="80" y="126"/>
                  </a:lnTo>
                  <a:lnTo>
                    <a:pt x="79" y="129"/>
                  </a:lnTo>
                  <a:lnTo>
                    <a:pt x="78" y="131"/>
                  </a:lnTo>
                  <a:lnTo>
                    <a:pt x="79" y="132"/>
                  </a:lnTo>
                  <a:lnTo>
                    <a:pt x="82" y="133"/>
                  </a:lnTo>
                  <a:lnTo>
                    <a:pt x="83" y="134"/>
                  </a:lnTo>
                  <a:lnTo>
                    <a:pt x="82" y="135"/>
                  </a:lnTo>
                  <a:lnTo>
                    <a:pt x="80" y="135"/>
                  </a:lnTo>
                  <a:lnTo>
                    <a:pt x="79" y="134"/>
                  </a:lnTo>
                  <a:lnTo>
                    <a:pt x="76" y="134"/>
                  </a:lnTo>
                  <a:lnTo>
                    <a:pt x="75" y="134"/>
                  </a:lnTo>
                  <a:lnTo>
                    <a:pt x="71" y="134"/>
                  </a:lnTo>
                  <a:lnTo>
                    <a:pt x="68" y="134"/>
                  </a:lnTo>
                  <a:lnTo>
                    <a:pt x="66" y="134"/>
                  </a:lnTo>
                  <a:lnTo>
                    <a:pt x="64" y="134"/>
                  </a:lnTo>
                  <a:lnTo>
                    <a:pt x="64" y="135"/>
                  </a:lnTo>
                  <a:lnTo>
                    <a:pt x="63" y="136"/>
                  </a:lnTo>
                  <a:lnTo>
                    <a:pt x="63" y="137"/>
                  </a:lnTo>
                  <a:lnTo>
                    <a:pt x="63" y="138"/>
                  </a:lnTo>
                  <a:lnTo>
                    <a:pt x="62" y="139"/>
                  </a:lnTo>
                  <a:lnTo>
                    <a:pt x="61" y="140"/>
                  </a:lnTo>
                  <a:lnTo>
                    <a:pt x="62" y="141"/>
                  </a:lnTo>
                  <a:lnTo>
                    <a:pt x="62" y="141"/>
                  </a:lnTo>
                  <a:lnTo>
                    <a:pt x="64" y="143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7" y="144"/>
                  </a:lnTo>
                  <a:lnTo>
                    <a:pt x="68" y="144"/>
                  </a:lnTo>
                  <a:lnTo>
                    <a:pt x="68" y="145"/>
                  </a:lnTo>
                  <a:lnTo>
                    <a:pt x="67" y="145"/>
                  </a:lnTo>
                  <a:lnTo>
                    <a:pt x="66" y="145"/>
                  </a:lnTo>
                  <a:lnTo>
                    <a:pt x="65" y="145"/>
                  </a:lnTo>
                  <a:lnTo>
                    <a:pt x="64" y="145"/>
                  </a:lnTo>
                  <a:lnTo>
                    <a:pt x="63" y="145"/>
                  </a:lnTo>
                  <a:lnTo>
                    <a:pt x="61" y="144"/>
                  </a:lnTo>
                  <a:lnTo>
                    <a:pt x="59" y="144"/>
                  </a:lnTo>
                  <a:lnTo>
                    <a:pt x="56" y="144"/>
                  </a:lnTo>
                  <a:lnTo>
                    <a:pt x="55" y="144"/>
                  </a:lnTo>
                  <a:lnTo>
                    <a:pt x="55" y="145"/>
                  </a:lnTo>
                  <a:lnTo>
                    <a:pt x="55" y="146"/>
                  </a:lnTo>
                  <a:lnTo>
                    <a:pt x="55" y="147"/>
                  </a:lnTo>
                  <a:lnTo>
                    <a:pt x="55" y="147"/>
                  </a:lnTo>
                  <a:lnTo>
                    <a:pt x="56" y="148"/>
                  </a:lnTo>
                  <a:lnTo>
                    <a:pt x="58" y="148"/>
                  </a:lnTo>
                  <a:lnTo>
                    <a:pt x="60" y="149"/>
                  </a:lnTo>
                  <a:lnTo>
                    <a:pt x="61" y="149"/>
                  </a:lnTo>
                  <a:lnTo>
                    <a:pt x="62" y="150"/>
                  </a:lnTo>
                  <a:lnTo>
                    <a:pt x="64" y="154"/>
                  </a:lnTo>
                  <a:lnTo>
                    <a:pt x="66" y="156"/>
                  </a:lnTo>
                  <a:lnTo>
                    <a:pt x="67" y="158"/>
                  </a:lnTo>
                  <a:lnTo>
                    <a:pt x="68" y="159"/>
                  </a:lnTo>
                  <a:lnTo>
                    <a:pt x="69" y="159"/>
                  </a:lnTo>
                  <a:lnTo>
                    <a:pt x="69" y="160"/>
                  </a:lnTo>
                  <a:lnTo>
                    <a:pt x="70" y="161"/>
                  </a:lnTo>
                  <a:lnTo>
                    <a:pt x="70" y="162"/>
                  </a:lnTo>
                  <a:lnTo>
                    <a:pt x="70" y="163"/>
                  </a:lnTo>
                  <a:lnTo>
                    <a:pt x="70" y="164"/>
                  </a:lnTo>
                  <a:lnTo>
                    <a:pt x="71" y="164"/>
                  </a:lnTo>
                  <a:lnTo>
                    <a:pt x="73" y="164"/>
                  </a:lnTo>
                  <a:lnTo>
                    <a:pt x="74" y="164"/>
                  </a:lnTo>
                  <a:lnTo>
                    <a:pt x="75" y="165"/>
                  </a:lnTo>
                  <a:lnTo>
                    <a:pt x="76" y="166"/>
                  </a:lnTo>
                  <a:lnTo>
                    <a:pt x="76" y="167"/>
                  </a:lnTo>
                  <a:lnTo>
                    <a:pt x="77" y="168"/>
                  </a:lnTo>
                  <a:lnTo>
                    <a:pt x="78" y="168"/>
                  </a:lnTo>
                  <a:lnTo>
                    <a:pt x="78" y="168"/>
                  </a:lnTo>
                  <a:lnTo>
                    <a:pt x="79" y="168"/>
                  </a:lnTo>
                  <a:lnTo>
                    <a:pt x="80" y="168"/>
                  </a:lnTo>
                  <a:lnTo>
                    <a:pt x="81" y="168"/>
                  </a:lnTo>
                  <a:lnTo>
                    <a:pt x="82" y="169"/>
                  </a:lnTo>
                  <a:lnTo>
                    <a:pt x="82" y="169"/>
                  </a:lnTo>
                  <a:lnTo>
                    <a:pt x="84" y="169"/>
                  </a:lnTo>
                  <a:lnTo>
                    <a:pt x="84" y="169"/>
                  </a:lnTo>
                  <a:lnTo>
                    <a:pt x="85" y="169"/>
                  </a:lnTo>
                  <a:lnTo>
                    <a:pt x="86" y="170"/>
                  </a:lnTo>
                  <a:lnTo>
                    <a:pt x="87" y="172"/>
                  </a:lnTo>
                  <a:lnTo>
                    <a:pt x="87" y="174"/>
                  </a:lnTo>
                  <a:lnTo>
                    <a:pt x="87" y="175"/>
                  </a:lnTo>
                  <a:lnTo>
                    <a:pt x="86" y="177"/>
                  </a:lnTo>
                  <a:lnTo>
                    <a:pt x="86" y="178"/>
                  </a:lnTo>
                  <a:lnTo>
                    <a:pt x="86" y="179"/>
                  </a:lnTo>
                  <a:lnTo>
                    <a:pt x="87" y="181"/>
                  </a:lnTo>
                  <a:lnTo>
                    <a:pt x="89" y="183"/>
                  </a:lnTo>
                  <a:lnTo>
                    <a:pt x="90" y="181"/>
                  </a:lnTo>
                  <a:lnTo>
                    <a:pt x="92" y="179"/>
                  </a:lnTo>
                  <a:lnTo>
                    <a:pt x="93" y="178"/>
                  </a:lnTo>
                  <a:lnTo>
                    <a:pt x="93" y="178"/>
                  </a:lnTo>
                  <a:lnTo>
                    <a:pt x="95" y="177"/>
                  </a:lnTo>
                  <a:lnTo>
                    <a:pt x="98" y="176"/>
                  </a:lnTo>
                  <a:lnTo>
                    <a:pt x="100" y="176"/>
                  </a:lnTo>
                  <a:lnTo>
                    <a:pt x="102" y="175"/>
                  </a:lnTo>
                  <a:lnTo>
                    <a:pt x="103" y="175"/>
                  </a:lnTo>
                  <a:lnTo>
                    <a:pt x="104" y="175"/>
                  </a:lnTo>
                  <a:lnTo>
                    <a:pt x="106" y="176"/>
                  </a:lnTo>
                  <a:lnTo>
                    <a:pt x="106" y="176"/>
                  </a:lnTo>
                  <a:lnTo>
                    <a:pt x="109" y="177"/>
                  </a:lnTo>
                  <a:lnTo>
                    <a:pt x="111" y="179"/>
                  </a:lnTo>
                  <a:lnTo>
                    <a:pt x="114" y="180"/>
                  </a:lnTo>
                  <a:lnTo>
                    <a:pt x="114" y="181"/>
                  </a:lnTo>
                  <a:lnTo>
                    <a:pt x="115" y="182"/>
                  </a:lnTo>
                  <a:lnTo>
                    <a:pt x="115" y="182"/>
                  </a:lnTo>
                  <a:lnTo>
                    <a:pt x="117" y="185"/>
                  </a:lnTo>
                  <a:lnTo>
                    <a:pt x="118" y="186"/>
                  </a:lnTo>
                  <a:lnTo>
                    <a:pt x="120" y="188"/>
                  </a:lnTo>
                  <a:lnTo>
                    <a:pt x="120" y="189"/>
                  </a:lnTo>
                  <a:lnTo>
                    <a:pt x="121" y="190"/>
                  </a:lnTo>
                  <a:lnTo>
                    <a:pt x="122" y="190"/>
                  </a:lnTo>
                  <a:lnTo>
                    <a:pt x="124" y="191"/>
                  </a:lnTo>
                  <a:lnTo>
                    <a:pt x="124" y="191"/>
                  </a:lnTo>
                  <a:lnTo>
                    <a:pt x="126" y="190"/>
                  </a:lnTo>
                  <a:lnTo>
                    <a:pt x="127" y="190"/>
                  </a:lnTo>
                  <a:lnTo>
                    <a:pt x="128" y="190"/>
                  </a:lnTo>
                  <a:lnTo>
                    <a:pt x="129" y="190"/>
                  </a:lnTo>
                  <a:lnTo>
                    <a:pt x="128" y="186"/>
                  </a:lnTo>
                  <a:lnTo>
                    <a:pt x="127" y="183"/>
                  </a:lnTo>
                  <a:lnTo>
                    <a:pt x="127" y="180"/>
                  </a:lnTo>
                  <a:lnTo>
                    <a:pt x="126" y="177"/>
                  </a:lnTo>
                  <a:lnTo>
                    <a:pt x="125" y="174"/>
                  </a:lnTo>
                  <a:lnTo>
                    <a:pt x="124" y="170"/>
                  </a:lnTo>
                  <a:lnTo>
                    <a:pt x="124" y="167"/>
                  </a:lnTo>
                  <a:lnTo>
                    <a:pt x="122" y="164"/>
                  </a:lnTo>
                  <a:lnTo>
                    <a:pt x="121" y="161"/>
                  </a:lnTo>
                  <a:lnTo>
                    <a:pt x="120" y="158"/>
                  </a:lnTo>
                  <a:lnTo>
                    <a:pt x="119" y="155"/>
                  </a:lnTo>
                  <a:lnTo>
                    <a:pt x="119" y="151"/>
                  </a:lnTo>
                  <a:lnTo>
                    <a:pt x="118" y="148"/>
                  </a:lnTo>
                  <a:lnTo>
                    <a:pt x="117" y="145"/>
                  </a:lnTo>
                  <a:lnTo>
                    <a:pt x="116" y="142"/>
                  </a:lnTo>
                  <a:lnTo>
                    <a:pt x="115" y="139"/>
                  </a:lnTo>
                  <a:lnTo>
                    <a:pt x="116" y="139"/>
                  </a:lnTo>
                  <a:lnTo>
                    <a:pt x="118" y="138"/>
                  </a:lnTo>
                  <a:lnTo>
                    <a:pt x="119" y="138"/>
                  </a:lnTo>
                  <a:lnTo>
                    <a:pt x="121" y="137"/>
                  </a:lnTo>
                  <a:lnTo>
                    <a:pt x="124" y="136"/>
                  </a:lnTo>
                  <a:lnTo>
                    <a:pt x="126" y="136"/>
                  </a:lnTo>
                  <a:lnTo>
                    <a:pt x="128" y="135"/>
                  </a:lnTo>
                  <a:lnTo>
                    <a:pt x="129" y="135"/>
                  </a:lnTo>
                  <a:lnTo>
                    <a:pt x="131" y="134"/>
                  </a:lnTo>
                  <a:lnTo>
                    <a:pt x="133" y="134"/>
                  </a:lnTo>
                  <a:lnTo>
                    <a:pt x="136" y="133"/>
                  </a:lnTo>
                  <a:lnTo>
                    <a:pt x="137" y="133"/>
                  </a:lnTo>
                  <a:lnTo>
                    <a:pt x="139" y="132"/>
                  </a:lnTo>
                  <a:lnTo>
                    <a:pt x="141" y="132"/>
                  </a:lnTo>
                  <a:lnTo>
                    <a:pt x="142" y="132"/>
                  </a:lnTo>
                  <a:lnTo>
                    <a:pt x="142" y="132"/>
                  </a:lnTo>
                  <a:lnTo>
                    <a:pt x="142" y="131"/>
                  </a:lnTo>
                  <a:lnTo>
                    <a:pt x="142" y="131"/>
                  </a:lnTo>
                  <a:lnTo>
                    <a:pt x="142" y="129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43" y="127"/>
                  </a:lnTo>
                  <a:lnTo>
                    <a:pt x="143" y="127"/>
                  </a:lnTo>
                  <a:lnTo>
                    <a:pt x="144" y="126"/>
                  </a:lnTo>
                  <a:lnTo>
                    <a:pt x="144" y="127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5" y="126"/>
                  </a:lnTo>
                  <a:lnTo>
                    <a:pt x="146" y="126"/>
                  </a:lnTo>
                  <a:lnTo>
                    <a:pt x="146" y="126"/>
                  </a:lnTo>
                  <a:lnTo>
                    <a:pt x="147" y="126"/>
                  </a:lnTo>
                  <a:lnTo>
                    <a:pt x="147" y="126"/>
                  </a:lnTo>
                  <a:lnTo>
                    <a:pt x="148" y="126"/>
                  </a:lnTo>
                  <a:lnTo>
                    <a:pt x="148" y="126"/>
                  </a:lnTo>
                  <a:lnTo>
                    <a:pt x="148" y="126"/>
                  </a:lnTo>
                  <a:lnTo>
                    <a:pt x="148" y="127"/>
                  </a:lnTo>
                  <a:lnTo>
                    <a:pt x="148" y="128"/>
                  </a:lnTo>
                  <a:lnTo>
                    <a:pt x="148" y="129"/>
                  </a:lnTo>
                  <a:lnTo>
                    <a:pt x="148" y="129"/>
                  </a:lnTo>
                  <a:lnTo>
                    <a:pt x="149" y="130"/>
                  </a:lnTo>
                  <a:lnTo>
                    <a:pt x="150" y="130"/>
                  </a:lnTo>
                  <a:lnTo>
                    <a:pt x="149" y="129"/>
                  </a:lnTo>
                  <a:lnTo>
                    <a:pt x="150" y="129"/>
                  </a:lnTo>
                  <a:lnTo>
                    <a:pt x="150" y="129"/>
                  </a:lnTo>
                  <a:lnTo>
                    <a:pt x="150" y="129"/>
                  </a:lnTo>
                  <a:lnTo>
                    <a:pt x="150" y="130"/>
                  </a:lnTo>
                  <a:lnTo>
                    <a:pt x="151" y="129"/>
                  </a:lnTo>
                  <a:lnTo>
                    <a:pt x="151" y="129"/>
                  </a:lnTo>
                  <a:lnTo>
                    <a:pt x="151" y="129"/>
                  </a:lnTo>
                  <a:lnTo>
                    <a:pt x="152" y="129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2" y="127"/>
                  </a:lnTo>
                  <a:lnTo>
                    <a:pt x="152" y="125"/>
                  </a:lnTo>
                  <a:lnTo>
                    <a:pt x="151" y="124"/>
                  </a:lnTo>
                  <a:lnTo>
                    <a:pt x="150" y="122"/>
                  </a:lnTo>
                  <a:lnTo>
                    <a:pt x="149" y="121"/>
                  </a:lnTo>
                  <a:lnTo>
                    <a:pt x="149" y="121"/>
                  </a:lnTo>
                  <a:lnTo>
                    <a:pt x="149" y="121"/>
                  </a:lnTo>
                  <a:lnTo>
                    <a:pt x="149" y="121"/>
                  </a:lnTo>
                  <a:lnTo>
                    <a:pt x="151" y="121"/>
                  </a:lnTo>
                  <a:lnTo>
                    <a:pt x="151" y="121"/>
                  </a:lnTo>
                  <a:lnTo>
                    <a:pt x="152" y="122"/>
                  </a:lnTo>
                  <a:lnTo>
                    <a:pt x="152" y="122"/>
                  </a:lnTo>
                  <a:lnTo>
                    <a:pt x="153" y="123"/>
                  </a:lnTo>
                  <a:lnTo>
                    <a:pt x="153" y="124"/>
                  </a:lnTo>
                  <a:lnTo>
                    <a:pt x="153" y="124"/>
                  </a:lnTo>
                  <a:lnTo>
                    <a:pt x="153" y="125"/>
                  </a:lnTo>
                  <a:lnTo>
                    <a:pt x="153" y="125"/>
                  </a:lnTo>
                  <a:lnTo>
                    <a:pt x="155" y="124"/>
                  </a:lnTo>
                  <a:lnTo>
                    <a:pt x="156" y="124"/>
                  </a:lnTo>
                  <a:lnTo>
                    <a:pt x="157" y="124"/>
                  </a:lnTo>
                  <a:lnTo>
                    <a:pt x="157" y="124"/>
                  </a:lnTo>
                  <a:lnTo>
                    <a:pt x="159" y="124"/>
                  </a:lnTo>
                  <a:lnTo>
                    <a:pt x="163" y="125"/>
                  </a:lnTo>
                  <a:lnTo>
                    <a:pt x="163" y="125"/>
                  </a:lnTo>
                  <a:lnTo>
                    <a:pt x="164" y="124"/>
                  </a:lnTo>
                  <a:lnTo>
                    <a:pt x="164" y="123"/>
                  </a:lnTo>
                  <a:lnTo>
                    <a:pt x="164" y="123"/>
                  </a:lnTo>
                  <a:lnTo>
                    <a:pt x="164" y="122"/>
                  </a:lnTo>
                  <a:lnTo>
                    <a:pt x="163" y="121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2" y="121"/>
                  </a:lnTo>
                  <a:lnTo>
                    <a:pt x="161" y="121"/>
                  </a:lnTo>
                  <a:lnTo>
                    <a:pt x="161" y="121"/>
                  </a:lnTo>
                  <a:lnTo>
                    <a:pt x="161" y="121"/>
                  </a:lnTo>
                  <a:lnTo>
                    <a:pt x="160" y="121"/>
                  </a:lnTo>
                  <a:lnTo>
                    <a:pt x="159" y="120"/>
                  </a:lnTo>
                  <a:lnTo>
                    <a:pt x="157" y="120"/>
                  </a:lnTo>
                  <a:lnTo>
                    <a:pt x="156" y="120"/>
                  </a:lnTo>
                  <a:lnTo>
                    <a:pt x="154" y="120"/>
                  </a:lnTo>
                  <a:lnTo>
                    <a:pt x="154" y="120"/>
                  </a:lnTo>
                  <a:lnTo>
                    <a:pt x="153" y="119"/>
                  </a:lnTo>
                  <a:lnTo>
                    <a:pt x="153" y="118"/>
                  </a:lnTo>
                  <a:lnTo>
                    <a:pt x="154" y="116"/>
                  </a:lnTo>
                  <a:lnTo>
                    <a:pt x="155" y="116"/>
                  </a:lnTo>
                  <a:lnTo>
                    <a:pt x="155" y="115"/>
                  </a:lnTo>
                  <a:lnTo>
                    <a:pt x="156" y="116"/>
                  </a:lnTo>
                  <a:lnTo>
                    <a:pt x="157" y="116"/>
                  </a:lnTo>
                  <a:lnTo>
                    <a:pt x="157" y="118"/>
                  </a:lnTo>
                  <a:lnTo>
                    <a:pt x="159" y="119"/>
                  </a:lnTo>
                  <a:lnTo>
                    <a:pt x="159" y="118"/>
                  </a:lnTo>
                  <a:lnTo>
                    <a:pt x="159" y="118"/>
                  </a:lnTo>
                  <a:lnTo>
                    <a:pt x="160" y="118"/>
                  </a:lnTo>
                  <a:lnTo>
                    <a:pt x="160" y="118"/>
                  </a:lnTo>
                  <a:lnTo>
                    <a:pt x="161" y="118"/>
                  </a:lnTo>
                  <a:lnTo>
                    <a:pt x="161" y="116"/>
                  </a:lnTo>
                  <a:lnTo>
                    <a:pt x="161" y="116"/>
                  </a:lnTo>
                  <a:lnTo>
                    <a:pt x="160" y="115"/>
                  </a:lnTo>
                  <a:lnTo>
                    <a:pt x="159" y="115"/>
                  </a:lnTo>
                  <a:lnTo>
                    <a:pt x="159" y="114"/>
                  </a:lnTo>
                  <a:lnTo>
                    <a:pt x="160" y="114"/>
                  </a:lnTo>
                  <a:lnTo>
                    <a:pt x="161" y="115"/>
                  </a:lnTo>
                  <a:lnTo>
                    <a:pt x="162" y="115"/>
                  </a:lnTo>
                  <a:lnTo>
                    <a:pt x="162" y="116"/>
                  </a:lnTo>
                  <a:lnTo>
                    <a:pt x="162" y="118"/>
                  </a:lnTo>
                  <a:lnTo>
                    <a:pt x="163" y="119"/>
                  </a:lnTo>
                  <a:lnTo>
                    <a:pt x="164" y="119"/>
                  </a:lnTo>
                  <a:lnTo>
                    <a:pt x="166" y="119"/>
                  </a:lnTo>
                  <a:lnTo>
                    <a:pt x="167" y="120"/>
                  </a:lnTo>
                  <a:lnTo>
                    <a:pt x="167" y="119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68" y="121"/>
                  </a:lnTo>
                  <a:lnTo>
                    <a:pt x="168" y="122"/>
                  </a:lnTo>
                  <a:lnTo>
                    <a:pt x="168" y="123"/>
                  </a:lnTo>
                  <a:lnTo>
                    <a:pt x="167" y="123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4" y="124"/>
                  </a:lnTo>
                  <a:lnTo>
                    <a:pt x="164" y="125"/>
                  </a:lnTo>
                  <a:lnTo>
                    <a:pt x="163" y="126"/>
                  </a:lnTo>
                  <a:lnTo>
                    <a:pt x="162" y="126"/>
                  </a:lnTo>
                  <a:lnTo>
                    <a:pt x="162" y="127"/>
                  </a:lnTo>
                  <a:lnTo>
                    <a:pt x="162" y="127"/>
                  </a:lnTo>
                  <a:lnTo>
                    <a:pt x="161" y="128"/>
                  </a:lnTo>
                  <a:lnTo>
                    <a:pt x="160" y="127"/>
                  </a:lnTo>
                  <a:lnTo>
                    <a:pt x="155" y="127"/>
                  </a:lnTo>
                  <a:lnTo>
                    <a:pt x="154" y="127"/>
                  </a:lnTo>
                  <a:lnTo>
                    <a:pt x="154" y="127"/>
                  </a:lnTo>
                  <a:lnTo>
                    <a:pt x="154" y="127"/>
                  </a:lnTo>
                  <a:lnTo>
                    <a:pt x="154" y="127"/>
                  </a:lnTo>
                  <a:lnTo>
                    <a:pt x="154" y="127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9"/>
                  </a:lnTo>
                  <a:lnTo>
                    <a:pt x="154" y="129"/>
                  </a:lnTo>
                  <a:lnTo>
                    <a:pt x="154" y="129"/>
                  </a:lnTo>
                  <a:lnTo>
                    <a:pt x="154" y="130"/>
                  </a:lnTo>
                  <a:lnTo>
                    <a:pt x="154" y="130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6" y="131"/>
                  </a:lnTo>
                  <a:lnTo>
                    <a:pt x="157" y="131"/>
                  </a:lnTo>
                  <a:lnTo>
                    <a:pt x="157" y="132"/>
                  </a:lnTo>
                  <a:lnTo>
                    <a:pt x="159" y="133"/>
                  </a:lnTo>
                  <a:lnTo>
                    <a:pt x="160" y="135"/>
                  </a:lnTo>
                  <a:lnTo>
                    <a:pt x="160" y="136"/>
                  </a:lnTo>
                  <a:lnTo>
                    <a:pt x="161" y="141"/>
                  </a:lnTo>
                  <a:lnTo>
                    <a:pt x="163" y="142"/>
                  </a:lnTo>
                  <a:lnTo>
                    <a:pt x="165" y="143"/>
                  </a:lnTo>
                  <a:lnTo>
                    <a:pt x="166" y="143"/>
                  </a:lnTo>
                  <a:lnTo>
                    <a:pt x="168" y="144"/>
                  </a:lnTo>
                  <a:lnTo>
                    <a:pt x="170" y="145"/>
                  </a:lnTo>
                  <a:lnTo>
                    <a:pt x="172" y="146"/>
                  </a:lnTo>
                  <a:lnTo>
                    <a:pt x="173" y="147"/>
                  </a:lnTo>
                  <a:lnTo>
                    <a:pt x="174" y="148"/>
                  </a:lnTo>
                  <a:lnTo>
                    <a:pt x="175" y="149"/>
                  </a:lnTo>
                  <a:lnTo>
                    <a:pt x="176" y="150"/>
                  </a:lnTo>
                  <a:lnTo>
                    <a:pt x="177" y="151"/>
                  </a:lnTo>
                  <a:lnTo>
                    <a:pt x="179" y="153"/>
                  </a:lnTo>
                  <a:lnTo>
                    <a:pt x="181" y="155"/>
                  </a:lnTo>
                  <a:lnTo>
                    <a:pt x="182" y="156"/>
                  </a:lnTo>
                  <a:lnTo>
                    <a:pt x="184" y="157"/>
                  </a:lnTo>
                  <a:lnTo>
                    <a:pt x="186" y="159"/>
                  </a:lnTo>
                  <a:lnTo>
                    <a:pt x="187" y="160"/>
                  </a:lnTo>
                  <a:lnTo>
                    <a:pt x="188" y="160"/>
                  </a:lnTo>
                  <a:lnTo>
                    <a:pt x="190" y="160"/>
                  </a:lnTo>
                  <a:lnTo>
                    <a:pt x="192" y="159"/>
                  </a:lnTo>
                  <a:lnTo>
                    <a:pt x="195" y="159"/>
                  </a:lnTo>
                  <a:lnTo>
                    <a:pt x="197" y="159"/>
                  </a:lnTo>
                  <a:lnTo>
                    <a:pt x="199" y="158"/>
                  </a:lnTo>
                  <a:lnTo>
                    <a:pt x="201" y="158"/>
                  </a:lnTo>
                  <a:lnTo>
                    <a:pt x="204" y="158"/>
                  </a:lnTo>
                  <a:lnTo>
                    <a:pt x="206" y="158"/>
                  </a:lnTo>
                  <a:lnTo>
                    <a:pt x="208" y="159"/>
                  </a:lnTo>
                  <a:lnTo>
                    <a:pt x="210" y="159"/>
                  </a:lnTo>
                  <a:lnTo>
                    <a:pt x="212" y="159"/>
                  </a:lnTo>
                  <a:lnTo>
                    <a:pt x="213" y="159"/>
                  </a:lnTo>
                  <a:lnTo>
                    <a:pt x="215" y="159"/>
                  </a:lnTo>
                  <a:lnTo>
                    <a:pt x="215" y="159"/>
                  </a:lnTo>
                  <a:lnTo>
                    <a:pt x="216" y="158"/>
                  </a:lnTo>
                  <a:lnTo>
                    <a:pt x="217" y="158"/>
                  </a:lnTo>
                  <a:lnTo>
                    <a:pt x="218" y="157"/>
                  </a:lnTo>
                  <a:lnTo>
                    <a:pt x="219" y="157"/>
                  </a:lnTo>
                  <a:lnTo>
                    <a:pt x="220" y="158"/>
                  </a:lnTo>
                  <a:lnTo>
                    <a:pt x="221" y="159"/>
                  </a:lnTo>
                  <a:lnTo>
                    <a:pt x="223" y="160"/>
                  </a:lnTo>
                  <a:lnTo>
                    <a:pt x="224" y="161"/>
                  </a:lnTo>
                  <a:lnTo>
                    <a:pt x="225" y="162"/>
                  </a:lnTo>
                  <a:lnTo>
                    <a:pt x="227" y="162"/>
                  </a:lnTo>
                  <a:lnTo>
                    <a:pt x="229" y="164"/>
                  </a:lnTo>
                  <a:lnTo>
                    <a:pt x="231" y="166"/>
                  </a:lnTo>
                  <a:lnTo>
                    <a:pt x="232" y="167"/>
                  </a:lnTo>
                  <a:lnTo>
                    <a:pt x="233" y="168"/>
                  </a:lnTo>
                  <a:lnTo>
                    <a:pt x="234" y="168"/>
                  </a:lnTo>
                  <a:lnTo>
                    <a:pt x="235" y="167"/>
                  </a:lnTo>
                  <a:lnTo>
                    <a:pt x="236" y="167"/>
                  </a:lnTo>
                  <a:lnTo>
                    <a:pt x="236" y="168"/>
                  </a:lnTo>
                  <a:lnTo>
                    <a:pt x="236" y="170"/>
                  </a:lnTo>
                  <a:lnTo>
                    <a:pt x="237" y="172"/>
                  </a:lnTo>
                  <a:lnTo>
                    <a:pt x="237" y="173"/>
                  </a:lnTo>
                  <a:lnTo>
                    <a:pt x="237" y="176"/>
                  </a:lnTo>
                  <a:lnTo>
                    <a:pt x="238" y="177"/>
                  </a:lnTo>
                  <a:lnTo>
                    <a:pt x="238" y="179"/>
                  </a:lnTo>
                  <a:lnTo>
                    <a:pt x="239" y="180"/>
                  </a:lnTo>
                  <a:lnTo>
                    <a:pt x="241" y="180"/>
                  </a:lnTo>
                  <a:lnTo>
                    <a:pt x="242" y="180"/>
                  </a:lnTo>
                  <a:lnTo>
                    <a:pt x="244" y="180"/>
                  </a:lnTo>
                  <a:lnTo>
                    <a:pt x="245" y="181"/>
                  </a:lnTo>
                  <a:lnTo>
                    <a:pt x="245" y="183"/>
                  </a:lnTo>
                  <a:lnTo>
                    <a:pt x="246" y="185"/>
                  </a:lnTo>
                  <a:lnTo>
                    <a:pt x="247" y="188"/>
                  </a:lnTo>
                  <a:lnTo>
                    <a:pt x="248" y="190"/>
                  </a:lnTo>
                  <a:lnTo>
                    <a:pt x="249" y="191"/>
                  </a:lnTo>
                  <a:lnTo>
                    <a:pt x="250" y="192"/>
                  </a:lnTo>
                  <a:lnTo>
                    <a:pt x="250" y="192"/>
                  </a:lnTo>
                  <a:lnTo>
                    <a:pt x="251" y="192"/>
                  </a:lnTo>
                  <a:lnTo>
                    <a:pt x="253" y="192"/>
                  </a:lnTo>
                  <a:lnTo>
                    <a:pt x="255" y="192"/>
                  </a:lnTo>
                  <a:lnTo>
                    <a:pt x="257" y="192"/>
                  </a:lnTo>
                  <a:lnTo>
                    <a:pt x="258" y="192"/>
                  </a:lnTo>
                  <a:lnTo>
                    <a:pt x="261" y="192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64" y="192"/>
                  </a:lnTo>
                  <a:lnTo>
                    <a:pt x="265" y="192"/>
                  </a:lnTo>
                  <a:lnTo>
                    <a:pt x="265" y="193"/>
                  </a:lnTo>
                  <a:lnTo>
                    <a:pt x="266" y="193"/>
                  </a:lnTo>
                  <a:lnTo>
                    <a:pt x="266" y="194"/>
                  </a:lnTo>
                  <a:lnTo>
                    <a:pt x="266" y="195"/>
                  </a:lnTo>
                  <a:lnTo>
                    <a:pt x="266" y="196"/>
                  </a:lnTo>
                  <a:lnTo>
                    <a:pt x="267" y="197"/>
                  </a:lnTo>
                  <a:lnTo>
                    <a:pt x="267" y="197"/>
                  </a:lnTo>
                  <a:lnTo>
                    <a:pt x="268" y="198"/>
                  </a:lnTo>
                  <a:lnTo>
                    <a:pt x="270" y="199"/>
                  </a:lnTo>
                  <a:lnTo>
                    <a:pt x="271" y="199"/>
                  </a:lnTo>
                  <a:lnTo>
                    <a:pt x="272" y="199"/>
                  </a:lnTo>
                  <a:lnTo>
                    <a:pt x="273" y="199"/>
                  </a:lnTo>
                  <a:lnTo>
                    <a:pt x="273" y="199"/>
                  </a:lnTo>
                  <a:lnTo>
                    <a:pt x="273" y="198"/>
                  </a:lnTo>
                  <a:lnTo>
                    <a:pt x="272" y="197"/>
                  </a:lnTo>
                  <a:lnTo>
                    <a:pt x="272" y="196"/>
                  </a:lnTo>
                  <a:lnTo>
                    <a:pt x="272" y="196"/>
                  </a:lnTo>
                  <a:lnTo>
                    <a:pt x="273" y="195"/>
                  </a:lnTo>
                  <a:lnTo>
                    <a:pt x="273" y="194"/>
                  </a:lnTo>
                  <a:lnTo>
                    <a:pt x="274" y="193"/>
                  </a:lnTo>
                  <a:lnTo>
                    <a:pt x="275" y="191"/>
                  </a:lnTo>
                  <a:lnTo>
                    <a:pt x="276" y="191"/>
                  </a:lnTo>
                  <a:lnTo>
                    <a:pt x="275" y="189"/>
                  </a:lnTo>
                  <a:lnTo>
                    <a:pt x="276" y="188"/>
                  </a:lnTo>
                  <a:lnTo>
                    <a:pt x="277" y="188"/>
                  </a:lnTo>
                  <a:lnTo>
                    <a:pt x="278" y="188"/>
                  </a:lnTo>
                  <a:lnTo>
                    <a:pt x="278" y="186"/>
                  </a:lnTo>
                  <a:lnTo>
                    <a:pt x="280" y="185"/>
                  </a:lnTo>
                  <a:lnTo>
                    <a:pt x="281" y="184"/>
                  </a:lnTo>
                  <a:lnTo>
                    <a:pt x="282" y="184"/>
                  </a:lnTo>
                  <a:lnTo>
                    <a:pt x="284" y="183"/>
                  </a:lnTo>
                  <a:lnTo>
                    <a:pt x="285" y="182"/>
                  </a:lnTo>
                  <a:lnTo>
                    <a:pt x="286" y="181"/>
                  </a:lnTo>
                  <a:lnTo>
                    <a:pt x="286" y="179"/>
                  </a:lnTo>
                  <a:lnTo>
                    <a:pt x="287" y="179"/>
                  </a:lnTo>
                  <a:lnTo>
                    <a:pt x="288" y="179"/>
                  </a:lnTo>
                  <a:lnTo>
                    <a:pt x="289" y="179"/>
                  </a:lnTo>
                  <a:lnTo>
                    <a:pt x="289" y="179"/>
                  </a:lnTo>
                  <a:lnTo>
                    <a:pt x="289" y="179"/>
                  </a:lnTo>
                  <a:lnTo>
                    <a:pt x="290" y="178"/>
                  </a:lnTo>
                  <a:lnTo>
                    <a:pt x="290" y="178"/>
                  </a:lnTo>
                  <a:lnTo>
                    <a:pt x="291" y="177"/>
                  </a:lnTo>
                  <a:lnTo>
                    <a:pt x="292" y="177"/>
                  </a:lnTo>
                  <a:lnTo>
                    <a:pt x="292" y="176"/>
                  </a:lnTo>
                  <a:lnTo>
                    <a:pt x="291" y="176"/>
                  </a:lnTo>
                  <a:lnTo>
                    <a:pt x="291" y="175"/>
                  </a:lnTo>
                  <a:lnTo>
                    <a:pt x="292" y="174"/>
                  </a:lnTo>
                  <a:lnTo>
                    <a:pt x="292" y="174"/>
                  </a:lnTo>
                  <a:lnTo>
                    <a:pt x="292" y="173"/>
                  </a:lnTo>
                  <a:lnTo>
                    <a:pt x="292" y="172"/>
                  </a:lnTo>
                  <a:lnTo>
                    <a:pt x="293" y="171"/>
                  </a:lnTo>
                  <a:lnTo>
                    <a:pt x="294" y="170"/>
                  </a:lnTo>
                  <a:lnTo>
                    <a:pt x="295" y="169"/>
                  </a:lnTo>
                  <a:lnTo>
                    <a:pt x="296" y="170"/>
                  </a:lnTo>
                  <a:lnTo>
                    <a:pt x="297" y="169"/>
                  </a:lnTo>
                  <a:lnTo>
                    <a:pt x="299" y="169"/>
                  </a:lnTo>
                  <a:lnTo>
                    <a:pt x="300" y="169"/>
                  </a:lnTo>
                  <a:lnTo>
                    <a:pt x="300" y="169"/>
                  </a:lnTo>
                  <a:lnTo>
                    <a:pt x="304" y="170"/>
                  </a:lnTo>
                  <a:lnTo>
                    <a:pt x="305" y="170"/>
                  </a:lnTo>
                  <a:lnTo>
                    <a:pt x="309" y="171"/>
                  </a:lnTo>
                  <a:lnTo>
                    <a:pt x="310" y="171"/>
                  </a:lnTo>
                  <a:lnTo>
                    <a:pt x="311" y="171"/>
                  </a:lnTo>
                  <a:lnTo>
                    <a:pt x="312" y="172"/>
                  </a:lnTo>
                  <a:lnTo>
                    <a:pt x="313" y="172"/>
                  </a:lnTo>
                  <a:lnTo>
                    <a:pt x="316" y="173"/>
                  </a:lnTo>
                  <a:lnTo>
                    <a:pt x="317" y="173"/>
                  </a:lnTo>
                  <a:lnTo>
                    <a:pt x="318" y="174"/>
                  </a:lnTo>
                  <a:lnTo>
                    <a:pt x="319" y="174"/>
                  </a:lnTo>
                  <a:lnTo>
                    <a:pt x="320" y="174"/>
                  </a:lnTo>
                  <a:lnTo>
                    <a:pt x="319" y="172"/>
                  </a:lnTo>
                  <a:lnTo>
                    <a:pt x="318" y="170"/>
                  </a:lnTo>
                  <a:lnTo>
                    <a:pt x="318" y="166"/>
                  </a:lnTo>
                  <a:lnTo>
                    <a:pt x="319" y="166"/>
                  </a:lnTo>
                  <a:lnTo>
                    <a:pt x="320" y="165"/>
                  </a:lnTo>
                  <a:lnTo>
                    <a:pt x="321" y="165"/>
                  </a:lnTo>
                  <a:lnTo>
                    <a:pt x="322" y="164"/>
                  </a:lnTo>
                  <a:lnTo>
                    <a:pt x="323" y="164"/>
                  </a:lnTo>
                  <a:lnTo>
                    <a:pt x="324" y="164"/>
                  </a:lnTo>
                  <a:lnTo>
                    <a:pt x="324" y="164"/>
                  </a:lnTo>
                  <a:lnTo>
                    <a:pt x="324" y="163"/>
                  </a:lnTo>
                  <a:lnTo>
                    <a:pt x="326" y="164"/>
                  </a:lnTo>
                  <a:lnTo>
                    <a:pt x="329" y="166"/>
                  </a:lnTo>
                  <a:lnTo>
                    <a:pt x="332" y="167"/>
                  </a:lnTo>
                  <a:lnTo>
                    <a:pt x="336" y="168"/>
                  </a:lnTo>
                  <a:lnTo>
                    <a:pt x="340" y="169"/>
                  </a:lnTo>
                  <a:lnTo>
                    <a:pt x="343" y="169"/>
                  </a:lnTo>
                  <a:lnTo>
                    <a:pt x="343" y="169"/>
                  </a:lnTo>
                  <a:lnTo>
                    <a:pt x="344" y="167"/>
                  </a:lnTo>
                  <a:lnTo>
                    <a:pt x="344" y="167"/>
                  </a:lnTo>
                  <a:lnTo>
                    <a:pt x="345" y="167"/>
                  </a:lnTo>
                  <a:lnTo>
                    <a:pt x="348" y="167"/>
                  </a:lnTo>
                  <a:lnTo>
                    <a:pt x="351" y="168"/>
                  </a:lnTo>
                  <a:lnTo>
                    <a:pt x="353" y="167"/>
                  </a:lnTo>
                  <a:lnTo>
                    <a:pt x="356" y="167"/>
                  </a:lnTo>
                  <a:lnTo>
                    <a:pt x="356" y="167"/>
                  </a:lnTo>
                  <a:lnTo>
                    <a:pt x="357" y="167"/>
                  </a:lnTo>
                  <a:lnTo>
                    <a:pt x="359" y="168"/>
                  </a:lnTo>
                  <a:lnTo>
                    <a:pt x="361" y="168"/>
                  </a:lnTo>
                  <a:lnTo>
                    <a:pt x="362" y="168"/>
                  </a:lnTo>
                  <a:lnTo>
                    <a:pt x="362" y="168"/>
                  </a:lnTo>
                  <a:lnTo>
                    <a:pt x="364" y="168"/>
                  </a:lnTo>
                  <a:lnTo>
                    <a:pt x="366" y="168"/>
                  </a:lnTo>
                  <a:lnTo>
                    <a:pt x="368" y="168"/>
                  </a:lnTo>
                  <a:lnTo>
                    <a:pt x="372" y="168"/>
                  </a:lnTo>
                  <a:lnTo>
                    <a:pt x="373" y="168"/>
                  </a:lnTo>
                  <a:lnTo>
                    <a:pt x="375" y="168"/>
                  </a:lnTo>
                  <a:lnTo>
                    <a:pt x="376" y="169"/>
                  </a:lnTo>
                  <a:lnTo>
                    <a:pt x="378" y="169"/>
                  </a:lnTo>
                  <a:lnTo>
                    <a:pt x="379" y="169"/>
                  </a:lnTo>
                  <a:lnTo>
                    <a:pt x="380" y="170"/>
                  </a:lnTo>
                  <a:lnTo>
                    <a:pt x="381" y="170"/>
                  </a:lnTo>
                  <a:lnTo>
                    <a:pt x="381" y="169"/>
                  </a:lnTo>
                  <a:lnTo>
                    <a:pt x="382" y="170"/>
                  </a:lnTo>
                  <a:lnTo>
                    <a:pt x="383" y="171"/>
                  </a:lnTo>
                  <a:lnTo>
                    <a:pt x="384" y="172"/>
                  </a:lnTo>
                  <a:lnTo>
                    <a:pt x="385" y="172"/>
                  </a:lnTo>
                  <a:lnTo>
                    <a:pt x="386" y="173"/>
                  </a:lnTo>
                  <a:lnTo>
                    <a:pt x="387" y="174"/>
                  </a:lnTo>
                  <a:lnTo>
                    <a:pt x="388" y="174"/>
                  </a:lnTo>
                  <a:lnTo>
                    <a:pt x="390" y="174"/>
                  </a:lnTo>
                  <a:lnTo>
                    <a:pt x="392" y="174"/>
                  </a:lnTo>
                  <a:lnTo>
                    <a:pt x="394" y="176"/>
                  </a:lnTo>
                  <a:lnTo>
                    <a:pt x="396" y="177"/>
                  </a:lnTo>
                  <a:lnTo>
                    <a:pt x="396" y="177"/>
                  </a:lnTo>
                  <a:lnTo>
                    <a:pt x="396" y="177"/>
                  </a:lnTo>
                  <a:lnTo>
                    <a:pt x="396" y="176"/>
                  </a:lnTo>
                  <a:lnTo>
                    <a:pt x="395" y="174"/>
                  </a:lnTo>
                  <a:lnTo>
                    <a:pt x="394" y="173"/>
                  </a:lnTo>
                  <a:lnTo>
                    <a:pt x="393" y="171"/>
                  </a:lnTo>
                  <a:lnTo>
                    <a:pt x="393" y="171"/>
                  </a:lnTo>
                  <a:lnTo>
                    <a:pt x="393" y="170"/>
                  </a:lnTo>
                  <a:lnTo>
                    <a:pt x="394" y="169"/>
                  </a:lnTo>
                  <a:lnTo>
                    <a:pt x="395" y="168"/>
                  </a:lnTo>
                  <a:lnTo>
                    <a:pt x="396" y="168"/>
                  </a:lnTo>
                  <a:lnTo>
                    <a:pt x="396" y="168"/>
                  </a:lnTo>
                  <a:lnTo>
                    <a:pt x="395" y="167"/>
                  </a:lnTo>
                  <a:lnTo>
                    <a:pt x="394" y="167"/>
                  </a:lnTo>
                  <a:lnTo>
                    <a:pt x="394" y="167"/>
                  </a:lnTo>
                  <a:lnTo>
                    <a:pt x="394" y="166"/>
                  </a:lnTo>
                  <a:lnTo>
                    <a:pt x="394" y="166"/>
                  </a:lnTo>
                  <a:lnTo>
                    <a:pt x="395" y="165"/>
                  </a:lnTo>
                  <a:lnTo>
                    <a:pt x="396" y="165"/>
                  </a:lnTo>
                  <a:lnTo>
                    <a:pt x="397" y="165"/>
                  </a:lnTo>
                  <a:lnTo>
                    <a:pt x="398" y="165"/>
                  </a:lnTo>
                  <a:lnTo>
                    <a:pt x="398" y="164"/>
                  </a:lnTo>
                  <a:lnTo>
                    <a:pt x="397" y="164"/>
                  </a:lnTo>
                  <a:lnTo>
                    <a:pt x="396" y="163"/>
                  </a:lnTo>
                  <a:lnTo>
                    <a:pt x="396" y="162"/>
                  </a:lnTo>
                  <a:lnTo>
                    <a:pt x="395" y="162"/>
                  </a:lnTo>
                  <a:lnTo>
                    <a:pt x="395" y="161"/>
                  </a:lnTo>
                  <a:lnTo>
                    <a:pt x="394" y="159"/>
                  </a:lnTo>
                  <a:lnTo>
                    <a:pt x="393" y="157"/>
                  </a:lnTo>
                  <a:lnTo>
                    <a:pt x="391" y="155"/>
                  </a:lnTo>
                  <a:lnTo>
                    <a:pt x="390" y="154"/>
                  </a:lnTo>
                  <a:lnTo>
                    <a:pt x="389" y="153"/>
                  </a:lnTo>
                  <a:lnTo>
                    <a:pt x="388" y="151"/>
                  </a:lnTo>
                  <a:lnTo>
                    <a:pt x="388" y="150"/>
                  </a:lnTo>
                  <a:lnTo>
                    <a:pt x="388" y="149"/>
                  </a:lnTo>
                  <a:lnTo>
                    <a:pt x="387" y="148"/>
                  </a:lnTo>
                  <a:lnTo>
                    <a:pt x="386" y="146"/>
                  </a:lnTo>
                  <a:lnTo>
                    <a:pt x="386" y="145"/>
                  </a:lnTo>
                  <a:lnTo>
                    <a:pt x="386" y="144"/>
                  </a:lnTo>
                  <a:lnTo>
                    <a:pt x="386" y="143"/>
                  </a:lnTo>
                  <a:lnTo>
                    <a:pt x="386" y="143"/>
                  </a:lnTo>
                  <a:lnTo>
                    <a:pt x="386" y="143"/>
                  </a:lnTo>
                  <a:lnTo>
                    <a:pt x="386" y="143"/>
                  </a:lnTo>
                  <a:lnTo>
                    <a:pt x="386" y="142"/>
                  </a:lnTo>
                  <a:lnTo>
                    <a:pt x="385" y="142"/>
                  </a:lnTo>
                  <a:lnTo>
                    <a:pt x="383" y="141"/>
                  </a:lnTo>
                  <a:lnTo>
                    <a:pt x="382" y="141"/>
                  </a:lnTo>
                  <a:lnTo>
                    <a:pt x="381" y="142"/>
                  </a:lnTo>
                  <a:lnTo>
                    <a:pt x="380" y="141"/>
                  </a:lnTo>
                  <a:lnTo>
                    <a:pt x="379" y="141"/>
                  </a:lnTo>
                  <a:lnTo>
                    <a:pt x="379" y="140"/>
                  </a:lnTo>
                  <a:lnTo>
                    <a:pt x="379" y="140"/>
                  </a:lnTo>
                  <a:lnTo>
                    <a:pt x="380" y="139"/>
                  </a:lnTo>
                  <a:lnTo>
                    <a:pt x="382" y="138"/>
                  </a:lnTo>
                  <a:lnTo>
                    <a:pt x="384" y="138"/>
                  </a:lnTo>
                  <a:lnTo>
                    <a:pt x="385" y="137"/>
                  </a:lnTo>
                  <a:lnTo>
                    <a:pt x="386" y="137"/>
                  </a:lnTo>
                  <a:lnTo>
                    <a:pt x="387" y="137"/>
                  </a:lnTo>
                  <a:lnTo>
                    <a:pt x="388" y="137"/>
                  </a:lnTo>
                  <a:lnTo>
                    <a:pt x="390" y="137"/>
                  </a:lnTo>
                  <a:lnTo>
                    <a:pt x="393" y="136"/>
                  </a:lnTo>
                  <a:lnTo>
                    <a:pt x="395" y="135"/>
                  </a:lnTo>
                  <a:lnTo>
                    <a:pt x="396" y="134"/>
                  </a:lnTo>
                  <a:lnTo>
                    <a:pt x="397" y="135"/>
                  </a:lnTo>
                  <a:lnTo>
                    <a:pt x="398" y="136"/>
                  </a:lnTo>
                  <a:lnTo>
                    <a:pt x="399" y="136"/>
                  </a:lnTo>
                  <a:lnTo>
                    <a:pt x="400" y="137"/>
                  </a:lnTo>
                  <a:lnTo>
                    <a:pt x="400" y="137"/>
                  </a:lnTo>
                  <a:lnTo>
                    <a:pt x="401" y="136"/>
                  </a:lnTo>
                  <a:lnTo>
                    <a:pt x="403" y="136"/>
                  </a:lnTo>
                  <a:lnTo>
                    <a:pt x="403" y="136"/>
                  </a:lnTo>
                  <a:lnTo>
                    <a:pt x="405" y="137"/>
                  </a:lnTo>
                  <a:lnTo>
                    <a:pt x="406" y="137"/>
                  </a:lnTo>
                  <a:lnTo>
                    <a:pt x="407" y="137"/>
                  </a:lnTo>
                  <a:lnTo>
                    <a:pt x="407" y="137"/>
                  </a:lnTo>
                  <a:lnTo>
                    <a:pt x="407" y="136"/>
                  </a:lnTo>
                  <a:lnTo>
                    <a:pt x="407" y="135"/>
                  </a:lnTo>
                  <a:lnTo>
                    <a:pt x="407" y="134"/>
                  </a:lnTo>
                  <a:lnTo>
                    <a:pt x="406" y="133"/>
                  </a:lnTo>
                  <a:lnTo>
                    <a:pt x="406" y="133"/>
                  </a:lnTo>
                  <a:lnTo>
                    <a:pt x="403" y="133"/>
                  </a:lnTo>
                  <a:lnTo>
                    <a:pt x="402" y="132"/>
                  </a:lnTo>
                  <a:lnTo>
                    <a:pt x="401" y="131"/>
                  </a:lnTo>
                  <a:lnTo>
                    <a:pt x="401" y="131"/>
                  </a:lnTo>
                  <a:lnTo>
                    <a:pt x="401" y="130"/>
                  </a:lnTo>
                  <a:lnTo>
                    <a:pt x="401" y="128"/>
                  </a:lnTo>
                  <a:lnTo>
                    <a:pt x="401" y="126"/>
                  </a:lnTo>
                  <a:lnTo>
                    <a:pt x="401" y="124"/>
                  </a:lnTo>
                  <a:lnTo>
                    <a:pt x="401" y="121"/>
                  </a:lnTo>
                  <a:lnTo>
                    <a:pt x="401" y="116"/>
                  </a:lnTo>
                  <a:lnTo>
                    <a:pt x="401" y="112"/>
                  </a:lnTo>
                  <a:lnTo>
                    <a:pt x="401" y="111"/>
                  </a:lnTo>
                  <a:lnTo>
                    <a:pt x="400" y="110"/>
                  </a:lnTo>
                  <a:lnTo>
                    <a:pt x="400" y="109"/>
                  </a:lnTo>
                  <a:lnTo>
                    <a:pt x="401" y="109"/>
                  </a:lnTo>
                  <a:lnTo>
                    <a:pt x="402" y="109"/>
                  </a:lnTo>
                  <a:lnTo>
                    <a:pt x="406" y="110"/>
                  </a:lnTo>
                  <a:lnTo>
                    <a:pt x="408" y="111"/>
                  </a:lnTo>
                  <a:lnTo>
                    <a:pt x="409" y="111"/>
                  </a:lnTo>
                  <a:lnTo>
                    <a:pt x="411" y="111"/>
                  </a:lnTo>
                  <a:lnTo>
                    <a:pt x="413" y="112"/>
                  </a:lnTo>
                  <a:lnTo>
                    <a:pt x="414" y="112"/>
                  </a:lnTo>
                  <a:lnTo>
                    <a:pt x="415" y="111"/>
                  </a:lnTo>
                  <a:lnTo>
                    <a:pt x="416" y="111"/>
                  </a:lnTo>
                  <a:lnTo>
                    <a:pt x="418" y="112"/>
                  </a:lnTo>
                  <a:lnTo>
                    <a:pt x="419" y="112"/>
                  </a:lnTo>
                  <a:lnTo>
                    <a:pt x="420" y="112"/>
                  </a:lnTo>
                  <a:lnTo>
                    <a:pt x="420" y="112"/>
                  </a:lnTo>
                  <a:lnTo>
                    <a:pt x="421" y="113"/>
                  </a:lnTo>
                  <a:lnTo>
                    <a:pt x="422" y="114"/>
                  </a:lnTo>
                  <a:lnTo>
                    <a:pt x="422" y="113"/>
                  </a:lnTo>
                  <a:lnTo>
                    <a:pt x="424" y="113"/>
                  </a:lnTo>
                  <a:lnTo>
                    <a:pt x="424" y="112"/>
                  </a:lnTo>
                  <a:lnTo>
                    <a:pt x="425" y="111"/>
                  </a:lnTo>
                  <a:lnTo>
                    <a:pt x="426" y="111"/>
                  </a:lnTo>
                  <a:lnTo>
                    <a:pt x="428" y="111"/>
                  </a:lnTo>
                  <a:lnTo>
                    <a:pt x="428" y="110"/>
                  </a:lnTo>
                  <a:lnTo>
                    <a:pt x="428" y="109"/>
                  </a:lnTo>
                  <a:lnTo>
                    <a:pt x="428" y="108"/>
                  </a:lnTo>
                  <a:lnTo>
                    <a:pt x="428" y="107"/>
                  </a:lnTo>
                  <a:lnTo>
                    <a:pt x="427" y="106"/>
                  </a:lnTo>
                  <a:lnTo>
                    <a:pt x="426" y="105"/>
                  </a:lnTo>
                  <a:lnTo>
                    <a:pt x="426" y="104"/>
                  </a:lnTo>
                  <a:lnTo>
                    <a:pt x="425" y="102"/>
                  </a:lnTo>
                  <a:lnTo>
                    <a:pt x="423" y="99"/>
                  </a:lnTo>
                  <a:lnTo>
                    <a:pt x="423" y="98"/>
                  </a:lnTo>
                  <a:lnTo>
                    <a:pt x="423" y="96"/>
                  </a:lnTo>
                  <a:lnTo>
                    <a:pt x="423" y="95"/>
                  </a:lnTo>
                  <a:lnTo>
                    <a:pt x="423" y="94"/>
                  </a:lnTo>
                  <a:lnTo>
                    <a:pt x="423" y="93"/>
                  </a:lnTo>
                  <a:lnTo>
                    <a:pt x="424" y="93"/>
                  </a:lnTo>
                  <a:lnTo>
                    <a:pt x="426" y="93"/>
                  </a:lnTo>
                  <a:lnTo>
                    <a:pt x="428" y="92"/>
                  </a:lnTo>
                  <a:lnTo>
                    <a:pt x="429" y="92"/>
                  </a:lnTo>
                  <a:lnTo>
                    <a:pt x="430" y="92"/>
                  </a:lnTo>
                  <a:lnTo>
                    <a:pt x="430" y="91"/>
                  </a:lnTo>
                  <a:lnTo>
                    <a:pt x="431" y="90"/>
                  </a:lnTo>
                  <a:lnTo>
                    <a:pt x="431" y="89"/>
                  </a:lnTo>
                  <a:lnTo>
                    <a:pt x="430" y="87"/>
                  </a:lnTo>
                  <a:lnTo>
                    <a:pt x="430" y="86"/>
                  </a:lnTo>
                  <a:lnTo>
                    <a:pt x="430" y="85"/>
                  </a:lnTo>
                  <a:lnTo>
                    <a:pt x="430" y="84"/>
                  </a:lnTo>
                  <a:lnTo>
                    <a:pt x="430" y="84"/>
                  </a:lnTo>
                  <a:lnTo>
                    <a:pt x="431" y="84"/>
                  </a:lnTo>
                  <a:lnTo>
                    <a:pt x="432" y="84"/>
                  </a:lnTo>
                  <a:lnTo>
                    <a:pt x="434" y="84"/>
                  </a:lnTo>
                  <a:lnTo>
                    <a:pt x="435" y="84"/>
                  </a:lnTo>
                  <a:lnTo>
                    <a:pt x="434" y="83"/>
                  </a:lnTo>
                  <a:close/>
                  <a:moveTo>
                    <a:pt x="362" y="116"/>
                  </a:moveTo>
                  <a:lnTo>
                    <a:pt x="362" y="118"/>
                  </a:lnTo>
                  <a:lnTo>
                    <a:pt x="361" y="118"/>
                  </a:lnTo>
                  <a:lnTo>
                    <a:pt x="361" y="118"/>
                  </a:lnTo>
                  <a:lnTo>
                    <a:pt x="361" y="119"/>
                  </a:lnTo>
                  <a:lnTo>
                    <a:pt x="361" y="120"/>
                  </a:lnTo>
                  <a:lnTo>
                    <a:pt x="360" y="120"/>
                  </a:lnTo>
                  <a:lnTo>
                    <a:pt x="360" y="121"/>
                  </a:lnTo>
                  <a:lnTo>
                    <a:pt x="359" y="121"/>
                  </a:lnTo>
                  <a:lnTo>
                    <a:pt x="358" y="120"/>
                  </a:lnTo>
                  <a:lnTo>
                    <a:pt x="357" y="121"/>
                  </a:lnTo>
                  <a:lnTo>
                    <a:pt x="356" y="120"/>
                  </a:lnTo>
                  <a:lnTo>
                    <a:pt x="355" y="120"/>
                  </a:lnTo>
                  <a:lnTo>
                    <a:pt x="355" y="121"/>
                  </a:lnTo>
                  <a:lnTo>
                    <a:pt x="355" y="121"/>
                  </a:lnTo>
                  <a:lnTo>
                    <a:pt x="356" y="121"/>
                  </a:lnTo>
                  <a:lnTo>
                    <a:pt x="355" y="122"/>
                  </a:lnTo>
                  <a:lnTo>
                    <a:pt x="355" y="122"/>
                  </a:lnTo>
                  <a:lnTo>
                    <a:pt x="354" y="121"/>
                  </a:lnTo>
                  <a:lnTo>
                    <a:pt x="354" y="121"/>
                  </a:lnTo>
                  <a:lnTo>
                    <a:pt x="353" y="121"/>
                  </a:lnTo>
                  <a:lnTo>
                    <a:pt x="352" y="121"/>
                  </a:lnTo>
                  <a:lnTo>
                    <a:pt x="352" y="121"/>
                  </a:lnTo>
                  <a:lnTo>
                    <a:pt x="351" y="121"/>
                  </a:lnTo>
                  <a:lnTo>
                    <a:pt x="351" y="121"/>
                  </a:lnTo>
                  <a:lnTo>
                    <a:pt x="349" y="120"/>
                  </a:lnTo>
                  <a:lnTo>
                    <a:pt x="348" y="120"/>
                  </a:lnTo>
                  <a:lnTo>
                    <a:pt x="348" y="120"/>
                  </a:lnTo>
                  <a:lnTo>
                    <a:pt x="347" y="120"/>
                  </a:lnTo>
                  <a:lnTo>
                    <a:pt x="346" y="120"/>
                  </a:lnTo>
                  <a:lnTo>
                    <a:pt x="345" y="120"/>
                  </a:lnTo>
                  <a:lnTo>
                    <a:pt x="344" y="119"/>
                  </a:lnTo>
                  <a:lnTo>
                    <a:pt x="343" y="119"/>
                  </a:lnTo>
                  <a:lnTo>
                    <a:pt x="342" y="119"/>
                  </a:lnTo>
                  <a:lnTo>
                    <a:pt x="341" y="119"/>
                  </a:lnTo>
                  <a:lnTo>
                    <a:pt x="340" y="120"/>
                  </a:lnTo>
                  <a:lnTo>
                    <a:pt x="339" y="119"/>
                  </a:lnTo>
                  <a:lnTo>
                    <a:pt x="338" y="119"/>
                  </a:lnTo>
                  <a:lnTo>
                    <a:pt x="336" y="119"/>
                  </a:lnTo>
                  <a:lnTo>
                    <a:pt x="332" y="118"/>
                  </a:lnTo>
                  <a:lnTo>
                    <a:pt x="330" y="118"/>
                  </a:lnTo>
                  <a:lnTo>
                    <a:pt x="329" y="119"/>
                  </a:lnTo>
                  <a:lnTo>
                    <a:pt x="328" y="119"/>
                  </a:lnTo>
                  <a:lnTo>
                    <a:pt x="326" y="119"/>
                  </a:lnTo>
                  <a:lnTo>
                    <a:pt x="326" y="119"/>
                  </a:lnTo>
                  <a:lnTo>
                    <a:pt x="324" y="119"/>
                  </a:lnTo>
                  <a:lnTo>
                    <a:pt x="323" y="119"/>
                  </a:lnTo>
                  <a:lnTo>
                    <a:pt x="323" y="119"/>
                  </a:lnTo>
                  <a:lnTo>
                    <a:pt x="322" y="118"/>
                  </a:lnTo>
                  <a:lnTo>
                    <a:pt x="322" y="118"/>
                  </a:lnTo>
                  <a:lnTo>
                    <a:pt x="322" y="116"/>
                  </a:lnTo>
                  <a:lnTo>
                    <a:pt x="322" y="116"/>
                  </a:lnTo>
                  <a:lnTo>
                    <a:pt x="322" y="116"/>
                  </a:lnTo>
                  <a:lnTo>
                    <a:pt x="322" y="116"/>
                  </a:lnTo>
                  <a:lnTo>
                    <a:pt x="322" y="116"/>
                  </a:lnTo>
                  <a:lnTo>
                    <a:pt x="322" y="116"/>
                  </a:lnTo>
                  <a:lnTo>
                    <a:pt x="321" y="116"/>
                  </a:lnTo>
                  <a:lnTo>
                    <a:pt x="321" y="116"/>
                  </a:lnTo>
                  <a:lnTo>
                    <a:pt x="321" y="116"/>
                  </a:lnTo>
                  <a:lnTo>
                    <a:pt x="321" y="118"/>
                  </a:lnTo>
                  <a:lnTo>
                    <a:pt x="321" y="118"/>
                  </a:lnTo>
                  <a:lnTo>
                    <a:pt x="322" y="119"/>
                  </a:lnTo>
                  <a:lnTo>
                    <a:pt x="321" y="119"/>
                  </a:lnTo>
                  <a:lnTo>
                    <a:pt x="321" y="119"/>
                  </a:lnTo>
                  <a:lnTo>
                    <a:pt x="320" y="119"/>
                  </a:lnTo>
                  <a:lnTo>
                    <a:pt x="320" y="119"/>
                  </a:lnTo>
                  <a:lnTo>
                    <a:pt x="320" y="119"/>
                  </a:lnTo>
                  <a:lnTo>
                    <a:pt x="320" y="119"/>
                  </a:lnTo>
                  <a:lnTo>
                    <a:pt x="320" y="120"/>
                  </a:lnTo>
                  <a:lnTo>
                    <a:pt x="320" y="120"/>
                  </a:lnTo>
                  <a:lnTo>
                    <a:pt x="319" y="120"/>
                  </a:lnTo>
                  <a:lnTo>
                    <a:pt x="319" y="120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16" y="120"/>
                  </a:lnTo>
                  <a:lnTo>
                    <a:pt x="316" y="121"/>
                  </a:lnTo>
                  <a:lnTo>
                    <a:pt x="316" y="122"/>
                  </a:lnTo>
                  <a:lnTo>
                    <a:pt x="316" y="123"/>
                  </a:lnTo>
                  <a:lnTo>
                    <a:pt x="317" y="124"/>
                  </a:lnTo>
                  <a:lnTo>
                    <a:pt x="316" y="124"/>
                  </a:lnTo>
                  <a:lnTo>
                    <a:pt x="315" y="125"/>
                  </a:lnTo>
                  <a:lnTo>
                    <a:pt x="315" y="126"/>
                  </a:lnTo>
                  <a:lnTo>
                    <a:pt x="313" y="125"/>
                  </a:lnTo>
                  <a:lnTo>
                    <a:pt x="312" y="126"/>
                  </a:lnTo>
                  <a:lnTo>
                    <a:pt x="312" y="126"/>
                  </a:lnTo>
                  <a:lnTo>
                    <a:pt x="312" y="126"/>
                  </a:lnTo>
                  <a:lnTo>
                    <a:pt x="313" y="128"/>
                  </a:lnTo>
                  <a:lnTo>
                    <a:pt x="313" y="129"/>
                  </a:lnTo>
                  <a:lnTo>
                    <a:pt x="313" y="129"/>
                  </a:lnTo>
                  <a:lnTo>
                    <a:pt x="313" y="129"/>
                  </a:lnTo>
                  <a:lnTo>
                    <a:pt x="313" y="129"/>
                  </a:lnTo>
                  <a:lnTo>
                    <a:pt x="314" y="130"/>
                  </a:lnTo>
                  <a:lnTo>
                    <a:pt x="314" y="130"/>
                  </a:lnTo>
                  <a:lnTo>
                    <a:pt x="314" y="130"/>
                  </a:lnTo>
                  <a:lnTo>
                    <a:pt x="313" y="131"/>
                  </a:lnTo>
                  <a:lnTo>
                    <a:pt x="312" y="132"/>
                  </a:lnTo>
                  <a:lnTo>
                    <a:pt x="312" y="132"/>
                  </a:lnTo>
                  <a:lnTo>
                    <a:pt x="313" y="134"/>
                  </a:lnTo>
                  <a:lnTo>
                    <a:pt x="313" y="134"/>
                  </a:lnTo>
                  <a:lnTo>
                    <a:pt x="313" y="134"/>
                  </a:lnTo>
                  <a:lnTo>
                    <a:pt x="314" y="135"/>
                  </a:lnTo>
                  <a:lnTo>
                    <a:pt x="314" y="135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4" y="138"/>
                  </a:lnTo>
                  <a:lnTo>
                    <a:pt x="314" y="138"/>
                  </a:lnTo>
                  <a:lnTo>
                    <a:pt x="315" y="139"/>
                  </a:lnTo>
                  <a:lnTo>
                    <a:pt x="315" y="139"/>
                  </a:lnTo>
                  <a:lnTo>
                    <a:pt x="314" y="139"/>
                  </a:lnTo>
                  <a:lnTo>
                    <a:pt x="314" y="139"/>
                  </a:lnTo>
                  <a:lnTo>
                    <a:pt x="314" y="138"/>
                  </a:lnTo>
                  <a:lnTo>
                    <a:pt x="313" y="138"/>
                  </a:lnTo>
                  <a:lnTo>
                    <a:pt x="313" y="137"/>
                  </a:lnTo>
                  <a:lnTo>
                    <a:pt x="313" y="137"/>
                  </a:lnTo>
                  <a:lnTo>
                    <a:pt x="313" y="136"/>
                  </a:lnTo>
                  <a:lnTo>
                    <a:pt x="312" y="136"/>
                  </a:lnTo>
                  <a:lnTo>
                    <a:pt x="311" y="136"/>
                  </a:lnTo>
                  <a:lnTo>
                    <a:pt x="311" y="135"/>
                  </a:lnTo>
                  <a:lnTo>
                    <a:pt x="308" y="133"/>
                  </a:lnTo>
                  <a:lnTo>
                    <a:pt x="307" y="132"/>
                  </a:lnTo>
                  <a:lnTo>
                    <a:pt x="305" y="131"/>
                  </a:lnTo>
                  <a:lnTo>
                    <a:pt x="305" y="131"/>
                  </a:lnTo>
                  <a:lnTo>
                    <a:pt x="305" y="130"/>
                  </a:lnTo>
                  <a:lnTo>
                    <a:pt x="305" y="130"/>
                  </a:lnTo>
                  <a:lnTo>
                    <a:pt x="305" y="129"/>
                  </a:lnTo>
                  <a:lnTo>
                    <a:pt x="305" y="129"/>
                  </a:lnTo>
                  <a:lnTo>
                    <a:pt x="304" y="129"/>
                  </a:lnTo>
                  <a:lnTo>
                    <a:pt x="304" y="128"/>
                  </a:lnTo>
                  <a:lnTo>
                    <a:pt x="304" y="128"/>
                  </a:lnTo>
                  <a:lnTo>
                    <a:pt x="304" y="128"/>
                  </a:lnTo>
                  <a:lnTo>
                    <a:pt x="305" y="128"/>
                  </a:lnTo>
                  <a:lnTo>
                    <a:pt x="305" y="127"/>
                  </a:lnTo>
                  <a:lnTo>
                    <a:pt x="306" y="126"/>
                  </a:lnTo>
                  <a:lnTo>
                    <a:pt x="306" y="125"/>
                  </a:lnTo>
                  <a:lnTo>
                    <a:pt x="305" y="125"/>
                  </a:lnTo>
                  <a:lnTo>
                    <a:pt x="305" y="124"/>
                  </a:lnTo>
                  <a:lnTo>
                    <a:pt x="304" y="124"/>
                  </a:lnTo>
                  <a:lnTo>
                    <a:pt x="305" y="123"/>
                  </a:lnTo>
                  <a:lnTo>
                    <a:pt x="305" y="123"/>
                  </a:lnTo>
                  <a:lnTo>
                    <a:pt x="305" y="123"/>
                  </a:lnTo>
                  <a:lnTo>
                    <a:pt x="306" y="123"/>
                  </a:lnTo>
                  <a:lnTo>
                    <a:pt x="307" y="123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7" y="122"/>
                  </a:lnTo>
                  <a:lnTo>
                    <a:pt x="307" y="121"/>
                  </a:lnTo>
                  <a:lnTo>
                    <a:pt x="308" y="120"/>
                  </a:lnTo>
                  <a:lnTo>
                    <a:pt x="309" y="119"/>
                  </a:lnTo>
                  <a:lnTo>
                    <a:pt x="310" y="119"/>
                  </a:lnTo>
                  <a:lnTo>
                    <a:pt x="311" y="118"/>
                  </a:lnTo>
                  <a:lnTo>
                    <a:pt x="311" y="116"/>
                  </a:lnTo>
                  <a:lnTo>
                    <a:pt x="311" y="115"/>
                  </a:lnTo>
                  <a:lnTo>
                    <a:pt x="312" y="115"/>
                  </a:lnTo>
                  <a:lnTo>
                    <a:pt x="313" y="114"/>
                  </a:lnTo>
                  <a:lnTo>
                    <a:pt x="315" y="114"/>
                  </a:lnTo>
                  <a:lnTo>
                    <a:pt x="315" y="114"/>
                  </a:lnTo>
                  <a:lnTo>
                    <a:pt x="316" y="114"/>
                  </a:lnTo>
                  <a:lnTo>
                    <a:pt x="317" y="114"/>
                  </a:lnTo>
                  <a:lnTo>
                    <a:pt x="318" y="115"/>
                  </a:lnTo>
                  <a:lnTo>
                    <a:pt x="319" y="115"/>
                  </a:lnTo>
                  <a:lnTo>
                    <a:pt x="320" y="115"/>
                  </a:lnTo>
                  <a:lnTo>
                    <a:pt x="324" y="114"/>
                  </a:lnTo>
                  <a:lnTo>
                    <a:pt x="325" y="114"/>
                  </a:lnTo>
                  <a:lnTo>
                    <a:pt x="328" y="114"/>
                  </a:lnTo>
                  <a:lnTo>
                    <a:pt x="329" y="115"/>
                  </a:lnTo>
                  <a:lnTo>
                    <a:pt x="330" y="115"/>
                  </a:lnTo>
                  <a:lnTo>
                    <a:pt x="331" y="116"/>
                  </a:lnTo>
                  <a:lnTo>
                    <a:pt x="332" y="116"/>
                  </a:lnTo>
                  <a:lnTo>
                    <a:pt x="332" y="116"/>
                  </a:lnTo>
                  <a:lnTo>
                    <a:pt x="334" y="116"/>
                  </a:lnTo>
                  <a:lnTo>
                    <a:pt x="335" y="116"/>
                  </a:lnTo>
                  <a:lnTo>
                    <a:pt x="335" y="116"/>
                  </a:lnTo>
                  <a:lnTo>
                    <a:pt x="336" y="116"/>
                  </a:lnTo>
                  <a:lnTo>
                    <a:pt x="337" y="116"/>
                  </a:lnTo>
                  <a:lnTo>
                    <a:pt x="339" y="116"/>
                  </a:lnTo>
                  <a:lnTo>
                    <a:pt x="341" y="118"/>
                  </a:lnTo>
                  <a:lnTo>
                    <a:pt x="341" y="118"/>
                  </a:lnTo>
                  <a:lnTo>
                    <a:pt x="341" y="118"/>
                  </a:lnTo>
                  <a:lnTo>
                    <a:pt x="342" y="116"/>
                  </a:lnTo>
                  <a:lnTo>
                    <a:pt x="345" y="116"/>
                  </a:lnTo>
                  <a:lnTo>
                    <a:pt x="345" y="116"/>
                  </a:lnTo>
                  <a:lnTo>
                    <a:pt x="346" y="116"/>
                  </a:lnTo>
                  <a:lnTo>
                    <a:pt x="347" y="116"/>
                  </a:lnTo>
                  <a:lnTo>
                    <a:pt x="351" y="118"/>
                  </a:lnTo>
                  <a:lnTo>
                    <a:pt x="351" y="118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3" y="116"/>
                  </a:lnTo>
                  <a:lnTo>
                    <a:pt x="353" y="116"/>
                  </a:lnTo>
                  <a:lnTo>
                    <a:pt x="353" y="116"/>
                  </a:lnTo>
                  <a:lnTo>
                    <a:pt x="353" y="116"/>
                  </a:lnTo>
                  <a:lnTo>
                    <a:pt x="354" y="116"/>
                  </a:lnTo>
                  <a:lnTo>
                    <a:pt x="354" y="116"/>
                  </a:lnTo>
                  <a:lnTo>
                    <a:pt x="354" y="116"/>
                  </a:lnTo>
                  <a:lnTo>
                    <a:pt x="354" y="115"/>
                  </a:lnTo>
                  <a:lnTo>
                    <a:pt x="355" y="115"/>
                  </a:lnTo>
                  <a:lnTo>
                    <a:pt x="355" y="115"/>
                  </a:lnTo>
                  <a:lnTo>
                    <a:pt x="357" y="115"/>
                  </a:lnTo>
                  <a:lnTo>
                    <a:pt x="357" y="115"/>
                  </a:lnTo>
                  <a:lnTo>
                    <a:pt x="357" y="115"/>
                  </a:lnTo>
                  <a:lnTo>
                    <a:pt x="357" y="114"/>
                  </a:lnTo>
                  <a:lnTo>
                    <a:pt x="357" y="114"/>
                  </a:lnTo>
                  <a:lnTo>
                    <a:pt x="357" y="114"/>
                  </a:lnTo>
                  <a:lnTo>
                    <a:pt x="358" y="114"/>
                  </a:lnTo>
                  <a:lnTo>
                    <a:pt x="359" y="115"/>
                  </a:lnTo>
                  <a:lnTo>
                    <a:pt x="359" y="114"/>
                  </a:lnTo>
                  <a:lnTo>
                    <a:pt x="359" y="114"/>
                  </a:lnTo>
                  <a:lnTo>
                    <a:pt x="359" y="114"/>
                  </a:lnTo>
                  <a:lnTo>
                    <a:pt x="360" y="114"/>
                  </a:lnTo>
                  <a:lnTo>
                    <a:pt x="360" y="114"/>
                  </a:lnTo>
                  <a:lnTo>
                    <a:pt x="361" y="115"/>
                  </a:lnTo>
                  <a:lnTo>
                    <a:pt x="361" y="115"/>
                  </a:lnTo>
                  <a:lnTo>
                    <a:pt x="362" y="116"/>
                  </a:lnTo>
                  <a:lnTo>
                    <a:pt x="362" y="116"/>
                  </a:lnTo>
                  <a:lnTo>
                    <a:pt x="362" y="11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1" name="Google Shape;1761;p77"/>
            <p:cNvSpPr/>
            <p:nvPr/>
          </p:nvSpPr>
          <p:spPr>
            <a:xfrm>
              <a:off x="5748338" y="8334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2"/>
                  </a:move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2" name="Google Shape;1762;p77"/>
            <p:cNvSpPr/>
            <p:nvPr/>
          </p:nvSpPr>
          <p:spPr>
            <a:xfrm>
              <a:off x="5762625" y="838200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3" name="Google Shape;1763;p77"/>
            <p:cNvSpPr/>
            <p:nvPr/>
          </p:nvSpPr>
          <p:spPr>
            <a:xfrm>
              <a:off x="5451475" y="717550"/>
              <a:ext cx="330200" cy="182563"/>
            </a:xfrm>
            <a:custGeom>
              <a:avLst/>
              <a:gdLst/>
              <a:ahLst/>
              <a:cxnLst/>
              <a:rect l="l" t="t" r="r" b="b"/>
              <a:pathLst>
                <a:path w="208" h="115" extrusionOk="0">
                  <a:moveTo>
                    <a:pt x="208" y="64"/>
                  </a:moveTo>
                  <a:lnTo>
                    <a:pt x="206" y="64"/>
                  </a:lnTo>
                  <a:lnTo>
                    <a:pt x="206" y="64"/>
                  </a:lnTo>
                  <a:lnTo>
                    <a:pt x="205" y="64"/>
                  </a:lnTo>
                  <a:lnTo>
                    <a:pt x="205" y="64"/>
                  </a:lnTo>
                  <a:lnTo>
                    <a:pt x="203" y="64"/>
                  </a:lnTo>
                  <a:lnTo>
                    <a:pt x="202" y="64"/>
                  </a:lnTo>
                  <a:lnTo>
                    <a:pt x="201" y="62"/>
                  </a:lnTo>
                  <a:lnTo>
                    <a:pt x="200" y="62"/>
                  </a:lnTo>
                  <a:lnTo>
                    <a:pt x="199" y="62"/>
                  </a:lnTo>
                  <a:lnTo>
                    <a:pt x="198" y="62"/>
                  </a:lnTo>
                  <a:lnTo>
                    <a:pt x="197" y="62"/>
                  </a:lnTo>
                  <a:lnTo>
                    <a:pt x="197" y="62"/>
                  </a:lnTo>
                  <a:lnTo>
                    <a:pt x="197" y="61"/>
                  </a:lnTo>
                  <a:lnTo>
                    <a:pt x="196" y="61"/>
                  </a:lnTo>
                  <a:lnTo>
                    <a:pt x="196" y="60"/>
                  </a:lnTo>
                  <a:lnTo>
                    <a:pt x="195" y="60"/>
                  </a:lnTo>
                  <a:lnTo>
                    <a:pt x="195" y="60"/>
                  </a:lnTo>
                  <a:lnTo>
                    <a:pt x="194" y="60"/>
                  </a:lnTo>
                  <a:lnTo>
                    <a:pt x="193" y="60"/>
                  </a:lnTo>
                  <a:lnTo>
                    <a:pt x="192" y="58"/>
                  </a:lnTo>
                  <a:lnTo>
                    <a:pt x="192" y="57"/>
                  </a:lnTo>
                  <a:lnTo>
                    <a:pt x="191" y="57"/>
                  </a:lnTo>
                  <a:lnTo>
                    <a:pt x="191" y="56"/>
                  </a:lnTo>
                  <a:lnTo>
                    <a:pt x="190" y="56"/>
                  </a:lnTo>
                  <a:lnTo>
                    <a:pt x="189" y="54"/>
                  </a:lnTo>
                  <a:lnTo>
                    <a:pt x="189" y="54"/>
                  </a:lnTo>
                  <a:lnTo>
                    <a:pt x="189" y="54"/>
                  </a:lnTo>
                  <a:lnTo>
                    <a:pt x="189" y="54"/>
                  </a:lnTo>
                  <a:lnTo>
                    <a:pt x="189" y="54"/>
                  </a:lnTo>
                  <a:lnTo>
                    <a:pt x="189" y="56"/>
                  </a:lnTo>
                  <a:lnTo>
                    <a:pt x="189" y="57"/>
                  </a:lnTo>
                  <a:lnTo>
                    <a:pt x="189" y="58"/>
                  </a:lnTo>
                  <a:lnTo>
                    <a:pt x="189" y="58"/>
                  </a:lnTo>
                  <a:lnTo>
                    <a:pt x="188" y="58"/>
                  </a:lnTo>
                  <a:lnTo>
                    <a:pt x="187" y="58"/>
                  </a:lnTo>
                  <a:lnTo>
                    <a:pt x="188" y="60"/>
                  </a:lnTo>
                  <a:lnTo>
                    <a:pt x="188" y="61"/>
                  </a:lnTo>
                  <a:lnTo>
                    <a:pt x="187" y="60"/>
                  </a:lnTo>
                  <a:lnTo>
                    <a:pt x="186" y="60"/>
                  </a:lnTo>
                  <a:lnTo>
                    <a:pt x="185" y="60"/>
                  </a:lnTo>
                  <a:lnTo>
                    <a:pt x="184" y="60"/>
                  </a:lnTo>
                  <a:lnTo>
                    <a:pt x="182" y="60"/>
                  </a:lnTo>
                  <a:lnTo>
                    <a:pt x="181" y="59"/>
                  </a:lnTo>
                  <a:lnTo>
                    <a:pt x="180" y="59"/>
                  </a:lnTo>
                  <a:lnTo>
                    <a:pt x="179" y="57"/>
                  </a:lnTo>
                  <a:lnTo>
                    <a:pt x="178" y="56"/>
                  </a:lnTo>
                  <a:lnTo>
                    <a:pt x="177" y="56"/>
                  </a:lnTo>
                  <a:lnTo>
                    <a:pt x="176" y="57"/>
                  </a:lnTo>
                  <a:lnTo>
                    <a:pt x="175" y="56"/>
                  </a:lnTo>
                  <a:lnTo>
                    <a:pt x="173" y="56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4" y="51"/>
                  </a:lnTo>
                  <a:lnTo>
                    <a:pt x="175" y="50"/>
                  </a:lnTo>
                  <a:lnTo>
                    <a:pt x="175" y="49"/>
                  </a:lnTo>
                  <a:lnTo>
                    <a:pt x="176" y="49"/>
                  </a:lnTo>
                  <a:lnTo>
                    <a:pt x="177" y="49"/>
                  </a:lnTo>
                  <a:lnTo>
                    <a:pt x="177" y="48"/>
                  </a:lnTo>
                  <a:lnTo>
                    <a:pt x="177" y="47"/>
                  </a:lnTo>
                  <a:lnTo>
                    <a:pt x="178" y="47"/>
                  </a:lnTo>
                  <a:lnTo>
                    <a:pt x="179" y="47"/>
                  </a:lnTo>
                  <a:lnTo>
                    <a:pt x="181" y="46"/>
                  </a:lnTo>
                  <a:lnTo>
                    <a:pt x="181" y="45"/>
                  </a:lnTo>
                  <a:lnTo>
                    <a:pt x="180" y="45"/>
                  </a:lnTo>
                  <a:lnTo>
                    <a:pt x="179" y="44"/>
                  </a:lnTo>
                  <a:lnTo>
                    <a:pt x="178" y="44"/>
                  </a:lnTo>
                  <a:lnTo>
                    <a:pt x="178" y="44"/>
                  </a:lnTo>
                  <a:lnTo>
                    <a:pt x="177" y="44"/>
                  </a:lnTo>
                  <a:lnTo>
                    <a:pt x="177" y="45"/>
                  </a:lnTo>
                  <a:lnTo>
                    <a:pt x="176" y="45"/>
                  </a:lnTo>
                  <a:lnTo>
                    <a:pt x="175" y="46"/>
                  </a:lnTo>
                  <a:lnTo>
                    <a:pt x="175" y="46"/>
                  </a:lnTo>
                  <a:lnTo>
                    <a:pt x="174" y="47"/>
                  </a:lnTo>
                  <a:lnTo>
                    <a:pt x="174" y="47"/>
                  </a:lnTo>
                  <a:lnTo>
                    <a:pt x="174" y="47"/>
                  </a:lnTo>
                  <a:lnTo>
                    <a:pt x="173" y="47"/>
                  </a:lnTo>
                  <a:lnTo>
                    <a:pt x="172" y="47"/>
                  </a:lnTo>
                  <a:lnTo>
                    <a:pt x="171" y="47"/>
                  </a:lnTo>
                  <a:lnTo>
                    <a:pt x="171" y="49"/>
                  </a:lnTo>
                  <a:lnTo>
                    <a:pt x="170" y="50"/>
                  </a:lnTo>
                  <a:lnTo>
                    <a:pt x="169" y="51"/>
                  </a:lnTo>
                  <a:lnTo>
                    <a:pt x="167" y="52"/>
                  </a:lnTo>
                  <a:lnTo>
                    <a:pt x="166" y="52"/>
                  </a:lnTo>
                  <a:lnTo>
                    <a:pt x="165" y="53"/>
                  </a:lnTo>
                  <a:lnTo>
                    <a:pt x="163" y="54"/>
                  </a:lnTo>
                  <a:lnTo>
                    <a:pt x="163" y="56"/>
                  </a:lnTo>
                  <a:lnTo>
                    <a:pt x="162" y="56"/>
                  </a:lnTo>
                  <a:lnTo>
                    <a:pt x="161" y="56"/>
                  </a:lnTo>
                  <a:lnTo>
                    <a:pt x="160" y="57"/>
                  </a:lnTo>
                  <a:lnTo>
                    <a:pt x="161" y="59"/>
                  </a:lnTo>
                  <a:lnTo>
                    <a:pt x="160" y="59"/>
                  </a:lnTo>
                  <a:lnTo>
                    <a:pt x="159" y="61"/>
                  </a:lnTo>
                  <a:lnTo>
                    <a:pt x="158" y="62"/>
                  </a:lnTo>
                  <a:lnTo>
                    <a:pt x="158" y="63"/>
                  </a:lnTo>
                  <a:lnTo>
                    <a:pt x="157" y="64"/>
                  </a:lnTo>
                  <a:lnTo>
                    <a:pt x="157" y="64"/>
                  </a:lnTo>
                  <a:lnTo>
                    <a:pt x="157" y="65"/>
                  </a:lnTo>
                  <a:lnTo>
                    <a:pt x="158" y="66"/>
                  </a:lnTo>
                  <a:lnTo>
                    <a:pt x="158" y="67"/>
                  </a:lnTo>
                  <a:lnTo>
                    <a:pt x="158" y="67"/>
                  </a:lnTo>
                  <a:lnTo>
                    <a:pt x="157" y="67"/>
                  </a:lnTo>
                  <a:lnTo>
                    <a:pt x="156" y="67"/>
                  </a:lnTo>
                  <a:lnTo>
                    <a:pt x="155" y="67"/>
                  </a:lnTo>
                  <a:lnTo>
                    <a:pt x="153" y="66"/>
                  </a:lnTo>
                  <a:lnTo>
                    <a:pt x="152" y="65"/>
                  </a:lnTo>
                  <a:lnTo>
                    <a:pt x="152" y="65"/>
                  </a:lnTo>
                  <a:lnTo>
                    <a:pt x="151" y="64"/>
                  </a:lnTo>
                  <a:lnTo>
                    <a:pt x="151" y="63"/>
                  </a:lnTo>
                  <a:lnTo>
                    <a:pt x="151" y="62"/>
                  </a:lnTo>
                  <a:lnTo>
                    <a:pt x="151" y="61"/>
                  </a:lnTo>
                  <a:lnTo>
                    <a:pt x="150" y="61"/>
                  </a:lnTo>
                  <a:lnTo>
                    <a:pt x="150" y="60"/>
                  </a:lnTo>
                  <a:lnTo>
                    <a:pt x="149" y="60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6" y="60"/>
                  </a:lnTo>
                  <a:lnTo>
                    <a:pt x="143" y="60"/>
                  </a:lnTo>
                  <a:lnTo>
                    <a:pt x="142" y="60"/>
                  </a:lnTo>
                  <a:lnTo>
                    <a:pt x="140" y="60"/>
                  </a:lnTo>
                  <a:lnTo>
                    <a:pt x="138" y="60"/>
                  </a:lnTo>
                  <a:lnTo>
                    <a:pt x="136" y="60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4" y="59"/>
                  </a:lnTo>
                  <a:lnTo>
                    <a:pt x="133" y="58"/>
                  </a:lnTo>
                  <a:lnTo>
                    <a:pt x="132" y="56"/>
                  </a:lnTo>
                  <a:lnTo>
                    <a:pt x="131" y="53"/>
                  </a:lnTo>
                  <a:lnTo>
                    <a:pt x="130" y="51"/>
                  </a:lnTo>
                  <a:lnTo>
                    <a:pt x="130" y="49"/>
                  </a:lnTo>
                  <a:lnTo>
                    <a:pt x="129" y="48"/>
                  </a:lnTo>
                  <a:lnTo>
                    <a:pt x="127" y="48"/>
                  </a:lnTo>
                  <a:lnTo>
                    <a:pt x="126" y="48"/>
                  </a:lnTo>
                  <a:lnTo>
                    <a:pt x="124" y="48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2" y="44"/>
                  </a:lnTo>
                  <a:lnTo>
                    <a:pt x="122" y="41"/>
                  </a:lnTo>
                  <a:lnTo>
                    <a:pt x="122" y="40"/>
                  </a:lnTo>
                  <a:lnTo>
                    <a:pt x="121" y="38"/>
                  </a:lnTo>
                  <a:lnTo>
                    <a:pt x="121" y="36"/>
                  </a:lnTo>
                  <a:lnTo>
                    <a:pt x="121" y="35"/>
                  </a:lnTo>
                  <a:lnTo>
                    <a:pt x="120" y="35"/>
                  </a:lnTo>
                  <a:lnTo>
                    <a:pt x="119" y="36"/>
                  </a:lnTo>
                  <a:lnTo>
                    <a:pt x="118" y="36"/>
                  </a:lnTo>
                  <a:lnTo>
                    <a:pt x="117" y="35"/>
                  </a:lnTo>
                  <a:lnTo>
                    <a:pt x="116" y="34"/>
                  </a:lnTo>
                  <a:lnTo>
                    <a:pt x="114" y="32"/>
                  </a:lnTo>
                  <a:lnTo>
                    <a:pt x="112" y="30"/>
                  </a:lnTo>
                  <a:lnTo>
                    <a:pt x="110" y="30"/>
                  </a:lnTo>
                  <a:lnTo>
                    <a:pt x="109" y="29"/>
                  </a:lnTo>
                  <a:lnTo>
                    <a:pt x="108" y="28"/>
                  </a:lnTo>
                  <a:lnTo>
                    <a:pt x="106" y="27"/>
                  </a:lnTo>
                  <a:lnTo>
                    <a:pt x="105" y="26"/>
                  </a:lnTo>
                  <a:lnTo>
                    <a:pt x="104" y="25"/>
                  </a:lnTo>
                  <a:lnTo>
                    <a:pt x="103" y="25"/>
                  </a:lnTo>
                  <a:lnTo>
                    <a:pt x="102" y="26"/>
                  </a:lnTo>
                  <a:lnTo>
                    <a:pt x="101" y="26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98" y="27"/>
                  </a:lnTo>
                  <a:lnTo>
                    <a:pt x="97" y="27"/>
                  </a:lnTo>
                  <a:lnTo>
                    <a:pt x="95" y="27"/>
                  </a:lnTo>
                  <a:lnTo>
                    <a:pt x="93" y="27"/>
                  </a:lnTo>
                  <a:lnTo>
                    <a:pt x="91" y="26"/>
                  </a:lnTo>
                  <a:lnTo>
                    <a:pt x="89" y="26"/>
                  </a:lnTo>
                  <a:lnTo>
                    <a:pt x="86" y="26"/>
                  </a:lnTo>
                  <a:lnTo>
                    <a:pt x="84" y="26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77" y="27"/>
                  </a:lnTo>
                  <a:lnTo>
                    <a:pt x="75" y="28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1" y="27"/>
                  </a:lnTo>
                  <a:lnTo>
                    <a:pt x="69" y="25"/>
                  </a:lnTo>
                  <a:lnTo>
                    <a:pt x="67" y="24"/>
                  </a:lnTo>
                  <a:lnTo>
                    <a:pt x="66" y="23"/>
                  </a:lnTo>
                  <a:lnTo>
                    <a:pt x="64" y="21"/>
                  </a:lnTo>
                  <a:lnTo>
                    <a:pt x="62" y="19"/>
                  </a:lnTo>
                  <a:lnTo>
                    <a:pt x="61" y="18"/>
                  </a:lnTo>
                  <a:lnTo>
                    <a:pt x="60" y="17"/>
                  </a:lnTo>
                  <a:lnTo>
                    <a:pt x="59" y="16"/>
                  </a:lnTo>
                  <a:lnTo>
                    <a:pt x="58" y="15"/>
                  </a:lnTo>
                  <a:lnTo>
                    <a:pt x="57" y="14"/>
                  </a:lnTo>
                  <a:lnTo>
                    <a:pt x="55" y="13"/>
                  </a:lnTo>
                  <a:lnTo>
                    <a:pt x="53" y="12"/>
                  </a:lnTo>
                  <a:lnTo>
                    <a:pt x="51" y="11"/>
                  </a:lnTo>
                  <a:lnTo>
                    <a:pt x="50" y="11"/>
                  </a:lnTo>
                  <a:lnTo>
                    <a:pt x="48" y="10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6" y="18"/>
                  </a:lnTo>
                  <a:lnTo>
                    <a:pt x="45" y="18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38" y="12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9" y="4"/>
                  </a:lnTo>
                  <a:lnTo>
                    <a:pt x="6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3" y="16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5" y="26"/>
                  </a:lnTo>
                  <a:lnTo>
                    <a:pt x="6" y="29"/>
                  </a:lnTo>
                  <a:lnTo>
                    <a:pt x="7" y="32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10" y="42"/>
                  </a:lnTo>
                  <a:lnTo>
                    <a:pt x="11" y="45"/>
                  </a:lnTo>
                  <a:lnTo>
                    <a:pt x="12" y="48"/>
                  </a:lnTo>
                  <a:lnTo>
                    <a:pt x="12" y="51"/>
                  </a:lnTo>
                  <a:lnTo>
                    <a:pt x="13" y="54"/>
                  </a:lnTo>
                  <a:lnTo>
                    <a:pt x="14" y="58"/>
                  </a:lnTo>
                  <a:lnTo>
                    <a:pt x="17" y="58"/>
                  </a:lnTo>
                  <a:lnTo>
                    <a:pt x="19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5" y="56"/>
                  </a:lnTo>
                  <a:lnTo>
                    <a:pt x="24" y="52"/>
                  </a:lnTo>
                  <a:lnTo>
                    <a:pt x="23" y="50"/>
                  </a:lnTo>
                  <a:lnTo>
                    <a:pt x="23" y="49"/>
                  </a:lnTo>
                  <a:lnTo>
                    <a:pt x="24" y="48"/>
                  </a:lnTo>
                  <a:lnTo>
                    <a:pt x="25" y="47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30" y="46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7" y="42"/>
                  </a:lnTo>
                  <a:lnTo>
                    <a:pt x="35" y="41"/>
                  </a:lnTo>
                  <a:lnTo>
                    <a:pt x="34" y="40"/>
                  </a:lnTo>
                  <a:lnTo>
                    <a:pt x="33" y="40"/>
                  </a:lnTo>
                  <a:lnTo>
                    <a:pt x="33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1" y="40"/>
                  </a:lnTo>
                  <a:lnTo>
                    <a:pt x="42" y="41"/>
                  </a:lnTo>
                  <a:lnTo>
                    <a:pt x="44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6" y="41"/>
                  </a:lnTo>
                  <a:lnTo>
                    <a:pt x="47" y="43"/>
                  </a:lnTo>
                  <a:lnTo>
                    <a:pt x="48" y="43"/>
                  </a:lnTo>
                  <a:lnTo>
                    <a:pt x="49" y="44"/>
                  </a:lnTo>
                  <a:lnTo>
                    <a:pt x="53" y="44"/>
                  </a:lnTo>
                  <a:lnTo>
                    <a:pt x="54" y="44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6" y="45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7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8" y="49"/>
                  </a:lnTo>
                  <a:lnTo>
                    <a:pt x="59" y="50"/>
                  </a:lnTo>
                  <a:lnTo>
                    <a:pt x="59" y="50"/>
                  </a:lnTo>
                  <a:lnTo>
                    <a:pt x="59" y="50"/>
                  </a:lnTo>
                  <a:lnTo>
                    <a:pt x="59" y="51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4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7"/>
                  </a:lnTo>
                  <a:lnTo>
                    <a:pt x="61" y="58"/>
                  </a:lnTo>
                  <a:lnTo>
                    <a:pt x="64" y="59"/>
                  </a:lnTo>
                  <a:lnTo>
                    <a:pt x="65" y="59"/>
                  </a:lnTo>
                  <a:lnTo>
                    <a:pt x="67" y="59"/>
                  </a:lnTo>
                  <a:lnTo>
                    <a:pt x="68" y="59"/>
                  </a:lnTo>
                  <a:lnTo>
                    <a:pt x="69" y="59"/>
                  </a:lnTo>
                  <a:lnTo>
                    <a:pt x="71" y="59"/>
                  </a:lnTo>
                  <a:lnTo>
                    <a:pt x="72" y="60"/>
                  </a:lnTo>
                  <a:lnTo>
                    <a:pt x="73" y="60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5" y="58"/>
                  </a:lnTo>
                  <a:lnTo>
                    <a:pt x="77" y="59"/>
                  </a:lnTo>
                  <a:lnTo>
                    <a:pt x="80" y="60"/>
                  </a:lnTo>
                  <a:lnTo>
                    <a:pt x="81" y="61"/>
                  </a:lnTo>
                  <a:lnTo>
                    <a:pt x="82" y="62"/>
                  </a:lnTo>
                  <a:lnTo>
                    <a:pt x="83" y="64"/>
                  </a:lnTo>
                  <a:lnTo>
                    <a:pt x="85" y="66"/>
                  </a:lnTo>
                  <a:lnTo>
                    <a:pt x="86" y="68"/>
                  </a:lnTo>
                  <a:lnTo>
                    <a:pt x="88" y="69"/>
                  </a:lnTo>
                  <a:lnTo>
                    <a:pt x="89" y="71"/>
                  </a:lnTo>
                  <a:lnTo>
                    <a:pt x="91" y="75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4" y="77"/>
                  </a:lnTo>
                  <a:lnTo>
                    <a:pt x="97" y="79"/>
                  </a:lnTo>
                  <a:lnTo>
                    <a:pt x="99" y="80"/>
                  </a:lnTo>
                  <a:lnTo>
                    <a:pt x="102" y="82"/>
                  </a:lnTo>
                  <a:lnTo>
                    <a:pt x="105" y="84"/>
                  </a:lnTo>
                  <a:lnTo>
                    <a:pt x="108" y="86"/>
                  </a:lnTo>
                  <a:lnTo>
                    <a:pt x="108" y="87"/>
                  </a:lnTo>
                  <a:lnTo>
                    <a:pt x="111" y="88"/>
                  </a:lnTo>
                  <a:lnTo>
                    <a:pt x="115" y="90"/>
                  </a:lnTo>
                  <a:lnTo>
                    <a:pt x="116" y="89"/>
                  </a:lnTo>
                  <a:lnTo>
                    <a:pt x="119" y="92"/>
                  </a:lnTo>
                  <a:lnTo>
                    <a:pt x="120" y="93"/>
                  </a:lnTo>
                  <a:lnTo>
                    <a:pt x="121" y="93"/>
                  </a:lnTo>
                  <a:lnTo>
                    <a:pt x="123" y="94"/>
                  </a:lnTo>
                  <a:lnTo>
                    <a:pt x="126" y="96"/>
                  </a:lnTo>
                  <a:lnTo>
                    <a:pt x="130" y="99"/>
                  </a:lnTo>
                  <a:lnTo>
                    <a:pt x="133" y="10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35" y="100"/>
                  </a:lnTo>
                  <a:lnTo>
                    <a:pt x="136" y="100"/>
                  </a:lnTo>
                  <a:lnTo>
                    <a:pt x="137" y="100"/>
                  </a:lnTo>
                  <a:lnTo>
                    <a:pt x="139" y="101"/>
                  </a:lnTo>
                  <a:lnTo>
                    <a:pt x="139" y="101"/>
                  </a:lnTo>
                  <a:lnTo>
                    <a:pt x="141" y="102"/>
                  </a:lnTo>
                  <a:lnTo>
                    <a:pt x="142" y="102"/>
                  </a:lnTo>
                  <a:lnTo>
                    <a:pt x="142" y="103"/>
                  </a:lnTo>
                  <a:lnTo>
                    <a:pt x="144" y="103"/>
                  </a:lnTo>
                  <a:lnTo>
                    <a:pt x="145" y="104"/>
                  </a:lnTo>
                  <a:lnTo>
                    <a:pt x="145" y="104"/>
                  </a:lnTo>
                  <a:lnTo>
                    <a:pt x="145" y="104"/>
                  </a:lnTo>
                  <a:lnTo>
                    <a:pt x="145" y="106"/>
                  </a:lnTo>
                  <a:lnTo>
                    <a:pt x="145" y="109"/>
                  </a:lnTo>
                  <a:lnTo>
                    <a:pt x="146" y="111"/>
                  </a:lnTo>
                  <a:lnTo>
                    <a:pt x="146" y="112"/>
                  </a:lnTo>
                  <a:lnTo>
                    <a:pt x="150" y="112"/>
                  </a:lnTo>
                  <a:lnTo>
                    <a:pt x="153" y="112"/>
                  </a:lnTo>
                  <a:lnTo>
                    <a:pt x="155" y="114"/>
                  </a:lnTo>
                  <a:lnTo>
                    <a:pt x="156" y="114"/>
                  </a:lnTo>
                  <a:lnTo>
                    <a:pt x="158" y="113"/>
                  </a:lnTo>
                  <a:lnTo>
                    <a:pt x="158" y="113"/>
                  </a:lnTo>
                  <a:lnTo>
                    <a:pt x="159" y="114"/>
                  </a:lnTo>
                  <a:lnTo>
                    <a:pt x="160" y="114"/>
                  </a:lnTo>
                  <a:lnTo>
                    <a:pt x="161" y="114"/>
                  </a:lnTo>
                  <a:lnTo>
                    <a:pt x="161" y="114"/>
                  </a:lnTo>
                  <a:lnTo>
                    <a:pt x="161" y="115"/>
                  </a:lnTo>
                  <a:lnTo>
                    <a:pt x="162" y="114"/>
                  </a:lnTo>
                  <a:lnTo>
                    <a:pt x="161" y="110"/>
                  </a:lnTo>
                  <a:lnTo>
                    <a:pt x="161" y="109"/>
                  </a:lnTo>
                  <a:lnTo>
                    <a:pt x="162" y="107"/>
                  </a:lnTo>
                  <a:lnTo>
                    <a:pt x="163" y="106"/>
                  </a:lnTo>
                  <a:lnTo>
                    <a:pt x="163" y="104"/>
                  </a:lnTo>
                  <a:lnTo>
                    <a:pt x="164" y="104"/>
                  </a:lnTo>
                  <a:lnTo>
                    <a:pt x="164" y="103"/>
                  </a:lnTo>
                  <a:lnTo>
                    <a:pt x="165" y="102"/>
                  </a:lnTo>
                  <a:lnTo>
                    <a:pt x="165" y="101"/>
                  </a:lnTo>
                  <a:lnTo>
                    <a:pt x="164" y="101"/>
                  </a:lnTo>
                  <a:lnTo>
                    <a:pt x="164" y="100"/>
                  </a:lnTo>
                  <a:lnTo>
                    <a:pt x="163" y="99"/>
                  </a:lnTo>
                  <a:lnTo>
                    <a:pt x="162" y="98"/>
                  </a:lnTo>
                  <a:lnTo>
                    <a:pt x="161" y="97"/>
                  </a:lnTo>
                  <a:lnTo>
                    <a:pt x="160" y="95"/>
                  </a:lnTo>
                  <a:lnTo>
                    <a:pt x="159" y="94"/>
                  </a:lnTo>
                  <a:lnTo>
                    <a:pt x="160" y="90"/>
                  </a:lnTo>
                  <a:lnTo>
                    <a:pt x="159" y="90"/>
                  </a:lnTo>
                  <a:lnTo>
                    <a:pt x="159" y="89"/>
                  </a:lnTo>
                  <a:lnTo>
                    <a:pt x="158" y="89"/>
                  </a:lnTo>
                  <a:lnTo>
                    <a:pt x="157" y="89"/>
                  </a:lnTo>
                  <a:lnTo>
                    <a:pt x="156" y="89"/>
                  </a:lnTo>
                  <a:lnTo>
                    <a:pt x="155" y="89"/>
                  </a:lnTo>
                  <a:lnTo>
                    <a:pt x="154" y="89"/>
                  </a:lnTo>
                  <a:lnTo>
                    <a:pt x="154" y="89"/>
                  </a:lnTo>
                  <a:lnTo>
                    <a:pt x="154" y="88"/>
                  </a:lnTo>
                  <a:lnTo>
                    <a:pt x="153" y="87"/>
                  </a:lnTo>
                  <a:lnTo>
                    <a:pt x="153" y="87"/>
                  </a:lnTo>
                  <a:lnTo>
                    <a:pt x="150" y="86"/>
                  </a:lnTo>
                  <a:lnTo>
                    <a:pt x="150" y="86"/>
                  </a:lnTo>
                  <a:lnTo>
                    <a:pt x="150" y="86"/>
                  </a:lnTo>
                  <a:lnTo>
                    <a:pt x="150" y="83"/>
                  </a:lnTo>
                  <a:lnTo>
                    <a:pt x="150" y="82"/>
                  </a:lnTo>
                  <a:lnTo>
                    <a:pt x="150" y="82"/>
                  </a:lnTo>
                  <a:lnTo>
                    <a:pt x="151" y="81"/>
                  </a:lnTo>
                  <a:lnTo>
                    <a:pt x="152" y="81"/>
                  </a:lnTo>
                  <a:lnTo>
                    <a:pt x="155" y="81"/>
                  </a:lnTo>
                  <a:lnTo>
                    <a:pt x="157" y="81"/>
                  </a:lnTo>
                  <a:lnTo>
                    <a:pt x="159" y="82"/>
                  </a:lnTo>
                  <a:lnTo>
                    <a:pt x="159" y="82"/>
                  </a:lnTo>
                  <a:lnTo>
                    <a:pt x="160" y="82"/>
                  </a:lnTo>
                  <a:lnTo>
                    <a:pt x="161" y="82"/>
                  </a:lnTo>
                  <a:lnTo>
                    <a:pt x="161" y="81"/>
                  </a:lnTo>
                  <a:lnTo>
                    <a:pt x="162" y="80"/>
                  </a:lnTo>
                  <a:lnTo>
                    <a:pt x="162" y="79"/>
                  </a:lnTo>
                  <a:lnTo>
                    <a:pt x="162" y="78"/>
                  </a:lnTo>
                  <a:lnTo>
                    <a:pt x="162" y="78"/>
                  </a:lnTo>
                  <a:lnTo>
                    <a:pt x="163" y="78"/>
                  </a:lnTo>
                  <a:lnTo>
                    <a:pt x="163" y="77"/>
                  </a:lnTo>
                  <a:lnTo>
                    <a:pt x="163" y="77"/>
                  </a:lnTo>
                  <a:lnTo>
                    <a:pt x="163" y="77"/>
                  </a:lnTo>
                  <a:lnTo>
                    <a:pt x="163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3" y="76"/>
                  </a:lnTo>
                  <a:lnTo>
                    <a:pt x="163" y="75"/>
                  </a:lnTo>
                  <a:lnTo>
                    <a:pt x="163" y="75"/>
                  </a:lnTo>
                  <a:lnTo>
                    <a:pt x="163" y="75"/>
                  </a:lnTo>
                  <a:lnTo>
                    <a:pt x="164" y="75"/>
                  </a:lnTo>
                  <a:lnTo>
                    <a:pt x="164" y="75"/>
                  </a:lnTo>
                  <a:lnTo>
                    <a:pt x="164" y="74"/>
                  </a:lnTo>
                  <a:lnTo>
                    <a:pt x="164" y="74"/>
                  </a:lnTo>
                  <a:lnTo>
                    <a:pt x="164" y="74"/>
                  </a:lnTo>
                  <a:lnTo>
                    <a:pt x="162" y="74"/>
                  </a:lnTo>
                  <a:lnTo>
                    <a:pt x="161" y="74"/>
                  </a:lnTo>
                  <a:lnTo>
                    <a:pt x="160" y="74"/>
                  </a:lnTo>
                  <a:lnTo>
                    <a:pt x="160" y="73"/>
                  </a:lnTo>
                  <a:lnTo>
                    <a:pt x="161" y="73"/>
                  </a:lnTo>
                  <a:lnTo>
                    <a:pt x="164" y="73"/>
                  </a:lnTo>
                  <a:lnTo>
                    <a:pt x="165" y="73"/>
                  </a:lnTo>
                  <a:lnTo>
                    <a:pt x="167" y="73"/>
                  </a:lnTo>
                  <a:lnTo>
                    <a:pt x="167" y="73"/>
                  </a:lnTo>
                  <a:lnTo>
                    <a:pt x="166" y="72"/>
                  </a:lnTo>
                  <a:lnTo>
                    <a:pt x="167" y="72"/>
                  </a:lnTo>
                  <a:lnTo>
                    <a:pt x="167" y="71"/>
                  </a:lnTo>
                  <a:lnTo>
                    <a:pt x="165" y="68"/>
                  </a:lnTo>
                  <a:lnTo>
                    <a:pt x="166" y="68"/>
                  </a:lnTo>
                  <a:lnTo>
                    <a:pt x="166" y="67"/>
                  </a:lnTo>
                  <a:lnTo>
                    <a:pt x="166" y="66"/>
                  </a:lnTo>
                  <a:lnTo>
                    <a:pt x="166" y="65"/>
                  </a:lnTo>
                  <a:lnTo>
                    <a:pt x="167" y="65"/>
                  </a:lnTo>
                  <a:lnTo>
                    <a:pt x="168" y="65"/>
                  </a:lnTo>
                  <a:lnTo>
                    <a:pt x="169" y="66"/>
                  </a:lnTo>
                  <a:lnTo>
                    <a:pt x="170" y="67"/>
                  </a:lnTo>
                  <a:lnTo>
                    <a:pt x="170" y="67"/>
                  </a:lnTo>
                  <a:lnTo>
                    <a:pt x="171" y="66"/>
                  </a:lnTo>
                  <a:lnTo>
                    <a:pt x="173" y="65"/>
                  </a:lnTo>
                  <a:lnTo>
                    <a:pt x="174" y="65"/>
                  </a:lnTo>
                  <a:lnTo>
                    <a:pt x="176" y="64"/>
                  </a:lnTo>
                  <a:lnTo>
                    <a:pt x="176" y="63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7" y="62"/>
                  </a:lnTo>
                  <a:lnTo>
                    <a:pt x="179" y="63"/>
                  </a:lnTo>
                  <a:lnTo>
                    <a:pt x="180" y="64"/>
                  </a:lnTo>
                  <a:lnTo>
                    <a:pt x="180" y="65"/>
                  </a:lnTo>
                  <a:lnTo>
                    <a:pt x="180" y="65"/>
                  </a:lnTo>
                  <a:lnTo>
                    <a:pt x="180" y="65"/>
                  </a:lnTo>
                  <a:lnTo>
                    <a:pt x="181" y="66"/>
                  </a:lnTo>
                  <a:lnTo>
                    <a:pt x="181" y="66"/>
                  </a:lnTo>
                  <a:lnTo>
                    <a:pt x="181" y="66"/>
                  </a:lnTo>
                  <a:lnTo>
                    <a:pt x="181" y="67"/>
                  </a:lnTo>
                  <a:lnTo>
                    <a:pt x="181" y="67"/>
                  </a:lnTo>
                  <a:lnTo>
                    <a:pt x="180" y="68"/>
                  </a:lnTo>
                  <a:lnTo>
                    <a:pt x="178" y="69"/>
                  </a:lnTo>
                  <a:lnTo>
                    <a:pt x="178" y="70"/>
                  </a:lnTo>
                  <a:lnTo>
                    <a:pt x="179" y="70"/>
                  </a:lnTo>
                  <a:lnTo>
                    <a:pt x="179" y="70"/>
                  </a:lnTo>
                  <a:lnTo>
                    <a:pt x="179" y="71"/>
                  </a:lnTo>
                  <a:lnTo>
                    <a:pt x="180" y="71"/>
                  </a:lnTo>
                  <a:lnTo>
                    <a:pt x="181" y="71"/>
                  </a:lnTo>
                  <a:lnTo>
                    <a:pt x="181" y="72"/>
                  </a:lnTo>
                  <a:lnTo>
                    <a:pt x="182" y="73"/>
                  </a:lnTo>
                  <a:lnTo>
                    <a:pt x="182" y="73"/>
                  </a:lnTo>
                  <a:lnTo>
                    <a:pt x="186" y="72"/>
                  </a:lnTo>
                  <a:lnTo>
                    <a:pt x="187" y="72"/>
                  </a:lnTo>
                  <a:lnTo>
                    <a:pt x="187" y="72"/>
                  </a:lnTo>
                  <a:lnTo>
                    <a:pt x="188" y="72"/>
                  </a:lnTo>
                  <a:lnTo>
                    <a:pt x="190" y="72"/>
                  </a:lnTo>
                  <a:lnTo>
                    <a:pt x="191" y="72"/>
                  </a:lnTo>
                  <a:lnTo>
                    <a:pt x="192" y="72"/>
                  </a:lnTo>
                  <a:lnTo>
                    <a:pt x="193" y="73"/>
                  </a:lnTo>
                  <a:lnTo>
                    <a:pt x="194" y="73"/>
                  </a:lnTo>
                  <a:lnTo>
                    <a:pt x="194" y="73"/>
                  </a:lnTo>
                  <a:lnTo>
                    <a:pt x="194" y="73"/>
                  </a:lnTo>
                  <a:lnTo>
                    <a:pt x="195" y="73"/>
                  </a:lnTo>
                  <a:lnTo>
                    <a:pt x="195" y="73"/>
                  </a:lnTo>
                  <a:lnTo>
                    <a:pt x="196" y="73"/>
                  </a:lnTo>
                  <a:lnTo>
                    <a:pt x="196" y="72"/>
                  </a:lnTo>
                  <a:lnTo>
                    <a:pt x="197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1"/>
                  </a:lnTo>
                  <a:lnTo>
                    <a:pt x="199" y="70"/>
                  </a:lnTo>
                  <a:lnTo>
                    <a:pt x="199" y="69"/>
                  </a:lnTo>
                  <a:lnTo>
                    <a:pt x="200" y="69"/>
                  </a:lnTo>
                  <a:lnTo>
                    <a:pt x="200" y="70"/>
                  </a:lnTo>
                  <a:lnTo>
                    <a:pt x="200" y="70"/>
                  </a:lnTo>
                  <a:lnTo>
                    <a:pt x="201" y="70"/>
                  </a:lnTo>
                  <a:lnTo>
                    <a:pt x="202" y="70"/>
                  </a:lnTo>
                  <a:lnTo>
                    <a:pt x="202" y="69"/>
                  </a:lnTo>
                  <a:lnTo>
                    <a:pt x="201" y="69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3" y="69"/>
                  </a:lnTo>
                  <a:lnTo>
                    <a:pt x="204" y="68"/>
                  </a:lnTo>
                  <a:lnTo>
                    <a:pt x="204" y="68"/>
                  </a:lnTo>
                  <a:lnTo>
                    <a:pt x="205" y="67"/>
                  </a:lnTo>
                  <a:lnTo>
                    <a:pt x="205" y="67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208" y="64"/>
                  </a:lnTo>
                  <a:close/>
                  <a:moveTo>
                    <a:pt x="179" y="63"/>
                  </a:moveTo>
                  <a:lnTo>
                    <a:pt x="178" y="62"/>
                  </a:lnTo>
                  <a:lnTo>
                    <a:pt x="178" y="62"/>
                  </a:lnTo>
                  <a:lnTo>
                    <a:pt x="178" y="62"/>
                  </a:lnTo>
                  <a:lnTo>
                    <a:pt x="179" y="62"/>
                  </a:lnTo>
                  <a:lnTo>
                    <a:pt x="179" y="63"/>
                  </a:lnTo>
                  <a:lnTo>
                    <a:pt x="180" y="63"/>
                  </a:lnTo>
                  <a:lnTo>
                    <a:pt x="179" y="6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4" name="Google Shape;1764;p77"/>
            <p:cNvSpPr/>
            <p:nvPr/>
          </p:nvSpPr>
          <p:spPr>
            <a:xfrm>
              <a:off x="2911475" y="685800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5" name="Google Shape;1765;p77"/>
            <p:cNvSpPr/>
            <p:nvPr/>
          </p:nvSpPr>
          <p:spPr>
            <a:xfrm>
              <a:off x="3081338" y="771525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6" name="Google Shape;1766;p77"/>
            <p:cNvSpPr/>
            <p:nvPr/>
          </p:nvSpPr>
          <p:spPr>
            <a:xfrm>
              <a:off x="3141663" y="742950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7" name="Google Shape;1767;p77"/>
            <p:cNvSpPr/>
            <p:nvPr/>
          </p:nvSpPr>
          <p:spPr>
            <a:xfrm>
              <a:off x="3136900" y="75088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8" name="Google Shape;1768;p77"/>
            <p:cNvSpPr/>
            <p:nvPr/>
          </p:nvSpPr>
          <p:spPr>
            <a:xfrm>
              <a:off x="2917825" y="6842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9" name="Google Shape;1769;p77"/>
            <p:cNvSpPr/>
            <p:nvPr/>
          </p:nvSpPr>
          <p:spPr>
            <a:xfrm>
              <a:off x="2946400" y="660400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1" y="4"/>
                  </a:move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0" name="Google Shape;1770;p77"/>
            <p:cNvSpPr/>
            <p:nvPr/>
          </p:nvSpPr>
          <p:spPr>
            <a:xfrm>
              <a:off x="2471738" y="814388"/>
              <a:ext cx="1588" cy="4763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1" name="Google Shape;1771;p77"/>
            <p:cNvSpPr/>
            <p:nvPr/>
          </p:nvSpPr>
          <p:spPr>
            <a:xfrm>
              <a:off x="2244725" y="633413"/>
              <a:ext cx="1063625" cy="531813"/>
            </a:xfrm>
            <a:custGeom>
              <a:avLst/>
              <a:gdLst/>
              <a:ahLst/>
              <a:cxnLst/>
              <a:rect l="l" t="t" r="r" b="b"/>
              <a:pathLst>
                <a:path w="670" h="335" extrusionOk="0">
                  <a:moveTo>
                    <a:pt x="666" y="44"/>
                  </a:moveTo>
                  <a:lnTo>
                    <a:pt x="667" y="42"/>
                  </a:lnTo>
                  <a:lnTo>
                    <a:pt x="667" y="40"/>
                  </a:lnTo>
                  <a:lnTo>
                    <a:pt x="668" y="37"/>
                  </a:lnTo>
                  <a:lnTo>
                    <a:pt x="669" y="35"/>
                  </a:lnTo>
                  <a:lnTo>
                    <a:pt x="669" y="33"/>
                  </a:lnTo>
                  <a:lnTo>
                    <a:pt x="670" y="31"/>
                  </a:lnTo>
                  <a:lnTo>
                    <a:pt x="669" y="30"/>
                  </a:lnTo>
                  <a:lnTo>
                    <a:pt x="668" y="29"/>
                  </a:lnTo>
                  <a:lnTo>
                    <a:pt x="667" y="28"/>
                  </a:lnTo>
                  <a:lnTo>
                    <a:pt x="666" y="28"/>
                  </a:lnTo>
                  <a:lnTo>
                    <a:pt x="665" y="28"/>
                  </a:lnTo>
                  <a:lnTo>
                    <a:pt x="665" y="28"/>
                  </a:lnTo>
                  <a:lnTo>
                    <a:pt x="664" y="29"/>
                  </a:lnTo>
                  <a:lnTo>
                    <a:pt x="662" y="29"/>
                  </a:lnTo>
                  <a:lnTo>
                    <a:pt x="660" y="30"/>
                  </a:lnTo>
                  <a:lnTo>
                    <a:pt x="659" y="30"/>
                  </a:lnTo>
                  <a:lnTo>
                    <a:pt x="659" y="30"/>
                  </a:lnTo>
                  <a:lnTo>
                    <a:pt x="657" y="29"/>
                  </a:lnTo>
                  <a:lnTo>
                    <a:pt x="657" y="29"/>
                  </a:lnTo>
                  <a:lnTo>
                    <a:pt x="657" y="28"/>
                  </a:lnTo>
                  <a:lnTo>
                    <a:pt x="657" y="27"/>
                  </a:lnTo>
                  <a:lnTo>
                    <a:pt x="656" y="27"/>
                  </a:lnTo>
                  <a:lnTo>
                    <a:pt x="655" y="26"/>
                  </a:lnTo>
                  <a:lnTo>
                    <a:pt x="655" y="27"/>
                  </a:lnTo>
                  <a:lnTo>
                    <a:pt x="654" y="28"/>
                  </a:lnTo>
                  <a:lnTo>
                    <a:pt x="652" y="29"/>
                  </a:lnTo>
                  <a:lnTo>
                    <a:pt x="650" y="31"/>
                  </a:lnTo>
                  <a:lnTo>
                    <a:pt x="648" y="32"/>
                  </a:lnTo>
                  <a:lnTo>
                    <a:pt x="646" y="34"/>
                  </a:lnTo>
                  <a:lnTo>
                    <a:pt x="644" y="36"/>
                  </a:lnTo>
                  <a:lnTo>
                    <a:pt x="643" y="39"/>
                  </a:lnTo>
                  <a:lnTo>
                    <a:pt x="642" y="41"/>
                  </a:lnTo>
                  <a:lnTo>
                    <a:pt x="640" y="42"/>
                  </a:lnTo>
                  <a:lnTo>
                    <a:pt x="639" y="43"/>
                  </a:lnTo>
                  <a:lnTo>
                    <a:pt x="638" y="45"/>
                  </a:lnTo>
                  <a:lnTo>
                    <a:pt x="638" y="46"/>
                  </a:lnTo>
                  <a:lnTo>
                    <a:pt x="637" y="47"/>
                  </a:lnTo>
                  <a:lnTo>
                    <a:pt x="637" y="47"/>
                  </a:lnTo>
                  <a:lnTo>
                    <a:pt x="637" y="48"/>
                  </a:lnTo>
                  <a:lnTo>
                    <a:pt x="637" y="48"/>
                  </a:lnTo>
                  <a:lnTo>
                    <a:pt x="635" y="49"/>
                  </a:lnTo>
                  <a:lnTo>
                    <a:pt x="635" y="50"/>
                  </a:lnTo>
                  <a:lnTo>
                    <a:pt x="634" y="51"/>
                  </a:lnTo>
                  <a:lnTo>
                    <a:pt x="633" y="51"/>
                  </a:lnTo>
                  <a:lnTo>
                    <a:pt x="631" y="53"/>
                  </a:lnTo>
                  <a:lnTo>
                    <a:pt x="631" y="53"/>
                  </a:lnTo>
                  <a:lnTo>
                    <a:pt x="631" y="54"/>
                  </a:lnTo>
                  <a:lnTo>
                    <a:pt x="631" y="54"/>
                  </a:lnTo>
                  <a:lnTo>
                    <a:pt x="631" y="54"/>
                  </a:lnTo>
                  <a:lnTo>
                    <a:pt x="630" y="54"/>
                  </a:lnTo>
                  <a:lnTo>
                    <a:pt x="630" y="55"/>
                  </a:lnTo>
                  <a:lnTo>
                    <a:pt x="629" y="55"/>
                  </a:lnTo>
                  <a:lnTo>
                    <a:pt x="629" y="56"/>
                  </a:lnTo>
                  <a:lnTo>
                    <a:pt x="628" y="56"/>
                  </a:lnTo>
                  <a:lnTo>
                    <a:pt x="628" y="56"/>
                  </a:lnTo>
                  <a:lnTo>
                    <a:pt x="628" y="56"/>
                  </a:lnTo>
                  <a:lnTo>
                    <a:pt x="628" y="55"/>
                  </a:lnTo>
                  <a:lnTo>
                    <a:pt x="627" y="55"/>
                  </a:lnTo>
                  <a:lnTo>
                    <a:pt x="626" y="56"/>
                  </a:lnTo>
                  <a:lnTo>
                    <a:pt x="625" y="56"/>
                  </a:lnTo>
                  <a:lnTo>
                    <a:pt x="625" y="56"/>
                  </a:lnTo>
                  <a:lnTo>
                    <a:pt x="622" y="56"/>
                  </a:lnTo>
                  <a:lnTo>
                    <a:pt x="621" y="57"/>
                  </a:lnTo>
                  <a:lnTo>
                    <a:pt x="619" y="60"/>
                  </a:lnTo>
                  <a:lnTo>
                    <a:pt x="615" y="60"/>
                  </a:lnTo>
                  <a:lnTo>
                    <a:pt x="610" y="60"/>
                  </a:lnTo>
                  <a:lnTo>
                    <a:pt x="606" y="60"/>
                  </a:lnTo>
                  <a:lnTo>
                    <a:pt x="601" y="60"/>
                  </a:lnTo>
                  <a:lnTo>
                    <a:pt x="597" y="60"/>
                  </a:lnTo>
                  <a:lnTo>
                    <a:pt x="592" y="60"/>
                  </a:lnTo>
                  <a:lnTo>
                    <a:pt x="588" y="60"/>
                  </a:lnTo>
                  <a:lnTo>
                    <a:pt x="584" y="60"/>
                  </a:lnTo>
                  <a:lnTo>
                    <a:pt x="584" y="60"/>
                  </a:lnTo>
                  <a:lnTo>
                    <a:pt x="583" y="60"/>
                  </a:lnTo>
                  <a:lnTo>
                    <a:pt x="582" y="60"/>
                  </a:lnTo>
                  <a:lnTo>
                    <a:pt x="581" y="60"/>
                  </a:lnTo>
                  <a:lnTo>
                    <a:pt x="578" y="61"/>
                  </a:lnTo>
                  <a:lnTo>
                    <a:pt x="575" y="63"/>
                  </a:lnTo>
                  <a:lnTo>
                    <a:pt x="570" y="67"/>
                  </a:lnTo>
                  <a:lnTo>
                    <a:pt x="570" y="67"/>
                  </a:lnTo>
                  <a:lnTo>
                    <a:pt x="570" y="67"/>
                  </a:lnTo>
                  <a:lnTo>
                    <a:pt x="570" y="67"/>
                  </a:lnTo>
                  <a:lnTo>
                    <a:pt x="570" y="67"/>
                  </a:lnTo>
                  <a:lnTo>
                    <a:pt x="569" y="68"/>
                  </a:lnTo>
                  <a:lnTo>
                    <a:pt x="564" y="71"/>
                  </a:lnTo>
                  <a:lnTo>
                    <a:pt x="562" y="72"/>
                  </a:lnTo>
                  <a:lnTo>
                    <a:pt x="562" y="72"/>
                  </a:lnTo>
                  <a:lnTo>
                    <a:pt x="562" y="74"/>
                  </a:lnTo>
                  <a:lnTo>
                    <a:pt x="562" y="74"/>
                  </a:lnTo>
                  <a:lnTo>
                    <a:pt x="564" y="72"/>
                  </a:lnTo>
                  <a:lnTo>
                    <a:pt x="564" y="72"/>
                  </a:lnTo>
                  <a:lnTo>
                    <a:pt x="564" y="72"/>
                  </a:lnTo>
                  <a:lnTo>
                    <a:pt x="564" y="74"/>
                  </a:lnTo>
                  <a:lnTo>
                    <a:pt x="563" y="74"/>
                  </a:lnTo>
                  <a:lnTo>
                    <a:pt x="563" y="74"/>
                  </a:lnTo>
                  <a:lnTo>
                    <a:pt x="564" y="74"/>
                  </a:lnTo>
                  <a:lnTo>
                    <a:pt x="564" y="74"/>
                  </a:lnTo>
                  <a:lnTo>
                    <a:pt x="564" y="75"/>
                  </a:lnTo>
                  <a:lnTo>
                    <a:pt x="564" y="75"/>
                  </a:lnTo>
                  <a:lnTo>
                    <a:pt x="563" y="75"/>
                  </a:lnTo>
                  <a:lnTo>
                    <a:pt x="563" y="76"/>
                  </a:lnTo>
                  <a:lnTo>
                    <a:pt x="562" y="76"/>
                  </a:lnTo>
                  <a:lnTo>
                    <a:pt x="562" y="76"/>
                  </a:lnTo>
                  <a:lnTo>
                    <a:pt x="562" y="76"/>
                  </a:lnTo>
                  <a:lnTo>
                    <a:pt x="562" y="76"/>
                  </a:lnTo>
                  <a:lnTo>
                    <a:pt x="561" y="76"/>
                  </a:lnTo>
                  <a:lnTo>
                    <a:pt x="562" y="76"/>
                  </a:lnTo>
                  <a:lnTo>
                    <a:pt x="562" y="77"/>
                  </a:lnTo>
                  <a:lnTo>
                    <a:pt x="562" y="77"/>
                  </a:lnTo>
                  <a:lnTo>
                    <a:pt x="561" y="79"/>
                  </a:lnTo>
                  <a:lnTo>
                    <a:pt x="561" y="79"/>
                  </a:lnTo>
                  <a:lnTo>
                    <a:pt x="561" y="79"/>
                  </a:lnTo>
                  <a:lnTo>
                    <a:pt x="561" y="79"/>
                  </a:lnTo>
                  <a:lnTo>
                    <a:pt x="561" y="79"/>
                  </a:lnTo>
                  <a:lnTo>
                    <a:pt x="561" y="80"/>
                  </a:lnTo>
                  <a:lnTo>
                    <a:pt x="561" y="80"/>
                  </a:lnTo>
                  <a:lnTo>
                    <a:pt x="561" y="80"/>
                  </a:lnTo>
                  <a:lnTo>
                    <a:pt x="560" y="80"/>
                  </a:lnTo>
                  <a:lnTo>
                    <a:pt x="559" y="80"/>
                  </a:lnTo>
                  <a:lnTo>
                    <a:pt x="558" y="81"/>
                  </a:lnTo>
                  <a:lnTo>
                    <a:pt x="556" y="81"/>
                  </a:lnTo>
                  <a:lnTo>
                    <a:pt x="555" y="82"/>
                  </a:lnTo>
                  <a:lnTo>
                    <a:pt x="555" y="83"/>
                  </a:lnTo>
                  <a:lnTo>
                    <a:pt x="554" y="83"/>
                  </a:lnTo>
                  <a:lnTo>
                    <a:pt x="554" y="83"/>
                  </a:lnTo>
                  <a:lnTo>
                    <a:pt x="551" y="83"/>
                  </a:lnTo>
                  <a:lnTo>
                    <a:pt x="551" y="84"/>
                  </a:lnTo>
                  <a:lnTo>
                    <a:pt x="551" y="84"/>
                  </a:lnTo>
                  <a:lnTo>
                    <a:pt x="550" y="84"/>
                  </a:lnTo>
                  <a:lnTo>
                    <a:pt x="550" y="84"/>
                  </a:lnTo>
                  <a:lnTo>
                    <a:pt x="549" y="84"/>
                  </a:lnTo>
                  <a:lnTo>
                    <a:pt x="547" y="84"/>
                  </a:lnTo>
                  <a:lnTo>
                    <a:pt x="546" y="84"/>
                  </a:lnTo>
                  <a:lnTo>
                    <a:pt x="544" y="84"/>
                  </a:lnTo>
                  <a:lnTo>
                    <a:pt x="543" y="84"/>
                  </a:lnTo>
                  <a:lnTo>
                    <a:pt x="543" y="83"/>
                  </a:lnTo>
                  <a:lnTo>
                    <a:pt x="541" y="83"/>
                  </a:lnTo>
                  <a:lnTo>
                    <a:pt x="538" y="82"/>
                  </a:lnTo>
                  <a:lnTo>
                    <a:pt x="535" y="82"/>
                  </a:lnTo>
                  <a:lnTo>
                    <a:pt x="532" y="83"/>
                  </a:lnTo>
                  <a:lnTo>
                    <a:pt x="528" y="84"/>
                  </a:lnTo>
                  <a:lnTo>
                    <a:pt x="528" y="84"/>
                  </a:lnTo>
                  <a:lnTo>
                    <a:pt x="528" y="84"/>
                  </a:lnTo>
                  <a:lnTo>
                    <a:pt x="527" y="86"/>
                  </a:lnTo>
                  <a:lnTo>
                    <a:pt x="528" y="87"/>
                  </a:lnTo>
                  <a:lnTo>
                    <a:pt x="529" y="87"/>
                  </a:lnTo>
                  <a:lnTo>
                    <a:pt x="528" y="87"/>
                  </a:lnTo>
                  <a:lnTo>
                    <a:pt x="528" y="88"/>
                  </a:lnTo>
                  <a:lnTo>
                    <a:pt x="528" y="88"/>
                  </a:lnTo>
                  <a:lnTo>
                    <a:pt x="528" y="89"/>
                  </a:lnTo>
                  <a:lnTo>
                    <a:pt x="528" y="90"/>
                  </a:lnTo>
                  <a:lnTo>
                    <a:pt x="527" y="90"/>
                  </a:lnTo>
                  <a:lnTo>
                    <a:pt x="527" y="91"/>
                  </a:lnTo>
                  <a:lnTo>
                    <a:pt x="526" y="91"/>
                  </a:lnTo>
                  <a:lnTo>
                    <a:pt x="525" y="92"/>
                  </a:lnTo>
                  <a:lnTo>
                    <a:pt x="524" y="93"/>
                  </a:lnTo>
                  <a:lnTo>
                    <a:pt x="523" y="93"/>
                  </a:lnTo>
                  <a:lnTo>
                    <a:pt x="521" y="94"/>
                  </a:lnTo>
                  <a:lnTo>
                    <a:pt x="520" y="95"/>
                  </a:lnTo>
                  <a:lnTo>
                    <a:pt x="519" y="96"/>
                  </a:lnTo>
                  <a:lnTo>
                    <a:pt x="515" y="97"/>
                  </a:lnTo>
                  <a:lnTo>
                    <a:pt x="510" y="99"/>
                  </a:lnTo>
                  <a:lnTo>
                    <a:pt x="510" y="99"/>
                  </a:lnTo>
                  <a:lnTo>
                    <a:pt x="509" y="99"/>
                  </a:lnTo>
                  <a:lnTo>
                    <a:pt x="508" y="100"/>
                  </a:lnTo>
                  <a:lnTo>
                    <a:pt x="507" y="100"/>
                  </a:lnTo>
                  <a:lnTo>
                    <a:pt x="501" y="102"/>
                  </a:lnTo>
                  <a:lnTo>
                    <a:pt x="496" y="104"/>
                  </a:lnTo>
                  <a:lnTo>
                    <a:pt x="493" y="105"/>
                  </a:lnTo>
                  <a:lnTo>
                    <a:pt x="490" y="107"/>
                  </a:lnTo>
                  <a:lnTo>
                    <a:pt x="489" y="107"/>
                  </a:lnTo>
                  <a:lnTo>
                    <a:pt x="488" y="107"/>
                  </a:lnTo>
                  <a:lnTo>
                    <a:pt x="487" y="107"/>
                  </a:lnTo>
                  <a:lnTo>
                    <a:pt x="485" y="109"/>
                  </a:lnTo>
                  <a:lnTo>
                    <a:pt x="483" y="109"/>
                  </a:lnTo>
                  <a:lnTo>
                    <a:pt x="481" y="109"/>
                  </a:lnTo>
                  <a:lnTo>
                    <a:pt x="480" y="110"/>
                  </a:lnTo>
                  <a:lnTo>
                    <a:pt x="480" y="110"/>
                  </a:lnTo>
                  <a:lnTo>
                    <a:pt x="479" y="110"/>
                  </a:lnTo>
                  <a:lnTo>
                    <a:pt x="478" y="109"/>
                  </a:lnTo>
                  <a:lnTo>
                    <a:pt x="478" y="109"/>
                  </a:lnTo>
                  <a:lnTo>
                    <a:pt x="478" y="109"/>
                  </a:lnTo>
                  <a:lnTo>
                    <a:pt x="477" y="109"/>
                  </a:lnTo>
                  <a:lnTo>
                    <a:pt x="476" y="109"/>
                  </a:lnTo>
                  <a:lnTo>
                    <a:pt x="475" y="109"/>
                  </a:lnTo>
                  <a:lnTo>
                    <a:pt x="475" y="109"/>
                  </a:lnTo>
                  <a:lnTo>
                    <a:pt x="474" y="109"/>
                  </a:lnTo>
                  <a:lnTo>
                    <a:pt x="475" y="109"/>
                  </a:lnTo>
                  <a:lnTo>
                    <a:pt x="478" y="107"/>
                  </a:lnTo>
                  <a:lnTo>
                    <a:pt x="478" y="107"/>
                  </a:lnTo>
                  <a:lnTo>
                    <a:pt x="477" y="107"/>
                  </a:lnTo>
                  <a:lnTo>
                    <a:pt x="477" y="106"/>
                  </a:lnTo>
                  <a:lnTo>
                    <a:pt x="476" y="106"/>
                  </a:lnTo>
                  <a:lnTo>
                    <a:pt x="476" y="107"/>
                  </a:lnTo>
                  <a:lnTo>
                    <a:pt x="476" y="107"/>
                  </a:lnTo>
                  <a:lnTo>
                    <a:pt x="475" y="107"/>
                  </a:lnTo>
                  <a:lnTo>
                    <a:pt x="475" y="107"/>
                  </a:lnTo>
                  <a:lnTo>
                    <a:pt x="474" y="106"/>
                  </a:lnTo>
                  <a:lnTo>
                    <a:pt x="473" y="105"/>
                  </a:lnTo>
                  <a:lnTo>
                    <a:pt x="472" y="105"/>
                  </a:lnTo>
                  <a:lnTo>
                    <a:pt x="472" y="105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72" y="102"/>
                  </a:lnTo>
                  <a:lnTo>
                    <a:pt x="473" y="102"/>
                  </a:lnTo>
                  <a:lnTo>
                    <a:pt x="473" y="102"/>
                  </a:lnTo>
                  <a:lnTo>
                    <a:pt x="474" y="102"/>
                  </a:lnTo>
                  <a:lnTo>
                    <a:pt x="474" y="102"/>
                  </a:lnTo>
                  <a:lnTo>
                    <a:pt x="474" y="101"/>
                  </a:lnTo>
                  <a:lnTo>
                    <a:pt x="474" y="101"/>
                  </a:lnTo>
                  <a:lnTo>
                    <a:pt x="475" y="100"/>
                  </a:lnTo>
                  <a:lnTo>
                    <a:pt x="475" y="100"/>
                  </a:lnTo>
                  <a:lnTo>
                    <a:pt x="475" y="100"/>
                  </a:lnTo>
                  <a:lnTo>
                    <a:pt x="476" y="99"/>
                  </a:lnTo>
                  <a:lnTo>
                    <a:pt x="476" y="98"/>
                  </a:lnTo>
                  <a:lnTo>
                    <a:pt x="477" y="97"/>
                  </a:lnTo>
                  <a:lnTo>
                    <a:pt x="478" y="96"/>
                  </a:lnTo>
                  <a:lnTo>
                    <a:pt x="478" y="96"/>
                  </a:lnTo>
                  <a:lnTo>
                    <a:pt x="480" y="96"/>
                  </a:lnTo>
                  <a:lnTo>
                    <a:pt x="480" y="96"/>
                  </a:lnTo>
                  <a:lnTo>
                    <a:pt x="480" y="95"/>
                  </a:lnTo>
                  <a:lnTo>
                    <a:pt x="481" y="94"/>
                  </a:lnTo>
                  <a:lnTo>
                    <a:pt x="481" y="93"/>
                  </a:lnTo>
                  <a:lnTo>
                    <a:pt x="483" y="93"/>
                  </a:lnTo>
                  <a:lnTo>
                    <a:pt x="483" y="93"/>
                  </a:lnTo>
                  <a:lnTo>
                    <a:pt x="483" y="92"/>
                  </a:lnTo>
                  <a:lnTo>
                    <a:pt x="483" y="92"/>
                  </a:lnTo>
                  <a:lnTo>
                    <a:pt x="484" y="92"/>
                  </a:lnTo>
                  <a:lnTo>
                    <a:pt x="485" y="91"/>
                  </a:lnTo>
                  <a:lnTo>
                    <a:pt x="485" y="92"/>
                  </a:lnTo>
                  <a:lnTo>
                    <a:pt x="485" y="92"/>
                  </a:lnTo>
                  <a:lnTo>
                    <a:pt x="485" y="93"/>
                  </a:lnTo>
                  <a:lnTo>
                    <a:pt x="485" y="93"/>
                  </a:lnTo>
                  <a:lnTo>
                    <a:pt x="484" y="93"/>
                  </a:lnTo>
                  <a:lnTo>
                    <a:pt x="486" y="92"/>
                  </a:lnTo>
                  <a:lnTo>
                    <a:pt x="487" y="91"/>
                  </a:lnTo>
                  <a:lnTo>
                    <a:pt x="489" y="87"/>
                  </a:lnTo>
                  <a:lnTo>
                    <a:pt x="489" y="87"/>
                  </a:lnTo>
                  <a:lnTo>
                    <a:pt x="489" y="86"/>
                  </a:lnTo>
                  <a:lnTo>
                    <a:pt x="490" y="84"/>
                  </a:lnTo>
                  <a:lnTo>
                    <a:pt x="490" y="79"/>
                  </a:lnTo>
                  <a:lnTo>
                    <a:pt x="491" y="76"/>
                  </a:lnTo>
                  <a:lnTo>
                    <a:pt x="491" y="75"/>
                  </a:lnTo>
                  <a:lnTo>
                    <a:pt x="490" y="74"/>
                  </a:lnTo>
                  <a:lnTo>
                    <a:pt x="490" y="74"/>
                  </a:lnTo>
                  <a:lnTo>
                    <a:pt x="489" y="72"/>
                  </a:lnTo>
                  <a:lnTo>
                    <a:pt x="488" y="72"/>
                  </a:lnTo>
                  <a:lnTo>
                    <a:pt x="487" y="74"/>
                  </a:lnTo>
                  <a:lnTo>
                    <a:pt x="486" y="74"/>
                  </a:lnTo>
                  <a:lnTo>
                    <a:pt x="485" y="75"/>
                  </a:lnTo>
                  <a:lnTo>
                    <a:pt x="485" y="75"/>
                  </a:lnTo>
                  <a:lnTo>
                    <a:pt x="484" y="75"/>
                  </a:lnTo>
                  <a:lnTo>
                    <a:pt x="484" y="75"/>
                  </a:lnTo>
                  <a:lnTo>
                    <a:pt x="483" y="75"/>
                  </a:lnTo>
                  <a:lnTo>
                    <a:pt x="484" y="75"/>
                  </a:lnTo>
                  <a:lnTo>
                    <a:pt x="484" y="76"/>
                  </a:lnTo>
                  <a:lnTo>
                    <a:pt x="481" y="77"/>
                  </a:lnTo>
                  <a:lnTo>
                    <a:pt x="481" y="78"/>
                  </a:lnTo>
                  <a:lnTo>
                    <a:pt x="480" y="78"/>
                  </a:lnTo>
                  <a:lnTo>
                    <a:pt x="479" y="78"/>
                  </a:lnTo>
                  <a:lnTo>
                    <a:pt x="479" y="79"/>
                  </a:lnTo>
                  <a:lnTo>
                    <a:pt x="478" y="79"/>
                  </a:lnTo>
                  <a:lnTo>
                    <a:pt x="477" y="79"/>
                  </a:lnTo>
                  <a:lnTo>
                    <a:pt x="476" y="79"/>
                  </a:lnTo>
                  <a:lnTo>
                    <a:pt x="476" y="78"/>
                  </a:lnTo>
                  <a:lnTo>
                    <a:pt x="476" y="78"/>
                  </a:lnTo>
                  <a:lnTo>
                    <a:pt x="476" y="77"/>
                  </a:lnTo>
                  <a:lnTo>
                    <a:pt x="476" y="76"/>
                  </a:lnTo>
                  <a:lnTo>
                    <a:pt x="477" y="76"/>
                  </a:lnTo>
                  <a:lnTo>
                    <a:pt x="477" y="75"/>
                  </a:lnTo>
                  <a:lnTo>
                    <a:pt x="478" y="74"/>
                  </a:lnTo>
                  <a:lnTo>
                    <a:pt x="479" y="74"/>
                  </a:lnTo>
                  <a:lnTo>
                    <a:pt x="480" y="74"/>
                  </a:lnTo>
                  <a:lnTo>
                    <a:pt x="480" y="74"/>
                  </a:lnTo>
                  <a:lnTo>
                    <a:pt x="480" y="72"/>
                  </a:lnTo>
                  <a:lnTo>
                    <a:pt x="481" y="72"/>
                  </a:lnTo>
                  <a:lnTo>
                    <a:pt x="481" y="72"/>
                  </a:lnTo>
                  <a:lnTo>
                    <a:pt x="483" y="70"/>
                  </a:lnTo>
                  <a:lnTo>
                    <a:pt x="484" y="70"/>
                  </a:lnTo>
                  <a:lnTo>
                    <a:pt x="484" y="69"/>
                  </a:lnTo>
                  <a:lnTo>
                    <a:pt x="485" y="69"/>
                  </a:lnTo>
                  <a:lnTo>
                    <a:pt x="484" y="70"/>
                  </a:lnTo>
                  <a:lnTo>
                    <a:pt x="486" y="69"/>
                  </a:lnTo>
                  <a:lnTo>
                    <a:pt x="487" y="68"/>
                  </a:lnTo>
                  <a:lnTo>
                    <a:pt x="487" y="68"/>
                  </a:lnTo>
                  <a:lnTo>
                    <a:pt x="488" y="66"/>
                  </a:lnTo>
                  <a:lnTo>
                    <a:pt x="488" y="65"/>
                  </a:lnTo>
                  <a:lnTo>
                    <a:pt x="489" y="64"/>
                  </a:lnTo>
                  <a:lnTo>
                    <a:pt x="489" y="63"/>
                  </a:lnTo>
                  <a:lnTo>
                    <a:pt x="489" y="62"/>
                  </a:lnTo>
                  <a:lnTo>
                    <a:pt x="489" y="60"/>
                  </a:lnTo>
                  <a:lnTo>
                    <a:pt x="489" y="60"/>
                  </a:lnTo>
                  <a:lnTo>
                    <a:pt x="489" y="60"/>
                  </a:lnTo>
                  <a:lnTo>
                    <a:pt x="489" y="59"/>
                  </a:lnTo>
                  <a:lnTo>
                    <a:pt x="490" y="59"/>
                  </a:lnTo>
                  <a:lnTo>
                    <a:pt x="491" y="59"/>
                  </a:lnTo>
                  <a:lnTo>
                    <a:pt x="491" y="59"/>
                  </a:lnTo>
                  <a:lnTo>
                    <a:pt x="491" y="59"/>
                  </a:lnTo>
                  <a:lnTo>
                    <a:pt x="491" y="59"/>
                  </a:lnTo>
                  <a:lnTo>
                    <a:pt x="491" y="58"/>
                  </a:lnTo>
                  <a:lnTo>
                    <a:pt x="491" y="58"/>
                  </a:lnTo>
                  <a:lnTo>
                    <a:pt x="491" y="58"/>
                  </a:lnTo>
                  <a:lnTo>
                    <a:pt x="490" y="57"/>
                  </a:lnTo>
                  <a:lnTo>
                    <a:pt x="490" y="57"/>
                  </a:lnTo>
                  <a:lnTo>
                    <a:pt x="491" y="56"/>
                  </a:lnTo>
                  <a:lnTo>
                    <a:pt x="491" y="56"/>
                  </a:lnTo>
                  <a:lnTo>
                    <a:pt x="490" y="55"/>
                  </a:lnTo>
                  <a:lnTo>
                    <a:pt x="489" y="55"/>
                  </a:lnTo>
                  <a:lnTo>
                    <a:pt x="487" y="54"/>
                  </a:lnTo>
                  <a:lnTo>
                    <a:pt x="486" y="53"/>
                  </a:lnTo>
                  <a:lnTo>
                    <a:pt x="486" y="53"/>
                  </a:lnTo>
                  <a:lnTo>
                    <a:pt x="485" y="53"/>
                  </a:lnTo>
                  <a:lnTo>
                    <a:pt x="484" y="53"/>
                  </a:lnTo>
                  <a:lnTo>
                    <a:pt x="484" y="52"/>
                  </a:lnTo>
                  <a:lnTo>
                    <a:pt x="484" y="52"/>
                  </a:lnTo>
                  <a:lnTo>
                    <a:pt x="484" y="51"/>
                  </a:lnTo>
                  <a:lnTo>
                    <a:pt x="483" y="51"/>
                  </a:lnTo>
                  <a:lnTo>
                    <a:pt x="481" y="51"/>
                  </a:lnTo>
                  <a:lnTo>
                    <a:pt x="480" y="50"/>
                  </a:lnTo>
                  <a:lnTo>
                    <a:pt x="479" y="50"/>
                  </a:lnTo>
                  <a:lnTo>
                    <a:pt x="478" y="49"/>
                  </a:lnTo>
                  <a:lnTo>
                    <a:pt x="477" y="50"/>
                  </a:lnTo>
                  <a:lnTo>
                    <a:pt x="477" y="50"/>
                  </a:lnTo>
                  <a:lnTo>
                    <a:pt x="476" y="50"/>
                  </a:lnTo>
                  <a:lnTo>
                    <a:pt x="476" y="50"/>
                  </a:lnTo>
                  <a:lnTo>
                    <a:pt x="476" y="50"/>
                  </a:lnTo>
                  <a:lnTo>
                    <a:pt x="475" y="51"/>
                  </a:lnTo>
                  <a:lnTo>
                    <a:pt x="474" y="51"/>
                  </a:lnTo>
                  <a:lnTo>
                    <a:pt x="473" y="52"/>
                  </a:lnTo>
                  <a:lnTo>
                    <a:pt x="473" y="53"/>
                  </a:lnTo>
                  <a:lnTo>
                    <a:pt x="473" y="53"/>
                  </a:lnTo>
                  <a:lnTo>
                    <a:pt x="473" y="54"/>
                  </a:lnTo>
                  <a:lnTo>
                    <a:pt x="473" y="54"/>
                  </a:lnTo>
                  <a:lnTo>
                    <a:pt x="474" y="54"/>
                  </a:lnTo>
                  <a:lnTo>
                    <a:pt x="474" y="54"/>
                  </a:lnTo>
                  <a:lnTo>
                    <a:pt x="474" y="55"/>
                  </a:lnTo>
                  <a:lnTo>
                    <a:pt x="473" y="55"/>
                  </a:lnTo>
                  <a:lnTo>
                    <a:pt x="472" y="55"/>
                  </a:lnTo>
                  <a:lnTo>
                    <a:pt x="471" y="55"/>
                  </a:lnTo>
                  <a:lnTo>
                    <a:pt x="469" y="56"/>
                  </a:lnTo>
                  <a:lnTo>
                    <a:pt x="469" y="56"/>
                  </a:lnTo>
                  <a:lnTo>
                    <a:pt x="468" y="57"/>
                  </a:lnTo>
                  <a:lnTo>
                    <a:pt x="468" y="57"/>
                  </a:lnTo>
                  <a:lnTo>
                    <a:pt x="467" y="59"/>
                  </a:lnTo>
                  <a:lnTo>
                    <a:pt x="467" y="59"/>
                  </a:lnTo>
                  <a:lnTo>
                    <a:pt x="466" y="61"/>
                  </a:lnTo>
                  <a:lnTo>
                    <a:pt x="465" y="62"/>
                  </a:lnTo>
                  <a:lnTo>
                    <a:pt x="464" y="63"/>
                  </a:lnTo>
                  <a:lnTo>
                    <a:pt x="464" y="63"/>
                  </a:lnTo>
                  <a:lnTo>
                    <a:pt x="464" y="62"/>
                  </a:lnTo>
                  <a:lnTo>
                    <a:pt x="465" y="61"/>
                  </a:lnTo>
                  <a:lnTo>
                    <a:pt x="466" y="60"/>
                  </a:lnTo>
                  <a:lnTo>
                    <a:pt x="466" y="60"/>
                  </a:lnTo>
                  <a:lnTo>
                    <a:pt x="466" y="60"/>
                  </a:lnTo>
                  <a:lnTo>
                    <a:pt x="465" y="60"/>
                  </a:lnTo>
                  <a:lnTo>
                    <a:pt x="465" y="61"/>
                  </a:lnTo>
                  <a:lnTo>
                    <a:pt x="465" y="61"/>
                  </a:lnTo>
                  <a:lnTo>
                    <a:pt x="465" y="61"/>
                  </a:lnTo>
                  <a:lnTo>
                    <a:pt x="464" y="62"/>
                  </a:lnTo>
                  <a:lnTo>
                    <a:pt x="464" y="62"/>
                  </a:lnTo>
                  <a:lnTo>
                    <a:pt x="463" y="62"/>
                  </a:lnTo>
                  <a:lnTo>
                    <a:pt x="463" y="62"/>
                  </a:lnTo>
                  <a:lnTo>
                    <a:pt x="464" y="61"/>
                  </a:lnTo>
                  <a:lnTo>
                    <a:pt x="464" y="60"/>
                  </a:lnTo>
                  <a:lnTo>
                    <a:pt x="464" y="60"/>
                  </a:lnTo>
                  <a:lnTo>
                    <a:pt x="465" y="59"/>
                  </a:lnTo>
                  <a:lnTo>
                    <a:pt x="465" y="59"/>
                  </a:lnTo>
                  <a:lnTo>
                    <a:pt x="465" y="58"/>
                  </a:lnTo>
                  <a:lnTo>
                    <a:pt x="466" y="58"/>
                  </a:lnTo>
                  <a:lnTo>
                    <a:pt x="466" y="57"/>
                  </a:lnTo>
                  <a:lnTo>
                    <a:pt x="466" y="57"/>
                  </a:lnTo>
                  <a:lnTo>
                    <a:pt x="466" y="57"/>
                  </a:lnTo>
                  <a:lnTo>
                    <a:pt x="464" y="58"/>
                  </a:lnTo>
                  <a:lnTo>
                    <a:pt x="463" y="60"/>
                  </a:lnTo>
                  <a:lnTo>
                    <a:pt x="462" y="60"/>
                  </a:lnTo>
                  <a:lnTo>
                    <a:pt x="461" y="60"/>
                  </a:lnTo>
                  <a:lnTo>
                    <a:pt x="461" y="60"/>
                  </a:lnTo>
                  <a:lnTo>
                    <a:pt x="460" y="61"/>
                  </a:lnTo>
                  <a:lnTo>
                    <a:pt x="460" y="61"/>
                  </a:lnTo>
                  <a:lnTo>
                    <a:pt x="459" y="61"/>
                  </a:lnTo>
                  <a:lnTo>
                    <a:pt x="459" y="61"/>
                  </a:lnTo>
                  <a:lnTo>
                    <a:pt x="458" y="63"/>
                  </a:lnTo>
                  <a:lnTo>
                    <a:pt x="458" y="63"/>
                  </a:lnTo>
                  <a:lnTo>
                    <a:pt x="456" y="64"/>
                  </a:lnTo>
                  <a:lnTo>
                    <a:pt x="456" y="64"/>
                  </a:lnTo>
                  <a:lnTo>
                    <a:pt x="456" y="64"/>
                  </a:lnTo>
                  <a:lnTo>
                    <a:pt x="456" y="65"/>
                  </a:lnTo>
                  <a:lnTo>
                    <a:pt x="455" y="66"/>
                  </a:lnTo>
                  <a:lnTo>
                    <a:pt x="454" y="67"/>
                  </a:lnTo>
                  <a:lnTo>
                    <a:pt x="453" y="69"/>
                  </a:lnTo>
                  <a:lnTo>
                    <a:pt x="452" y="70"/>
                  </a:lnTo>
                  <a:lnTo>
                    <a:pt x="451" y="71"/>
                  </a:lnTo>
                  <a:lnTo>
                    <a:pt x="450" y="72"/>
                  </a:lnTo>
                  <a:lnTo>
                    <a:pt x="450" y="72"/>
                  </a:lnTo>
                  <a:lnTo>
                    <a:pt x="450" y="74"/>
                  </a:lnTo>
                  <a:lnTo>
                    <a:pt x="450" y="75"/>
                  </a:lnTo>
                  <a:lnTo>
                    <a:pt x="449" y="77"/>
                  </a:lnTo>
                  <a:lnTo>
                    <a:pt x="449" y="77"/>
                  </a:lnTo>
                  <a:lnTo>
                    <a:pt x="446" y="79"/>
                  </a:lnTo>
                  <a:lnTo>
                    <a:pt x="446" y="79"/>
                  </a:lnTo>
                  <a:lnTo>
                    <a:pt x="446" y="82"/>
                  </a:lnTo>
                  <a:lnTo>
                    <a:pt x="446" y="84"/>
                  </a:lnTo>
                  <a:lnTo>
                    <a:pt x="446" y="84"/>
                  </a:lnTo>
                  <a:lnTo>
                    <a:pt x="446" y="85"/>
                  </a:lnTo>
                  <a:lnTo>
                    <a:pt x="446" y="87"/>
                  </a:lnTo>
                  <a:lnTo>
                    <a:pt x="446" y="89"/>
                  </a:lnTo>
                  <a:lnTo>
                    <a:pt x="445" y="90"/>
                  </a:lnTo>
                  <a:lnTo>
                    <a:pt x="444" y="92"/>
                  </a:lnTo>
                  <a:lnTo>
                    <a:pt x="443" y="94"/>
                  </a:lnTo>
                  <a:lnTo>
                    <a:pt x="442" y="95"/>
                  </a:lnTo>
                  <a:lnTo>
                    <a:pt x="441" y="97"/>
                  </a:lnTo>
                  <a:lnTo>
                    <a:pt x="440" y="98"/>
                  </a:lnTo>
                  <a:lnTo>
                    <a:pt x="438" y="100"/>
                  </a:lnTo>
                  <a:lnTo>
                    <a:pt x="437" y="101"/>
                  </a:lnTo>
                  <a:lnTo>
                    <a:pt x="436" y="102"/>
                  </a:lnTo>
                  <a:lnTo>
                    <a:pt x="435" y="103"/>
                  </a:lnTo>
                  <a:lnTo>
                    <a:pt x="433" y="104"/>
                  </a:lnTo>
                  <a:lnTo>
                    <a:pt x="430" y="105"/>
                  </a:lnTo>
                  <a:lnTo>
                    <a:pt x="429" y="106"/>
                  </a:lnTo>
                  <a:lnTo>
                    <a:pt x="428" y="106"/>
                  </a:lnTo>
                  <a:lnTo>
                    <a:pt x="427" y="106"/>
                  </a:lnTo>
                  <a:lnTo>
                    <a:pt x="426" y="105"/>
                  </a:lnTo>
                  <a:lnTo>
                    <a:pt x="426" y="105"/>
                  </a:lnTo>
                  <a:lnTo>
                    <a:pt x="426" y="105"/>
                  </a:lnTo>
                  <a:lnTo>
                    <a:pt x="426" y="105"/>
                  </a:lnTo>
                  <a:lnTo>
                    <a:pt x="425" y="105"/>
                  </a:lnTo>
                  <a:lnTo>
                    <a:pt x="425" y="104"/>
                  </a:lnTo>
                  <a:lnTo>
                    <a:pt x="425" y="103"/>
                  </a:lnTo>
                  <a:lnTo>
                    <a:pt x="425" y="101"/>
                  </a:lnTo>
                  <a:lnTo>
                    <a:pt x="425" y="100"/>
                  </a:lnTo>
                  <a:lnTo>
                    <a:pt x="425" y="99"/>
                  </a:lnTo>
                  <a:lnTo>
                    <a:pt x="425" y="99"/>
                  </a:lnTo>
                  <a:lnTo>
                    <a:pt x="425" y="98"/>
                  </a:lnTo>
                  <a:lnTo>
                    <a:pt x="425" y="96"/>
                  </a:lnTo>
                  <a:lnTo>
                    <a:pt x="426" y="94"/>
                  </a:lnTo>
                  <a:lnTo>
                    <a:pt x="427" y="92"/>
                  </a:lnTo>
                  <a:lnTo>
                    <a:pt x="428" y="91"/>
                  </a:lnTo>
                  <a:lnTo>
                    <a:pt x="428" y="90"/>
                  </a:lnTo>
                  <a:lnTo>
                    <a:pt x="428" y="89"/>
                  </a:lnTo>
                  <a:lnTo>
                    <a:pt x="428" y="89"/>
                  </a:lnTo>
                  <a:lnTo>
                    <a:pt x="428" y="88"/>
                  </a:lnTo>
                  <a:lnTo>
                    <a:pt x="428" y="88"/>
                  </a:lnTo>
                  <a:lnTo>
                    <a:pt x="428" y="87"/>
                  </a:lnTo>
                  <a:lnTo>
                    <a:pt x="428" y="87"/>
                  </a:lnTo>
                  <a:lnTo>
                    <a:pt x="429" y="86"/>
                  </a:lnTo>
                  <a:lnTo>
                    <a:pt x="429" y="86"/>
                  </a:lnTo>
                  <a:lnTo>
                    <a:pt x="429" y="86"/>
                  </a:lnTo>
                  <a:lnTo>
                    <a:pt x="429" y="86"/>
                  </a:lnTo>
                  <a:lnTo>
                    <a:pt x="429" y="85"/>
                  </a:lnTo>
                  <a:lnTo>
                    <a:pt x="429" y="84"/>
                  </a:lnTo>
                  <a:lnTo>
                    <a:pt x="430" y="84"/>
                  </a:lnTo>
                  <a:lnTo>
                    <a:pt x="430" y="83"/>
                  </a:lnTo>
                  <a:lnTo>
                    <a:pt x="431" y="82"/>
                  </a:lnTo>
                  <a:lnTo>
                    <a:pt x="432" y="81"/>
                  </a:lnTo>
                  <a:lnTo>
                    <a:pt x="432" y="80"/>
                  </a:lnTo>
                  <a:lnTo>
                    <a:pt x="433" y="79"/>
                  </a:lnTo>
                  <a:lnTo>
                    <a:pt x="434" y="78"/>
                  </a:lnTo>
                  <a:lnTo>
                    <a:pt x="434" y="77"/>
                  </a:lnTo>
                  <a:lnTo>
                    <a:pt x="434" y="77"/>
                  </a:lnTo>
                  <a:lnTo>
                    <a:pt x="434" y="76"/>
                  </a:lnTo>
                  <a:lnTo>
                    <a:pt x="435" y="75"/>
                  </a:lnTo>
                  <a:lnTo>
                    <a:pt x="435" y="74"/>
                  </a:lnTo>
                  <a:lnTo>
                    <a:pt x="436" y="72"/>
                  </a:lnTo>
                  <a:lnTo>
                    <a:pt x="437" y="71"/>
                  </a:lnTo>
                  <a:lnTo>
                    <a:pt x="438" y="71"/>
                  </a:lnTo>
                  <a:lnTo>
                    <a:pt x="439" y="70"/>
                  </a:lnTo>
                  <a:lnTo>
                    <a:pt x="439" y="69"/>
                  </a:lnTo>
                  <a:lnTo>
                    <a:pt x="440" y="68"/>
                  </a:lnTo>
                  <a:lnTo>
                    <a:pt x="441" y="66"/>
                  </a:lnTo>
                  <a:lnTo>
                    <a:pt x="442" y="65"/>
                  </a:lnTo>
                  <a:lnTo>
                    <a:pt x="443" y="64"/>
                  </a:lnTo>
                  <a:lnTo>
                    <a:pt x="443" y="64"/>
                  </a:lnTo>
                  <a:lnTo>
                    <a:pt x="444" y="63"/>
                  </a:lnTo>
                  <a:lnTo>
                    <a:pt x="444" y="62"/>
                  </a:lnTo>
                  <a:lnTo>
                    <a:pt x="444" y="62"/>
                  </a:lnTo>
                  <a:lnTo>
                    <a:pt x="443" y="62"/>
                  </a:lnTo>
                  <a:lnTo>
                    <a:pt x="443" y="62"/>
                  </a:lnTo>
                  <a:lnTo>
                    <a:pt x="442" y="62"/>
                  </a:lnTo>
                  <a:lnTo>
                    <a:pt x="442" y="62"/>
                  </a:lnTo>
                  <a:lnTo>
                    <a:pt x="441" y="62"/>
                  </a:lnTo>
                  <a:lnTo>
                    <a:pt x="440" y="63"/>
                  </a:lnTo>
                  <a:lnTo>
                    <a:pt x="439" y="64"/>
                  </a:lnTo>
                  <a:lnTo>
                    <a:pt x="438" y="64"/>
                  </a:lnTo>
                  <a:lnTo>
                    <a:pt x="437" y="65"/>
                  </a:lnTo>
                  <a:lnTo>
                    <a:pt x="437" y="65"/>
                  </a:lnTo>
                  <a:lnTo>
                    <a:pt x="436" y="66"/>
                  </a:lnTo>
                  <a:lnTo>
                    <a:pt x="436" y="66"/>
                  </a:lnTo>
                  <a:lnTo>
                    <a:pt x="435" y="66"/>
                  </a:lnTo>
                  <a:lnTo>
                    <a:pt x="436" y="65"/>
                  </a:lnTo>
                  <a:lnTo>
                    <a:pt x="436" y="64"/>
                  </a:lnTo>
                  <a:lnTo>
                    <a:pt x="437" y="63"/>
                  </a:lnTo>
                  <a:lnTo>
                    <a:pt x="439" y="61"/>
                  </a:lnTo>
                  <a:lnTo>
                    <a:pt x="439" y="61"/>
                  </a:lnTo>
                  <a:lnTo>
                    <a:pt x="440" y="61"/>
                  </a:lnTo>
                  <a:lnTo>
                    <a:pt x="441" y="60"/>
                  </a:lnTo>
                  <a:lnTo>
                    <a:pt x="442" y="59"/>
                  </a:lnTo>
                  <a:lnTo>
                    <a:pt x="443" y="59"/>
                  </a:lnTo>
                  <a:lnTo>
                    <a:pt x="443" y="58"/>
                  </a:lnTo>
                  <a:lnTo>
                    <a:pt x="443" y="58"/>
                  </a:lnTo>
                  <a:lnTo>
                    <a:pt x="444" y="57"/>
                  </a:lnTo>
                  <a:lnTo>
                    <a:pt x="445" y="57"/>
                  </a:lnTo>
                  <a:lnTo>
                    <a:pt x="448" y="55"/>
                  </a:lnTo>
                  <a:lnTo>
                    <a:pt x="449" y="53"/>
                  </a:lnTo>
                  <a:lnTo>
                    <a:pt x="451" y="52"/>
                  </a:lnTo>
                  <a:lnTo>
                    <a:pt x="452" y="51"/>
                  </a:lnTo>
                  <a:lnTo>
                    <a:pt x="452" y="51"/>
                  </a:lnTo>
                  <a:lnTo>
                    <a:pt x="453" y="50"/>
                  </a:lnTo>
                  <a:lnTo>
                    <a:pt x="454" y="49"/>
                  </a:lnTo>
                  <a:lnTo>
                    <a:pt x="455" y="48"/>
                  </a:lnTo>
                  <a:lnTo>
                    <a:pt x="455" y="48"/>
                  </a:lnTo>
                  <a:lnTo>
                    <a:pt x="455" y="48"/>
                  </a:lnTo>
                  <a:lnTo>
                    <a:pt x="455" y="49"/>
                  </a:lnTo>
                  <a:lnTo>
                    <a:pt x="454" y="49"/>
                  </a:lnTo>
                  <a:lnTo>
                    <a:pt x="454" y="50"/>
                  </a:lnTo>
                  <a:lnTo>
                    <a:pt x="454" y="51"/>
                  </a:lnTo>
                  <a:lnTo>
                    <a:pt x="455" y="50"/>
                  </a:lnTo>
                  <a:lnTo>
                    <a:pt x="456" y="50"/>
                  </a:lnTo>
                  <a:lnTo>
                    <a:pt x="457" y="49"/>
                  </a:lnTo>
                  <a:lnTo>
                    <a:pt x="457" y="48"/>
                  </a:lnTo>
                  <a:lnTo>
                    <a:pt x="458" y="49"/>
                  </a:lnTo>
                  <a:lnTo>
                    <a:pt x="458" y="49"/>
                  </a:lnTo>
                  <a:lnTo>
                    <a:pt x="459" y="48"/>
                  </a:lnTo>
                  <a:lnTo>
                    <a:pt x="459" y="48"/>
                  </a:lnTo>
                  <a:lnTo>
                    <a:pt x="459" y="49"/>
                  </a:lnTo>
                  <a:lnTo>
                    <a:pt x="459" y="49"/>
                  </a:lnTo>
                  <a:lnTo>
                    <a:pt x="459" y="50"/>
                  </a:lnTo>
                  <a:lnTo>
                    <a:pt x="458" y="49"/>
                  </a:lnTo>
                  <a:lnTo>
                    <a:pt x="458" y="50"/>
                  </a:lnTo>
                  <a:lnTo>
                    <a:pt x="457" y="51"/>
                  </a:lnTo>
                  <a:lnTo>
                    <a:pt x="457" y="51"/>
                  </a:lnTo>
                  <a:lnTo>
                    <a:pt x="457" y="52"/>
                  </a:lnTo>
                  <a:lnTo>
                    <a:pt x="457" y="52"/>
                  </a:lnTo>
                  <a:lnTo>
                    <a:pt x="457" y="51"/>
                  </a:lnTo>
                  <a:lnTo>
                    <a:pt x="458" y="51"/>
                  </a:lnTo>
                  <a:lnTo>
                    <a:pt x="459" y="50"/>
                  </a:lnTo>
                  <a:lnTo>
                    <a:pt x="459" y="50"/>
                  </a:lnTo>
                  <a:lnTo>
                    <a:pt x="461" y="49"/>
                  </a:lnTo>
                  <a:lnTo>
                    <a:pt x="461" y="49"/>
                  </a:lnTo>
                  <a:lnTo>
                    <a:pt x="462" y="48"/>
                  </a:lnTo>
                  <a:lnTo>
                    <a:pt x="463" y="47"/>
                  </a:lnTo>
                  <a:lnTo>
                    <a:pt x="464" y="47"/>
                  </a:lnTo>
                  <a:lnTo>
                    <a:pt x="464" y="47"/>
                  </a:lnTo>
                  <a:lnTo>
                    <a:pt x="465" y="47"/>
                  </a:lnTo>
                  <a:lnTo>
                    <a:pt x="466" y="47"/>
                  </a:lnTo>
                  <a:lnTo>
                    <a:pt x="467" y="47"/>
                  </a:lnTo>
                  <a:lnTo>
                    <a:pt x="467" y="47"/>
                  </a:lnTo>
                  <a:lnTo>
                    <a:pt x="468" y="47"/>
                  </a:lnTo>
                  <a:lnTo>
                    <a:pt x="469" y="47"/>
                  </a:lnTo>
                  <a:lnTo>
                    <a:pt x="470" y="46"/>
                  </a:lnTo>
                  <a:lnTo>
                    <a:pt x="471" y="46"/>
                  </a:lnTo>
                  <a:lnTo>
                    <a:pt x="472" y="45"/>
                  </a:lnTo>
                  <a:lnTo>
                    <a:pt x="473" y="45"/>
                  </a:lnTo>
                  <a:lnTo>
                    <a:pt x="474" y="45"/>
                  </a:lnTo>
                  <a:lnTo>
                    <a:pt x="476" y="46"/>
                  </a:lnTo>
                  <a:lnTo>
                    <a:pt x="477" y="47"/>
                  </a:lnTo>
                  <a:lnTo>
                    <a:pt x="478" y="48"/>
                  </a:lnTo>
                  <a:lnTo>
                    <a:pt x="478" y="48"/>
                  </a:lnTo>
                  <a:lnTo>
                    <a:pt x="479" y="48"/>
                  </a:lnTo>
                  <a:lnTo>
                    <a:pt x="479" y="48"/>
                  </a:lnTo>
                  <a:lnTo>
                    <a:pt x="479" y="48"/>
                  </a:lnTo>
                  <a:lnTo>
                    <a:pt x="479" y="48"/>
                  </a:lnTo>
                  <a:lnTo>
                    <a:pt x="479" y="47"/>
                  </a:lnTo>
                  <a:lnTo>
                    <a:pt x="479" y="47"/>
                  </a:lnTo>
                  <a:lnTo>
                    <a:pt x="480" y="46"/>
                  </a:lnTo>
                  <a:lnTo>
                    <a:pt x="481" y="46"/>
                  </a:lnTo>
                  <a:lnTo>
                    <a:pt x="481" y="46"/>
                  </a:lnTo>
                  <a:lnTo>
                    <a:pt x="481" y="46"/>
                  </a:lnTo>
                  <a:lnTo>
                    <a:pt x="481" y="47"/>
                  </a:lnTo>
                  <a:lnTo>
                    <a:pt x="483" y="47"/>
                  </a:lnTo>
                  <a:lnTo>
                    <a:pt x="483" y="47"/>
                  </a:lnTo>
                  <a:lnTo>
                    <a:pt x="483" y="47"/>
                  </a:lnTo>
                  <a:lnTo>
                    <a:pt x="483" y="47"/>
                  </a:lnTo>
                  <a:lnTo>
                    <a:pt x="483" y="47"/>
                  </a:lnTo>
                  <a:lnTo>
                    <a:pt x="485" y="47"/>
                  </a:lnTo>
                  <a:lnTo>
                    <a:pt x="488" y="47"/>
                  </a:lnTo>
                  <a:lnTo>
                    <a:pt x="489" y="47"/>
                  </a:lnTo>
                  <a:lnTo>
                    <a:pt x="489" y="47"/>
                  </a:lnTo>
                  <a:lnTo>
                    <a:pt x="489" y="47"/>
                  </a:lnTo>
                  <a:lnTo>
                    <a:pt x="489" y="46"/>
                  </a:lnTo>
                  <a:lnTo>
                    <a:pt x="488" y="46"/>
                  </a:lnTo>
                  <a:lnTo>
                    <a:pt x="488" y="45"/>
                  </a:lnTo>
                  <a:lnTo>
                    <a:pt x="488" y="45"/>
                  </a:lnTo>
                  <a:lnTo>
                    <a:pt x="489" y="45"/>
                  </a:lnTo>
                  <a:lnTo>
                    <a:pt x="488" y="45"/>
                  </a:lnTo>
                  <a:lnTo>
                    <a:pt x="488" y="44"/>
                  </a:lnTo>
                  <a:lnTo>
                    <a:pt x="487" y="44"/>
                  </a:lnTo>
                  <a:lnTo>
                    <a:pt x="487" y="44"/>
                  </a:lnTo>
                  <a:lnTo>
                    <a:pt x="487" y="44"/>
                  </a:lnTo>
                  <a:lnTo>
                    <a:pt x="487" y="43"/>
                  </a:lnTo>
                  <a:lnTo>
                    <a:pt x="488" y="43"/>
                  </a:lnTo>
                  <a:lnTo>
                    <a:pt x="488" y="43"/>
                  </a:lnTo>
                  <a:lnTo>
                    <a:pt x="488" y="42"/>
                  </a:lnTo>
                  <a:lnTo>
                    <a:pt x="488" y="41"/>
                  </a:lnTo>
                  <a:lnTo>
                    <a:pt x="488" y="40"/>
                  </a:lnTo>
                  <a:lnTo>
                    <a:pt x="487" y="40"/>
                  </a:lnTo>
                  <a:lnTo>
                    <a:pt x="487" y="40"/>
                  </a:lnTo>
                  <a:lnTo>
                    <a:pt x="487" y="40"/>
                  </a:lnTo>
                  <a:lnTo>
                    <a:pt x="486" y="40"/>
                  </a:lnTo>
                  <a:lnTo>
                    <a:pt x="486" y="40"/>
                  </a:lnTo>
                  <a:lnTo>
                    <a:pt x="485" y="41"/>
                  </a:lnTo>
                  <a:lnTo>
                    <a:pt x="484" y="41"/>
                  </a:lnTo>
                  <a:lnTo>
                    <a:pt x="484" y="40"/>
                  </a:lnTo>
                  <a:lnTo>
                    <a:pt x="484" y="40"/>
                  </a:lnTo>
                  <a:lnTo>
                    <a:pt x="483" y="40"/>
                  </a:lnTo>
                  <a:lnTo>
                    <a:pt x="481" y="40"/>
                  </a:lnTo>
                  <a:lnTo>
                    <a:pt x="480" y="40"/>
                  </a:lnTo>
                  <a:lnTo>
                    <a:pt x="479" y="40"/>
                  </a:lnTo>
                  <a:lnTo>
                    <a:pt x="479" y="40"/>
                  </a:lnTo>
                  <a:lnTo>
                    <a:pt x="479" y="39"/>
                  </a:lnTo>
                  <a:lnTo>
                    <a:pt x="479" y="39"/>
                  </a:lnTo>
                  <a:lnTo>
                    <a:pt x="480" y="39"/>
                  </a:lnTo>
                  <a:lnTo>
                    <a:pt x="480" y="37"/>
                  </a:lnTo>
                  <a:lnTo>
                    <a:pt x="481" y="36"/>
                  </a:lnTo>
                  <a:lnTo>
                    <a:pt x="481" y="35"/>
                  </a:lnTo>
                  <a:lnTo>
                    <a:pt x="481" y="35"/>
                  </a:lnTo>
                  <a:lnTo>
                    <a:pt x="480" y="35"/>
                  </a:lnTo>
                  <a:lnTo>
                    <a:pt x="478" y="36"/>
                  </a:lnTo>
                  <a:lnTo>
                    <a:pt x="476" y="36"/>
                  </a:lnTo>
                  <a:lnTo>
                    <a:pt x="474" y="36"/>
                  </a:lnTo>
                  <a:lnTo>
                    <a:pt x="472" y="36"/>
                  </a:lnTo>
                  <a:lnTo>
                    <a:pt x="471" y="36"/>
                  </a:lnTo>
                  <a:lnTo>
                    <a:pt x="469" y="37"/>
                  </a:lnTo>
                  <a:lnTo>
                    <a:pt x="468" y="37"/>
                  </a:lnTo>
                  <a:lnTo>
                    <a:pt x="467" y="37"/>
                  </a:lnTo>
                  <a:lnTo>
                    <a:pt x="465" y="39"/>
                  </a:lnTo>
                  <a:lnTo>
                    <a:pt x="463" y="40"/>
                  </a:lnTo>
                  <a:lnTo>
                    <a:pt x="462" y="41"/>
                  </a:lnTo>
                  <a:lnTo>
                    <a:pt x="462" y="41"/>
                  </a:lnTo>
                  <a:lnTo>
                    <a:pt x="461" y="40"/>
                  </a:lnTo>
                  <a:lnTo>
                    <a:pt x="461" y="40"/>
                  </a:lnTo>
                  <a:lnTo>
                    <a:pt x="460" y="40"/>
                  </a:lnTo>
                  <a:lnTo>
                    <a:pt x="460" y="40"/>
                  </a:lnTo>
                  <a:lnTo>
                    <a:pt x="459" y="40"/>
                  </a:lnTo>
                  <a:lnTo>
                    <a:pt x="459" y="40"/>
                  </a:lnTo>
                  <a:lnTo>
                    <a:pt x="458" y="39"/>
                  </a:lnTo>
                  <a:lnTo>
                    <a:pt x="457" y="40"/>
                  </a:lnTo>
                  <a:lnTo>
                    <a:pt x="456" y="40"/>
                  </a:lnTo>
                  <a:lnTo>
                    <a:pt x="455" y="40"/>
                  </a:lnTo>
                  <a:lnTo>
                    <a:pt x="454" y="39"/>
                  </a:lnTo>
                  <a:lnTo>
                    <a:pt x="455" y="39"/>
                  </a:lnTo>
                  <a:lnTo>
                    <a:pt x="454" y="39"/>
                  </a:lnTo>
                  <a:lnTo>
                    <a:pt x="454" y="37"/>
                  </a:lnTo>
                  <a:lnTo>
                    <a:pt x="454" y="37"/>
                  </a:lnTo>
                  <a:lnTo>
                    <a:pt x="453" y="35"/>
                  </a:lnTo>
                  <a:lnTo>
                    <a:pt x="453" y="34"/>
                  </a:lnTo>
                  <a:lnTo>
                    <a:pt x="452" y="34"/>
                  </a:lnTo>
                  <a:lnTo>
                    <a:pt x="451" y="34"/>
                  </a:lnTo>
                  <a:lnTo>
                    <a:pt x="449" y="33"/>
                  </a:lnTo>
                  <a:lnTo>
                    <a:pt x="448" y="33"/>
                  </a:lnTo>
                  <a:lnTo>
                    <a:pt x="448" y="33"/>
                  </a:lnTo>
                  <a:lnTo>
                    <a:pt x="445" y="34"/>
                  </a:lnTo>
                  <a:lnTo>
                    <a:pt x="445" y="34"/>
                  </a:lnTo>
                  <a:lnTo>
                    <a:pt x="444" y="35"/>
                  </a:lnTo>
                  <a:lnTo>
                    <a:pt x="444" y="35"/>
                  </a:lnTo>
                  <a:lnTo>
                    <a:pt x="444" y="35"/>
                  </a:lnTo>
                  <a:lnTo>
                    <a:pt x="444" y="35"/>
                  </a:lnTo>
                  <a:lnTo>
                    <a:pt x="444" y="35"/>
                  </a:lnTo>
                  <a:lnTo>
                    <a:pt x="444" y="34"/>
                  </a:lnTo>
                  <a:lnTo>
                    <a:pt x="445" y="33"/>
                  </a:lnTo>
                  <a:lnTo>
                    <a:pt x="445" y="32"/>
                  </a:lnTo>
                  <a:lnTo>
                    <a:pt x="444" y="32"/>
                  </a:lnTo>
                  <a:lnTo>
                    <a:pt x="444" y="32"/>
                  </a:lnTo>
                  <a:lnTo>
                    <a:pt x="445" y="31"/>
                  </a:lnTo>
                  <a:lnTo>
                    <a:pt x="445" y="31"/>
                  </a:lnTo>
                  <a:lnTo>
                    <a:pt x="444" y="31"/>
                  </a:lnTo>
                  <a:lnTo>
                    <a:pt x="444" y="30"/>
                  </a:lnTo>
                  <a:lnTo>
                    <a:pt x="444" y="30"/>
                  </a:lnTo>
                  <a:lnTo>
                    <a:pt x="444" y="30"/>
                  </a:lnTo>
                  <a:lnTo>
                    <a:pt x="444" y="29"/>
                  </a:lnTo>
                  <a:lnTo>
                    <a:pt x="443" y="30"/>
                  </a:lnTo>
                  <a:lnTo>
                    <a:pt x="442" y="31"/>
                  </a:lnTo>
                  <a:lnTo>
                    <a:pt x="441" y="31"/>
                  </a:lnTo>
                  <a:lnTo>
                    <a:pt x="440" y="32"/>
                  </a:lnTo>
                  <a:lnTo>
                    <a:pt x="439" y="32"/>
                  </a:lnTo>
                  <a:lnTo>
                    <a:pt x="438" y="32"/>
                  </a:lnTo>
                  <a:lnTo>
                    <a:pt x="437" y="33"/>
                  </a:lnTo>
                  <a:lnTo>
                    <a:pt x="436" y="33"/>
                  </a:lnTo>
                  <a:lnTo>
                    <a:pt x="435" y="34"/>
                  </a:lnTo>
                  <a:lnTo>
                    <a:pt x="433" y="34"/>
                  </a:lnTo>
                  <a:lnTo>
                    <a:pt x="431" y="35"/>
                  </a:lnTo>
                  <a:lnTo>
                    <a:pt x="429" y="35"/>
                  </a:lnTo>
                  <a:lnTo>
                    <a:pt x="427" y="36"/>
                  </a:lnTo>
                  <a:lnTo>
                    <a:pt x="425" y="37"/>
                  </a:lnTo>
                  <a:lnTo>
                    <a:pt x="422" y="39"/>
                  </a:lnTo>
                  <a:lnTo>
                    <a:pt x="421" y="39"/>
                  </a:lnTo>
                  <a:lnTo>
                    <a:pt x="420" y="39"/>
                  </a:lnTo>
                  <a:lnTo>
                    <a:pt x="420" y="37"/>
                  </a:lnTo>
                  <a:lnTo>
                    <a:pt x="419" y="37"/>
                  </a:lnTo>
                  <a:lnTo>
                    <a:pt x="419" y="37"/>
                  </a:lnTo>
                  <a:lnTo>
                    <a:pt x="419" y="37"/>
                  </a:lnTo>
                  <a:lnTo>
                    <a:pt x="419" y="37"/>
                  </a:lnTo>
                  <a:lnTo>
                    <a:pt x="418" y="37"/>
                  </a:lnTo>
                  <a:lnTo>
                    <a:pt x="416" y="39"/>
                  </a:lnTo>
                  <a:lnTo>
                    <a:pt x="416" y="37"/>
                  </a:lnTo>
                  <a:lnTo>
                    <a:pt x="417" y="37"/>
                  </a:lnTo>
                  <a:lnTo>
                    <a:pt x="418" y="36"/>
                  </a:lnTo>
                  <a:lnTo>
                    <a:pt x="418" y="36"/>
                  </a:lnTo>
                  <a:lnTo>
                    <a:pt x="418" y="35"/>
                  </a:lnTo>
                  <a:lnTo>
                    <a:pt x="419" y="34"/>
                  </a:lnTo>
                  <a:lnTo>
                    <a:pt x="420" y="34"/>
                  </a:lnTo>
                  <a:lnTo>
                    <a:pt x="420" y="33"/>
                  </a:lnTo>
                  <a:lnTo>
                    <a:pt x="419" y="33"/>
                  </a:lnTo>
                  <a:lnTo>
                    <a:pt x="419" y="33"/>
                  </a:lnTo>
                  <a:lnTo>
                    <a:pt x="418" y="33"/>
                  </a:lnTo>
                  <a:lnTo>
                    <a:pt x="416" y="34"/>
                  </a:lnTo>
                  <a:lnTo>
                    <a:pt x="416" y="34"/>
                  </a:lnTo>
                  <a:lnTo>
                    <a:pt x="415" y="34"/>
                  </a:lnTo>
                  <a:lnTo>
                    <a:pt x="415" y="34"/>
                  </a:lnTo>
                  <a:lnTo>
                    <a:pt x="413" y="35"/>
                  </a:lnTo>
                  <a:lnTo>
                    <a:pt x="410" y="35"/>
                  </a:lnTo>
                  <a:lnTo>
                    <a:pt x="406" y="36"/>
                  </a:lnTo>
                  <a:lnTo>
                    <a:pt x="405" y="36"/>
                  </a:lnTo>
                  <a:lnTo>
                    <a:pt x="405" y="36"/>
                  </a:lnTo>
                  <a:lnTo>
                    <a:pt x="404" y="36"/>
                  </a:lnTo>
                  <a:lnTo>
                    <a:pt x="404" y="36"/>
                  </a:lnTo>
                  <a:lnTo>
                    <a:pt x="404" y="35"/>
                  </a:lnTo>
                  <a:lnTo>
                    <a:pt x="405" y="35"/>
                  </a:lnTo>
                  <a:lnTo>
                    <a:pt x="410" y="32"/>
                  </a:lnTo>
                  <a:lnTo>
                    <a:pt x="415" y="30"/>
                  </a:lnTo>
                  <a:lnTo>
                    <a:pt x="422" y="26"/>
                  </a:lnTo>
                  <a:lnTo>
                    <a:pt x="423" y="25"/>
                  </a:lnTo>
                  <a:lnTo>
                    <a:pt x="426" y="23"/>
                  </a:lnTo>
                  <a:lnTo>
                    <a:pt x="431" y="22"/>
                  </a:lnTo>
                  <a:lnTo>
                    <a:pt x="434" y="21"/>
                  </a:lnTo>
                  <a:lnTo>
                    <a:pt x="436" y="21"/>
                  </a:lnTo>
                  <a:lnTo>
                    <a:pt x="437" y="20"/>
                  </a:lnTo>
                  <a:lnTo>
                    <a:pt x="438" y="20"/>
                  </a:lnTo>
                  <a:lnTo>
                    <a:pt x="438" y="19"/>
                  </a:lnTo>
                  <a:lnTo>
                    <a:pt x="439" y="19"/>
                  </a:lnTo>
                  <a:lnTo>
                    <a:pt x="439" y="19"/>
                  </a:lnTo>
                  <a:lnTo>
                    <a:pt x="437" y="19"/>
                  </a:lnTo>
                  <a:lnTo>
                    <a:pt x="436" y="19"/>
                  </a:lnTo>
                  <a:lnTo>
                    <a:pt x="435" y="19"/>
                  </a:lnTo>
                  <a:lnTo>
                    <a:pt x="435" y="18"/>
                  </a:lnTo>
                  <a:lnTo>
                    <a:pt x="434" y="18"/>
                  </a:lnTo>
                  <a:lnTo>
                    <a:pt x="432" y="18"/>
                  </a:lnTo>
                  <a:lnTo>
                    <a:pt x="429" y="18"/>
                  </a:lnTo>
                  <a:lnTo>
                    <a:pt x="427" y="18"/>
                  </a:lnTo>
                  <a:lnTo>
                    <a:pt x="427" y="18"/>
                  </a:lnTo>
                  <a:lnTo>
                    <a:pt x="427" y="17"/>
                  </a:lnTo>
                  <a:lnTo>
                    <a:pt x="426" y="17"/>
                  </a:lnTo>
                  <a:lnTo>
                    <a:pt x="425" y="17"/>
                  </a:lnTo>
                  <a:lnTo>
                    <a:pt x="422" y="18"/>
                  </a:lnTo>
                  <a:lnTo>
                    <a:pt x="420" y="18"/>
                  </a:lnTo>
                  <a:lnTo>
                    <a:pt x="419" y="18"/>
                  </a:lnTo>
                  <a:lnTo>
                    <a:pt x="418" y="18"/>
                  </a:lnTo>
                  <a:lnTo>
                    <a:pt x="416" y="17"/>
                  </a:lnTo>
                  <a:lnTo>
                    <a:pt x="415" y="15"/>
                  </a:lnTo>
                  <a:lnTo>
                    <a:pt x="414" y="15"/>
                  </a:lnTo>
                  <a:lnTo>
                    <a:pt x="413" y="15"/>
                  </a:lnTo>
                  <a:lnTo>
                    <a:pt x="411" y="16"/>
                  </a:lnTo>
                  <a:lnTo>
                    <a:pt x="410" y="16"/>
                  </a:lnTo>
                  <a:lnTo>
                    <a:pt x="410" y="14"/>
                  </a:lnTo>
                  <a:lnTo>
                    <a:pt x="410" y="14"/>
                  </a:lnTo>
                  <a:lnTo>
                    <a:pt x="409" y="13"/>
                  </a:lnTo>
                  <a:lnTo>
                    <a:pt x="408" y="12"/>
                  </a:lnTo>
                  <a:lnTo>
                    <a:pt x="407" y="12"/>
                  </a:lnTo>
                  <a:lnTo>
                    <a:pt x="406" y="11"/>
                  </a:lnTo>
                  <a:lnTo>
                    <a:pt x="405" y="11"/>
                  </a:lnTo>
                  <a:lnTo>
                    <a:pt x="404" y="11"/>
                  </a:lnTo>
                  <a:lnTo>
                    <a:pt x="403" y="11"/>
                  </a:lnTo>
                  <a:lnTo>
                    <a:pt x="402" y="11"/>
                  </a:lnTo>
                  <a:lnTo>
                    <a:pt x="401" y="12"/>
                  </a:lnTo>
                  <a:lnTo>
                    <a:pt x="400" y="12"/>
                  </a:lnTo>
                  <a:lnTo>
                    <a:pt x="398" y="12"/>
                  </a:lnTo>
                  <a:lnTo>
                    <a:pt x="397" y="12"/>
                  </a:lnTo>
                  <a:lnTo>
                    <a:pt x="397" y="11"/>
                  </a:lnTo>
                  <a:lnTo>
                    <a:pt x="395" y="11"/>
                  </a:lnTo>
                  <a:lnTo>
                    <a:pt x="392" y="10"/>
                  </a:lnTo>
                  <a:lnTo>
                    <a:pt x="390" y="9"/>
                  </a:lnTo>
                  <a:lnTo>
                    <a:pt x="390" y="9"/>
                  </a:lnTo>
                  <a:lnTo>
                    <a:pt x="389" y="9"/>
                  </a:lnTo>
                  <a:lnTo>
                    <a:pt x="390" y="8"/>
                  </a:lnTo>
                  <a:lnTo>
                    <a:pt x="390" y="6"/>
                  </a:lnTo>
                  <a:lnTo>
                    <a:pt x="390" y="5"/>
                  </a:lnTo>
                  <a:lnTo>
                    <a:pt x="391" y="2"/>
                  </a:lnTo>
                  <a:lnTo>
                    <a:pt x="391" y="1"/>
                  </a:lnTo>
                  <a:lnTo>
                    <a:pt x="391" y="1"/>
                  </a:lnTo>
                  <a:lnTo>
                    <a:pt x="391" y="1"/>
                  </a:lnTo>
                  <a:lnTo>
                    <a:pt x="389" y="0"/>
                  </a:lnTo>
                  <a:lnTo>
                    <a:pt x="387" y="2"/>
                  </a:lnTo>
                  <a:lnTo>
                    <a:pt x="386" y="6"/>
                  </a:lnTo>
                  <a:lnTo>
                    <a:pt x="383" y="6"/>
                  </a:lnTo>
                  <a:lnTo>
                    <a:pt x="379" y="6"/>
                  </a:lnTo>
                  <a:lnTo>
                    <a:pt x="374" y="6"/>
                  </a:lnTo>
                  <a:lnTo>
                    <a:pt x="369" y="6"/>
                  </a:lnTo>
                  <a:lnTo>
                    <a:pt x="365" y="6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1" y="6"/>
                  </a:lnTo>
                  <a:lnTo>
                    <a:pt x="347" y="6"/>
                  </a:lnTo>
                  <a:lnTo>
                    <a:pt x="343" y="6"/>
                  </a:lnTo>
                  <a:lnTo>
                    <a:pt x="337" y="6"/>
                  </a:lnTo>
                  <a:lnTo>
                    <a:pt x="333" y="6"/>
                  </a:lnTo>
                  <a:lnTo>
                    <a:pt x="328" y="6"/>
                  </a:lnTo>
                  <a:lnTo>
                    <a:pt x="324" y="6"/>
                  </a:lnTo>
                  <a:lnTo>
                    <a:pt x="319" y="6"/>
                  </a:lnTo>
                  <a:lnTo>
                    <a:pt x="315" y="6"/>
                  </a:lnTo>
                  <a:lnTo>
                    <a:pt x="310" y="6"/>
                  </a:lnTo>
                  <a:lnTo>
                    <a:pt x="305" y="6"/>
                  </a:lnTo>
                  <a:lnTo>
                    <a:pt x="301" y="6"/>
                  </a:lnTo>
                  <a:lnTo>
                    <a:pt x="296" y="6"/>
                  </a:lnTo>
                  <a:lnTo>
                    <a:pt x="292" y="6"/>
                  </a:lnTo>
                  <a:lnTo>
                    <a:pt x="287" y="6"/>
                  </a:lnTo>
                  <a:lnTo>
                    <a:pt x="283" y="6"/>
                  </a:lnTo>
                  <a:lnTo>
                    <a:pt x="278" y="6"/>
                  </a:lnTo>
                  <a:lnTo>
                    <a:pt x="274" y="6"/>
                  </a:lnTo>
                  <a:lnTo>
                    <a:pt x="269" y="6"/>
                  </a:lnTo>
                  <a:lnTo>
                    <a:pt x="264" y="6"/>
                  </a:lnTo>
                  <a:lnTo>
                    <a:pt x="260" y="6"/>
                  </a:lnTo>
                  <a:lnTo>
                    <a:pt x="255" y="6"/>
                  </a:lnTo>
                  <a:lnTo>
                    <a:pt x="251" y="6"/>
                  </a:lnTo>
                  <a:lnTo>
                    <a:pt x="246" y="6"/>
                  </a:lnTo>
                  <a:lnTo>
                    <a:pt x="242" y="6"/>
                  </a:lnTo>
                  <a:lnTo>
                    <a:pt x="237" y="6"/>
                  </a:lnTo>
                  <a:lnTo>
                    <a:pt x="232" y="6"/>
                  </a:lnTo>
                  <a:lnTo>
                    <a:pt x="228" y="6"/>
                  </a:lnTo>
                  <a:lnTo>
                    <a:pt x="223" y="6"/>
                  </a:lnTo>
                  <a:lnTo>
                    <a:pt x="219" y="6"/>
                  </a:lnTo>
                  <a:lnTo>
                    <a:pt x="214" y="6"/>
                  </a:lnTo>
                  <a:lnTo>
                    <a:pt x="210" y="6"/>
                  </a:lnTo>
                  <a:lnTo>
                    <a:pt x="205" y="6"/>
                  </a:lnTo>
                  <a:lnTo>
                    <a:pt x="200" y="6"/>
                  </a:lnTo>
                  <a:lnTo>
                    <a:pt x="196" y="6"/>
                  </a:lnTo>
                  <a:lnTo>
                    <a:pt x="191" y="6"/>
                  </a:lnTo>
                  <a:lnTo>
                    <a:pt x="187" y="6"/>
                  </a:lnTo>
                  <a:lnTo>
                    <a:pt x="182" y="6"/>
                  </a:lnTo>
                  <a:lnTo>
                    <a:pt x="178" y="6"/>
                  </a:lnTo>
                  <a:lnTo>
                    <a:pt x="173" y="6"/>
                  </a:lnTo>
                  <a:lnTo>
                    <a:pt x="169" y="6"/>
                  </a:lnTo>
                  <a:lnTo>
                    <a:pt x="163" y="6"/>
                  </a:lnTo>
                  <a:lnTo>
                    <a:pt x="159" y="6"/>
                  </a:lnTo>
                  <a:lnTo>
                    <a:pt x="155" y="6"/>
                  </a:lnTo>
                  <a:lnTo>
                    <a:pt x="150" y="6"/>
                  </a:lnTo>
                  <a:lnTo>
                    <a:pt x="146" y="6"/>
                  </a:lnTo>
                  <a:lnTo>
                    <a:pt x="141" y="6"/>
                  </a:lnTo>
                  <a:lnTo>
                    <a:pt x="137" y="6"/>
                  </a:lnTo>
                  <a:lnTo>
                    <a:pt x="132" y="6"/>
                  </a:lnTo>
                  <a:lnTo>
                    <a:pt x="127" y="6"/>
                  </a:lnTo>
                  <a:lnTo>
                    <a:pt x="122" y="6"/>
                  </a:lnTo>
                  <a:lnTo>
                    <a:pt x="118" y="6"/>
                  </a:lnTo>
                  <a:lnTo>
                    <a:pt x="114" y="6"/>
                  </a:lnTo>
                  <a:lnTo>
                    <a:pt x="109" y="6"/>
                  </a:lnTo>
                  <a:lnTo>
                    <a:pt x="105" y="6"/>
                  </a:lnTo>
                  <a:lnTo>
                    <a:pt x="100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9" y="6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89" y="10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7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5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6" y="16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7" y="17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5" y="20"/>
                  </a:lnTo>
                  <a:lnTo>
                    <a:pt x="85" y="21"/>
                  </a:lnTo>
                  <a:lnTo>
                    <a:pt x="84" y="22"/>
                  </a:lnTo>
                  <a:lnTo>
                    <a:pt x="83" y="22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1" y="25"/>
                  </a:lnTo>
                  <a:lnTo>
                    <a:pt x="81" y="27"/>
                  </a:lnTo>
                  <a:lnTo>
                    <a:pt x="80" y="28"/>
                  </a:lnTo>
                  <a:lnTo>
                    <a:pt x="79" y="28"/>
                  </a:lnTo>
                  <a:lnTo>
                    <a:pt x="79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2" y="31"/>
                  </a:lnTo>
                  <a:lnTo>
                    <a:pt x="71" y="31"/>
                  </a:lnTo>
                  <a:lnTo>
                    <a:pt x="72" y="30"/>
                  </a:lnTo>
                  <a:lnTo>
                    <a:pt x="73" y="29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9"/>
                  </a:lnTo>
                  <a:lnTo>
                    <a:pt x="75" y="30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8" y="27"/>
                  </a:lnTo>
                  <a:lnTo>
                    <a:pt x="79" y="26"/>
                  </a:lnTo>
                  <a:lnTo>
                    <a:pt x="79" y="25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80" y="24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3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81" y="21"/>
                  </a:lnTo>
                  <a:lnTo>
                    <a:pt x="80" y="22"/>
                  </a:lnTo>
                  <a:lnTo>
                    <a:pt x="79" y="23"/>
                  </a:lnTo>
                  <a:lnTo>
                    <a:pt x="78" y="24"/>
                  </a:lnTo>
                  <a:lnTo>
                    <a:pt x="76" y="24"/>
                  </a:lnTo>
                  <a:lnTo>
                    <a:pt x="75" y="25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3" y="27"/>
                  </a:lnTo>
                  <a:lnTo>
                    <a:pt x="74" y="27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3" y="27"/>
                  </a:lnTo>
                  <a:lnTo>
                    <a:pt x="74" y="25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81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7"/>
                  </a:lnTo>
                  <a:lnTo>
                    <a:pt x="81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79" y="18"/>
                  </a:lnTo>
                  <a:lnTo>
                    <a:pt x="79" y="17"/>
                  </a:lnTo>
                  <a:lnTo>
                    <a:pt x="78" y="17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0" y="17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6" y="15"/>
                  </a:lnTo>
                  <a:lnTo>
                    <a:pt x="65" y="14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2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2" y="22"/>
                  </a:lnTo>
                  <a:lnTo>
                    <a:pt x="61" y="24"/>
                  </a:lnTo>
                  <a:lnTo>
                    <a:pt x="60" y="27"/>
                  </a:lnTo>
                  <a:lnTo>
                    <a:pt x="60" y="30"/>
                  </a:lnTo>
                  <a:lnTo>
                    <a:pt x="59" y="31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60" y="32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57" y="34"/>
                  </a:lnTo>
                  <a:lnTo>
                    <a:pt x="56" y="36"/>
                  </a:lnTo>
                  <a:lnTo>
                    <a:pt x="57" y="36"/>
                  </a:lnTo>
                  <a:lnTo>
                    <a:pt x="57" y="37"/>
                  </a:lnTo>
                  <a:lnTo>
                    <a:pt x="56" y="40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40"/>
                  </a:lnTo>
                  <a:lnTo>
                    <a:pt x="53" y="42"/>
                  </a:lnTo>
                  <a:lnTo>
                    <a:pt x="52" y="43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6" y="43"/>
                  </a:lnTo>
                  <a:lnTo>
                    <a:pt x="57" y="43"/>
                  </a:lnTo>
                  <a:lnTo>
                    <a:pt x="60" y="43"/>
                  </a:lnTo>
                  <a:lnTo>
                    <a:pt x="60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1" y="45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56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0" y="49"/>
                  </a:lnTo>
                  <a:lnTo>
                    <a:pt x="48" y="52"/>
                  </a:lnTo>
                  <a:lnTo>
                    <a:pt x="47" y="54"/>
                  </a:lnTo>
                  <a:lnTo>
                    <a:pt x="46" y="55"/>
                  </a:lnTo>
                  <a:lnTo>
                    <a:pt x="40" y="63"/>
                  </a:lnTo>
                  <a:lnTo>
                    <a:pt x="39" y="65"/>
                  </a:lnTo>
                  <a:lnTo>
                    <a:pt x="38" y="66"/>
                  </a:lnTo>
                  <a:lnTo>
                    <a:pt x="38" y="67"/>
                  </a:lnTo>
                  <a:lnTo>
                    <a:pt x="36" y="69"/>
                  </a:lnTo>
                  <a:lnTo>
                    <a:pt x="34" y="72"/>
                  </a:lnTo>
                  <a:lnTo>
                    <a:pt x="31" y="78"/>
                  </a:lnTo>
                  <a:lnTo>
                    <a:pt x="30" y="79"/>
                  </a:lnTo>
                  <a:lnTo>
                    <a:pt x="29" y="80"/>
                  </a:lnTo>
                  <a:lnTo>
                    <a:pt x="27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7" y="83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1" y="87"/>
                  </a:lnTo>
                  <a:lnTo>
                    <a:pt x="20" y="88"/>
                  </a:lnTo>
                  <a:lnTo>
                    <a:pt x="19" y="90"/>
                  </a:lnTo>
                  <a:lnTo>
                    <a:pt x="19" y="92"/>
                  </a:lnTo>
                  <a:lnTo>
                    <a:pt x="18" y="93"/>
                  </a:lnTo>
                  <a:lnTo>
                    <a:pt x="17" y="96"/>
                  </a:lnTo>
                  <a:lnTo>
                    <a:pt x="16" y="97"/>
                  </a:lnTo>
                  <a:lnTo>
                    <a:pt x="16" y="99"/>
                  </a:lnTo>
                  <a:lnTo>
                    <a:pt x="16" y="101"/>
                  </a:lnTo>
                  <a:lnTo>
                    <a:pt x="15" y="102"/>
                  </a:lnTo>
                  <a:lnTo>
                    <a:pt x="14" y="104"/>
                  </a:lnTo>
                  <a:lnTo>
                    <a:pt x="15" y="105"/>
                  </a:lnTo>
                  <a:lnTo>
                    <a:pt x="14" y="106"/>
                  </a:lnTo>
                  <a:lnTo>
                    <a:pt x="14" y="109"/>
                  </a:lnTo>
                  <a:lnTo>
                    <a:pt x="13" y="110"/>
                  </a:lnTo>
                  <a:lnTo>
                    <a:pt x="11" y="113"/>
                  </a:lnTo>
                  <a:lnTo>
                    <a:pt x="10" y="116"/>
                  </a:lnTo>
                  <a:lnTo>
                    <a:pt x="8" y="118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6" y="119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6" y="119"/>
                  </a:lnTo>
                  <a:lnTo>
                    <a:pt x="5" y="121"/>
                  </a:lnTo>
                  <a:lnTo>
                    <a:pt x="4" y="122"/>
                  </a:lnTo>
                  <a:lnTo>
                    <a:pt x="3" y="124"/>
                  </a:lnTo>
                  <a:lnTo>
                    <a:pt x="2" y="125"/>
                  </a:lnTo>
                  <a:lnTo>
                    <a:pt x="4" y="127"/>
                  </a:lnTo>
                  <a:lnTo>
                    <a:pt x="5" y="130"/>
                  </a:lnTo>
                  <a:lnTo>
                    <a:pt x="4" y="132"/>
                  </a:lnTo>
                  <a:lnTo>
                    <a:pt x="4" y="134"/>
                  </a:lnTo>
                  <a:lnTo>
                    <a:pt x="3" y="135"/>
                  </a:lnTo>
                  <a:lnTo>
                    <a:pt x="2" y="137"/>
                  </a:lnTo>
                  <a:lnTo>
                    <a:pt x="1" y="140"/>
                  </a:lnTo>
                  <a:lnTo>
                    <a:pt x="0" y="143"/>
                  </a:lnTo>
                  <a:lnTo>
                    <a:pt x="2" y="147"/>
                  </a:lnTo>
                  <a:lnTo>
                    <a:pt x="2" y="149"/>
                  </a:lnTo>
                  <a:lnTo>
                    <a:pt x="4" y="150"/>
                  </a:lnTo>
                  <a:lnTo>
                    <a:pt x="4" y="152"/>
                  </a:lnTo>
                  <a:lnTo>
                    <a:pt x="4" y="153"/>
                  </a:lnTo>
                  <a:lnTo>
                    <a:pt x="4" y="154"/>
                  </a:lnTo>
                  <a:lnTo>
                    <a:pt x="4" y="155"/>
                  </a:lnTo>
                  <a:lnTo>
                    <a:pt x="4" y="153"/>
                  </a:lnTo>
                  <a:lnTo>
                    <a:pt x="3" y="155"/>
                  </a:lnTo>
                  <a:lnTo>
                    <a:pt x="2" y="156"/>
                  </a:lnTo>
                  <a:lnTo>
                    <a:pt x="2" y="157"/>
                  </a:lnTo>
                  <a:lnTo>
                    <a:pt x="3" y="156"/>
                  </a:lnTo>
                  <a:lnTo>
                    <a:pt x="4" y="156"/>
                  </a:lnTo>
                  <a:lnTo>
                    <a:pt x="4" y="157"/>
                  </a:lnTo>
                  <a:lnTo>
                    <a:pt x="5" y="158"/>
                  </a:lnTo>
                  <a:lnTo>
                    <a:pt x="6" y="158"/>
                  </a:lnTo>
                  <a:lnTo>
                    <a:pt x="6" y="159"/>
                  </a:lnTo>
                  <a:lnTo>
                    <a:pt x="7" y="159"/>
                  </a:lnTo>
                  <a:lnTo>
                    <a:pt x="7" y="157"/>
                  </a:lnTo>
                  <a:lnTo>
                    <a:pt x="9" y="155"/>
                  </a:lnTo>
                  <a:lnTo>
                    <a:pt x="10" y="154"/>
                  </a:lnTo>
                  <a:lnTo>
                    <a:pt x="10" y="155"/>
                  </a:lnTo>
                  <a:lnTo>
                    <a:pt x="11" y="155"/>
                  </a:lnTo>
                  <a:lnTo>
                    <a:pt x="12" y="156"/>
                  </a:lnTo>
                  <a:lnTo>
                    <a:pt x="14" y="155"/>
                  </a:lnTo>
                  <a:lnTo>
                    <a:pt x="14" y="155"/>
                  </a:lnTo>
                  <a:lnTo>
                    <a:pt x="15" y="155"/>
                  </a:lnTo>
                  <a:lnTo>
                    <a:pt x="15" y="155"/>
                  </a:lnTo>
                  <a:lnTo>
                    <a:pt x="17" y="155"/>
                  </a:lnTo>
                  <a:lnTo>
                    <a:pt x="17" y="155"/>
                  </a:lnTo>
                  <a:lnTo>
                    <a:pt x="18" y="155"/>
                  </a:lnTo>
                  <a:lnTo>
                    <a:pt x="19" y="156"/>
                  </a:lnTo>
                  <a:lnTo>
                    <a:pt x="18" y="156"/>
                  </a:lnTo>
                  <a:lnTo>
                    <a:pt x="18" y="156"/>
                  </a:lnTo>
                  <a:lnTo>
                    <a:pt x="17" y="156"/>
                  </a:lnTo>
                  <a:lnTo>
                    <a:pt x="13" y="156"/>
                  </a:lnTo>
                  <a:lnTo>
                    <a:pt x="11" y="156"/>
                  </a:lnTo>
                  <a:lnTo>
                    <a:pt x="10" y="156"/>
                  </a:lnTo>
                  <a:lnTo>
                    <a:pt x="9" y="157"/>
                  </a:lnTo>
                  <a:lnTo>
                    <a:pt x="9" y="157"/>
                  </a:lnTo>
                  <a:lnTo>
                    <a:pt x="9" y="158"/>
                  </a:lnTo>
                  <a:lnTo>
                    <a:pt x="9" y="159"/>
                  </a:lnTo>
                  <a:lnTo>
                    <a:pt x="9" y="160"/>
                  </a:lnTo>
                  <a:lnTo>
                    <a:pt x="9" y="161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8" y="163"/>
                  </a:lnTo>
                  <a:lnTo>
                    <a:pt x="8" y="162"/>
                  </a:lnTo>
                  <a:lnTo>
                    <a:pt x="7" y="162"/>
                  </a:lnTo>
                  <a:lnTo>
                    <a:pt x="7" y="161"/>
                  </a:lnTo>
                  <a:lnTo>
                    <a:pt x="7" y="160"/>
                  </a:lnTo>
                  <a:lnTo>
                    <a:pt x="8" y="159"/>
                  </a:lnTo>
                  <a:lnTo>
                    <a:pt x="7" y="159"/>
                  </a:lnTo>
                  <a:lnTo>
                    <a:pt x="6" y="159"/>
                  </a:lnTo>
                  <a:lnTo>
                    <a:pt x="6" y="161"/>
                  </a:lnTo>
                  <a:lnTo>
                    <a:pt x="5" y="163"/>
                  </a:lnTo>
                  <a:lnTo>
                    <a:pt x="5" y="165"/>
                  </a:lnTo>
                  <a:lnTo>
                    <a:pt x="4" y="167"/>
                  </a:lnTo>
                  <a:lnTo>
                    <a:pt x="5" y="170"/>
                  </a:lnTo>
                  <a:lnTo>
                    <a:pt x="8" y="171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8" y="173"/>
                  </a:lnTo>
                  <a:lnTo>
                    <a:pt x="7" y="174"/>
                  </a:lnTo>
                  <a:lnTo>
                    <a:pt x="5" y="176"/>
                  </a:lnTo>
                  <a:lnTo>
                    <a:pt x="5" y="177"/>
                  </a:lnTo>
                  <a:lnTo>
                    <a:pt x="4" y="180"/>
                  </a:lnTo>
                  <a:lnTo>
                    <a:pt x="6" y="182"/>
                  </a:lnTo>
                  <a:lnTo>
                    <a:pt x="7" y="185"/>
                  </a:lnTo>
                  <a:lnTo>
                    <a:pt x="7" y="186"/>
                  </a:lnTo>
                  <a:lnTo>
                    <a:pt x="7" y="187"/>
                  </a:lnTo>
                  <a:lnTo>
                    <a:pt x="7" y="189"/>
                  </a:lnTo>
                  <a:lnTo>
                    <a:pt x="9" y="190"/>
                  </a:lnTo>
                  <a:lnTo>
                    <a:pt x="9" y="191"/>
                  </a:lnTo>
                  <a:lnTo>
                    <a:pt x="10" y="192"/>
                  </a:lnTo>
                  <a:lnTo>
                    <a:pt x="10" y="193"/>
                  </a:lnTo>
                  <a:lnTo>
                    <a:pt x="10" y="194"/>
                  </a:lnTo>
                  <a:lnTo>
                    <a:pt x="9" y="195"/>
                  </a:lnTo>
                  <a:lnTo>
                    <a:pt x="11" y="196"/>
                  </a:lnTo>
                  <a:lnTo>
                    <a:pt x="11" y="196"/>
                  </a:lnTo>
                  <a:lnTo>
                    <a:pt x="11" y="197"/>
                  </a:lnTo>
                  <a:lnTo>
                    <a:pt x="10" y="198"/>
                  </a:lnTo>
                  <a:lnTo>
                    <a:pt x="10" y="200"/>
                  </a:lnTo>
                  <a:lnTo>
                    <a:pt x="9" y="201"/>
                  </a:lnTo>
                  <a:lnTo>
                    <a:pt x="9" y="202"/>
                  </a:lnTo>
                  <a:lnTo>
                    <a:pt x="8" y="203"/>
                  </a:lnTo>
                  <a:lnTo>
                    <a:pt x="9" y="204"/>
                  </a:lnTo>
                  <a:lnTo>
                    <a:pt x="10" y="205"/>
                  </a:lnTo>
                  <a:lnTo>
                    <a:pt x="11" y="205"/>
                  </a:lnTo>
                  <a:lnTo>
                    <a:pt x="13" y="205"/>
                  </a:lnTo>
                  <a:lnTo>
                    <a:pt x="14" y="205"/>
                  </a:lnTo>
                  <a:lnTo>
                    <a:pt x="16" y="206"/>
                  </a:lnTo>
                  <a:lnTo>
                    <a:pt x="18" y="206"/>
                  </a:lnTo>
                  <a:lnTo>
                    <a:pt x="19" y="206"/>
                  </a:lnTo>
                  <a:lnTo>
                    <a:pt x="21" y="207"/>
                  </a:lnTo>
                  <a:lnTo>
                    <a:pt x="22" y="208"/>
                  </a:lnTo>
                  <a:lnTo>
                    <a:pt x="22" y="209"/>
                  </a:lnTo>
                  <a:lnTo>
                    <a:pt x="24" y="210"/>
                  </a:lnTo>
                  <a:lnTo>
                    <a:pt x="27" y="211"/>
                  </a:lnTo>
                  <a:lnTo>
                    <a:pt x="29" y="211"/>
                  </a:lnTo>
                  <a:lnTo>
                    <a:pt x="30" y="211"/>
                  </a:lnTo>
                  <a:lnTo>
                    <a:pt x="31" y="213"/>
                  </a:lnTo>
                  <a:lnTo>
                    <a:pt x="30" y="216"/>
                  </a:lnTo>
                  <a:lnTo>
                    <a:pt x="31" y="216"/>
                  </a:lnTo>
                  <a:lnTo>
                    <a:pt x="32" y="216"/>
                  </a:lnTo>
                  <a:lnTo>
                    <a:pt x="33" y="216"/>
                  </a:lnTo>
                  <a:lnTo>
                    <a:pt x="34" y="216"/>
                  </a:lnTo>
                  <a:lnTo>
                    <a:pt x="35" y="217"/>
                  </a:lnTo>
                  <a:lnTo>
                    <a:pt x="36" y="218"/>
                  </a:lnTo>
                  <a:lnTo>
                    <a:pt x="38" y="222"/>
                  </a:lnTo>
                  <a:lnTo>
                    <a:pt x="39" y="224"/>
                  </a:lnTo>
                  <a:lnTo>
                    <a:pt x="39" y="227"/>
                  </a:lnTo>
                  <a:lnTo>
                    <a:pt x="39" y="227"/>
                  </a:lnTo>
                  <a:lnTo>
                    <a:pt x="38" y="228"/>
                  </a:lnTo>
                  <a:lnTo>
                    <a:pt x="38" y="230"/>
                  </a:lnTo>
                  <a:lnTo>
                    <a:pt x="39" y="230"/>
                  </a:lnTo>
                  <a:lnTo>
                    <a:pt x="39" y="230"/>
                  </a:lnTo>
                  <a:lnTo>
                    <a:pt x="39" y="232"/>
                  </a:lnTo>
                  <a:lnTo>
                    <a:pt x="39" y="232"/>
                  </a:lnTo>
                  <a:lnTo>
                    <a:pt x="42" y="232"/>
                  </a:lnTo>
                  <a:lnTo>
                    <a:pt x="45" y="231"/>
                  </a:lnTo>
                  <a:lnTo>
                    <a:pt x="49" y="231"/>
                  </a:lnTo>
                  <a:lnTo>
                    <a:pt x="52" y="231"/>
                  </a:lnTo>
                  <a:lnTo>
                    <a:pt x="55" y="231"/>
                  </a:lnTo>
                  <a:lnTo>
                    <a:pt x="60" y="230"/>
                  </a:lnTo>
                  <a:lnTo>
                    <a:pt x="63" y="230"/>
                  </a:lnTo>
                  <a:lnTo>
                    <a:pt x="66" y="230"/>
                  </a:lnTo>
                  <a:lnTo>
                    <a:pt x="68" y="230"/>
                  </a:lnTo>
                  <a:lnTo>
                    <a:pt x="66" y="232"/>
                  </a:lnTo>
                  <a:lnTo>
                    <a:pt x="65" y="232"/>
                  </a:lnTo>
                  <a:lnTo>
                    <a:pt x="70" y="234"/>
                  </a:lnTo>
                  <a:lnTo>
                    <a:pt x="75" y="236"/>
                  </a:lnTo>
                  <a:lnTo>
                    <a:pt x="79" y="238"/>
                  </a:lnTo>
                  <a:lnTo>
                    <a:pt x="84" y="240"/>
                  </a:lnTo>
                  <a:lnTo>
                    <a:pt x="89" y="242"/>
                  </a:lnTo>
                  <a:lnTo>
                    <a:pt x="95" y="244"/>
                  </a:lnTo>
                  <a:lnTo>
                    <a:pt x="99" y="246"/>
                  </a:lnTo>
                  <a:lnTo>
                    <a:pt x="104" y="248"/>
                  </a:lnTo>
                  <a:lnTo>
                    <a:pt x="108" y="248"/>
                  </a:lnTo>
                  <a:lnTo>
                    <a:pt x="112" y="248"/>
                  </a:lnTo>
                  <a:lnTo>
                    <a:pt x="116" y="248"/>
                  </a:lnTo>
                  <a:lnTo>
                    <a:pt x="120" y="248"/>
                  </a:lnTo>
                  <a:lnTo>
                    <a:pt x="124" y="248"/>
                  </a:lnTo>
                  <a:lnTo>
                    <a:pt x="128" y="248"/>
                  </a:lnTo>
                  <a:lnTo>
                    <a:pt x="133" y="248"/>
                  </a:lnTo>
                  <a:lnTo>
                    <a:pt x="137" y="248"/>
                  </a:lnTo>
                  <a:lnTo>
                    <a:pt x="138" y="247"/>
                  </a:lnTo>
                  <a:lnTo>
                    <a:pt x="138" y="245"/>
                  </a:lnTo>
                  <a:lnTo>
                    <a:pt x="139" y="244"/>
                  </a:lnTo>
                  <a:lnTo>
                    <a:pt x="139" y="242"/>
                  </a:lnTo>
                  <a:lnTo>
                    <a:pt x="142" y="242"/>
                  </a:lnTo>
                  <a:lnTo>
                    <a:pt x="144" y="242"/>
                  </a:lnTo>
                  <a:lnTo>
                    <a:pt x="147" y="242"/>
                  </a:lnTo>
                  <a:lnTo>
                    <a:pt x="149" y="242"/>
                  </a:lnTo>
                  <a:lnTo>
                    <a:pt x="152" y="242"/>
                  </a:lnTo>
                  <a:lnTo>
                    <a:pt x="154" y="242"/>
                  </a:lnTo>
                  <a:lnTo>
                    <a:pt x="157" y="242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60" y="244"/>
                  </a:lnTo>
                  <a:lnTo>
                    <a:pt x="161" y="245"/>
                  </a:lnTo>
                  <a:lnTo>
                    <a:pt x="161" y="247"/>
                  </a:lnTo>
                  <a:lnTo>
                    <a:pt x="163" y="247"/>
                  </a:lnTo>
                  <a:lnTo>
                    <a:pt x="165" y="250"/>
                  </a:lnTo>
                  <a:lnTo>
                    <a:pt x="168" y="254"/>
                  </a:lnTo>
                  <a:lnTo>
                    <a:pt x="170" y="256"/>
                  </a:lnTo>
                  <a:lnTo>
                    <a:pt x="171" y="257"/>
                  </a:lnTo>
                  <a:lnTo>
                    <a:pt x="173" y="258"/>
                  </a:lnTo>
                  <a:lnTo>
                    <a:pt x="173" y="259"/>
                  </a:lnTo>
                  <a:lnTo>
                    <a:pt x="173" y="261"/>
                  </a:lnTo>
                  <a:lnTo>
                    <a:pt x="174" y="265"/>
                  </a:lnTo>
                  <a:lnTo>
                    <a:pt x="173" y="267"/>
                  </a:lnTo>
                  <a:lnTo>
                    <a:pt x="174" y="269"/>
                  </a:lnTo>
                  <a:lnTo>
                    <a:pt x="174" y="272"/>
                  </a:lnTo>
                  <a:lnTo>
                    <a:pt x="175" y="273"/>
                  </a:lnTo>
                  <a:lnTo>
                    <a:pt x="176" y="273"/>
                  </a:lnTo>
                  <a:lnTo>
                    <a:pt x="177" y="274"/>
                  </a:lnTo>
                  <a:lnTo>
                    <a:pt x="178" y="276"/>
                  </a:lnTo>
                  <a:lnTo>
                    <a:pt x="179" y="276"/>
                  </a:lnTo>
                  <a:lnTo>
                    <a:pt x="180" y="277"/>
                  </a:lnTo>
                  <a:lnTo>
                    <a:pt x="182" y="278"/>
                  </a:lnTo>
                  <a:lnTo>
                    <a:pt x="184" y="280"/>
                  </a:lnTo>
                  <a:lnTo>
                    <a:pt x="186" y="281"/>
                  </a:lnTo>
                  <a:lnTo>
                    <a:pt x="187" y="281"/>
                  </a:lnTo>
                  <a:lnTo>
                    <a:pt x="188" y="280"/>
                  </a:lnTo>
                  <a:lnTo>
                    <a:pt x="189" y="279"/>
                  </a:lnTo>
                  <a:lnTo>
                    <a:pt x="190" y="278"/>
                  </a:lnTo>
                  <a:lnTo>
                    <a:pt x="191" y="278"/>
                  </a:lnTo>
                  <a:lnTo>
                    <a:pt x="192" y="277"/>
                  </a:lnTo>
                  <a:lnTo>
                    <a:pt x="192" y="276"/>
                  </a:lnTo>
                  <a:lnTo>
                    <a:pt x="193" y="275"/>
                  </a:lnTo>
                  <a:lnTo>
                    <a:pt x="194" y="272"/>
                  </a:lnTo>
                  <a:lnTo>
                    <a:pt x="196" y="271"/>
                  </a:lnTo>
                  <a:lnTo>
                    <a:pt x="198" y="270"/>
                  </a:lnTo>
                  <a:lnTo>
                    <a:pt x="199" y="270"/>
                  </a:lnTo>
                  <a:lnTo>
                    <a:pt x="200" y="269"/>
                  </a:lnTo>
                  <a:lnTo>
                    <a:pt x="200" y="269"/>
                  </a:lnTo>
                  <a:lnTo>
                    <a:pt x="203" y="270"/>
                  </a:lnTo>
                  <a:lnTo>
                    <a:pt x="204" y="270"/>
                  </a:lnTo>
                  <a:lnTo>
                    <a:pt x="207" y="270"/>
                  </a:lnTo>
                  <a:lnTo>
                    <a:pt x="209" y="270"/>
                  </a:lnTo>
                  <a:lnTo>
                    <a:pt x="209" y="270"/>
                  </a:lnTo>
                  <a:lnTo>
                    <a:pt x="210" y="270"/>
                  </a:lnTo>
                  <a:lnTo>
                    <a:pt x="209" y="270"/>
                  </a:lnTo>
                  <a:lnTo>
                    <a:pt x="210" y="270"/>
                  </a:lnTo>
                  <a:lnTo>
                    <a:pt x="211" y="270"/>
                  </a:lnTo>
                  <a:lnTo>
                    <a:pt x="211" y="271"/>
                  </a:lnTo>
                  <a:lnTo>
                    <a:pt x="212" y="272"/>
                  </a:lnTo>
                  <a:lnTo>
                    <a:pt x="214" y="274"/>
                  </a:lnTo>
                  <a:lnTo>
                    <a:pt x="214" y="275"/>
                  </a:lnTo>
                  <a:lnTo>
                    <a:pt x="215" y="276"/>
                  </a:lnTo>
                  <a:lnTo>
                    <a:pt x="216" y="278"/>
                  </a:lnTo>
                  <a:lnTo>
                    <a:pt x="217" y="280"/>
                  </a:lnTo>
                  <a:lnTo>
                    <a:pt x="217" y="281"/>
                  </a:lnTo>
                  <a:lnTo>
                    <a:pt x="218" y="283"/>
                  </a:lnTo>
                  <a:lnTo>
                    <a:pt x="219" y="287"/>
                  </a:lnTo>
                  <a:lnTo>
                    <a:pt x="219" y="288"/>
                  </a:lnTo>
                  <a:lnTo>
                    <a:pt x="219" y="289"/>
                  </a:lnTo>
                  <a:lnTo>
                    <a:pt x="219" y="289"/>
                  </a:lnTo>
                  <a:lnTo>
                    <a:pt x="219" y="291"/>
                  </a:lnTo>
                  <a:lnTo>
                    <a:pt x="219" y="292"/>
                  </a:lnTo>
                  <a:lnTo>
                    <a:pt x="220" y="293"/>
                  </a:lnTo>
                  <a:lnTo>
                    <a:pt x="221" y="295"/>
                  </a:lnTo>
                  <a:lnTo>
                    <a:pt x="222" y="297"/>
                  </a:lnTo>
                  <a:lnTo>
                    <a:pt x="223" y="299"/>
                  </a:lnTo>
                  <a:lnTo>
                    <a:pt x="225" y="300"/>
                  </a:lnTo>
                  <a:lnTo>
                    <a:pt x="225" y="301"/>
                  </a:lnTo>
                  <a:lnTo>
                    <a:pt x="225" y="302"/>
                  </a:lnTo>
                  <a:lnTo>
                    <a:pt x="225" y="303"/>
                  </a:lnTo>
                  <a:lnTo>
                    <a:pt x="225" y="304"/>
                  </a:lnTo>
                  <a:lnTo>
                    <a:pt x="225" y="305"/>
                  </a:lnTo>
                  <a:lnTo>
                    <a:pt x="225" y="306"/>
                  </a:lnTo>
                  <a:lnTo>
                    <a:pt x="225" y="306"/>
                  </a:lnTo>
                  <a:lnTo>
                    <a:pt x="225" y="308"/>
                  </a:lnTo>
                  <a:lnTo>
                    <a:pt x="225" y="308"/>
                  </a:lnTo>
                  <a:lnTo>
                    <a:pt x="225" y="308"/>
                  </a:lnTo>
                  <a:lnTo>
                    <a:pt x="226" y="310"/>
                  </a:lnTo>
                  <a:lnTo>
                    <a:pt x="226" y="312"/>
                  </a:lnTo>
                  <a:lnTo>
                    <a:pt x="226" y="315"/>
                  </a:lnTo>
                  <a:lnTo>
                    <a:pt x="227" y="316"/>
                  </a:lnTo>
                  <a:lnTo>
                    <a:pt x="228" y="317"/>
                  </a:lnTo>
                  <a:lnTo>
                    <a:pt x="229" y="317"/>
                  </a:lnTo>
                  <a:lnTo>
                    <a:pt x="230" y="318"/>
                  </a:lnTo>
                  <a:lnTo>
                    <a:pt x="231" y="318"/>
                  </a:lnTo>
                  <a:lnTo>
                    <a:pt x="232" y="320"/>
                  </a:lnTo>
                  <a:lnTo>
                    <a:pt x="233" y="320"/>
                  </a:lnTo>
                  <a:lnTo>
                    <a:pt x="234" y="321"/>
                  </a:lnTo>
                  <a:lnTo>
                    <a:pt x="235" y="322"/>
                  </a:lnTo>
                  <a:lnTo>
                    <a:pt x="239" y="322"/>
                  </a:lnTo>
                  <a:lnTo>
                    <a:pt x="242" y="323"/>
                  </a:lnTo>
                  <a:lnTo>
                    <a:pt x="244" y="323"/>
                  </a:lnTo>
                  <a:lnTo>
                    <a:pt x="246" y="325"/>
                  </a:lnTo>
                  <a:lnTo>
                    <a:pt x="246" y="325"/>
                  </a:lnTo>
                  <a:lnTo>
                    <a:pt x="246" y="325"/>
                  </a:lnTo>
                  <a:lnTo>
                    <a:pt x="247" y="325"/>
                  </a:lnTo>
                  <a:lnTo>
                    <a:pt x="247" y="324"/>
                  </a:lnTo>
                  <a:lnTo>
                    <a:pt x="247" y="324"/>
                  </a:lnTo>
                  <a:lnTo>
                    <a:pt x="249" y="324"/>
                  </a:lnTo>
                  <a:lnTo>
                    <a:pt x="249" y="323"/>
                  </a:lnTo>
                  <a:lnTo>
                    <a:pt x="249" y="322"/>
                  </a:lnTo>
                  <a:lnTo>
                    <a:pt x="249" y="322"/>
                  </a:lnTo>
                  <a:lnTo>
                    <a:pt x="247" y="317"/>
                  </a:lnTo>
                  <a:lnTo>
                    <a:pt x="247" y="316"/>
                  </a:lnTo>
                  <a:lnTo>
                    <a:pt x="247" y="313"/>
                  </a:lnTo>
                  <a:lnTo>
                    <a:pt x="247" y="312"/>
                  </a:lnTo>
                  <a:lnTo>
                    <a:pt x="247" y="310"/>
                  </a:lnTo>
                  <a:lnTo>
                    <a:pt x="247" y="309"/>
                  </a:lnTo>
                  <a:lnTo>
                    <a:pt x="248" y="308"/>
                  </a:lnTo>
                  <a:lnTo>
                    <a:pt x="249" y="307"/>
                  </a:lnTo>
                  <a:lnTo>
                    <a:pt x="249" y="306"/>
                  </a:lnTo>
                  <a:lnTo>
                    <a:pt x="249" y="305"/>
                  </a:lnTo>
                  <a:lnTo>
                    <a:pt x="247" y="305"/>
                  </a:lnTo>
                  <a:lnTo>
                    <a:pt x="246" y="303"/>
                  </a:lnTo>
                  <a:lnTo>
                    <a:pt x="247" y="303"/>
                  </a:lnTo>
                  <a:lnTo>
                    <a:pt x="249" y="304"/>
                  </a:lnTo>
                  <a:lnTo>
                    <a:pt x="249" y="304"/>
                  </a:lnTo>
                  <a:lnTo>
                    <a:pt x="250" y="304"/>
                  </a:lnTo>
                  <a:lnTo>
                    <a:pt x="251" y="303"/>
                  </a:lnTo>
                  <a:lnTo>
                    <a:pt x="252" y="300"/>
                  </a:lnTo>
                  <a:lnTo>
                    <a:pt x="251" y="297"/>
                  </a:lnTo>
                  <a:lnTo>
                    <a:pt x="252" y="297"/>
                  </a:lnTo>
                  <a:lnTo>
                    <a:pt x="252" y="297"/>
                  </a:lnTo>
                  <a:lnTo>
                    <a:pt x="253" y="297"/>
                  </a:lnTo>
                  <a:lnTo>
                    <a:pt x="254" y="297"/>
                  </a:lnTo>
                  <a:lnTo>
                    <a:pt x="256" y="295"/>
                  </a:lnTo>
                  <a:lnTo>
                    <a:pt x="257" y="294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5" y="293"/>
                  </a:lnTo>
                  <a:lnTo>
                    <a:pt x="256" y="293"/>
                  </a:lnTo>
                  <a:lnTo>
                    <a:pt x="257" y="293"/>
                  </a:lnTo>
                  <a:lnTo>
                    <a:pt x="258" y="293"/>
                  </a:lnTo>
                  <a:lnTo>
                    <a:pt x="258" y="292"/>
                  </a:lnTo>
                  <a:lnTo>
                    <a:pt x="258" y="293"/>
                  </a:lnTo>
                  <a:lnTo>
                    <a:pt x="258" y="293"/>
                  </a:lnTo>
                  <a:lnTo>
                    <a:pt x="259" y="293"/>
                  </a:lnTo>
                  <a:lnTo>
                    <a:pt x="260" y="292"/>
                  </a:lnTo>
                  <a:lnTo>
                    <a:pt x="260" y="291"/>
                  </a:lnTo>
                  <a:lnTo>
                    <a:pt x="261" y="289"/>
                  </a:lnTo>
                  <a:lnTo>
                    <a:pt x="261" y="291"/>
                  </a:lnTo>
                  <a:lnTo>
                    <a:pt x="263" y="290"/>
                  </a:lnTo>
                  <a:lnTo>
                    <a:pt x="264" y="290"/>
                  </a:lnTo>
                  <a:lnTo>
                    <a:pt x="265" y="289"/>
                  </a:lnTo>
                  <a:lnTo>
                    <a:pt x="264" y="289"/>
                  </a:lnTo>
                  <a:lnTo>
                    <a:pt x="264" y="289"/>
                  </a:lnTo>
                  <a:lnTo>
                    <a:pt x="263" y="286"/>
                  </a:lnTo>
                  <a:lnTo>
                    <a:pt x="263" y="285"/>
                  </a:lnTo>
                  <a:lnTo>
                    <a:pt x="264" y="286"/>
                  </a:lnTo>
                  <a:lnTo>
                    <a:pt x="264" y="286"/>
                  </a:lnTo>
                  <a:lnTo>
                    <a:pt x="264" y="286"/>
                  </a:lnTo>
                  <a:lnTo>
                    <a:pt x="265" y="287"/>
                  </a:lnTo>
                  <a:lnTo>
                    <a:pt x="266" y="287"/>
                  </a:lnTo>
                  <a:lnTo>
                    <a:pt x="266" y="286"/>
                  </a:lnTo>
                  <a:lnTo>
                    <a:pt x="267" y="286"/>
                  </a:lnTo>
                  <a:lnTo>
                    <a:pt x="269" y="287"/>
                  </a:lnTo>
                  <a:lnTo>
                    <a:pt x="270" y="287"/>
                  </a:lnTo>
                  <a:lnTo>
                    <a:pt x="268" y="288"/>
                  </a:lnTo>
                  <a:lnTo>
                    <a:pt x="267" y="289"/>
                  </a:lnTo>
                  <a:lnTo>
                    <a:pt x="268" y="288"/>
                  </a:lnTo>
                  <a:lnTo>
                    <a:pt x="270" y="287"/>
                  </a:lnTo>
                  <a:lnTo>
                    <a:pt x="273" y="287"/>
                  </a:lnTo>
                  <a:lnTo>
                    <a:pt x="275" y="286"/>
                  </a:lnTo>
                  <a:lnTo>
                    <a:pt x="276" y="285"/>
                  </a:lnTo>
                  <a:lnTo>
                    <a:pt x="279" y="282"/>
                  </a:lnTo>
                  <a:lnTo>
                    <a:pt x="281" y="281"/>
                  </a:lnTo>
                  <a:lnTo>
                    <a:pt x="282" y="280"/>
                  </a:lnTo>
                  <a:lnTo>
                    <a:pt x="283" y="278"/>
                  </a:lnTo>
                  <a:lnTo>
                    <a:pt x="284" y="277"/>
                  </a:lnTo>
                  <a:lnTo>
                    <a:pt x="286" y="276"/>
                  </a:lnTo>
                  <a:lnTo>
                    <a:pt x="286" y="274"/>
                  </a:lnTo>
                  <a:lnTo>
                    <a:pt x="286" y="274"/>
                  </a:lnTo>
                  <a:lnTo>
                    <a:pt x="286" y="271"/>
                  </a:lnTo>
                  <a:lnTo>
                    <a:pt x="286" y="271"/>
                  </a:lnTo>
                  <a:lnTo>
                    <a:pt x="287" y="272"/>
                  </a:lnTo>
                  <a:lnTo>
                    <a:pt x="287" y="272"/>
                  </a:lnTo>
                  <a:lnTo>
                    <a:pt x="288" y="271"/>
                  </a:lnTo>
                  <a:lnTo>
                    <a:pt x="289" y="271"/>
                  </a:lnTo>
                  <a:lnTo>
                    <a:pt x="289" y="272"/>
                  </a:lnTo>
                  <a:lnTo>
                    <a:pt x="288" y="273"/>
                  </a:lnTo>
                  <a:lnTo>
                    <a:pt x="289" y="273"/>
                  </a:lnTo>
                  <a:lnTo>
                    <a:pt x="290" y="273"/>
                  </a:lnTo>
                  <a:lnTo>
                    <a:pt x="291" y="273"/>
                  </a:lnTo>
                  <a:lnTo>
                    <a:pt x="288" y="275"/>
                  </a:lnTo>
                  <a:lnTo>
                    <a:pt x="288" y="276"/>
                  </a:lnTo>
                  <a:lnTo>
                    <a:pt x="290" y="274"/>
                  </a:lnTo>
                  <a:lnTo>
                    <a:pt x="296" y="272"/>
                  </a:lnTo>
                  <a:lnTo>
                    <a:pt x="299" y="271"/>
                  </a:lnTo>
                  <a:lnTo>
                    <a:pt x="299" y="271"/>
                  </a:lnTo>
                  <a:lnTo>
                    <a:pt x="299" y="270"/>
                  </a:lnTo>
                  <a:lnTo>
                    <a:pt x="300" y="267"/>
                  </a:lnTo>
                  <a:lnTo>
                    <a:pt x="301" y="268"/>
                  </a:lnTo>
                  <a:lnTo>
                    <a:pt x="301" y="268"/>
                  </a:lnTo>
                  <a:lnTo>
                    <a:pt x="301" y="268"/>
                  </a:lnTo>
                  <a:lnTo>
                    <a:pt x="300" y="269"/>
                  </a:lnTo>
                  <a:lnTo>
                    <a:pt x="300" y="270"/>
                  </a:lnTo>
                  <a:lnTo>
                    <a:pt x="299" y="270"/>
                  </a:lnTo>
                  <a:lnTo>
                    <a:pt x="299" y="271"/>
                  </a:lnTo>
                  <a:lnTo>
                    <a:pt x="300" y="271"/>
                  </a:lnTo>
                  <a:lnTo>
                    <a:pt x="300" y="271"/>
                  </a:lnTo>
                  <a:lnTo>
                    <a:pt x="301" y="270"/>
                  </a:lnTo>
                  <a:lnTo>
                    <a:pt x="305" y="270"/>
                  </a:lnTo>
                  <a:lnTo>
                    <a:pt x="307" y="270"/>
                  </a:lnTo>
                  <a:lnTo>
                    <a:pt x="308" y="270"/>
                  </a:lnTo>
                  <a:lnTo>
                    <a:pt x="311" y="271"/>
                  </a:lnTo>
                  <a:lnTo>
                    <a:pt x="312" y="272"/>
                  </a:lnTo>
                  <a:lnTo>
                    <a:pt x="313" y="273"/>
                  </a:lnTo>
                  <a:lnTo>
                    <a:pt x="318" y="273"/>
                  </a:lnTo>
                  <a:lnTo>
                    <a:pt x="320" y="273"/>
                  </a:lnTo>
                  <a:lnTo>
                    <a:pt x="321" y="272"/>
                  </a:lnTo>
                  <a:lnTo>
                    <a:pt x="320" y="272"/>
                  </a:lnTo>
                  <a:lnTo>
                    <a:pt x="320" y="271"/>
                  </a:lnTo>
                  <a:lnTo>
                    <a:pt x="321" y="270"/>
                  </a:lnTo>
                  <a:lnTo>
                    <a:pt x="322" y="270"/>
                  </a:lnTo>
                  <a:lnTo>
                    <a:pt x="323" y="269"/>
                  </a:lnTo>
                  <a:lnTo>
                    <a:pt x="324" y="271"/>
                  </a:lnTo>
                  <a:lnTo>
                    <a:pt x="325" y="271"/>
                  </a:lnTo>
                  <a:lnTo>
                    <a:pt x="326" y="273"/>
                  </a:lnTo>
                  <a:lnTo>
                    <a:pt x="327" y="273"/>
                  </a:lnTo>
                  <a:lnTo>
                    <a:pt x="328" y="274"/>
                  </a:lnTo>
                  <a:lnTo>
                    <a:pt x="329" y="273"/>
                  </a:lnTo>
                  <a:lnTo>
                    <a:pt x="330" y="273"/>
                  </a:lnTo>
                  <a:lnTo>
                    <a:pt x="329" y="274"/>
                  </a:lnTo>
                  <a:lnTo>
                    <a:pt x="329" y="275"/>
                  </a:lnTo>
                  <a:lnTo>
                    <a:pt x="330" y="276"/>
                  </a:lnTo>
                  <a:lnTo>
                    <a:pt x="330" y="276"/>
                  </a:lnTo>
                  <a:lnTo>
                    <a:pt x="329" y="276"/>
                  </a:lnTo>
                  <a:lnTo>
                    <a:pt x="328" y="276"/>
                  </a:lnTo>
                  <a:lnTo>
                    <a:pt x="328" y="277"/>
                  </a:lnTo>
                  <a:lnTo>
                    <a:pt x="331" y="278"/>
                  </a:lnTo>
                  <a:lnTo>
                    <a:pt x="334" y="279"/>
                  </a:lnTo>
                  <a:lnTo>
                    <a:pt x="335" y="279"/>
                  </a:lnTo>
                  <a:lnTo>
                    <a:pt x="336" y="277"/>
                  </a:lnTo>
                  <a:lnTo>
                    <a:pt x="337" y="277"/>
                  </a:lnTo>
                  <a:lnTo>
                    <a:pt x="339" y="277"/>
                  </a:lnTo>
                  <a:lnTo>
                    <a:pt x="340" y="277"/>
                  </a:lnTo>
                  <a:lnTo>
                    <a:pt x="340" y="279"/>
                  </a:lnTo>
                  <a:lnTo>
                    <a:pt x="340" y="279"/>
                  </a:lnTo>
                  <a:lnTo>
                    <a:pt x="341" y="279"/>
                  </a:lnTo>
                  <a:lnTo>
                    <a:pt x="343" y="278"/>
                  </a:lnTo>
                  <a:lnTo>
                    <a:pt x="343" y="277"/>
                  </a:lnTo>
                  <a:lnTo>
                    <a:pt x="343" y="277"/>
                  </a:lnTo>
                  <a:lnTo>
                    <a:pt x="344" y="276"/>
                  </a:lnTo>
                  <a:lnTo>
                    <a:pt x="344" y="275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3"/>
                  </a:lnTo>
                  <a:lnTo>
                    <a:pt x="346" y="275"/>
                  </a:lnTo>
                  <a:lnTo>
                    <a:pt x="347" y="275"/>
                  </a:lnTo>
                  <a:lnTo>
                    <a:pt x="347" y="276"/>
                  </a:lnTo>
                  <a:lnTo>
                    <a:pt x="347" y="276"/>
                  </a:lnTo>
                  <a:lnTo>
                    <a:pt x="347" y="276"/>
                  </a:lnTo>
                  <a:lnTo>
                    <a:pt x="348" y="276"/>
                  </a:lnTo>
                  <a:lnTo>
                    <a:pt x="348" y="277"/>
                  </a:lnTo>
                  <a:lnTo>
                    <a:pt x="349" y="277"/>
                  </a:lnTo>
                  <a:lnTo>
                    <a:pt x="349" y="277"/>
                  </a:lnTo>
                  <a:lnTo>
                    <a:pt x="350" y="278"/>
                  </a:lnTo>
                  <a:lnTo>
                    <a:pt x="351" y="279"/>
                  </a:lnTo>
                  <a:lnTo>
                    <a:pt x="351" y="280"/>
                  </a:lnTo>
                  <a:lnTo>
                    <a:pt x="350" y="281"/>
                  </a:lnTo>
                  <a:lnTo>
                    <a:pt x="351" y="281"/>
                  </a:lnTo>
                  <a:lnTo>
                    <a:pt x="352" y="280"/>
                  </a:lnTo>
                  <a:lnTo>
                    <a:pt x="353" y="280"/>
                  </a:lnTo>
                  <a:lnTo>
                    <a:pt x="353" y="280"/>
                  </a:lnTo>
                  <a:lnTo>
                    <a:pt x="353" y="280"/>
                  </a:lnTo>
                  <a:lnTo>
                    <a:pt x="354" y="279"/>
                  </a:lnTo>
                  <a:lnTo>
                    <a:pt x="355" y="279"/>
                  </a:lnTo>
                  <a:lnTo>
                    <a:pt x="355" y="278"/>
                  </a:lnTo>
                  <a:lnTo>
                    <a:pt x="355" y="278"/>
                  </a:lnTo>
                  <a:lnTo>
                    <a:pt x="354" y="277"/>
                  </a:lnTo>
                  <a:lnTo>
                    <a:pt x="354" y="276"/>
                  </a:lnTo>
                  <a:lnTo>
                    <a:pt x="353" y="276"/>
                  </a:lnTo>
                  <a:lnTo>
                    <a:pt x="350" y="275"/>
                  </a:lnTo>
                  <a:lnTo>
                    <a:pt x="350" y="274"/>
                  </a:lnTo>
                  <a:lnTo>
                    <a:pt x="349" y="273"/>
                  </a:lnTo>
                  <a:lnTo>
                    <a:pt x="348" y="272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349" y="271"/>
                  </a:lnTo>
                  <a:lnTo>
                    <a:pt x="350" y="272"/>
                  </a:lnTo>
                  <a:lnTo>
                    <a:pt x="350" y="271"/>
                  </a:lnTo>
                  <a:lnTo>
                    <a:pt x="350" y="271"/>
                  </a:lnTo>
                  <a:lnTo>
                    <a:pt x="351" y="270"/>
                  </a:lnTo>
                  <a:lnTo>
                    <a:pt x="352" y="270"/>
                  </a:lnTo>
                  <a:lnTo>
                    <a:pt x="353" y="270"/>
                  </a:lnTo>
                  <a:lnTo>
                    <a:pt x="353" y="269"/>
                  </a:lnTo>
                  <a:lnTo>
                    <a:pt x="353" y="268"/>
                  </a:lnTo>
                  <a:lnTo>
                    <a:pt x="353" y="268"/>
                  </a:lnTo>
                  <a:lnTo>
                    <a:pt x="353" y="267"/>
                  </a:lnTo>
                  <a:lnTo>
                    <a:pt x="353" y="267"/>
                  </a:lnTo>
                  <a:lnTo>
                    <a:pt x="352" y="266"/>
                  </a:lnTo>
                  <a:lnTo>
                    <a:pt x="351" y="267"/>
                  </a:lnTo>
                  <a:lnTo>
                    <a:pt x="351" y="268"/>
                  </a:lnTo>
                  <a:lnTo>
                    <a:pt x="350" y="269"/>
                  </a:lnTo>
                  <a:lnTo>
                    <a:pt x="349" y="268"/>
                  </a:lnTo>
                  <a:lnTo>
                    <a:pt x="348" y="267"/>
                  </a:lnTo>
                  <a:lnTo>
                    <a:pt x="349" y="267"/>
                  </a:lnTo>
                  <a:lnTo>
                    <a:pt x="350" y="266"/>
                  </a:lnTo>
                  <a:lnTo>
                    <a:pt x="351" y="266"/>
                  </a:lnTo>
                  <a:lnTo>
                    <a:pt x="351" y="265"/>
                  </a:lnTo>
                  <a:lnTo>
                    <a:pt x="350" y="265"/>
                  </a:lnTo>
                  <a:lnTo>
                    <a:pt x="349" y="265"/>
                  </a:lnTo>
                  <a:lnTo>
                    <a:pt x="349" y="266"/>
                  </a:lnTo>
                  <a:lnTo>
                    <a:pt x="348" y="266"/>
                  </a:lnTo>
                  <a:lnTo>
                    <a:pt x="347" y="266"/>
                  </a:lnTo>
                  <a:lnTo>
                    <a:pt x="344" y="267"/>
                  </a:lnTo>
                  <a:lnTo>
                    <a:pt x="343" y="266"/>
                  </a:lnTo>
                  <a:lnTo>
                    <a:pt x="341" y="265"/>
                  </a:lnTo>
                  <a:lnTo>
                    <a:pt x="343" y="263"/>
                  </a:lnTo>
                  <a:lnTo>
                    <a:pt x="345" y="262"/>
                  </a:lnTo>
                  <a:lnTo>
                    <a:pt x="346" y="262"/>
                  </a:lnTo>
                  <a:lnTo>
                    <a:pt x="347" y="262"/>
                  </a:lnTo>
                  <a:lnTo>
                    <a:pt x="348" y="264"/>
                  </a:lnTo>
                  <a:lnTo>
                    <a:pt x="352" y="265"/>
                  </a:lnTo>
                  <a:lnTo>
                    <a:pt x="353" y="264"/>
                  </a:lnTo>
                  <a:lnTo>
                    <a:pt x="355" y="263"/>
                  </a:lnTo>
                  <a:lnTo>
                    <a:pt x="356" y="263"/>
                  </a:lnTo>
                  <a:lnTo>
                    <a:pt x="356" y="263"/>
                  </a:lnTo>
                  <a:lnTo>
                    <a:pt x="358" y="262"/>
                  </a:lnTo>
                  <a:lnTo>
                    <a:pt x="360" y="262"/>
                  </a:lnTo>
                  <a:lnTo>
                    <a:pt x="361" y="262"/>
                  </a:lnTo>
                  <a:lnTo>
                    <a:pt x="361" y="262"/>
                  </a:lnTo>
                  <a:lnTo>
                    <a:pt x="362" y="262"/>
                  </a:lnTo>
                  <a:lnTo>
                    <a:pt x="366" y="262"/>
                  </a:lnTo>
                  <a:lnTo>
                    <a:pt x="367" y="262"/>
                  </a:lnTo>
                  <a:lnTo>
                    <a:pt x="369" y="262"/>
                  </a:lnTo>
                  <a:lnTo>
                    <a:pt x="369" y="262"/>
                  </a:lnTo>
                  <a:lnTo>
                    <a:pt x="370" y="260"/>
                  </a:lnTo>
                  <a:lnTo>
                    <a:pt x="371" y="258"/>
                  </a:lnTo>
                  <a:lnTo>
                    <a:pt x="371" y="258"/>
                  </a:lnTo>
                  <a:lnTo>
                    <a:pt x="372" y="259"/>
                  </a:lnTo>
                  <a:lnTo>
                    <a:pt x="372" y="260"/>
                  </a:lnTo>
                  <a:lnTo>
                    <a:pt x="371" y="261"/>
                  </a:lnTo>
                  <a:lnTo>
                    <a:pt x="372" y="262"/>
                  </a:lnTo>
                  <a:lnTo>
                    <a:pt x="372" y="262"/>
                  </a:lnTo>
                  <a:lnTo>
                    <a:pt x="372" y="263"/>
                  </a:lnTo>
                  <a:lnTo>
                    <a:pt x="373" y="263"/>
                  </a:lnTo>
                  <a:lnTo>
                    <a:pt x="371" y="264"/>
                  </a:lnTo>
                  <a:lnTo>
                    <a:pt x="370" y="264"/>
                  </a:lnTo>
                  <a:lnTo>
                    <a:pt x="370" y="264"/>
                  </a:lnTo>
                  <a:lnTo>
                    <a:pt x="374" y="264"/>
                  </a:lnTo>
                  <a:lnTo>
                    <a:pt x="376" y="262"/>
                  </a:lnTo>
                  <a:lnTo>
                    <a:pt x="378" y="262"/>
                  </a:lnTo>
                  <a:lnTo>
                    <a:pt x="378" y="262"/>
                  </a:lnTo>
                  <a:lnTo>
                    <a:pt x="376" y="263"/>
                  </a:lnTo>
                  <a:lnTo>
                    <a:pt x="376" y="263"/>
                  </a:lnTo>
                  <a:lnTo>
                    <a:pt x="379" y="263"/>
                  </a:lnTo>
                  <a:lnTo>
                    <a:pt x="380" y="262"/>
                  </a:lnTo>
                  <a:lnTo>
                    <a:pt x="381" y="261"/>
                  </a:lnTo>
                  <a:lnTo>
                    <a:pt x="381" y="260"/>
                  </a:lnTo>
                  <a:lnTo>
                    <a:pt x="382" y="260"/>
                  </a:lnTo>
                  <a:lnTo>
                    <a:pt x="382" y="260"/>
                  </a:lnTo>
                  <a:lnTo>
                    <a:pt x="383" y="260"/>
                  </a:lnTo>
                  <a:lnTo>
                    <a:pt x="383" y="259"/>
                  </a:lnTo>
                  <a:lnTo>
                    <a:pt x="384" y="260"/>
                  </a:lnTo>
                  <a:lnTo>
                    <a:pt x="383" y="261"/>
                  </a:lnTo>
                  <a:lnTo>
                    <a:pt x="381" y="262"/>
                  </a:lnTo>
                  <a:lnTo>
                    <a:pt x="381" y="262"/>
                  </a:lnTo>
                  <a:lnTo>
                    <a:pt x="380" y="263"/>
                  </a:lnTo>
                  <a:lnTo>
                    <a:pt x="383" y="262"/>
                  </a:lnTo>
                  <a:lnTo>
                    <a:pt x="387" y="262"/>
                  </a:lnTo>
                  <a:lnTo>
                    <a:pt x="387" y="261"/>
                  </a:lnTo>
                  <a:lnTo>
                    <a:pt x="389" y="261"/>
                  </a:lnTo>
                  <a:lnTo>
                    <a:pt x="389" y="261"/>
                  </a:lnTo>
                  <a:lnTo>
                    <a:pt x="390" y="261"/>
                  </a:lnTo>
                  <a:lnTo>
                    <a:pt x="392" y="261"/>
                  </a:lnTo>
                  <a:lnTo>
                    <a:pt x="393" y="261"/>
                  </a:lnTo>
                  <a:lnTo>
                    <a:pt x="393" y="261"/>
                  </a:lnTo>
                  <a:lnTo>
                    <a:pt x="393" y="262"/>
                  </a:lnTo>
                  <a:lnTo>
                    <a:pt x="392" y="261"/>
                  </a:lnTo>
                  <a:lnTo>
                    <a:pt x="389" y="262"/>
                  </a:lnTo>
                  <a:lnTo>
                    <a:pt x="392" y="263"/>
                  </a:lnTo>
                  <a:lnTo>
                    <a:pt x="395" y="264"/>
                  </a:lnTo>
                  <a:lnTo>
                    <a:pt x="396" y="265"/>
                  </a:lnTo>
                  <a:lnTo>
                    <a:pt x="396" y="265"/>
                  </a:lnTo>
                  <a:lnTo>
                    <a:pt x="397" y="264"/>
                  </a:lnTo>
                  <a:lnTo>
                    <a:pt x="397" y="264"/>
                  </a:lnTo>
                  <a:lnTo>
                    <a:pt x="398" y="263"/>
                  </a:lnTo>
                  <a:lnTo>
                    <a:pt x="398" y="263"/>
                  </a:lnTo>
                  <a:lnTo>
                    <a:pt x="398" y="264"/>
                  </a:lnTo>
                  <a:lnTo>
                    <a:pt x="397" y="265"/>
                  </a:lnTo>
                  <a:lnTo>
                    <a:pt x="398" y="265"/>
                  </a:lnTo>
                  <a:lnTo>
                    <a:pt x="398" y="266"/>
                  </a:lnTo>
                  <a:lnTo>
                    <a:pt x="397" y="266"/>
                  </a:lnTo>
                  <a:lnTo>
                    <a:pt x="399" y="268"/>
                  </a:lnTo>
                  <a:lnTo>
                    <a:pt x="400" y="269"/>
                  </a:lnTo>
                  <a:lnTo>
                    <a:pt x="400" y="270"/>
                  </a:lnTo>
                  <a:lnTo>
                    <a:pt x="400" y="270"/>
                  </a:lnTo>
                  <a:lnTo>
                    <a:pt x="400" y="271"/>
                  </a:lnTo>
                  <a:lnTo>
                    <a:pt x="399" y="270"/>
                  </a:lnTo>
                  <a:lnTo>
                    <a:pt x="399" y="269"/>
                  </a:lnTo>
                  <a:lnTo>
                    <a:pt x="399" y="270"/>
                  </a:lnTo>
                  <a:lnTo>
                    <a:pt x="399" y="271"/>
                  </a:lnTo>
                  <a:lnTo>
                    <a:pt x="400" y="272"/>
                  </a:lnTo>
                  <a:lnTo>
                    <a:pt x="402" y="271"/>
                  </a:lnTo>
                  <a:lnTo>
                    <a:pt x="403" y="271"/>
                  </a:lnTo>
                  <a:lnTo>
                    <a:pt x="404" y="271"/>
                  </a:lnTo>
                  <a:lnTo>
                    <a:pt x="405" y="270"/>
                  </a:lnTo>
                  <a:lnTo>
                    <a:pt x="406" y="270"/>
                  </a:lnTo>
                  <a:lnTo>
                    <a:pt x="409" y="269"/>
                  </a:lnTo>
                  <a:lnTo>
                    <a:pt x="410" y="268"/>
                  </a:lnTo>
                  <a:lnTo>
                    <a:pt x="411" y="268"/>
                  </a:lnTo>
                  <a:lnTo>
                    <a:pt x="413" y="268"/>
                  </a:lnTo>
                  <a:lnTo>
                    <a:pt x="413" y="267"/>
                  </a:lnTo>
                  <a:lnTo>
                    <a:pt x="413" y="267"/>
                  </a:lnTo>
                  <a:lnTo>
                    <a:pt x="414" y="266"/>
                  </a:lnTo>
                  <a:lnTo>
                    <a:pt x="417" y="266"/>
                  </a:lnTo>
                  <a:lnTo>
                    <a:pt x="420" y="268"/>
                  </a:lnTo>
                  <a:lnTo>
                    <a:pt x="423" y="275"/>
                  </a:lnTo>
                  <a:lnTo>
                    <a:pt x="428" y="280"/>
                  </a:lnTo>
                  <a:lnTo>
                    <a:pt x="429" y="282"/>
                  </a:lnTo>
                  <a:lnTo>
                    <a:pt x="429" y="283"/>
                  </a:lnTo>
                  <a:lnTo>
                    <a:pt x="429" y="285"/>
                  </a:lnTo>
                  <a:lnTo>
                    <a:pt x="428" y="289"/>
                  </a:lnTo>
                  <a:lnTo>
                    <a:pt x="426" y="292"/>
                  </a:lnTo>
                  <a:lnTo>
                    <a:pt x="424" y="297"/>
                  </a:lnTo>
                  <a:lnTo>
                    <a:pt x="424" y="298"/>
                  </a:lnTo>
                  <a:lnTo>
                    <a:pt x="425" y="299"/>
                  </a:lnTo>
                  <a:lnTo>
                    <a:pt x="425" y="299"/>
                  </a:lnTo>
                  <a:lnTo>
                    <a:pt x="425" y="299"/>
                  </a:lnTo>
                  <a:lnTo>
                    <a:pt x="426" y="299"/>
                  </a:lnTo>
                  <a:lnTo>
                    <a:pt x="426" y="299"/>
                  </a:lnTo>
                  <a:lnTo>
                    <a:pt x="427" y="298"/>
                  </a:lnTo>
                  <a:lnTo>
                    <a:pt x="427" y="297"/>
                  </a:lnTo>
                  <a:lnTo>
                    <a:pt x="427" y="297"/>
                  </a:lnTo>
                  <a:lnTo>
                    <a:pt x="426" y="296"/>
                  </a:lnTo>
                  <a:lnTo>
                    <a:pt x="427" y="295"/>
                  </a:lnTo>
                  <a:lnTo>
                    <a:pt x="428" y="296"/>
                  </a:lnTo>
                  <a:lnTo>
                    <a:pt x="428" y="297"/>
                  </a:lnTo>
                  <a:lnTo>
                    <a:pt x="428" y="297"/>
                  </a:lnTo>
                  <a:lnTo>
                    <a:pt x="429" y="296"/>
                  </a:lnTo>
                  <a:lnTo>
                    <a:pt x="429" y="297"/>
                  </a:lnTo>
                  <a:lnTo>
                    <a:pt x="429" y="297"/>
                  </a:lnTo>
                  <a:lnTo>
                    <a:pt x="429" y="298"/>
                  </a:lnTo>
                  <a:lnTo>
                    <a:pt x="427" y="300"/>
                  </a:lnTo>
                  <a:lnTo>
                    <a:pt x="426" y="302"/>
                  </a:lnTo>
                  <a:lnTo>
                    <a:pt x="425" y="302"/>
                  </a:lnTo>
                  <a:lnTo>
                    <a:pt x="425" y="302"/>
                  </a:lnTo>
                  <a:lnTo>
                    <a:pt x="425" y="303"/>
                  </a:lnTo>
                  <a:lnTo>
                    <a:pt x="426" y="303"/>
                  </a:lnTo>
                  <a:lnTo>
                    <a:pt x="427" y="308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9" y="311"/>
                  </a:lnTo>
                  <a:lnTo>
                    <a:pt x="429" y="311"/>
                  </a:lnTo>
                  <a:lnTo>
                    <a:pt x="429" y="310"/>
                  </a:lnTo>
                  <a:lnTo>
                    <a:pt x="429" y="309"/>
                  </a:lnTo>
                  <a:lnTo>
                    <a:pt x="431" y="309"/>
                  </a:lnTo>
                  <a:lnTo>
                    <a:pt x="431" y="309"/>
                  </a:lnTo>
                  <a:lnTo>
                    <a:pt x="431" y="310"/>
                  </a:lnTo>
                  <a:lnTo>
                    <a:pt x="430" y="313"/>
                  </a:lnTo>
                  <a:lnTo>
                    <a:pt x="430" y="315"/>
                  </a:lnTo>
                  <a:lnTo>
                    <a:pt x="431" y="315"/>
                  </a:lnTo>
                  <a:lnTo>
                    <a:pt x="431" y="315"/>
                  </a:lnTo>
                  <a:lnTo>
                    <a:pt x="432" y="314"/>
                  </a:lnTo>
                  <a:lnTo>
                    <a:pt x="432" y="313"/>
                  </a:lnTo>
                  <a:lnTo>
                    <a:pt x="433" y="313"/>
                  </a:lnTo>
                  <a:lnTo>
                    <a:pt x="432" y="314"/>
                  </a:lnTo>
                  <a:lnTo>
                    <a:pt x="431" y="316"/>
                  </a:lnTo>
                  <a:lnTo>
                    <a:pt x="431" y="316"/>
                  </a:lnTo>
                  <a:lnTo>
                    <a:pt x="432" y="316"/>
                  </a:lnTo>
                  <a:lnTo>
                    <a:pt x="432" y="321"/>
                  </a:lnTo>
                  <a:lnTo>
                    <a:pt x="433" y="323"/>
                  </a:lnTo>
                  <a:lnTo>
                    <a:pt x="434" y="325"/>
                  </a:lnTo>
                  <a:lnTo>
                    <a:pt x="436" y="325"/>
                  </a:lnTo>
                  <a:lnTo>
                    <a:pt x="436" y="327"/>
                  </a:lnTo>
                  <a:lnTo>
                    <a:pt x="437" y="329"/>
                  </a:lnTo>
                  <a:lnTo>
                    <a:pt x="438" y="332"/>
                  </a:lnTo>
                  <a:lnTo>
                    <a:pt x="439" y="332"/>
                  </a:lnTo>
                  <a:lnTo>
                    <a:pt x="440" y="332"/>
                  </a:lnTo>
                  <a:lnTo>
                    <a:pt x="440" y="333"/>
                  </a:lnTo>
                  <a:lnTo>
                    <a:pt x="440" y="334"/>
                  </a:lnTo>
                  <a:lnTo>
                    <a:pt x="438" y="332"/>
                  </a:lnTo>
                  <a:lnTo>
                    <a:pt x="438" y="332"/>
                  </a:lnTo>
                  <a:lnTo>
                    <a:pt x="437" y="333"/>
                  </a:lnTo>
                  <a:lnTo>
                    <a:pt x="437" y="334"/>
                  </a:lnTo>
                  <a:lnTo>
                    <a:pt x="438" y="335"/>
                  </a:lnTo>
                  <a:lnTo>
                    <a:pt x="439" y="335"/>
                  </a:lnTo>
                  <a:lnTo>
                    <a:pt x="441" y="334"/>
                  </a:lnTo>
                  <a:lnTo>
                    <a:pt x="442" y="335"/>
                  </a:lnTo>
                  <a:lnTo>
                    <a:pt x="444" y="334"/>
                  </a:lnTo>
                  <a:lnTo>
                    <a:pt x="445" y="334"/>
                  </a:lnTo>
                  <a:lnTo>
                    <a:pt x="448" y="332"/>
                  </a:lnTo>
                  <a:lnTo>
                    <a:pt x="448" y="331"/>
                  </a:lnTo>
                  <a:lnTo>
                    <a:pt x="449" y="328"/>
                  </a:lnTo>
                  <a:lnTo>
                    <a:pt x="450" y="327"/>
                  </a:lnTo>
                  <a:lnTo>
                    <a:pt x="451" y="325"/>
                  </a:lnTo>
                  <a:lnTo>
                    <a:pt x="452" y="325"/>
                  </a:lnTo>
                  <a:lnTo>
                    <a:pt x="452" y="325"/>
                  </a:lnTo>
                  <a:lnTo>
                    <a:pt x="452" y="325"/>
                  </a:lnTo>
                  <a:lnTo>
                    <a:pt x="452" y="321"/>
                  </a:lnTo>
                  <a:lnTo>
                    <a:pt x="454" y="314"/>
                  </a:lnTo>
                  <a:lnTo>
                    <a:pt x="455" y="311"/>
                  </a:lnTo>
                  <a:lnTo>
                    <a:pt x="455" y="309"/>
                  </a:lnTo>
                  <a:lnTo>
                    <a:pt x="455" y="308"/>
                  </a:lnTo>
                  <a:lnTo>
                    <a:pt x="454" y="306"/>
                  </a:lnTo>
                  <a:lnTo>
                    <a:pt x="451" y="293"/>
                  </a:lnTo>
                  <a:lnTo>
                    <a:pt x="451" y="292"/>
                  </a:lnTo>
                  <a:lnTo>
                    <a:pt x="451" y="290"/>
                  </a:lnTo>
                  <a:lnTo>
                    <a:pt x="451" y="288"/>
                  </a:lnTo>
                  <a:lnTo>
                    <a:pt x="451" y="287"/>
                  </a:lnTo>
                  <a:lnTo>
                    <a:pt x="451" y="285"/>
                  </a:lnTo>
                  <a:lnTo>
                    <a:pt x="451" y="285"/>
                  </a:lnTo>
                  <a:lnTo>
                    <a:pt x="451" y="285"/>
                  </a:lnTo>
                  <a:lnTo>
                    <a:pt x="451" y="286"/>
                  </a:lnTo>
                  <a:lnTo>
                    <a:pt x="451" y="287"/>
                  </a:lnTo>
                  <a:lnTo>
                    <a:pt x="452" y="287"/>
                  </a:lnTo>
                  <a:lnTo>
                    <a:pt x="452" y="287"/>
                  </a:lnTo>
                  <a:lnTo>
                    <a:pt x="451" y="288"/>
                  </a:lnTo>
                  <a:lnTo>
                    <a:pt x="451" y="289"/>
                  </a:lnTo>
                  <a:lnTo>
                    <a:pt x="451" y="291"/>
                  </a:lnTo>
                  <a:lnTo>
                    <a:pt x="452" y="290"/>
                  </a:lnTo>
                  <a:lnTo>
                    <a:pt x="452" y="289"/>
                  </a:lnTo>
                  <a:lnTo>
                    <a:pt x="452" y="288"/>
                  </a:lnTo>
                  <a:lnTo>
                    <a:pt x="453" y="288"/>
                  </a:lnTo>
                  <a:lnTo>
                    <a:pt x="452" y="291"/>
                  </a:lnTo>
                  <a:lnTo>
                    <a:pt x="452" y="293"/>
                  </a:lnTo>
                  <a:lnTo>
                    <a:pt x="452" y="296"/>
                  </a:lnTo>
                  <a:lnTo>
                    <a:pt x="453" y="297"/>
                  </a:lnTo>
                  <a:lnTo>
                    <a:pt x="452" y="294"/>
                  </a:lnTo>
                  <a:lnTo>
                    <a:pt x="452" y="293"/>
                  </a:lnTo>
                  <a:lnTo>
                    <a:pt x="452" y="292"/>
                  </a:lnTo>
                  <a:lnTo>
                    <a:pt x="453" y="290"/>
                  </a:lnTo>
                  <a:lnTo>
                    <a:pt x="453" y="289"/>
                  </a:lnTo>
                  <a:lnTo>
                    <a:pt x="453" y="289"/>
                  </a:lnTo>
                  <a:lnTo>
                    <a:pt x="453" y="288"/>
                  </a:lnTo>
                  <a:lnTo>
                    <a:pt x="451" y="280"/>
                  </a:lnTo>
                  <a:lnTo>
                    <a:pt x="450" y="275"/>
                  </a:lnTo>
                  <a:lnTo>
                    <a:pt x="449" y="270"/>
                  </a:lnTo>
                  <a:lnTo>
                    <a:pt x="449" y="265"/>
                  </a:lnTo>
                  <a:lnTo>
                    <a:pt x="449" y="264"/>
                  </a:lnTo>
                  <a:lnTo>
                    <a:pt x="449" y="259"/>
                  </a:lnTo>
                  <a:lnTo>
                    <a:pt x="449" y="257"/>
                  </a:lnTo>
                  <a:lnTo>
                    <a:pt x="449" y="256"/>
                  </a:lnTo>
                  <a:lnTo>
                    <a:pt x="449" y="255"/>
                  </a:lnTo>
                  <a:lnTo>
                    <a:pt x="449" y="255"/>
                  </a:lnTo>
                  <a:lnTo>
                    <a:pt x="450" y="254"/>
                  </a:lnTo>
                  <a:lnTo>
                    <a:pt x="450" y="253"/>
                  </a:lnTo>
                  <a:lnTo>
                    <a:pt x="450" y="252"/>
                  </a:lnTo>
                  <a:lnTo>
                    <a:pt x="451" y="251"/>
                  </a:lnTo>
                  <a:lnTo>
                    <a:pt x="451" y="251"/>
                  </a:lnTo>
                  <a:lnTo>
                    <a:pt x="452" y="251"/>
                  </a:lnTo>
                  <a:lnTo>
                    <a:pt x="453" y="250"/>
                  </a:lnTo>
                  <a:lnTo>
                    <a:pt x="452" y="250"/>
                  </a:lnTo>
                  <a:lnTo>
                    <a:pt x="452" y="248"/>
                  </a:lnTo>
                  <a:lnTo>
                    <a:pt x="452" y="248"/>
                  </a:lnTo>
                  <a:lnTo>
                    <a:pt x="453" y="248"/>
                  </a:lnTo>
                  <a:lnTo>
                    <a:pt x="454" y="247"/>
                  </a:lnTo>
                  <a:lnTo>
                    <a:pt x="454" y="246"/>
                  </a:lnTo>
                  <a:lnTo>
                    <a:pt x="455" y="246"/>
                  </a:lnTo>
                  <a:lnTo>
                    <a:pt x="455" y="245"/>
                  </a:lnTo>
                  <a:lnTo>
                    <a:pt x="454" y="246"/>
                  </a:lnTo>
                  <a:lnTo>
                    <a:pt x="454" y="245"/>
                  </a:lnTo>
                  <a:lnTo>
                    <a:pt x="454" y="245"/>
                  </a:lnTo>
                  <a:lnTo>
                    <a:pt x="455" y="244"/>
                  </a:lnTo>
                  <a:lnTo>
                    <a:pt x="455" y="244"/>
                  </a:lnTo>
                  <a:lnTo>
                    <a:pt x="455" y="244"/>
                  </a:lnTo>
                  <a:lnTo>
                    <a:pt x="455" y="243"/>
                  </a:lnTo>
                  <a:lnTo>
                    <a:pt x="456" y="243"/>
                  </a:lnTo>
                  <a:lnTo>
                    <a:pt x="456" y="243"/>
                  </a:lnTo>
                  <a:lnTo>
                    <a:pt x="457" y="242"/>
                  </a:lnTo>
                  <a:lnTo>
                    <a:pt x="457" y="242"/>
                  </a:lnTo>
                  <a:lnTo>
                    <a:pt x="457" y="241"/>
                  </a:lnTo>
                  <a:lnTo>
                    <a:pt x="457" y="241"/>
                  </a:lnTo>
                  <a:lnTo>
                    <a:pt x="457" y="241"/>
                  </a:lnTo>
                  <a:lnTo>
                    <a:pt x="458" y="241"/>
                  </a:lnTo>
                  <a:lnTo>
                    <a:pt x="459" y="240"/>
                  </a:lnTo>
                  <a:lnTo>
                    <a:pt x="460" y="239"/>
                  </a:lnTo>
                  <a:lnTo>
                    <a:pt x="460" y="238"/>
                  </a:lnTo>
                  <a:lnTo>
                    <a:pt x="460" y="238"/>
                  </a:lnTo>
                  <a:lnTo>
                    <a:pt x="461" y="238"/>
                  </a:lnTo>
                  <a:lnTo>
                    <a:pt x="462" y="237"/>
                  </a:lnTo>
                  <a:lnTo>
                    <a:pt x="463" y="236"/>
                  </a:lnTo>
                  <a:lnTo>
                    <a:pt x="463" y="236"/>
                  </a:lnTo>
                  <a:lnTo>
                    <a:pt x="462" y="236"/>
                  </a:lnTo>
                  <a:lnTo>
                    <a:pt x="462" y="235"/>
                  </a:lnTo>
                  <a:lnTo>
                    <a:pt x="462" y="234"/>
                  </a:lnTo>
                  <a:lnTo>
                    <a:pt x="462" y="233"/>
                  </a:lnTo>
                  <a:lnTo>
                    <a:pt x="463" y="235"/>
                  </a:lnTo>
                  <a:lnTo>
                    <a:pt x="463" y="235"/>
                  </a:lnTo>
                  <a:lnTo>
                    <a:pt x="463" y="234"/>
                  </a:lnTo>
                  <a:lnTo>
                    <a:pt x="464" y="234"/>
                  </a:lnTo>
                  <a:lnTo>
                    <a:pt x="464" y="235"/>
                  </a:lnTo>
                  <a:lnTo>
                    <a:pt x="464" y="235"/>
                  </a:lnTo>
                  <a:lnTo>
                    <a:pt x="464" y="235"/>
                  </a:lnTo>
                  <a:lnTo>
                    <a:pt x="465" y="235"/>
                  </a:lnTo>
                  <a:lnTo>
                    <a:pt x="465" y="234"/>
                  </a:lnTo>
                  <a:lnTo>
                    <a:pt x="466" y="234"/>
                  </a:lnTo>
                  <a:lnTo>
                    <a:pt x="465" y="233"/>
                  </a:lnTo>
                  <a:lnTo>
                    <a:pt x="464" y="232"/>
                  </a:lnTo>
                  <a:lnTo>
                    <a:pt x="465" y="232"/>
                  </a:lnTo>
                  <a:lnTo>
                    <a:pt x="466" y="232"/>
                  </a:lnTo>
                  <a:lnTo>
                    <a:pt x="467" y="232"/>
                  </a:lnTo>
                  <a:lnTo>
                    <a:pt x="468" y="232"/>
                  </a:lnTo>
                  <a:lnTo>
                    <a:pt x="469" y="231"/>
                  </a:lnTo>
                  <a:lnTo>
                    <a:pt x="470" y="231"/>
                  </a:lnTo>
                  <a:lnTo>
                    <a:pt x="470" y="231"/>
                  </a:lnTo>
                  <a:lnTo>
                    <a:pt x="472" y="231"/>
                  </a:lnTo>
                  <a:lnTo>
                    <a:pt x="473" y="230"/>
                  </a:lnTo>
                  <a:lnTo>
                    <a:pt x="473" y="229"/>
                  </a:lnTo>
                  <a:lnTo>
                    <a:pt x="473" y="228"/>
                  </a:lnTo>
                  <a:lnTo>
                    <a:pt x="475" y="229"/>
                  </a:lnTo>
                  <a:lnTo>
                    <a:pt x="475" y="228"/>
                  </a:lnTo>
                  <a:lnTo>
                    <a:pt x="477" y="227"/>
                  </a:lnTo>
                  <a:lnTo>
                    <a:pt x="478" y="226"/>
                  </a:lnTo>
                  <a:lnTo>
                    <a:pt x="479" y="225"/>
                  </a:lnTo>
                  <a:lnTo>
                    <a:pt x="480" y="225"/>
                  </a:lnTo>
                  <a:lnTo>
                    <a:pt x="483" y="224"/>
                  </a:lnTo>
                  <a:lnTo>
                    <a:pt x="483" y="223"/>
                  </a:lnTo>
                  <a:lnTo>
                    <a:pt x="483" y="222"/>
                  </a:lnTo>
                  <a:lnTo>
                    <a:pt x="484" y="220"/>
                  </a:lnTo>
                  <a:lnTo>
                    <a:pt x="484" y="221"/>
                  </a:lnTo>
                  <a:lnTo>
                    <a:pt x="484" y="222"/>
                  </a:lnTo>
                  <a:lnTo>
                    <a:pt x="484" y="222"/>
                  </a:lnTo>
                  <a:lnTo>
                    <a:pt x="485" y="220"/>
                  </a:lnTo>
                  <a:lnTo>
                    <a:pt x="489" y="217"/>
                  </a:lnTo>
                  <a:lnTo>
                    <a:pt x="490" y="216"/>
                  </a:lnTo>
                  <a:lnTo>
                    <a:pt x="493" y="213"/>
                  </a:lnTo>
                  <a:lnTo>
                    <a:pt x="495" y="212"/>
                  </a:lnTo>
                  <a:lnTo>
                    <a:pt x="500" y="212"/>
                  </a:lnTo>
                  <a:lnTo>
                    <a:pt x="500" y="211"/>
                  </a:lnTo>
                  <a:lnTo>
                    <a:pt x="501" y="209"/>
                  </a:lnTo>
                  <a:lnTo>
                    <a:pt x="501" y="210"/>
                  </a:lnTo>
                  <a:lnTo>
                    <a:pt x="501" y="211"/>
                  </a:lnTo>
                  <a:lnTo>
                    <a:pt x="501" y="212"/>
                  </a:lnTo>
                  <a:lnTo>
                    <a:pt x="502" y="211"/>
                  </a:lnTo>
                  <a:lnTo>
                    <a:pt x="502" y="209"/>
                  </a:lnTo>
                  <a:lnTo>
                    <a:pt x="504" y="207"/>
                  </a:lnTo>
                  <a:lnTo>
                    <a:pt x="505" y="207"/>
                  </a:lnTo>
                  <a:lnTo>
                    <a:pt x="505" y="206"/>
                  </a:lnTo>
                  <a:lnTo>
                    <a:pt x="507" y="205"/>
                  </a:lnTo>
                  <a:lnTo>
                    <a:pt x="509" y="204"/>
                  </a:lnTo>
                  <a:lnTo>
                    <a:pt x="509" y="204"/>
                  </a:lnTo>
                  <a:lnTo>
                    <a:pt x="509" y="203"/>
                  </a:lnTo>
                  <a:lnTo>
                    <a:pt x="509" y="201"/>
                  </a:lnTo>
                  <a:lnTo>
                    <a:pt x="509" y="202"/>
                  </a:lnTo>
                  <a:lnTo>
                    <a:pt x="509" y="203"/>
                  </a:lnTo>
                  <a:lnTo>
                    <a:pt x="510" y="203"/>
                  </a:lnTo>
                  <a:lnTo>
                    <a:pt x="511" y="203"/>
                  </a:lnTo>
                  <a:lnTo>
                    <a:pt x="512" y="202"/>
                  </a:lnTo>
                  <a:lnTo>
                    <a:pt x="513" y="202"/>
                  </a:lnTo>
                  <a:lnTo>
                    <a:pt x="515" y="202"/>
                  </a:lnTo>
                  <a:lnTo>
                    <a:pt x="516" y="202"/>
                  </a:lnTo>
                  <a:lnTo>
                    <a:pt x="518" y="202"/>
                  </a:lnTo>
                  <a:lnTo>
                    <a:pt x="518" y="201"/>
                  </a:lnTo>
                  <a:lnTo>
                    <a:pt x="519" y="201"/>
                  </a:lnTo>
                  <a:lnTo>
                    <a:pt x="520" y="201"/>
                  </a:lnTo>
                  <a:lnTo>
                    <a:pt x="522" y="200"/>
                  </a:lnTo>
                  <a:lnTo>
                    <a:pt x="523" y="199"/>
                  </a:lnTo>
                  <a:lnTo>
                    <a:pt x="522" y="198"/>
                  </a:lnTo>
                  <a:lnTo>
                    <a:pt x="518" y="199"/>
                  </a:lnTo>
                  <a:lnTo>
                    <a:pt x="516" y="198"/>
                  </a:lnTo>
                  <a:lnTo>
                    <a:pt x="515" y="197"/>
                  </a:lnTo>
                  <a:lnTo>
                    <a:pt x="515" y="196"/>
                  </a:lnTo>
                  <a:lnTo>
                    <a:pt x="516" y="198"/>
                  </a:lnTo>
                  <a:lnTo>
                    <a:pt x="518" y="198"/>
                  </a:lnTo>
                  <a:lnTo>
                    <a:pt x="520" y="197"/>
                  </a:lnTo>
                  <a:lnTo>
                    <a:pt x="521" y="196"/>
                  </a:lnTo>
                  <a:lnTo>
                    <a:pt x="521" y="196"/>
                  </a:lnTo>
                  <a:lnTo>
                    <a:pt x="521" y="195"/>
                  </a:lnTo>
                  <a:lnTo>
                    <a:pt x="522" y="194"/>
                  </a:lnTo>
                  <a:lnTo>
                    <a:pt x="522" y="194"/>
                  </a:lnTo>
                  <a:lnTo>
                    <a:pt x="522" y="193"/>
                  </a:lnTo>
                  <a:lnTo>
                    <a:pt x="518" y="192"/>
                  </a:lnTo>
                  <a:lnTo>
                    <a:pt x="516" y="191"/>
                  </a:lnTo>
                  <a:lnTo>
                    <a:pt x="519" y="192"/>
                  </a:lnTo>
                  <a:lnTo>
                    <a:pt x="520" y="192"/>
                  </a:lnTo>
                  <a:lnTo>
                    <a:pt x="522" y="192"/>
                  </a:lnTo>
                  <a:lnTo>
                    <a:pt x="522" y="191"/>
                  </a:lnTo>
                  <a:lnTo>
                    <a:pt x="522" y="191"/>
                  </a:lnTo>
                  <a:lnTo>
                    <a:pt x="523" y="191"/>
                  </a:lnTo>
                  <a:lnTo>
                    <a:pt x="523" y="192"/>
                  </a:lnTo>
                  <a:lnTo>
                    <a:pt x="523" y="192"/>
                  </a:lnTo>
                  <a:lnTo>
                    <a:pt x="524" y="192"/>
                  </a:lnTo>
                  <a:lnTo>
                    <a:pt x="524" y="192"/>
                  </a:lnTo>
                  <a:lnTo>
                    <a:pt x="525" y="193"/>
                  </a:lnTo>
                  <a:lnTo>
                    <a:pt x="526" y="193"/>
                  </a:lnTo>
                  <a:lnTo>
                    <a:pt x="527" y="193"/>
                  </a:lnTo>
                  <a:lnTo>
                    <a:pt x="529" y="191"/>
                  </a:lnTo>
                  <a:lnTo>
                    <a:pt x="532" y="189"/>
                  </a:lnTo>
                  <a:lnTo>
                    <a:pt x="533" y="187"/>
                  </a:lnTo>
                  <a:lnTo>
                    <a:pt x="533" y="186"/>
                  </a:lnTo>
                  <a:lnTo>
                    <a:pt x="533" y="186"/>
                  </a:lnTo>
                  <a:lnTo>
                    <a:pt x="533" y="185"/>
                  </a:lnTo>
                  <a:lnTo>
                    <a:pt x="532" y="185"/>
                  </a:lnTo>
                  <a:lnTo>
                    <a:pt x="530" y="186"/>
                  </a:lnTo>
                  <a:lnTo>
                    <a:pt x="530" y="188"/>
                  </a:lnTo>
                  <a:lnTo>
                    <a:pt x="529" y="188"/>
                  </a:lnTo>
                  <a:lnTo>
                    <a:pt x="529" y="188"/>
                  </a:lnTo>
                  <a:lnTo>
                    <a:pt x="529" y="187"/>
                  </a:lnTo>
                  <a:lnTo>
                    <a:pt x="529" y="186"/>
                  </a:lnTo>
                  <a:lnTo>
                    <a:pt x="530" y="185"/>
                  </a:lnTo>
                  <a:lnTo>
                    <a:pt x="528" y="184"/>
                  </a:lnTo>
                  <a:lnTo>
                    <a:pt x="528" y="185"/>
                  </a:lnTo>
                  <a:lnTo>
                    <a:pt x="526" y="185"/>
                  </a:lnTo>
                  <a:lnTo>
                    <a:pt x="525" y="185"/>
                  </a:lnTo>
                  <a:lnTo>
                    <a:pt x="524" y="185"/>
                  </a:lnTo>
                  <a:lnTo>
                    <a:pt x="522" y="185"/>
                  </a:lnTo>
                  <a:lnTo>
                    <a:pt x="523" y="184"/>
                  </a:lnTo>
                  <a:lnTo>
                    <a:pt x="523" y="182"/>
                  </a:lnTo>
                  <a:lnTo>
                    <a:pt x="523" y="181"/>
                  </a:lnTo>
                  <a:lnTo>
                    <a:pt x="523" y="182"/>
                  </a:lnTo>
                  <a:lnTo>
                    <a:pt x="523" y="183"/>
                  </a:lnTo>
                  <a:lnTo>
                    <a:pt x="524" y="184"/>
                  </a:lnTo>
                  <a:lnTo>
                    <a:pt x="525" y="184"/>
                  </a:lnTo>
                  <a:lnTo>
                    <a:pt x="526" y="183"/>
                  </a:lnTo>
                  <a:lnTo>
                    <a:pt x="527" y="182"/>
                  </a:lnTo>
                  <a:lnTo>
                    <a:pt x="528" y="182"/>
                  </a:lnTo>
                  <a:lnTo>
                    <a:pt x="529" y="183"/>
                  </a:lnTo>
                  <a:lnTo>
                    <a:pt x="528" y="182"/>
                  </a:lnTo>
                  <a:lnTo>
                    <a:pt x="529" y="182"/>
                  </a:lnTo>
                  <a:lnTo>
                    <a:pt x="529" y="182"/>
                  </a:lnTo>
                  <a:lnTo>
                    <a:pt x="530" y="181"/>
                  </a:lnTo>
                  <a:lnTo>
                    <a:pt x="530" y="181"/>
                  </a:lnTo>
                  <a:lnTo>
                    <a:pt x="531" y="181"/>
                  </a:lnTo>
                  <a:lnTo>
                    <a:pt x="532" y="181"/>
                  </a:lnTo>
                  <a:lnTo>
                    <a:pt x="533" y="182"/>
                  </a:lnTo>
                  <a:lnTo>
                    <a:pt x="533" y="183"/>
                  </a:lnTo>
                  <a:lnTo>
                    <a:pt x="533" y="181"/>
                  </a:lnTo>
                  <a:lnTo>
                    <a:pt x="533" y="178"/>
                  </a:lnTo>
                  <a:lnTo>
                    <a:pt x="532" y="178"/>
                  </a:lnTo>
                  <a:lnTo>
                    <a:pt x="532" y="177"/>
                  </a:lnTo>
                  <a:lnTo>
                    <a:pt x="533" y="176"/>
                  </a:lnTo>
                  <a:lnTo>
                    <a:pt x="533" y="175"/>
                  </a:lnTo>
                  <a:lnTo>
                    <a:pt x="533" y="175"/>
                  </a:lnTo>
                  <a:lnTo>
                    <a:pt x="534" y="174"/>
                  </a:lnTo>
                  <a:lnTo>
                    <a:pt x="534" y="175"/>
                  </a:lnTo>
                  <a:lnTo>
                    <a:pt x="534" y="176"/>
                  </a:lnTo>
                  <a:lnTo>
                    <a:pt x="534" y="181"/>
                  </a:lnTo>
                  <a:lnTo>
                    <a:pt x="534" y="183"/>
                  </a:lnTo>
                  <a:lnTo>
                    <a:pt x="535" y="186"/>
                  </a:lnTo>
                  <a:lnTo>
                    <a:pt x="535" y="187"/>
                  </a:lnTo>
                  <a:lnTo>
                    <a:pt x="535" y="186"/>
                  </a:lnTo>
                  <a:lnTo>
                    <a:pt x="534" y="181"/>
                  </a:lnTo>
                  <a:lnTo>
                    <a:pt x="534" y="174"/>
                  </a:lnTo>
                  <a:lnTo>
                    <a:pt x="534" y="173"/>
                  </a:lnTo>
                  <a:lnTo>
                    <a:pt x="534" y="172"/>
                  </a:lnTo>
                  <a:lnTo>
                    <a:pt x="534" y="171"/>
                  </a:lnTo>
                  <a:lnTo>
                    <a:pt x="532" y="171"/>
                  </a:lnTo>
                  <a:lnTo>
                    <a:pt x="531" y="171"/>
                  </a:lnTo>
                  <a:lnTo>
                    <a:pt x="529" y="171"/>
                  </a:lnTo>
                  <a:lnTo>
                    <a:pt x="529" y="171"/>
                  </a:lnTo>
                  <a:lnTo>
                    <a:pt x="529" y="170"/>
                  </a:lnTo>
                  <a:lnTo>
                    <a:pt x="527" y="169"/>
                  </a:lnTo>
                  <a:lnTo>
                    <a:pt x="527" y="168"/>
                  </a:lnTo>
                  <a:lnTo>
                    <a:pt x="526" y="167"/>
                  </a:lnTo>
                  <a:lnTo>
                    <a:pt x="525" y="167"/>
                  </a:lnTo>
                  <a:lnTo>
                    <a:pt x="524" y="166"/>
                  </a:lnTo>
                  <a:lnTo>
                    <a:pt x="522" y="166"/>
                  </a:lnTo>
                  <a:lnTo>
                    <a:pt x="522" y="166"/>
                  </a:lnTo>
                  <a:lnTo>
                    <a:pt x="522" y="165"/>
                  </a:lnTo>
                  <a:lnTo>
                    <a:pt x="524" y="166"/>
                  </a:lnTo>
                  <a:lnTo>
                    <a:pt x="527" y="167"/>
                  </a:lnTo>
                  <a:lnTo>
                    <a:pt x="528" y="167"/>
                  </a:lnTo>
                  <a:lnTo>
                    <a:pt x="528" y="168"/>
                  </a:lnTo>
                  <a:lnTo>
                    <a:pt x="529" y="169"/>
                  </a:lnTo>
                  <a:lnTo>
                    <a:pt x="529" y="169"/>
                  </a:lnTo>
                  <a:lnTo>
                    <a:pt x="530" y="170"/>
                  </a:lnTo>
                  <a:lnTo>
                    <a:pt x="531" y="170"/>
                  </a:lnTo>
                  <a:lnTo>
                    <a:pt x="531" y="169"/>
                  </a:lnTo>
                  <a:lnTo>
                    <a:pt x="531" y="168"/>
                  </a:lnTo>
                  <a:lnTo>
                    <a:pt x="531" y="168"/>
                  </a:lnTo>
                  <a:lnTo>
                    <a:pt x="531" y="167"/>
                  </a:lnTo>
                  <a:lnTo>
                    <a:pt x="530" y="167"/>
                  </a:lnTo>
                  <a:lnTo>
                    <a:pt x="529" y="166"/>
                  </a:lnTo>
                  <a:lnTo>
                    <a:pt x="528" y="164"/>
                  </a:lnTo>
                  <a:lnTo>
                    <a:pt x="528" y="163"/>
                  </a:lnTo>
                  <a:lnTo>
                    <a:pt x="528" y="163"/>
                  </a:lnTo>
                  <a:lnTo>
                    <a:pt x="529" y="166"/>
                  </a:lnTo>
                  <a:lnTo>
                    <a:pt x="530" y="166"/>
                  </a:lnTo>
                  <a:lnTo>
                    <a:pt x="531" y="166"/>
                  </a:lnTo>
                  <a:lnTo>
                    <a:pt x="531" y="165"/>
                  </a:lnTo>
                  <a:lnTo>
                    <a:pt x="531" y="165"/>
                  </a:lnTo>
                  <a:lnTo>
                    <a:pt x="533" y="165"/>
                  </a:lnTo>
                  <a:lnTo>
                    <a:pt x="533" y="164"/>
                  </a:lnTo>
                  <a:lnTo>
                    <a:pt x="533" y="163"/>
                  </a:lnTo>
                  <a:lnTo>
                    <a:pt x="532" y="163"/>
                  </a:lnTo>
                  <a:lnTo>
                    <a:pt x="533" y="162"/>
                  </a:lnTo>
                  <a:lnTo>
                    <a:pt x="531" y="161"/>
                  </a:lnTo>
                  <a:lnTo>
                    <a:pt x="531" y="161"/>
                  </a:lnTo>
                  <a:lnTo>
                    <a:pt x="530" y="160"/>
                  </a:lnTo>
                  <a:lnTo>
                    <a:pt x="529" y="159"/>
                  </a:lnTo>
                  <a:lnTo>
                    <a:pt x="528" y="157"/>
                  </a:lnTo>
                  <a:lnTo>
                    <a:pt x="528" y="156"/>
                  </a:lnTo>
                  <a:lnTo>
                    <a:pt x="526" y="154"/>
                  </a:lnTo>
                  <a:lnTo>
                    <a:pt x="527" y="154"/>
                  </a:lnTo>
                  <a:lnTo>
                    <a:pt x="528" y="155"/>
                  </a:lnTo>
                  <a:lnTo>
                    <a:pt x="529" y="157"/>
                  </a:lnTo>
                  <a:lnTo>
                    <a:pt x="529" y="157"/>
                  </a:lnTo>
                  <a:lnTo>
                    <a:pt x="531" y="161"/>
                  </a:lnTo>
                  <a:lnTo>
                    <a:pt x="532" y="161"/>
                  </a:lnTo>
                  <a:lnTo>
                    <a:pt x="533" y="161"/>
                  </a:lnTo>
                  <a:lnTo>
                    <a:pt x="534" y="160"/>
                  </a:lnTo>
                  <a:lnTo>
                    <a:pt x="534" y="159"/>
                  </a:lnTo>
                  <a:lnTo>
                    <a:pt x="535" y="158"/>
                  </a:lnTo>
                  <a:lnTo>
                    <a:pt x="535" y="158"/>
                  </a:lnTo>
                  <a:lnTo>
                    <a:pt x="534" y="157"/>
                  </a:lnTo>
                  <a:lnTo>
                    <a:pt x="533" y="156"/>
                  </a:lnTo>
                  <a:lnTo>
                    <a:pt x="532" y="155"/>
                  </a:lnTo>
                  <a:lnTo>
                    <a:pt x="531" y="155"/>
                  </a:lnTo>
                  <a:lnTo>
                    <a:pt x="529" y="154"/>
                  </a:lnTo>
                  <a:lnTo>
                    <a:pt x="528" y="152"/>
                  </a:lnTo>
                  <a:lnTo>
                    <a:pt x="527" y="151"/>
                  </a:lnTo>
                  <a:lnTo>
                    <a:pt x="526" y="152"/>
                  </a:lnTo>
                  <a:lnTo>
                    <a:pt x="525" y="152"/>
                  </a:lnTo>
                  <a:lnTo>
                    <a:pt x="525" y="151"/>
                  </a:lnTo>
                  <a:lnTo>
                    <a:pt x="526" y="149"/>
                  </a:lnTo>
                  <a:lnTo>
                    <a:pt x="527" y="148"/>
                  </a:lnTo>
                  <a:lnTo>
                    <a:pt x="528" y="147"/>
                  </a:lnTo>
                  <a:lnTo>
                    <a:pt x="529" y="147"/>
                  </a:lnTo>
                  <a:lnTo>
                    <a:pt x="530" y="146"/>
                  </a:lnTo>
                  <a:lnTo>
                    <a:pt x="530" y="143"/>
                  </a:lnTo>
                  <a:lnTo>
                    <a:pt x="530" y="146"/>
                  </a:lnTo>
                  <a:lnTo>
                    <a:pt x="529" y="147"/>
                  </a:lnTo>
                  <a:lnTo>
                    <a:pt x="528" y="148"/>
                  </a:lnTo>
                  <a:lnTo>
                    <a:pt x="527" y="149"/>
                  </a:lnTo>
                  <a:lnTo>
                    <a:pt x="526" y="150"/>
                  </a:lnTo>
                  <a:lnTo>
                    <a:pt x="526" y="151"/>
                  </a:lnTo>
                  <a:lnTo>
                    <a:pt x="527" y="151"/>
                  </a:lnTo>
                  <a:lnTo>
                    <a:pt x="528" y="150"/>
                  </a:lnTo>
                  <a:lnTo>
                    <a:pt x="529" y="150"/>
                  </a:lnTo>
                  <a:lnTo>
                    <a:pt x="529" y="151"/>
                  </a:lnTo>
                  <a:lnTo>
                    <a:pt x="529" y="152"/>
                  </a:lnTo>
                  <a:lnTo>
                    <a:pt x="529" y="152"/>
                  </a:lnTo>
                  <a:lnTo>
                    <a:pt x="530" y="152"/>
                  </a:lnTo>
                  <a:lnTo>
                    <a:pt x="530" y="151"/>
                  </a:lnTo>
                  <a:lnTo>
                    <a:pt x="531" y="153"/>
                  </a:lnTo>
                  <a:lnTo>
                    <a:pt x="532" y="153"/>
                  </a:lnTo>
                  <a:lnTo>
                    <a:pt x="534" y="154"/>
                  </a:lnTo>
                  <a:lnTo>
                    <a:pt x="534" y="155"/>
                  </a:lnTo>
                  <a:lnTo>
                    <a:pt x="535" y="155"/>
                  </a:lnTo>
                  <a:lnTo>
                    <a:pt x="535" y="155"/>
                  </a:lnTo>
                  <a:lnTo>
                    <a:pt x="535" y="154"/>
                  </a:lnTo>
                  <a:lnTo>
                    <a:pt x="535" y="153"/>
                  </a:lnTo>
                  <a:lnTo>
                    <a:pt x="533" y="150"/>
                  </a:lnTo>
                  <a:lnTo>
                    <a:pt x="533" y="149"/>
                  </a:lnTo>
                  <a:lnTo>
                    <a:pt x="533" y="148"/>
                  </a:lnTo>
                  <a:lnTo>
                    <a:pt x="533" y="149"/>
                  </a:lnTo>
                  <a:lnTo>
                    <a:pt x="533" y="149"/>
                  </a:lnTo>
                  <a:lnTo>
                    <a:pt x="533" y="151"/>
                  </a:lnTo>
                  <a:lnTo>
                    <a:pt x="534" y="151"/>
                  </a:lnTo>
                  <a:lnTo>
                    <a:pt x="535" y="152"/>
                  </a:lnTo>
                  <a:lnTo>
                    <a:pt x="535" y="151"/>
                  </a:lnTo>
                  <a:lnTo>
                    <a:pt x="535" y="151"/>
                  </a:lnTo>
                  <a:lnTo>
                    <a:pt x="535" y="150"/>
                  </a:lnTo>
                  <a:lnTo>
                    <a:pt x="535" y="149"/>
                  </a:lnTo>
                  <a:lnTo>
                    <a:pt x="535" y="146"/>
                  </a:lnTo>
                  <a:lnTo>
                    <a:pt x="535" y="146"/>
                  </a:lnTo>
                  <a:lnTo>
                    <a:pt x="536" y="145"/>
                  </a:lnTo>
                  <a:lnTo>
                    <a:pt x="536" y="143"/>
                  </a:lnTo>
                  <a:lnTo>
                    <a:pt x="536" y="143"/>
                  </a:lnTo>
                  <a:lnTo>
                    <a:pt x="536" y="142"/>
                  </a:lnTo>
                  <a:lnTo>
                    <a:pt x="536" y="141"/>
                  </a:lnTo>
                  <a:lnTo>
                    <a:pt x="536" y="141"/>
                  </a:lnTo>
                  <a:lnTo>
                    <a:pt x="537" y="142"/>
                  </a:lnTo>
                  <a:lnTo>
                    <a:pt x="538" y="141"/>
                  </a:lnTo>
                  <a:lnTo>
                    <a:pt x="538" y="140"/>
                  </a:lnTo>
                  <a:lnTo>
                    <a:pt x="537" y="140"/>
                  </a:lnTo>
                  <a:lnTo>
                    <a:pt x="537" y="139"/>
                  </a:lnTo>
                  <a:lnTo>
                    <a:pt x="537" y="138"/>
                  </a:lnTo>
                  <a:lnTo>
                    <a:pt x="538" y="139"/>
                  </a:lnTo>
                  <a:lnTo>
                    <a:pt x="539" y="139"/>
                  </a:lnTo>
                  <a:lnTo>
                    <a:pt x="539" y="138"/>
                  </a:lnTo>
                  <a:lnTo>
                    <a:pt x="539" y="138"/>
                  </a:lnTo>
                  <a:lnTo>
                    <a:pt x="540" y="137"/>
                  </a:lnTo>
                  <a:lnTo>
                    <a:pt x="540" y="137"/>
                  </a:lnTo>
                  <a:lnTo>
                    <a:pt x="540" y="137"/>
                  </a:lnTo>
                  <a:lnTo>
                    <a:pt x="540" y="138"/>
                  </a:lnTo>
                  <a:lnTo>
                    <a:pt x="541" y="137"/>
                  </a:lnTo>
                  <a:lnTo>
                    <a:pt x="541" y="136"/>
                  </a:lnTo>
                  <a:lnTo>
                    <a:pt x="541" y="136"/>
                  </a:lnTo>
                  <a:lnTo>
                    <a:pt x="541" y="137"/>
                  </a:lnTo>
                  <a:lnTo>
                    <a:pt x="542" y="137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3" y="135"/>
                  </a:lnTo>
                  <a:lnTo>
                    <a:pt x="544" y="134"/>
                  </a:lnTo>
                  <a:lnTo>
                    <a:pt x="544" y="134"/>
                  </a:lnTo>
                  <a:lnTo>
                    <a:pt x="545" y="134"/>
                  </a:lnTo>
                  <a:lnTo>
                    <a:pt x="544" y="135"/>
                  </a:lnTo>
                  <a:lnTo>
                    <a:pt x="546" y="135"/>
                  </a:lnTo>
                  <a:lnTo>
                    <a:pt x="545" y="136"/>
                  </a:lnTo>
                  <a:lnTo>
                    <a:pt x="544" y="136"/>
                  </a:lnTo>
                  <a:lnTo>
                    <a:pt x="544" y="136"/>
                  </a:lnTo>
                  <a:lnTo>
                    <a:pt x="544" y="137"/>
                  </a:lnTo>
                  <a:lnTo>
                    <a:pt x="545" y="137"/>
                  </a:lnTo>
                  <a:lnTo>
                    <a:pt x="544" y="137"/>
                  </a:lnTo>
                  <a:lnTo>
                    <a:pt x="543" y="137"/>
                  </a:lnTo>
                  <a:lnTo>
                    <a:pt x="542" y="138"/>
                  </a:lnTo>
                  <a:lnTo>
                    <a:pt x="540" y="139"/>
                  </a:lnTo>
                  <a:lnTo>
                    <a:pt x="540" y="141"/>
                  </a:lnTo>
                  <a:lnTo>
                    <a:pt x="541" y="140"/>
                  </a:lnTo>
                  <a:lnTo>
                    <a:pt x="541" y="141"/>
                  </a:lnTo>
                  <a:lnTo>
                    <a:pt x="540" y="142"/>
                  </a:lnTo>
                  <a:lnTo>
                    <a:pt x="539" y="142"/>
                  </a:lnTo>
                  <a:lnTo>
                    <a:pt x="539" y="142"/>
                  </a:lnTo>
                  <a:lnTo>
                    <a:pt x="538" y="143"/>
                  </a:lnTo>
                  <a:lnTo>
                    <a:pt x="538" y="143"/>
                  </a:lnTo>
                  <a:lnTo>
                    <a:pt x="539" y="143"/>
                  </a:lnTo>
                  <a:lnTo>
                    <a:pt x="540" y="143"/>
                  </a:lnTo>
                  <a:lnTo>
                    <a:pt x="540" y="145"/>
                  </a:lnTo>
                  <a:lnTo>
                    <a:pt x="539" y="145"/>
                  </a:lnTo>
                  <a:lnTo>
                    <a:pt x="538" y="145"/>
                  </a:lnTo>
                  <a:lnTo>
                    <a:pt x="537" y="147"/>
                  </a:lnTo>
                  <a:lnTo>
                    <a:pt x="538" y="147"/>
                  </a:lnTo>
                  <a:lnTo>
                    <a:pt x="538" y="146"/>
                  </a:lnTo>
                  <a:lnTo>
                    <a:pt x="539" y="146"/>
                  </a:lnTo>
                  <a:lnTo>
                    <a:pt x="539" y="147"/>
                  </a:lnTo>
                  <a:lnTo>
                    <a:pt x="540" y="148"/>
                  </a:lnTo>
                  <a:lnTo>
                    <a:pt x="540" y="148"/>
                  </a:lnTo>
                  <a:lnTo>
                    <a:pt x="540" y="148"/>
                  </a:lnTo>
                  <a:lnTo>
                    <a:pt x="539" y="148"/>
                  </a:lnTo>
                  <a:lnTo>
                    <a:pt x="538" y="148"/>
                  </a:lnTo>
                  <a:lnTo>
                    <a:pt x="538" y="148"/>
                  </a:lnTo>
                  <a:lnTo>
                    <a:pt x="537" y="150"/>
                  </a:lnTo>
                  <a:lnTo>
                    <a:pt x="537" y="151"/>
                  </a:lnTo>
                  <a:lnTo>
                    <a:pt x="537" y="152"/>
                  </a:lnTo>
                  <a:lnTo>
                    <a:pt x="538" y="152"/>
                  </a:lnTo>
                  <a:lnTo>
                    <a:pt x="539" y="153"/>
                  </a:lnTo>
                  <a:lnTo>
                    <a:pt x="539" y="152"/>
                  </a:lnTo>
                  <a:lnTo>
                    <a:pt x="539" y="152"/>
                  </a:lnTo>
                  <a:lnTo>
                    <a:pt x="540" y="152"/>
                  </a:lnTo>
                  <a:lnTo>
                    <a:pt x="540" y="152"/>
                  </a:lnTo>
                  <a:lnTo>
                    <a:pt x="540" y="152"/>
                  </a:lnTo>
                  <a:lnTo>
                    <a:pt x="541" y="152"/>
                  </a:lnTo>
                  <a:lnTo>
                    <a:pt x="541" y="152"/>
                  </a:lnTo>
                  <a:lnTo>
                    <a:pt x="541" y="152"/>
                  </a:lnTo>
                  <a:lnTo>
                    <a:pt x="541" y="153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40" y="155"/>
                  </a:lnTo>
                  <a:lnTo>
                    <a:pt x="541" y="155"/>
                  </a:lnTo>
                  <a:lnTo>
                    <a:pt x="540" y="156"/>
                  </a:lnTo>
                  <a:lnTo>
                    <a:pt x="540" y="157"/>
                  </a:lnTo>
                  <a:lnTo>
                    <a:pt x="541" y="157"/>
                  </a:lnTo>
                  <a:lnTo>
                    <a:pt x="542" y="157"/>
                  </a:lnTo>
                  <a:lnTo>
                    <a:pt x="541" y="159"/>
                  </a:lnTo>
                  <a:lnTo>
                    <a:pt x="539" y="160"/>
                  </a:lnTo>
                  <a:lnTo>
                    <a:pt x="538" y="162"/>
                  </a:lnTo>
                  <a:lnTo>
                    <a:pt x="536" y="165"/>
                  </a:lnTo>
                  <a:lnTo>
                    <a:pt x="535" y="166"/>
                  </a:lnTo>
                  <a:lnTo>
                    <a:pt x="535" y="167"/>
                  </a:lnTo>
                  <a:lnTo>
                    <a:pt x="536" y="168"/>
                  </a:lnTo>
                  <a:lnTo>
                    <a:pt x="537" y="166"/>
                  </a:lnTo>
                  <a:lnTo>
                    <a:pt x="538" y="164"/>
                  </a:lnTo>
                  <a:lnTo>
                    <a:pt x="539" y="163"/>
                  </a:lnTo>
                  <a:lnTo>
                    <a:pt x="540" y="163"/>
                  </a:lnTo>
                  <a:lnTo>
                    <a:pt x="540" y="163"/>
                  </a:lnTo>
                  <a:lnTo>
                    <a:pt x="541" y="162"/>
                  </a:lnTo>
                  <a:lnTo>
                    <a:pt x="541" y="161"/>
                  </a:lnTo>
                  <a:lnTo>
                    <a:pt x="546" y="156"/>
                  </a:lnTo>
                  <a:lnTo>
                    <a:pt x="546" y="155"/>
                  </a:lnTo>
                  <a:lnTo>
                    <a:pt x="548" y="153"/>
                  </a:lnTo>
                  <a:lnTo>
                    <a:pt x="548" y="153"/>
                  </a:lnTo>
                  <a:lnTo>
                    <a:pt x="549" y="152"/>
                  </a:lnTo>
                  <a:lnTo>
                    <a:pt x="549" y="151"/>
                  </a:lnTo>
                  <a:lnTo>
                    <a:pt x="549" y="151"/>
                  </a:lnTo>
                  <a:lnTo>
                    <a:pt x="550" y="151"/>
                  </a:lnTo>
                  <a:lnTo>
                    <a:pt x="550" y="151"/>
                  </a:lnTo>
                  <a:lnTo>
                    <a:pt x="550" y="151"/>
                  </a:lnTo>
                  <a:lnTo>
                    <a:pt x="550" y="151"/>
                  </a:lnTo>
                  <a:lnTo>
                    <a:pt x="550" y="151"/>
                  </a:lnTo>
                  <a:lnTo>
                    <a:pt x="551" y="150"/>
                  </a:lnTo>
                  <a:lnTo>
                    <a:pt x="551" y="149"/>
                  </a:lnTo>
                  <a:lnTo>
                    <a:pt x="550" y="148"/>
                  </a:lnTo>
                  <a:lnTo>
                    <a:pt x="549" y="148"/>
                  </a:lnTo>
                  <a:lnTo>
                    <a:pt x="550" y="148"/>
                  </a:lnTo>
                  <a:lnTo>
                    <a:pt x="551" y="147"/>
                  </a:lnTo>
                  <a:lnTo>
                    <a:pt x="551" y="146"/>
                  </a:lnTo>
                  <a:lnTo>
                    <a:pt x="550" y="145"/>
                  </a:lnTo>
                  <a:lnTo>
                    <a:pt x="550" y="142"/>
                  </a:lnTo>
                  <a:lnTo>
                    <a:pt x="549" y="141"/>
                  </a:lnTo>
                  <a:lnTo>
                    <a:pt x="550" y="138"/>
                  </a:lnTo>
                  <a:lnTo>
                    <a:pt x="549" y="137"/>
                  </a:lnTo>
                  <a:lnTo>
                    <a:pt x="549" y="136"/>
                  </a:lnTo>
                  <a:lnTo>
                    <a:pt x="549" y="135"/>
                  </a:lnTo>
                  <a:lnTo>
                    <a:pt x="549" y="134"/>
                  </a:lnTo>
                  <a:lnTo>
                    <a:pt x="549" y="133"/>
                  </a:lnTo>
                  <a:lnTo>
                    <a:pt x="550" y="132"/>
                  </a:lnTo>
                  <a:lnTo>
                    <a:pt x="551" y="131"/>
                  </a:lnTo>
                  <a:lnTo>
                    <a:pt x="553" y="131"/>
                  </a:lnTo>
                  <a:lnTo>
                    <a:pt x="554" y="130"/>
                  </a:lnTo>
                  <a:lnTo>
                    <a:pt x="556" y="130"/>
                  </a:lnTo>
                  <a:lnTo>
                    <a:pt x="557" y="129"/>
                  </a:lnTo>
                  <a:lnTo>
                    <a:pt x="557" y="129"/>
                  </a:lnTo>
                  <a:lnTo>
                    <a:pt x="556" y="130"/>
                  </a:lnTo>
                  <a:lnTo>
                    <a:pt x="554" y="131"/>
                  </a:lnTo>
                  <a:lnTo>
                    <a:pt x="553" y="131"/>
                  </a:lnTo>
                  <a:lnTo>
                    <a:pt x="551" y="132"/>
                  </a:lnTo>
                  <a:lnTo>
                    <a:pt x="550" y="134"/>
                  </a:lnTo>
                  <a:lnTo>
                    <a:pt x="550" y="135"/>
                  </a:lnTo>
                  <a:lnTo>
                    <a:pt x="549" y="135"/>
                  </a:lnTo>
                  <a:lnTo>
                    <a:pt x="551" y="137"/>
                  </a:lnTo>
                  <a:lnTo>
                    <a:pt x="553" y="138"/>
                  </a:lnTo>
                  <a:lnTo>
                    <a:pt x="553" y="139"/>
                  </a:lnTo>
                  <a:lnTo>
                    <a:pt x="554" y="139"/>
                  </a:lnTo>
                  <a:lnTo>
                    <a:pt x="555" y="139"/>
                  </a:lnTo>
                  <a:lnTo>
                    <a:pt x="556" y="140"/>
                  </a:lnTo>
                  <a:lnTo>
                    <a:pt x="555" y="141"/>
                  </a:lnTo>
                  <a:lnTo>
                    <a:pt x="554" y="143"/>
                  </a:lnTo>
                  <a:lnTo>
                    <a:pt x="555" y="143"/>
                  </a:lnTo>
                  <a:lnTo>
                    <a:pt x="556" y="142"/>
                  </a:lnTo>
                  <a:lnTo>
                    <a:pt x="559" y="139"/>
                  </a:lnTo>
                  <a:lnTo>
                    <a:pt x="559" y="139"/>
                  </a:lnTo>
                  <a:lnTo>
                    <a:pt x="560" y="138"/>
                  </a:lnTo>
                  <a:lnTo>
                    <a:pt x="560" y="138"/>
                  </a:lnTo>
                  <a:lnTo>
                    <a:pt x="561" y="137"/>
                  </a:lnTo>
                  <a:lnTo>
                    <a:pt x="561" y="137"/>
                  </a:lnTo>
                  <a:lnTo>
                    <a:pt x="562" y="137"/>
                  </a:lnTo>
                  <a:lnTo>
                    <a:pt x="562" y="136"/>
                  </a:lnTo>
                  <a:lnTo>
                    <a:pt x="563" y="135"/>
                  </a:lnTo>
                  <a:lnTo>
                    <a:pt x="563" y="135"/>
                  </a:lnTo>
                  <a:lnTo>
                    <a:pt x="564" y="135"/>
                  </a:lnTo>
                  <a:lnTo>
                    <a:pt x="565" y="134"/>
                  </a:lnTo>
                  <a:lnTo>
                    <a:pt x="566" y="132"/>
                  </a:lnTo>
                  <a:lnTo>
                    <a:pt x="568" y="129"/>
                  </a:lnTo>
                  <a:lnTo>
                    <a:pt x="568" y="129"/>
                  </a:lnTo>
                  <a:lnTo>
                    <a:pt x="568" y="129"/>
                  </a:lnTo>
                  <a:lnTo>
                    <a:pt x="568" y="131"/>
                  </a:lnTo>
                  <a:lnTo>
                    <a:pt x="567" y="131"/>
                  </a:lnTo>
                  <a:lnTo>
                    <a:pt x="568" y="130"/>
                  </a:lnTo>
                  <a:lnTo>
                    <a:pt x="569" y="128"/>
                  </a:lnTo>
                  <a:lnTo>
                    <a:pt x="570" y="126"/>
                  </a:lnTo>
                  <a:lnTo>
                    <a:pt x="570" y="125"/>
                  </a:lnTo>
                  <a:lnTo>
                    <a:pt x="571" y="124"/>
                  </a:lnTo>
                  <a:lnTo>
                    <a:pt x="571" y="123"/>
                  </a:lnTo>
                  <a:lnTo>
                    <a:pt x="571" y="122"/>
                  </a:lnTo>
                  <a:lnTo>
                    <a:pt x="570" y="123"/>
                  </a:lnTo>
                  <a:lnTo>
                    <a:pt x="568" y="122"/>
                  </a:lnTo>
                  <a:lnTo>
                    <a:pt x="568" y="121"/>
                  </a:lnTo>
                  <a:lnTo>
                    <a:pt x="569" y="120"/>
                  </a:lnTo>
                  <a:lnTo>
                    <a:pt x="570" y="120"/>
                  </a:lnTo>
                  <a:lnTo>
                    <a:pt x="570" y="120"/>
                  </a:lnTo>
                  <a:lnTo>
                    <a:pt x="571" y="119"/>
                  </a:lnTo>
                  <a:lnTo>
                    <a:pt x="571" y="119"/>
                  </a:lnTo>
                  <a:lnTo>
                    <a:pt x="572" y="118"/>
                  </a:lnTo>
                  <a:lnTo>
                    <a:pt x="574" y="116"/>
                  </a:lnTo>
                  <a:lnTo>
                    <a:pt x="574" y="115"/>
                  </a:lnTo>
                  <a:lnTo>
                    <a:pt x="575" y="113"/>
                  </a:lnTo>
                  <a:lnTo>
                    <a:pt x="575" y="112"/>
                  </a:lnTo>
                  <a:lnTo>
                    <a:pt x="575" y="112"/>
                  </a:lnTo>
                  <a:lnTo>
                    <a:pt x="575" y="113"/>
                  </a:lnTo>
                  <a:lnTo>
                    <a:pt x="575" y="114"/>
                  </a:lnTo>
                  <a:lnTo>
                    <a:pt x="574" y="116"/>
                  </a:lnTo>
                  <a:lnTo>
                    <a:pt x="573" y="117"/>
                  </a:lnTo>
                  <a:lnTo>
                    <a:pt x="572" y="118"/>
                  </a:lnTo>
                  <a:lnTo>
                    <a:pt x="573" y="118"/>
                  </a:lnTo>
                  <a:lnTo>
                    <a:pt x="574" y="118"/>
                  </a:lnTo>
                  <a:lnTo>
                    <a:pt x="574" y="117"/>
                  </a:lnTo>
                  <a:lnTo>
                    <a:pt x="575" y="117"/>
                  </a:lnTo>
                  <a:lnTo>
                    <a:pt x="577" y="116"/>
                  </a:lnTo>
                  <a:lnTo>
                    <a:pt x="578" y="115"/>
                  </a:lnTo>
                  <a:lnTo>
                    <a:pt x="583" y="113"/>
                  </a:lnTo>
                  <a:lnTo>
                    <a:pt x="585" y="112"/>
                  </a:lnTo>
                  <a:lnTo>
                    <a:pt x="586" y="111"/>
                  </a:lnTo>
                  <a:lnTo>
                    <a:pt x="588" y="112"/>
                  </a:lnTo>
                  <a:lnTo>
                    <a:pt x="592" y="111"/>
                  </a:lnTo>
                  <a:lnTo>
                    <a:pt x="593" y="111"/>
                  </a:lnTo>
                  <a:lnTo>
                    <a:pt x="594" y="111"/>
                  </a:lnTo>
                  <a:lnTo>
                    <a:pt x="597" y="111"/>
                  </a:lnTo>
                  <a:lnTo>
                    <a:pt x="598" y="111"/>
                  </a:lnTo>
                  <a:lnTo>
                    <a:pt x="600" y="111"/>
                  </a:lnTo>
                  <a:lnTo>
                    <a:pt x="603" y="110"/>
                  </a:lnTo>
                  <a:lnTo>
                    <a:pt x="604" y="109"/>
                  </a:lnTo>
                  <a:lnTo>
                    <a:pt x="605" y="106"/>
                  </a:lnTo>
                  <a:lnTo>
                    <a:pt x="606" y="105"/>
                  </a:lnTo>
                  <a:lnTo>
                    <a:pt x="606" y="104"/>
                  </a:lnTo>
                  <a:lnTo>
                    <a:pt x="606" y="104"/>
                  </a:lnTo>
                  <a:lnTo>
                    <a:pt x="607" y="104"/>
                  </a:lnTo>
                  <a:lnTo>
                    <a:pt x="607" y="105"/>
                  </a:lnTo>
                  <a:lnTo>
                    <a:pt x="607" y="105"/>
                  </a:lnTo>
                  <a:lnTo>
                    <a:pt x="608" y="104"/>
                  </a:lnTo>
                  <a:lnTo>
                    <a:pt x="609" y="104"/>
                  </a:lnTo>
                  <a:lnTo>
                    <a:pt x="607" y="106"/>
                  </a:lnTo>
                  <a:lnTo>
                    <a:pt x="607" y="107"/>
                  </a:lnTo>
                  <a:lnTo>
                    <a:pt x="607" y="109"/>
                  </a:lnTo>
                  <a:lnTo>
                    <a:pt x="608" y="107"/>
                  </a:lnTo>
                  <a:lnTo>
                    <a:pt x="610" y="107"/>
                  </a:lnTo>
                  <a:lnTo>
                    <a:pt x="613" y="105"/>
                  </a:lnTo>
                  <a:lnTo>
                    <a:pt x="614" y="105"/>
                  </a:lnTo>
                  <a:lnTo>
                    <a:pt x="613" y="106"/>
                  </a:lnTo>
                  <a:lnTo>
                    <a:pt x="613" y="107"/>
                  </a:lnTo>
                  <a:lnTo>
                    <a:pt x="613" y="107"/>
                  </a:lnTo>
                  <a:lnTo>
                    <a:pt x="615" y="106"/>
                  </a:lnTo>
                  <a:lnTo>
                    <a:pt x="616" y="106"/>
                  </a:lnTo>
                  <a:lnTo>
                    <a:pt x="620" y="105"/>
                  </a:lnTo>
                  <a:lnTo>
                    <a:pt x="621" y="105"/>
                  </a:lnTo>
                  <a:lnTo>
                    <a:pt x="621" y="105"/>
                  </a:lnTo>
                  <a:lnTo>
                    <a:pt x="622" y="105"/>
                  </a:lnTo>
                  <a:lnTo>
                    <a:pt x="622" y="103"/>
                  </a:lnTo>
                  <a:lnTo>
                    <a:pt x="622" y="101"/>
                  </a:lnTo>
                  <a:lnTo>
                    <a:pt x="621" y="100"/>
                  </a:lnTo>
                  <a:lnTo>
                    <a:pt x="621" y="99"/>
                  </a:lnTo>
                  <a:lnTo>
                    <a:pt x="620" y="99"/>
                  </a:lnTo>
                  <a:lnTo>
                    <a:pt x="620" y="100"/>
                  </a:lnTo>
                  <a:lnTo>
                    <a:pt x="620" y="100"/>
                  </a:lnTo>
                  <a:lnTo>
                    <a:pt x="620" y="100"/>
                  </a:lnTo>
                  <a:lnTo>
                    <a:pt x="620" y="100"/>
                  </a:lnTo>
                  <a:lnTo>
                    <a:pt x="621" y="100"/>
                  </a:lnTo>
                  <a:lnTo>
                    <a:pt x="621" y="101"/>
                  </a:lnTo>
                  <a:lnTo>
                    <a:pt x="621" y="103"/>
                  </a:lnTo>
                  <a:lnTo>
                    <a:pt x="621" y="103"/>
                  </a:lnTo>
                  <a:lnTo>
                    <a:pt x="620" y="104"/>
                  </a:lnTo>
                  <a:lnTo>
                    <a:pt x="618" y="104"/>
                  </a:lnTo>
                  <a:lnTo>
                    <a:pt x="616" y="104"/>
                  </a:lnTo>
                  <a:lnTo>
                    <a:pt x="616" y="103"/>
                  </a:lnTo>
                  <a:lnTo>
                    <a:pt x="616" y="102"/>
                  </a:lnTo>
                  <a:lnTo>
                    <a:pt x="615" y="101"/>
                  </a:lnTo>
                  <a:lnTo>
                    <a:pt x="615" y="101"/>
                  </a:lnTo>
                  <a:lnTo>
                    <a:pt x="616" y="100"/>
                  </a:lnTo>
                  <a:lnTo>
                    <a:pt x="615" y="98"/>
                  </a:lnTo>
                  <a:lnTo>
                    <a:pt x="614" y="97"/>
                  </a:lnTo>
                  <a:lnTo>
                    <a:pt x="613" y="97"/>
                  </a:lnTo>
                  <a:lnTo>
                    <a:pt x="612" y="96"/>
                  </a:lnTo>
                  <a:lnTo>
                    <a:pt x="614" y="95"/>
                  </a:lnTo>
                  <a:lnTo>
                    <a:pt x="615" y="94"/>
                  </a:lnTo>
                  <a:lnTo>
                    <a:pt x="615" y="93"/>
                  </a:lnTo>
                  <a:lnTo>
                    <a:pt x="616" y="93"/>
                  </a:lnTo>
                  <a:lnTo>
                    <a:pt x="618" y="93"/>
                  </a:lnTo>
                  <a:lnTo>
                    <a:pt x="618" y="92"/>
                  </a:lnTo>
                  <a:lnTo>
                    <a:pt x="618" y="92"/>
                  </a:lnTo>
                  <a:lnTo>
                    <a:pt x="618" y="92"/>
                  </a:lnTo>
                  <a:lnTo>
                    <a:pt x="618" y="92"/>
                  </a:lnTo>
                  <a:lnTo>
                    <a:pt x="617" y="92"/>
                  </a:lnTo>
                  <a:lnTo>
                    <a:pt x="617" y="92"/>
                  </a:lnTo>
                  <a:lnTo>
                    <a:pt x="617" y="91"/>
                  </a:lnTo>
                  <a:lnTo>
                    <a:pt x="617" y="90"/>
                  </a:lnTo>
                  <a:lnTo>
                    <a:pt x="617" y="90"/>
                  </a:lnTo>
                  <a:lnTo>
                    <a:pt x="618" y="88"/>
                  </a:lnTo>
                  <a:lnTo>
                    <a:pt x="619" y="87"/>
                  </a:lnTo>
                  <a:lnTo>
                    <a:pt x="619" y="86"/>
                  </a:lnTo>
                  <a:lnTo>
                    <a:pt x="620" y="86"/>
                  </a:lnTo>
                  <a:lnTo>
                    <a:pt x="622" y="83"/>
                  </a:lnTo>
                  <a:lnTo>
                    <a:pt x="626" y="81"/>
                  </a:lnTo>
                  <a:lnTo>
                    <a:pt x="628" y="79"/>
                  </a:lnTo>
                  <a:lnTo>
                    <a:pt x="628" y="79"/>
                  </a:lnTo>
                  <a:lnTo>
                    <a:pt x="627" y="79"/>
                  </a:lnTo>
                  <a:lnTo>
                    <a:pt x="629" y="77"/>
                  </a:lnTo>
                  <a:lnTo>
                    <a:pt x="630" y="76"/>
                  </a:lnTo>
                  <a:lnTo>
                    <a:pt x="631" y="76"/>
                  </a:lnTo>
                  <a:lnTo>
                    <a:pt x="631" y="77"/>
                  </a:lnTo>
                  <a:lnTo>
                    <a:pt x="631" y="77"/>
                  </a:lnTo>
                  <a:lnTo>
                    <a:pt x="632" y="77"/>
                  </a:lnTo>
                  <a:lnTo>
                    <a:pt x="632" y="77"/>
                  </a:lnTo>
                  <a:lnTo>
                    <a:pt x="632" y="77"/>
                  </a:lnTo>
                  <a:lnTo>
                    <a:pt x="633" y="77"/>
                  </a:lnTo>
                  <a:lnTo>
                    <a:pt x="633" y="77"/>
                  </a:lnTo>
                  <a:lnTo>
                    <a:pt x="633" y="76"/>
                  </a:lnTo>
                  <a:lnTo>
                    <a:pt x="633" y="75"/>
                  </a:lnTo>
                  <a:lnTo>
                    <a:pt x="634" y="75"/>
                  </a:lnTo>
                  <a:lnTo>
                    <a:pt x="634" y="76"/>
                  </a:lnTo>
                  <a:lnTo>
                    <a:pt x="634" y="76"/>
                  </a:lnTo>
                  <a:lnTo>
                    <a:pt x="635" y="75"/>
                  </a:lnTo>
                  <a:lnTo>
                    <a:pt x="635" y="74"/>
                  </a:lnTo>
                  <a:lnTo>
                    <a:pt x="635" y="75"/>
                  </a:lnTo>
                  <a:lnTo>
                    <a:pt x="635" y="76"/>
                  </a:lnTo>
                  <a:lnTo>
                    <a:pt x="636" y="76"/>
                  </a:lnTo>
                  <a:lnTo>
                    <a:pt x="636" y="74"/>
                  </a:lnTo>
                  <a:lnTo>
                    <a:pt x="636" y="75"/>
                  </a:lnTo>
                  <a:lnTo>
                    <a:pt x="636" y="76"/>
                  </a:lnTo>
                  <a:lnTo>
                    <a:pt x="637" y="75"/>
                  </a:lnTo>
                  <a:lnTo>
                    <a:pt x="638" y="75"/>
                  </a:lnTo>
                  <a:lnTo>
                    <a:pt x="639" y="74"/>
                  </a:lnTo>
                  <a:lnTo>
                    <a:pt x="640" y="74"/>
                  </a:lnTo>
                  <a:lnTo>
                    <a:pt x="641" y="74"/>
                  </a:lnTo>
                  <a:lnTo>
                    <a:pt x="642" y="72"/>
                  </a:lnTo>
                  <a:lnTo>
                    <a:pt x="643" y="71"/>
                  </a:lnTo>
                  <a:lnTo>
                    <a:pt x="644" y="69"/>
                  </a:lnTo>
                  <a:lnTo>
                    <a:pt x="645" y="67"/>
                  </a:lnTo>
                  <a:lnTo>
                    <a:pt x="646" y="67"/>
                  </a:lnTo>
                  <a:lnTo>
                    <a:pt x="647" y="66"/>
                  </a:lnTo>
                  <a:lnTo>
                    <a:pt x="648" y="66"/>
                  </a:lnTo>
                  <a:lnTo>
                    <a:pt x="647" y="66"/>
                  </a:lnTo>
                  <a:lnTo>
                    <a:pt x="647" y="67"/>
                  </a:lnTo>
                  <a:lnTo>
                    <a:pt x="647" y="67"/>
                  </a:lnTo>
                  <a:lnTo>
                    <a:pt x="647" y="67"/>
                  </a:lnTo>
                  <a:lnTo>
                    <a:pt x="648" y="67"/>
                  </a:lnTo>
                  <a:lnTo>
                    <a:pt x="646" y="68"/>
                  </a:lnTo>
                  <a:lnTo>
                    <a:pt x="646" y="69"/>
                  </a:lnTo>
                  <a:lnTo>
                    <a:pt x="647" y="69"/>
                  </a:lnTo>
                  <a:lnTo>
                    <a:pt x="648" y="69"/>
                  </a:lnTo>
                  <a:lnTo>
                    <a:pt x="648" y="70"/>
                  </a:lnTo>
                  <a:lnTo>
                    <a:pt x="649" y="70"/>
                  </a:lnTo>
                  <a:lnTo>
                    <a:pt x="649" y="69"/>
                  </a:lnTo>
                  <a:lnTo>
                    <a:pt x="649" y="68"/>
                  </a:lnTo>
                  <a:lnTo>
                    <a:pt x="650" y="67"/>
                  </a:lnTo>
                  <a:lnTo>
                    <a:pt x="651" y="66"/>
                  </a:lnTo>
                  <a:lnTo>
                    <a:pt x="651" y="67"/>
                  </a:lnTo>
                  <a:lnTo>
                    <a:pt x="651" y="67"/>
                  </a:lnTo>
                  <a:lnTo>
                    <a:pt x="652" y="67"/>
                  </a:lnTo>
                  <a:lnTo>
                    <a:pt x="652" y="66"/>
                  </a:lnTo>
                  <a:lnTo>
                    <a:pt x="653" y="66"/>
                  </a:lnTo>
                  <a:lnTo>
                    <a:pt x="653" y="66"/>
                  </a:lnTo>
                  <a:lnTo>
                    <a:pt x="654" y="66"/>
                  </a:lnTo>
                  <a:lnTo>
                    <a:pt x="654" y="67"/>
                  </a:lnTo>
                  <a:lnTo>
                    <a:pt x="654" y="67"/>
                  </a:lnTo>
                  <a:lnTo>
                    <a:pt x="654" y="68"/>
                  </a:lnTo>
                  <a:lnTo>
                    <a:pt x="655" y="68"/>
                  </a:lnTo>
                  <a:lnTo>
                    <a:pt x="655" y="68"/>
                  </a:lnTo>
                  <a:lnTo>
                    <a:pt x="656" y="67"/>
                  </a:lnTo>
                  <a:lnTo>
                    <a:pt x="656" y="67"/>
                  </a:lnTo>
                  <a:lnTo>
                    <a:pt x="657" y="65"/>
                  </a:lnTo>
                  <a:lnTo>
                    <a:pt x="659" y="65"/>
                  </a:lnTo>
                  <a:lnTo>
                    <a:pt x="660" y="66"/>
                  </a:lnTo>
                  <a:lnTo>
                    <a:pt x="660" y="66"/>
                  </a:lnTo>
                  <a:lnTo>
                    <a:pt x="661" y="65"/>
                  </a:lnTo>
                  <a:lnTo>
                    <a:pt x="662" y="65"/>
                  </a:lnTo>
                  <a:lnTo>
                    <a:pt x="663" y="64"/>
                  </a:lnTo>
                  <a:lnTo>
                    <a:pt x="664" y="64"/>
                  </a:lnTo>
                  <a:lnTo>
                    <a:pt x="666" y="64"/>
                  </a:lnTo>
                  <a:lnTo>
                    <a:pt x="669" y="62"/>
                  </a:lnTo>
                  <a:lnTo>
                    <a:pt x="669" y="62"/>
                  </a:lnTo>
                  <a:lnTo>
                    <a:pt x="669" y="62"/>
                  </a:lnTo>
                  <a:lnTo>
                    <a:pt x="668" y="61"/>
                  </a:lnTo>
                  <a:lnTo>
                    <a:pt x="668" y="61"/>
                  </a:lnTo>
                  <a:lnTo>
                    <a:pt x="668" y="60"/>
                  </a:lnTo>
                  <a:lnTo>
                    <a:pt x="669" y="59"/>
                  </a:lnTo>
                  <a:lnTo>
                    <a:pt x="668" y="58"/>
                  </a:lnTo>
                  <a:lnTo>
                    <a:pt x="669" y="58"/>
                  </a:lnTo>
                  <a:lnTo>
                    <a:pt x="668" y="57"/>
                  </a:lnTo>
                  <a:lnTo>
                    <a:pt x="668" y="57"/>
                  </a:lnTo>
                  <a:lnTo>
                    <a:pt x="667" y="57"/>
                  </a:lnTo>
                  <a:lnTo>
                    <a:pt x="667" y="57"/>
                  </a:lnTo>
                  <a:lnTo>
                    <a:pt x="667" y="58"/>
                  </a:lnTo>
                  <a:lnTo>
                    <a:pt x="667" y="58"/>
                  </a:lnTo>
                  <a:lnTo>
                    <a:pt x="666" y="58"/>
                  </a:lnTo>
                  <a:lnTo>
                    <a:pt x="666" y="57"/>
                  </a:lnTo>
                  <a:lnTo>
                    <a:pt x="665" y="57"/>
                  </a:lnTo>
                  <a:lnTo>
                    <a:pt x="665" y="56"/>
                  </a:lnTo>
                  <a:lnTo>
                    <a:pt x="666" y="56"/>
                  </a:lnTo>
                  <a:lnTo>
                    <a:pt x="666" y="55"/>
                  </a:lnTo>
                  <a:lnTo>
                    <a:pt x="666" y="55"/>
                  </a:lnTo>
                  <a:lnTo>
                    <a:pt x="666" y="54"/>
                  </a:lnTo>
                  <a:lnTo>
                    <a:pt x="666" y="54"/>
                  </a:lnTo>
                  <a:lnTo>
                    <a:pt x="666" y="54"/>
                  </a:lnTo>
                  <a:lnTo>
                    <a:pt x="666" y="53"/>
                  </a:lnTo>
                  <a:lnTo>
                    <a:pt x="667" y="53"/>
                  </a:lnTo>
                  <a:lnTo>
                    <a:pt x="667" y="53"/>
                  </a:lnTo>
                  <a:lnTo>
                    <a:pt x="667" y="52"/>
                  </a:lnTo>
                  <a:lnTo>
                    <a:pt x="667" y="52"/>
                  </a:lnTo>
                  <a:lnTo>
                    <a:pt x="667" y="52"/>
                  </a:lnTo>
                  <a:lnTo>
                    <a:pt x="666" y="52"/>
                  </a:lnTo>
                  <a:lnTo>
                    <a:pt x="666" y="52"/>
                  </a:lnTo>
                  <a:lnTo>
                    <a:pt x="665" y="51"/>
                  </a:lnTo>
                  <a:lnTo>
                    <a:pt x="665" y="51"/>
                  </a:lnTo>
                  <a:lnTo>
                    <a:pt x="664" y="51"/>
                  </a:lnTo>
                  <a:lnTo>
                    <a:pt x="664" y="51"/>
                  </a:lnTo>
                  <a:lnTo>
                    <a:pt x="664" y="51"/>
                  </a:lnTo>
                  <a:lnTo>
                    <a:pt x="664" y="50"/>
                  </a:lnTo>
                  <a:lnTo>
                    <a:pt x="664" y="50"/>
                  </a:lnTo>
                  <a:lnTo>
                    <a:pt x="664" y="49"/>
                  </a:lnTo>
                  <a:lnTo>
                    <a:pt x="665" y="49"/>
                  </a:lnTo>
                  <a:lnTo>
                    <a:pt x="665" y="49"/>
                  </a:lnTo>
                  <a:lnTo>
                    <a:pt x="665" y="48"/>
                  </a:lnTo>
                  <a:lnTo>
                    <a:pt x="665" y="48"/>
                  </a:lnTo>
                  <a:lnTo>
                    <a:pt x="665" y="48"/>
                  </a:lnTo>
                  <a:lnTo>
                    <a:pt x="665" y="48"/>
                  </a:lnTo>
                  <a:lnTo>
                    <a:pt x="665" y="47"/>
                  </a:lnTo>
                  <a:lnTo>
                    <a:pt x="665" y="46"/>
                  </a:lnTo>
                  <a:lnTo>
                    <a:pt x="666" y="44"/>
                  </a:lnTo>
                  <a:close/>
                  <a:moveTo>
                    <a:pt x="148" y="110"/>
                  </a:moveTo>
                  <a:lnTo>
                    <a:pt x="148" y="111"/>
                  </a:lnTo>
                  <a:lnTo>
                    <a:pt x="147" y="111"/>
                  </a:lnTo>
                  <a:lnTo>
                    <a:pt x="147" y="111"/>
                  </a:lnTo>
                  <a:lnTo>
                    <a:pt x="146" y="111"/>
                  </a:lnTo>
                  <a:lnTo>
                    <a:pt x="145" y="111"/>
                  </a:lnTo>
                  <a:lnTo>
                    <a:pt x="145" y="111"/>
                  </a:lnTo>
                  <a:lnTo>
                    <a:pt x="145" y="111"/>
                  </a:lnTo>
                  <a:lnTo>
                    <a:pt x="145" y="112"/>
                  </a:lnTo>
                  <a:lnTo>
                    <a:pt x="145" y="112"/>
                  </a:lnTo>
                  <a:lnTo>
                    <a:pt x="145" y="113"/>
                  </a:lnTo>
                  <a:lnTo>
                    <a:pt x="145" y="113"/>
                  </a:lnTo>
                  <a:lnTo>
                    <a:pt x="145" y="113"/>
                  </a:lnTo>
                  <a:lnTo>
                    <a:pt x="146" y="114"/>
                  </a:lnTo>
                  <a:lnTo>
                    <a:pt x="147" y="115"/>
                  </a:lnTo>
                  <a:lnTo>
                    <a:pt x="147" y="116"/>
                  </a:lnTo>
                  <a:lnTo>
                    <a:pt x="146" y="116"/>
                  </a:lnTo>
                  <a:lnTo>
                    <a:pt x="145" y="116"/>
                  </a:lnTo>
                  <a:lnTo>
                    <a:pt x="144" y="117"/>
                  </a:lnTo>
                  <a:lnTo>
                    <a:pt x="143" y="118"/>
                  </a:lnTo>
                  <a:lnTo>
                    <a:pt x="142" y="119"/>
                  </a:lnTo>
                  <a:lnTo>
                    <a:pt x="141" y="119"/>
                  </a:lnTo>
                  <a:lnTo>
                    <a:pt x="140" y="119"/>
                  </a:lnTo>
                  <a:lnTo>
                    <a:pt x="140" y="118"/>
                  </a:lnTo>
                  <a:lnTo>
                    <a:pt x="140" y="118"/>
                  </a:lnTo>
                  <a:lnTo>
                    <a:pt x="141" y="117"/>
                  </a:lnTo>
                  <a:lnTo>
                    <a:pt x="141" y="116"/>
                  </a:lnTo>
                  <a:lnTo>
                    <a:pt x="140" y="116"/>
                  </a:lnTo>
                  <a:lnTo>
                    <a:pt x="140" y="116"/>
                  </a:lnTo>
                  <a:lnTo>
                    <a:pt x="140" y="117"/>
                  </a:lnTo>
                  <a:lnTo>
                    <a:pt x="139" y="117"/>
                  </a:lnTo>
                  <a:lnTo>
                    <a:pt x="139" y="117"/>
                  </a:lnTo>
                  <a:lnTo>
                    <a:pt x="139" y="116"/>
                  </a:lnTo>
                  <a:lnTo>
                    <a:pt x="139" y="115"/>
                  </a:lnTo>
                  <a:lnTo>
                    <a:pt x="138" y="115"/>
                  </a:lnTo>
                  <a:lnTo>
                    <a:pt x="138" y="114"/>
                  </a:lnTo>
                  <a:lnTo>
                    <a:pt x="139" y="114"/>
                  </a:lnTo>
                  <a:lnTo>
                    <a:pt x="139" y="113"/>
                  </a:lnTo>
                  <a:lnTo>
                    <a:pt x="139" y="112"/>
                  </a:lnTo>
                  <a:lnTo>
                    <a:pt x="139" y="112"/>
                  </a:lnTo>
                  <a:lnTo>
                    <a:pt x="139" y="111"/>
                  </a:lnTo>
                  <a:lnTo>
                    <a:pt x="138" y="111"/>
                  </a:lnTo>
                  <a:lnTo>
                    <a:pt x="138" y="110"/>
                  </a:lnTo>
                  <a:lnTo>
                    <a:pt x="138" y="109"/>
                  </a:lnTo>
                  <a:lnTo>
                    <a:pt x="139" y="109"/>
                  </a:lnTo>
                  <a:lnTo>
                    <a:pt x="139" y="107"/>
                  </a:lnTo>
                  <a:lnTo>
                    <a:pt x="139" y="107"/>
                  </a:lnTo>
                  <a:lnTo>
                    <a:pt x="139" y="106"/>
                  </a:lnTo>
                  <a:lnTo>
                    <a:pt x="139" y="106"/>
                  </a:lnTo>
                  <a:lnTo>
                    <a:pt x="139" y="106"/>
                  </a:lnTo>
                  <a:lnTo>
                    <a:pt x="139" y="106"/>
                  </a:lnTo>
                  <a:lnTo>
                    <a:pt x="140" y="106"/>
                  </a:lnTo>
                  <a:lnTo>
                    <a:pt x="141" y="106"/>
                  </a:lnTo>
                  <a:lnTo>
                    <a:pt x="141" y="105"/>
                  </a:lnTo>
                  <a:lnTo>
                    <a:pt x="142" y="105"/>
                  </a:lnTo>
                  <a:lnTo>
                    <a:pt x="142" y="105"/>
                  </a:lnTo>
                  <a:lnTo>
                    <a:pt x="142" y="105"/>
                  </a:lnTo>
                  <a:lnTo>
                    <a:pt x="143" y="106"/>
                  </a:lnTo>
                  <a:lnTo>
                    <a:pt x="142" y="106"/>
                  </a:lnTo>
                  <a:lnTo>
                    <a:pt x="142" y="107"/>
                  </a:lnTo>
                  <a:lnTo>
                    <a:pt x="142" y="107"/>
                  </a:lnTo>
                  <a:lnTo>
                    <a:pt x="142" y="109"/>
                  </a:lnTo>
                  <a:lnTo>
                    <a:pt x="142" y="109"/>
                  </a:lnTo>
                  <a:lnTo>
                    <a:pt x="142" y="109"/>
                  </a:lnTo>
                  <a:lnTo>
                    <a:pt x="143" y="109"/>
                  </a:lnTo>
                  <a:lnTo>
                    <a:pt x="143" y="110"/>
                  </a:lnTo>
                  <a:lnTo>
                    <a:pt x="143" y="110"/>
                  </a:lnTo>
                  <a:lnTo>
                    <a:pt x="143" y="111"/>
                  </a:lnTo>
                  <a:lnTo>
                    <a:pt x="143" y="112"/>
                  </a:lnTo>
                  <a:lnTo>
                    <a:pt x="143" y="112"/>
                  </a:lnTo>
                  <a:lnTo>
                    <a:pt x="143" y="112"/>
                  </a:lnTo>
                  <a:lnTo>
                    <a:pt x="143" y="112"/>
                  </a:lnTo>
                  <a:lnTo>
                    <a:pt x="143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11"/>
                  </a:lnTo>
                  <a:lnTo>
                    <a:pt x="145" y="110"/>
                  </a:lnTo>
                  <a:lnTo>
                    <a:pt x="145" y="109"/>
                  </a:lnTo>
                  <a:lnTo>
                    <a:pt x="145" y="109"/>
                  </a:lnTo>
                  <a:lnTo>
                    <a:pt x="145" y="109"/>
                  </a:lnTo>
                  <a:lnTo>
                    <a:pt x="146" y="109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7" y="110"/>
                  </a:lnTo>
                  <a:lnTo>
                    <a:pt x="148" y="110"/>
                  </a:lnTo>
                  <a:lnTo>
                    <a:pt x="148" y="110"/>
                  </a:lnTo>
                  <a:lnTo>
                    <a:pt x="148" y="11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2" name="Google Shape;1772;p77"/>
            <p:cNvSpPr/>
            <p:nvPr/>
          </p:nvSpPr>
          <p:spPr>
            <a:xfrm>
              <a:off x="3021013" y="704850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2"/>
                  </a:move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3" name="Google Shape;1773;p77"/>
            <p:cNvSpPr/>
            <p:nvPr/>
          </p:nvSpPr>
          <p:spPr>
            <a:xfrm>
              <a:off x="2949575" y="674688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2" h="6" extrusionOk="0">
                  <a:moveTo>
                    <a:pt x="6" y="1"/>
                  </a:moveTo>
                  <a:lnTo>
                    <a:pt x="5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4" name="Google Shape;1774;p77"/>
            <p:cNvSpPr/>
            <p:nvPr/>
          </p:nvSpPr>
          <p:spPr>
            <a:xfrm>
              <a:off x="3019425" y="695325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5" name="Google Shape;1775;p77"/>
            <p:cNvSpPr/>
            <p:nvPr/>
          </p:nvSpPr>
          <p:spPr>
            <a:xfrm>
              <a:off x="3019425" y="700088"/>
              <a:ext cx="0" cy="1588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6" name="Google Shape;1776;p77"/>
            <p:cNvSpPr/>
            <p:nvPr/>
          </p:nvSpPr>
          <p:spPr>
            <a:xfrm>
              <a:off x="3006725" y="711200"/>
              <a:ext cx="4763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7" name="Google Shape;1777;p77"/>
            <p:cNvSpPr/>
            <p:nvPr/>
          </p:nvSpPr>
          <p:spPr>
            <a:xfrm>
              <a:off x="2913063" y="685800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8" name="Google Shape;1778;p77"/>
            <p:cNvSpPr/>
            <p:nvPr/>
          </p:nvSpPr>
          <p:spPr>
            <a:xfrm>
              <a:off x="2909888" y="687388"/>
              <a:ext cx="3175" cy="1588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9" name="Google Shape;1779;p77"/>
            <p:cNvSpPr/>
            <p:nvPr/>
          </p:nvSpPr>
          <p:spPr>
            <a:xfrm>
              <a:off x="2949575" y="722313"/>
              <a:ext cx="11113" cy="9525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7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0" name="Google Shape;1780;p77"/>
            <p:cNvSpPr/>
            <p:nvPr/>
          </p:nvSpPr>
          <p:spPr>
            <a:xfrm>
              <a:off x="2976563" y="725488"/>
              <a:ext cx="0" cy="1588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1" name="Google Shape;1781;p77"/>
            <p:cNvSpPr/>
            <p:nvPr/>
          </p:nvSpPr>
          <p:spPr>
            <a:xfrm>
              <a:off x="2962275" y="719138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2" name="Google Shape;1782;p77"/>
            <p:cNvSpPr/>
            <p:nvPr/>
          </p:nvSpPr>
          <p:spPr>
            <a:xfrm>
              <a:off x="2987675" y="71278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3" name="Google Shape;1783;p77"/>
            <p:cNvSpPr/>
            <p:nvPr/>
          </p:nvSpPr>
          <p:spPr>
            <a:xfrm>
              <a:off x="5137150" y="1598613"/>
              <a:ext cx="152400" cy="223838"/>
            </a:xfrm>
            <a:custGeom>
              <a:avLst/>
              <a:gdLst/>
              <a:ahLst/>
              <a:cxnLst/>
              <a:rect l="l" t="t" r="r" b="b"/>
              <a:pathLst>
                <a:path w="96" h="141" extrusionOk="0">
                  <a:moveTo>
                    <a:pt x="94" y="20"/>
                  </a:moveTo>
                  <a:lnTo>
                    <a:pt x="91" y="20"/>
                  </a:lnTo>
                  <a:lnTo>
                    <a:pt x="90" y="21"/>
                  </a:lnTo>
                  <a:lnTo>
                    <a:pt x="89" y="21"/>
                  </a:lnTo>
                  <a:lnTo>
                    <a:pt x="88" y="21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6" y="19"/>
                  </a:lnTo>
                  <a:lnTo>
                    <a:pt x="84" y="17"/>
                  </a:lnTo>
                  <a:lnTo>
                    <a:pt x="83" y="16"/>
                  </a:lnTo>
                  <a:lnTo>
                    <a:pt x="80" y="18"/>
                  </a:lnTo>
                  <a:lnTo>
                    <a:pt x="77" y="19"/>
                  </a:lnTo>
                  <a:lnTo>
                    <a:pt x="74" y="21"/>
                  </a:lnTo>
                  <a:lnTo>
                    <a:pt x="72" y="22"/>
                  </a:lnTo>
                  <a:lnTo>
                    <a:pt x="71" y="23"/>
                  </a:lnTo>
                  <a:lnTo>
                    <a:pt x="70" y="26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6"/>
                  </a:lnTo>
                  <a:lnTo>
                    <a:pt x="56" y="25"/>
                  </a:lnTo>
                  <a:lnTo>
                    <a:pt x="54" y="25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48" y="23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1" y="18"/>
                  </a:lnTo>
                  <a:lnTo>
                    <a:pt x="39" y="16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2" y="14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28" y="32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8"/>
                  </a:lnTo>
                  <a:lnTo>
                    <a:pt x="33" y="41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29" y="38"/>
                  </a:lnTo>
                  <a:lnTo>
                    <a:pt x="28" y="36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5" y="31"/>
                  </a:lnTo>
                  <a:lnTo>
                    <a:pt x="24" y="29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3" y="19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0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0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3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6" y="32"/>
                  </a:lnTo>
                  <a:lnTo>
                    <a:pt x="7" y="33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41"/>
                  </a:lnTo>
                  <a:lnTo>
                    <a:pt x="11" y="42"/>
                  </a:lnTo>
                  <a:lnTo>
                    <a:pt x="11" y="45"/>
                  </a:lnTo>
                  <a:lnTo>
                    <a:pt x="12" y="47"/>
                  </a:lnTo>
                  <a:lnTo>
                    <a:pt x="12" y="50"/>
                  </a:lnTo>
                  <a:lnTo>
                    <a:pt x="12" y="51"/>
                  </a:lnTo>
                  <a:lnTo>
                    <a:pt x="12" y="52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7" y="60"/>
                  </a:lnTo>
                  <a:lnTo>
                    <a:pt x="6" y="61"/>
                  </a:lnTo>
                  <a:lnTo>
                    <a:pt x="5" y="64"/>
                  </a:lnTo>
                  <a:lnTo>
                    <a:pt x="4" y="66"/>
                  </a:lnTo>
                  <a:lnTo>
                    <a:pt x="4" y="67"/>
                  </a:lnTo>
                  <a:lnTo>
                    <a:pt x="3" y="68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1" y="76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79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9" y="77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2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5" y="8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2" y="84"/>
                  </a:lnTo>
                  <a:lnTo>
                    <a:pt x="1" y="85"/>
                  </a:lnTo>
                  <a:lnTo>
                    <a:pt x="1" y="86"/>
                  </a:lnTo>
                  <a:lnTo>
                    <a:pt x="2" y="87"/>
                  </a:lnTo>
                  <a:lnTo>
                    <a:pt x="3" y="88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1" y="89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2" y="90"/>
                  </a:lnTo>
                  <a:lnTo>
                    <a:pt x="5" y="92"/>
                  </a:lnTo>
                  <a:lnTo>
                    <a:pt x="7" y="94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5" y="100"/>
                  </a:lnTo>
                  <a:lnTo>
                    <a:pt x="17" y="101"/>
                  </a:lnTo>
                  <a:lnTo>
                    <a:pt x="20" y="103"/>
                  </a:lnTo>
                  <a:lnTo>
                    <a:pt x="22" y="104"/>
                  </a:lnTo>
                  <a:lnTo>
                    <a:pt x="25" y="106"/>
                  </a:lnTo>
                  <a:lnTo>
                    <a:pt x="27" y="108"/>
                  </a:lnTo>
                  <a:lnTo>
                    <a:pt x="31" y="109"/>
                  </a:lnTo>
                  <a:lnTo>
                    <a:pt x="33" y="111"/>
                  </a:lnTo>
                  <a:lnTo>
                    <a:pt x="36" y="112"/>
                  </a:lnTo>
                  <a:lnTo>
                    <a:pt x="39" y="114"/>
                  </a:lnTo>
                  <a:lnTo>
                    <a:pt x="41" y="116"/>
                  </a:lnTo>
                  <a:lnTo>
                    <a:pt x="44" y="117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5" y="120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4" y="123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5" y="124"/>
                  </a:lnTo>
                  <a:lnTo>
                    <a:pt x="45" y="125"/>
                  </a:lnTo>
                  <a:lnTo>
                    <a:pt x="46" y="125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48" y="127"/>
                  </a:lnTo>
                  <a:lnTo>
                    <a:pt x="49" y="129"/>
                  </a:lnTo>
                  <a:lnTo>
                    <a:pt x="51" y="130"/>
                  </a:lnTo>
                  <a:lnTo>
                    <a:pt x="53" y="132"/>
                  </a:lnTo>
                  <a:lnTo>
                    <a:pt x="55" y="134"/>
                  </a:lnTo>
                  <a:lnTo>
                    <a:pt x="57" y="136"/>
                  </a:lnTo>
                  <a:lnTo>
                    <a:pt x="58" y="137"/>
                  </a:lnTo>
                  <a:lnTo>
                    <a:pt x="60" y="139"/>
                  </a:lnTo>
                  <a:lnTo>
                    <a:pt x="62" y="140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4" y="140"/>
                  </a:lnTo>
                  <a:lnTo>
                    <a:pt x="66" y="140"/>
                  </a:lnTo>
                  <a:lnTo>
                    <a:pt x="67" y="138"/>
                  </a:lnTo>
                  <a:lnTo>
                    <a:pt x="69" y="134"/>
                  </a:lnTo>
                  <a:lnTo>
                    <a:pt x="70" y="132"/>
                  </a:lnTo>
                  <a:lnTo>
                    <a:pt x="70" y="132"/>
                  </a:lnTo>
                  <a:lnTo>
                    <a:pt x="70" y="131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2" y="128"/>
                  </a:lnTo>
                  <a:lnTo>
                    <a:pt x="72" y="125"/>
                  </a:lnTo>
                  <a:lnTo>
                    <a:pt x="73" y="125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5" y="121"/>
                  </a:lnTo>
                  <a:lnTo>
                    <a:pt x="75" y="120"/>
                  </a:lnTo>
                  <a:lnTo>
                    <a:pt x="76" y="118"/>
                  </a:lnTo>
                  <a:lnTo>
                    <a:pt x="76" y="115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9" y="111"/>
                  </a:lnTo>
                  <a:lnTo>
                    <a:pt x="82" y="111"/>
                  </a:lnTo>
                  <a:lnTo>
                    <a:pt x="84" y="109"/>
                  </a:lnTo>
                  <a:lnTo>
                    <a:pt x="84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5"/>
                  </a:lnTo>
                  <a:lnTo>
                    <a:pt x="86" y="104"/>
                  </a:lnTo>
                  <a:lnTo>
                    <a:pt x="86" y="103"/>
                  </a:lnTo>
                  <a:lnTo>
                    <a:pt x="87" y="104"/>
                  </a:lnTo>
                  <a:lnTo>
                    <a:pt x="87" y="104"/>
                  </a:lnTo>
                  <a:lnTo>
                    <a:pt x="89" y="103"/>
                  </a:lnTo>
                  <a:lnTo>
                    <a:pt x="90" y="102"/>
                  </a:lnTo>
                  <a:lnTo>
                    <a:pt x="92" y="100"/>
                  </a:lnTo>
                  <a:lnTo>
                    <a:pt x="92" y="99"/>
                  </a:lnTo>
                  <a:lnTo>
                    <a:pt x="92" y="97"/>
                  </a:lnTo>
                  <a:lnTo>
                    <a:pt x="91" y="95"/>
                  </a:lnTo>
                  <a:lnTo>
                    <a:pt x="89" y="92"/>
                  </a:lnTo>
                  <a:lnTo>
                    <a:pt x="87" y="90"/>
                  </a:lnTo>
                  <a:lnTo>
                    <a:pt x="86" y="88"/>
                  </a:lnTo>
                  <a:lnTo>
                    <a:pt x="86" y="86"/>
                  </a:lnTo>
                  <a:lnTo>
                    <a:pt x="86" y="80"/>
                  </a:lnTo>
                  <a:lnTo>
                    <a:pt x="86" y="69"/>
                  </a:lnTo>
                  <a:lnTo>
                    <a:pt x="86" y="56"/>
                  </a:lnTo>
                  <a:lnTo>
                    <a:pt x="85" y="45"/>
                  </a:lnTo>
                  <a:lnTo>
                    <a:pt x="85" y="39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7" y="34"/>
                  </a:lnTo>
                  <a:lnTo>
                    <a:pt x="90" y="32"/>
                  </a:lnTo>
                  <a:lnTo>
                    <a:pt x="93" y="25"/>
                  </a:lnTo>
                  <a:lnTo>
                    <a:pt x="95" y="23"/>
                  </a:lnTo>
                  <a:lnTo>
                    <a:pt x="96" y="20"/>
                  </a:lnTo>
                  <a:lnTo>
                    <a:pt x="94" y="2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4" name="Google Shape;1784;p77"/>
            <p:cNvSpPr/>
            <p:nvPr/>
          </p:nvSpPr>
          <p:spPr>
            <a:xfrm>
              <a:off x="5051425" y="1625600"/>
              <a:ext cx="104775" cy="125413"/>
            </a:xfrm>
            <a:custGeom>
              <a:avLst/>
              <a:gdLst/>
              <a:ahLst/>
              <a:cxnLst/>
              <a:rect l="l" t="t" r="r" b="b"/>
              <a:pathLst>
                <a:path w="66" h="79" extrusionOk="0">
                  <a:moveTo>
                    <a:pt x="66" y="30"/>
                  </a:moveTo>
                  <a:lnTo>
                    <a:pt x="65" y="28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1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1" y="18"/>
                  </a:lnTo>
                  <a:lnTo>
                    <a:pt x="61" y="16"/>
                  </a:lnTo>
                  <a:lnTo>
                    <a:pt x="60" y="15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60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4" y="0"/>
                  </a:lnTo>
                  <a:lnTo>
                    <a:pt x="51" y="3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3" y="6"/>
                  </a:lnTo>
                  <a:lnTo>
                    <a:pt x="41" y="5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3" y="7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7"/>
                  </a:lnTo>
                  <a:lnTo>
                    <a:pt x="17" y="8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5" y="15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22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8" y="26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2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32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34"/>
                  </a:lnTo>
                  <a:lnTo>
                    <a:pt x="21" y="34"/>
                  </a:lnTo>
                  <a:lnTo>
                    <a:pt x="21" y="35"/>
                  </a:lnTo>
                  <a:lnTo>
                    <a:pt x="20" y="36"/>
                  </a:lnTo>
                  <a:lnTo>
                    <a:pt x="19" y="36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7" y="37"/>
                  </a:lnTo>
                  <a:lnTo>
                    <a:pt x="17" y="38"/>
                  </a:lnTo>
                  <a:lnTo>
                    <a:pt x="15" y="40"/>
                  </a:lnTo>
                  <a:lnTo>
                    <a:pt x="15" y="41"/>
                  </a:lnTo>
                  <a:lnTo>
                    <a:pt x="13" y="42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9" y="42"/>
                  </a:lnTo>
                  <a:lnTo>
                    <a:pt x="8" y="43"/>
                  </a:lnTo>
                  <a:lnTo>
                    <a:pt x="7" y="45"/>
                  </a:lnTo>
                  <a:lnTo>
                    <a:pt x="5" y="47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3" y="55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5"/>
                  </a:lnTo>
                  <a:lnTo>
                    <a:pt x="1" y="66"/>
                  </a:lnTo>
                  <a:lnTo>
                    <a:pt x="0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4" y="78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5" y="78"/>
                  </a:lnTo>
                  <a:lnTo>
                    <a:pt x="6" y="77"/>
                  </a:lnTo>
                  <a:lnTo>
                    <a:pt x="7" y="77"/>
                  </a:lnTo>
                  <a:lnTo>
                    <a:pt x="7" y="76"/>
                  </a:lnTo>
                  <a:lnTo>
                    <a:pt x="8" y="75"/>
                  </a:lnTo>
                  <a:lnTo>
                    <a:pt x="9" y="74"/>
                  </a:lnTo>
                  <a:lnTo>
                    <a:pt x="9" y="73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2" y="73"/>
                  </a:lnTo>
                  <a:lnTo>
                    <a:pt x="13" y="73"/>
                  </a:lnTo>
                  <a:lnTo>
                    <a:pt x="15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7" y="72"/>
                  </a:lnTo>
                  <a:lnTo>
                    <a:pt x="19" y="72"/>
                  </a:lnTo>
                  <a:lnTo>
                    <a:pt x="21" y="72"/>
                  </a:lnTo>
                  <a:lnTo>
                    <a:pt x="24" y="72"/>
                  </a:lnTo>
                  <a:lnTo>
                    <a:pt x="26" y="72"/>
                  </a:lnTo>
                  <a:lnTo>
                    <a:pt x="27" y="72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7" y="70"/>
                  </a:lnTo>
                  <a:lnTo>
                    <a:pt x="26" y="70"/>
                  </a:lnTo>
                  <a:lnTo>
                    <a:pt x="28" y="67"/>
                  </a:lnTo>
                  <a:lnTo>
                    <a:pt x="28" y="65"/>
                  </a:lnTo>
                  <a:lnTo>
                    <a:pt x="30" y="63"/>
                  </a:lnTo>
                  <a:lnTo>
                    <a:pt x="30" y="62"/>
                  </a:lnTo>
                  <a:lnTo>
                    <a:pt x="29" y="62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4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1" y="58"/>
                  </a:lnTo>
                  <a:lnTo>
                    <a:pt x="41" y="57"/>
                  </a:lnTo>
                  <a:lnTo>
                    <a:pt x="42" y="57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3" y="55"/>
                  </a:lnTo>
                  <a:lnTo>
                    <a:pt x="44" y="54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6" y="52"/>
                  </a:lnTo>
                  <a:lnTo>
                    <a:pt x="46" y="53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7" y="54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56"/>
                  </a:lnTo>
                  <a:lnTo>
                    <a:pt x="52" y="56"/>
                  </a:lnTo>
                  <a:lnTo>
                    <a:pt x="53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5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51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9" y="47"/>
                  </a:lnTo>
                  <a:lnTo>
                    <a:pt x="60" y="44"/>
                  </a:lnTo>
                  <a:lnTo>
                    <a:pt x="61" y="43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3" y="42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5" y="38"/>
                  </a:lnTo>
                  <a:lnTo>
                    <a:pt x="65" y="37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5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5" name="Google Shape;1785;p77"/>
            <p:cNvSpPr/>
            <p:nvPr/>
          </p:nvSpPr>
          <p:spPr>
            <a:xfrm>
              <a:off x="5051425" y="1739900"/>
              <a:ext cx="207963" cy="238125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131" y="132"/>
                  </a:moveTo>
                  <a:lnTo>
                    <a:pt x="131" y="131"/>
                  </a:lnTo>
                  <a:lnTo>
                    <a:pt x="130" y="131"/>
                  </a:lnTo>
                  <a:lnTo>
                    <a:pt x="128" y="129"/>
                  </a:lnTo>
                  <a:lnTo>
                    <a:pt x="127" y="128"/>
                  </a:lnTo>
                  <a:lnTo>
                    <a:pt x="127" y="128"/>
                  </a:lnTo>
                  <a:lnTo>
                    <a:pt x="126" y="128"/>
                  </a:lnTo>
                  <a:lnTo>
                    <a:pt x="125" y="127"/>
                  </a:lnTo>
                  <a:lnTo>
                    <a:pt x="124" y="126"/>
                  </a:lnTo>
                  <a:lnTo>
                    <a:pt x="123" y="126"/>
                  </a:lnTo>
                  <a:lnTo>
                    <a:pt x="123" y="125"/>
                  </a:lnTo>
                  <a:lnTo>
                    <a:pt x="123" y="124"/>
                  </a:lnTo>
                  <a:lnTo>
                    <a:pt x="123" y="122"/>
                  </a:lnTo>
                  <a:lnTo>
                    <a:pt x="122" y="120"/>
                  </a:lnTo>
                  <a:lnTo>
                    <a:pt x="122" y="118"/>
                  </a:lnTo>
                  <a:lnTo>
                    <a:pt x="122" y="115"/>
                  </a:lnTo>
                  <a:lnTo>
                    <a:pt x="120" y="111"/>
                  </a:lnTo>
                  <a:lnTo>
                    <a:pt x="120" y="110"/>
                  </a:lnTo>
                  <a:lnTo>
                    <a:pt x="120" y="109"/>
                  </a:lnTo>
                  <a:lnTo>
                    <a:pt x="118" y="108"/>
                  </a:lnTo>
                  <a:lnTo>
                    <a:pt x="117" y="104"/>
                  </a:lnTo>
                  <a:lnTo>
                    <a:pt x="117" y="103"/>
                  </a:lnTo>
                  <a:lnTo>
                    <a:pt x="118" y="101"/>
                  </a:lnTo>
                  <a:lnTo>
                    <a:pt x="120" y="98"/>
                  </a:lnTo>
                  <a:lnTo>
                    <a:pt x="120" y="95"/>
                  </a:lnTo>
                  <a:lnTo>
                    <a:pt x="118" y="94"/>
                  </a:lnTo>
                  <a:lnTo>
                    <a:pt x="117" y="95"/>
                  </a:lnTo>
                  <a:lnTo>
                    <a:pt x="117" y="91"/>
                  </a:lnTo>
                  <a:lnTo>
                    <a:pt x="118" y="89"/>
                  </a:lnTo>
                  <a:lnTo>
                    <a:pt x="120" y="87"/>
                  </a:lnTo>
                  <a:lnTo>
                    <a:pt x="121" y="86"/>
                  </a:lnTo>
                  <a:lnTo>
                    <a:pt x="121" y="85"/>
                  </a:lnTo>
                  <a:lnTo>
                    <a:pt x="121" y="83"/>
                  </a:lnTo>
                  <a:lnTo>
                    <a:pt x="117" y="82"/>
                  </a:lnTo>
                  <a:lnTo>
                    <a:pt x="117" y="80"/>
                  </a:lnTo>
                  <a:lnTo>
                    <a:pt x="116" y="77"/>
                  </a:lnTo>
                  <a:lnTo>
                    <a:pt x="115" y="77"/>
                  </a:lnTo>
                  <a:lnTo>
                    <a:pt x="114" y="76"/>
                  </a:lnTo>
                  <a:lnTo>
                    <a:pt x="113" y="74"/>
                  </a:lnTo>
                  <a:lnTo>
                    <a:pt x="112" y="73"/>
                  </a:lnTo>
                  <a:lnTo>
                    <a:pt x="112" y="71"/>
                  </a:lnTo>
                  <a:lnTo>
                    <a:pt x="112" y="68"/>
                  </a:lnTo>
                  <a:lnTo>
                    <a:pt x="113" y="65"/>
                  </a:lnTo>
                  <a:lnTo>
                    <a:pt x="114" y="63"/>
                  </a:lnTo>
                  <a:lnTo>
                    <a:pt x="115" y="59"/>
                  </a:lnTo>
                  <a:lnTo>
                    <a:pt x="116" y="59"/>
                  </a:lnTo>
                  <a:lnTo>
                    <a:pt x="116" y="57"/>
                  </a:lnTo>
                  <a:lnTo>
                    <a:pt x="116" y="56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4" y="50"/>
                  </a:lnTo>
                  <a:lnTo>
                    <a:pt x="112" y="48"/>
                  </a:lnTo>
                  <a:lnTo>
                    <a:pt x="111" y="47"/>
                  </a:lnTo>
                  <a:lnTo>
                    <a:pt x="109" y="45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3" y="40"/>
                  </a:lnTo>
                  <a:lnTo>
                    <a:pt x="102" y="38"/>
                  </a:lnTo>
                  <a:lnTo>
                    <a:pt x="100" y="37"/>
                  </a:lnTo>
                  <a:lnTo>
                    <a:pt x="100" y="37"/>
                  </a:lnTo>
                  <a:lnTo>
                    <a:pt x="100" y="36"/>
                  </a:lnTo>
                  <a:lnTo>
                    <a:pt x="99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8" y="34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9" y="31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8" y="28"/>
                  </a:lnTo>
                  <a:lnTo>
                    <a:pt x="95" y="27"/>
                  </a:lnTo>
                  <a:lnTo>
                    <a:pt x="93" y="25"/>
                  </a:lnTo>
                  <a:lnTo>
                    <a:pt x="90" y="23"/>
                  </a:lnTo>
                  <a:lnTo>
                    <a:pt x="87" y="22"/>
                  </a:lnTo>
                  <a:lnTo>
                    <a:pt x="85" y="20"/>
                  </a:lnTo>
                  <a:lnTo>
                    <a:pt x="81" y="19"/>
                  </a:lnTo>
                  <a:lnTo>
                    <a:pt x="79" y="17"/>
                  </a:lnTo>
                  <a:lnTo>
                    <a:pt x="76" y="15"/>
                  </a:lnTo>
                  <a:lnTo>
                    <a:pt x="74" y="14"/>
                  </a:lnTo>
                  <a:lnTo>
                    <a:pt x="71" y="12"/>
                  </a:lnTo>
                  <a:lnTo>
                    <a:pt x="69" y="11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1" y="5"/>
                  </a:lnTo>
                  <a:lnTo>
                    <a:pt x="59" y="3"/>
                  </a:lnTo>
                  <a:lnTo>
                    <a:pt x="56" y="1"/>
                  </a:lnTo>
                  <a:lnTo>
                    <a:pt x="55" y="1"/>
                  </a:lnTo>
                  <a:lnTo>
                    <a:pt x="54" y="3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2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48" y="12"/>
                  </a:lnTo>
                  <a:lnTo>
                    <a:pt x="47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5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7" y="15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5" y="17"/>
                  </a:lnTo>
                  <a:lnTo>
                    <a:pt x="48" y="17"/>
                  </a:lnTo>
                  <a:lnTo>
                    <a:pt x="50" y="17"/>
                  </a:lnTo>
                  <a:lnTo>
                    <a:pt x="52" y="16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0" y="20"/>
                  </a:lnTo>
                  <a:lnTo>
                    <a:pt x="48" y="21"/>
                  </a:lnTo>
                  <a:lnTo>
                    <a:pt x="47" y="21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6" y="22"/>
                  </a:lnTo>
                  <a:lnTo>
                    <a:pt x="44" y="21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1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0" y="22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8" y="5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3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1" y="35"/>
                  </a:lnTo>
                  <a:lnTo>
                    <a:pt x="10" y="36"/>
                  </a:lnTo>
                  <a:lnTo>
                    <a:pt x="9" y="37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8" y="40"/>
                  </a:lnTo>
                  <a:lnTo>
                    <a:pt x="7" y="42"/>
                  </a:lnTo>
                  <a:lnTo>
                    <a:pt x="6" y="43"/>
                  </a:lnTo>
                  <a:lnTo>
                    <a:pt x="4" y="47"/>
                  </a:lnTo>
                  <a:lnTo>
                    <a:pt x="2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1"/>
                  </a:lnTo>
                  <a:lnTo>
                    <a:pt x="1" y="62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3" y="65"/>
                  </a:lnTo>
                  <a:lnTo>
                    <a:pt x="3" y="67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3" y="69"/>
                  </a:lnTo>
                  <a:lnTo>
                    <a:pt x="3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1" y="71"/>
                  </a:lnTo>
                  <a:lnTo>
                    <a:pt x="1" y="72"/>
                  </a:lnTo>
                  <a:lnTo>
                    <a:pt x="1" y="73"/>
                  </a:lnTo>
                  <a:lnTo>
                    <a:pt x="1" y="74"/>
                  </a:lnTo>
                  <a:lnTo>
                    <a:pt x="2" y="75"/>
                  </a:lnTo>
                  <a:lnTo>
                    <a:pt x="4" y="76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4" y="76"/>
                  </a:lnTo>
                  <a:lnTo>
                    <a:pt x="5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7"/>
                  </a:lnTo>
                  <a:lnTo>
                    <a:pt x="8" y="78"/>
                  </a:lnTo>
                  <a:lnTo>
                    <a:pt x="8" y="80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10" y="83"/>
                  </a:lnTo>
                  <a:lnTo>
                    <a:pt x="11" y="84"/>
                  </a:lnTo>
                  <a:lnTo>
                    <a:pt x="11" y="85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1" y="88"/>
                  </a:lnTo>
                  <a:lnTo>
                    <a:pt x="11" y="89"/>
                  </a:lnTo>
                  <a:lnTo>
                    <a:pt x="11" y="91"/>
                  </a:lnTo>
                  <a:lnTo>
                    <a:pt x="11" y="92"/>
                  </a:lnTo>
                  <a:lnTo>
                    <a:pt x="12" y="92"/>
                  </a:lnTo>
                  <a:lnTo>
                    <a:pt x="12" y="94"/>
                  </a:lnTo>
                  <a:lnTo>
                    <a:pt x="15" y="97"/>
                  </a:lnTo>
                  <a:lnTo>
                    <a:pt x="16" y="98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1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21" y="106"/>
                  </a:lnTo>
                  <a:lnTo>
                    <a:pt x="22" y="107"/>
                  </a:lnTo>
                  <a:lnTo>
                    <a:pt x="23" y="107"/>
                  </a:lnTo>
                  <a:lnTo>
                    <a:pt x="23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6" y="110"/>
                  </a:lnTo>
                  <a:lnTo>
                    <a:pt x="27" y="110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30" y="112"/>
                  </a:lnTo>
                  <a:lnTo>
                    <a:pt x="31" y="113"/>
                  </a:lnTo>
                  <a:lnTo>
                    <a:pt x="32" y="113"/>
                  </a:lnTo>
                  <a:lnTo>
                    <a:pt x="33" y="113"/>
                  </a:lnTo>
                  <a:lnTo>
                    <a:pt x="34" y="115"/>
                  </a:lnTo>
                  <a:lnTo>
                    <a:pt x="35" y="116"/>
                  </a:lnTo>
                  <a:lnTo>
                    <a:pt x="37" y="117"/>
                  </a:lnTo>
                  <a:lnTo>
                    <a:pt x="38" y="117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40" y="118"/>
                  </a:lnTo>
                  <a:lnTo>
                    <a:pt x="42" y="119"/>
                  </a:lnTo>
                  <a:lnTo>
                    <a:pt x="43" y="119"/>
                  </a:lnTo>
                  <a:lnTo>
                    <a:pt x="44" y="119"/>
                  </a:lnTo>
                  <a:lnTo>
                    <a:pt x="45" y="120"/>
                  </a:lnTo>
                  <a:lnTo>
                    <a:pt x="46" y="121"/>
                  </a:lnTo>
                  <a:lnTo>
                    <a:pt x="46" y="120"/>
                  </a:lnTo>
                  <a:lnTo>
                    <a:pt x="48" y="120"/>
                  </a:lnTo>
                  <a:lnTo>
                    <a:pt x="50" y="120"/>
                  </a:lnTo>
                  <a:lnTo>
                    <a:pt x="51" y="121"/>
                  </a:lnTo>
                  <a:lnTo>
                    <a:pt x="52" y="121"/>
                  </a:lnTo>
                  <a:lnTo>
                    <a:pt x="52" y="121"/>
                  </a:lnTo>
                  <a:lnTo>
                    <a:pt x="52" y="121"/>
                  </a:lnTo>
                  <a:lnTo>
                    <a:pt x="52" y="121"/>
                  </a:lnTo>
                  <a:lnTo>
                    <a:pt x="52" y="120"/>
                  </a:lnTo>
                  <a:lnTo>
                    <a:pt x="52" y="119"/>
                  </a:lnTo>
                  <a:lnTo>
                    <a:pt x="53" y="119"/>
                  </a:lnTo>
                  <a:lnTo>
                    <a:pt x="54" y="119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8" y="125"/>
                  </a:lnTo>
                  <a:lnTo>
                    <a:pt x="59" y="126"/>
                  </a:lnTo>
                  <a:lnTo>
                    <a:pt x="59" y="127"/>
                  </a:lnTo>
                  <a:lnTo>
                    <a:pt x="59" y="129"/>
                  </a:lnTo>
                  <a:lnTo>
                    <a:pt x="59" y="130"/>
                  </a:lnTo>
                  <a:lnTo>
                    <a:pt x="59" y="131"/>
                  </a:lnTo>
                  <a:lnTo>
                    <a:pt x="59" y="132"/>
                  </a:lnTo>
                  <a:lnTo>
                    <a:pt x="60" y="132"/>
                  </a:lnTo>
                  <a:lnTo>
                    <a:pt x="59" y="133"/>
                  </a:lnTo>
                  <a:lnTo>
                    <a:pt x="60" y="134"/>
                  </a:lnTo>
                  <a:lnTo>
                    <a:pt x="60" y="135"/>
                  </a:lnTo>
                  <a:lnTo>
                    <a:pt x="60" y="136"/>
                  </a:lnTo>
                  <a:lnTo>
                    <a:pt x="60" y="138"/>
                  </a:lnTo>
                  <a:lnTo>
                    <a:pt x="60" y="139"/>
                  </a:lnTo>
                  <a:lnTo>
                    <a:pt x="59" y="140"/>
                  </a:lnTo>
                  <a:lnTo>
                    <a:pt x="60" y="140"/>
                  </a:lnTo>
                  <a:lnTo>
                    <a:pt x="60" y="141"/>
                  </a:lnTo>
                  <a:lnTo>
                    <a:pt x="60" y="142"/>
                  </a:lnTo>
                  <a:lnTo>
                    <a:pt x="61" y="142"/>
                  </a:lnTo>
                  <a:lnTo>
                    <a:pt x="61" y="143"/>
                  </a:lnTo>
                  <a:lnTo>
                    <a:pt x="61" y="144"/>
                  </a:lnTo>
                  <a:lnTo>
                    <a:pt x="62" y="144"/>
                  </a:lnTo>
                  <a:lnTo>
                    <a:pt x="62" y="144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63" y="147"/>
                  </a:lnTo>
                  <a:lnTo>
                    <a:pt x="63" y="147"/>
                  </a:lnTo>
                  <a:lnTo>
                    <a:pt x="66" y="147"/>
                  </a:lnTo>
                  <a:lnTo>
                    <a:pt x="69" y="147"/>
                  </a:lnTo>
                  <a:lnTo>
                    <a:pt x="69" y="147"/>
                  </a:lnTo>
                  <a:lnTo>
                    <a:pt x="70" y="147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2" y="146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7" y="146"/>
                  </a:lnTo>
                  <a:lnTo>
                    <a:pt x="78" y="147"/>
                  </a:lnTo>
                  <a:lnTo>
                    <a:pt x="78" y="148"/>
                  </a:lnTo>
                  <a:lnTo>
                    <a:pt x="79" y="150"/>
                  </a:lnTo>
                  <a:lnTo>
                    <a:pt x="82" y="150"/>
                  </a:lnTo>
                  <a:lnTo>
                    <a:pt x="85" y="148"/>
                  </a:lnTo>
                  <a:lnTo>
                    <a:pt x="86" y="147"/>
                  </a:lnTo>
                  <a:lnTo>
                    <a:pt x="87" y="147"/>
                  </a:lnTo>
                  <a:lnTo>
                    <a:pt x="88" y="147"/>
                  </a:lnTo>
                  <a:lnTo>
                    <a:pt x="89" y="147"/>
                  </a:lnTo>
                  <a:lnTo>
                    <a:pt x="90" y="148"/>
                  </a:lnTo>
                  <a:lnTo>
                    <a:pt x="91" y="148"/>
                  </a:lnTo>
                  <a:lnTo>
                    <a:pt x="93" y="150"/>
                  </a:lnTo>
                  <a:lnTo>
                    <a:pt x="95" y="148"/>
                  </a:lnTo>
                  <a:lnTo>
                    <a:pt x="97" y="147"/>
                  </a:lnTo>
                  <a:lnTo>
                    <a:pt x="99" y="146"/>
                  </a:lnTo>
                  <a:lnTo>
                    <a:pt x="99" y="144"/>
                  </a:lnTo>
                  <a:lnTo>
                    <a:pt x="99" y="143"/>
                  </a:lnTo>
                  <a:lnTo>
                    <a:pt x="100" y="143"/>
                  </a:lnTo>
                  <a:lnTo>
                    <a:pt x="101" y="143"/>
                  </a:lnTo>
                  <a:lnTo>
                    <a:pt x="103" y="143"/>
                  </a:lnTo>
                  <a:lnTo>
                    <a:pt x="104" y="143"/>
                  </a:lnTo>
                  <a:lnTo>
                    <a:pt x="106" y="145"/>
                  </a:lnTo>
                  <a:lnTo>
                    <a:pt x="108" y="144"/>
                  </a:lnTo>
                  <a:lnTo>
                    <a:pt x="110" y="142"/>
                  </a:lnTo>
                  <a:lnTo>
                    <a:pt x="112" y="141"/>
                  </a:lnTo>
                  <a:lnTo>
                    <a:pt x="115" y="141"/>
                  </a:lnTo>
                  <a:lnTo>
                    <a:pt x="116" y="141"/>
                  </a:lnTo>
                  <a:lnTo>
                    <a:pt x="118" y="140"/>
                  </a:lnTo>
                  <a:lnTo>
                    <a:pt x="120" y="139"/>
                  </a:lnTo>
                  <a:lnTo>
                    <a:pt x="122" y="139"/>
                  </a:lnTo>
                  <a:lnTo>
                    <a:pt x="123" y="138"/>
                  </a:lnTo>
                  <a:lnTo>
                    <a:pt x="125" y="137"/>
                  </a:lnTo>
                  <a:lnTo>
                    <a:pt x="128" y="135"/>
                  </a:lnTo>
                  <a:lnTo>
                    <a:pt x="130" y="133"/>
                  </a:lnTo>
                  <a:lnTo>
                    <a:pt x="131" y="132"/>
                  </a:lnTo>
                  <a:lnTo>
                    <a:pt x="131" y="13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6" name="Google Shape;1786;p77"/>
            <p:cNvSpPr/>
            <p:nvPr/>
          </p:nvSpPr>
          <p:spPr>
            <a:xfrm>
              <a:off x="4713288" y="1601788"/>
              <a:ext cx="371475" cy="412750"/>
            </a:xfrm>
            <a:custGeom>
              <a:avLst/>
              <a:gdLst/>
              <a:ahLst/>
              <a:cxnLst/>
              <a:rect l="l" t="t" r="r" b="b"/>
              <a:pathLst>
                <a:path w="234" h="260" extrusionOk="0">
                  <a:moveTo>
                    <a:pt x="234" y="43"/>
                  </a:moveTo>
                  <a:lnTo>
                    <a:pt x="233" y="43"/>
                  </a:lnTo>
                  <a:lnTo>
                    <a:pt x="233" y="42"/>
                  </a:lnTo>
                  <a:lnTo>
                    <a:pt x="232" y="42"/>
                  </a:lnTo>
                  <a:lnTo>
                    <a:pt x="232" y="42"/>
                  </a:lnTo>
                  <a:lnTo>
                    <a:pt x="231" y="42"/>
                  </a:lnTo>
                  <a:lnTo>
                    <a:pt x="231" y="41"/>
                  </a:lnTo>
                  <a:lnTo>
                    <a:pt x="230" y="40"/>
                  </a:lnTo>
                  <a:lnTo>
                    <a:pt x="229" y="40"/>
                  </a:lnTo>
                  <a:lnTo>
                    <a:pt x="226" y="40"/>
                  </a:lnTo>
                  <a:lnTo>
                    <a:pt x="226" y="39"/>
                  </a:lnTo>
                  <a:lnTo>
                    <a:pt x="228" y="37"/>
                  </a:lnTo>
                  <a:lnTo>
                    <a:pt x="229" y="34"/>
                  </a:lnTo>
                  <a:lnTo>
                    <a:pt x="229" y="34"/>
                  </a:lnTo>
                  <a:lnTo>
                    <a:pt x="229" y="33"/>
                  </a:lnTo>
                  <a:lnTo>
                    <a:pt x="229" y="33"/>
                  </a:lnTo>
                  <a:lnTo>
                    <a:pt x="228" y="32"/>
                  </a:lnTo>
                  <a:lnTo>
                    <a:pt x="228" y="32"/>
                  </a:lnTo>
                  <a:lnTo>
                    <a:pt x="228" y="30"/>
                  </a:lnTo>
                  <a:lnTo>
                    <a:pt x="229" y="29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29" y="26"/>
                  </a:lnTo>
                  <a:lnTo>
                    <a:pt x="229" y="26"/>
                  </a:lnTo>
                  <a:lnTo>
                    <a:pt x="228" y="24"/>
                  </a:lnTo>
                  <a:lnTo>
                    <a:pt x="228" y="24"/>
                  </a:lnTo>
                  <a:lnTo>
                    <a:pt x="228" y="23"/>
                  </a:lnTo>
                  <a:lnTo>
                    <a:pt x="226" y="23"/>
                  </a:lnTo>
                  <a:lnTo>
                    <a:pt x="225" y="23"/>
                  </a:lnTo>
                  <a:lnTo>
                    <a:pt x="225" y="23"/>
                  </a:lnTo>
                  <a:lnTo>
                    <a:pt x="224" y="23"/>
                  </a:lnTo>
                  <a:lnTo>
                    <a:pt x="224" y="22"/>
                  </a:lnTo>
                  <a:lnTo>
                    <a:pt x="224" y="21"/>
                  </a:lnTo>
                  <a:lnTo>
                    <a:pt x="224" y="20"/>
                  </a:lnTo>
                  <a:lnTo>
                    <a:pt x="223" y="19"/>
                  </a:lnTo>
                  <a:lnTo>
                    <a:pt x="220" y="18"/>
                  </a:lnTo>
                  <a:lnTo>
                    <a:pt x="218" y="16"/>
                  </a:lnTo>
                  <a:lnTo>
                    <a:pt x="217" y="14"/>
                  </a:lnTo>
                  <a:lnTo>
                    <a:pt x="216" y="13"/>
                  </a:lnTo>
                  <a:lnTo>
                    <a:pt x="215" y="11"/>
                  </a:lnTo>
                  <a:lnTo>
                    <a:pt x="214" y="10"/>
                  </a:lnTo>
                  <a:lnTo>
                    <a:pt x="212" y="9"/>
                  </a:lnTo>
                  <a:lnTo>
                    <a:pt x="211" y="10"/>
                  </a:lnTo>
                  <a:lnTo>
                    <a:pt x="210" y="11"/>
                  </a:lnTo>
                  <a:lnTo>
                    <a:pt x="208" y="13"/>
                  </a:lnTo>
                  <a:lnTo>
                    <a:pt x="207" y="13"/>
                  </a:lnTo>
                  <a:lnTo>
                    <a:pt x="206" y="12"/>
                  </a:lnTo>
                  <a:lnTo>
                    <a:pt x="205" y="11"/>
                  </a:lnTo>
                  <a:lnTo>
                    <a:pt x="202" y="11"/>
                  </a:lnTo>
                  <a:lnTo>
                    <a:pt x="201" y="12"/>
                  </a:lnTo>
                  <a:lnTo>
                    <a:pt x="200" y="13"/>
                  </a:lnTo>
                  <a:lnTo>
                    <a:pt x="199" y="14"/>
                  </a:lnTo>
                  <a:lnTo>
                    <a:pt x="198" y="14"/>
                  </a:lnTo>
                  <a:lnTo>
                    <a:pt x="197" y="13"/>
                  </a:lnTo>
                  <a:lnTo>
                    <a:pt x="197" y="13"/>
                  </a:lnTo>
                  <a:lnTo>
                    <a:pt x="196" y="13"/>
                  </a:lnTo>
                  <a:lnTo>
                    <a:pt x="195" y="12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93" y="10"/>
                  </a:lnTo>
                  <a:lnTo>
                    <a:pt x="191" y="10"/>
                  </a:lnTo>
                  <a:lnTo>
                    <a:pt x="190" y="9"/>
                  </a:lnTo>
                  <a:lnTo>
                    <a:pt x="190" y="8"/>
                  </a:lnTo>
                  <a:lnTo>
                    <a:pt x="189" y="7"/>
                  </a:lnTo>
                  <a:lnTo>
                    <a:pt x="189" y="6"/>
                  </a:lnTo>
                  <a:lnTo>
                    <a:pt x="187" y="5"/>
                  </a:lnTo>
                  <a:lnTo>
                    <a:pt x="186" y="4"/>
                  </a:lnTo>
                  <a:lnTo>
                    <a:pt x="186" y="3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1" y="2"/>
                  </a:lnTo>
                  <a:lnTo>
                    <a:pt x="179" y="3"/>
                  </a:lnTo>
                  <a:lnTo>
                    <a:pt x="179" y="4"/>
                  </a:lnTo>
                  <a:lnTo>
                    <a:pt x="178" y="3"/>
                  </a:lnTo>
                  <a:lnTo>
                    <a:pt x="176" y="3"/>
                  </a:lnTo>
                  <a:lnTo>
                    <a:pt x="171" y="2"/>
                  </a:lnTo>
                  <a:lnTo>
                    <a:pt x="167" y="1"/>
                  </a:lnTo>
                  <a:lnTo>
                    <a:pt x="165" y="1"/>
                  </a:lnTo>
                  <a:lnTo>
                    <a:pt x="163" y="0"/>
                  </a:lnTo>
                  <a:lnTo>
                    <a:pt x="162" y="1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58" y="5"/>
                  </a:lnTo>
                  <a:lnTo>
                    <a:pt x="156" y="5"/>
                  </a:lnTo>
                  <a:lnTo>
                    <a:pt x="153" y="5"/>
                  </a:lnTo>
                  <a:lnTo>
                    <a:pt x="149" y="4"/>
                  </a:lnTo>
                  <a:lnTo>
                    <a:pt x="148" y="4"/>
                  </a:lnTo>
                  <a:lnTo>
                    <a:pt x="147" y="5"/>
                  </a:lnTo>
                  <a:lnTo>
                    <a:pt x="144" y="6"/>
                  </a:lnTo>
                  <a:lnTo>
                    <a:pt x="142" y="7"/>
                  </a:lnTo>
                  <a:lnTo>
                    <a:pt x="140" y="7"/>
                  </a:lnTo>
                  <a:lnTo>
                    <a:pt x="138" y="8"/>
                  </a:lnTo>
                  <a:lnTo>
                    <a:pt x="137" y="9"/>
                  </a:lnTo>
                  <a:lnTo>
                    <a:pt x="136" y="9"/>
                  </a:lnTo>
                  <a:lnTo>
                    <a:pt x="135" y="8"/>
                  </a:lnTo>
                  <a:lnTo>
                    <a:pt x="134" y="8"/>
                  </a:lnTo>
                  <a:lnTo>
                    <a:pt x="132" y="8"/>
                  </a:lnTo>
                  <a:lnTo>
                    <a:pt x="131" y="8"/>
                  </a:lnTo>
                  <a:lnTo>
                    <a:pt x="129" y="9"/>
                  </a:lnTo>
                  <a:lnTo>
                    <a:pt x="129" y="10"/>
                  </a:lnTo>
                  <a:lnTo>
                    <a:pt x="128" y="12"/>
                  </a:lnTo>
                  <a:lnTo>
                    <a:pt x="126" y="15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5" y="16"/>
                  </a:lnTo>
                  <a:lnTo>
                    <a:pt x="118" y="14"/>
                  </a:lnTo>
                  <a:lnTo>
                    <a:pt x="116" y="14"/>
                  </a:lnTo>
                  <a:lnTo>
                    <a:pt x="114" y="15"/>
                  </a:lnTo>
                  <a:lnTo>
                    <a:pt x="112" y="14"/>
                  </a:lnTo>
                  <a:lnTo>
                    <a:pt x="111" y="14"/>
                  </a:lnTo>
                  <a:lnTo>
                    <a:pt x="110" y="14"/>
                  </a:lnTo>
                  <a:lnTo>
                    <a:pt x="109" y="13"/>
                  </a:lnTo>
                  <a:lnTo>
                    <a:pt x="107" y="12"/>
                  </a:lnTo>
                  <a:lnTo>
                    <a:pt x="105" y="12"/>
                  </a:lnTo>
                  <a:lnTo>
                    <a:pt x="103" y="12"/>
                  </a:lnTo>
                  <a:lnTo>
                    <a:pt x="102" y="12"/>
                  </a:lnTo>
                  <a:lnTo>
                    <a:pt x="101" y="11"/>
                  </a:lnTo>
                  <a:lnTo>
                    <a:pt x="100" y="9"/>
                  </a:lnTo>
                  <a:lnTo>
                    <a:pt x="98" y="7"/>
                  </a:lnTo>
                  <a:lnTo>
                    <a:pt x="95" y="5"/>
                  </a:lnTo>
                  <a:lnTo>
                    <a:pt x="94" y="4"/>
                  </a:lnTo>
                  <a:lnTo>
                    <a:pt x="93" y="3"/>
                  </a:lnTo>
                  <a:lnTo>
                    <a:pt x="92" y="3"/>
                  </a:lnTo>
                  <a:lnTo>
                    <a:pt x="90" y="3"/>
                  </a:lnTo>
                  <a:lnTo>
                    <a:pt x="87" y="3"/>
                  </a:lnTo>
                  <a:lnTo>
                    <a:pt x="83" y="6"/>
                  </a:lnTo>
                  <a:lnTo>
                    <a:pt x="81" y="11"/>
                  </a:lnTo>
                  <a:lnTo>
                    <a:pt x="79" y="13"/>
                  </a:lnTo>
                  <a:lnTo>
                    <a:pt x="78" y="13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78" y="19"/>
                  </a:lnTo>
                  <a:lnTo>
                    <a:pt x="78" y="22"/>
                  </a:lnTo>
                  <a:lnTo>
                    <a:pt x="78" y="26"/>
                  </a:lnTo>
                  <a:lnTo>
                    <a:pt x="78" y="28"/>
                  </a:lnTo>
                  <a:lnTo>
                    <a:pt x="77" y="31"/>
                  </a:lnTo>
                  <a:lnTo>
                    <a:pt x="77" y="33"/>
                  </a:lnTo>
                  <a:lnTo>
                    <a:pt x="75" y="37"/>
                  </a:lnTo>
                  <a:lnTo>
                    <a:pt x="73" y="40"/>
                  </a:lnTo>
                  <a:lnTo>
                    <a:pt x="72" y="46"/>
                  </a:lnTo>
                  <a:lnTo>
                    <a:pt x="72" y="50"/>
                  </a:lnTo>
                  <a:lnTo>
                    <a:pt x="72" y="52"/>
                  </a:lnTo>
                  <a:lnTo>
                    <a:pt x="71" y="54"/>
                  </a:lnTo>
                  <a:lnTo>
                    <a:pt x="70" y="58"/>
                  </a:lnTo>
                  <a:lnTo>
                    <a:pt x="70" y="62"/>
                  </a:lnTo>
                  <a:lnTo>
                    <a:pt x="70" y="67"/>
                  </a:lnTo>
                  <a:lnTo>
                    <a:pt x="70" y="71"/>
                  </a:lnTo>
                  <a:lnTo>
                    <a:pt x="68" y="75"/>
                  </a:lnTo>
                  <a:lnTo>
                    <a:pt x="68" y="78"/>
                  </a:lnTo>
                  <a:lnTo>
                    <a:pt x="68" y="81"/>
                  </a:lnTo>
                  <a:lnTo>
                    <a:pt x="66" y="84"/>
                  </a:lnTo>
                  <a:lnTo>
                    <a:pt x="62" y="87"/>
                  </a:lnTo>
                  <a:lnTo>
                    <a:pt x="60" y="88"/>
                  </a:lnTo>
                  <a:lnTo>
                    <a:pt x="59" y="89"/>
                  </a:lnTo>
                  <a:lnTo>
                    <a:pt x="58" y="90"/>
                  </a:lnTo>
                  <a:lnTo>
                    <a:pt x="57" y="91"/>
                  </a:lnTo>
                  <a:lnTo>
                    <a:pt x="56" y="92"/>
                  </a:lnTo>
                  <a:lnTo>
                    <a:pt x="55" y="98"/>
                  </a:lnTo>
                  <a:lnTo>
                    <a:pt x="54" y="100"/>
                  </a:lnTo>
                  <a:lnTo>
                    <a:pt x="52" y="101"/>
                  </a:lnTo>
                  <a:lnTo>
                    <a:pt x="49" y="103"/>
                  </a:lnTo>
                  <a:lnTo>
                    <a:pt x="49" y="104"/>
                  </a:lnTo>
                  <a:lnTo>
                    <a:pt x="48" y="106"/>
                  </a:lnTo>
                  <a:lnTo>
                    <a:pt x="48" y="108"/>
                  </a:lnTo>
                  <a:lnTo>
                    <a:pt x="49" y="116"/>
                  </a:lnTo>
                  <a:lnTo>
                    <a:pt x="48" y="118"/>
                  </a:lnTo>
                  <a:lnTo>
                    <a:pt x="48" y="122"/>
                  </a:lnTo>
                  <a:lnTo>
                    <a:pt x="46" y="126"/>
                  </a:lnTo>
                  <a:lnTo>
                    <a:pt x="44" y="128"/>
                  </a:lnTo>
                  <a:lnTo>
                    <a:pt x="43" y="129"/>
                  </a:lnTo>
                  <a:lnTo>
                    <a:pt x="41" y="129"/>
                  </a:lnTo>
                  <a:lnTo>
                    <a:pt x="40" y="130"/>
                  </a:lnTo>
                  <a:lnTo>
                    <a:pt x="40" y="132"/>
                  </a:lnTo>
                  <a:lnTo>
                    <a:pt x="39" y="133"/>
                  </a:lnTo>
                  <a:lnTo>
                    <a:pt x="37" y="134"/>
                  </a:lnTo>
                  <a:lnTo>
                    <a:pt x="35" y="136"/>
                  </a:lnTo>
                  <a:lnTo>
                    <a:pt x="33" y="139"/>
                  </a:lnTo>
                  <a:lnTo>
                    <a:pt x="31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1"/>
                  </a:lnTo>
                  <a:lnTo>
                    <a:pt x="28" y="141"/>
                  </a:lnTo>
                  <a:lnTo>
                    <a:pt x="28" y="142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0"/>
                  </a:lnTo>
                  <a:lnTo>
                    <a:pt x="27" y="139"/>
                  </a:lnTo>
                  <a:lnTo>
                    <a:pt x="26" y="138"/>
                  </a:lnTo>
                  <a:lnTo>
                    <a:pt x="27" y="137"/>
                  </a:lnTo>
                  <a:lnTo>
                    <a:pt x="27" y="136"/>
                  </a:lnTo>
                  <a:lnTo>
                    <a:pt x="27" y="135"/>
                  </a:lnTo>
                  <a:lnTo>
                    <a:pt x="27" y="135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25" y="135"/>
                  </a:lnTo>
                  <a:lnTo>
                    <a:pt x="24" y="135"/>
                  </a:lnTo>
                  <a:lnTo>
                    <a:pt x="23" y="135"/>
                  </a:lnTo>
                  <a:lnTo>
                    <a:pt x="22" y="136"/>
                  </a:lnTo>
                  <a:lnTo>
                    <a:pt x="21" y="136"/>
                  </a:lnTo>
                  <a:lnTo>
                    <a:pt x="21" y="136"/>
                  </a:lnTo>
                  <a:lnTo>
                    <a:pt x="20" y="136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19" y="137"/>
                  </a:lnTo>
                  <a:lnTo>
                    <a:pt x="19" y="138"/>
                  </a:lnTo>
                  <a:lnTo>
                    <a:pt x="18" y="139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5" y="141"/>
                  </a:lnTo>
                  <a:lnTo>
                    <a:pt x="14" y="141"/>
                  </a:lnTo>
                  <a:lnTo>
                    <a:pt x="14" y="141"/>
                  </a:lnTo>
                  <a:lnTo>
                    <a:pt x="13" y="140"/>
                  </a:lnTo>
                  <a:lnTo>
                    <a:pt x="12" y="139"/>
                  </a:lnTo>
                  <a:lnTo>
                    <a:pt x="11" y="139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0" y="139"/>
                  </a:lnTo>
                  <a:lnTo>
                    <a:pt x="9" y="139"/>
                  </a:lnTo>
                  <a:lnTo>
                    <a:pt x="7" y="140"/>
                  </a:lnTo>
                  <a:lnTo>
                    <a:pt x="5" y="142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3" y="144"/>
                  </a:lnTo>
                  <a:lnTo>
                    <a:pt x="3" y="144"/>
                  </a:lnTo>
                  <a:lnTo>
                    <a:pt x="3" y="145"/>
                  </a:lnTo>
                  <a:lnTo>
                    <a:pt x="3" y="145"/>
                  </a:lnTo>
                  <a:lnTo>
                    <a:pt x="4" y="145"/>
                  </a:lnTo>
                  <a:lnTo>
                    <a:pt x="3" y="149"/>
                  </a:lnTo>
                  <a:lnTo>
                    <a:pt x="3" y="153"/>
                  </a:lnTo>
                  <a:lnTo>
                    <a:pt x="3" y="153"/>
                  </a:lnTo>
                  <a:lnTo>
                    <a:pt x="2" y="153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55"/>
                  </a:lnTo>
                  <a:lnTo>
                    <a:pt x="2" y="157"/>
                  </a:lnTo>
                  <a:lnTo>
                    <a:pt x="3" y="157"/>
                  </a:lnTo>
                  <a:lnTo>
                    <a:pt x="3" y="157"/>
                  </a:lnTo>
                  <a:lnTo>
                    <a:pt x="5" y="156"/>
                  </a:lnTo>
                  <a:lnTo>
                    <a:pt x="7" y="155"/>
                  </a:lnTo>
                  <a:lnTo>
                    <a:pt x="7" y="155"/>
                  </a:lnTo>
                  <a:lnTo>
                    <a:pt x="9" y="155"/>
                  </a:lnTo>
                  <a:lnTo>
                    <a:pt x="10" y="155"/>
                  </a:lnTo>
                  <a:lnTo>
                    <a:pt x="11" y="155"/>
                  </a:lnTo>
                  <a:lnTo>
                    <a:pt x="13" y="155"/>
                  </a:lnTo>
                  <a:lnTo>
                    <a:pt x="13" y="155"/>
                  </a:lnTo>
                  <a:lnTo>
                    <a:pt x="14" y="155"/>
                  </a:lnTo>
                  <a:lnTo>
                    <a:pt x="18" y="155"/>
                  </a:lnTo>
                  <a:lnTo>
                    <a:pt x="19" y="155"/>
                  </a:lnTo>
                  <a:lnTo>
                    <a:pt x="22" y="155"/>
                  </a:lnTo>
                  <a:lnTo>
                    <a:pt x="23" y="155"/>
                  </a:lnTo>
                  <a:lnTo>
                    <a:pt x="24" y="155"/>
                  </a:lnTo>
                  <a:lnTo>
                    <a:pt x="27" y="155"/>
                  </a:lnTo>
                  <a:lnTo>
                    <a:pt x="30" y="155"/>
                  </a:lnTo>
                  <a:lnTo>
                    <a:pt x="31" y="155"/>
                  </a:lnTo>
                  <a:lnTo>
                    <a:pt x="35" y="155"/>
                  </a:lnTo>
                  <a:lnTo>
                    <a:pt x="39" y="155"/>
                  </a:lnTo>
                  <a:lnTo>
                    <a:pt x="43" y="155"/>
                  </a:lnTo>
                  <a:lnTo>
                    <a:pt x="47" y="155"/>
                  </a:lnTo>
                  <a:lnTo>
                    <a:pt x="50" y="155"/>
                  </a:lnTo>
                  <a:lnTo>
                    <a:pt x="52" y="155"/>
                  </a:lnTo>
                  <a:lnTo>
                    <a:pt x="53" y="156"/>
                  </a:lnTo>
                  <a:lnTo>
                    <a:pt x="54" y="157"/>
                  </a:lnTo>
                  <a:lnTo>
                    <a:pt x="54" y="157"/>
                  </a:lnTo>
                  <a:lnTo>
                    <a:pt x="54" y="158"/>
                  </a:lnTo>
                  <a:lnTo>
                    <a:pt x="55" y="159"/>
                  </a:lnTo>
                  <a:lnTo>
                    <a:pt x="55" y="160"/>
                  </a:lnTo>
                  <a:lnTo>
                    <a:pt x="55" y="161"/>
                  </a:lnTo>
                  <a:lnTo>
                    <a:pt x="55" y="163"/>
                  </a:lnTo>
                  <a:lnTo>
                    <a:pt x="56" y="165"/>
                  </a:lnTo>
                  <a:lnTo>
                    <a:pt x="56" y="168"/>
                  </a:lnTo>
                  <a:lnTo>
                    <a:pt x="58" y="170"/>
                  </a:lnTo>
                  <a:lnTo>
                    <a:pt x="58" y="172"/>
                  </a:lnTo>
                  <a:lnTo>
                    <a:pt x="58" y="173"/>
                  </a:lnTo>
                  <a:lnTo>
                    <a:pt x="58" y="175"/>
                  </a:lnTo>
                  <a:lnTo>
                    <a:pt x="59" y="176"/>
                  </a:lnTo>
                  <a:lnTo>
                    <a:pt x="60" y="177"/>
                  </a:lnTo>
                  <a:lnTo>
                    <a:pt x="60" y="177"/>
                  </a:lnTo>
                  <a:lnTo>
                    <a:pt x="61" y="180"/>
                  </a:lnTo>
                  <a:lnTo>
                    <a:pt x="63" y="183"/>
                  </a:lnTo>
                  <a:lnTo>
                    <a:pt x="65" y="186"/>
                  </a:lnTo>
                  <a:lnTo>
                    <a:pt x="65" y="186"/>
                  </a:lnTo>
                  <a:lnTo>
                    <a:pt x="66" y="186"/>
                  </a:lnTo>
                  <a:lnTo>
                    <a:pt x="68" y="186"/>
                  </a:lnTo>
                  <a:lnTo>
                    <a:pt x="69" y="186"/>
                  </a:lnTo>
                  <a:lnTo>
                    <a:pt x="70" y="186"/>
                  </a:lnTo>
                  <a:lnTo>
                    <a:pt x="71" y="186"/>
                  </a:lnTo>
                  <a:lnTo>
                    <a:pt x="73" y="185"/>
                  </a:lnTo>
                  <a:lnTo>
                    <a:pt x="74" y="185"/>
                  </a:lnTo>
                  <a:lnTo>
                    <a:pt x="76" y="184"/>
                  </a:lnTo>
                  <a:lnTo>
                    <a:pt x="77" y="184"/>
                  </a:lnTo>
                  <a:lnTo>
                    <a:pt x="78" y="184"/>
                  </a:lnTo>
                  <a:lnTo>
                    <a:pt x="81" y="185"/>
                  </a:lnTo>
                  <a:lnTo>
                    <a:pt x="82" y="185"/>
                  </a:lnTo>
                  <a:lnTo>
                    <a:pt x="84" y="185"/>
                  </a:lnTo>
                  <a:lnTo>
                    <a:pt x="87" y="184"/>
                  </a:lnTo>
                  <a:lnTo>
                    <a:pt x="88" y="181"/>
                  </a:lnTo>
                  <a:lnTo>
                    <a:pt x="88" y="180"/>
                  </a:lnTo>
                  <a:lnTo>
                    <a:pt x="88" y="179"/>
                  </a:lnTo>
                  <a:lnTo>
                    <a:pt x="89" y="178"/>
                  </a:lnTo>
                  <a:lnTo>
                    <a:pt x="89" y="177"/>
                  </a:lnTo>
                  <a:lnTo>
                    <a:pt x="89" y="175"/>
                  </a:lnTo>
                  <a:lnTo>
                    <a:pt x="90" y="173"/>
                  </a:lnTo>
                  <a:lnTo>
                    <a:pt x="91" y="172"/>
                  </a:lnTo>
                  <a:lnTo>
                    <a:pt x="94" y="171"/>
                  </a:lnTo>
                  <a:lnTo>
                    <a:pt x="95" y="171"/>
                  </a:lnTo>
                  <a:lnTo>
                    <a:pt x="97" y="171"/>
                  </a:lnTo>
                  <a:lnTo>
                    <a:pt x="101" y="170"/>
                  </a:lnTo>
                  <a:lnTo>
                    <a:pt x="102" y="170"/>
                  </a:lnTo>
                  <a:lnTo>
                    <a:pt x="102" y="170"/>
                  </a:lnTo>
                  <a:lnTo>
                    <a:pt x="102" y="173"/>
                  </a:lnTo>
                  <a:lnTo>
                    <a:pt x="102" y="174"/>
                  </a:lnTo>
                  <a:lnTo>
                    <a:pt x="102" y="175"/>
                  </a:lnTo>
                  <a:lnTo>
                    <a:pt x="102" y="175"/>
                  </a:lnTo>
                  <a:lnTo>
                    <a:pt x="106" y="175"/>
                  </a:lnTo>
                  <a:lnTo>
                    <a:pt x="109" y="175"/>
                  </a:lnTo>
                  <a:lnTo>
                    <a:pt x="113" y="175"/>
                  </a:lnTo>
                  <a:lnTo>
                    <a:pt x="116" y="175"/>
                  </a:lnTo>
                  <a:lnTo>
                    <a:pt x="116" y="176"/>
                  </a:lnTo>
                  <a:lnTo>
                    <a:pt x="117" y="176"/>
                  </a:lnTo>
                  <a:lnTo>
                    <a:pt x="117" y="177"/>
                  </a:lnTo>
                  <a:lnTo>
                    <a:pt x="117" y="179"/>
                  </a:lnTo>
                  <a:lnTo>
                    <a:pt x="116" y="183"/>
                  </a:lnTo>
                  <a:lnTo>
                    <a:pt x="116" y="186"/>
                  </a:lnTo>
                  <a:lnTo>
                    <a:pt x="117" y="189"/>
                  </a:lnTo>
                  <a:lnTo>
                    <a:pt x="118" y="194"/>
                  </a:lnTo>
                  <a:lnTo>
                    <a:pt x="117" y="197"/>
                  </a:lnTo>
                  <a:lnTo>
                    <a:pt x="117" y="202"/>
                  </a:lnTo>
                  <a:lnTo>
                    <a:pt x="116" y="206"/>
                  </a:lnTo>
                  <a:lnTo>
                    <a:pt x="117" y="207"/>
                  </a:lnTo>
                  <a:lnTo>
                    <a:pt x="118" y="209"/>
                  </a:lnTo>
                  <a:lnTo>
                    <a:pt x="119" y="211"/>
                  </a:lnTo>
                  <a:lnTo>
                    <a:pt x="122" y="213"/>
                  </a:lnTo>
                  <a:lnTo>
                    <a:pt x="123" y="216"/>
                  </a:lnTo>
                  <a:lnTo>
                    <a:pt x="123" y="218"/>
                  </a:lnTo>
                  <a:lnTo>
                    <a:pt x="123" y="219"/>
                  </a:lnTo>
                  <a:lnTo>
                    <a:pt x="123" y="220"/>
                  </a:lnTo>
                  <a:lnTo>
                    <a:pt x="123" y="222"/>
                  </a:lnTo>
                  <a:lnTo>
                    <a:pt x="123" y="223"/>
                  </a:lnTo>
                  <a:lnTo>
                    <a:pt x="122" y="224"/>
                  </a:lnTo>
                  <a:lnTo>
                    <a:pt x="120" y="225"/>
                  </a:lnTo>
                  <a:lnTo>
                    <a:pt x="122" y="226"/>
                  </a:lnTo>
                  <a:lnTo>
                    <a:pt x="122" y="228"/>
                  </a:lnTo>
                  <a:lnTo>
                    <a:pt x="122" y="228"/>
                  </a:lnTo>
                  <a:lnTo>
                    <a:pt x="122" y="229"/>
                  </a:lnTo>
                  <a:lnTo>
                    <a:pt x="123" y="229"/>
                  </a:lnTo>
                  <a:lnTo>
                    <a:pt x="124" y="228"/>
                  </a:lnTo>
                  <a:lnTo>
                    <a:pt x="125" y="227"/>
                  </a:lnTo>
                  <a:lnTo>
                    <a:pt x="126" y="227"/>
                  </a:lnTo>
                  <a:lnTo>
                    <a:pt x="127" y="227"/>
                  </a:lnTo>
                  <a:lnTo>
                    <a:pt x="129" y="227"/>
                  </a:lnTo>
                  <a:lnTo>
                    <a:pt x="132" y="227"/>
                  </a:lnTo>
                  <a:lnTo>
                    <a:pt x="133" y="227"/>
                  </a:lnTo>
                  <a:lnTo>
                    <a:pt x="136" y="226"/>
                  </a:lnTo>
                  <a:lnTo>
                    <a:pt x="137" y="226"/>
                  </a:lnTo>
                  <a:lnTo>
                    <a:pt x="138" y="226"/>
                  </a:lnTo>
                  <a:lnTo>
                    <a:pt x="139" y="226"/>
                  </a:lnTo>
                  <a:lnTo>
                    <a:pt x="141" y="226"/>
                  </a:lnTo>
                  <a:lnTo>
                    <a:pt x="142" y="226"/>
                  </a:lnTo>
                  <a:lnTo>
                    <a:pt x="142" y="225"/>
                  </a:lnTo>
                  <a:lnTo>
                    <a:pt x="142" y="225"/>
                  </a:lnTo>
                  <a:lnTo>
                    <a:pt x="142" y="225"/>
                  </a:lnTo>
                  <a:lnTo>
                    <a:pt x="143" y="225"/>
                  </a:lnTo>
                  <a:lnTo>
                    <a:pt x="144" y="225"/>
                  </a:lnTo>
                  <a:lnTo>
                    <a:pt x="144" y="226"/>
                  </a:lnTo>
                  <a:lnTo>
                    <a:pt x="144" y="227"/>
                  </a:lnTo>
                  <a:lnTo>
                    <a:pt x="145" y="227"/>
                  </a:lnTo>
                  <a:lnTo>
                    <a:pt x="147" y="227"/>
                  </a:lnTo>
                  <a:lnTo>
                    <a:pt x="147" y="228"/>
                  </a:lnTo>
                  <a:lnTo>
                    <a:pt x="147" y="230"/>
                  </a:lnTo>
                  <a:lnTo>
                    <a:pt x="147" y="231"/>
                  </a:lnTo>
                  <a:lnTo>
                    <a:pt x="147" y="231"/>
                  </a:lnTo>
                  <a:lnTo>
                    <a:pt x="147" y="232"/>
                  </a:lnTo>
                  <a:lnTo>
                    <a:pt x="148" y="232"/>
                  </a:lnTo>
                  <a:lnTo>
                    <a:pt x="149" y="232"/>
                  </a:lnTo>
                  <a:lnTo>
                    <a:pt x="151" y="231"/>
                  </a:lnTo>
                  <a:lnTo>
                    <a:pt x="151" y="231"/>
                  </a:lnTo>
                  <a:lnTo>
                    <a:pt x="152" y="231"/>
                  </a:lnTo>
                  <a:lnTo>
                    <a:pt x="153" y="230"/>
                  </a:lnTo>
                  <a:lnTo>
                    <a:pt x="156" y="230"/>
                  </a:lnTo>
                  <a:lnTo>
                    <a:pt x="158" y="229"/>
                  </a:lnTo>
                  <a:lnTo>
                    <a:pt x="159" y="229"/>
                  </a:lnTo>
                  <a:lnTo>
                    <a:pt x="159" y="229"/>
                  </a:lnTo>
                  <a:lnTo>
                    <a:pt x="159" y="229"/>
                  </a:lnTo>
                  <a:lnTo>
                    <a:pt x="159" y="231"/>
                  </a:lnTo>
                  <a:lnTo>
                    <a:pt x="159" y="232"/>
                  </a:lnTo>
                  <a:lnTo>
                    <a:pt x="159" y="234"/>
                  </a:lnTo>
                  <a:lnTo>
                    <a:pt x="160" y="235"/>
                  </a:lnTo>
                  <a:lnTo>
                    <a:pt x="160" y="235"/>
                  </a:lnTo>
                  <a:lnTo>
                    <a:pt x="161" y="237"/>
                  </a:lnTo>
                  <a:lnTo>
                    <a:pt x="162" y="237"/>
                  </a:lnTo>
                  <a:lnTo>
                    <a:pt x="163" y="237"/>
                  </a:lnTo>
                  <a:lnTo>
                    <a:pt x="166" y="238"/>
                  </a:lnTo>
                  <a:lnTo>
                    <a:pt x="166" y="239"/>
                  </a:lnTo>
                  <a:lnTo>
                    <a:pt x="168" y="239"/>
                  </a:lnTo>
                  <a:lnTo>
                    <a:pt x="168" y="239"/>
                  </a:lnTo>
                  <a:lnTo>
                    <a:pt x="171" y="240"/>
                  </a:lnTo>
                  <a:lnTo>
                    <a:pt x="172" y="240"/>
                  </a:lnTo>
                  <a:lnTo>
                    <a:pt x="174" y="240"/>
                  </a:lnTo>
                  <a:lnTo>
                    <a:pt x="176" y="240"/>
                  </a:lnTo>
                  <a:lnTo>
                    <a:pt x="177" y="240"/>
                  </a:lnTo>
                  <a:lnTo>
                    <a:pt x="178" y="240"/>
                  </a:lnTo>
                  <a:lnTo>
                    <a:pt x="178" y="240"/>
                  </a:lnTo>
                  <a:lnTo>
                    <a:pt x="179" y="239"/>
                  </a:lnTo>
                  <a:lnTo>
                    <a:pt x="179" y="238"/>
                  </a:lnTo>
                  <a:lnTo>
                    <a:pt x="180" y="235"/>
                  </a:lnTo>
                  <a:lnTo>
                    <a:pt x="180" y="235"/>
                  </a:lnTo>
                  <a:lnTo>
                    <a:pt x="180" y="234"/>
                  </a:lnTo>
                  <a:lnTo>
                    <a:pt x="181" y="234"/>
                  </a:lnTo>
                  <a:lnTo>
                    <a:pt x="182" y="234"/>
                  </a:lnTo>
                  <a:lnTo>
                    <a:pt x="182" y="238"/>
                  </a:lnTo>
                  <a:lnTo>
                    <a:pt x="184" y="240"/>
                  </a:lnTo>
                  <a:lnTo>
                    <a:pt x="185" y="242"/>
                  </a:lnTo>
                  <a:lnTo>
                    <a:pt x="185" y="243"/>
                  </a:lnTo>
                  <a:lnTo>
                    <a:pt x="186" y="244"/>
                  </a:lnTo>
                  <a:lnTo>
                    <a:pt x="187" y="244"/>
                  </a:lnTo>
                  <a:lnTo>
                    <a:pt x="188" y="245"/>
                  </a:lnTo>
                  <a:lnTo>
                    <a:pt x="189" y="245"/>
                  </a:lnTo>
                  <a:lnTo>
                    <a:pt x="193" y="246"/>
                  </a:lnTo>
                  <a:lnTo>
                    <a:pt x="195" y="247"/>
                  </a:lnTo>
                  <a:lnTo>
                    <a:pt x="196" y="247"/>
                  </a:lnTo>
                  <a:lnTo>
                    <a:pt x="197" y="248"/>
                  </a:lnTo>
                  <a:lnTo>
                    <a:pt x="197" y="249"/>
                  </a:lnTo>
                  <a:lnTo>
                    <a:pt x="197" y="249"/>
                  </a:lnTo>
                  <a:lnTo>
                    <a:pt x="198" y="251"/>
                  </a:lnTo>
                  <a:lnTo>
                    <a:pt x="198" y="252"/>
                  </a:lnTo>
                  <a:lnTo>
                    <a:pt x="199" y="252"/>
                  </a:lnTo>
                  <a:lnTo>
                    <a:pt x="200" y="252"/>
                  </a:lnTo>
                  <a:lnTo>
                    <a:pt x="200" y="253"/>
                  </a:lnTo>
                  <a:lnTo>
                    <a:pt x="201" y="254"/>
                  </a:lnTo>
                  <a:lnTo>
                    <a:pt x="202" y="256"/>
                  </a:lnTo>
                  <a:lnTo>
                    <a:pt x="202" y="257"/>
                  </a:lnTo>
                  <a:lnTo>
                    <a:pt x="203" y="258"/>
                  </a:lnTo>
                  <a:lnTo>
                    <a:pt x="203" y="259"/>
                  </a:lnTo>
                  <a:lnTo>
                    <a:pt x="205" y="260"/>
                  </a:lnTo>
                  <a:lnTo>
                    <a:pt x="206" y="260"/>
                  </a:lnTo>
                  <a:lnTo>
                    <a:pt x="206" y="259"/>
                  </a:lnTo>
                  <a:lnTo>
                    <a:pt x="208" y="259"/>
                  </a:lnTo>
                  <a:lnTo>
                    <a:pt x="209" y="258"/>
                  </a:lnTo>
                  <a:lnTo>
                    <a:pt x="210" y="258"/>
                  </a:lnTo>
                  <a:lnTo>
                    <a:pt x="210" y="258"/>
                  </a:lnTo>
                  <a:lnTo>
                    <a:pt x="211" y="258"/>
                  </a:lnTo>
                  <a:lnTo>
                    <a:pt x="211" y="259"/>
                  </a:lnTo>
                  <a:lnTo>
                    <a:pt x="211" y="260"/>
                  </a:lnTo>
                  <a:lnTo>
                    <a:pt x="212" y="260"/>
                  </a:lnTo>
                  <a:lnTo>
                    <a:pt x="212" y="260"/>
                  </a:lnTo>
                  <a:lnTo>
                    <a:pt x="213" y="259"/>
                  </a:lnTo>
                  <a:lnTo>
                    <a:pt x="213" y="259"/>
                  </a:lnTo>
                  <a:lnTo>
                    <a:pt x="213" y="256"/>
                  </a:lnTo>
                  <a:lnTo>
                    <a:pt x="213" y="254"/>
                  </a:lnTo>
                  <a:lnTo>
                    <a:pt x="213" y="252"/>
                  </a:lnTo>
                  <a:lnTo>
                    <a:pt x="213" y="249"/>
                  </a:lnTo>
                  <a:lnTo>
                    <a:pt x="213" y="247"/>
                  </a:lnTo>
                  <a:lnTo>
                    <a:pt x="213" y="245"/>
                  </a:lnTo>
                  <a:lnTo>
                    <a:pt x="213" y="243"/>
                  </a:lnTo>
                  <a:lnTo>
                    <a:pt x="213" y="243"/>
                  </a:lnTo>
                  <a:lnTo>
                    <a:pt x="212" y="243"/>
                  </a:lnTo>
                  <a:lnTo>
                    <a:pt x="210" y="243"/>
                  </a:lnTo>
                  <a:lnTo>
                    <a:pt x="210" y="244"/>
                  </a:lnTo>
                  <a:lnTo>
                    <a:pt x="210" y="244"/>
                  </a:lnTo>
                  <a:lnTo>
                    <a:pt x="210" y="245"/>
                  </a:lnTo>
                  <a:lnTo>
                    <a:pt x="210" y="246"/>
                  </a:lnTo>
                  <a:lnTo>
                    <a:pt x="209" y="246"/>
                  </a:lnTo>
                  <a:lnTo>
                    <a:pt x="209" y="247"/>
                  </a:lnTo>
                  <a:lnTo>
                    <a:pt x="208" y="246"/>
                  </a:lnTo>
                  <a:lnTo>
                    <a:pt x="206" y="246"/>
                  </a:lnTo>
                  <a:lnTo>
                    <a:pt x="204" y="245"/>
                  </a:lnTo>
                  <a:lnTo>
                    <a:pt x="203" y="244"/>
                  </a:lnTo>
                  <a:lnTo>
                    <a:pt x="202" y="242"/>
                  </a:lnTo>
                  <a:lnTo>
                    <a:pt x="201" y="241"/>
                  </a:lnTo>
                  <a:lnTo>
                    <a:pt x="199" y="239"/>
                  </a:lnTo>
                  <a:lnTo>
                    <a:pt x="198" y="239"/>
                  </a:lnTo>
                  <a:lnTo>
                    <a:pt x="198" y="238"/>
                  </a:lnTo>
                  <a:lnTo>
                    <a:pt x="197" y="237"/>
                  </a:lnTo>
                  <a:lnTo>
                    <a:pt x="197" y="235"/>
                  </a:lnTo>
                  <a:lnTo>
                    <a:pt x="197" y="234"/>
                  </a:lnTo>
                  <a:lnTo>
                    <a:pt x="196" y="233"/>
                  </a:lnTo>
                  <a:lnTo>
                    <a:pt x="197" y="231"/>
                  </a:lnTo>
                  <a:lnTo>
                    <a:pt x="198" y="228"/>
                  </a:lnTo>
                  <a:lnTo>
                    <a:pt x="198" y="225"/>
                  </a:lnTo>
                  <a:lnTo>
                    <a:pt x="199" y="224"/>
                  </a:lnTo>
                  <a:lnTo>
                    <a:pt x="200" y="222"/>
                  </a:lnTo>
                  <a:lnTo>
                    <a:pt x="200" y="220"/>
                  </a:lnTo>
                  <a:lnTo>
                    <a:pt x="200" y="218"/>
                  </a:lnTo>
                  <a:lnTo>
                    <a:pt x="200" y="217"/>
                  </a:lnTo>
                  <a:lnTo>
                    <a:pt x="200" y="214"/>
                  </a:lnTo>
                  <a:lnTo>
                    <a:pt x="200" y="212"/>
                  </a:lnTo>
                  <a:lnTo>
                    <a:pt x="200" y="210"/>
                  </a:lnTo>
                  <a:lnTo>
                    <a:pt x="200" y="208"/>
                  </a:lnTo>
                  <a:lnTo>
                    <a:pt x="199" y="206"/>
                  </a:lnTo>
                  <a:lnTo>
                    <a:pt x="197" y="203"/>
                  </a:lnTo>
                  <a:lnTo>
                    <a:pt x="198" y="202"/>
                  </a:lnTo>
                  <a:lnTo>
                    <a:pt x="199" y="202"/>
                  </a:lnTo>
                  <a:lnTo>
                    <a:pt x="200" y="199"/>
                  </a:lnTo>
                  <a:lnTo>
                    <a:pt x="201" y="198"/>
                  </a:lnTo>
                  <a:lnTo>
                    <a:pt x="202" y="197"/>
                  </a:lnTo>
                  <a:lnTo>
                    <a:pt x="202" y="197"/>
                  </a:lnTo>
                  <a:lnTo>
                    <a:pt x="203" y="195"/>
                  </a:lnTo>
                  <a:lnTo>
                    <a:pt x="204" y="194"/>
                  </a:lnTo>
                  <a:lnTo>
                    <a:pt x="204" y="193"/>
                  </a:lnTo>
                  <a:lnTo>
                    <a:pt x="204" y="191"/>
                  </a:lnTo>
                  <a:lnTo>
                    <a:pt x="205" y="191"/>
                  </a:lnTo>
                  <a:lnTo>
                    <a:pt x="207" y="191"/>
                  </a:lnTo>
                  <a:lnTo>
                    <a:pt x="211" y="190"/>
                  </a:lnTo>
                  <a:lnTo>
                    <a:pt x="214" y="189"/>
                  </a:lnTo>
                  <a:lnTo>
                    <a:pt x="217" y="189"/>
                  </a:lnTo>
                  <a:lnTo>
                    <a:pt x="221" y="188"/>
                  </a:lnTo>
                  <a:lnTo>
                    <a:pt x="224" y="188"/>
                  </a:lnTo>
                  <a:lnTo>
                    <a:pt x="224" y="187"/>
                  </a:lnTo>
                  <a:lnTo>
                    <a:pt x="224" y="186"/>
                  </a:lnTo>
                  <a:lnTo>
                    <a:pt x="223" y="186"/>
                  </a:lnTo>
                  <a:lnTo>
                    <a:pt x="223" y="185"/>
                  </a:lnTo>
                  <a:lnTo>
                    <a:pt x="222" y="185"/>
                  </a:lnTo>
                  <a:lnTo>
                    <a:pt x="222" y="185"/>
                  </a:lnTo>
                  <a:lnTo>
                    <a:pt x="222" y="184"/>
                  </a:lnTo>
                  <a:lnTo>
                    <a:pt x="221" y="183"/>
                  </a:lnTo>
                  <a:lnTo>
                    <a:pt x="220" y="183"/>
                  </a:lnTo>
                  <a:lnTo>
                    <a:pt x="220" y="183"/>
                  </a:lnTo>
                  <a:lnTo>
                    <a:pt x="220" y="182"/>
                  </a:lnTo>
                  <a:lnTo>
                    <a:pt x="220" y="180"/>
                  </a:lnTo>
                  <a:lnTo>
                    <a:pt x="219" y="179"/>
                  </a:lnTo>
                  <a:lnTo>
                    <a:pt x="219" y="179"/>
                  </a:lnTo>
                  <a:lnTo>
                    <a:pt x="219" y="178"/>
                  </a:lnTo>
                  <a:lnTo>
                    <a:pt x="219" y="175"/>
                  </a:lnTo>
                  <a:lnTo>
                    <a:pt x="218" y="174"/>
                  </a:lnTo>
                  <a:lnTo>
                    <a:pt x="217" y="173"/>
                  </a:lnTo>
                  <a:lnTo>
                    <a:pt x="216" y="173"/>
                  </a:lnTo>
                  <a:lnTo>
                    <a:pt x="215" y="172"/>
                  </a:lnTo>
                  <a:lnTo>
                    <a:pt x="214" y="171"/>
                  </a:lnTo>
                  <a:lnTo>
                    <a:pt x="213" y="169"/>
                  </a:lnTo>
                  <a:lnTo>
                    <a:pt x="212" y="168"/>
                  </a:lnTo>
                  <a:lnTo>
                    <a:pt x="211" y="168"/>
                  </a:lnTo>
                  <a:lnTo>
                    <a:pt x="211" y="165"/>
                  </a:lnTo>
                  <a:lnTo>
                    <a:pt x="211" y="164"/>
                  </a:lnTo>
                  <a:lnTo>
                    <a:pt x="211" y="164"/>
                  </a:lnTo>
                  <a:lnTo>
                    <a:pt x="211" y="164"/>
                  </a:lnTo>
                  <a:lnTo>
                    <a:pt x="210" y="164"/>
                  </a:lnTo>
                  <a:lnTo>
                    <a:pt x="210" y="163"/>
                  </a:lnTo>
                  <a:lnTo>
                    <a:pt x="209" y="159"/>
                  </a:lnTo>
                  <a:lnTo>
                    <a:pt x="209" y="159"/>
                  </a:lnTo>
                  <a:lnTo>
                    <a:pt x="209" y="159"/>
                  </a:lnTo>
                  <a:lnTo>
                    <a:pt x="208" y="158"/>
                  </a:lnTo>
                  <a:lnTo>
                    <a:pt x="208" y="158"/>
                  </a:lnTo>
                  <a:lnTo>
                    <a:pt x="208" y="157"/>
                  </a:lnTo>
                  <a:lnTo>
                    <a:pt x="208" y="156"/>
                  </a:lnTo>
                  <a:lnTo>
                    <a:pt x="208" y="156"/>
                  </a:lnTo>
                  <a:lnTo>
                    <a:pt x="208" y="155"/>
                  </a:lnTo>
                  <a:lnTo>
                    <a:pt x="209" y="154"/>
                  </a:lnTo>
                  <a:lnTo>
                    <a:pt x="209" y="154"/>
                  </a:lnTo>
                  <a:lnTo>
                    <a:pt x="209" y="153"/>
                  </a:lnTo>
                  <a:lnTo>
                    <a:pt x="209" y="152"/>
                  </a:lnTo>
                  <a:lnTo>
                    <a:pt x="210" y="152"/>
                  </a:lnTo>
                  <a:lnTo>
                    <a:pt x="210" y="152"/>
                  </a:lnTo>
                  <a:lnTo>
                    <a:pt x="210" y="152"/>
                  </a:lnTo>
                  <a:lnTo>
                    <a:pt x="208" y="148"/>
                  </a:lnTo>
                  <a:lnTo>
                    <a:pt x="207" y="146"/>
                  </a:lnTo>
                  <a:lnTo>
                    <a:pt x="207" y="145"/>
                  </a:lnTo>
                  <a:lnTo>
                    <a:pt x="207" y="144"/>
                  </a:lnTo>
                  <a:lnTo>
                    <a:pt x="207" y="144"/>
                  </a:lnTo>
                  <a:lnTo>
                    <a:pt x="207" y="139"/>
                  </a:lnTo>
                  <a:lnTo>
                    <a:pt x="207" y="138"/>
                  </a:lnTo>
                  <a:lnTo>
                    <a:pt x="207" y="137"/>
                  </a:lnTo>
                  <a:lnTo>
                    <a:pt x="208" y="137"/>
                  </a:lnTo>
                  <a:lnTo>
                    <a:pt x="208" y="137"/>
                  </a:lnTo>
                  <a:lnTo>
                    <a:pt x="208" y="136"/>
                  </a:lnTo>
                  <a:lnTo>
                    <a:pt x="209" y="130"/>
                  </a:lnTo>
                  <a:lnTo>
                    <a:pt x="209" y="130"/>
                  </a:lnTo>
                  <a:lnTo>
                    <a:pt x="208" y="130"/>
                  </a:lnTo>
                  <a:lnTo>
                    <a:pt x="208" y="130"/>
                  </a:lnTo>
                  <a:lnTo>
                    <a:pt x="207" y="134"/>
                  </a:lnTo>
                  <a:lnTo>
                    <a:pt x="207" y="134"/>
                  </a:lnTo>
                  <a:lnTo>
                    <a:pt x="206" y="134"/>
                  </a:lnTo>
                  <a:lnTo>
                    <a:pt x="206" y="134"/>
                  </a:lnTo>
                  <a:lnTo>
                    <a:pt x="207" y="133"/>
                  </a:lnTo>
                  <a:lnTo>
                    <a:pt x="207" y="133"/>
                  </a:lnTo>
                  <a:lnTo>
                    <a:pt x="207" y="132"/>
                  </a:lnTo>
                  <a:lnTo>
                    <a:pt x="207" y="130"/>
                  </a:lnTo>
                  <a:lnTo>
                    <a:pt x="207" y="127"/>
                  </a:lnTo>
                  <a:lnTo>
                    <a:pt x="207" y="127"/>
                  </a:lnTo>
                  <a:lnTo>
                    <a:pt x="207" y="126"/>
                  </a:lnTo>
                  <a:lnTo>
                    <a:pt x="207" y="126"/>
                  </a:lnTo>
                  <a:lnTo>
                    <a:pt x="207" y="125"/>
                  </a:lnTo>
                  <a:lnTo>
                    <a:pt x="207" y="125"/>
                  </a:lnTo>
                  <a:lnTo>
                    <a:pt x="208" y="124"/>
                  </a:lnTo>
                  <a:lnTo>
                    <a:pt x="207" y="122"/>
                  </a:lnTo>
                  <a:lnTo>
                    <a:pt x="207" y="121"/>
                  </a:lnTo>
                  <a:lnTo>
                    <a:pt x="208" y="120"/>
                  </a:lnTo>
                  <a:lnTo>
                    <a:pt x="208" y="120"/>
                  </a:lnTo>
                  <a:lnTo>
                    <a:pt x="208" y="120"/>
                  </a:lnTo>
                  <a:lnTo>
                    <a:pt x="208" y="120"/>
                  </a:lnTo>
                  <a:lnTo>
                    <a:pt x="208" y="119"/>
                  </a:lnTo>
                  <a:lnTo>
                    <a:pt x="209" y="117"/>
                  </a:lnTo>
                  <a:lnTo>
                    <a:pt x="209" y="116"/>
                  </a:lnTo>
                  <a:lnTo>
                    <a:pt x="208" y="115"/>
                  </a:lnTo>
                  <a:lnTo>
                    <a:pt x="207" y="113"/>
                  </a:lnTo>
                  <a:lnTo>
                    <a:pt x="206" y="113"/>
                  </a:lnTo>
                  <a:lnTo>
                    <a:pt x="206" y="112"/>
                  </a:lnTo>
                  <a:lnTo>
                    <a:pt x="206" y="112"/>
                  </a:lnTo>
                  <a:lnTo>
                    <a:pt x="205" y="111"/>
                  </a:lnTo>
                  <a:lnTo>
                    <a:pt x="205" y="110"/>
                  </a:lnTo>
                  <a:lnTo>
                    <a:pt x="205" y="109"/>
                  </a:lnTo>
                  <a:lnTo>
                    <a:pt x="204" y="108"/>
                  </a:lnTo>
                  <a:lnTo>
                    <a:pt x="204" y="107"/>
                  </a:lnTo>
                  <a:lnTo>
                    <a:pt x="205" y="107"/>
                  </a:lnTo>
                  <a:lnTo>
                    <a:pt x="206" y="106"/>
                  </a:lnTo>
                  <a:lnTo>
                    <a:pt x="207" y="105"/>
                  </a:lnTo>
                  <a:lnTo>
                    <a:pt x="208" y="104"/>
                  </a:lnTo>
                  <a:lnTo>
                    <a:pt x="208" y="104"/>
                  </a:lnTo>
                  <a:lnTo>
                    <a:pt x="208" y="102"/>
                  </a:lnTo>
                  <a:lnTo>
                    <a:pt x="208" y="100"/>
                  </a:lnTo>
                  <a:lnTo>
                    <a:pt x="208" y="99"/>
                  </a:lnTo>
                  <a:lnTo>
                    <a:pt x="208" y="98"/>
                  </a:lnTo>
                  <a:lnTo>
                    <a:pt x="209" y="97"/>
                  </a:lnTo>
                  <a:lnTo>
                    <a:pt x="210" y="94"/>
                  </a:lnTo>
                  <a:lnTo>
                    <a:pt x="211" y="94"/>
                  </a:lnTo>
                  <a:lnTo>
                    <a:pt x="212" y="94"/>
                  </a:lnTo>
                  <a:lnTo>
                    <a:pt x="212" y="93"/>
                  </a:lnTo>
                  <a:lnTo>
                    <a:pt x="213" y="93"/>
                  </a:lnTo>
                  <a:lnTo>
                    <a:pt x="213" y="92"/>
                  </a:lnTo>
                  <a:lnTo>
                    <a:pt x="213" y="89"/>
                  </a:lnTo>
                  <a:lnTo>
                    <a:pt x="213" y="87"/>
                  </a:lnTo>
                  <a:lnTo>
                    <a:pt x="213" y="86"/>
                  </a:lnTo>
                  <a:lnTo>
                    <a:pt x="213" y="84"/>
                  </a:lnTo>
                  <a:lnTo>
                    <a:pt x="213" y="83"/>
                  </a:lnTo>
                  <a:lnTo>
                    <a:pt x="214" y="81"/>
                  </a:lnTo>
                  <a:lnTo>
                    <a:pt x="214" y="80"/>
                  </a:lnTo>
                  <a:lnTo>
                    <a:pt x="214" y="75"/>
                  </a:lnTo>
                  <a:lnTo>
                    <a:pt x="214" y="75"/>
                  </a:lnTo>
                  <a:lnTo>
                    <a:pt x="215" y="73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216" y="70"/>
                  </a:lnTo>
                  <a:lnTo>
                    <a:pt x="217" y="68"/>
                  </a:lnTo>
                  <a:lnTo>
                    <a:pt x="217" y="67"/>
                  </a:lnTo>
                  <a:lnTo>
                    <a:pt x="217" y="65"/>
                  </a:lnTo>
                  <a:lnTo>
                    <a:pt x="217" y="63"/>
                  </a:lnTo>
                  <a:lnTo>
                    <a:pt x="217" y="63"/>
                  </a:lnTo>
                  <a:lnTo>
                    <a:pt x="218" y="62"/>
                  </a:lnTo>
                  <a:lnTo>
                    <a:pt x="220" y="60"/>
                  </a:lnTo>
                  <a:lnTo>
                    <a:pt x="221" y="58"/>
                  </a:lnTo>
                  <a:lnTo>
                    <a:pt x="222" y="57"/>
                  </a:lnTo>
                  <a:lnTo>
                    <a:pt x="224" y="56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2" y="55"/>
                  </a:lnTo>
                  <a:lnTo>
                    <a:pt x="223" y="54"/>
                  </a:lnTo>
                  <a:lnTo>
                    <a:pt x="224" y="53"/>
                  </a:lnTo>
                  <a:lnTo>
                    <a:pt x="224" y="52"/>
                  </a:lnTo>
                  <a:lnTo>
                    <a:pt x="225" y="52"/>
                  </a:lnTo>
                  <a:lnTo>
                    <a:pt x="226" y="50"/>
                  </a:lnTo>
                  <a:lnTo>
                    <a:pt x="226" y="50"/>
                  </a:lnTo>
                  <a:lnTo>
                    <a:pt x="229" y="48"/>
                  </a:lnTo>
                  <a:lnTo>
                    <a:pt x="230" y="47"/>
                  </a:lnTo>
                  <a:lnTo>
                    <a:pt x="231" y="47"/>
                  </a:lnTo>
                  <a:lnTo>
                    <a:pt x="233" y="45"/>
                  </a:lnTo>
                  <a:lnTo>
                    <a:pt x="234" y="44"/>
                  </a:lnTo>
                  <a:lnTo>
                    <a:pt x="234" y="44"/>
                  </a:lnTo>
                  <a:lnTo>
                    <a:pt x="234" y="43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7" name="Google Shape;1787;p77"/>
            <p:cNvSpPr/>
            <p:nvPr/>
          </p:nvSpPr>
          <p:spPr>
            <a:xfrm>
              <a:off x="5040313" y="1770063"/>
              <a:ext cx="34925" cy="47625"/>
            </a:xfrm>
            <a:custGeom>
              <a:avLst/>
              <a:gdLst/>
              <a:ahLst/>
              <a:cxnLst/>
              <a:rect l="l" t="t" r="r" b="b"/>
              <a:pathLst>
                <a:path w="22" h="30" extrusionOk="0">
                  <a:moveTo>
                    <a:pt x="2" y="9"/>
                  </a:moveTo>
                  <a:lnTo>
                    <a:pt x="3" y="10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8"/>
                  </a:lnTo>
                  <a:lnTo>
                    <a:pt x="13" y="24"/>
                  </a:lnTo>
                  <a:lnTo>
                    <a:pt x="14" y="23"/>
                  </a:lnTo>
                  <a:lnTo>
                    <a:pt x="15" y="21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8" name="Google Shape;1788;p77"/>
            <p:cNvSpPr/>
            <p:nvPr/>
          </p:nvSpPr>
          <p:spPr>
            <a:xfrm>
              <a:off x="5146675" y="1984375"/>
              <a:ext cx="1588" cy="15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89" name="Google Shape;1789;p77"/>
            <p:cNvSpPr/>
            <p:nvPr/>
          </p:nvSpPr>
          <p:spPr>
            <a:xfrm>
              <a:off x="5151438" y="1970088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0" name="Google Shape;1790;p77"/>
            <p:cNvSpPr/>
            <p:nvPr/>
          </p:nvSpPr>
          <p:spPr>
            <a:xfrm>
              <a:off x="5143500" y="198278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1" name="Google Shape;1791;p77"/>
            <p:cNvSpPr/>
            <p:nvPr/>
          </p:nvSpPr>
          <p:spPr>
            <a:xfrm>
              <a:off x="5106988" y="1927225"/>
              <a:ext cx="60325" cy="169863"/>
            </a:xfrm>
            <a:custGeom>
              <a:avLst/>
              <a:gdLst/>
              <a:ahLst/>
              <a:cxnLst/>
              <a:rect l="l" t="t" r="r" b="b"/>
              <a:pathLst>
                <a:path w="38" h="107" extrusionOk="0">
                  <a:moveTo>
                    <a:pt x="38" y="76"/>
                  </a:moveTo>
                  <a:lnTo>
                    <a:pt x="38" y="75"/>
                  </a:lnTo>
                  <a:lnTo>
                    <a:pt x="38" y="73"/>
                  </a:lnTo>
                  <a:lnTo>
                    <a:pt x="36" y="70"/>
                  </a:lnTo>
                  <a:lnTo>
                    <a:pt x="34" y="65"/>
                  </a:lnTo>
                  <a:lnTo>
                    <a:pt x="32" y="63"/>
                  </a:lnTo>
                  <a:lnTo>
                    <a:pt x="31" y="61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6" y="56"/>
                  </a:lnTo>
                  <a:lnTo>
                    <a:pt x="26" y="58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9" y="59"/>
                  </a:lnTo>
                  <a:lnTo>
                    <a:pt x="29" y="60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1" y="67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68"/>
                  </a:lnTo>
                  <a:lnTo>
                    <a:pt x="29" y="68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27" y="64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2"/>
                  </a:lnTo>
                  <a:lnTo>
                    <a:pt x="23" y="62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3" y="59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1" y="56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1" y="51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19" y="42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0" y="33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27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0" y="12"/>
                  </a:lnTo>
                  <a:lnTo>
                    <a:pt x="19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9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7" y="37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3" y="50"/>
                  </a:lnTo>
                  <a:lnTo>
                    <a:pt x="3" y="51"/>
                  </a:lnTo>
                  <a:lnTo>
                    <a:pt x="3" y="52"/>
                  </a:lnTo>
                  <a:lnTo>
                    <a:pt x="3" y="53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1" y="56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60"/>
                  </a:lnTo>
                  <a:lnTo>
                    <a:pt x="2" y="60"/>
                  </a:lnTo>
                  <a:lnTo>
                    <a:pt x="2" y="61"/>
                  </a:lnTo>
                  <a:lnTo>
                    <a:pt x="3" y="62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5" y="62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8" y="68"/>
                  </a:lnTo>
                  <a:lnTo>
                    <a:pt x="9" y="70"/>
                  </a:lnTo>
                  <a:lnTo>
                    <a:pt x="10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2" y="71"/>
                  </a:lnTo>
                  <a:lnTo>
                    <a:pt x="15" y="70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8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2" y="72"/>
                  </a:lnTo>
                  <a:lnTo>
                    <a:pt x="22" y="74"/>
                  </a:lnTo>
                  <a:lnTo>
                    <a:pt x="22" y="76"/>
                  </a:lnTo>
                  <a:lnTo>
                    <a:pt x="22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0" y="84"/>
                  </a:lnTo>
                  <a:lnTo>
                    <a:pt x="20" y="85"/>
                  </a:lnTo>
                  <a:lnTo>
                    <a:pt x="19" y="87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9"/>
                  </a:lnTo>
                  <a:lnTo>
                    <a:pt x="18" y="90"/>
                  </a:lnTo>
                  <a:lnTo>
                    <a:pt x="19" y="91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1" y="95"/>
                  </a:lnTo>
                  <a:lnTo>
                    <a:pt x="22" y="97"/>
                  </a:lnTo>
                  <a:lnTo>
                    <a:pt x="24" y="98"/>
                  </a:lnTo>
                  <a:lnTo>
                    <a:pt x="25" y="102"/>
                  </a:lnTo>
                  <a:lnTo>
                    <a:pt x="26" y="103"/>
                  </a:lnTo>
                  <a:lnTo>
                    <a:pt x="27" y="103"/>
                  </a:lnTo>
                  <a:lnTo>
                    <a:pt x="28" y="104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6"/>
                  </a:lnTo>
                  <a:lnTo>
                    <a:pt x="27" y="107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9" y="107"/>
                  </a:lnTo>
                  <a:lnTo>
                    <a:pt x="29" y="106"/>
                  </a:lnTo>
                  <a:lnTo>
                    <a:pt x="30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8" y="98"/>
                  </a:lnTo>
                  <a:lnTo>
                    <a:pt x="29" y="98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93"/>
                  </a:lnTo>
                  <a:lnTo>
                    <a:pt x="31" y="93"/>
                  </a:lnTo>
                  <a:lnTo>
                    <a:pt x="34" y="92"/>
                  </a:lnTo>
                  <a:lnTo>
                    <a:pt x="35" y="92"/>
                  </a:lnTo>
                  <a:lnTo>
                    <a:pt x="36" y="91"/>
                  </a:lnTo>
                  <a:lnTo>
                    <a:pt x="36" y="90"/>
                  </a:lnTo>
                  <a:lnTo>
                    <a:pt x="37" y="86"/>
                  </a:lnTo>
                  <a:lnTo>
                    <a:pt x="37" y="83"/>
                  </a:lnTo>
                  <a:lnTo>
                    <a:pt x="37" y="81"/>
                  </a:lnTo>
                  <a:lnTo>
                    <a:pt x="37" y="78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2" name="Google Shape;1792;p77"/>
            <p:cNvSpPr/>
            <p:nvPr/>
          </p:nvSpPr>
          <p:spPr>
            <a:xfrm>
              <a:off x="4641850" y="1430338"/>
              <a:ext cx="147638" cy="250825"/>
            </a:xfrm>
            <a:custGeom>
              <a:avLst/>
              <a:gdLst/>
              <a:ahLst/>
              <a:cxnLst/>
              <a:rect l="l" t="t" r="r" b="b"/>
              <a:pathLst>
                <a:path w="93" h="158" extrusionOk="0">
                  <a:moveTo>
                    <a:pt x="93" y="149"/>
                  </a:moveTo>
                  <a:lnTo>
                    <a:pt x="92" y="147"/>
                  </a:lnTo>
                  <a:lnTo>
                    <a:pt x="92" y="146"/>
                  </a:lnTo>
                  <a:lnTo>
                    <a:pt x="92" y="145"/>
                  </a:lnTo>
                  <a:lnTo>
                    <a:pt x="92" y="145"/>
                  </a:lnTo>
                  <a:lnTo>
                    <a:pt x="92" y="145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2"/>
                  </a:lnTo>
                  <a:lnTo>
                    <a:pt x="91" y="141"/>
                  </a:lnTo>
                  <a:lnTo>
                    <a:pt x="91" y="140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89" y="139"/>
                  </a:lnTo>
                  <a:lnTo>
                    <a:pt x="88" y="139"/>
                  </a:lnTo>
                  <a:lnTo>
                    <a:pt x="87" y="137"/>
                  </a:lnTo>
                  <a:lnTo>
                    <a:pt x="86" y="136"/>
                  </a:lnTo>
                  <a:lnTo>
                    <a:pt x="85" y="134"/>
                  </a:lnTo>
                  <a:lnTo>
                    <a:pt x="83" y="132"/>
                  </a:lnTo>
                  <a:lnTo>
                    <a:pt x="82" y="130"/>
                  </a:lnTo>
                  <a:lnTo>
                    <a:pt x="81" y="128"/>
                  </a:lnTo>
                  <a:lnTo>
                    <a:pt x="80" y="127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81" y="125"/>
                  </a:lnTo>
                  <a:lnTo>
                    <a:pt x="81" y="125"/>
                  </a:lnTo>
                  <a:lnTo>
                    <a:pt x="80" y="124"/>
                  </a:lnTo>
                  <a:lnTo>
                    <a:pt x="80" y="122"/>
                  </a:lnTo>
                  <a:lnTo>
                    <a:pt x="79" y="121"/>
                  </a:lnTo>
                  <a:lnTo>
                    <a:pt x="78" y="120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7"/>
                  </a:lnTo>
                  <a:lnTo>
                    <a:pt x="75" y="112"/>
                  </a:lnTo>
                  <a:lnTo>
                    <a:pt x="75" y="110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4" y="108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74" y="106"/>
                  </a:lnTo>
                  <a:lnTo>
                    <a:pt x="74" y="101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99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3" y="96"/>
                  </a:lnTo>
                  <a:lnTo>
                    <a:pt x="73" y="96"/>
                  </a:lnTo>
                  <a:lnTo>
                    <a:pt x="74" y="95"/>
                  </a:lnTo>
                  <a:lnTo>
                    <a:pt x="75" y="95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6" y="93"/>
                  </a:lnTo>
                  <a:lnTo>
                    <a:pt x="77" y="90"/>
                  </a:lnTo>
                  <a:lnTo>
                    <a:pt x="79" y="88"/>
                  </a:lnTo>
                  <a:lnTo>
                    <a:pt x="79" y="87"/>
                  </a:lnTo>
                  <a:lnTo>
                    <a:pt x="80" y="86"/>
                  </a:lnTo>
                  <a:lnTo>
                    <a:pt x="81" y="84"/>
                  </a:lnTo>
                  <a:lnTo>
                    <a:pt x="81" y="83"/>
                  </a:lnTo>
                  <a:lnTo>
                    <a:pt x="81" y="82"/>
                  </a:lnTo>
                  <a:lnTo>
                    <a:pt x="82" y="81"/>
                  </a:lnTo>
                  <a:lnTo>
                    <a:pt x="83" y="80"/>
                  </a:lnTo>
                  <a:lnTo>
                    <a:pt x="84" y="77"/>
                  </a:lnTo>
                  <a:lnTo>
                    <a:pt x="85" y="76"/>
                  </a:lnTo>
                  <a:lnTo>
                    <a:pt x="85" y="75"/>
                  </a:lnTo>
                  <a:lnTo>
                    <a:pt x="85" y="74"/>
                  </a:lnTo>
                  <a:lnTo>
                    <a:pt x="85" y="74"/>
                  </a:lnTo>
                  <a:lnTo>
                    <a:pt x="84" y="73"/>
                  </a:lnTo>
                  <a:lnTo>
                    <a:pt x="84" y="73"/>
                  </a:lnTo>
                  <a:lnTo>
                    <a:pt x="83" y="70"/>
                  </a:lnTo>
                  <a:lnTo>
                    <a:pt x="82" y="67"/>
                  </a:lnTo>
                  <a:lnTo>
                    <a:pt x="80" y="62"/>
                  </a:lnTo>
                  <a:lnTo>
                    <a:pt x="78" y="60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6" y="59"/>
                  </a:lnTo>
                  <a:lnTo>
                    <a:pt x="75" y="58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70" y="53"/>
                  </a:lnTo>
                  <a:lnTo>
                    <a:pt x="69" y="51"/>
                  </a:lnTo>
                  <a:lnTo>
                    <a:pt x="67" y="49"/>
                  </a:lnTo>
                  <a:lnTo>
                    <a:pt x="67" y="49"/>
                  </a:lnTo>
                  <a:lnTo>
                    <a:pt x="66" y="47"/>
                  </a:lnTo>
                  <a:lnTo>
                    <a:pt x="67" y="46"/>
                  </a:lnTo>
                  <a:lnTo>
                    <a:pt x="68" y="44"/>
                  </a:lnTo>
                  <a:lnTo>
                    <a:pt x="69" y="43"/>
                  </a:lnTo>
                  <a:lnTo>
                    <a:pt x="71" y="43"/>
                  </a:lnTo>
                  <a:lnTo>
                    <a:pt x="74" y="44"/>
                  </a:lnTo>
                  <a:lnTo>
                    <a:pt x="76" y="44"/>
                  </a:lnTo>
                  <a:lnTo>
                    <a:pt x="79" y="43"/>
                  </a:lnTo>
                  <a:lnTo>
                    <a:pt x="80" y="43"/>
                  </a:lnTo>
                  <a:lnTo>
                    <a:pt x="81" y="43"/>
                  </a:lnTo>
                  <a:lnTo>
                    <a:pt x="82" y="44"/>
                  </a:lnTo>
                  <a:lnTo>
                    <a:pt x="85" y="44"/>
                  </a:lnTo>
                  <a:lnTo>
                    <a:pt x="86" y="43"/>
                  </a:lnTo>
                  <a:lnTo>
                    <a:pt x="85" y="42"/>
                  </a:lnTo>
                  <a:lnTo>
                    <a:pt x="83" y="40"/>
                  </a:lnTo>
                  <a:lnTo>
                    <a:pt x="82" y="38"/>
                  </a:lnTo>
                  <a:lnTo>
                    <a:pt x="81" y="36"/>
                  </a:lnTo>
                  <a:lnTo>
                    <a:pt x="80" y="34"/>
                  </a:lnTo>
                  <a:lnTo>
                    <a:pt x="79" y="31"/>
                  </a:lnTo>
                  <a:lnTo>
                    <a:pt x="79" y="27"/>
                  </a:lnTo>
                  <a:lnTo>
                    <a:pt x="79" y="25"/>
                  </a:lnTo>
                  <a:lnTo>
                    <a:pt x="79" y="24"/>
                  </a:lnTo>
                  <a:lnTo>
                    <a:pt x="80" y="21"/>
                  </a:lnTo>
                  <a:lnTo>
                    <a:pt x="79" y="20"/>
                  </a:lnTo>
                  <a:lnTo>
                    <a:pt x="79" y="19"/>
                  </a:lnTo>
                  <a:lnTo>
                    <a:pt x="79" y="17"/>
                  </a:lnTo>
                  <a:lnTo>
                    <a:pt x="79" y="16"/>
                  </a:lnTo>
                  <a:lnTo>
                    <a:pt x="78" y="14"/>
                  </a:lnTo>
                  <a:lnTo>
                    <a:pt x="78" y="13"/>
                  </a:lnTo>
                  <a:lnTo>
                    <a:pt x="77" y="11"/>
                  </a:lnTo>
                  <a:lnTo>
                    <a:pt x="76" y="8"/>
                  </a:lnTo>
                  <a:lnTo>
                    <a:pt x="75" y="6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1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69" y="3"/>
                  </a:lnTo>
                  <a:lnTo>
                    <a:pt x="69" y="2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8" y="7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9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1" y="10"/>
                  </a:lnTo>
                  <a:lnTo>
                    <a:pt x="72" y="11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5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2"/>
                  </a:lnTo>
                  <a:lnTo>
                    <a:pt x="72" y="22"/>
                  </a:lnTo>
                  <a:lnTo>
                    <a:pt x="71" y="23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7" y="25"/>
                  </a:lnTo>
                  <a:lnTo>
                    <a:pt x="66" y="26"/>
                  </a:lnTo>
                  <a:lnTo>
                    <a:pt x="65" y="27"/>
                  </a:lnTo>
                  <a:lnTo>
                    <a:pt x="63" y="31"/>
                  </a:lnTo>
                  <a:lnTo>
                    <a:pt x="60" y="35"/>
                  </a:lnTo>
                  <a:lnTo>
                    <a:pt x="59" y="38"/>
                  </a:lnTo>
                  <a:lnTo>
                    <a:pt x="59" y="41"/>
                  </a:lnTo>
                  <a:lnTo>
                    <a:pt x="57" y="42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45"/>
                  </a:lnTo>
                  <a:lnTo>
                    <a:pt x="56" y="48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4" y="50"/>
                  </a:lnTo>
                  <a:lnTo>
                    <a:pt x="53" y="51"/>
                  </a:lnTo>
                  <a:lnTo>
                    <a:pt x="52" y="52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2" y="58"/>
                  </a:lnTo>
                  <a:lnTo>
                    <a:pt x="51" y="59"/>
                  </a:lnTo>
                  <a:lnTo>
                    <a:pt x="51" y="60"/>
                  </a:lnTo>
                  <a:lnTo>
                    <a:pt x="50" y="61"/>
                  </a:lnTo>
                  <a:lnTo>
                    <a:pt x="49" y="62"/>
                  </a:lnTo>
                  <a:lnTo>
                    <a:pt x="47" y="62"/>
                  </a:lnTo>
                  <a:lnTo>
                    <a:pt x="46" y="65"/>
                  </a:lnTo>
                  <a:lnTo>
                    <a:pt x="45" y="67"/>
                  </a:lnTo>
                  <a:lnTo>
                    <a:pt x="45" y="68"/>
                  </a:lnTo>
                  <a:lnTo>
                    <a:pt x="44" y="72"/>
                  </a:lnTo>
                  <a:lnTo>
                    <a:pt x="42" y="75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0" y="79"/>
                  </a:lnTo>
                  <a:lnTo>
                    <a:pt x="40" y="80"/>
                  </a:lnTo>
                  <a:lnTo>
                    <a:pt x="39" y="81"/>
                  </a:lnTo>
                  <a:lnTo>
                    <a:pt x="40" y="82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40" y="84"/>
                  </a:lnTo>
                  <a:lnTo>
                    <a:pt x="38" y="85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9"/>
                  </a:lnTo>
                  <a:lnTo>
                    <a:pt x="37" y="89"/>
                  </a:lnTo>
                  <a:lnTo>
                    <a:pt x="36" y="90"/>
                  </a:lnTo>
                  <a:lnTo>
                    <a:pt x="35" y="91"/>
                  </a:lnTo>
                  <a:lnTo>
                    <a:pt x="34" y="91"/>
                  </a:lnTo>
                  <a:lnTo>
                    <a:pt x="33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1" y="91"/>
                  </a:lnTo>
                  <a:lnTo>
                    <a:pt x="31" y="88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28" y="86"/>
                  </a:lnTo>
                  <a:lnTo>
                    <a:pt x="27" y="85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5"/>
                  </a:lnTo>
                  <a:lnTo>
                    <a:pt x="23" y="86"/>
                  </a:lnTo>
                  <a:lnTo>
                    <a:pt x="22" y="86"/>
                  </a:lnTo>
                  <a:lnTo>
                    <a:pt x="21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9" y="85"/>
                  </a:lnTo>
                  <a:lnTo>
                    <a:pt x="19" y="84"/>
                  </a:lnTo>
                  <a:lnTo>
                    <a:pt x="18" y="85"/>
                  </a:lnTo>
                  <a:lnTo>
                    <a:pt x="16" y="87"/>
                  </a:lnTo>
                  <a:lnTo>
                    <a:pt x="15" y="87"/>
                  </a:lnTo>
                  <a:lnTo>
                    <a:pt x="15" y="88"/>
                  </a:lnTo>
                  <a:lnTo>
                    <a:pt x="14" y="89"/>
                  </a:lnTo>
                  <a:lnTo>
                    <a:pt x="13" y="91"/>
                  </a:lnTo>
                  <a:lnTo>
                    <a:pt x="12" y="92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10" y="94"/>
                  </a:lnTo>
                  <a:lnTo>
                    <a:pt x="8" y="95"/>
                  </a:lnTo>
                  <a:lnTo>
                    <a:pt x="6" y="99"/>
                  </a:lnTo>
                  <a:lnTo>
                    <a:pt x="6" y="100"/>
                  </a:lnTo>
                  <a:lnTo>
                    <a:pt x="5" y="102"/>
                  </a:lnTo>
                  <a:lnTo>
                    <a:pt x="4" y="104"/>
                  </a:lnTo>
                  <a:lnTo>
                    <a:pt x="4" y="106"/>
                  </a:lnTo>
                  <a:lnTo>
                    <a:pt x="3" y="110"/>
                  </a:lnTo>
                  <a:lnTo>
                    <a:pt x="2" y="112"/>
                  </a:lnTo>
                  <a:lnTo>
                    <a:pt x="1" y="113"/>
                  </a:lnTo>
                  <a:lnTo>
                    <a:pt x="1" y="115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1" y="119"/>
                  </a:lnTo>
                  <a:lnTo>
                    <a:pt x="2" y="119"/>
                  </a:lnTo>
                  <a:lnTo>
                    <a:pt x="2" y="118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3" y="118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5" y="118"/>
                  </a:lnTo>
                  <a:lnTo>
                    <a:pt x="5" y="120"/>
                  </a:lnTo>
                  <a:lnTo>
                    <a:pt x="5" y="121"/>
                  </a:lnTo>
                  <a:lnTo>
                    <a:pt x="5" y="122"/>
                  </a:lnTo>
                  <a:lnTo>
                    <a:pt x="5" y="123"/>
                  </a:lnTo>
                  <a:lnTo>
                    <a:pt x="6" y="125"/>
                  </a:lnTo>
                  <a:lnTo>
                    <a:pt x="7" y="125"/>
                  </a:lnTo>
                  <a:lnTo>
                    <a:pt x="9" y="126"/>
                  </a:lnTo>
                  <a:lnTo>
                    <a:pt x="9" y="126"/>
                  </a:lnTo>
                  <a:lnTo>
                    <a:pt x="9" y="127"/>
                  </a:lnTo>
                  <a:lnTo>
                    <a:pt x="10" y="127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2" y="126"/>
                  </a:lnTo>
                  <a:lnTo>
                    <a:pt x="11" y="125"/>
                  </a:lnTo>
                  <a:lnTo>
                    <a:pt x="12" y="125"/>
                  </a:lnTo>
                  <a:lnTo>
                    <a:pt x="12" y="126"/>
                  </a:lnTo>
                  <a:lnTo>
                    <a:pt x="13" y="126"/>
                  </a:lnTo>
                  <a:lnTo>
                    <a:pt x="14" y="125"/>
                  </a:lnTo>
                  <a:lnTo>
                    <a:pt x="14" y="125"/>
                  </a:lnTo>
                  <a:lnTo>
                    <a:pt x="13" y="126"/>
                  </a:lnTo>
                  <a:lnTo>
                    <a:pt x="13" y="126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3" y="131"/>
                  </a:lnTo>
                  <a:lnTo>
                    <a:pt x="15" y="131"/>
                  </a:lnTo>
                  <a:lnTo>
                    <a:pt x="14" y="132"/>
                  </a:lnTo>
                  <a:lnTo>
                    <a:pt x="16" y="136"/>
                  </a:lnTo>
                  <a:lnTo>
                    <a:pt x="17" y="137"/>
                  </a:lnTo>
                  <a:lnTo>
                    <a:pt x="17" y="139"/>
                  </a:lnTo>
                  <a:lnTo>
                    <a:pt x="16" y="141"/>
                  </a:lnTo>
                  <a:lnTo>
                    <a:pt x="16" y="144"/>
                  </a:lnTo>
                  <a:lnTo>
                    <a:pt x="16" y="147"/>
                  </a:lnTo>
                  <a:lnTo>
                    <a:pt x="15" y="150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16" y="151"/>
                  </a:lnTo>
                  <a:lnTo>
                    <a:pt x="16" y="151"/>
                  </a:lnTo>
                  <a:lnTo>
                    <a:pt x="17" y="152"/>
                  </a:lnTo>
                  <a:lnTo>
                    <a:pt x="21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5" y="152"/>
                  </a:lnTo>
                  <a:lnTo>
                    <a:pt x="35" y="151"/>
                  </a:lnTo>
                  <a:lnTo>
                    <a:pt x="35" y="150"/>
                  </a:lnTo>
                  <a:lnTo>
                    <a:pt x="35" y="150"/>
                  </a:lnTo>
                  <a:lnTo>
                    <a:pt x="37" y="150"/>
                  </a:lnTo>
                  <a:lnTo>
                    <a:pt x="42" y="150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7" y="150"/>
                  </a:lnTo>
                  <a:lnTo>
                    <a:pt x="49" y="150"/>
                  </a:lnTo>
                  <a:lnTo>
                    <a:pt x="50" y="150"/>
                  </a:lnTo>
                  <a:lnTo>
                    <a:pt x="50" y="150"/>
                  </a:lnTo>
                  <a:lnTo>
                    <a:pt x="53" y="151"/>
                  </a:lnTo>
                  <a:lnTo>
                    <a:pt x="56" y="150"/>
                  </a:lnTo>
                  <a:lnTo>
                    <a:pt x="57" y="150"/>
                  </a:lnTo>
                  <a:lnTo>
                    <a:pt x="58" y="151"/>
                  </a:lnTo>
                  <a:lnTo>
                    <a:pt x="58" y="152"/>
                  </a:lnTo>
                  <a:lnTo>
                    <a:pt x="62" y="152"/>
                  </a:lnTo>
                  <a:lnTo>
                    <a:pt x="65" y="152"/>
                  </a:lnTo>
                  <a:lnTo>
                    <a:pt x="68" y="152"/>
                  </a:lnTo>
                  <a:lnTo>
                    <a:pt x="71" y="152"/>
                  </a:lnTo>
                  <a:lnTo>
                    <a:pt x="73" y="152"/>
                  </a:lnTo>
                  <a:lnTo>
                    <a:pt x="74" y="151"/>
                  </a:lnTo>
                  <a:lnTo>
                    <a:pt x="75" y="152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6" y="153"/>
                  </a:lnTo>
                  <a:lnTo>
                    <a:pt x="78" y="153"/>
                  </a:lnTo>
                  <a:lnTo>
                    <a:pt x="78" y="153"/>
                  </a:lnTo>
                  <a:lnTo>
                    <a:pt x="78" y="154"/>
                  </a:lnTo>
                  <a:lnTo>
                    <a:pt x="79" y="154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81" y="153"/>
                  </a:lnTo>
                  <a:lnTo>
                    <a:pt x="82" y="154"/>
                  </a:lnTo>
                  <a:lnTo>
                    <a:pt x="83" y="154"/>
                  </a:lnTo>
                  <a:lnTo>
                    <a:pt x="83" y="155"/>
                  </a:lnTo>
                  <a:lnTo>
                    <a:pt x="84" y="154"/>
                  </a:lnTo>
                  <a:lnTo>
                    <a:pt x="86" y="155"/>
                  </a:lnTo>
                  <a:lnTo>
                    <a:pt x="88" y="155"/>
                  </a:lnTo>
                  <a:lnTo>
                    <a:pt x="90" y="156"/>
                  </a:lnTo>
                  <a:lnTo>
                    <a:pt x="91" y="157"/>
                  </a:lnTo>
                  <a:lnTo>
                    <a:pt x="92" y="158"/>
                  </a:lnTo>
                  <a:lnTo>
                    <a:pt x="92" y="158"/>
                  </a:lnTo>
                  <a:lnTo>
                    <a:pt x="93" y="158"/>
                  </a:lnTo>
                  <a:lnTo>
                    <a:pt x="93" y="158"/>
                  </a:lnTo>
                  <a:lnTo>
                    <a:pt x="93" y="157"/>
                  </a:lnTo>
                  <a:lnTo>
                    <a:pt x="92" y="155"/>
                  </a:lnTo>
                  <a:lnTo>
                    <a:pt x="92" y="154"/>
                  </a:lnTo>
                  <a:lnTo>
                    <a:pt x="92" y="152"/>
                  </a:lnTo>
                  <a:lnTo>
                    <a:pt x="92" y="152"/>
                  </a:lnTo>
                  <a:lnTo>
                    <a:pt x="93" y="151"/>
                  </a:lnTo>
                  <a:lnTo>
                    <a:pt x="93" y="150"/>
                  </a:lnTo>
                  <a:lnTo>
                    <a:pt x="93" y="150"/>
                  </a:lnTo>
                  <a:lnTo>
                    <a:pt x="93" y="149"/>
                  </a:lnTo>
                  <a:close/>
                </a:path>
              </a:pathLst>
            </a:custGeom>
            <a:solidFill>
              <a:srgbClr val="3B3D4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SzPts val="1800"/>
              </a:pPr>
              <a:endParaRPr sz="900">
                <a:solidFill>
                  <a:srgbClr val="3B3D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67325" t="24801" r="16926" b="19200"/>
          <a:stretch/>
        </p:blipFill>
        <p:spPr>
          <a:xfrm>
            <a:off x="2701552" y="2326369"/>
            <a:ext cx="4512476" cy="4512479"/>
          </a:xfrm>
          <a:prstGeom prst="rect">
            <a:avLst/>
          </a:prstGeom>
        </p:spPr>
      </p:pic>
      <p:sp>
        <p:nvSpPr>
          <p:cNvPr id="609" name="CaixaDeTexto 608"/>
          <p:cNvSpPr txBox="1"/>
          <p:nvPr/>
        </p:nvSpPr>
        <p:spPr>
          <a:xfrm>
            <a:off x="5580112" y="2852936"/>
            <a:ext cx="1787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Tropical Rice</a:t>
            </a:r>
          </a:p>
        </p:txBody>
      </p:sp>
      <p:sp>
        <p:nvSpPr>
          <p:cNvPr id="610" name="CaixaDeTexto 609"/>
          <p:cNvSpPr txBox="1"/>
          <p:nvPr/>
        </p:nvSpPr>
        <p:spPr>
          <a:xfrm>
            <a:off x="2408331" y="5805264"/>
            <a:ext cx="223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Subtropical Rice</a:t>
            </a:r>
          </a:p>
        </p:txBody>
      </p:sp>
    </p:spTree>
    <p:extLst>
      <p:ext uri="{BB962C8B-B14F-4D97-AF65-F5344CB8AC3E}">
        <p14:creationId xmlns:p14="http://schemas.microsoft.com/office/powerpoint/2010/main" val="26967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21206" y="3862845"/>
            <a:ext cx="9153320" cy="2086435"/>
            <a:chOff x="-12428" y="3528400"/>
            <a:chExt cx="12204427" cy="278191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28" y="3528400"/>
              <a:ext cx="12204427" cy="2781913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A9E5D90-B579-4984-99A3-FCAD5716187D}"/>
                </a:ext>
              </a:extLst>
            </p:cNvPr>
            <p:cNvSpPr/>
            <p:nvPr/>
          </p:nvSpPr>
          <p:spPr>
            <a:xfrm>
              <a:off x="406947" y="4229667"/>
              <a:ext cx="2093693" cy="1600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Rice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grain yield trend in Brazil</a:t>
              </a:r>
              <a:endParaRPr lang="pt-BR" b="1" dirty="0">
                <a:solidFill>
                  <a:srgbClr val="FFFF00"/>
                </a:solidFill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683" y="3871784"/>
              <a:ext cx="8476841" cy="2133689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115831" y="828473"/>
            <a:ext cx="3232033" cy="2888559"/>
            <a:chOff x="0" y="0"/>
            <a:chExt cx="4866077" cy="3528400"/>
          </a:xfrm>
        </p:grpSpPr>
        <p:sp>
          <p:nvSpPr>
            <p:cNvPr id="4" name="Retângulo 3"/>
            <p:cNvSpPr/>
            <p:nvPr/>
          </p:nvSpPr>
          <p:spPr>
            <a:xfrm>
              <a:off x="0" y="0"/>
              <a:ext cx="4799856" cy="3528400"/>
            </a:xfrm>
            <a:prstGeom prst="rect">
              <a:avLst/>
            </a:prstGeom>
            <a:gradFill flip="none" rotWithShape="1">
              <a:gsLst>
                <a:gs pos="63000">
                  <a:schemeClr val="accent2"/>
                </a:gs>
                <a:gs pos="100000">
                  <a:srgbClr val="00B0F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A9E5D90-B579-4984-99A3-FCAD5716187D}"/>
                </a:ext>
              </a:extLst>
            </p:cNvPr>
            <p:cNvSpPr/>
            <p:nvPr/>
          </p:nvSpPr>
          <p:spPr>
            <a:xfrm>
              <a:off x="331086" y="799683"/>
              <a:ext cx="3690340" cy="789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F</a:t>
              </a:r>
              <a:r>
                <a:rPr lang="en-US" sz="1500" b="1" dirty="0">
                  <a:solidFill>
                    <a:srgbClr val="FFFF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2:4</a:t>
              </a:r>
              <a:r>
                <a:rPr lang="en-US" b="1" dirty="0">
                  <a:solidFill>
                    <a:srgbClr val="FFFF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progeny groups per crop year</a:t>
              </a:r>
              <a:endParaRPr lang="pt-BR" b="1" dirty="0">
                <a:solidFill>
                  <a:srgbClr val="FFFF00"/>
                </a:solidFill>
              </a:endParaRP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" y="2830816"/>
              <a:ext cx="4856866" cy="536925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3347864" y="844366"/>
            <a:ext cx="5553969" cy="2944674"/>
            <a:chOff x="3204086" y="200010"/>
            <a:chExt cx="4127645" cy="2994681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086" y="200010"/>
              <a:ext cx="4127645" cy="2994681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4223792" y="200010"/>
              <a:ext cx="1800200" cy="436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 = 7735,5 + 97,034x **</a:t>
              </a:r>
            </a:p>
            <a:p>
              <a:r>
                <a:rPr lang="pt-B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R² = 0,4152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275856" y="3815140"/>
            <a:ext cx="135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/>
              <a:t>y = 131.71x + 1243.7</a:t>
            </a:r>
          </a:p>
          <a:p>
            <a:r>
              <a:rPr lang="pt-BR" sz="900" b="1" dirty="0"/>
              <a:t>R² = 0.9524</a:t>
            </a:r>
          </a:p>
        </p:txBody>
      </p:sp>
      <p:sp>
        <p:nvSpPr>
          <p:cNvPr id="19" name="Google Shape;587;p33"/>
          <p:cNvSpPr txBox="1">
            <a:spLocks/>
          </p:cNvSpPr>
          <p:nvPr/>
        </p:nvSpPr>
        <p:spPr>
          <a:xfrm>
            <a:off x="54336" y="-26631"/>
            <a:ext cx="9143340" cy="75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Progress</a:t>
            </a:r>
          </a:p>
        </p:txBody>
      </p:sp>
      <p:grpSp>
        <p:nvGrpSpPr>
          <p:cNvPr id="22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9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131364266"/>
              </p:ext>
            </p:extLst>
          </p:nvPr>
        </p:nvGraphicFramePr>
        <p:xfrm>
          <a:off x="179512" y="476672"/>
          <a:ext cx="8784976" cy="5695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Google Shape;587;p33"/>
          <p:cNvSpPr txBox="1">
            <a:spLocks/>
          </p:cNvSpPr>
          <p:nvPr/>
        </p:nvSpPr>
        <p:spPr>
          <a:xfrm>
            <a:off x="54336" y="-26631"/>
            <a:ext cx="9143340" cy="75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Tropical Rice –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Share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62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00FF"/>
            </a:gs>
            <a:gs pos="100000">
              <a:srgbClr val="00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7;p33"/>
          <p:cNvSpPr txBox="1">
            <a:spLocks/>
          </p:cNvSpPr>
          <p:nvPr/>
        </p:nvSpPr>
        <p:spPr>
          <a:xfrm>
            <a:off x="3995936" y="620688"/>
            <a:ext cx="4363102" cy="756995"/>
          </a:xfrm>
          <a:prstGeom prst="rect">
            <a:avLst/>
          </a:prstGeom>
          <a:solidFill>
            <a:srgbClr val="C2FFF0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Change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884"/>
            <a:chExt cx="5759" cy="435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F81752B6-B562-2675-A7E1-FEE2CA42A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6293926"/>
            <a:ext cx="1897087" cy="3915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84168" y="2132856"/>
            <a:ext cx="2880320" cy="280076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Calibri"/>
                <a:cs typeface="Calibri"/>
              </a:rPr>
              <a:t>- 1997 -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latin typeface="Calibri"/>
                <a:cs typeface="Calibri"/>
              </a:rPr>
              <a:t>Crop Protection Law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60848"/>
            <a:ext cx="2822051" cy="2952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4" y="2996952"/>
            <a:ext cx="2974820" cy="3024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4" y="1"/>
            <a:ext cx="2950447" cy="29969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337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7148</TotalTime>
  <Words>163</Words>
  <Application>Microsoft Office PowerPoint</Application>
  <PresentationFormat>On-screen Show (4:3)</PresentationFormat>
  <Paragraphs>68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Arial Unicode MS</vt:lpstr>
      <vt:lpstr>Calibri</vt:lpstr>
      <vt:lpstr>Roboto</vt:lpstr>
      <vt:lpstr>Roboto Light</vt:lpstr>
      <vt:lpstr>Tahoma</vt:lpstr>
      <vt:lpstr>Times New Roman</vt:lpstr>
      <vt:lpstr>Tema do Office</vt:lpstr>
      <vt:lpstr>PowerPoint Presentation</vt:lpstr>
      <vt:lpstr>PowerPoint Presentation</vt:lpstr>
      <vt:lpstr>Technology Development - Research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Axell</dc:creator>
  <cp:lastModifiedBy>CERBARI Mihaela</cp:lastModifiedBy>
  <cp:revision>273</cp:revision>
  <cp:lastPrinted>1601-01-01T00:00:00Z</cp:lastPrinted>
  <dcterms:created xsi:type="dcterms:W3CDTF">2009-03-13T02:41:55Z</dcterms:created>
  <dcterms:modified xsi:type="dcterms:W3CDTF">2023-04-23T15:22:55Z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c084f7-b690-4c43-8ee6-d475b6d3461d_Enabled">
    <vt:lpwstr>true</vt:lpwstr>
  </property>
  <property fmtid="{D5CDD505-2E9C-101B-9397-08002B2CF9AE}" pid="3" name="MSIP_Label_bfc084f7-b690-4c43-8ee6-d475b6d3461d_SetDate">
    <vt:lpwstr>2023-04-23T15:22:55Z</vt:lpwstr>
  </property>
  <property fmtid="{D5CDD505-2E9C-101B-9397-08002B2CF9AE}" pid="4" name="MSIP_Label_bfc084f7-b690-4c43-8ee6-d475b6d3461d_Method">
    <vt:lpwstr>Standard</vt:lpwstr>
  </property>
  <property fmtid="{D5CDD505-2E9C-101B-9397-08002B2CF9AE}" pid="5" name="MSIP_Label_bfc084f7-b690-4c43-8ee6-d475b6d3461d_Name">
    <vt:lpwstr>FOR OFFICIAL USE ONLY</vt:lpwstr>
  </property>
  <property fmtid="{D5CDD505-2E9C-101B-9397-08002B2CF9AE}" pid="6" name="MSIP_Label_bfc084f7-b690-4c43-8ee6-d475b6d3461d_SiteId">
    <vt:lpwstr>faa31b06-8ccc-48c9-867f-f7510dd11c02</vt:lpwstr>
  </property>
  <property fmtid="{D5CDD505-2E9C-101B-9397-08002B2CF9AE}" pid="7" name="MSIP_Label_bfc084f7-b690-4c43-8ee6-d475b6d3461d_ActionId">
    <vt:lpwstr>c34a95eb-2b98-49df-a4ac-66f43b2ccc19</vt:lpwstr>
  </property>
  <property fmtid="{D5CDD505-2E9C-101B-9397-08002B2CF9AE}" pid="8" name="MSIP_Label_bfc084f7-b690-4c43-8ee6-d475b6d3461d_ContentBits">
    <vt:lpwstr>2</vt:lpwstr>
  </property>
</Properties>
</file>