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90" r:id="rId5"/>
    <p:sldId id="281" r:id="rId6"/>
    <p:sldId id="292" r:id="rId7"/>
    <p:sldId id="284" r:id="rId8"/>
    <p:sldId id="287" r:id="rId9"/>
    <p:sldId id="291" r:id="rId10"/>
    <p:sldId id="283" r:id="rId11"/>
    <p:sldId id="293" r:id="rId12"/>
    <p:sldId id="282" r:id="rId13"/>
    <p:sldId id="280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npi" pitchFamily="2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  <p:embeddedFont>
      <p:font typeface="Inpi Light" pitchFamily="2" charset="0"/>
      <p:regular r:id="rId26"/>
      <p: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eillTraductions" initials="OT" lastIdx="9" clrIdx="0">
    <p:extLst>
      <p:ext uri="{19B8F6BF-5375-455C-9EA6-DF929625EA0E}">
        <p15:presenceInfo xmlns:p15="http://schemas.microsoft.com/office/powerpoint/2012/main" userId="ONeillTraductio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3023" autoAdjust="0"/>
  </p:normalViewPr>
  <p:slideViewPr>
    <p:cSldViewPr snapToGrid="0" showGuides="1">
      <p:cViewPr varScale="1">
        <p:scale>
          <a:sx n="107" d="100"/>
          <a:sy n="107" d="100"/>
        </p:scale>
        <p:origin x="138" y="1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1926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Inpi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55CFE-09D3-464F-B267-5A46AF2D399E}" type="datetimeFigureOut">
              <a:rPr lang="fr-FR" smtClean="0">
                <a:latin typeface="Inpi" pitchFamily="2" charset="0"/>
              </a:rPr>
              <a:t>21/03/2023</a:t>
            </a:fld>
            <a:endParaRPr lang="fr-FR">
              <a:latin typeface="Inpi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Inpi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3A0C-8D9C-44A6-9FB7-DBDCF95F8B8E}" type="slidenum">
              <a:rPr lang="fr-FR" smtClean="0">
                <a:latin typeface="Inpi" pitchFamily="2" charset="0"/>
              </a:rPr>
              <a:t>‹N°›</a:t>
            </a:fld>
            <a:endParaRPr lang="fr-FR"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1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pi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pi" pitchFamily="2" charset="0"/>
              </a:defRPr>
            </a:lvl1pPr>
          </a:lstStyle>
          <a:p>
            <a:fld id="{65575794-C7DC-47EC-9A23-D112EBB8446F}" type="datetimeFigureOut">
              <a:rPr lang="fr-FR" smtClean="0"/>
              <a:pPr/>
              <a:t>21/03/2023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pi" pitchFamily="2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pi" pitchFamily="2" charset="0"/>
              </a:defRPr>
            </a:lvl1pPr>
          </a:lstStyle>
          <a:p>
            <a:fld id="{5249DF30-8829-4B28-9BB0-9667C463667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92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pi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pi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pi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pi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pi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9DF30-8829-4B28-9BB0-9667C463667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ichier:Republique-francaise-logo.sv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hyperlink" Target="https://fr.wikipedia.org/wiki/Fichier:Republique-francaise-logo.svg" TargetMode="External"/><Relationship Id="rId7" Type="http://schemas.openxmlformats.org/officeDocument/2006/relationships/hyperlink" Target="https://www.facebook.com/inpifr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linkedin.com/company/inpifrance/" TargetMode="External"/><Relationship Id="rId5" Type="http://schemas.openxmlformats.org/officeDocument/2006/relationships/hyperlink" Target="https://www.inpi.fr/f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hyperlink" Target="https://twitter.com/INPIFrance" TargetMode="External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arianne">
            <a:extLst>
              <a:ext uri="{FF2B5EF4-FFF2-40B4-BE49-F238E27FC236}">
                <a16:creationId xmlns:a16="http://schemas.microsoft.com/office/drawing/2014/main" id="{AF8CDA42-8680-0F49-83D3-9898F307D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970" y="185737"/>
            <a:ext cx="1685778" cy="152141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D39B7DE-3C90-B44F-A03B-0B06C3F6DBE0}"/>
              </a:ext>
            </a:extLst>
          </p:cNvPr>
          <p:cNvSpPr txBox="1"/>
          <p:nvPr userDrawn="1"/>
        </p:nvSpPr>
        <p:spPr>
          <a:xfrm>
            <a:off x="4943872" y="3632538"/>
            <a:ext cx="381642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500" b="1" dirty="0">
              <a:solidFill>
                <a:srgbClr val="C1CC26"/>
              </a:solidFill>
              <a:latin typeface="Inpi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8EC7EED-A128-AA4E-B8CF-326EFF282F80}"/>
              </a:ext>
            </a:extLst>
          </p:cNvPr>
          <p:cNvSpPr txBox="1"/>
          <p:nvPr userDrawn="1"/>
        </p:nvSpPr>
        <p:spPr>
          <a:xfrm>
            <a:off x="3503712" y="3826325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000" dirty="0">
              <a:solidFill>
                <a:srgbClr val="C1CC26"/>
              </a:solidFill>
              <a:latin typeface="Inpi Light" pitchFamily="2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8B4FF53-CC35-8E42-92CF-4E2B51525445}"/>
              </a:ext>
            </a:extLst>
          </p:cNvPr>
          <p:cNvGrpSpPr/>
          <p:nvPr userDrawn="1"/>
        </p:nvGrpSpPr>
        <p:grpSpPr>
          <a:xfrm>
            <a:off x="9060051" y="4915273"/>
            <a:ext cx="2817841" cy="2354888"/>
            <a:chOff x="251519" y="-118123"/>
            <a:chExt cx="2160241" cy="1805328"/>
          </a:xfrm>
        </p:grpSpPr>
        <p:sp>
          <p:nvSpPr>
            <p:cNvPr id="11" name="Hexagone 10">
              <a:extLst>
                <a:ext uri="{FF2B5EF4-FFF2-40B4-BE49-F238E27FC236}">
                  <a16:creationId xmlns:a16="http://schemas.microsoft.com/office/drawing/2014/main" id="{00CCCAFF-923B-5348-9504-62E54FD077E7}"/>
                </a:ext>
              </a:extLst>
            </p:cNvPr>
            <p:cNvSpPr/>
            <p:nvPr/>
          </p:nvSpPr>
          <p:spPr>
            <a:xfrm rot="5400000">
              <a:off x="178126" y="317057"/>
              <a:ext cx="1443541" cy="1296755"/>
            </a:xfrm>
            <a:prstGeom prst="hexagon">
              <a:avLst>
                <a:gd name="adj" fmla="val 28162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24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id="{860794A9-C1B5-6642-AAD6-D4B4E426FD2C}"/>
                </a:ext>
              </a:extLst>
            </p:cNvPr>
            <p:cNvSpPr/>
            <p:nvPr/>
          </p:nvSpPr>
          <p:spPr>
            <a:xfrm rot="16200000">
              <a:off x="1605045" y="419946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Hexagone 12">
              <a:extLst>
                <a:ext uri="{FF2B5EF4-FFF2-40B4-BE49-F238E27FC236}">
                  <a16:creationId xmlns:a16="http://schemas.microsoft.com/office/drawing/2014/main" id="{48D87788-936E-534C-B373-770A1C5EBD58}"/>
                </a:ext>
              </a:extLst>
            </p:cNvPr>
            <p:cNvSpPr/>
            <p:nvPr/>
          </p:nvSpPr>
          <p:spPr>
            <a:xfrm rot="9000000">
              <a:off x="1262263" y="-118123"/>
              <a:ext cx="643882" cy="578409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8DE3B30-A385-C548-B14A-818AB6195B93}"/>
              </a:ext>
            </a:extLst>
          </p:cNvPr>
          <p:cNvGrpSpPr/>
          <p:nvPr userDrawn="1"/>
        </p:nvGrpSpPr>
        <p:grpSpPr>
          <a:xfrm>
            <a:off x="-11571" y="4474"/>
            <a:ext cx="3745876" cy="2584500"/>
            <a:chOff x="-283164" y="194426"/>
            <a:chExt cx="2871703" cy="1981355"/>
          </a:xfrm>
        </p:grpSpPr>
        <p:sp>
          <p:nvSpPr>
            <p:cNvPr id="16" name="Hexagone 21">
              <a:extLst>
                <a:ext uri="{FF2B5EF4-FFF2-40B4-BE49-F238E27FC236}">
                  <a16:creationId xmlns:a16="http://schemas.microsoft.com/office/drawing/2014/main" id="{C94AE430-CE38-DB4B-A33B-355B001BF485}"/>
                </a:ext>
              </a:extLst>
            </p:cNvPr>
            <p:cNvSpPr/>
            <p:nvPr/>
          </p:nvSpPr>
          <p:spPr>
            <a:xfrm rot="5400000">
              <a:off x="-348465" y="259727"/>
              <a:ext cx="1933997" cy="1803395"/>
            </a:xfrm>
            <a:custGeom>
              <a:avLst/>
              <a:gdLst>
                <a:gd name="connsiteX0" fmla="*/ 0 w 4066747"/>
                <a:gd name="connsiteY0" fmla="*/ 1826610 h 3653219"/>
                <a:gd name="connsiteX1" fmla="*/ 1028820 w 4066747"/>
                <a:gd name="connsiteY1" fmla="*/ 1 h 3653219"/>
                <a:gd name="connsiteX2" fmla="*/ 3037927 w 4066747"/>
                <a:gd name="connsiteY2" fmla="*/ 1 h 3653219"/>
                <a:gd name="connsiteX3" fmla="*/ 4066747 w 4066747"/>
                <a:gd name="connsiteY3" fmla="*/ 1826610 h 3653219"/>
                <a:gd name="connsiteX4" fmla="*/ 3037927 w 4066747"/>
                <a:gd name="connsiteY4" fmla="*/ 3653218 h 3653219"/>
                <a:gd name="connsiteX5" fmla="*/ 1028820 w 4066747"/>
                <a:gd name="connsiteY5" fmla="*/ 3653218 h 3653219"/>
                <a:gd name="connsiteX6" fmla="*/ 0 w 4066747"/>
                <a:gd name="connsiteY6" fmla="*/ 1826610 h 3653219"/>
                <a:gd name="connsiteX0" fmla="*/ 0 w 4066747"/>
                <a:gd name="connsiteY0" fmla="*/ 1826609 h 3653217"/>
                <a:gd name="connsiteX1" fmla="*/ 1028820 w 4066747"/>
                <a:gd name="connsiteY1" fmla="*/ 0 h 3653217"/>
                <a:gd name="connsiteX2" fmla="*/ 3037927 w 4066747"/>
                <a:gd name="connsiteY2" fmla="*/ 0 h 3653217"/>
                <a:gd name="connsiteX3" fmla="*/ 4066747 w 4066747"/>
                <a:gd name="connsiteY3" fmla="*/ 1826609 h 3653217"/>
                <a:gd name="connsiteX4" fmla="*/ 3786072 w 4066747"/>
                <a:gd name="connsiteY4" fmla="*/ 2343963 h 3653217"/>
                <a:gd name="connsiteX5" fmla="*/ 1028820 w 4066747"/>
                <a:gd name="connsiteY5" fmla="*/ 3653217 h 3653217"/>
                <a:gd name="connsiteX6" fmla="*/ 0 w 4066747"/>
                <a:gd name="connsiteY6" fmla="*/ 1826609 h 3653217"/>
                <a:gd name="connsiteX0" fmla="*/ 1028820 w 4066747"/>
                <a:gd name="connsiteY0" fmla="*/ 3653217 h 3744657"/>
                <a:gd name="connsiteX1" fmla="*/ 0 w 4066747"/>
                <a:gd name="connsiteY1" fmla="*/ 1826609 h 3744657"/>
                <a:gd name="connsiteX2" fmla="*/ 1028820 w 4066747"/>
                <a:gd name="connsiteY2" fmla="*/ 0 h 3744657"/>
                <a:gd name="connsiteX3" fmla="*/ 3037927 w 4066747"/>
                <a:gd name="connsiteY3" fmla="*/ 0 h 3744657"/>
                <a:gd name="connsiteX4" fmla="*/ 4066747 w 4066747"/>
                <a:gd name="connsiteY4" fmla="*/ 1826609 h 3744657"/>
                <a:gd name="connsiteX5" fmla="*/ 3786072 w 4066747"/>
                <a:gd name="connsiteY5" fmla="*/ 2343963 h 3744657"/>
                <a:gd name="connsiteX6" fmla="*/ 1120260 w 4066747"/>
                <a:gd name="connsiteY6" fmla="*/ 3744657 h 3744657"/>
                <a:gd name="connsiteX0" fmla="*/ 1028820 w 4066747"/>
                <a:gd name="connsiteY0" fmla="*/ 3653217 h 3692702"/>
                <a:gd name="connsiteX1" fmla="*/ 0 w 4066747"/>
                <a:gd name="connsiteY1" fmla="*/ 1826609 h 3692702"/>
                <a:gd name="connsiteX2" fmla="*/ 1028820 w 4066747"/>
                <a:gd name="connsiteY2" fmla="*/ 0 h 3692702"/>
                <a:gd name="connsiteX3" fmla="*/ 3037927 w 4066747"/>
                <a:gd name="connsiteY3" fmla="*/ 0 h 3692702"/>
                <a:gd name="connsiteX4" fmla="*/ 4066747 w 4066747"/>
                <a:gd name="connsiteY4" fmla="*/ 1826609 h 3692702"/>
                <a:gd name="connsiteX5" fmla="*/ 3786072 w 4066747"/>
                <a:gd name="connsiteY5" fmla="*/ 2343963 h 3692702"/>
                <a:gd name="connsiteX6" fmla="*/ 2304822 w 4066747"/>
                <a:gd name="connsiteY6" fmla="*/ 3692702 h 3692702"/>
                <a:gd name="connsiteX0" fmla="*/ 1028820 w 4066747"/>
                <a:gd name="connsiteY0" fmla="*/ 3653217 h 3653217"/>
                <a:gd name="connsiteX1" fmla="*/ 0 w 4066747"/>
                <a:gd name="connsiteY1" fmla="*/ 1826609 h 3653217"/>
                <a:gd name="connsiteX2" fmla="*/ 1028820 w 4066747"/>
                <a:gd name="connsiteY2" fmla="*/ 0 h 3653217"/>
                <a:gd name="connsiteX3" fmla="*/ 3037927 w 4066747"/>
                <a:gd name="connsiteY3" fmla="*/ 0 h 3653217"/>
                <a:gd name="connsiteX4" fmla="*/ 4066747 w 4066747"/>
                <a:gd name="connsiteY4" fmla="*/ 1826609 h 3653217"/>
                <a:gd name="connsiteX5" fmla="*/ 3786072 w 4066747"/>
                <a:gd name="connsiteY5" fmla="*/ 2343963 h 3653217"/>
                <a:gd name="connsiteX0" fmla="*/ 1028820 w 4066747"/>
                <a:gd name="connsiteY0" fmla="*/ 3653220 h 3653220"/>
                <a:gd name="connsiteX1" fmla="*/ 0 w 4066747"/>
                <a:gd name="connsiteY1" fmla="*/ 1826612 h 3653220"/>
                <a:gd name="connsiteX2" fmla="*/ 1506800 w 4066747"/>
                <a:gd name="connsiteY2" fmla="*/ 0 h 3653220"/>
                <a:gd name="connsiteX3" fmla="*/ 3037927 w 4066747"/>
                <a:gd name="connsiteY3" fmla="*/ 3 h 3653220"/>
                <a:gd name="connsiteX4" fmla="*/ 4066747 w 4066747"/>
                <a:gd name="connsiteY4" fmla="*/ 1826612 h 3653220"/>
                <a:gd name="connsiteX5" fmla="*/ 3786072 w 4066747"/>
                <a:gd name="connsiteY5" fmla="*/ 2343966 h 3653220"/>
                <a:gd name="connsiteX0" fmla="*/ 0 w 3037927"/>
                <a:gd name="connsiteY0" fmla="*/ 3653220 h 3653220"/>
                <a:gd name="connsiteX1" fmla="*/ 477980 w 3037927"/>
                <a:gd name="connsiteY1" fmla="*/ 0 h 3653220"/>
                <a:gd name="connsiteX2" fmla="*/ 2009107 w 3037927"/>
                <a:gd name="connsiteY2" fmla="*/ 3 h 3653220"/>
                <a:gd name="connsiteX3" fmla="*/ 3037927 w 3037927"/>
                <a:gd name="connsiteY3" fmla="*/ 1826612 h 3653220"/>
                <a:gd name="connsiteX4" fmla="*/ 2757252 w 3037927"/>
                <a:gd name="connsiteY4" fmla="*/ 2343966 h 3653220"/>
                <a:gd name="connsiteX0" fmla="*/ 0 w 2559947"/>
                <a:gd name="connsiteY0" fmla="*/ 0 h 2343966"/>
                <a:gd name="connsiteX1" fmla="*/ 1531127 w 2559947"/>
                <a:gd name="connsiteY1" fmla="*/ 3 h 2343966"/>
                <a:gd name="connsiteX2" fmla="*/ 2559947 w 2559947"/>
                <a:gd name="connsiteY2" fmla="*/ 1826612 h 2343966"/>
                <a:gd name="connsiteX3" fmla="*/ 2279272 w 2559947"/>
                <a:gd name="connsiteY3" fmla="*/ 2343966 h 2343966"/>
                <a:gd name="connsiteX0" fmla="*/ 0 w 2510710"/>
                <a:gd name="connsiteY0" fmla="*/ 7031 h 2343963"/>
                <a:gd name="connsiteX1" fmla="*/ 1481890 w 2510710"/>
                <a:gd name="connsiteY1" fmla="*/ 0 h 2343963"/>
                <a:gd name="connsiteX2" fmla="*/ 2510710 w 2510710"/>
                <a:gd name="connsiteY2" fmla="*/ 1826609 h 2343963"/>
                <a:gd name="connsiteX3" fmla="*/ 2230035 w 2510710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3 w 2503699"/>
                <a:gd name="connsiteY0" fmla="*/ 0 h 2365067"/>
                <a:gd name="connsiteX1" fmla="*/ 1474879 w 2503699"/>
                <a:gd name="connsiteY1" fmla="*/ 21104 h 2365067"/>
                <a:gd name="connsiteX2" fmla="*/ 2503699 w 2503699"/>
                <a:gd name="connsiteY2" fmla="*/ 1847713 h 2365067"/>
                <a:gd name="connsiteX3" fmla="*/ 2223024 w 2503699"/>
                <a:gd name="connsiteY3" fmla="*/ 2365067 h 2365067"/>
                <a:gd name="connsiteX0" fmla="*/ 0 w 2503676"/>
                <a:gd name="connsiteY0" fmla="*/ 54238 h 2419305"/>
                <a:gd name="connsiteX1" fmla="*/ 1474856 w 2503676"/>
                <a:gd name="connsiteY1" fmla="*/ 75342 h 2419305"/>
                <a:gd name="connsiteX2" fmla="*/ 2503676 w 2503676"/>
                <a:gd name="connsiteY2" fmla="*/ 1901951 h 2419305"/>
                <a:gd name="connsiteX3" fmla="*/ 2223001 w 2503676"/>
                <a:gd name="connsiteY3" fmla="*/ 2419305 h 2419305"/>
                <a:gd name="connsiteX0" fmla="*/ 0 w 2522725"/>
                <a:gd name="connsiteY0" fmla="*/ 57113 h 2409480"/>
                <a:gd name="connsiteX1" fmla="*/ 1493905 w 2522725"/>
                <a:gd name="connsiteY1" fmla="*/ 65517 h 2409480"/>
                <a:gd name="connsiteX2" fmla="*/ 2522725 w 2522725"/>
                <a:gd name="connsiteY2" fmla="*/ 1892126 h 2409480"/>
                <a:gd name="connsiteX3" fmla="*/ 2242050 w 2522725"/>
                <a:gd name="connsiteY3" fmla="*/ 2409480 h 2409480"/>
                <a:gd name="connsiteX0" fmla="*/ 0 w 2522725"/>
                <a:gd name="connsiteY0" fmla="*/ 0 h 2352367"/>
                <a:gd name="connsiteX1" fmla="*/ 1493905 w 2522725"/>
                <a:gd name="connsiteY1" fmla="*/ 8404 h 2352367"/>
                <a:gd name="connsiteX2" fmla="*/ 2522725 w 2522725"/>
                <a:gd name="connsiteY2" fmla="*/ 1835013 h 2352367"/>
                <a:gd name="connsiteX3" fmla="*/ 2242050 w 2522725"/>
                <a:gd name="connsiteY3" fmla="*/ 2352367 h 23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725" h="2352367">
                  <a:moveTo>
                    <a:pt x="0" y="0"/>
                  </a:moveTo>
                  <a:lnTo>
                    <a:pt x="1493905" y="8404"/>
                  </a:lnTo>
                  <a:lnTo>
                    <a:pt x="2522725" y="1835013"/>
                  </a:lnTo>
                  <a:lnTo>
                    <a:pt x="2242050" y="2352367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rgbClr val="58B3B3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Hexagone 16">
              <a:extLst>
                <a:ext uri="{FF2B5EF4-FFF2-40B4-BE49-F238E27FC236}">
                  <a16:creationId xmlns:a16="http://schemas.microsoft.com/office/drawing/2014/main" id="{7DB65F75-8B6D-604F-9F8C-272850A8FABD}"/>
                </a:ext>
              </a:extLst>
            </p:cNvPr>
            <p:cNvSpPr/>
            <p:nvPr/>
          </p:nvSpPr>
          <p:spPr>
            <a:xfrm rot="16200000">
              <a:off x="1219805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58B3B3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6E0FBE2C-B5D5-2F49-8799-723834F2086F}"/>
                </a:ext>
              </a:extLst>
            </p:cNvPr>
            <p:cNvSpPr/>
            <p:nvPr/>
          </p:nvSpPr>
          <p:spPr>
            <a:xfrm rot="16200000">
              <a:off x="1585164" y="601918"/>
              <a:ext cx="1057122" cy="949628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58B3B3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DD3EF51-854C-4743-AD55-B55F644CB5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71" y="5637579"/>
            <a:ext cx="1328058" cy="955032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2CECEE4A-4DB5-AF4B-BA5E-4777FFF2AD21}"/>
              </a:ext>
            </a:extLst>
          </p:cNvPr>
          <p:cNvGrpSpPr/>
          <p:nvPr userDrawn="1"/>
        </p:nvGrpSpPr>
        <p:grpSpPr>
          <a:xfrm>
            <a:off x="4079776" y="4650384"/>
            <a:ext cx="4032448" cy="146768"/>
            <a:chOff x="4079776" y="4468628"/>
            <a:chExt cx="4032448" cy="146768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67C92EF-6DB4-AA4E-89E6-51E4D714E360}"/>
                </a:ext>
              </a:extLst>
            </p:cNvPr>
            <p:cNvCxnSpPr/>
            <p:nvPr/>
          </p:nvCxnSpPr>
          <p:spPr>
            <a:xfrm>
              <a:off x="6312024" y="4542020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DAF8D99E-C9ED-F348-BE85-884CC59EA256}"/>
                </a:ext>
              </a:extLst>
            </p:cNvPr>
            <p:cNvCxnSpPr/>
            <p:nvPr/>
          </p:nvCxnSpPr>
          <p:spPr>
            <a:xfrm>
              <a:off x="4079776" y="4542020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Hexagone 22">
              <a:extLst>
                <a:ext uri="{FF2B5EF4-FFF2-40B4-BE49-F238E27FC236}">
                  <a16:creationId xmlns:a16="http://schemas.microsoft.com/office/drawing/2014/main" id="{314AD2AF-35D1-C84F-9EAF-5094A05E5072}"/>
                </a:ext>
              </a:extLst>
            </p:cNvPr>
            <p:cNvSpPr/>
            <p:nvPr/>
          </p:nvSpPr>
          <p:spPr>
            <a:xfrm rot="16200000" flipH="1">
              <a:off x="6022616" y="4477435"/>
              <a:ext cx="146768" cy="129154"/>
            </a:xfrm>
            <a:prstGeom prst="hexagon">
              <a:avLst>
                <a:gd name="adj" fmla="val 28952"/>
                <a:gd name="vf" fmla="val 115470"/>
              </a:avLst>
            </a:prstGeom>
            <a:solidFill>
              <a:srgbClr val="05616F"/>
            </a:solidFill>
            <a:ln w="158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C1CC26"/>
                  </a:solidFill>
                </a:rPr>
                <a:t> 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09048E9-78F7-804B-911B-072304212A1F}"/>
              </a:ext>
            </a:extLst>
          </p:cNvPr>
          <p:cNvGrpSpPr/>
          <p:nvPr userDrawn="1"/>
        </p:nvGrpSpPr>
        <p:grpSpPr>
          <a:xfrm>
            <a:off x="4079776" y="1988840"/>
            <a:ext cx="4032448" cy="146768"/>
            <a:chOff x="4079776" y="1988840"/>
            <a:chExt cx="4032448" cy="146768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C5966EC1-2BA2-B94B-B150-E4B4DF41DA55}"/>
                </a:ext>
              </a:extLst>
            </p:cNvPr>
            <p:cNvCxnSpPr/>
            <p:nvPr/>
          </p:nvCxnSpPr>
          <p:spPr>
            <a:xfrm>
              <a:off x="6312024" y="2062223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613C6AF-7EE2-464F-A825-06F181F61C2E}"/>
                </a:ext>
              </a:extLst>
            </p:cNvPr>
            <p:cNvCxnSpPr/>
            <p:nvPr/>
          </p:nvCxnSpPr>
          <p:spPr>
            <a:xfrm>
              <a:off x="4079776" y="2062223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Hexagone 26">
              <a:extLst>
                <a:ext uri="{FF2B5EF4-FFF2-40B4-BE49-F238E27FC236}">
                  <a16:creationId xmlns:a16="http://schemas.microsoft.com/office/drawing/2014/main" id="{A992A595-99A5-A44B-AABE-C46BBE9B392D}"/>
                </a:ext>
              </a:extLst>
            </p:cNvPr>
            <p:cNvSpPr/>
            <p:nvPr/>
          </p:nvSpPr>
          <p:spPr>
            <a:xfrm rot="16200000" flipH="1">
              <a:off x="6022616" y="1997647"/>
              <a:ext cx="146768" cy="129154"/>
            </a:xfrm>
            <a:prstGeom prst="hexagon">
              <a:avLst>
                <a:gd name="adj" fmla="val 28952"/>
                <a:gd name="vf" fmla="val 115470"/>
              </a:avLst>
            </a:prstGeom>
            <a:solidFill>
              <a:srgbClr val="05616F"/>
            </a:solidFill>
            <a:ln w="158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C1CC26"/>
                  </a:solidFill>
                </a:rPr>
                <a:t> </a:t>
              </a:r>
            </a:p>
          </p:txBody>
        </p:sp>
      </p:grpSp>
      <p:sp>
        <p:nvSpPr>
          <p:cNvPr id="28" name="Titre 23">
            <a:extLst>
              <a:ext uri="{FF2B5EF4-FFF2-40B4-BE49-F238E27FC236}">
                <a16:creationId xmlns:a16="http://schemas.microsoft.com/office/drawing/2014/main" id="{24A78C60-118E-2047-B65D-BCB999803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1" y="2060859"/>
            <a:ext cx="7200798" cy="2661533"/>
          </a:xfrm>
        </p:spPr>
        <p:txBody>
          <a:bodyPr/>
          <a:lstStyle>
            <a:lvl1pPr fontAlgn="ctr">
              <a:defRPr lang="fr-FR" sz="6000" b="1" kern="1200" baseline="0" dirty="0" smtClean="0">
                <a:gradFill>
                  <a:gsLst>
                    <a:gs pos="94690">
                      <a:srgbClr val="C1CC26"/>
                    </a:gs>
                    <a:gs pos="38000">
                      <a:srgbClr val="51B0B0"/>
                    </a:gs>
                    <a:gs pos="0">
                      <a:srgbClr val="05616F"/>
                    </a:gs>
                  </a:gsLst>
                  <a:lin ang="2400000" scaled="0"/>
                </a:gradFill>
                <a:latin typeface="Inpi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335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-TITRE">
    <p:bg>
      <p:bgPr>
        <a:gradFill>
          <a:gsLst>
            <a:gs pos="0">
              <a:srgbClr val="037A82"/>
            </a:gs>
            <a:gs pos="100000">
              <a:srgbClr val="05616F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4C30891-3AD5-5A4F-AAB0-97177792F2AF}"/>
              </a:ext>
            </a:extLst>
          </p:cNvPr>
          <p:cNvGrpSpPr/>
          <p:nvPr userDrawn="1"/>
        </p:nvGrpSpPr>
        <p:grpSpPr>
          <a:xfrm>
            <a:off x="3549319" y="914688"/>
            <a:ext cx="5028624" cy="5028624"/>
            <a:chOff x="3969817" y="1335186"/>
            <a:chExt cx="4187628" cy="4187628"/>
          </a:xfrm>
        </p:grpSpPr>
        <p:sp>
          <p:nvSpPr>
            <p:cNvPr id="8" name="Hexagone 12">
              <a:extLst>
                <a:ext uri="{FF2B5EF4-FFF2-40B4-BE49-F238E27FC236}">
                  <a16:creationId xmlns:a16="http://schemas.microsoft.com/office/drawing/2014/main" id="{BE3B4261-EABF-AD4E-B52C-47CD314B5DB5}"/>
                </a:ext>
              </a:extLst>
            </p:cNvPr>
            <p:cNvSpPr/>
            <p:nvPr userDrawn="1"/>
          </p:nvSpPr>
          <p:spPr>
            <a:xfrm rot="8100000">
              <a:off x="3969817" y="1611171"/>
              <a:ext cx="4187628" cy="363565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70000"/>
                  </a:scheme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54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9" name="Hexagone 12">
              <a:extLst>
                <a:ext uri="{FF2B5EF4-FFF2-40B4-BE49-F238E27FC236}">
                  <a16:creationId xmlns:a16="http://schemas.microsoft.com/office/drawing/2014/main" id="{64A740BD-6F59-6B4A-BB04-FC7CFB6BC630}"/>
                </a:ext>
              </a:extLst>
            </p:cNvPr>
            <p:cNvSpPr/>
            <p:nvPr userDrawn="1"/>
          </p:nvSpPr>
          <p:spPr>
            <a:xfrm rot="5400000">
              <a:off x="3996773" y="1611171"/>
              <a:ext cx="4187628" cy="363565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1A9AF"/>
                </a:gs>
                <a:gs pos="94000">
                  <a:srgbClr val="037A82"/>
                </a:gs>
              </a:gsLst>
              <a:path path="circle">
                <a:fillToRect r="100000" b="100000"/>
              </a:path>
              <a:tileRect l="-100000" t="-100000"/>
            </a:gradFill>
            <a:ln w="2540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10" name="Hexagone 12">
              <a:extLst>
                <a:ext uri="{FF2B5EF4-FFF2-40B4-BE49-F238E27FC236}">
                  <a16:creationId xmlns:a16="http://schemas.microsoft.com/office/drawing/2014/main" id="{3CBAC872-3427-9649-9CBD-128431213E68}"/>
                </a:ext>
              </a:extLst>
            </p:cNvPr>
            <p:cNvSpPr/>
            <p:nvPr userDrawn="1"/>
          </p:nvSpPr>
          <p:spPr>
            <a:xfrm rot="5400000">
              <a:off x="4468007" y="2015592"/>
              <a:ext cx="3255986" cy="2826818"/>
            </a:xfrm>
            <a:custGeom>
              <a:avLst/>
              <a:gdLst>
                <a:gd name="connsiteX0" fmla="*/ 0 w 3265814"/>
                <a:gd name="connsiteY0" fmla="*/ 1392659 h 2785317"/>
                <a:gd name="connsiteX1" fmla="*/ 796573 w 3265814"/>
                <a:gd name="connsiteY1" fmla="*/ 1 h 2785317"/>
                <a:gd name="connsiteX2" fmla="*/ 2469241 w 3265814"/>
                <a:gd name="connsiteY2" fmla="*/ 1 h 2785317"/>
                <a:gd name="connsiteX3" fmla="*/ 3265814 w 3265814"/>
                <a:gd name="connsiteY3" fmla="*/ 1392659 h 2785317"/>
                <a:gd name="connsiteX4" fmla="*/ 2469241 w 3265814"/>
                <a:gd name="connsiteY4" fmla="*/ 2785316 h 2785317"/>
                <a:gd name="connsiteX5" fmla="*/ 796573 w 3265814"/>
                <a:gd name="connsiteY5" fmla="*/ 2785316 h 2785317"/>
                <a:gd name="connsiteX6" fmla="*/ 0 w 3265814"/>
                <a:gd name="connsiteY6" fmla="*/ 1392659 h 2785317"/>
                <a:gd name="connsiteX0" fmla="*/ 0 w 3345078"/>
                <a:gd name="connsiteY0" fmla="*/ 1345500 h 2785315"/>
                <a:gd name="connsiteX1" fmla="*/ 875837 w 3345078"/>
                <a:gd name="connsiteY1" fmla="*/ 0 h 2785315"/>
                <a:gd name="connsiteX2" fmla="*/ 2548505 w 3345078"/>
                <a:gd name="connsiteY2" fmla="*/ 0 h 2785315"/>
                <a:gd name="connsiteX3" fmla="*/ 3345078 w 3345078"/>
                <a:gd name="connsiteY3" fmla="*/ 1392658 h 2785315"/>
                <a:gd name="connsiteX4" fmla="*/ 2548505 w 3345078"/>
                <a:gd name="connsiteY4" fmla="*/ 2785315 h 2785315"/>
                <a:gd name="connsiteX5" fmla="*/ 875837 w 3345078"/>
                <a:gd name="connsiteY5" fmla="*/ 2785315 h 2785315"/>
                <a:gd name="connsiteX6" fmla="*/ 0 w 3345078"/>
                <a:gd name="connsiteY6" fmla="*/ 1345500 h 2785315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48505 w 3345078"/>
                <a:gd name="connsiteY2" fmla="*/ 97132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3345078"/>
                <a:gd name="connsiteY0" fmla="*/ 1442632 h 2882447"/>
                <a:gd name="connsiteX1" fmla="*/ 843183 w 3345078"/>
                <a:gd name="connsiteY1" fmla="*/ 0 h 2882447"/>
                <a:gd name="connsiteX2" fmla="*/ 2516503 w 3345078"/>
                <a:gd name="connsiteY2" fmla="*/ 11216 h 2882447"/>
                <a:gd name="connsiteX3" fmla="*/ 3345078 w 3345078"/>
                <a:gd name="connsiteY3" fmla="*/ 1489790 h 2882447"/>
                <a:gd name="connsiteX4" fmla="*/ 2548505 w 3345078"/>
                <a:gd name="connsiteY4" fmla="*/ 2882447 h 2882447"/>
                <a:gd name="connsiteX5" fmla="*/ 875837 w 3345078"/>
                <a:gd name="connsiteY5" fmla="*/ 2882447 h 2882447"/>
                <a:gd name="connsiteX6" fmla="*/ 0 w 3345078"/>
                <a:gd name="connsiteY6" fmla="*/ 1442632 h 2882447"/>
                <a:gd name="connsiteX0" fmla="*/ 0 w 2993487"/>
                <a:gd name="connsiteY0" fmla="*/ 1442632 h 2882447"/>
                <a:gd name="connsiteX1" fmla="*/ 843183 w 2993487"/>
                <a:gd name="connsiteY1" fmla="*/ 0 h 2882447"/>
                <a:gd name="connsiteX2" fmla="*/ 2516503 w 2993487"/>
                <a:gd name="connsiteY2" fmla="*/ 11216 h 2882447"/>
                <a:gd name="connsiteX3" fmla="*/ 2993487 w 2993487"/>
                <a:gd name="connsiteY3" fmla="*/ 1442708 h 2882447"/>
                <a:gd name="connsiteX4" fmla="*/ 2548505 w 2993487"/>
                <a:gd name="connsiteY4" fmla="*/ 2882447 h 2882447"/>
                <a:gd name="connsiteX5" fmla="*/ 875837 w 2993487"/>
                <a:gd name="connsiteY5" fmla="*/ 2882447 h 2882447"/>
                <a:gd name="connsiteX6" fmla="*/ 0 w 2993487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548505 w 3338115"/>
                <a:gd name="connsiteY4" fmla="*/ 288244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82447"/>
                <a:gd name="connsiteX1" fmla="*/ 843183 w 3338115"/>
                <a:gd name="connsiteY1" fmla="*/ 0 h 2882447"/>
                <a:gd name="connsiteX2" fmla="*/ 2516503 w 3338115"/>
                <a:gd name="connsiteY2" fmla="*/ 11216 h 2882447"/>
                <a:gd name="connsiteX3" fmla="*/ 3338115 w 3338115"/>
                <a:gd name="connsiteY3" fmla="*/ 1447433 h 2882447"/>
                <a:gd name="connsiteX4" fmla="*/ 2424096 w 3338115"/>
                <a:gd name="connsiteY4" fmla="*/ 2484557 h 2882447"/>
                <a:gd name="connsiteX5" fmla="*/ 875837 w 3338115"/>
                <a:gd name="connsiteY5" fmla="*/ 2882447 h 2882447"/>
                <a:gd name="connsiteX6" fmla="*/ 0 w 3338115"/>
                <a:gd name="connsiteY6" fmla="*/ 1442632 h 2882447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875837 w 3338115"/>
                <a:gd name="connsiteY5" fmla="*/ 2882447 h 2896270"/>
                <a:gd name="connsiteX6" fmla="*/ 0 w 3338115"/>
                <a:gd name="connsiteY6" fmla="*/ 1442632 h 2896270"/>
                <a:gd name="connsiteX0" fmla="*/ 0 w 3338115"/>
                <a:gd name="connsiteY0" fmla="*/ 1442632 h 2896270"/>
                <a:gd name="connsiteX1" fmla="*/ 843183 w 3338115"/>
                <a:gd name="connsiteY1" fmla="*/ 0 h 2896270"/>
                <a:gd name="connsiteX2" fmla="*/ 2516503 w 3338115"/>
                <a:gd name="connsiteY2" fmla="*/ 11216 h 2896270"/>
                <a:gd name="connsiteX3" fmla="*/ 3338115 w 3338115"/>
                <a:gd name="connsiteY3" fmla="*/ 1447433 h 2896270"/>
                <a:gd name="connsiteX4" fmla="*/ 2504295 w 3338115"/>
                <a:gd name="connsiteY4" fmla="*/ 2896270 h 2896270"/>
                <a:gd name="connsiteX5" fmla="*/ 1001296 w 3338115"/>
                <a:gd name="connsiteY5" fmla="*/ 2717607 h 2896270"/>
                <a:gd name="connsiteX6" fmla="*/ 0 w 3338115"/>
                <a:gd name="connsiteY6" fmla="*/ 1442632 h 2896270"/>
                <a:gd name="connsiteX0" fmla="*/ 0 w 3338115"/>
                <a:gd name="connsiteY0" fmla="*/ 1442632 h 2898121"/>
                <a:gd name="connsiteX1" fmla="*/ 843183 w 3338115"/>
                <a:gd name="connsiteY1" fmla="*/ 0 h 2898121"/>
                <a:gd name="connsiteX2" fmla="*/ 2516503 w 3338115"/>
                <a:gd name="connsiteY2" fmla="*/ 11216 h 2898121"/>
                <a:gd name="connsiteX3" fmla="*/ 3338115 w 3338115"/>
                <a:gd name="connsiteY3" fmla="*/ 1447433 h 2898121"/>
                <a:gd name="connsiteX4" fmla="*/ 2504295 w 3338115"/>
                <a:gd name="connsiteY4" fmla="*/ 2896270 h 2898121"/>
                <a:gd name="connsiteX5" fmla="*/ 838487 w 3338115"/>
                <a:gd name="connsiteY5" fmla="*/ 2898121 h 2898121"/>
                <a:gd name="connsiteX6" fmla="*/ 0 w 3338115"/>
                <a:gd name="connsiteY6" fmla="*/ 1442632 h 289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115" h="2898121">
                  <a:moveTo>
                    <a:pt x="0" y="1442632"/>
                  </a:moveTo>
                  <a:lnTo>
                    <a:pt x="843183" y="0"/>
                  </a:lnTo>
                  <a:lnTo>
                    <a:pt x="2516503" y="11216"/>
                  </a:lnTo>
                  <a:lnTo>
                    <a:pt x="3338115" y="1447433"/>
                  </a:lnTo>
                  <a:lnTo>
                    <a:pt x="2504295" y="2896270"/>
                  </a:lnTo>
                  <a:lnTo>
                    <a:pt x="838487" y="2898121"/>
                  </a:lnTo>
                  <a:lnTo>
                    <a:pt x="0" y="1442632"/>
                  </a:lnTo>
                  <a:close/>
                </a:path>
              </a:pathLst>
            </a:custGeom>
            <a:solidFill>
              <a:schemeClr val="bg1"/>
            </a:solidFill>
            <a:ln w="228600" cap="rnd">
              <a:noFill/>
              <a:round/>
            </a:ln>
            <a:effectLst>
              <a:outerShdw blurRad="304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endParaRPr lang="fr-FR" sz="2800" b="1" dirty="0">
                <a:solidFill>
                  <a:srgbClr val="05616F"/>
                </a:solidFill>
              </a:endParaRPr>
            </a:p>
          </p:txBody>
        </p:sp>
      </p:grpSp>
      <p:sp>
        <p:nvSpPr>
          <p:cNvPr id="11" name="Titre 1">
            <a:extLst>
              <a:ext uri="{FF2B5EF4-FFF2-40B4-BE49-F238E27FC236}">
                <a16:creationId xmlns:a16="http://schemas.microsoft.com/office/drawing/2014/main" id="{CF36FD5F-68D4-9943-A143-D32B86845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7591" y="2483560"/>
            <a:ext cx="3056818" cy="1946970"/>
          </a:xfrm>
        </p:spPr>
        <p:txBody>
          <a:bodyPr anchor="ctr">
            <a:normAutofit/>
          </a:bodyPr>
          <a:lstStyle>
            <a:lvl1pPr>
              <a:defRPr baseline="0"/>
            </a:lvl1pPr>
          </a:lstStyle>
          <a:p>
            <a:r>
              <a:rPr lang="fr-FR" sz="3200" b="1" dirty="0">
                <a:solidFill>
                  <a:srgbClr val="05616F"/>
                </a:solidFill>
              </a:rPr>
              <a:t>MODIFIEZ LE STYLE DU TITRE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000BC18-579F-7E4B-8D15-AB6DB12D0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752" y="6058232"/>
            <a:ext cx="884158" cy="635816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5F1585A9-6ED2-DC4A-8205-7E85C94786DE}"/>
              </a:ext>
            </a:extLst>
          </p:cNvPr>
          <p:cNvGrpSpPr/>
          <p:nvPr userDrawn="1"/>
        </p:nvGrpSpPr>
        <p:grpSpPr>
          <a:xfrm>
            <a:off x="-13063" y="-72200"/>
            <a:ext cx="2076616" cy="1806534"/>
            <a:chOff x="-184010" y="-82385"/>
            <a:chExt cx="2595769" cy="2258166"/>
          </a:xfrm>
        </p:grpSpPr>
        <p:sp>
          <p:nvSpPr>
            <p:cNvPr id="17" name="Hexagone 29">
              <a:extLst>
                <a:ext uri="{FF2B5EF4-FFF2-40B4-BE49-F238E27FC236}">
                  <a16:creationId xmlns:a16="http://schemas.microsoft.com/office/drawing/2014/main" id="{DCC51098-878A-D548-AC5E-F871DF8FEE5D}"/>
                </a:ext>
              </a:extLst>
            </p:cNvPr>
            <p:cNvSpPr/>
            <p:nvPr/>
          </p:nvSpPr>
          <p:spPr>
            <a:xfrm rot="5400000">
              <a:off x="-399300" y="132905"/>
              <a:ext cx="2126249" cy="1695669"/>
            </a:xfrm>
            <a:custGeom>
              <a:avLst/>
              <a:gdLst>
                <a:gd name="connsiteX0" fmla="*/ 0 w 2277057"/>
                <a:gd name="connsiteY0" fmla="*/ 1022759 h 2045517"/>
                <a:gd name="connsiteX1" fmla="*/ 576058 w 2277057"/>
                <a:gd name="connsiteY1" fmla="*/ 0 h 2045517"/>
                <a:gd name="connsiteX2" fmla="*/ 1700999 w 2277057"/>
                <a:gd name="connsiteY2" fmla="*/ 0 h 2045517"/>
                <a:gd name="connsiteX3" fmla="*/ 2277057 w 2277057"/>
                <a:gd name="connsiteY3" fmla="*/ 1022759 h 2045517"/>
                <a:gd name="connsiteX4" fmla="*/ 1700999 w 2277057"/>
                <a:gd name="connsiteY4" fmla="*/ 2045517 h 2045517"/>
                <a:gd name="connsiteX5" fmla="*/ 576058 w 2277057"/>
                <a:gd name="connsiteY5" fmla="*/ 2045517 h 2045517"/>
                <a:gd name="connsiteX6" fmla="*/ 0 w 2277057"/>
                <a:gd name="connsiteY6" fmla="*/ 1022759 h 2045517"/>
                <a:gd name="connsiteX0" fmla="*/ 576058 w 2277057"/>
                <a:gd name="connsiteY0" fmla="*/ 2045517 h 2136957"/>
                <a:gd name="connsiteX1" fmla="*/ 0 w 2277057"/>
                <a:gd name="connsiteY1" fmla="*/ 1022759 h 2136957"/>
                <a:gd name="connsiteX2" fmla="*/ 576058 w 2277057"/>
                <a:gd name="connsiteY2" fmla="*/ 0 h 2136957"/>
                <a:gd name="connsiteX3" fmla="*/ 1700999 w 2277057"/>
                <a:gd name="connsiteY3" fmla="*/ 0 h 2136957"/>
                <a:gd name="connsiteX4" fmla="*/ 2277057 w 2277057"/>
                <a:gd name="connsiteY4" fmla="*/ 1022759 h 2136957"/>
                <a:gd name="connsiteX5" fmla="*/ 1700999 w 2277057"/>
                <a:gd name="connsiteY5" fmla="*/ 2045517 h 2136957"/>
                <a:gd name="connsiteX6" fmla="*/ 667498 w 2277057"/>
                <a:gd name="connsiteY6" fmla="*/ 2136957 h 2136957"/>
                <a:gd name="connsiteX0" fmla="*/ 0 w 1700999"/>
                <a:gd name="connsiteY0" fmla="*/ 2045517 h 2136957"/>
                <a:gd name="connsiteX1" fmla="*/ 0 w 1700999"/>
                <a:gd name="connsiteY1" fmla="*/ 0 h 2136957"/>
                <a:gd name="connsiteX2" fmla="*/ 1124941 w 1700999"/>
                <a:gd name="connsiteY2" fmla="*/ 0 h 2136957"/>
                <a:gd name="connsiteX3" fmla="*/ 1700999 w 1700999"/>
                <a:gd name="connsiteY3" fmla="*/ 1022759 h 2136957"/>
                <a:gd name="connsiteX4" fmla="*/ 1124941 w 1700999"/>
                <a:gd name="connsiteY4" fmla="*/ 2045517 h 2136957"/>
                <a:gd name="connsiteX5" fmla="*/ 91440 w 1700999"/>
                <a:gd name="connsiteY5" fmla="*/ 2136957 h 2136957"/>
                <a:gd name="connsiteX0" fmla="*/ 0 w 1700999"/>
                <a:gd name="connsiteY0" fmla="*/ 2045517 h 2136957"/>
                <a:gd name="connsiteX1" fmla="*/ 0 w 1700999"/>
                <a:gd name="connsiteY1" fmla="*/ 0 h 2136957"/>
                <a:gd name="connsiteX2" fmla="*/ 1124941 w 1700999"/>
                <a:gd name="connsiteY2" fmla="*/ 0 h 2136957"/>
                <a:gd name="connsiteX3" fmla="*/ 1700999 w 1700999"/>
                <a:gd name="connsiteY3" fmla="*/ 1022759 h 2136957"/>
                <a:gd name="connsiteX4" fmla="*/ 1509113 w 1700999"/>
                <a:gd name="connsiteY4" fmla="*/ 1356535 h 2136957"/>
                <a:gd name="connsiteX5" fmla="*/ 1124941 w 1700999"/>
                <a:gd name="connsiteY5" fmla="*/ 2045517 h 2136957"/>
                <a:gd name="connsiteX6" fmla="*/ 91440 w 1700999"/>
                <a:gd name="connsiteY6" fmla="*/ 2136957 h 2136957"/>
                <a:gd name="connsiteX0" fmla="*/ 0 w 1700999"/>
                <a:gd name="connsiteY0" fmla="*/ 2045517 h 2136957"/>
                <a:gd name="connsiteX1" fmla="*/ 0 w 1700999"/>
                <a:gd name="connsiteY1" fmla="*/ 0 h 2136957"/>
                <a:gd name="connsiteX2" fmla="*/ 1124941 w 1700999"/>
                <a:gd name="connsiteY2" fmla="*/ 0 h 2136957"/>
                <a:gd name="connsiteX3" fmla="*/ 1700999 w 1700999"/>
                <a:gd name="connsiteY3" fmla="*/ 1022759 h 2136957"/>
                <a:gd name="connsiteX4" fmla="*/ 1509113 w 1700999"/>
                <a:gd name="connsiteY4" fmla="*/ 1356535 h 2136957"/>
                <a:gd name="connsiteX5" fmla="*/ 91440 w 1700999"/>
                <a:gd name="connsiteY5" fmla="*/ 2136957 h 2136957"/>
                <a:gd name="connsiteX0" fmla="*/ 0 w 1700999"/>
                <a:gd name="connsiteY0" fmla="*/ 2045517 h 2045517"/>
                <a:gd name="connsiteX1" fmla="*/ 0 w 1700999"/>
                <a:gd name="connsiteY1" fmla="*/ 0 h 2045517"/>
                <a:gd name="connsiteX2" fmla="*/ 1124941 w 1700999"/>
                <a:gd name="connsiteY2" fmla="*/ 0 h 2045517"/>
                <a:gd name="connsiteX3" fmla="*/ 1700999 w 1700999"/>
                <a:gd name="connsiteY3" fmla="*/ 1022759 h 2045517"/>
                <a:gd name="connsiteX4" fmla="*/ 1509113 w 1700999"/>
                <a:gd name="connsiteY4" fmla="*/ 1356535 h 2045517"/>
                <a:gd name="connsiteX0" fmla="*/ 0 w 1700999"/>
                <a:gd name="connsiteY0" fmla="*/ 2045517 h 2045517"/>
                <a:gd name="connsiteX1" fmla="*/ 1424 w 1700999"/>
                <a:gd name="connsiteY1" fmla="*/ 1352997 h 2045517"/>
                <a:gd name="connsiteX2" fmla="*/ 0 w 1700999"/>
                <a:gd name="connsiteY2" fmla="*/ 0 h 2045517"/>
                <a:gd name="connsiteX3" fmla="*/ 1124941 w 1700999"/>
                <a:gd name="connsiteY3" fmla="*/ 0 h 2045517"/>
                <a:gd name="connsiteX4" fmla="*/ 1700999 w 1700999"/>
                <a:gd name="connsiteY4" fmla="*/ 1022759 h 2045517"/>
                <a:gd name="connsiteX5" fmla="*/ 1509113 w 1700999"/>
                <a:gd name="connsiteY5" fmla="*/ 1356535 h 2045517"/>
                <a:gd name="connsiteX0" fmla="*/ 1424 w 1700999"/>
                <a:gd name="connsiteY0" fmla="*/ 1352997 h 1356535"/>
                <a:gd name="connsiteX1" fmla="*/ 0 w 1700999"/>
                <a:gd name="connsiteY1" fmla="*/ 0 h 1356535"/>
                <a:gd name="connsiteX2" fmla="*/ 1124941 w 1700999"/>
                <a:gd name="connsiteY2" fmla="*/ 0 h 1356535"/>
                <a:gd name="connsiteX3" fmla="*/ 1700999 w 1700999"/>
                <a:gd name="connsiteY3" fmla="*/ 1022759 h 1356535"/>
                <a:gd name="connsiteX4" fmla="*/ 1509113 w 1700999"/>
                <a:gd name="connsiteY4" fmla="*/ 1356535 h 135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999" h="1356535">
                  <a:moveTo>
                    <a:pt x="1424" y="1352997"/>
                  </a:moveTo>
                  <a:cubicBezTo>
                    <a:pt x="949" y="901998"/>
                    <a:pt x="475" y="450999"/>
                    <a:pt x="0" y="0"/>
                  </a:cubicBezTo>
                  <a:lnTo>
                    <a:pt x="1124941" y="0"/>
                  </a:lnTo>
                  <a:lnTo>
                    <a:pt x="1700999" y="1022759"/>
                  </a:lnTo>
                  <a:lnTo>
                    <a:pt x="1509113" y="1356535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E2AEACF8-277A-724B-AEC8-E68F6D2075E1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Hexagone 18">
              <a:extLst>
                <a:ext uri="{FF2B5EF4-FFF2-40B4-BE49-F238E27FC236}">
                  <a16:creationId xmlns:a16="http://schemas.microsoft.com/office/drawing/2014/main" id="{E6C974E8-D853-5D48-BDD8-10B9B1DD132E}"/>
                </a:ext>
              </a:extLst>
            </p:cNvPr>
            <p:cNvSpPr/>
            <p:nvPr/>
          </p:nvSpPr>
          <p:spPr>
            <a:xfrm rot="16200000">
              <a:off x="1232649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  <p:sp>
        <p:nvSpPr>
          <p:cNvPr id="21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0285451" y="6355969"/>
            <a:ext cx="730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3"/>
                </a:solidFill>
                <a:latin typeface="Inpi" pitchFamily="2" charset="0"/>
              </a:defRPr>
            </a:lvl1pPr>
          </a:lstStyle>
          <a:p>
            <a:fld id="{6CA1533D-020F-42B7-8608-2E13A7F1059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Hexagone 29" hidden="1">
            <a:extLst>
              <a:ext uri="{FF2B5EF4-FFF2-40B4-BE49-F238E27FC236}">
                <a16:creationId xmlns:a16="http://schemas.microsoft.com/office/drawing/2014/main" id="{DCC51098-878A-D548-AC5E-F871DF8FEE5D}"/>
              </a:ext>
            </a:extLst>
          </p:cNvPr>
          <p:cNvSpPr/>
          <p:nvPr userDrawn="1"/>
        </p:nvSpPr>
        <p:spPr>
          <a:xfrm rot="5400000">
            <a:off x="-185295" y="100032"/>
            <a:ext cx="1701000" cy="1356536"/>
          </a:xfrm>
          <a:custGeom>
            <a:avLst/>
            <a:gdLst>
              <a:gd name="connsiteX0" fmla="*/ 0 w 2277057"/>
              <a:gd name="connsiteY0" fmla="*/ 1022759 h 2045517"/>
              <a:gd name="connsiteX1" fmla="*/ 576058 w 2277057"/>
              <a:gd name="connsiteY1" fmla="*/ 0 h 2045517"/>
              <a:gd name="connsiteX2" fmla="*/ 1700999 w 2277057"/>
              <a:gd name="connsiteY2" fmla="*/ 0 h 2045517"/>
              <a:gd name="connsiteX3" fmla="*/ 2277057 w 2277057"/>
              <a:gd name="connsiteY3" fmla="*/ 1022759 h 2045517"/>
              <a:gd name="connsiteX4" fmla="*/ 1700999 w 2277057"/>
              <a:gd name="connsiteY4" fmla="*/ 2045517 h 2045517"/>
              <a:gd name="connsiteX5" fmla="*/ 576058 w 2277057"/>
              <a:gd name="connsiteY5" fmla="*/ 2045517 h 2045517"/>
              <a:gd name="connsiteX6" fmla="*/ 0 w 2277057"/>
              <a:gd name="connsiteY6" fmla="*/ 1022759 h 2045517"/>
              <a:gd name="connsiteX0" fmla="*/ 576058 w 2277057"/>
              <a:gd name="connsiteY0" fmla="*/ 2045517 h 2136957"/>
              <a:gd name="connsiteX1" fmla="*/ 0 w 2277057"/>
              <a:gd name="connsiteY1" fmla="*/ 1022759 h 2136957"/>
              <a:gd name="connsiteX2" fmla="*/ 576058 w 2277057"/>
              <a:gd name="connsiteY2" fmla="*/ 0 h 2136957"/>
              <a:gd name="connsiteX3" fmla="*/ 1700999 w 2277057"/>
              <a:gd name="connsiteY3" fmla="*/ 0 h 2136957"/>
              <a:gd name="connsiteX4" fmla="*/ 2277057 w 2277057"/>
              <a:gd name="connsiteY4" fmla="*/ 1022759 h 2136957"/>
              <a:gd name="connsiteX5" fmla="*/ 1700999 w 2277057"/>
              <a:gd name="connsiteY5" fmla="*/ 2045517 h 2136957"/>
              <a:gd name="connsiteX6" fmla="*/ 667498 w 2277057"/>
              <a:gd name="connsiteY6" fmla="*/ 2136957 h 2136957"/>
              <a:gd name="connsiteX0" fmla="*/ 0 w 1700999"/>
              <a:gd name="connsiteY0" fmla="*/ 2045517 h 2136957"/>
              <a:gd name="connsiteX1" fmla="*/ 0 w 1700999"/>
              <a:gd name="connsiteY1" fmla="*/ 0 h 2136957"/>
              <a:gd name="connsiteX2" fmla="*/ 1124941 w 1700999"/>
              <a:gd name="connsiteY2" fmla="*/ 0 h 2136957"/>
              <a:gd name="connsiteX3" fmla="*/ 1700999 w 1700999"/>
              <a:gd name="connsiteY3" fmla="*/ 1022759 h 2136957"/>
              <a:gd name="connsiteX4" fmla="*/ 1124941 w 1700999"/>
              <a:gd name="connsiteY4" fmla="*/ 2045517 h 2136957"/>
              <a:gd name="connsiteX5" fmla="*/ 91440 w 1700999"/>
              <a:gd name="connsiteY5" fmla="*/ 2136957 h 2136957"/>
              <a:gd name="connsiteX0" fmla="*/ 0 w 1700999"/>
              <a:gd name="connsiteY0" fmla="*/ 2045517 h 2136957"/>
              <a:gd name="connsiteX1" fmla="*/ 0 w 1700999"/>
              <a:gd name="connsiteY1" fmla="*/ 0 h 2136957"/>
              <a:gd name="connsiteX2" fmla="*/ 1124941 w 1700999"/>
              <a:gd name="connsiteY2" fmla="*/ 0 h 2136957"/>
              <a:gd name="connsiteX3" fmla="*/ 1700999 w 1700999"/>
              <a:gd name="connsiteY3" fmla="*/ 1022759 h 2136957"/>
              <a:gd name="connsiteX4" fmla="*/ 1509113 w 1700999"/>
              <a:gd name="connsiteY4" fmla="*/ 1356535 h 2136957"/>
              <a:gd name="connsiteX5" fmla="*/ 1124941 w 1700999"/>
              <a:gd name="connsiteY5" fmla="*/ 2045517 h 2136957"/>
              <a:gd name="connsiteX6" fmla="*/ 91440 w 1700999"/>
              <a:gd name="connsiteY6" fmla="*/ 2136957 h 2136957"/>
              <a:gd name="connsiteX0" fmla="*/ 0 w 1700999"/>
              <a:gd name="connsiteY0" fmla="*/ 2045517 h 2136957"/>
              <a:gd name="connsiteX1" fmla="*/ 0 w 1700999"/>
              <a:gd name="connsiteY1" fmla="*/ 0 h 2136957"/>
              <a:gd name="connsiteX2" fmla="*/ 1124941 w 1700999"/>
              <a:gd name="connsiteY2" fmla="*/ 0 h 2136957"/>
              <a:gd name="connsiteX3" fmla="*/ 1700999 w 1700999"/>
              <a:gd name="connsiteY3" fmla="*/ 1022759 h 2136957"/>
              <a:gd name="connsiteX4" fmla="*/ 1509113 w 1700999"/>
              <a:gd name="connsiteY4" fmla="*/ 1356535 h 2136957"/>
              <a:gd name="connsiteX5" fmla="*/ 91440 w 1700999"/>
              <a:gd name="connsiteY5" fmla="*/ 2136957 h 2136957"/>
              <a:gd name="connsiteX0" fmla="*/ 0 w 1700999"/>
              <a:gd name="connsiteY0" fmla="*/ 2045517 h 2045517"/>
              <a:gd name="connsiteX1" fmla="*/ 0 w 1700999"/>
              <a:gd name="connsiteY1" fmla="*/ 0 h 2045517"/>
              <a:gd name="connsiteX2" fmla="*/ 1124941 w 1700999"/>
              <a:gd name="connsiteY2" fmla="*/ 0 h 2045517"/>
              <a:gd name="connsiteX3" fmla="*/ 1700999 w 1700999"/>
              <a:gd name="connsiteY3" fmla="*/ 1022759 h 2045517"/>
              <a:gd name="connsiteX4" fmla="*/ 1509113 w 1700999"/>
              <a:gd name="connsiteY4" fmla="*/ 1356535 h 2045517"/>
              <a:gd name="connsiteX0" fmla="*/ 0 w 1700999"/>
              <a:gd name="connsiteY0" fmla="*/ 2045517 h 2045517"/>
              <a:gd name="connsiteX1" fmla="*/ 1424 w 1700999"/>
              <a:gd name="connsiteY1" fmla="*/ 1352997 h 2045517"/>
              <a:gd name="connsiteX2" fmla="*/ 0 w 1700999"/>
              <a:gd name="connsiteY2" fmla="*/ 0 h 2045517"/>
              <a:gd name="connsiteX3" fmla="*/ 1124941 w 1700999"/>
              <a:gd name="connsiteY3" fmla="*/ 0 h 2045517"/>
              <a:gd name="connsiteX4" fmla="*/ 1700999 w 1700999"/>
              <a:gd name="connsiteY4" fmla="*/ 1022759 h 2045517"/>
              <a:gd name="connsiteX5" fmla="*/ 1509113 w 1700999"/>
              <a:gd name="connsiteY5" fmla="*/ 1356535 h 2045517"/>
              <a:gd name="connsiteX0" fmla="*/ 1424 w 1700999"/>
              <a:gd name="connsiteY0" fmla="*/ 1352997 h 1356535"/>
              <a:gd name="connsiteX1" fmla="*/ 0 w 1700999"/>
              <a:gd name="connsiteY1" fmla="*/ 0 h 1356535"/>
              <a:gd name="connsiteX2" fmla="*/ 1124941 w 1700999"/>
              <a:gd name="connsiteY2" fmla="*/ 0 h 1356535"/>
              <a:gd name="connsiteX3" fmla="*/ 1700999 w 1700999"/>
              <a:gd name="connsiteY3" fmla="*/ 1022759 h 1356535"/>
              <a:gd name="connsiteX4" fmla="*/ 1509113 w 1700999"/>
              <a:gd name="connsiteY4" fmla="*/ 1356535 h 135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999" h="1356535">
                <a:moveTo>
                  <a:pt x="1424" y="1352997"/>
                </a:moveTo>
                <a:cubicBezTo>
                  <a:pt x="949" y="901998"/>
                  <a:pt x="475" y="450999"/>
                  <a:pt x="0" y="0"/>
                </a:cubicBezTo>
                <a:lnTo>
                  <a:pt x="1124941" y="0"/>
                </a:lnTo>
                <a:lnTo>
                  <a:pt x="1700999" y="1022759"/>
                </a:lnTo>
                <a:lnTo>
                  <a:pt x="1509113" y="1356535"/>
                </a:lnTo>
              </a:path>
            </a:pathLst>
          </a:custGeom>
          <a:solidFill>
            <a:schemeClr val="bg1"/>
          </a:solidFill>
          <a:ln w="15875" cap="rnd">
            <a:gradFill>
              <a:gsLst>
                <a:gs pos="0">
                  <a:srgbClr val="05616F"/>
                </a:gs>
                <a:gs pos="89000">
                  <a:schemeClr val="bg1"/>
                </a:gs>
                <a:gs pos="49000">
                  <a:srgbClr val="C1CC26"/>
                </a:gs>
              </a:gsLst>
              <a:lin ang="60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" name="MARIANNE TRANSPARENT" hidden="1">
            <a:extLst>
              <a:ext uri="{FF2B5EF4-FFF2-40B4-BE49-F238E27FC236}">
                <a16:creationId xmlns:a16="http://schemas.microsoft.com/office/drawing/2014/main" id="{1DF672CC-420D-3646-BA4C-341146DFC4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" y="295200"/>
            <a:ext cx="887855" cy="784800"/>
          </a:xfrm>
          <a:prstGeom prst="rect">
            <a:avLst/>
          </a:prstGeom>
        </p:spPr>
      </p:pic>
      <p:sp>
        <p:nvSpPr>
          <p:cNvPr id="28" name="Hexagone 29">
            <a:extLst>
              <a:ext uri="{FF2B5EF4-FFF2-40B4-BE49-F238E27FC236}">
                <a16:creationId xmlns:a16="http://schemas.microsoft.com/office/drawing/2014/main" id="{7C581F78-87D1-4049-BA5C-6C9469991D0D}"/>
              </a:ext>
            </a:extLst>
          </p:cNvPr>
          <p:cNvSpPr/>
          <p:nvPr userDrawn="1"/>
        </p:nvSpPr>
        <p:spPr>
          <a:xfrm rot="16200000">
            <a:off x="11040514" y="5717700"/>
            <a:ext cx="1150540" cy="1146839"/>
          </a:xfrm>
          <a:custGeom>
            <a:avLst/>
            <a:gdLst>
              <a:gd name="connsiteX0" fmla="*/ 0 w 1491798"/>
              <a:gd name="connsiteY0" fmla="*/ 670053 h 1340106"/>
              <a:gd name="connsiteX1" fmla="*/ 377401 w 1491798"/>
              <a:gd name="connsiteY1" fmla="*/ 0 h 1340106"/>
              <a:gd name="connsiteX2" fmla="*/ 1114397 w 1491798"/>
              <a:gd name="connsiteY2" fmla="*/ 0 h 1340106"/>
              <a:gd name="connsiteX3" fmla="*/ 1491798 w 1491798"/>
              <a:gd name="connsiteY3" fmla="*/ 670053 h 1340106"/>
              <a:gd name="connsiteX4" fmla="*/ 1114397 w 1491798"/>
              <a:gd name="connsiteY4" fmla="*/ 1340106 h 1340106"/>
              <a:gd name="connsiteX5" fmla="*/ 377401 w 1491798"/>
              <a:gd name="connsiteY5" fmla="*/ 1340106 h 1340106"/>
              <a:gd name="connsiteX6" fmla="*/ 0 w 1491798"/>
              <a:gd name="connsiteY6" fmla="*/ 670053 h 1340106"/>
              <a:gd name="connsiteX0" fmla="*/ 0 w 1491798"/>
              <a:gd name="connsiteY0" fmla="*/ 670053 h 1340106"/>
              <a:gd name="connsiteX1" fmla="*/ 377401 w 1491798"/>
              <a:gd name="connsiteY1" fmla="*/ 0 h 1340106"/>
              <a:gd name="connsiteX2" fmla="*/ 1114397 w 1491798"/>
              <a:gd name="connsiteY2" fmla="*/ 0 h 1340106"/>
              <a:gd name="connsiteX3" fmla="*/ 1491798 w 1491798"/>
              <a:gd name="connsiteY3" fmla="*/ 670053 h 1340106"/>
              <a:gd name="connsiteX4" fmla="*/ 1141628 w 1491798"/>
              <a:gd name="connsiteY4" fmla="*/ 1277226 h 1340106"/>
              <a:gd name="connsiteX5" fmla="*/ 1114397 w 1491798"/>
              <a:gd name="connsiteY5" fmla="*/ 1340106 h 1340106"/>
              <a:gd name="connsiteX6" fmla="*/ 377401 w 1491798"/>
              <a:gd name="connsiteY6" fmla="*/ 1340106 h 1340106"/>
              <a:gd name="connsiteX7" fmla="*/ 0 w 1491798"/>
              <a:gd name="connsiteY7" fmla="*/ 670053 h 1340106"/>
              <a:gd name="connsiteX0" fmla="*/ 0 w 1491798"/>
              <a:gd name="connsiteY0" fmla="*/ 670053 h 1340106"/>
              <a:gd name="connsiteX1" fmla="*/ 377401 w 1491798"/>
              <a:gd name="connsiteY1" fmla="*/ 0 h 1340106"/>
              <a:gd name="connsiteX2" fmla="*/ 1114397 w 1491798"/>
              <a:gd name="connsiteY2" fmla="*/ 0 h 1340106"/>
              <a:gd name="connsiteX3" fmla="*/ 1491798 w 1491798"/>
              <a:gd name="connsiteY3" fmla="*/ 670053 h 1340106"/>
              <a:gd name="connsiteX4" fmla="*/ 1141628 w 1491798"/>
              <a:gd name="connsiteY4" fmla="*/ 1277226 h 1340106"/>
              <a:gd name="connsiteX5" fmla="*/ 377401 w 1491798"/>
              <a:gd name="connsiteY5" fmla="*/ 1340106 h 1340106"/>
              <a:gd name="connsiteX6" fmla="*/ 0 w 1491798"/>
              <a:gd name="connsiteY6" fmla="*/ 670053 h 1340106"/>
              <a:gd name="connsiteX0" fmla="*/ 377401 w 1491798"/>
              <a:gd name="connsiteY0" fmla="*/ 1340106 h 1431546"/>
              <a:gd name="connsiteX1" fmla="*/ 0 w 1491798"/>
              <a:gd name="connsiteY1" fmla="*/ 670053 h 1431546"/>
              <a:gd name="connsiteX2" fmla="*/ 377401 w 1491798"/>
              <a:gd name="connsiteY2" fmla="*/ 0 h 1431546"/>
              <a:gd name="connsiteX3" fmla="*/ 1114397 w 1491798"/>
              <a:gd name="connsiteY3" fmla="*/ 0 h 1431546"/>
              <a:gd name="connsiteX4" fmla="*/ 1491798 w 1491798"/>
              <a:gd name="connsiteY4" fmla="*/ 670053 h 1431546"/>
              <a:gd name="connsiteX5" fmla="*/ 1141628 w 1491798"/>
              <a:gd name="connsiteY5" fmla="*/ 1277226 h 1431546"/>
              <a:gd name="connsiteX6" fmla="*/ 468841 w 1491798"/>
              <a:gd name="connsiteY6" fmla="*/ 1431546 h 1431546"/>
              <a:gd name="connsiteX0" fmla="*/ 377401 w 1491798"/>
              <a:gd name="connsiteY0" fmla="*/ 1340106 h 1340106"/>
              <a:gd name="connsiteX1" fmla="*/ 0 w 1491798"/>
              <a:gd name="connsiteY1" fmla="*/ 670053 h 1340106"/>
              <a:gd name="connsiteX2" fmla="*/ 377401 w 1491798"/>
              <a:gd name="connsiteY2" fmla="*/ 0 h 1340106"/>
              <a:gd name="connsiteX3" fmla="*/ 1114397 w 1491798"/>
              <a:gd name="connsiteY3" fmla="*/ 0 h 1340106"/>
              <a:gd name="connsiteX4" fmla="*/ 1491798 w 1491798"/>
              <a:gd name="connsiteY4" fmla="*/ 670053 h 1340106"/>
              <a:gd name="connsiteX5" fmla="*/ 1141628 w 1491798"/>
              <a:gd name="connsiteY5" fmla="*/ 1277226 h 1340106"/>
              <a:gd name="connsiteX0" fmla="*/ 377401 w 1491798"/>
              <a:gd name="connsiteY0" fmla="*/ 1340106 h 1340106"/>
              <a:gd name="connsiteX1" fmla="*/ 206256 w 1491798"/>
              <a:gd name="connsiteY1" fmla="*/ 1025556 h 1340106"/>
              <a:gd name="connsiteX2" fmla="*/ 0 w 1491798"/>
              <a:gd name="connsiteY2" fmla="*/ 670053 h 1340106"/>
              <a:gd name="connsiteX3" fmla="*/ 377401 w 1491798"/>
              <a:gd name="connsiteY3" fmla="*/ 0 h 1340106"/>
              <a:gd name="connsiteX4" fmla="*/ 1114397 w 1491798"/>
              <a:gd name="connsiteY4" fmla="*/ 0 h 1340106"/>
              <a:gd name="connsiteX5" fmla="*/ 1491798 w 1491798"/>
              <a:gd name="connsiteY5" fmla="*/ 670053 h 1340106"/>
              <a:gd name="connsiteX6" fmla="*/ 1141628 w 1491798"/>
              <a:gd name="connsiteY6" fmla="*/ 1277226 h 1340106"/>
              <a:gd name="connsiteX0" fmla="*/ 377401 w 1491798"/>
              <a:gd name="connsiteY0" fmla="*/ 1340106 h 1340106"/>
              <a:gd name="connsiteX1" fmla="*/ 206256 w 1491798"/>
              <a:gd name="connsiteY1" fmla="*/ 1025556 h 1340106"/>
              <a:gd name="connsiteX2" fmla="*/ 0 w 1491798"/>
              <a:gd name="connsiteY2" fmla="*/ 670053 h 1340106"/>
              <a:gd name="connsiteX3" fmla="*/ 210450 w 1491798"/>
              <a:gd name="connsiteY3" fmla="*/ 291519 h 1340106"/>
              <a:gd name="connsiteX4" fmla="*/ 377401 w 1491798"/>
              <a:gd name="connsiteY4" fmla="*/ 0 h 1340106"/>
              <a:gd name="connsiteX5" fmla="*/ 1114397 w 1491798"/>
              <a:gd name="connsiteY5" fmla="*/ 0 h 1340106"/>
              <a:gd name="connsiteX6" fmla="*/ 1491798 w 1491798"/>
              <a:gd name="connsiteY6" fmla="*/ 670053 h 1340106"/>
              <a:gd name="connsiteX7" fmla="*/ 1141628 w 1491798"/>
              <a:gd name="connsiteY7" fmla="*/ 1277226 h 1340106"/>
              <a:gd name="connsiteX0" fmla="*/ 171145 w 1285542"/>
              <a:gd name="connsiteY0" fmla="*/ 1340106 h 1340106"/>
              <a:gd name="connsiteX1" fmla="*/ 0 w 1285542"/>
              <a:gd name="connsiteY1" fmla="*/ 1025556 h 1340106"/>
              <a:gd name="connsiteX2" fmla="*/ 4194 w 1285542"/>
              <a:gd name="connsiteY2" fmla="*/ 291519 h 1340106"/>
              <a:gd name="connsiteX3" fmla="*/ 171145 w 1285542"/>
              <a:gd name="connsiteY3" fmla="*/ 0 h 1340106"/>
              <a:gd name="connsiteX4" fmla="*/ 908141 w 1285542"/>
              <a:gd name="connsiteY4" fmla="*/ 0 h 1340106"/>
              <a:gd name="connsiteX5" fmla="*/ 1285542 w 1285542"/>
              <a:gd name="connsiteY5" fmla="*/ 670053 h 1340106"/>
              <a:gd name="connsiteX6" fmla="*/ 935372 w 1285542"/>
              <a:gd name="connsiteY6" fmla="*/ 1277226 h 1340106"/>
              <a:gd name="connsiteX0" fmla="*/ 0 w 1285542"/>
              <a:gd name="connsiteY0" fmla="*/ 1025556 h 1277226"/>
              <a:gd name="connsiteX1" fmla="*/ 4194 w 1285542"/>
              <a:gd name="connsiteY1" fmla="*/ 291519 h 1277226"/>
              <a:gd name="connsiteX2" fmla="*/ 171145 w 1285542"/>
              <a:gd name="connsiteY2" fmla="*/ 0 h 1277226"/>
              <a:gd name="connsiteX3" fmla="*/ 908141 w 1285542"/>
              <a:gd name="connsiteY3" fmla="*/ 0 h 1277226"/>
              <a:gd name="connsiteX4" fmla="*/ 1285542 w 1285542"/>
              <a:gd name="connsiteY4" fmla="*/ 670053 h 1277226"/>
              <a:gd name="connsiteX5" fmla="*/ 935372 w 1285542"/>
              <a:gd name="connsiteY5" fmla="*/ 1277226 h 1277226"/>
              <a:gd name="connsiteX0" fmla="*/ 0 w 1281348"/>
              <a:gd name="connsiteY0" fmla="*/ 291519 h 1277226"/>
              <a:gd name="connsiteX1" fmla="*/ 166951 w 1281348"/>
              <a:gd name="connsiteY1" fmla="*/ 0 h 1277226"/>
              <a:gd name="connsiteX2" fmla="*/ 903947 w 1281348"/>
              <a:gd name="connsiteY2" fmla="*/ 0 h 1277226"/>
              <a:gd name="connsiteX3" fmla="*/ 1281348 w 1281348"/>
              <a:gd name="connsiteY3" fmla="*/ 670053 h 1277226"/>
              <a:gd name="connsiteX4" fmla="*/ 931178 w 1281348"/>
              <a:gd name="connsiteY4" fmla="*/ 1277226 h 127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1348" h="1277226">
                <a:moveTo>
                  <a:pt x="0" y="291519"/>
                </a:moveTo>
                <a:lnTo>
                  <a:pt x="166951" y="0"/>
                </a:lnTo>
                <a:lnTo>
                  <a:pt x="903947" y="0"/>
                </a:lnTo>
                <a:lnTo>
                  <a:pt x="1281348" y="670053"/>
                </a:lnTo>
                <a:lnTo>
                  <a:pt x="931178" y="1277226"/>
                </a:lnTo>
              </a:path>
            </a:pathLst>
          </a:custGeom>
          <a:noFill/>
          <a:ln w="15875" cap="rnd">
            <a:gradFill>
              <a:gsLst>
                <a:gs pos="0">
                  <a:srgbClr val="05616F"/>
                </a:gs>
                <a:gs pos="89000">
                  <a:schemeClr val="bg1"/>
                </a:gs>
                <a:gs pos="49000">
                  <a:srgbClr val="C1CC26"/>
                </a:gs>
              </a:gsLst>
              <a:lin ang="60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Hexagone 31">
            <a:extLst>
              <a:ext uri="{FF2B5EF4-FFF2-40B4-BE49-F238E27FC236}">
                <a16:creationId xmlns:a16="http://schemas.microsoft.com/office/drawing/2014/main" id="{A89A6001-2DE3-EC4A-A697-437951D4F0A8}"/>
              </a:ext>
            </a:extLst>
          </p:cNvPr>
          <p:cNvSpPr/>
          <p:nvPr userDrawn="1"/>
        </p:nvSpPr>
        <p:spPr>
          <a:xfrm rot="19800000">
            <a:off x="11939572" y="5409219"/>
            <a:ext cx="393438" cy="476037"/>
          </a:xfrm>
          <a:custGeom>
            <a:avLst/>
            <a:gdLst>
              <a:gd name="connsiteX0" fmla="*/ 0 w 529923"/>
              <a:gd name="connsiteY0" fmla="*/ 238019 h 476037"/>
              <a:gd name="connsiteX1" fmla="*/ 136485 w 529923"/>
              <a:gd name="connsiteY1" fmla="*/ 0 h 476037"/>
              <a:gd name="connsiteX2" fmla="*/ 393438 w 529923"/>
              <a:gd name="connsiteY2" fmla="*/ 0 h 476037"/>
              <a:gd name="connsiteX3" fmla="*/ 529923 w 529923"/>
              <a:gd name="connsiteY3" fmla="*/ 238019 h 476037"/>
              <a:gd name="connsiteX4" fmla="*/ 393438 w 529923"/>
              <a:gd name="connsiteY4" fmla="*/ 476037 h 476037"/>
              <a:gd name="connsiteX5" fmla="*/ 136485 w 529923"/>
              <a:gd name="connsiteY5" fmla="*/ 476037 h 476037"/>
              <a:gd name="connsiteX6" fmla="*/ 0 w 529923"/>
              <a:gd name="connsiteY6" fmla="*/ 238019 h 476037"/>
              <a:gd name="connsiteX0" fmla="*/ 529923 w 621363"/>
              <a:gd name="connsiteY0" fmla="*/ 238019 h 476037"/>
              <a:gd name="connsiteX1" fmla="*/ 393438 w 621363"/>
              <a:gd name="connsiteY1" fmla="*/ 476037 h 476037"/>
              <a:gd name="connsiteX2" fmla="*/ 136485 w 621363"/>
              <a:gd name="connsiteY2" fmla="*/ 476037 h 476037"/>
              <a:gd name="connsiteX3" fmla="*/ 0 w 621363"/>
              <a:gd name="connsiteY3" fmla="*/ 238019 h 476037"/>
              <a:gd name="connsiteX4" fmla="*/ 136485 w 621363"/>
              <a:gd name="connsiteY4" fmla="*/ 0 h 476037"/>
              <a:gd name="connsiteX5" fmla="*/ 393438 w 621363"/>
              <a:gd name="connsiteY5" fmla="*/ 0 h 476037"/>
              <a:gd name="connsiteX6" fmla="*/ 621363 w 621363"/>
              <a:gd name="connsiteY6" fmla="*/ 329459 h 476037"/>
              <a:gd name="connsiteX0" fmla="*/ 393438 w 621363"/>
              <a:gd name="connsiteY0" fmla="*/ 476037 h 476037"/>
              <a:gd name="connsiteX1" fmla="*/ 136485 w 621363"/>
              <a:gd name="connsiteY1" fmla="*/ 476037 h 476037"/>
              <a:gd name="connsiteX2" fmla="*/ 0 w 621363"/>
              <a:gd name="connsiteY2" fmla="*/ 238019 h 476037"/>
              <a:gd name="connsiteX3" fmla="*/ 136485 w 621363"/>
              <a:gd name="connsiteY3" fmla="*/ 0 h 476037"/>
              <a:gd name="connsiteX4" fmla="*/ 393438 w 621363"/>
              <a:gd name="connsiteY4" fmla="*/ 0 h 476037"/>
              <a:gd name="connsiteX5" fmla="*/ 621363 w 621363"/>
              <a:gd name="connsiteY5" fmla="*/ 329459 h 476037"/>
              <a:gd name="connsiteX0" fmla="*/ 136485 w 621363"/>
              <a:gd name="connsiteY0" fmla="*/ 476037 h 476037"/>
              <a:gd name="connsiteX1" fmla="*/ 0 w 621363"/>
              <a:gd name="connsiteY1" fmla="*/ 238019 h 476037"/>
              <a:gd name="connsiteX2" fmla="*/ 136485 w 621363"/>
              <a:gd name="connsiteY2" fmla="*/ 0 h 476037"/>
              <a:gd name="connsiteX3" fmla="*/ 393438 w 621363"/>
              <a:gd name="connsiteY3" fmla="*/ 0 h 476037"/>
              <a:gd name="connsiteX4" fmla="*/ 621363 w 621363"/>
              <a:gd name="connsiteY4" fmla="*/ 329459 h 476037"/>
              <a:gd name="connsiteX0" fmla="*/ 136485 w 393438"/>
              <a:gd name="connsiteY0" fmla="*/ 476037 h 476037"/>
              <a:gd name="connsiteX1" fmla="*/ 0 w 393438"/>
              <a:gd name="connsiteY1" fmla="*/ 238019 h 476037"/>
              <a:gd name="connsiteX2" fmla="*/ 136485 w 393438"/>
              <a:gd name="connsiteY2" fmla="*/ 0 h 476037"/>
              <a:gd name="connsiteX3" fmla="*/ 393438 w 393438"/>
              <a:gd name="connsiteY3" fmla="*/ 0 h 47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38" h="476037">
                <a:moveTo>
                  <a:pt x="136485" y="476037"/>
                </a:moveTo>
                <a:lnTo>
                  <a:pt x="0" y="238019"/>
                </a:lnTo>
                <a:lnTo>
                  <a:pt x="136485" y="0"/>
                </a:lnTo>
                <a:lnTo>
                  <a:pt x="393438" y="0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rgbClr val="05616F"/>
                </a:gs>
                <a:gs pos="100000">
                  <a:srgbClr val="C1CC26"/>
                </a:gs>
              </a:gsLst>
              <a:lin ang="8100000" scaled="1"/>
              <a:tileRect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30" name="Hexagone 29">
            <a:extLst>
              <a:ext uri="{FF2B5EF4-FFF2-40B4-BE49-F238E27FC236}">
                <a16:creationId xmlns:a16="http://schemas.microsoft.com/office/drawing/2014/main" id="{683D2753-6C16-5B4C-ABAA-CE27351BE37C}"/>
              </a:ext>
            </a:extLst>
          </p:cNvPr>
          <p:cNvSpPr/>
          <p:nvPr userDrawn="1"/>
        </p:nvSpPr>
        <p:spPr>
          <a:xfrm rot="16200000">
            <a:off x="10361753" y="6279060"/>
            <a:ext cx="577688" cy="518946"/>
          </a:xfrm>
          <a:prstGeom prst="hexagon">
            <a:avLst>
              <a:gd name="adj" fmla="val 28671"/>
              <a:gd name="vf" fmla="val 115470"/>
            </a:avLst>
          </a:prstGeom>
          <a:noFill/>
          <a:ln w="15875" cap="rnd">
            <a:gradFill>
              <a:gsLst>
                <a:gs pos="0">
                  <a:srgbClr val="05616F"/>
                </a:gs>
                <a:gs pos="100000">
                  <a:srgbClr val="C1CC26"/>
                </a:gs>
              </a:gsLst>
              <a:lin ang="7200000" scaled="0"/>
            </a:gra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0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9634" y="1825625"/>
            <a:ext cx="989273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9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ONNES"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9634" y="1825625"/>
            <a:ext cx="487016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7016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3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+SOUSTITRE">
    <p:bg>
      <p:bgPr>
        <a:gradFill>
          <a:gsLst>
            <a:gs pos="100000">
              <a:schemeClr val="bg1">
                <a:lumMod val="8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118" y="365125"/>
            <a:ext cx="989494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118" y="1757733"/>
            <a:ext cx="9894940" cy="6707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50118" y="2505075"/>
            <a:ext cx="484745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7285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76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Marianne">
            <a:extLst>
              <a:ext uri="{FF2B5EF4-FFF2-40B4-BE49-F238E27FC236}">
                <a16:creationId xmlns:a16="http://schemas.microsoft.com/office/drawing/2014/main" id="{AF8CDA42-8680-0F49-83D3-9898F307D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970" y="185737"/>
            <a:ext cx="1685778" cy="152141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D39ACA8-0C08-EA45-B0DD-3568A9FE58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793" y="5667046"/>
            <a:ext cx="1148414" cy="8258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0F9525AD-9C6E-3A42-9A7E-754F03437101}"/>
              </a:ext>
            </a:extLst>
          </p:cNvPr>
          <p:cNvSpPr txBox="1"/>
          <p:nvPr userDrawn="1"/>
        </p:nvSpPr>
        <p:spPr>
          <a:xfrm>
            <a:off x="1524000" y="2382409"/>
            <a:ext cx="9144000" cy="8897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6000"/>
              </a:lnSpc>
            </a:pPr>
            <a:r>
              <a:rPr lang="fr-FR" sz="6500" b="1" dirty="0">
                <a:gradFill>
                  <a:gsLst>
                    <a:gs pos="94690">
                      <a:srgbClr val="C1CC26"/>
                    </a:gs>
                    <a:gs pos="38000">
                      <a:srgbClr val="51B0B0"/>
                    </a:gs>
                    <a:gs pos="0">
                      <a:srgbClr val="05616F"/>
                    </a:gs>
                  </a:gsLst>
                  <a:lin ang="2400000" scaled="0"/>
                </a:gradFill>
                <a:latin typeface="Inpi" pitchFamily="2" charset="0"/>
              </a:rPr>
              <a:t>Merci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44A3EBD-0125-2243-ADCA-C608B04D7C98}"/>
              </a:ext>
            </a:extLst>
          </p:cNvPr>
          <p:cNvGrpSpPr/>
          <p:nvPr userDrawn="1"/>
        </p:nvGrpSpPr>
        <p:grpSpPr>
          <a:xfrm rot="10800000" flipH="1">
            <a:off x="9048327" y="5040191"/>
            <a:ext cx="2829564" cy="1819422"/>
            <a:chOff x="251519" y="567852"/>
            <a:chExt cx="2160240" cy="1389043"/>
          </a:xfrm>
        </p:grpSpPr>
        <p:sp>
          <p:nvSpPr>
            <p:cNvPr id="35" name="Hexagone 8">
              <a:extLst>
                <a:ext uri="{FF2B5EF4-FFF2-40B4-BE49-F238E27FC236}">
                  <a16:creationId xmlns:a16="http://schemas.microsoft.com/office/drawing/2014/main" id="{6A3EA503-2C3A-A940-8878-F3087B7FE055}"/>
                </a:ext>
              </a:extLst>
            </p:cNvPr>
            <p:cNvSpPr/>
            <p:nvPr/>
          </p:nvSpPr>
          <p:spPr>
            <a:xfrm rot="5400000">
              <a:off x="340220" y="479151"/>
              <a:ext cx="1119352" cy="1296754"/>
            </a:xfrm>
            <a:custGeom>
              <a:avLst/>
              <a:gdLst>
                <a:gd name="connsiteX0" fmla="*/ 0 w 1890805"/>
                <a:gd name="connsiteY0" fmla="*/ 849269 h 1698538"/>
                <a:gd name="connsiteX1" fmla="*/ 424635 w 1890805"/>
                <a:gd name="connsiteY1" fmla="*/ 0 h 1698538"/>
                <a:gd name="connsiteX2" fmla="*/ 1466171 w 1890805"/>
                <a:gd name="connsiteY2" fmla="*/ 0 h 1698538"/>
                <a:gd name="connsiteX3" fmla="*/ 1890805 w 1890805"/>
                <a:gd name="connsiteY3" fmla="*/ 849269 h 1698538"/>
                <a:gd name="connsiteX4" fmla="*/ 1466171 w 1890805"/>
                <a:gd name="connsiteY4" fmla="*/ 1698538 h 1698538"/>
                <a:gd name="connsiteX5" fmla="*/ 424635 w 1890805"/>
                <a:gd name="connsiteY5" fmla="*/ 1698538 h 1698538"/>
                <a:gd name="connsiteX6" fmla="*/ 0 w 1890805"/>
                <a:gd name="connsiteY6" fmla="*/ 849269 h 1698538"/>
                <a:gd name="connsiteX0" fmla="*/ 0 w 1890805"/>
                <a:gd name="connsiteY0" fmla="*/ 849269 h 1698538"/>
                <a:gd name="connsiteX1" fmla="*/ 424635 w 1890805"/>
                <a:gd name="connsiteY1" fmla="*/ 0 h 1698538"/>
                <a:gd name="connsiteX2" fmla="*/ 1466171 w 1890805"/>
                <a:gd name="connsiteY2" fmla="*/ 0 h 1698538"/>
                <a:gd name="connsiteX3" fmla="*/ 1890805 w 1890805"/>
                <a:gd name="connsiteY3" fmla="*/ 849269 h 1698538"/>
                <a:gd name="connsiteX4" fmla="*/ 1466171 w 1890805"/>
                <a:gd name="connsiteY4" fmla="*/ 1698538 h 1698538"/>
                <a:gd name="connsiteX5" fmla="*/ 424635 w 1890805"/>
                <a:gd name="connsiteY5" fmla="*/ 1698538 h 1698538"/>
                <a:gd name="connsiteX6" fmla="*/ 91440 w 1890805"/>
                <a:gd name="connsiteY6" fmla="*/ 940709 h 1698538"/>
                <a:gd name="connsiteX0" fmla="*/ 0 w 1890805"/>
                <a:gd name="connsiteY0" fmla="*/ 849269 h 1698538"/>
                <a:gd name="connsiteX1" fmla="*/ 424635 w 1890805"/>
                <a:gd name="connsiteY1" fmla="*/ 0 h 1698538"/>
                <a:gd name="connsiteX2" fmla="*/ 1466171 w 1890805"/>
                <a:gd name="connsiteY2" fmla="*/ 0 h 1698538"/>
                <a:gd name="connsiteX3" fmla="*/ 1890805 w 1890805"/>
                <a:gd name="connsiteY3" fmla="*/ 849269 h 1698538"/>
                <a:gd name="connsiteX4" fmla="*/ 1466171 w 1890805"/>
                <a:gd name="connsiteY4" fmla="*/ 1698538 h 1698538"/>
                <a:gd name="connsiteX5" fmla="*/ 424635 w 1890805"/>
                <a:gd name="connsiteY5" fmla="*/ 1698538 h 1698538"/>
                <a:gd name="connsiteX0" fmla="*/ 0 w 1466170"/>
                <a:gd name="connsiteY0" fmla="*/ 0 h 1698538"/>
                <a:gd name="connsiteX1" fmla="*/ 1041536 w 1466170"/>
                <a:gd name="connsiteY1" fmla="*/ 0 h 1698538"/>
                <a:gd name="connsiteX2" fmla="*/ 1466170 w 1466170"/>
                <a:gd name="connsiteY2" fmla="*/ 849269 h 1698538"/>
                <a:gd name="connsiteX3" fmla="*/ 1041536 w 1466170"/>
                <a:gd name="connsiteY3" fmla="*/ 1698538 h 1698538"/>
                <a:gd name="connsiteX4" fmla="*/ 0 w 1466170"/>
                <a:gd name="connsiteY4" fmla="*/ 1698538 h 169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6170" h="1698538">
                  <a:moveTo>
                    <a:pt x="0" y="0"/>
                  </a:moveTo>
                  <a:lnTo>
                    <a:pt x="1041536" y="0"/>
                  </a:lnTo>
                  <a:lnTo>
                    <a:pt x="1466170" y="849269"/>
                  </a:lnTo>
                  <a:lnTo>
                    <a:pt x="1041536" y="1698538"/>
                  </a:lnTo>
                  <a:lnTo>
                    <a:pt x="0" y="1698538"/>
                  </a:lnTo>
                </a:path>
              </a:pathLst>
            </a:custGeom>
            <a:noFill/>
            <a:ln w="15875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DAE3B94A-7F18-8545-B310-8E25825F8BEF}"/>
                </a:ext>
              </a:extLst>
            </p:cNvPr>
            <p:cNvSpPr/>
            <p:nvPr/>
          </p:nvSpPr>
          <p:spPr>
            <a:xfrm rot="16200000">
              <a:off x="1605044" y="751773"/>
              <a:ext cx="849927" cy="763502"/>
            </a:xfrm>
            <a:prstGeom prst="hexagon">
              <a:avLst/>
            </a:prstGeom>
            <a:noFill/>
            <a:ln w="15875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Hexagone 36">
              <a:extLst>
                <a:ext uri="{FF2B5EF4-FFF2-40B4-BE49-F238E27FC236}">
                  <a16:creationId xmlns:a16="http://schemas.microsoft.com/office/drawing/2014/main" id="{FFEF2B52-96EC-9E45-8403-6088DB66A885}"/>
                </a:ext>
              </a:extLst>
            </p:cNvPr>
            <p:cNvSpPr/>
            <p:nvPr/>
          </p:nvSpPr>
          <p:spPr>
            <a:xfrm rot="16200000">
              <a:off x="1576726" y="1554784"/>
              <a:ext cx="423650" cy="380571"/>
            </a:xfrm>
            <a:prstGeom prst="hexagon">
              <a:avLst/>
            </a:prstGeom>
            <a:noFill/>
            <a:ln w="15875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DBFEFC0E-E2F0-F745-A2FF-870A918ABD7D}"/>
              </a:ext>
            </a:extLst>
          </p:cNvPr>
          <p:cNvGrpSpPr/>
          <p:nvPr userDrawn="1"/>
        </p:nvGrpSpPr>
        <p:grpSpPr>
          <a:xfrm>
            <a:off x="4079776" y="3429000"/>
            <a:ext cx="4032448" cy="146768"/>
            <a:chOff x="4079776" y="4468628"/>
            <a:chExt cx="4032448" cy="146768"/>
          </a:xfrm>
        </p:grpSpPr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FACFCFD3-669B-8446-9FEF-A79BBD1BC42A}"/>
                </a:ext>
              </a:extLst>
            </p:cNvPr>
            <p:cNvCxnSpPr/>
            <p:nvPr/>
          </p:nvCxnSpPr>
          <p:spPr>
            <a:xfrm>
              <a:off x="6312024" y="4542020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1B63F0A0-6C38-1841-9050-50C1D1B60AD2}"/>
                </a:ext>
              </a:extLst>
            </p:cNvPr>
            <p:cNvCxnSpPr/>
            <p:nvPr/>
          </p:nvCxnSpPr>
          <p:spPr>
            <a:xfrm>
              <a:off x="4079776" y="4542020"/>
              <a:ext cx="1800200" cy="0"/>
            </a:xfrm>
            <a:prstGeom prst="line">
              <a:avLst/>
            </a:prstGeom>
            <a:ln w="25400">
              <a:solidFill>
                <a:srgbClr val="0561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Hexagone 41">
              <a:extLst>
                <a:ext uri="{FF2B5EF4-FFF2-40B4-BE49-F238E27FC236}">
                  <a16:creationId xmlns:a16="http://schemas.microsoft.com/office/drawing/2014/main" id="{D8D85D4A-85B9-F542-A195-C390A22EDF51}"/>
                </a:ext>
              </a:extLst>
            </p:cNvPr>
            <p:cNvSpPr/>
            <p:nvPr/>
          </p:nvSpPr>
          <p:spPr>
            <a:xfrm rot="16200000" flipH="1">
              <a:off x="6022616" y="4477435"/>
              <a:ext cx="146768" cy="129154"/>
            </a:xfrm>
            <a:prstGeom prst="hexagon">
              <a:avLst>
                <a:gd name="adj" fmla="val 28952"/>
                <a:gd name="vf" fmla="val 115470"/>
              </a:avLst>
            </a:prstGeom>
            <a:solidFill>
              <a:srgbClr val="05616F"/>
            </a:solidFill>
            <a:ln w="15875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C1CC26"/>
                  </a:solidFill>
                </a:rPr>
                <a:t> 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72D3EE19-03ED-044C-840B-3AAAA27472FD}"/>
              </a:ext>
            </a:extLst>
          </p:cNvPr>
          <p:cNvGrpSpPr/>
          <p:nvPr userDrawn="1"/>
        </p:nvGrpSpPr>
        <p:grpSpPr>
          <a:xfrm>
            <a:off x="-11571" y="4474"/>
            <a:ext cx="3540145" cy="2584500"/>
            <a:chOff x="-283164" y="194426"/>
            <a:chExt cx="2713983" cy="1981355"/>
          </a:xfrm>
        </p:grpSpPr>
        <p:sp>
          <p:nvSpPr>
            <p:cNvPr id="44" name="Hexagone 21">
              <a:extLst>
                <a:ext uri="{FF2B5EF4-FFF2-40B4-BE49-F238E27FC236}">
                  <a16:creationId xmlns:a16="http://schemas.microsoft.com/office/drawing/2014/main" id="{C07C0C8E-67C8-AE40-B2F0-64AF64A10472}"/>
                </a:ext>
              </a:extLst>
            </p:cNvPr>
            <p:cNvSpPr/>
            <p:nvPr/>
          </p:nvSpPr>
          <p:spPr>
            <a:xfrm rot="5400000">
              <a:off x="-348465" y="259727"/>
              <a:ext cx="1933997" cy="1803395"/>
            </a:xfrm>
            <a:custGeom>
              <a:avLst/>
              <a:gdLst>
                <a:gd name="connsiteX0" fmla="*/ 0 w 4066747"/>
                <a:gd name="connsiteY0" fmla="*/ 1826610 h 3653219"/>
                <a:gd name="connsiteX1" fmla="*/ 1028820 w 4066747"/>
                <a:gd name="connsiteY1" fmla="*/ 1 h 3653219"/>
                <a:gd name="connsiteX2" fmla="*/ 3037927 w 4066747"/>
                <a:gd name="connsiteY2" fmla="*/ 1 h 3653219"/>
                <a:gd name="connsiteX3" fmla="*/ 4066747 w 4066747"/>
                <a:gd name="connsiteY3" fmla="*/ 1826610 h 3653219"/>
                <a:gd name="connsiteX4" fmla="*/ 3037927 w 4066747"/>
                <a:gd name="connsiteY4" fmla="*/ 3653218 h 3653219"/>
                <a:gd name="connsiteX5" fmla="*/ 1028820 w 4066747"/>
                <a:gd name="connsiteY5" fmla="*/ 3653218 h 3653219"/>
                <a:gd name="connsiteX6" fmla="*/ 0 w 4066747"/>
                <a:gd name="connsiteY6" fmla="*/ 1826610 h 3653219"/>
                <a:gd name="connsiteX0" fmla="*/ 0 w 4066747"/>
                <a:gd name="connsiteY0" fmla="*/ 1826609 h 3653217"/>
                <a:gd name="connsiteX1" fmla="*/ 1028820 w 4066747"/>
                <a:gd name="connsiteY1" fmla="*/ 0 h 3653217"/>
                <a:gd name="connsiteX2" fmla="*/ 3037927 w 4066747"/>
                <a:gd name="connsiteY2" fmla="*/ 0 h 3653217"/>
                <a:gd name="connsiteX3" fmla="*/ 4066747 w 4066747"/>
                <a:gd name="connsiteY3" fmla="*/ 1826609 h 3653217"/>
                <a:gd name="connsiteX4" fmla="*/ 3786072 w 4066747"/>
                <a:gd name="connsiteY4" fmla="*/ 2343963 h 3653217"/>
                <a:gd name="connsiteX5" fmla="*/ 1028820 w 4066747"/>
                <a:gd name="connsiteY5" fmla="*/ 3653217 h 3653217"/>
                <a:gd name="connsiteX6" fmla="*/ 0 w 4066747"/>
                <a:gd name="connsiteY6" fmla="*/ 1826609 h 3653217"/>
                <a:gd name="connsiteX0" fmla="*/ 1028820 w 4066747"/>
                <a:gd name="connsiteY0" fmla="*/ 3653217 h 3744657"/>
                <a:gd name="connsiteX1" fmla="*/ 0 w 4066747"/>
                <a:gd name="connsiteY1" fmla="*/ 1826609 h 3744657"/>
                <a:gd name="connsiteX2" fmla="*/ 1028820 w 4066747"/>
                <a:gd name="connsiteY2" fmla="*/ 0 h 3744657"/>
                <a:gd name="connsiteX3" fmla="*/ 3037927 w 4066747"/>
                <a:gd name="connsiteY3" fmla="*/ 0 h 3744657"/>
                <a:gd name="connsiteX4" fmla="*/ 4066747 w 4066747"/>
                <a:gd name="connsiteY4" fmla="*/ 1826609 h 3744657"/>
                <a:gd name="connsiteX5" fmla="*/ 3786072 w 4066747"/>
                <a:gd name="connsiteY5" fmla="*/ 2343963 h 3744657"/>
                <a:gd name="connsiteX6" fmla="*/ 1120260 w 4066747"/>
                <a:gd name="connsiteY6" fmla="*/ 3744657 h 3744657"/>
                <a:gd name="connsiteX0" fmla="*/ 1028820 w 4066747"/>
                <a:gd name="connsiteY0" fmla="*/ 3653217 h 3692702"/>
                <a:gd name="connsiteX1" fmla="*/ 0 w 4066747"/>
                <a:gd name="connsiteY1" fmla="*/ 1826609 h 3692702"/>
                <a:gd name="connsiteX2" fmla="*/ 1028820 w 4066747"/>
                <a:gd name="connsiteY2" fmla="*/ 0 h 3692702"/>
                <a:gd name="connsiteX3" fmla="*/ 3037927 w 4066747"/>
                <a:gd name="connsiteY3" fmla="*/ 0 h 3692702"/>
                <a:gd name="connsiteX4" fmla="*/ 4066747 w 4066747"/>
                <a:gd name="connsiteY4" fmla="*/ 1826609 h 3692702"/>
                <a:gd name="connsiteX5" fmla="*/ 3786072 w 4066747"/>
                <a:gd name="connsiteY5" fmla="*/ 2343963 h 3692702"/>
                <a:gd name="connsiteX6" fmla="*/ 2304822 w 4066747"/>
                <a:gd name="connsiteY6" fmla="*/ 3692702 h 3692702"/>
                <a:gd name="connsiteX0" fmla="*/ 1028820 w 4066747"/>
                <a:gd name="connsiteY0" fmla="*/ 3653217 h 3653217"/>
                <a:gd name="connsiteX1" fmla="*/ 0 w 4066747"/>
                <a:gd name="connsiteY1" fmla="*/ 1826609 h 3653217"/>
                <a:gd name="connsiteX2" fmla="*/ 1028820 w 4066747"/>
                <a:gd name="connsiteY2" fmla="*/ 0 h 3653217"/>
                <a:gd name="connsiteX3" fmla="*/ 3037927 w 4066747"/>
                <a:gd name="connsiteY3" fmla="*/ 0 h 3653217"/>
                <a:gd name="connsiteX4" fmla="*/ 4066747 w 4066747"/>
                <a:gd name="connsiteY4" fmla="*/ 1826609 h 3653217"/>
                <a:gd name="connsiteX5" fmla="*/ 3786072 w 4066747"/>
                <a:gd name="connsiteY5" fmla="*/ 2343963 h 3653217"/>
                <a:gd name="connsiteX0" fmla="*/ 1028820 w 4066747"/>
                <a:gd name="connsiteY0" fmla="*/ 3653220 h 3653220"/>
                <a:gd name="connsiteX1" fmla="*/ 0 w 4066747"/>
                <a:gd name="connsiteY1" fmla="*/ 1826612 h 3653220"/>
                <a:gd name="connsiteX2" fmla="*/ 1506800 w 4066747"/>
                <a:gd name="connsiteY2" fmla="*/ 0 h 3653220"/>
                <a:gd name="connsiteX3" fmla="*/ 3037927 w 4066747"/>
                <a:gd name="connsiteY3" fmla="*/ 3 h 3653220"/>
                <a:gd name="connsiteX4" fmla="*/ 4066747 w 4066747"/>
                <a:gd name="connsiteY4" fmla="*/ 1826612 h 3653220"/>
                <a:gd name="connsiteX5" fmla="*/ 3786072 w 4066747"/>
                <a:gd name="connsiteY5" fmla="*/ 2343966 h 3653220"/>
                <a:gd name="connsiteX0" fmla="*/ 0 w 3037927"/>
                <a:gd name="connsiteY0" fmla="*/ 3653220 h 3653220"/>
                <a:gd name="connsiteX1" fmla="*/ 477980 w 3037927"/>
                <a:gd name="connsiteY1" fmla="*/ 0 h 3653220"/>
                <a:gd name="connsiteX2" fmla="*/ 2009107 w 3037927"/>
                <a:gd name="connsiteY2" fmla="*/ 3 h 3653220"/>
                <a:gd name="connsiteX3" fmla="*/ 3037927 w 3037927"/>
                <a:gd name="connsiteY3" fmla="*/ 1826612 h 3653220"/>
                <a:gd name="connsiteX4" fmla="*/ 2757252 w 3037927"/>
                <a:gd name="connsiteY4" fmla="*/ 2343966 h 3653220"/>
                <a:gd name="connsiteX0" fmla="*/ 0 w 2559947"/>
                <a:gd name="connsiteY0" fmla="*/ 0 h 2343966"/>
                <a:gd name="connsiteX1" fmla="*/ 1531127 w 2559947"/>
                <a:gd name="connsiteY1" fmla="*/ 3 h 2343966"/>
                <a:gd name="connsiteX2" fmla="*/ 2559947 w 2559947"/>
                <a:gd name="connsiteY2" fmla="*/ 1826612 h 2343966"/>
                <a:gd name="connsiteX3" fmla="*/ 2279272 w 2559947"/>
                <a:gd name="connsiteY3" fmla="*/ 2343966 h 2343966"/>
                <a:gd name="connsiteX0" fmla="*/ 0 w 2510710"/>
                <a:gd name="connsiteY0" fmla="*/ 7031 h 2343963"/>
                <a:gd name="connsiteX1" fmla="*/ 1481890 w 2510710"/>
                <a:gd name="connsiteY1" fmla="*/ 0 h 2343963"/>
                <a:gd name="connsiteX2" fmla="*/ 2510710 w 2510710"/>
                <a:gd name="connsiteY2" fmla="*/ 1826609 h 2343963"/>
                <a:gd name="connsiteX3" fmla="*/ 2230035 w 2510710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3 w 2503699"/>
                <a:gd name="connsiteY0" fmla="*/ 0 h 2365067"/>
                <a:gd name="connsiteX1" fmla="*/ 1474879 w 2503699"/>
                <a:gd name="connsiteY1" fmla="*/ 21104 h 2365067"/>
                <a:gd name="connsiteX2" fmla="*/ 2503699 w 2503699"/>
                <a:gd name="connsiteY2" fmla="*/ 1847713 h 2365067"/>
                <a:gd name="connsiteX3" fmla="*/ 2223024 w 2503699"/>
                <a:gd name="connsiteY3" fmla="*/ 2365067 h 2365067"/>
                <a:gd name="connsiteX0" fmla="*/ 0 w 2503676"/>
                <a:gd name="connsiteY0" fmla="*/ 54238 h 2419305"/>
                <a:gd name="connsiteX1" fmla="*/ 1474856 w 2503676"/>
                <a:gd name="connsiteY1" fmla="*/ 75342 h 2419305"/>
                <a:gd name="connsiteX2" fmla="*/ 2503676 w 2503676"/>
                <a:gd name="connsiteY2" fmla="*/ 1901951 h 2419305"/>
                <a:gd name="connsiteX3" fmla="*/ 2223001 w 2503676"/>
                <a:gd name="connsiteY3" fmla="*/ 2419305 h 2419305"/>
                <a:gd name="connsiteX0" fmla="*/ 0 w 2522725"/>
                <a:gd name="connsiteY0" fmla="*/ 57113 h 2409480"/>
                <a:gd name="connsiteX1" fmla="*/ 1493905 w 2522725"/>
                <a:gd name="connsiteY1" fmla="*/ 65517 h 2409480"/>
                <a:gd name="connsiteX2" fmla="*/ 2522725 w 2522725"/>
                <a:gd name="connsiteY2" fmla="*/ 1892126 h 2409480"/>
                <a:gd name="connsiteX3" fmla="*/ 2242050 w 2522725"/>
                <a:gd name="connsiteY3" fmla="*/ 2409480 h 2409480"/>
                <a:gd name="connsiteX0" fmla="*/ 0 w 2522725"/>
                <a:gd name="connsiteY0" fmla="*/ 0 h 2352367"/>
                <a:gd name="connsiteX1" fmla="*/ 1493905 w 2522725"/>
                <a:gd name="connsiteY1" fmla="*/ 8404 h 2352367"/>
                <a:gd name="connsiteX2" fmla="*/ 2522725 w 2522725"/>
                <a:gd name="connsiteY2" fmla="*/ 1835013 h 2352367"/>
                <a:gd name="connsiteX3" fmla="*/ 2242050 w 2522725"/>
                <a:gd name="connsiteY3" fmla="*/ 2352367 h 23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725" h="2352367">
                  <a:moveTo>
                    <a:pt x="0" y="0"/>
                  </a:moveTo>
                  <a:lnTo>
                    <a:pt x="1493905" y="8404"/>
                  </a:lnTo>
                  <a:lnTo>
                    <a:pt x="2522725" y="1835013"/>
                  </a:lnTo>
                  <a:lnTo>
                    <a:pt x="2242050" y="2352367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rgbClr val="58B3B3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5" name="Hexagone 44">
              <a:extLst>
                <a:ext uri="{FF2B5EF4-FFF2-40B4-BE49-F238E27FC236}">
                  <a16:creationId xmlns:a16="http://schemas.microsoft.com/office/drawing/2014/main" id="{66753984-9158-C640-9CC3-5F0AD636D900}"/>
                </a:ext>
              </a:extLst>
            </p:cNvPr>
            <p:cNvSpPr/>
            <p:nvPr/>
          </p:nvSpPr>
          <p:spPr>
            <a:xfrm rot="16200000">
              <a:off x="1219805" y="1490385"/>
              <a:ext cx="722110" cy="648682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58B3B3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46" name="Hexagone 45">
              <a:extLst>
                <a:ext uri="{FF2B5EF4-FFF2-40B4-BE49-F238E27FC236}">
                  <a16:creationId xmlns:a16="http://schemas.microsoft.com/office/drawing/2014/main" id="{4440AE43-271B-EA42-9488-4A63A0E81F98}"/>
                </a:ext>
              </a:extLst>
            </p:cNvPr>
            <p:cNvSpPr/>
            <p:nvPr/>
          </p:nvSpPr>
          <p:spPr>
            <a:xfrm rot="16200000">
              <a:off x="1614228" y="744780"/>
              <a:ext cx="860333" cy="772849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58B3B3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8" name="Image 37">
            <a:hlinkClick r:id="rId5" tooltip="Inpi.fr"/>
            <a:extLst>
              <a:ext uri="{FF2B5EF4-FFF2-40B4-BE49-F238E27FC236}">
                <a16:creationId xmlns:a16="http://schemas.microsoft.com/office/drawing/2014/main" id="{CCECB7C2-5B96-144B-B0DD-9B0361329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6035" y="4007567"/>
            <a:ext cx="1175671" cy="1017208"/>
          </a:xfrm>
          <a:prstGeom prst="rect">
            <a:avLst/>
          </a:prstGeom>
        </p:spPr>
      </p:pic>
      <p:pic>
        <p:nvPicPr>
          <p:cNvPr id="47" name="Image 46">
            <a:hlinkClick r:id="rId7" tooltip="Facebook"/>
            <a:extLst>
              <a:ext uri="{FF2B5EF4-FFF2-40B4-BE49-F238E27FC236}">
                <a16:creationId xmlns:a16="http://schemas.microsoft.com/office/drawing/2014/main" id="{9397FF06-2124-9749-B178-89587395AF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2104" y="4149080"/>
            <a:ext cx="432048" cy="524863"/>
          </a:xfrm>
          <a:prstGeom prst="rect">
            <a:avLst/>
          </a:prstGeom>
        </p:spPr>
      </p:pic>
      <p:pic>
        <p:nvPicPr>
          <p:cNvPr id="48" name="Image 47">
            <a:hlinkClick r:id="rId9" tooltip="Twitter"/>
            <a:extLst>
              <a:ext uri="{FF2B5EF4-FFF2-40B4-BE49-F238E27FC236}">
                <a16:creationId xmlns:a16="http://schemas.microsoft.com/office/drawing/2014/main" id="{AABB5945-A6A3-4E48-9BFC-D130C1C54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285" y="4149080"/>
            <a:ext cx="569923" cy="524863"/>
          </a:xfrm>
          <a:prstGeom prst="rect">
            <a:avLst/>
          </a:prstGeom>
        </p:spPr>
      </p:pic>
      <p:pic>
        <p:nvPicPr>
          <p:cNvPr id="49" name="Image 48">
            <a:hlinkClick r:id="rId11" tooltip="LinkedIn"/>
            <a:extLst>
              <a:ext uri="{FF2B5EF4-FFF2-40B4-BE49-F238E27FC236}">
                <a16:creationId xmlns:a16="http://schemas.microsoft.com/office/drawing/2014/main" id="{AC38B2F9-9312-294A-B1C5-A28BB1E50C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207" y="4149080"/>
            <a:ext cx="569923" cy="52486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9883F93-2ACC-9640-8F40-4313E1A12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840" y="3887768"/>
            <a:ext cx="2376263" cy="1256806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B99A322D-01B4-514F-8F80-EAC7AD4CE7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7" y="4673942"/>
            <a:ext cx="1080121" cy="2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49635" y="365125"/>
            <a:ext cx="9892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49635" y="1825625"/>
            <a:ext cx="98927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56135" y="6356350"/>
            <a:ext cx="788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90C6-4B8A-4D56-AFBC-AB8EFFE164C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-5416" y="26571"/>
            <a:ext cx="2068968" cy="1707763"/>
            <a:chOff x="-5416" y="26571"/>
            <a:chExt cx="2068968" cy="1707763"/>
          </a:xfrm>
        </p:grpSpPr>
        <p:sp>
          <p:nvSpPr>
            <p:cNvPr id="8" name="Hexagone 7">
              <a:extLst>
                <a:ext uri="{FF2B5EF4-FFF2-40B4-BE49-F238E27FC236}">
                  <a16:creationId xmlns:a16="http://schemas.microsoft.com/office/drawing/2014/main" id="{39F6FEB7-8AEA-5145-AA66-6E79E4177B05}"/>
                </a:ext>
              </a:extLst>
            </p:cNvPr>
            <p:cNvSpPr/>
            <p:nvPr/>
          </p:nvSpPr>
          <p:spPr>
            <a:xfrm rot="16200000">
              <a:off x="1418180" y="595127"/>
              <a:ext cx="679942" cy="610802"/>
            </a:xfrm>
            <a:prstGeom prst="hexagon">
              <a:avLst>
                <a:gd name="adj" fmla="val 28119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683D2753-6C16-5B4C-ABAA-CE27351BE37C}"/>
                </a:ext>
              </a:extLst>
            </p:cNvPr>
            <p:cNvSpPr/>
            <p:nvPr/>
          </p:nvSpPr>
          <p:spPr>
            <a:xfrm rot="16200000">
              <a:off x="1120264" y="1186017"/>
              <a:ext cx="577688" cy="518946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  <p:sp>
          <p:nvSpPr>
            <p:cNvPr id="10" name="Hexagone 21">
              <a:extLst>
                <a:ext uri="{FF2B5EF4-FFF2-40B4-BE49-F238E27FC236}">
                  <a16:creationId xmlns:a16="http://schemas.microsoft.com/office/drawing/2014/main" id="{EF8C021C-6F7A-4B4A-A73A-5B4A94988548}"/>
                </a:ext>
              </a:extLst>
            </p:cNvPr>
            <p:cNvSpPr/>
            <p:nvPr userDrawn="1"/>
          </p:nvSpPr>
          <p:spPr>
            <a:xfrm rot="5400000">
              <a:off x="-127325" y="148480"/>
              <a:ext cx="1596510" cy="1352692"/>
            </a:xfrm>
            <a:custGeom>
              <a:avLst/>
              <a:gdLst>
                <a:gd name="connsiteX0" fmla="*/ 0 w 4066747"/>
                <a:gd name="connsiteY0" fmla="*/ 1826610 h 3653219"/>
                <a:gd name="connsiteX1" fmla="*/ 1028820 w 4066747"/>
                <a:gd name="connsiteY1" fmla="*/ 1 h 3653219"/>
                <a:gd name="connsiteX2" fmla="*/ 3037927 w 4066747"/>
                <a:gd name="connsiteY2" fmla="*/ 1 h 3653219"/>
                <a:gd name="connsiteX3" fmla="*/ 4066747 w 4066747"/>
                <a:gd name="connsiteY3" fmla="*/ 1826610 h 3653219"/>
                <a:gd name="connsiteX4" fmla="*/ 3037927 w 4066747"/>
                <a:gd name="connsiteY4" fmla="*/ 3653218 h 3653219"/>
                <a:gd name="connsiteX5" fmla="*/ 1028820 w 4066747"/>
                <a:gd name="connsiteY5" fmla="*/ 3653218 h 3653219"/>
                <a:gd name="connsiteX6" fmla="*/ 0 w 4066747"/>
                <a:gd name="connsiteY6" fmla="*/ 1826610 h 3653219"/>
                <a:gd name="connsiteX0" fmla="*/ 0 w 4066747"/>
                <a:gd name="connsiteY0" fmla="*/ 1826609 h 3653217"/>
                <a:gd name="connsiteX1" fmla="*/ 1028820 w 4066747"/>
                <a:gd name="connsiteY1" fmla="*/ 0 h 3653217"/>
                <a:gd name="connsiteX2" fmla="*/ 3037927 w 4066747"/>
                <a:gd name="connsiteY2" fmla="*/ 0 h 3653217"/>
                <a:gd name="connsiteX3" fmla="*/ 4066747 w 4066747"/>
                <a:gd name="connsiteY3" fmla="*/ 1826609 h 3653217"/>
                <a:gd name="connsiteX4" fmla="*/ 3786072 w 4066747"/>
                <a:gd name="connsiteY4" fmla="*/ 2343963 h 3653217"/>
                <a:gd name="connsiteX5" fmla="*/ 1028820 w 4066747"/>
                <a:gd name="connsiteY5" fmla="*/ 3653217 h 3653217"/>
                <a:gd name="connsiteX6" fmla="*/ 0 w 4066747"/>
                <a:gd name="connsiteY6" fmla="*/ 1826609 h 3653217"/>
                <a:gd name="connsiteX0" fmla="*/ 1028820 w 4066747"/>
                <a:gd name="connsiteY0" fmla="*/ 3653217 h 3744657"/>
                <a:gd name="connsiteX1" fmla="*/ 0 w 4066747"/>
                <a:gd name="connsiteY1" fmla="*/ 1826609 h 3744657"/>
                <a:gd name="connsiteX2" fmla="*/ 1028820 w 4066747"/>
                <a:gd name="connsiteY2" fmla="*/ 0 h 3744657"/>
                <a:gd name="connsiteX3" fmla="*/ 3037927 w 4066747"/>
                <a:gd name="connsiteY3" fmla="*/ 0 h 3744657"/>
                <a:gd name="connsiteX4" fmla="*/ 4066747 w 4066747"/>
                <a:gd name="connsiteY4" fmla="*/ 1826609 h 3744657"/>
                <a:gd name="connsiteX5" fmla="*/ 3786072 w 4066747"/>
                <a:gd name="connsiteY5" fmla="*/ 2343963 h 3744657"/>
                <a:gd name="connsiteX6" fmla="*/ 1120260 w 4066747"/>
                <a:gd name="connsiteY6" fmla="*/ 3744657 h 3744657"/>
                <a:gd name="connsiteX0" fmla="*/ 1028820 w 4066747"/>
                <a:gd name="connsiteY0" fmla="*/ 3653217 h 3692702"/>
                <a:gd name="connsiteX1" fmla="*/ 0 w 4066747"/>
                <a:gd name="connsiteY1" fmla="*/ 1826609 h 3692702"/>
                <a:gd name="connsiteX2" fmla="*/ 1028820 w 4066747"/>
                <a:gd name="connsiteY2" fmla="*/ 0 h 3692702"/>
                <a:gd name="connsiteX3" fmla="*/ 3037927 w 4066747"/>
                <a:gd name="connsiteY3" fmla="*/ 0 h 3692702"/>
                <a:gd name="connsiteX4" fmla="*/ 4066747 w 4066747"/>
                <a:gd name="connsiteY4" fmla="*/ 1826609 h 3692702"/>
                <a:gd name="connsiteX5" fmla="*/ 3786072 w 4066747"/>
                <a:gd name="connsiteY5" fmla="*/ 2343963 h 3692702"/>
                <a:gd name="connsiteX6" fmla="*/ 2304822 w 4066747"/>
                <a:gd name="connsiteY6" fmla="*/ 3692702 h 3692702"/>
                <a:gd name="connsiteX0" fmla="*/ 1028820 w 4066747"/>
                <a:gd name="connsiteY0" fmla="*/ 3653217 h 3653217"/>
                <a:gd name="connsiteX1" fmla="*/ 0 w 4066747"/>
                <a:gd name="connsiteY1" fmla="*/ 1826609 h 3653217"/>
                <a:gd name="connsiteX2" fmla="*/ 1028820 w 4066747"/>
                <a:gd name="connsiteY2" fmla="*/ 0 h 3653217"/>
                <a:gd name="connsiteX3" fmla="*/ 3037927 w 4066747"/>
                <a:gd name="connsiteY3" fmla="*/ 0 h 3653217"/>
                <a:gd name="connsiteX4" fmla="*/ 4066747 w 4066747"/>
                <a:gd name="connsiteY4" fmla="*/ 1826609 h 3653217"/>
                <a:gd name="connsiteX5" fmla="*/ 3786072 w 4066747"/>
                <a:gd name="connsiteY5" fmla="*/ 2343963 h 3653217"/>
                <a:gd name="connsiteX0" fmla="*/ 1028820 w 4066747"/>
                <a:gd name="connsiteY0" fmla="*/ 3653220 h 3653220"/>
                <a:gd name="connsiteX1" fmla="*/ 0 w 4066747"/>
                <a:gd name="connsiteY1" fmla="*/ 1826612 h 3653220"/>
                <a:gd name="connsiteX2" fmla="*/ 1506800 w 4066747"/>
                <a:gd name="connsiteY2" fmla="*/ 0 h 3653220"/>
                <a:gd name="connsiteX3" fmla="*/ 3037927 w 4066747"/>
                <a:gd name="connsiteY3" fmla="*/ 3 h 3653220"/>
                <a:gd name="connsiteX4" fmla="*/ 4066747 w 4066747"/>
                <a:gd name="connsiteY4" fmla="*/ 1826612 h 3653220"/>
                <a:gd name="connsiteX5" fmla="*/ 3786072 w 4066747"/>
                <a:gd name="connsiteY5" fmla="*/ 2343966 h 3653220"/>
                <a:gd name="connsiteX0" fmla="*/ 0 w 3037927"/>
                <a:gd name="connsiteY0" fmla="*/ 3653220 h 3653220"/>
                <a:gd name="connsiteX1" fmla="*/ 477980 w 3037927"/>
                <a:gd name="connsiteY1" fmla="*/ 0 h 3653220"/>
                <a:gd name="connsiteX2" fmla="*/ 2009107 w 3037927"/>
                <a:gd name="connsiteY2" fmla="*/ 3 h 3653220"/>
                <a:gd name="connsiteX3" fmla="*/ 3037927 w 3037927"/>
                <a:gd name="connsiteY3" fmla="*/ 1826612 h 3653220"/>
                <a:gd name="connsiteX4" fmla="*/ 2757252 w 3037927"/>
                <a:gd name="connsiteY4" fmla="*/ 2343966 h 3653220"/>
                <a:gd name="connsiteX0" fmla="*/ 0 w 2559947"/>
                <a:gd name="connsiteY0" fmla="*/ 0 h 2343966"/>
                <a:gd name="connsiteX1" fmla="*/ 1531127 w 2559947"/>
                <a:gd name="connsiteY1" fmla="*/ 3 h 2343966"/>
                <a:gd name="connsiteX2" fmla="*/ 2559947 w 2559947"/>
                <a:gd name="connsiteY2" fmla="*/ 1826612 h 2343966"/>
                <a:gd name="connsiteX3" fmla="*/ 2279272 w 2559947"/>
                <a:gd name="connsiteY3" fmla="*/ 2343966 h 2343966"/>
                <a:gd name="connsiteX0" fmla="*/ 0 w 2510710"/>
                <a:gd name="connsiteY0" fmla="*/ 7031 h 2343963"/>
                <a:gd name="connsiteX1" fmla="*/ 1481890 w 2510710"/>
                <a:gd name="connsiteY1" fmla="*/ 0 h 2343963"/>
                <a:gd name="connsiteX2" fmla="*/ 2510710 w 2510710"/>
                <a:gd name="connsiteY2" fmla="*/ 1826609 h 2343963"/>
                <a:gd name="connsiteX3" fmla="*/ 2230035 w 2510710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2 w 2510732"/>
                <a:gd name="connsiteY0" fmla="*/ 7031 h 2343963"/>
                <a:gd name="connsiteX1" fmla="*/ 1481912 w 2510732"/>
                <a:gd name="connsiteY1" fmla="*/ 0 h 2343963"/>
                <a:gd name="connsiteX2" fmla="*/ 2510732 w 2510732"/>
                <a:gd name="connsiteY2" fmla="*/ 1826609 h 2343963"/>
                <a:gd name="connsiteX3" fmla="*/ 2230057 w 2510732"/>
                <a:gd name="connsiteY3" fmla="*/ 2343963 h 2343963"/>
                <a:gd name="connsiteX0" fmla="*/ 23 w 2503699"/>
                <a:gd name="connsiteY0" fmla="*/ 0 h 2365067"/>
                <a:gd name="connsiteX1" fmla="*/ 1474879 w 2503699"/>
                <a:gd name="connsiteY1" fmla="*/ 21104 h 2365067"/>
                <a:gd name="connsiteX2" fmla="*/ 2503699 w 2503699"/>
                <a:gd name="connsiteY2" fmla="*/ 1847713 h 2365067"/>
                <a:gd name="connsiteX3" fmla="*/ 2223024 w 2503699"/>
                <a:gd name="connsiteY3" fmla="*/ 2365067 h 2365067"/>
                <a:gd name="connsiteX0" fmla="*/ 0 w 2503676"/>
                <a:gd name="connsiteY0" fmla="*/ 54238 h 2419305"/>
                <a:gd name="connsiteX1" fmla="*/ 1474856 w 2503676"/>
                <a:gd name="connsiteY1" fmla="*/ 75342 h 2419305"/>
                <a:gd name="connsiteX2" fmla="*/ 2503676 w 2503676"/>
                <a:gd name="connsiteY2" fmla="*/ 1901951 h 2419305"/>
                <a:gd name="connsiteX3" fmla="*/ 2223001 w 2503676"/>
                <a:gd name="connsiteY3" fmla="*/ 2419305 h 2419305"/>
                <a:gd name="connsiteX0" fmla="*/ 0 w 2522725"/>
                <a:gd name="connsiteY0" fmla="*/ 57113 h 2409480"/>
                <a:gd name="connsiteX1" fmla="*/ 1493905 w 2522725"/>
                <a:gd name="connsiteY1" fmla="*/ 65517 h 2409480"/>
                <a:gd name="connsiteX2" fmla="*/ 2522725 w 2522725"/>
                <a:gd name="connsiteY2" fmla="*/ 1892126 h 2409480"/>
                <a:gd name="connsiteX3" fmla="*/ 2242050 w 2522725"/>
                <a:gd name="connsiteY3" fmla="*/ 2409480 h 2409480"/>
                <a:gd name="connsiteX0" fmla="*/ 0 w 2522725"/>
                <a:gd name="connsiteY0" fmla="*/ 0 h 2352367"/>
                <a:gd name="connsiteX1" fmla="*/ 1493905 w 2522725"/>
                <a:gd name="connsiteY1" fmla="*/ 8404 h 2352367"/>
                <a:gd name="connsiteX2" fmla="*/ 2522725 w 2522725"/>
                <a:gd name="connsiteY2" fmla="*/ 1835013 h 2352367"/>
                <a:gd name="connsiteX3" fmla="*/ 2242050 w 2522725"/>
                <a:gd name="connsiteY3" fmla="*/ 2352367 h 2352367"/>
                <a:gd name="connsiteX0" fmla="*/ 0 w 2328255"/>
                <a:gd name="connsiteY0" fmla="*/ 0 h 2352367"/>
                <a:gd name="connsiteX1" fmla="*/ 1493905 w 2328255"/>
                <a:gd name="connsiteY1" fmla="*/ 8404 h 2352367"/>
                <a:gd name="connsiteX2" fmla="*/ 2328255 w 2328255"/>
                <a:gd name="connsiteY2" fmla="*/ 1487745 h 2352367"/>
                <a:gd name="connsiteX3" fmla="*/ 2242050 w 2328255"/>
                <a:gd name="connsiteY3" fmla="*/ 2352367 h 2352367"/>
                <a:gd name="connsiteX0" fmla="*/ 0 w 2328255"/>
                <a:gd name="connsiteY0" fmla="*/ 0 h 1972688"/>
                <a:gd name="connsiteX1" fmla="*/ 1493905 w 2328255"/>
                <a:gd name="connsiteY1" fmla="*/ 8404 h 1972688"/>
                <a:gd name="connsiteX2" fmla="*/ 2328255 w 2328255"/>
                <a:gd name="connsiteY2" fmla="*/ 1487745 h 1972688"/>
                <a:gd name="connsiteX3" fmla="*/ 2075361 w 2328255"/>
                <a:gd name="connsiteY3" fmla="*/ 1972688 h 19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255" h="1972688">
                  <a:moveTo>
                    <a:pt x="0" y="0"/>
                  </a:moveTo>
                  <a:lnTo>
                    <a:pt x="1493905" y="8404"/>
                  </a:lnTo>
                  <a:lnTo>
                    <a:pt x="2328255" y="1487745"/>
                  </a:lnTo>
                  <a:lnTo>
                    <a:pt x="2075361" y="1972688"/>
                  </a:lnTo>
                </a:path>
              </a:pathLst>
            </a:custGeom>
            <a:noFill/>
            <a:ln w="15875" cap="rnd">
              <a:gradFill>
                <a:gsLst>
                  <a:gs pos="0">
                    <a:srgbClr val="05616F"/>
                  </a:gs>
                  <a:gs pos="89000">
                    <a:schemeClr val="bg1"/>
                  </a:gs>
                  <a:gs pos="49000">
                    <a:srgbClr val="C1CC26"/>
                  </a:gs>
                </a:gsLst>
                <a:lin ang="60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1" name="Groupe 10"/>
          <p:cNvGrpSpPr/>
          <p:nvPr userDrawn="1"/>
        </p:nvGrpSpPr>
        <p:grpSpPr>
          <a:xfrm>
            <a:off x="10391124" y="5409218"/>
            <a:ext cx="1941886" cy="1457169"/>
            <a:chOff x="10391124" y="5409218"/>
            <a:chExt cx="1941886" cy="145716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910B6490-DA3B-0A48-9894-E3BD83F91B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2752" y="6058232"/>
              <a:ext cx="884158" cy="635816"/>
            </a:xfrm>
            <a:prstGeom prst="rect">
              <a:avLst/>
            </a:prstGeom>
          </p:spPr>
        </p:pic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185726E8-8968-0342-9B7C-C00996A03DBB}"/>
                </a:ext>
              </a:extLst>
            </p:cNvPr>
            <p:cNvGrpSpPr/>
            <p:nvPr userDrawn="1"/>
          </p:nvGrpSpPr>
          <p:grpSpPr>
            <a:xfrm>
              <a:off x="11042364" y="5409218"/>
              <a:ext cx="1290646" cy="1457169"/>
              <a:chOff x="3079126" y="2291725"/>
              <a:chExt cx="1758727" cy="1985643"/>
            </a:xfrm>
          </p:grpSpPr>
          <p:sp>
            <p:nvSpPr>
              <p:cNvPr id="15" name="Hexagone 29">
                <a:extLst>
                  <a:ext uri="{FF2B5EF4-FFF2-40B4-BE49-F238E27FC236}">
                    <a16:creationId xmlns:a16="http://schemas.microsoft.com/office/drawing/2014/main" id="{7C581F78-87D1-4049-BA5C-6C9469991D0D}"/>
                  </a:ext>
                </a:extLst>
              </p:cNvPr>
              <p:cNvSpPr/>
              <p:nvPr userDrawn="1"/>
            </p:nvSpPr>
            <p:spPr>
              <a:xfrm rot="16200000">
                <a:off x="3076605" y="2712082"/>
                <a:ext cx="1567807" cy="1562765"/>
              </a:xfrm>
              <a:custGeom>
                <a:avLst/>
                <a:gdLst>
                  <a:gd name="connsiteX0" fmla="*/ 0 w 1491798"/>
                  <a:gd name="connsiteY0" fmla="*/ 670053 h 1340106"/>
                  <a:gd name="connsiteX1" fmla="*/ 377401 w 1491798"/>
                  <a:gd name="connsiteY1" fmla="*/ 0 h 1340106"/>
                  <a:gd name="connsiteX2" fmla="*/ 1114397 w 1491798"/>
                  <a:gd name="connsiteY2" fmla="*/ 0 h 1340106"/>
                  <a:gd name="connsiteX3" fmla="*/ 1491798 w 1491798"/>
                  <a:gd name="connsiteY3" fmla="*/ 670053 h 1340106"/>
                  <a:gd name="connsiteX4" fmla="*/ 1114397 w 1491798"/>
                  <a:gd name="connsiteY4" fmla="*/ 1340106 h 1340106"/>
                  <a:gd name="connsiteX5" fmla="*/ 377401 w 1491798"/>
                  <a:gd name="connsiteY5" fmla="*/ 1340106 h 1340106"/>
                  <a:gd name="connsiteX6" fmla="*/ 0 w 1491798"/>
                  <a:gd name="connsiteY6" fmla="*/ 670053 h 1340106"/>
                  <a:gd name="connsiteX0" fmla="*/ 0 w 1491798"/>
                  <a:gd name="connsiteY0" fmla="*/ 670053 h 1340106"/>
                  <a:gd name="connsiteX1" fmla="*/ 377401 w 1491798"/>
                  <a:gd name="connsiteY1" fmla="*/ 0 h 1340106"/>
                  <a:gd name="connsiteX2" fmla="*/ 1114397 w 1491798"/>
                  <a:gd name="connsiteY2" fmla="*/ 0 h 1340106"/>
                  <a:gd name="connsiteX3" fmla="*/ 1491798 w 1491798"/>
                  <a:gd name="connsiteY3" fmla="*/ 670053 h 1340106"/>
                  <a:gd name="connsiteX4" fmla="*/ 1141628 w 1491798"/>
                  <a:gd name="connsiteY4" fmla="*/ 1277226 h 1340106"/>
                  <a:gd name="connsiteX5" fmla="*/ 1114397 w 1491798"/>
                  <a:gd name="connsiteY5" fmla="*/ 1340106 h 1340106"/>
                  <a:gd name="connsiteX6" fmla="*/ 377401 w 1491798"/>
                  <a:gd name="connsiteY6" fmla="*/ 1340106 h 1340106"/>
                  <a:gd name="connsiteX7" fmla="*/ 0 w 1491798"/>
                  <a:gd name="connsiteY7" fmla="*/ 670053 h 1340106"/>
                  <a:gd name="connsiteX0" fmla="*/ 0 w 1491798"/>
                  <a:gd name="connsiteY0" fmla="*/ 670053 h 1340106"/>
                  <a:gd name="connsiteX1" fmla="*/ 377401 w 1491798"/>
                  <a:gd name="connsiteY1" fmla="*/ 0 h 1340106"/>
                  <a:gd name="connsiteX2" fmla="*/ 1114397 w 1491798"/>
                  <a:gd name="connsiteY2" fmla="*/ 0 h 1340106"/>
                  <a:gd name="connsiteX3" fmla="*/ 1491798 w 1491798"/>
                  <a:gd name="connsiteY3" fmla="*/ 670053 h 1340106"/>
                  <a:gd name="connsiteX4" fmla="*/ 1141628 w 1491798"/>
                  <a:gd name="connsiteY4" fmla="*/ 1277226 h 1340106"/>
                  <a:gd name="connsiteX5" fmla="*/ 377401 w 1491798"/>
                  <a:gd name="connsiteY5" fmla="*/ 1340106 h 1340106"/>
                  <a:gd name="connsiteX6" fmla="*/ 0 w 1491798"/>
                  <a:gd name="connsiteY6" fmla="*/ 670053 h 1340106"/>
                  <a:gd name="connsiteX0" fmla="*/ 377401 w 1491798"/>
                  <a:gd name="connsiteY0" fmla="*/ 1340106 h 1431546"/>
                  <a:gd name="connsiteX1" fmla="*/ 0 w 1491798"/>
                  <a:gd name="connsiteY1" fmla="*/ 670053 h 1431546"/>
                  <a:gd name="connsiteX2" fmla="*/ 377401 w 1491798"/>
                  <a:gd name="connsiteY2" fmla="*/ 0 h 1431546"/>
                  <a:gd name="connsiteX3" fmla="*/ 1114397 w 1491798"/>
                  <a:gd name="connsiteY3" fmla="*/ 0 h 1431546"/>
                  <a:gd name="connsiteX4" fmla="*/ 1491798 w 1491798"/>
                  <a:gd name="connsiteY4" fmla="*/ 670053 h 1431546"/>
                  <a:gd name="connsiteX5" fmla="*/ 1141628 w 1491798"/>
                  <a:gd name="connsiteY5" fmla="*/ 1277226 h 1431546"/>
                  <a:gd name="connsiteX6" fmla="*/ 468841 w 1491798"/>
                  <a:gd name="connsiteY6" fmla="*/ 1431546 h 1431546"/>
                  <a:gd name="connsiteX0" fmla="*/ 377401 w 1491798"/>
                  <a:gd name="connsiteY0" fmla="*/ 1340106 h 1340106"/>
                  <a:gd name="connsiteX1" fmla="*/ 0 w 1491798"/>
                  <a:gd name="connsiteY1" fmla="*/ 670053 h 1340106"/>
                  <a:gd name="connsiteX2" fmla="*/ 377401 w 1491798"/>
                  <a:gd name="connsiteY2" fmla="*/ 0 h 1340106"/>
                  <a:gd name="connsiteX3" fmla="*/ 1114397 w 1491798"/>
                  <a:gd name="connsiteY3" fmla="*/ 0 h 1340106"/>
                  <a:gd name="connsiteX4" fmla="*/ 1491798 w 1491798"/>
                  <a:gd name="connsiteY4" fmla="*/ 670053 h 1340106"/>
                  <a:gd name="connsiteX5" fmla="*/ 1141628 w 1491798"/>
                  <a:gd name="connsiteY5" fmla="*/ 1277226 h 1340106"/>
                  <a:gd name="connsiteX0" fmla="*/ 377401 w 1491798"/>
                  <a:gd name="connsiteY0" fmla="*/ 1340106 h 1340106"/>
                  <a:gd name="connsiteX1" fmla="*/ 206256 w 1491798"/>
                  <a:gd name="connsiteY1" fmla="*/ 1025556 h 1340106"/>
                  <a:gd name="connsiteX2" fmla="*/ 0 w 1491798"/>
                  <a:gd name="connsiteY2" fmla="*/ 670053 h 1340106"/>
                  <a:gd name="connsiteX3" fmla="*/ 377401 w 1491798"/>
                  <a:gd name="connsiteY3" fmla="*/ 0 h 1340106"/>
                  <a:gd name="connsiteX4" fmla="*/ 1114397 w 1491798"/>
                  <a:gd name="connsiteY4" fmla="*/ 0 h 1340106"/>
                  <a:gd name="connsiteX5" fmla="*/ 1491798 w 1491798"/>
                  <a:gd name="connsiteY5" fmla="*/ 670053 h 1340106"/>
                  <a:gd name="connsiteX6" fmla="*/ 1141628 w 1491798"/>
                  <a:gd name="connsiteY6" fmla="*/ 1277226 h 1340106"/>
                  <a:gd name="connsiteX0" fmla="*/ 377401 w 1491798"/>
                  <a:gd name="connsiteY0" fmla="*/ 1340106 h 1340106"/>
                  <a:gd name="connsiteX1" fmla="*/ 206256 w 1491798"/>
                  <a:gd name="connsiteY1" fmla="*/ 1025556 h 1340106"/>
                  <a:gd name="connsiteX2" fmla="*/ 0 w 1491798"/>
                  <a:gd name="connsiteY2" fmla="*/ 670053 h 1340106"/>
                  <a:gd name="connsiteX3" fmla="*/ 210450 w 1491798"/>
                  <a:gd name="connsiteY3" fmla="*/ 291519 h 1340106"/>
                  <a:gd name="connsiteX4" fmla="*/ 377401 w 1491798"/>
                  <a:gd name="connsiteY4" fmla="*/ 0 h 1340106"/>
                  <a:gd name="connsiteX5" fmla="*/ 1114397 w 1491798"/>
                  <a:gd name="connsiteY5" fmla="*/ 0 h 1340106"/>
                  <a:gd name="connsiteX6" fmla="*/ 1491798 w 1491798"/>
                  <a:gd name="connsiteY6" fmla="*/ 670053 h 1340106"/>
                  <a:gd name="connsiteX7" fmla="*/ 1141628 w 1491798"/>
                  <a:gd name="connsiteY7" fmla="*/ 1277226 h 1340106"/>
                  <a:gd name="connsiteX0" fmla="*/ 171145 w 1285542"/>
                  <a:gd name="connsiteY0" fmla="*/ 1340106 h 1340106"/>
                  <a:gd name="connsiteX1" fmla="*/ 0 w 1285542"/>
                  <a:gd name="connsiteY1" fmla="*/ 1025556 h 1340106"/>
                  <a:gd name="connsiteX2" fmla="*/ 4194 w 1285542"/>
                  <a:gd name="connsiteY2" fmla="*/ 291519 h 1340106"/>
                  <a:gd name="connsiteX3" fmla="*/ 171145 w 1285542"/>
                  <a:gd name="connsiteY3" fmla="*/ 0 h 1340106"/>
                  <a:gd name="connsiteX4" fmla="*/ 908141 w 1285542"/>
                  <a:gd name="connsiteY4" fmla="*/ 0 h 1340106"/>
                  <a:gd name="connsiteX5" fmla="*/ 1285542 w 1285542"/>
                  <a:gd name="connsiteY5" fmla="*/ 670053 h 1340106"/>
                  <a:gd name="connsiteX6" fmla="*/ 935372 w 1285542"/>
                  <a:gd name="connsiteY6" fmla="*/ 1277226 h 1340106"/>
                  <a:gd name="connsiteX0" fmla="*/ 0 w 1285542"/>
                  <a:gd name="connsiteY0" fmla="*/ 1025556 h 1277226"/>
                  <a:gd name="connsiteX1" fmla="*/ 4194 w 1285542"/>
                  <a:gd name="connsiteY1" fmla="*/ 291519 h 1277226"/>
                  <a:gd name="connsiteX2" fmla="*/ 171145 w 1285542"/>
                  <a:gd name="connsiteY2" fmla="*/ 0 h 1277226"/>
                  <a:gd name="connsiteX3" fmla="*/ 908141 w 1285542"/>
                  <a:gd name="connsiteY3" fmla="*/ 0 h 1277226"/>
                  <a:gd name="connsiteX4" fmla="*/ 1285542 w 1285542"/>
                  <a:gd name="connsiteY4" fmla="*/ 670053 h 1277226"/>
                  <a:gd name="connsiteX5" fmla="*/ 935372 w 1285542"/>
                  <a:gd name="connsiteY5" fmla="*/ 1277226 h 1277226"/>
                  <a:gd name="connsiteX0" fmla="*/ 0 w 1281348"/>
                  <a:gd name="connsiteY0" fmla="*/ 291519 h 1277226"/>
                  <a:gd name="connsiteX1" fmla="*/ 166951 w 1281348"/>
                  <a:gd name="connsiteY1" fmla="*/ 0 h 1277226"/>
                  <a:gd name="connsiteX2" fmla="*/ 903947 w 1281348"/>
                  <a:gd name="connsiteY2" fmla="*/ 0 h 1277226"/>
                  <a:gd name="connsiteX3" fmla="*/ 1281348 w 1281348"/>
                  <a:gd name="connsiteY3" fmla="*/ 670053 h 1277226"/>
                  <a:gd name="connsiteX4" fmla="*/ 931178 w 1281348"/>
                  <a:gd name="connsiteY4" fmla="*/ 1277226 h 1277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1348" h="1277226">
                    <a:moveTo>
                      <a:pt x="0" y="291519"/>
                    </a:moveTo>
                    <a:lnTo>
                      <a:pt x="166951" y="0"/>
                    </a:lnTo>
                    <a:lnTo>
                      <a:pt x="903947" y="0"/>
                    </a:lnTo>
                    <a:lnTo>
                      <a:pt x="1281348" y="670053"/>
                    </a:lnTo>
                    <a:lnTo>
                      <a:pt x="931178" y="1277226"/>
                    </a:lnTo>
                  </a:path>
                </a:pathLst>
              </a:custGeom>
              <a:noFill/>
              <a:ln w="15875" cap="rnd">
                <a:gradFill>
                  <a:gsLst>
                    <a:gs pos="0">
                      <a:srgbClr val="05616F"/>
                    </a:gs>
                    <a:gs pos="89000">
                      <a:schemeClr val="bg1"/>
                    </a:gs>
                    <a:gs pos="49000">
                      <a:srgbClr val="C1CC26"/>
                    </a:gs>
                  </a:gsLst>
                  <a:lin ang="6000000" scaled="0"/>
                </a:gra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Hexagone 31">
                <a:extLst>
                  <a:ext uri="{FF2B5EF4-FFF2-40B4-BE49-F238E27FC236}">
                    <a16:creationId xmlns:a16="http://schemas.microsoft.com/office/drawing/2014/main" id="{A89A6001-2DE3-EC4A-A697-437951D4F0A8}"/>
                  </a:ext>
                </a:extLst>
              </p:cNvPr>
              <p:cNvSpPr/>
              <p:nvPr userDrawn="1"/>
            </p:nvSpPr>
            <p:spPr>
              <a:xfrm rot="19800000">
                <a:off x="4301726" y="2291725"/>
                <a:ext cx="536127" cy="648682"/>
              </a:xfrm>
              <a:custGeom>
                <a:avLst/>
                <a:gdLst>
                  <a:gd name="connsiteX0" fmla="*/ 0 w 529923"/>
                  <a:gd name="connsiteY0" fmla="*/ 238019 h 476037"/>
                  <a:gd name="connsiteX1" fmla="*/ 136485 w 529923"/>
                  <a:gd name="connsiteY1" fmla="*/ 0 h 476037"/>
                  <a:gd name="connsiteX2" fmla="*/ 393438 w 529923"/>
                  <a:gd name="connsiteY2" fmla="*/ 0 h 476037"/>
                  <a:gd name="connsiteX3" fmla="*/ 529923 w 529923"/>
                  <a:gd name="connsiteY3" fmla="*/ 238019 h 476037"/>
                  <a:gd name="connsiteX4" fmla="*/ 393438 w 529923"/>
                  <a:gd name="connsiteY4" fmla="*/ 476037 h 476037"/>
                  <a:gd name="connsiteX5" fmla="*/ 136485 w 529923"/>
                  <a:gd name="connsiteY5" fmla="*/ 476037 h 476037"/>
                  <a:gd name="connsiteX6" fmla="*/ 0 w 529923"/>
                  <a:gd name="connsiteY6" fmla="*/ 238019 h 476037"/>
                  <a:gd name="connsiteX0" fmla="*/ 529923 w 621363"/>
                  <a:gd name="connsiteY0" fmla="*/ 238019 h 476037"/>
                  <a:gd name="connsiteX1" fmla="*/ 393438 w 621363"/>
                  <a:gd name="connsiteY1" fmla="*/ 476037 h 476037"/>
                  <a:gd name="connsiteX2" fmla="*/ 136485 w 621363"/>
                  <a:gd name="connsiteY2" fmla="*/ 476037 h 476037"/>
                  <a:gd name="connsiteX3" fmla="*/ 0 w 621363"/>
                  <a:gd name="connsiteY3" fmla="*/ 238019 h 476037"/>
                  <a:gd name="connsiteX4" fmla="*/ 136485 w 621363"/>
                  <a:gd name="connsiteY4" fmla="*/ 0 h 476037"/>
                  <a:gd name="connsiteX5" fmla="*/ 393438 w 621363"/>
                  <a:gd name="connsiteY5" fmla="*/ 0 h 476037"/>
                  <a:gd name="connsiteX6" fmla="*/ 621363 w 621363"/>
                  <a:gd name="connsiteY6" fmla="*/ 329459 h 476037"/>
                  <a:gd name="connsiteX0" fmla="*/ 393438 w 621363"/>
                  <a:gd name="connsiteY0" fmla="*/ 476037 h 476037"/>
                  <a:gd name="connsiteX1" fmla="*/ 136485 w 621363"/>
                  <a:gd name="connsiteY1" fmla="*/ 476037 h 476037"/>
                  <a:gd name="connsiteX2" fmla="*/ 0 w 621363"/>
                  <a:gd name="connsiteY2" fmla="*/ 238019 h 476037"/>
                  <a:gd name="connsiteX3" fmla="*/ 136485 w 621363"/>
                  <a:gd name="connsiteY3" fmla="*/ 0 h 476037"/>
                  <a:gd name="connsiteX4" fmla="*/ 393438 w 621363"/>
                  <a:gd name="connsiteY4" fmla="*/ 0 h 476037"/>
                  <a:gd name="connsiteX5" fmla="*/ 621363 w 621363"/>
                  <a:gd name="connsiteY5" fmla="*/ 329459 h 476037"/>
                  <a:gd name="connsiteX0" fmla="*/ 136485 w 621363"/>
                  <a:gd name="connsiteY0" fmla="*/ 476037 h 476037"/>
                  <a:gd name="connsiteX1" fmla="*/ 0 w 621363"/>
                  <a:gd name="connsiteY1" fmla="*/ 238019 h 476037"/>
                  <a:gd name="connsiteX2" fmla="*/ 136485 w 621363"/>
                  <a:gd name="connsiteY2" fmla="*/ 0 h 476037"/>
                  <a:gd name="connsiteX3" fmla="*/ 393438 w 621363"/>
                  <a:gd name="connsiteY3" fmla="*/ 0 h 476037"/>
                  <a:gd name="connsiteX4" fmla="*/ 621363 w 621363"/>
                  <a:gd name="connsiteY4" fmla="*/ 329459 h 476037"/>
                  <a:gd name="connsiteX0" fmla="*/ 136485 w 393438"/>
                  <a:gd name="connsiteY0" fmla="*/ 476037 h 476037"/>
                  <a:gd name="connsiteX1" fmla="*/ 0 w 393438"/>
                  <a:gd name="connsiteY1" fmla="*/ 238019 h 476037"/>
                  <a:gd name="connsiteX2" fmla="*/ 136485 w 393438"/>
                  <a:gd name="connsiteY2" fmla="*/ 0 h 476037"/>
                  <a:gd name="connsiteX3" fmla="*/ 393438 w 393438"/>
                  <a:gd name="connsiteY3" fmla="*/ 0 h 476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3438" h="476037">
                    <a:moveTo>
                      <a:pt x="136485" y="476037"/>
                    </a:moveTo>
                    <a:lnTo>
                      <a:pt x="0" y="238019"/>
                    </a:lnTo>
                    <a:lnTo>
                      <a:pt x="136485" y="0"/>
                    </a:lnTo>
                    <a:lnTo>
                      <a:pt x="393438" y="0"/>
                    </a:lnTo>
                  </a:path>
                </a:pathLst>
              </a:custGeom>
              <a:noFill/>
              <a:ln w="15875" cap="rnd">
                <a:gradFill flip="none" rotWithShape="1">
                  <a:gsLst>
                    <a:gs pos="0">
                      <a:srgbClr val="05616F"/>
                    </a:gs>
                    <a:gs pos="100000">
                      <a:srgbClr val="C1CC26"/>
                    </a:gs>
                  </a:gsLst>
                  <a:lin ang="8100000" scaled="1"/>
                  <a:tileRect/>
                </a:gra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 </a:t>
                </a:r>
              </a:p>
            </p:txBody>
          </p:sp>
        </p:grpSp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683D2753-6C16-5B4C-ABAA-CE27351BE37C}"/>
                </a:ext>
              </a:extLst>
            </p:cNvPr>
            <p:cNvSpPr/>
            <p:nvPr userDrawn="1"/>
          </p:nvSpPr>
          <p:spPr>
            <a:xfrm rot="16200000">
              <a:off x="10361753" y="6279060"/>
              <a:ext cx="577688" cy="518946"/>
            </a:xfrm>
            <a:prstGeom prst="hexagon">
              <a:avLst>
                <a:gd name="adj" fmla="val 28671"/>
                <a:gd name="vf" fmla="val 115470"/>
              </a:avLst>
            </a:prstGeom>
            <a:noFill/>
            <a:ln w="15875" cap="rnd">
              <a:gradFill>
                <a:gsLst>
                  <a:gs pos="0">
                    <a:srgbClr val="05616F"/>
                  </a:gs>
                  <a:gs pos="100000">
                    <a:srgbClr val="C1CC26"/>
                  </a:gs>
                </a:gsLst>
                <a:lin ang="7200000" scaled="0"/>
              </a:gra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35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60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 cap="all" baseline="0" dirty="0">
          <a:solidFill>
            <a:srgbClr val="037A82"/>
          </a:solidFill>
          <a:latin typeface="Inpi" pitchFamily="2" charset="77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Wingdings 3" panose="05040102010807070707" pitchFamily="18" charset="2"/>
        <a:buChar char="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571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80000"/>
        <a:buFont typeface="Wingdings 3" panose="05040102010807070707" pitchFamily="18" charset="2"/>
        <a:buChar char="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SzPct val="80000"/>
        <a:buFont typeface="Wingdings 3" panose="05040102010807070707" pitchFamily="18" charset="2"/>
        <a:buChar char="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SzPct val="80000"/>
        <a:buFont typeface="Wingdings 3" panose="05040102010807070707" pitchFamily="18" charset="2"/>
        <a:buChar char="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SzPct val="80000"/>
        <a:buFont typeface="Wingdings 3" panose="05040102010807070707" pitchFamily="18" charset="2"/>
        <a:buChar char="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58291" y="2076994"/>
            <a:ext cx="7275417" cy="2540895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 </a:t>
            </a:r>
            <a:r>
              <a:rPr lang="fr-FR" sz="4000" dirty="0"/>
              <a:t>DIALOGUE DE L’OMPI SUR LA PROPRIETE INTELLECTUELLE ET LES TECHNOLOGIES DE POINTE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en-US" sz="1800" i="1" dirty="0"/>
              <a:t>WIPO CONVERSATION ON INTELLECTUAL PROPERTY (IP) AND</a:t>
            </a:r>
            <a:r>
              <a:rPr lang="en-US" sz="100" i="1" dirty="0"/>
              <a:t/>
            </a:r>
            <a:br>
              <a:rPr lang="en-US" sz="100" i="1" dirty="0"/>
            </a:br>
            <a:r>
              <a:rPr lang="en-US" sz="1800" i="1" dirty="0"/>
              <a:t>FRONTIER TECHNOLOGIES</a:t>
            </a:r>
            <a:endParaRPr lang="fr-FR" sz="100" i="1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2205163-4E01-6D4D-90F1-978AB722A8AF}"/>
              </a:ext>
            </a:extLst>
          </p:cNvPr>
          <p:cNvSpPr txBox="1">
            <a:spLocks/>
          </p:cNvSpPr>
          <p:nvPr/>
        </p:nvSpPr>
        <p:spPr>
          <a:xfrm>
            <a:off x="4205469" y="4879145"/>
            <a:ext cx="4037194" cy="1113282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chemeClr val="bg2"/>
                </a:solidFill>
                <a:latin typeface="Inpi" pitchFamily="2" charset="0"/>
              </a:rPr>
              <a:t>INPI France, 29 et 30 mars 2023</a:t>
            </a:r>
            <a:br>
              <a:rPr lang="fr-FR" sz="2000" dirty="0">
                <a:solidFill>
                  <a:schemeClr val="bg2"/>
                </a:solidFill>
                <a:latin typeface="Inpi" pitchFamily="2" charset="0"/>
              </a:rPr>
            </a:br>
            <a:r>
              <a:rPr lang="fr-FR" sz="1800" i="1" dirty="0">
                <a:solidFill>
                  <a:schemeClr val="bg2"/>
                </a:solidFill>
                <a:latin typeface="Inpi" pitchFamily="2" charset="0"/>
              </a:rPr>
              <a:t>INPI France, 29 and 30 March 2023</a:t>
            </a:r>
            <a:endParaRPr lang="fr-FR" sz="2000" b="1" dirty="0">
              <a:solidFill>
                <a:schemeClr val="bg2"/>
              </a:solidFill>
              <a:latin typeface="In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>Motifs absolus de refus</a:t>
            </a:r>
            <a:br>
              <a:rPr lang="fr-FR" sz="2000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sz="2000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ABSOLUTE GROUNDS FOR REFUSAL</a:t>
            </a:r>
          </a:p>
        </p:txBody>
      </p:sp>
      <p:sp>
        <p:nvSpPr>
          <p:cNvPr id="3" name="Hexagone 12">
            <a:extLst>
              <a:ext uri="{FF2B5EF4-FFF2-40B4-BE49-F238E27FC236}">
                <a16:creationId xmlns:a16="http://schemas.microsoft.com/office/drawing/2014/main" id="{1932D178-0DCD-CD4C-9219-17ECAE9A074C}"/>
              </a:ext>
            </a:extLst>
          </p:cNvPr>
          <p:cNvSpPr/>
          <p:nvPr/>
        </p:nvSpPr>
        <p:spPr>
          <a:xfrm rot="16200000">
            <a:off x="5832058" y="1990466"/>
            <a:ext cx="527884" cy="458304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A1533D-020F-42B7-8608-2E13A7F1059A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80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>Motifs absolus de refus</a:t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ABSOLUTE GROUNDS FOR REFUSAL</a:t>
            </a:r>
            <a:endParaRPr lang="fr-FR" sz="1300" b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150118" y="1643433"/>
            <a:ext cx="9894940" cy="670772"/>
          </a:xfrm>
        </p:spPr>
        <p:txBody>
          <a:bodyPr>
            <a:normAutofit/>
          </a:bodyPr>
          <a:lstStyle/>
          <a:p>
            <a:r>
              <a:rPr lang="fr-FR" sz="1400" dirty="0"/>
              <a:t>Différents types de refus émis</a:t>
            </a:r>
          </a:p>
          <a:p>
            <a:r>
              <a:rPr lang="en-US" sz="105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  <a:ea typeface="+mj-ea"/>
                <a:cs typeface="+mj-cs"/>
              </a:rPr>
              <a:t>Different types of REJECTIONS issued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449420" y="2497094"/>
            <a:ext cx="2993348" cy="2082655"/>
          </a:xfrm>
        </p:spPr>
        <p:txBody>
          <a:bodyPr>
            <a:noAutofit/>
          </a:bodyPr>
          <a:lstStyle/>
          <a:p>
            <a:pPr marL="180975" indent="-180975">
              <a:lnSpc>
                <a:spcPct val="100000"/>
              </a:lnSpc>
              <a:buSzPct val="90000"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CARACTERE TROMPEUR DES MARQUES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TRADEMARKS DECEPTIVE CHARACTER</a:t>
            </a: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     </a:t>
            </a:r>
            <a:r>
              <a:rPr lang="fr-FR" sz="1000" b="0" u="sng" dirty="0">
                <a:solidFill>
                  <a:schemeClr val="tx2"/>
                </a:solidFill>
                <a:latin typeface="Inpi" pitchFamily="2" charset="0"/>
              </a:rPr>
              <a:t>EXEMPLE DE REFUS </a:t>
            </a:r>
            <a:r>
              <a:rPr lang="fr-FR" sz="1000" b="0" dirty="0">
                <a:solidFill>
                  <a:schemeClr val="tx2"/>
                </a:solidFill>
                <a:latin typeface="Inpi" pitchFamily="2" charset="0"/>
              </a:rPr>
              <a:t>: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dirty="0">
                <a:solidFill>
                  <a:schemeClr val="tx2"/>
                </a:solidFill>
                <a:latin typeface="Inpi" pitchFamily="2" charset="0"/>
              </a:rPr>
              <a:t>                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EXAMPLE OF </a:t>
            </a:r>
            <a:r>
              <a:rPr lang="fr-FR" sz="90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REFUSAL:</a:t>
            </a: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50" b="0" dirty="0">
              <a:solidFill>
                <a:schemeClr val="tx2">
                  <a:lumMod val="95000"/>
                  <a:lumOff val="5000"/>
                </a:schemeClr>
              </a:solidFill>
              <a:latin typeface="Inpi" pitchFamily="2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8087" y="2497094"/>
            <a:ext cx="3009033" cy="3684588"/>
          </a:xfrm>
        </p:spPr>
        <p:txBody>
          <a:bodyPr>
            <a:noAutofit/>
          </a:bodyPr>
          <a:lstStyle/>
          <a:p>
            <a:pPr marL="180975" indent="-180975">
              <a:lnSpc>
                <a:spcPct val="100000"/>
              </a:lnSpc>
              <a:buSzPct val="90000"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MARQUES REGLEMENTÉES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REGULATED </a:t>
            </a:r>
            <a:r>
              <a:rPr lang="fr-FR" sz="100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TRADEMARKS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fr-FR" sz="900" b="0" u="sng" dirty="0">
                <a:solidFill>
                  <a:schemeClr val="tx2"/>
                </a:solidFill>
                <a:latin typeface="Inpi" pitchFamily="2" charset="0"/>
              </a:rPr>
              <a:t>EXEMPLE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/ EXAMPLE</a:t>
            </a:r>
            <a:endParaRPr lang="fr-FR" sz="1050" i="1" dirty="0">
              <a:solidFill>
                <a:srgbClr val="05616F"/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Règlement délégué (UE) 2019/33 de la Commission du 17 octobre </a:t>
            </a:r>
            <a:r>
              <a:rPr lang="fr-FR" sz="1050" i="1" dirty="0" smtClean="0">
                <a:solidFill>
                  <a:srgbClr val="05616F"/>
                </a:solidFill>
                <a:latin typeface="Inpi" pitchFamily="2" charset="0"/>
              </a:rPr>
              <a:t>2018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90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COMMISSION DELEGATED REGULATION (EU) 2019/33 OF 17 OCTOBER 2018</a:t>
            </a:r>
            <a:endParaRPr lang="fr-FR" sz="900" b="0" i="1" dirty="0" smtClean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fr-FR" sz="1050" b="0" i="1" dirty="0" smtClean="0">
                <a:solidFill>
                  <a:srgbClr val="05616F"/>
                </a:solidFill>
                <a:latin typeface="Inpi" pitchFamily="2" charset="0"/>
              </a:rPr>
              <a:t>             « vins » (classe 33) </a:t>
            </a:r>
            <a:r>
              <a:rPr lang="fr-FR" sz="105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/ </a:t>
            </a:r>
            <a:r>
              <a:rPr lang="en-IE" sz="105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“w</a:t>
            </a:r>
            <a:r>
              <a:rPr lang="fr-FR" sz="1050" b="0" i="1" dirty="0" err="1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ine</a:t>
            </a:r>
            <a:r>
              <a:rPr lang="en-IE" sz="105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</a:t>
            </a:r>
            <a:r>
              <a:rPr lang="fr-FR" sz="105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(class 33)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endParaRPr lang="fr-FR" sz="1050" b="0" i="1" dirty="0" smtClean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fr-FR" sz="105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</a:t>
            </a: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« programmes informatiques représentant des vins » en classe 9 </a:t>
            </a:r>
            <a:r>
              <a:rPr lang="fr-FR" sz="105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/ </a:t>
            </a:r>
            <a:r>
              <a:rPr lang="en-IE" sz="105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</a:t>
            </a:r>
            <a:r>
              <a:rPr lang="en-US" altLang="fr-FR" sz="105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computer programs representing wine”, in class 9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endParaRPr lang="fr-FR" sz="1050" b="0" i="1" dirty="0">
              <a:solidFill>
                <a:srgbClr val="05616F"/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endParaRPr lang="fr-FR" sz="1050" b="0" i="1" dirty="0">
              <a:solidFill>
                <a:srgbClr val="05616F"/>
              </a:solidFill>
              <a:latin typeface="Inpi" pitchFamily="2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4520427" y="2467970"/>
            <a:ext cx="0" cy="3323234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762439" y="2497094"/>
            <a:ext cx="2993348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0000"/>
              <a:buFont typeface="Wingdings 3" panose="05040102010807070707" pitchFamily="18" charset="2"/>
              <a:buChar char="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0000"/>
              <a:buFont typeface="Wingdings 3" panose="05040102010807070707" pitchFamily="18" charset="2"/>
              <a:buChar char="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3" panose="05040102010807070707" pitchFamily="18" charset="2"/>
              <a:buChar char="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3" panose="05040102010807070707" pitchFamily="18" charset="2"/>
              <a:buChar char="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00000"/>
              </a:lnSpc>
              <a:buSzPct val="90000"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MARQUES NON DISTINCTIVE ET DESCRIPTIVES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NON-DISTINCTIVE AND DESCRIPTIVE TRADEMARKS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     </a:t>
            </a:r>
            <a:r>
              <a:rPr lang="fr-FR" sz="1000" b="0" u="sng" dirty="0">
                <a:solidFill>
                  <a:schemeClr val="tx2"/>
                </a:solidFill>
                <a:latin typeface="Inpi" pitchFamily="2" charset="0"/>
              </a:rPr>
              <a:t>EXEMPLE DE REFUS: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     EXAMPLE OF </a:t>
            </a:r>
            <a:r>
              <a:rPr lang="fr-FR" sz="1000" b="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REFUSAL:</a:t>
            </a: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        </a:t>
            </a:r>
          </a:p>
          <a:p>
            <a:pPr marL="0" indent="0">
              <a:lnSpc>
                <a:spcPct val="100000"/>
              </a:lnSpc>
              <a:buSzPct val="90000"/>
              <a:buNone/>
            </a:pP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              </a:t>
            </a:r>
            <a:r>
              <a:rPr lang="fr-FR" sz="1000" b="0" i="1" dirty="0">
                <a:solidFill>
                  <a:schemeClr val="tx2"/>
                </a:solidFill>
                <a:latin typeface="Inpi" pitchFamily="2" charset="0"/>
              </a:rPr>
              <a:t>« Éducation » </a:t>
            </a: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/ </a:t>
            </a:r>
            <a:r>
              <a:rPr lang="en-IE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</a:t>
            </a:r>
            <a:r>
              <a:rPr lang="fr-FR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Education</a:t>
            </a:r>
            <a:r>
              <a:rPr lang="en-IE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</a:t>
            </a: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5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u="sng" dirty="0">
              <a:solidFill>
                <a:schemeClr val="tx2"/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u="sng" dirty="0">
              <a:solidFill>
                <a:schemeClr val="tx2"/>
              </a:solidFill>
              <a:latin typeface="Inpi" pitchFamily="2" charset="0"/>
            </a:endParaRPr>
          </a:p>
          <a:p>
            <a:pPr marL="0" indent="0">
              <a:lnSpc>
                <a:spcPct val="100000"/>
              </a:lnSpc>
              <a:buSzPct val="90000"/>
              <a:buNone/>
            </a:pPr>
            <a:endParaRPr lang="fr-FR" sz="1000" b="0" u="sng" dirty="0">
              <a:solidFill>
                <a:schemeClr val="tx2"/>
              </a:solidFill>
              <a:latin typeface="Inpi" pitchFamily="2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11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7688869" y="2467970"/>
            <a:ext cx="0" cy="3323234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07" y="4102199"/>
            <a:ext cx="2792199" cy="15993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30" y="3285455"/>
            <a:ext cx="349300" cy="3493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47" y="4416961"/>
            <a:ext cx="304958" cy="30495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702" y="4960204"/>
            <a:ext cx="295210" cy="2952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277" y="3301356"/>
            <a:ext cx="349300" cy="349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239" y="4182166"/>
            <a:ext cx="2792548" cy="1844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88" y="4488316"/>
            <a:ext cx="2812322" cy="162249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7987716" y="5069434"/>
            <a:ext cx="322861" cy="1859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895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>Conclusion</a:t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conclusion</a:t>
            </a:r>
          </a:p>
        </p:txBody>
      </p:sp>
      <p:sp>
        <p:nvSpPr>
          <p:cNvPr id="3" name="Hexagone 12">
            <a:extLst>
              <a:ext uri="{FF2B5EF4-FFF2-40B4-BE49-F238E27FC236}">
                <a16:creationId xmlns:a16="http://schemas.microsoft.com/office/drawing/2014/main" id="{1932D178-0DCD-CD4C-9219-17ECAE9A074C}"/>
              </a:ext>
            </a:extLst>
          </p:cNvPr>
          <p:cNvSpPr/>
          <p:nvPr/>
        </p:nvSpPr>
        <p:spPr>
          <a:xfrm rot="16200000">
            <a:off x="5832058" y="1990466"/>
            <a:ext cx="527884" cy="458304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A1533D-020F-42B7-8608-2E13A7F1059A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31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73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659313" algn="l"/>
              </a:tabLst>
            </a:pPr>
            <a:r>
              <a:rPr lang="fr-FR" dirty="0"/>
              <a:t>Sommaire</a:t>
            </a:r>
            <a:br>
              <a:rPr lang="fr-FR" dirty="0"/>
            </a:br>
            <a:r>
              <a:rPr lang="fr-FR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Table of contents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5614093" y="2401893"/>
            <a:ext cx="1460" cy="3122795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2205163-4E01-6D4D-90F1-978AB722A8AF}"/>
              </a:ext>
            </a:extLst>
          </p:cNvPr>
          <p:cNvSpPr txBox="1">
            <a:spLocks/>
          </p:cNvSpPr>
          <p:nvPr/>
        </p:nvSpPr>
        <p:spPr>
          <a:xfrm>
            <a:off x="2592687" y="2907191"/>
            <a:ext cx="3572054" cy="440444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>INTRODUCTION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INTRODUCTION</a:t>
            </a:r>
            <a:endParaRPr lang="fr-FR" sz="1200" dirty="0">
              <a:solidFill>
                <a:srgbClr val="05616F"/>
              </a:solidFill>
              <a:latin typeface="Inpi" pitchFamily="2" charset="0"/>
            </a:endParaRPr>
          </a:p>
        </p:txBody>
      </p:sp>
      <p:sp>
        <p:nvSpPr>
          <p:cNvPr id="8" name="Hexagone 12">
            <a:extLst>
              <a:ext uri="{FF2B5EF4-FFF2-40B4-BE49-F238E27FC236}">
                <a16:creationId xmlns:a16="http://schemas.microsoft.com/office/drawing/2014/main" id="{AC30C641-BA36-3144-8501-5153B4533798}"/>
              </a:ext>
            </a:extLst>
          </p:cNvPr>
          <p:cNvSpPr/>
          <p:nvPr/>
        </p:nvSpPr>
        <p:spPr>
          <a:xfrm rot="16200000">
            <a:off x="1793084" y="2858320"/>
            <a:ext cx="695087" cy="603467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>
            <a:outerShdw blurRad="76200" dist="254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1</a:t>
            </a:r>
          </a:p>
        </p:txBody>
      </p:sp>
      <p:sp>
        <p:nvSpPr>
          <p:cNvPr id="9" name="Hexagone 12">
            <a:extLst>
              <a:ext uri="{FF2B5EF4-FFF2-40B4-BE49-F238E27FC236}">
                <a16:creationId xmlns:a16="http://schemas.microsoft.com/office/drawing/2014/main" id="{EC4BB121-D4C7-3849-9D7C-601D3AA68C84}"/>
              </a:ext>
            </a:extLst>
          </p:cNvPr>
          <p:cNvSpPr/>
          <p:nvPr/>
        </p:nvSpPr>
        <p:spPr>
          <a:xfrm rot="16200000">
            <a:off x="1793083" y="4327684"/>
            <a:ext cx="695087" cy="603467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>
            <a:outerShdw blurRad="76200" dist="254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2</a:t>
            </a:r>
          </a:p>
        </p:txBody>
      </p:sp>
      <p:sp>
        <p:nvSpPr>
          <p:cNvPr id="11" name="Hexagone 12">
            <a:extLst>
              <a:ext uri="{FF2B5EF4-FFF2-40B4-BE49-F238E27FC236}">
                <a16:creationId xmlns:a16="http://schemas.microsoft.com/office/drawing/2014/main" id="{4E5BFD26-5E39-5441-8F4B-0D111E4C354A}"/>
              </a:ext>
            </a:extLst>
          </p:cNvPr>
          <p:cNvSpPr/>
          <p:nvPr/>
        </p:nvSpPr>
        <p:spPr>
          <a:xfrm rot="16200000">
            <a:off x="6345763" y="2511116"/>
            <a:ext cx="695087" cy="603467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>
            <a:outerShdw blurRad="76200" dist="254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3</a:t>
            </a:r>
          </a:p>
        </p:txBody>
      </p:sp>
      <p:sp>
        <p:nvSpPr>
          <p:cNvPr id="12" name="Hexagone 12">
            <a:extLst>
              <a:ext uri="{FF2B5EF4-FFF2-40B4-BE49-F238E27FC236}">
                <a16:creationId xmlns:a16="http://schemas.microsoft.com/office/drawing/2014/main" id="{2D68AE36-BFE1-364C-9ACD-042B798DDE7D}"/>
              </a:ext>
            </a:extLst>
          </p:cNvPr>
          <p:cNvSpPr/>
          <p:nvPr/>
        </p:nvSpPr>
        <p:spPr>
          <a:xfrm rot="16200000">
            <a:off x="6345763" y="3750607"/>
            <a:ext cx="695087" cy="603467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>
            <a:outerShdw blurRad="76200" dist="254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4</a:t>
            </a:r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58CFAE7F-C7E4-DE4C-9386-846AF7DEE026}"/>
              </a:ext>
            </a:extLst>
          </p:cNvPr>
          <p:cNvSpPr/>
          <p:nvPr/>
        </p:nvSpPr>
        <p:spPr>
          <a:xfrm rot="16200000">
            <a:off x="6345763" y="5022771"/>
            <a:ext cx="695087" cy="603467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>
            <a:outerShdw blurRad="76200" dist="25400" dir="2700000" sx="101000" sy="101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5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230EFF5-2121-E64F-9110-A540BBF0E082}"/>
              </a:ext>
            </a:extLst>
          </p:cNvPr>
          <p:cNvSpPr txBox="1">
            <a:spLocks/>
          </p:cNvSpPr>
          <p:nvPr/>
        </p:nvSpPr>
        <p:spPr>
          <a:xfrm>
            <a:off x="2522486" y="4231962"/>
            <a:ext cx="3572054" cy="79760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Premiers questionnements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PRELIMINARY QUESTIONS</a:t>
            </a:r>
            <a:r>
              <a:rPr lang="fr-FR" sz="1200" b="1" dirty="0">
                <a:solidFill>
                  <a:srgbClr val="05616F"/>
                </a:solidFill>
                <a:latin typeface="Inpi" pitchFamily="2" charset="0"/>
              </a:rPr>
              <a:t>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30DE4C0D-B060-DB44-B368-2BF93692F661}"/>
              </a:ext>
            </a:extLst>
          </p:cNvPr>
          <p:cNvSpPr txBox="1">
            <a:spLocks/>
          </p:cNvSpPr>
          <p:nvPr/>
        </p:nvSpPr>
        <p:spPr>
          <a:xfrm>
            <a:off x="7145366" y="2362446"/>
            <a:ext cx="4315631" cy="79760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Elaboration d’une liste de produits et 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BUILDING A LIST OF GOODS AND SERVICES</a:t>
            </a:r>
            <a:endParaRPr lang="fr-FR" sz="1200" b="1" dirty="0">
              <a:solidFill>
                <a:srgbClr val="05616F"/>
              </a:solidFill>
              <a:latin typeface="Inpi" pitchFamily="2" charset="0"/>
            </a:endParaRP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E4D4D286-81F5-8040-9E61-4B0B49B0B950}"/>
              </a:ext>
            </a:extLst>
          </p:cNvPr>
          <p:cNvSpPr txBox="1">
            <a:spLocks/>
          </p:cNvSpPr>
          <p:nvPr/>
        </p:nvSpPr>
        <p:spPr>
          <a:xfrm>
            <a:off x="7145367" y="3761674"/>
            <a:ext cx="4315630" cy="581332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Motifs absolus de refus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ABSOLUTE GROUNDS FOR REFUSAL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DB244D8A-3B07-9F44-94E4-139545D52F0C}"/>
              </a:ext>
            </a:extLst>
          </p:cNvPr>
          <p:cNvSpPr txBox="1">
            <a:spLocks/>
          </p:cNvSpPr>
          <p:nvPr/>
        </p:nvSpPr>
        <p:spPr>
          <a:xfrm>
            <a:off x="7145366" y="4874441"/>
            <a:ext cx="3572054" cy="797607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Conclusion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CONCLUSION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652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>INTRODUCTION</a:t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INTRODUCTION</a:t>
            </a: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endParaRPr lang="fr-FR" dirty="0">
              <a:solidFill>
                <a:srgbClr val="05616F"/>
              </a:solidFill>
              <a:latin typeface="Inpi" pitchFamily="2" charset="0"/>
            </a:endParaRPr>
          </a:p>
        </p:txBody>
      </p:sp>
      <p:sp>
        <p:nvSpPr>
          <p:cNvPr id="3" name="Hexagone 12">
            <a:extLst>
              <a:ext uri="{FF2B5EF4-FFF2-40B4-BE49-F238E27FC236}">
                <a16:creationId xmlns:a16="http://schemas.microsoft.com/office/drawing/2014/main" id="{1932D178-0DCD-CD4C-9219-17ECAE9A074C}"/>
              </a:ext>
            </a:extLst>
          </p:cNvPr>
          <p:cNvSpPr/>
          <p:nvPr/>
        </p:nvSpPr>
        <p:spPr>
          <a:xfrm rot="16200000">
            <a:off x="5832058" y="1990466"/>
            <a:ext cx="527884" cy="458304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A1533D-020F-42B7-8608-2E13A7F1059A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26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fr-FR" b="0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b="0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INTRODUCTION</a:t>
            </a:r>
            <a:endParaRPr lang="fr-FR" sz="13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150118" y="1643433"/>
            <a:ext cx="9894940" cy="670772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Examen des demandes d’enregistrement de marques françaises</a:t>
            </a:r>
          </a:p>
          <a:p>
            <a:r>
              <a:rPr lang="en-US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  <a:ea typeface="+mj-ea"/>
                <a:cs typeface="+mj-cs"/>
              </a:rPr>
              <a:t>Examination of French trademark applications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516406" y="2505074"/>
            <a:ext cx="4248878" cy="3784889"/>
          </a:xfrm>
        </p:spPr>
        <p:txBody>
          <a:bodyPr>
            <a:noAutofit/>
          </a:bodyPr>
          <a:lstStyle/>
          <a:p>
            <a:pPr marL="9525" indent="0" algn="just">
              <a:lnSpc>
                <a:spcPct val="100000"/>
              </a:lnSpc>
              <a:buClr>
                <a:srgbClr val="046C77"/>
              </a:buClr>
              <a:buNone/>
              <a:defRPr/>
            </a:pPr>
            <a:r>
              <a:rPr lang="fr-FR" sz="2000" dirty="0">
                <a:solidFill>
                  <a:srgbClr val="01898D"/>
                </a:solidFill>
                <a:latin typeface="Inpi" pitchFamily="2" charset="0"/>
              </a:rPr>
              <a:t>Vérification de la conformité de la marque à la législation</a:t>
            </a:r>
          </a:p>
          <a:p>
            <a:pPr marL="9525" indent="0" algn="just">
              <a:lnSpc>
                <a:spcPct val="100000"/>
              </a:lnSpc>
              <a:spcAft>
                <a:spcPts val="600"/>
              </a:spcAft>
              <a:buClr>
                <a:srgbClr val="046C77"/>
              </a:buClr>
              <a:buNone/>
              <a:defRPr/>
            </a:pP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Verification of the trademark’s compliance with legislation</a:t>
            </a:r>
          </a:p>
          <a:p>
            <a:pPr marL="285750" indent="-285750" algn="just">
              <a:lnSpc>
                <a:spcPct val="100000"/>
              </a:lnSpc>
              <a:buClr>
                <a:srgbClr val="4EABAB"/>
              </a:buClr>
              <a:defRPr/>
            </a:pPr>
            <a:r>
              <a:rPr lang="fr-FR" altLang="fr-FR" sz="1600" b="0" dirty="0">
                <a:solidFill>
                  <a:schemeClr val="tx2"/>
                </a:solidFill>
              </a:rPr>
              <a:t>Refus d’enregistrement des marques trompeuses, non distinctives, descriptives des produits et services</a:t>
            </a:r>
          </a:p>
          <a:p>
            <a:pPr marL="269875" indent="-269875" algn="just">
              <a:lnSpc>
                <a:spcPct val="100000"/>
              </a:lnSpc>
              <a:spcAft>
                <a:spcPts val="600"/>
              </a:spcAft>
              <a:buClr>
                <a:srgbClr val="4EABAB"/>
              </a:buClr>
              <a:buNone/>
              <a:defRPr/>
            </a:pPr>
            <a:r>
              <a:rPr lang="fr-FR" altLang="fr-FR" sz="1100" b="0" i="1" dirty="0">
                <a:solidFill>
                  <a:schemeClr val="tx2"/>
                </a:solidFill>
              </a:rPr>
              <a:t>         </a:t>
            </a:r>
            <a:r>
              <a:rPr lang="en-US" altLang="fr-FR" sz="1100" b="0" i="1" dirty="0" smtClean="0">
                <a:solidFill>
                  <a:schemeClr val="bg1">
                    <a:lumMod val="50000"/>
                  </a:schemeClr>
                </a:solidFill>
              </a:rPr>
              <a:t>Refusal </a:t>
            </a:r>
            <a:r>
              <a:rPr lang="en-US" altLang="fr-FR" sz="1100" b="0" i="1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altLang="fr-FR" sz="1100" b="0" i="1" dirty="0" smtClean="0">
                <a:solidFill>
                  <a:schemeClr val="bg1">
                    <a:lumMod val="50000"/>
                  </a:schemeClr>
                </a:solidFill>
              </a:rPr>
              <a:t>deceptive, </a:t>
            </a:r>
            <a:r>
              <a:rPr lang="en-US" altLang="fr-FR" sz="1100" b="0" i="1" dirty="0">
                <a:solidFill>
                  <a:schemeClr val="bg1">
                    <a:lumMod val="50000"/>
                  </a:schemeClr>
                </a:solidFill>
              </a:rPr>
              <a:t>descriptive and non-distinctive </a:t>
            </a:r>
            <a:r>
              <a:rPr lang="en-US" altLang="fr-FR" sz="1100" b="0" i="1" dirty="0" smtClean="0">
                <a:solidFill>
                  <a:schemeClr val="bg1">
                    <a:lumMod val="50000"/>
                  </a:schemeClr>
                </a:solidFill>
              </a:rPr>
              <a:t>trademarks</a:t>
            </a:r>
            <a:endParaRPr lang="en-US" altLang="fr-FR" sz="1100" b="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00000"/>
              </a:lnSpc>
              <a:buClr>
                <a:srgbClr val="4EABAB"/>
              </a:buClr>
              <a:defRPr/>
            </a:pPr>
            <a:r>
              <a:rPr lang="fr-FR" altLang="fr-FR" sz="1600" b="0" dirty="0">
                <a:solidFill>
                  <a:schemeClr val="tx2"/>
                </a:solidFill>
              </a:rPr>
              <a:t>Vérification de la précision des produits et services revendiqués ainsi que de leur classification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4EABAB"/>
              </a:buClr>
              <a:buNone/>
              <a:defRPr/>
            </a:pPr>
            <a:r>
              <a:rPr lang="en-US" altLang="fr-FR" sz="1100" b="0" i="1" dirty="0">
                <a:solidFill>
                  <a:schemeClr val="bg1">
                    <a:lumMod val="50000"/>
                  </a:schemeClr>
                </a:solidFill>
              </a:rPr>
              <a:t>         Verification of the </a:t>
            </a:r>
            <a:r>
              <a:rPr lang="en-US" altLang="fr-FR" sz="1100" b="0" i="1" dirty="0" smtClean="0">
                <a:solidFill>
                  <a:schemeClr val="bg1">
                    <a:lumMod val="50000"/>
                  </a:schemeClr>
                </a:solidFill>
              </a:rPr>
              <a:t>precision in the specification of goods and </a:t>
            </a:r>
            <a:r>
              <a:rPr lang="en-US" altLang="fr-FR" sz="1100" b="0" i="1" dirty="0">
                <a:solidFill>
                  <a:schemeClr val="bg1">
                    <a:lumMod val="50000"/>
                  </a:schemeClr>
                </a:solidFill>
              </a:rPr>
              <a:t>services </a:t>
            </a:r>
            <a:r>
              <a:rPr lang="en-US" altLang="fr-FR" sz="1100" b="0" i="1" dirty="0" smtClean="0">
                <a:solidFill>
                  <a:schemeClr val="bg1">
                    <a:lumMod val="50000"/>
                  </a:schemeClr>
                </a:solidFill>
              </a:rPr>
              <a:t>claimed and </a:t>
            </a:r>
            <a:r>
              <a:rPr lang="en-US" altLang="fr-FR" sz="1100" b="0" i="1" dirty="0">
                <a:solidFill>
                  <a:schemeClr val="bg1">
                    <a:lumMod val="50000"/>
                  </a:schemeClr>
                </a:solidFill>
              </a:rPr>
              <a:t>of their classification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79454" y="2505075"/>
            <a:ext cx="4271142" cy="3684588"/>
          </a:xfrm>
        </p:spPr>
        <p:txBody>
          <a:bodyPr>
            <a:noAutofit/>
          </a:bodyPr>
          <a:lstStyle/>
          <a:p>
            <a:pPr marL="9525" indent="0" algn="just">
              <a:lnSpc>
                <a:spcPct val="100000"/>
              </a:lnSpc>
              <a:buNone/>
              <a:defRPr/>
            </a:pPr>
            <a:r>
              <a:rPr lang="fr-FR" sz="2000" dirty="0">
                <a:solidFill>
                  <a:srgbClr val="01898D"/>
                </a:solidFill>
                <a:latin typeface="Inpi" pitchFamily="2" charset="0"/>
              </a:rPr>
              <a:t>Emergence des technologies de pointe dans les dépôts de marques françaises</a:t>
            </a:r>
          </a:p>
          <a:p>
            <a:pPr marL="9525" indent="0" algn="just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en-US" sz="12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Emergence of frontier technologies in French trademark applications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1600" b="0" dirty="0">
                <a:solidFill>
                  <a:schemeClr val="tx2"/>
                </a:solidFill>
              </a:rPr>
              <a:t>NFT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1600" b="0" dirty="0" err="1" smtClean="0">
                <a:solidFill>
                  <a:schemeClr val="tx2"/>
                </a:solidFill>
              </a:rPr>
              <a:t>Metavers</a:t>
            </a:r>
            <a:r>
              <a:rPr lang="fr-FR" altLang="fr-FR" sz="1600" b="0" dirty="0" smtClean="0">
                <a:solidFill>
                  <a:schemeClr val="tx2"/>
                </a:solidFill>
              </a:rPr>
              <a:t>/</a:t>
            </a:r>
            <a:r>
              <a:rPr lang="fr-FR" altLang="fr-FR" sz="1600" b="0" dirty="0" err="1" smtClean="0">
                <a:solidFill>
                  <a:schemeClr val="tx2"/>
                </a:solidFill>
              </a:rPr>
              <a:t>Metaverse</a:t>
            </a:r>
            <a:endParaRPr lang="fr-FR" altLang="fr-FR" sz="1600" b="0" dirty="0">
              <a:solidFill>
                <a:schemeClr val="tx2"/>
              </a:solidFill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1600" b="0" dirty="0">
                <a:solidFill>
                  <a:schemeClr val="tx2"/>
                </a:solidFill>
              </a:rPr>
              <a:t>Crypto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58B3B3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1600" b="0" dirty="0">
                <a:solidFill>
                  <a:schemeClr val="tx2"/>
                </a:solidFill>
              </a:rPr>
              <a:t>Blockchain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6094540" y="2505075"/>
            <a:ext cx="0" cy="3684588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66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rgbClr val="05616F"/>
                </a:solidFill>
                <a:latin typeface="Inpi" pitchFamily="2" charset="0"/>
              </a:rPr>
              <a:t>Premiers questionnements </a:t>
            </a:r>
            <a:r>
              <a:rPr lang="fr-FR" sz="2900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sz="2900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PRELIMINARY QUESTIONS</a:t>
            </a:r>
          </a:p>
        </p:txBody>
      </p:sp>
      <p:sp>
        <p:nvSpPr>
          <p:cNvPr id="3" name="Hexagone 12">
            <a:extLst>
              <a:ext uri="{FF2B5EF4-FFF2-40B4-BE49-F238E27FC236}">
                <a16:creationId xmlns:a16="http://schemas.microsoft.com/office/drawing/2014/main" id="{1932D178-0DCD-CD4C-9219-17ECAE9A074C}"/>
              </a:ext>
            </a:extLst>
          </p:cNvPr>
          <p:cNvSpPr/>
          <p:nvPr/>
        </p:nvSpPr>
        <p:spPr>
          <a:xfrm rot="16200000">
            <a:off x="5832058" y="1990466"/>
            <a:ext cx="527884" cy="458304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A1533D-020F-42B7-8608-2E13A7F1059A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44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6</a:t>
            </a:fld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53D75B-C039-6944-A93F-5335DFFB9F60}"/>
              </a:ext>
            </a:extLst>
          </p:cNvPr>
          <p:cNvSpPr/>
          <p:nvPr/>
        </p:nvSpPr>
        <p:spPr>
          <a:xfrm>
            <a:off x="5961114" y="1748193"/>
            <a:ext cx="445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fr-FR" sz="2000" b="1" dirty="0">
                <a:solidFill>
                  <a:srgbClr val="007A8C"/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Classes revendiquées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CLAIMED CLASSES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D98627F9-673B-FC42-80B4-5D2971EC6F25}"/>
              </a:ext>
            </a:extLst>
          </p:cNvPr>
          <p:cNvSpPr txBox="1">
            <a:spLocks/>
          </p:cNvSpPr>
          <p:nvPr/>
        </p:nvSpPr>
        <p:spPr>
          <a:xfrm>
            <a:off x="1092631" y="2154903"/>
            <a:ext cx="4227778" cy="3201955"/>
          </a:xfrm>
          <a:prstGeom prst="rect">
            <a:avLst/>
          </a:prstGeom>
        </p:spPr>
        <p:txBody>
          <a:bodyPr numCol="1" spcCol="54000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4013" indent="-35242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9525" algn="l" rtl="0" eaLnBrk="0" fontAlgn="base" hangingPunct="0">
              <a:spcBef>
                <a:spcPts val="4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09600" indent="-242888" algn="l" rtl="0" eaLnBrk="0" fontAlgn="base" hangingPunct="0">
              <a:spcBef>
                <a:spcPts val="2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7563" indent="-2063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1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1400" b="1" dirty="0">
                <a:solidFill>
                  <a:srgbClr val="01898D"/>
                </a:solidFill>
                <a:latin typeface="Inpi" pitchFamily="2" charset="0"/>
              </a:rPr>
              <a:t>ENJEU DE DEFINITION : </a:t>
            </a:r>
            <a:r>
              <a:rPr lang="fr-FR" altLang="fr-FR" sz="1400" dirty="0">
                <a:latin typeface="Inpi" pitchFamily="2" charset="0"/>
              </a:rPr>
              <a:t>ex. qu’est ce qu’un jeton non fongible?</a:t>
            </a: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fr-FR" altLang="fr-FR" sz="1200" b="1" dirty="0">
                <a:solidFill>
                  <a:srgbClr val="01898D"/>
                </a:solidFill>
                <a:latin typeface="Inpi" pitchFamily="2" charset="0"/>
              </a:rPr>
              <a:t> </a:t>
            </a:r>
            <a:r>
              <a:rPr lang="en-US" alt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Definitions at stake: e.g. what is a non-fungible token (NFT)? </a:t>
            </a:r>
          </a:p>
          <a:p>
            <a:pPr marL="257175" lvl="1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1400" b="1" dirty="0">
                <a:solidFill>
                  <a:srgbClr val="01898D"/>
                </a:solidFill>
                <a:latin typeface="Inpi" pitchFamily="2" charset="0"/>
              </a:rPr>
              <a:t>Groupe d’experts pour la classification de Nice</a:t>
            </a: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fr-FR" altLang="fr-FR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Expert group on the Nice Classification</a:t>
            </a: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fr-FR" altLang="fr-FR" sz="1400" b="1" dirty="0">
                <a:solidFill>
                  <a:srgbClr val="01898D"/>
                </a:solidFill>
                <a:latin typeface="Inpi" pitchFamily="2" charset="0"/>
              </a:rPr>
              <a:t>Comité d’experts de l’Union de Nice (OMPI) : fin avril 2022</a:t>
            </a: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Committee of Experts (CE) of the Nice Union (WIPO): </a:t>
            </a:r>
            <a:br>
              <a:rPr lang="en-US" sz="12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end of April 2022.</a:t>
            </a:r>
            <a:endParaRPr lang="fr-FR" altLang="fr-FR" sz="1200" b="1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41D1175-7D80-254B-99C4-87BC75D13E08}"/>
              </a:ext>
            </a:extLst>
          </p:cNvPr>
          <p:cNvCxnSpPr>
            <a:cxnSpLocks/>
          </p:cNvCxnSpPr>
          <p:nvPr/>
        </p:nvCxnSpPr>
        <p:spPr>
          <a:xfrm>
            <a:off x="5537293" y="2232275"/>
            <a:ext cx="1460" cy="3122795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74A2FBD9-1FE0-1C4A-9949-C3E46C28D16E}"/>
              </a:ext>
            </a:extLst>
          </p:cNvPr>
          <p:cNvGrpSpPr/>
          <p:nvPr/>
        </p:nvGrpSpPr>
        <p:grpSpPr>
          <a:xfrm>
            <a:off x="6059650" y="3722508"/>
            <a:ext cx="1489156" cy="1727420"/>
            <a:chOff x="5336225" y="4524025"/>
            <a:chExt cx="1489156" cy="1727420"/>
          </a:xfrm>
        </p:grpSpPr>
        <p:sp>
          <p:nvSpPr>
            <p:cNvPr id="33" name="Hexagone 32">
              <a:extLst>
                <a:ext uri="{FF2B5EF4-FFF2-40B4-BE49-F238E27FC236}">
                  <a16:creationId xmlns:a16="http://schemas.microsoft.com/office/drawing/2014/main" id="{059BC4E2-24AB-FC45-9EB9-B3F16DAC62B5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AC182D2-CDFC-8E4D-A4A1-D97BD6E9F713}"/>
                </a:ext>
              </a:extLst>
            </p:cNvPr>
            <p:cNvSpPr txBox="1"/>
            <p:nvPr/>
          </p:nvSpPr>
          <p:spPr>
            <a:xfrm>
              <a:off x="5336225" y="5412324"/>
              <a:ext cx="1489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Inpi" pitchFamily="2" charset="77"/>
                </a:rPr>
                <a:t>Technologies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01878857-C6E8-E940-9F07-9DFA90776D6F}"/>
                </a:ext>
              </a:extLst>
            </p:cNvPr>
            <p:cNvCxnSpPr>
              <a:cxnSpLocks/>
            </p:cNvCxnSpPr>
            <p:nvPr/>
          </p:nvCxnSpPr>
          <p:spPr>
            <a:xfrm>
              <a:off x="5553110" y="5387734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F58EB84-7515-8941-B6B8-5E3FBA8DF76A}"/>
                </a:ext>
              </a:extLst>
            </p:cNvPr>
            <p:cNvSpPr txBox="1"/>
            <p:nvPr/>
          </p:nvSpPr>
          <p:spPr>
            <a:xfrm>
              <a:off x="5336225" y="4701773"/>
              <a:ext cx="1489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Inpi" pitchFamily="2" charset="77"/>
                </a:rPr>
                <a:t>9</a:t>
              </a:r>
              <a:endParaRPr lang="fr-FR" sz="36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48BB622-4B2B-444D-ACF3-6B8C1DE59996}"/>
              </a:ext>
            </a:extLst>
          </p:cNvPr>
          <p:cNvGrpSpPr/>
          <p:nvPr/>
        </p:nvGrpSpPr>
        <p:grpSpPr>
          <a:xfrm>
            <a:off x="6956254" y="2353947"/>
            <a:ext cx="1489156" cy="1727420"/>
            <a:chOff x="4555516" y="3003303"/>
            <a:chExt cx="1489156" cy="1727420"/>
          </a:xfrm>
        </p:grpSpPr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21C2AA44-FA53-594A-975F-F3DE142FB86C}"/>
                </a:ext>
              </a:extLst>
            </p:cNvPr>
            <p:cNvSpPr/>
            <p:nvPr/>
          </p:nvSpPr>
          <p:spPr>
            <a:xfrm rot="5400000">
              <a:off x="4436384" y="3122435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0D8A843-4E69-9347-A34C-98B8AC1741E9}"/>
                </a:ext>
              </a:extLst>
            </p:cNvPr>
            <p:cNvSpPr txBox="1"/>
            <p:nvPr/>
          </p:nvSpPr>
          <p:spPr>
            <a:xfrm>
              <a:off x="4555516" y="3881667"/>
              <a:ext cx="14891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/>
                  </a:solidFill>
                  <a:latin typeface="Inpi" pitchFamily="2" charset="77"/>
                </a:rPr>
                <a:t>Services financiers</a:t>
              </a:r>
            </a:p>
            <a:p>
              <a:pPr algn="ctr"/>
              <a:r>
                <a:rPr lang="en-US" sz="1100" i="1" dirty="0">
                  <a:solidFill>
                    <a:schemeClr val="bg1">
                      <a:lumMod val="85000"/>
                    </a:schemeClr>
                  </a:solidFill>
                </a:rPr>
                <a:t>Financial services</a:t>
              </a:r>
              <a:endParaRPr lang="fr-FR" sz="1100" dirty="0">
                <a:solidFill>
                  <a:schemeClr val="bg1">
                    <a:lumMod val="85000"/>
                  </a:schemeClr>
                </a:solidFill>
                <a:latin typeface="Inpi" pitchFamily="2" charset="77"/>
              </a:endParaRP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A808D9C0-67D5-9049-8374-642B0088769F}"/>
                </a:ext>
              </a:extLst>
            </p:cNvPr>
            <p:cNvCxnSpPr>
              <a:cxnSpLocks/>
            </p:cNvCxnSpPr>
            <p:nvPr/>
          </p:nvCxnSpPr>
          <p:spPr>
            <a:xfrm>
              <a:off x="4772401" y="3857077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D453546-516B-1D42-BDE5-77F39D349918}"/>
                </a:ext>
              </a:extLst>
            </p:cNvPr>
            <p:cNvSpPr txBox="1"/>
            <p:nvPr/>
          </p:nvSpPr>
          <p:spPr>
            <a:xfrm>
              <a:off x="4555516" y="3171116"/>
              <a:ext cx="1489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Inpi" pitchFamily="2" charset="77"/>
                </a:rPr>
                <a:t>36 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129F03F0-569B-9C45-A2BA-52F0CFA6037E}"/>
              </a:ext>
            </a:extLst>
          </p:cNvPr>
          <p:cNvGrpSpPr/>
          <p:nvPr/>
        </p:nvGrpSpPr>
        <p:grpSpPr>
          <a:xfrm>
            <a:off x="7703137" y="3622909"/>
            <a:ext cx="1491461" cy="1727420"/>
            <a:chOff x="6111194" y="2988267"/>
            <a:chExt cx="1491461" cy="1727420"/>
          </a:xfrm>
        </p:grpSpPr>
        <p:sp>
          <p:nvSpPr>
            <p:cNvPr id="43" name="Hexagone 42">
              <a:extLst>
                <a:ext uri="{FF2B5EF4-FFF2-40B4-BE49-F238E27FC236}">
                  <a16:creationId xmlns:a16="http://schemas.microsoft.com/office/drawing/2014/main" id="{0B3D3ADF-9E85-6F41-9450-E6F3873BF648}"/>
                </a:ext>
              </a:extLst>
            </p:cNvPr>
            <p:cNvSpPr/>
            <p:nvPr/>
          </p:nvSpPr>
          <p:spPr>
            <a:xfrm rot="5400000">
              <a:off x="5992062" y="3107399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6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FC2DB5D0-E96D-8148-AF17-94CAB5E06230}"/>
                </a:ext>
              </a:extLst>
            </p:cNvPr>
            <p:cNvSpPr txBox="1"/>
            <p:nvPr/>
          </p:nvSpPr>
          <p:spPr>
            <a:xfrm>
              <a:off x="6113499" y="3881666"/>
              <a:ext cx="14891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Inpi" pitchFamily="2" charset="77"/>
                </a:rPr>
                <a:t>Télécommunications</a:t>
              </a:r>
            </a:p>
            <a:p>
              <a:pPr algn="ctr"/>
              <a:r>
                <a:rPr lang="en-US" sz="1050" i="1" dirty="0">
                  <a:solidFill>
                    <a:schemeClr val="bg1">
                      <a:lumMod val="85000"/>
                    </a:schemeClr>
                  </a:solidFill>
                  <a:latin typeface="Inpi" pitchFamily="2" charset="77"/>
                </a:rPr>
                <a:t>Telecommunications</a:t>
              </a:r>
              <a:endParaRPr lang="en-US" sz="1100" i="1" dirty="0">
                <a:solidFill>
                  <a:schemeClr val="bg1">
                    <a:lumMod val="85000"/>
                  </a:schemeClr>
                </a:solidFill>
                <a:latin typeface="Inpi" pitchFamily="2" charset="77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8969485F-B695-544A-B405-60F2219CE2B7}"/>
                </a:ext>
              </a:extLst>
            </p:cNvPr>
            <p:cNvCxnSpPr>
              <a:cxnSpLocks/>
            </p:cNvCxnSpPr>
            <p:nvPr/>
          </p:nvCxnSpPr>
          <p:spPr>
            <a:xfrm>
              <a:off x="6330384" y="3857076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32057E4-7172-BA4E-A628-2A85159B06A1}"/>
                </a:ext>
              </a:extLst>
            </p:cNvPr>
            <p:cNvSpPr txBox="1"/>
            <p:nvPr/>
          </p:nvSpPr>
          <p:spPr>
            <a:xfrm>
              <a:off x="6113499" y="3171115"/>
              <a:ext cx="1489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Inpi" pitchFamily="2" charset="77"/>
                </a:rPr>
                <a:t>38</a:t>
              </a:r>
              <a:endParaRPr lang="fr-FR" sz="36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4900F90D-79BB-EF42-8C7D-6E81F8782B16}"/>
              </a:ext>
            </a:extLst>
          </p:cNvPr>
          <p:cNvGrpSpPr/>
          <p:nvPr/>
        </p:nvGrpSpPr>
        <p:grpSpPr>
          <a:xfrm>
            <a:off x="8414557" y="2341653"/>
            <a:ext cx="1489156" cy="1727420"/>
            <a:chOff x="5336225" y="1772817"/>
            <a:chExt cx="1489156" cy="1727420"/>
          </a:xfrm>
        </p:grpSpPr>
        <p:sp>
          <p:nvSpPr>
            <p:cNvPr id="48" name="Hexagone 47">
              <a:extLst>
                <a:ext uri="{FF2B5EF4-FFF2-40B4-BE49-F238E27FC236}">
                  <a16:creationId xmlns:a16="http://schemas.microsoft.com/office/drawing/2014/main" id="{B72CEEE3-14B2-154E-9FAA-F01FF176E8E2}"/>
                </a:ext>
              </a:extLst>
            </p:cNvPr>
            <p:cNvSpPr/>
            <p:nvPr/>
          </p:nvSpPr>
          <p:spPr>
            <a:xfrm rot="5400000">
              <a:off x="5217093" y="1891949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61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19C2F08-F1EA-9646-9AB1-AADABD61F51B}"/>
                </a:ext>
              </a:extLst>
            </p:cNvPr>
            <p:cNvSpPr txBox="1"/>
            <p:nvPr/>
          </p:nvSpPr>
          <p:spPr>
            <a:xfrm>
              <a:off x="5336225" y="2656282"/>
              <a:ext cx="14891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Inpi" pitchFamily="2" charset="77"/>
                </a:rPr>
                <a:t>Divertissement</a:t>
              </a:r>
            </a:p>
            <a:p>
              <a:pPr algn="ctr"/>
              <a:r>
                <a:rPr lang="fr-FR" sz="1200" i="1" dirty="0">
                  <a:solidFill>
                    <a:schemeClr val="bg1">
                      <a:lumMod val="85000"/>
                    </a:schemeClr>
                  </a:solidFill>
                  <a:latin typeface="Inpi" pitchFamily="2" charset="77"/>
                </a:rPr>
                <a:t>Entertainment</a:t>
              </a:r>
              <a:endParaRPr lang="fr-FR" sz="1400" i="1" dirty="0">
                <a:solidFill>
                  <a:schemeClr val="bg1">
                    <a:lumMod val="85000"/>
                  </a:schemeClr>
                </a:solidFill>
                <a:latin typeface="Inpi" pitchFamily="2" charset="77"/>
              </a:endParaRP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59F2E05D-64E5-824A-A0AB-6D0EC8DDFD18}"/>
                </a:ext>
              </a:extLst>
            </p:cNvPr>
            <p:cNvCxnSpPr>
              <a:cxnSpLocks/>
            </p:cNvCxnSpPr>
            <p:nvPr/>
          </p:nvCxnSpPr>
          <p:spPr>
            <a:xfrm>
              <a:off x="5553110" y="2626591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C375A62-1F15-7647-8FE1-F1D232FD0A66}"/>
                </a:ext>
              </a:extLst>
            </p:cNvPr>
            <p:cNvSpPr txBox="1"/>
            <p:nvPr/>
          </p:nvSpPr>
          <p:spPr>
            <a:xfrm>
              <a:off x="5336225" y="2006990"/>
              <a:ext cx="14891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spc="-150" dirty="0">
                  <a:solidFill>
                    <a:schemeClr val="bg1"/>
                  </a:solidFill>
                  <a:latin typeface="Inpi" pitchFamily="2" charset="77"/>
                </a:rPr>
                <a:t>41</a:t>
              </a:r>
              <a:endParaRPr lang="fr-FR" sz="3200" b="1" spc="-150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4A2FBD9-1FE0-1C4A-9949-C3E46C28D16E}"/>
              </a:ext>
            </a:extLst>
          </p:cNvPr>
          <p:cNvGrpSpPr/>
          <p:nvPr/>
        </p:nvGrpSpPr>
        <p:grpSpPr>
          <a:xfrm>
            <a:off x="9161440" y="3614674"/>
            <a:ext cx="1520009" cy="1789824"/>
            <a:chOff x="5336225" y="4524025"/>
            <a:chExt cx="1520009" cy="1789824"/>
          </a:xfrm>
        </p:grpSpPr>
        <p:sp>
          <p:nvSpPr>
            <p:cNvPr id="53" name="Hexagone 52">
              <a:extLst>
                <a:ext uri="{FF2B5EF4-FFF2-40B4-BE49-F238E27FC236}">
                  <a16:creationId xmlns:a16="http://schemas.microsoft.com/office/drawing/2014/main" id="{059BC4E2-24AB-FC45-9EB9-B3F16DAC62B5}"/>
                </a:ext>
              </a:extLst>
            </p:cNvPr>
            <p:cNvSpPr/>
            <p:nvPr/>
          </p:nvSpPr>
          <p:spPr>
            <a:xfrm rot="5400000">
              <a:off x="5217093" y="4643157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rgbClr val="05A9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9AC182D2-CDFC-8E4D-A4A1-D97BD6E9F713}"/>
                </a:ext>
              </a:extLst>
            </p:cNvPr>
            <p:cNvSpPr txBox="1"/>
            <p:nvPr/>
          </p:nvSpPr>
          <p:spPr>
            <a:xfrm>
              <a:off x="5367078" y="5375130"/>
              <a:ext cx="148915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Inpi" pitchFamily="2" charset="77"/>
                </a:rPr>
                <a:t>Développement de technologies</a:t>
              </a:r>
            </a:p>
            <a:p>
              <a:pPr algn="ctr"/>
              <a:r>
                <a:rPr lang="en-US" sz="1000" i="1" dirty="0">
                  <a:solidFill>
                    <a:schemeClr val="bg1">
                      <a:lumMod val="85000"/>
                    </a:schemeClr>
                  </a:solidFill>
                  <a:latin typeface="Inpi" pitchFamily="2" charset="77"/>
                </a:rPr>
                <a:t>Development</a:t>
              </a:r>
              <a:r>
                <a:rPr lang="fr-FR" sz="1000" i="1" dirty="0">
                  <a:solidFill>
                    <a:schemeClr val="bg1">
                      <a:lumMod val="85000"/>
                    </a:schemeClr>
                  </a:solidFill>
                  <a:latin typeface="Inpi" pitchFamily="2" charset="77"/>
                </a:rPr>
                <a:t> of technologies</a:t>
              </a:r>
            </a:p>
            <a:p>
              <a:pPr algn="ctr"/>
              <a:endParaRPr lang="fr-FR" sz="1400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1878857-C6E8-E940-9F07-9DFA90776D6F}"/>
                </a:ext>
              </a:extLst>
            </p:cNvPr>
            <p:cNvCxnSpPr>
              <a:cxnSpLocks/>
            </p:cNvCxnSpPr>
            <p:nvPr/>
          </p:nvCxnSpPr>
          <p:spPr>
            <a:xfrm>
              <a:off x="5553110" y="5387734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F58EB84-7515-8941-B6B8-5E3FBA8DF76A}"/>
                </a:ext>
              </a:extLst>
            </p:cNvPr>
            <p:cNvSpPr txBox="1"/>
            <p:nvPr/>
          </p:nvSpPr>
          <p:spPr>
            <a:xfrm>
              <a:off x="5336225" y="4701773"/>
              <a:ext cx="1489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Inpi" pitchFamily="2" charset="77"/>
                </a:rPr>
                <a:t>42</a:t>
              </a:r>
              <a:endParaRPr lang="fr-FR" sz="3600" b="1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C48BB622-4B2B-444D-ACF3-6B8C1DE59996}"/>
              </a:ext>
            </a:extLst>
          </p:cNvPr>
          <p:cNvGrpSpPr/>
          <p:nvPr/>
        </p:nvGrpSpPr>
        <p:grpSpPr>
          <a:xfrm>
            <a:off x="9906018" y="2344323"/>
            <a:ext cx="1489156" cy="1727420"/>
            <a:chOff x="4555516" y="3003303"/>
            <a:chExt cx="1489156" cy="1727420"/>
          </a:xfrm>
        </p:grpSpPr>
        <p:sp>
          <p:nvSpPr>
            <p:cNvPr id="58" name="Hexagone 57">
              <a:extLst>
                <a:ext uri="{FF2B5EF4-FFF2-40B4-BE49-F238E27FC236}">
                  <a16:creationId xmlns:a16="http://schemas.microsoft.com/office/drawing/2014/main" id="{21C2AA44-FA53-594A-975F-F3DE142FB86C}"/>
                </a:ext>
              </a:extLst>
            </p:cNvPr>
            <p:cNvSpPr/>
            <p:nvPr/>
          </p:nvSpPr>
          <p:spPr>
            <a:xfrm rot="5400000">
              <a:off x="4436384" y="3122435"/>
              <a:ext cx="1727420" cy="1489155"/>
            </a:xfrm>
            <a:prstGeom prst="hexagon">
              <a:avLst>
                <a:gd name="adj" fmla="val 29397"/>
                <a:gd name="vf" fmla="val 115470"/>
              </a:avLst>
            </a:prstGeom>
            <a:solidFill>
              <a:schemeClr val="accent5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50D8A843-4E69-9347-A34C-98B8AC1741E9}"/>
                </a:ext>
              </a:extLst>
            </p:cNvPr>
            <p:cNvSpPr txBox="1"/>
            <p:nvPr/>
          </p:nvSpPr>
          <p:spPr>
            <a:xfrm>
              <a:off x="4555516" y="3881667"/>
              <a:ext cx="1489156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Inpi" pitchFamily="2" charset="77"/>
                </a:rPr>
                <a:t>Restauration</a:t>
              </a:r>
            </a:p>
            <a:p>
              <a:pPr algn="ctr"/>
              <a:r>
                <a:rPr lang="en-US" sz="1050" i="1" dirty="0">
                  <a:solidFill>
                    <a:schemeClr val="bg1">
                      <a:lumMod val="95000"/>
                    </a:schemeClr>
                  </a:solidFill>
                </a:rPr>
                <a:t>Services for providing food and drink</a:t>
              </a:r>
            </a:p>
            <a:p>
              <a:pPr algn="ctr"/>
              <a:endParaRPr lang="fr-FR" sz="1400" dirty="0">
                <a:solidFill>
                  <a:schemeClr val="bg1"/>
                </a:solidFill>
                <a:latin typeface="Inpi" pitchFamily="2" charset="77"/>
              </a:endParaRPr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A808D9C0-67D5-9049-8374-642B0088769F}"/>
                </a:ext>
              </a:extLst>
            </p:cNvPr>
            <p:cNvCxnSpPr>
              <a:cxnSpLocks/>
            </p:cNvCxnSpPr>
            <p:nvPr/>
          </p:nvCxnSpPr>
          <p:spPr>
            <a:xfrm>
              <a:off x="4772401" y="3857077"/>
              <a:ext cx="105538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D453546-516B-1D42-BDE5-77F39D349918}"/>
                </a:ext>
              </a:extLst>
            </p:cNvPr>
            <p:cNvSpPr txBox="1"/>
            <p:nvPr/>
          </p:nvSpPr>
          <p:spPr>
            <a:xfrm>
              <a:off x="4555516" y="3195514"/>
              <a:ext cx="1489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latin typeface="Inpi" pitchFamily="2" charset="77"/>
                </a:rPr>
                <a:t>43 </a:t>
              </a:r>
            </a:p>
          </p:txBody>
        </p:sp>
      </p:grpSp>
      <p:sp>
        <p:nvSpPr>
          <p:cNvPr id="62" name="Titre 1"/>
          <p:cNvSpPr txBox="1">
            <a:spLocks/>
          </p:cNvSpPr>
          <p:nvPr/>
        </p:nvSpPr>
        <p:spPr>
          <a:xfrm>
            <a:off x="1149635" y="365125"/>
            <a:ext cx="9892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cap="all" baseline="0" dirty="0">
                <a:solidFill>
                  <a:srgbClr val="037A82"/>
                </a:solidFill>
                <a:latin typeface="Inpi" pitchFamily="2" charset="77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Premiers questionnements </a:t>
            </a:r>
            <a:b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PRELIMINARY QUESTIONS</a:t>
            </a:r>
          </a:p>
        </p:txBody>
      </p:sp>
    </p:spTree>
    <p:extLst>
      <p:ext uri="{BB962C8B-B14F-4D97-AF65-F5344CB8AC3E}">
        <p14:creationId xmlns:p14="http://schemas.microsoft.com/office/powerpoint/2010/main" val="285416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7591" y="2685037"/>
            <a:ext cx="3056818" cy="19469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>Elaboration d’une liste de produits et services</a:t>
            </a:r>
            <a:br>
              <a:rPr lang="fr-FR" sz="2000" dirty="0">
                <a:solidFill>
                  <a:srgbClr val="05616F"/>
                </a:solidFill>
                <a:latin typeface="Inpi" pitchFamily="2" charset="0"/>
              </a:rPr>
            </a:b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sz="2000" dirty="0">
                <a:solidFill>
                  <a:srgbClr val="05616F"/>
                </a:solidFill>
                <a:latin typeface="Inpi" pitchFamily="2" charset="0"/>
              </a:rPr>
            </a:b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Building a list of goods and services</a:t>
            </a:r>
            <a:r>
              <a:rPr lang="fr-FR" sz="2000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sz="2000" dirty="0">
                <a:solidFill>
                  <a:srgbClr val="05616F"/>
                </a:solidFill>
                <a:latin typeface="Inpi" pitchFamily="2" charset="0"/>
              </a:rPr>
            </a:br>
            <a:endParaRPr lang="fr-FR" sz="1800" dirty="0">
              <a:solidFill>
                <a:srgbClr val="05616F"/>
              </a:solidFill>
              <a:latin typeface="Inpi" pitchFamily="2" charset="0"/>
            </a:endParaRPr>
          </a:p>
        </p:txBody>
      </p:sp>
      <p:sp>
        <p:nvSpPr>
          <p:cNvPr id="3" name="Hexagone 12">
            <a:extLst>
              <a:ext uri="{FF2B5EF4-FFF2-40B4-BE49-F238E27FC236}">
                <a16:creationId xmlns:a16="http://schemas.microsoft.com/office/drawing/2014/main" id="{1932D178-0DCD-CD4C-9219-17ECAE9A074C}"/>
              </a:ext>
            </a:extLst>
          </p:cNvPr>
          <p:cNvSpPr/>
          <p:nvPr/>
        </p:nvSpPr>
        <p:spPr>
          <a:xfrm rot="16200000">
            <a:off x="5832058" y="1990466"/>
            <a:ext cx="527884" cy="458304"/>
          </a:xfrm>
          <a:custGeom>
            <a:avLst/>
            <a:gdLst>
              <a:gd name="connsiteX0" fmla="*/ 0 w 3265814"/>
              <a:gd name="connsiteY0" fmla="*/ 1392659 h 2785317"/>
              <a:gd name="connsiteX1" fmla="*/ 796573 w 3265814"/>
              <a:gd name="connsiteY1" fmla="*/ 1 h 2785317"/>
              <a:gd name="connsiteX2" fmla="*/ 2469241 w 3265814"/>
              <a:gd name="connsiteY2" fmla="*/ 1 h 2785317"/>
              <a:gd name="connsiteX3" fmla="*/ 3265814 w 3265814"/>
              <a:gd name="connsiteY3" fmla="*/ 1392659 h 2785317"/>
              <a:gd name="connsiteX4" fmla="*/ 2469241 w 3265814"/>
              <a:gd name="connsiteY4" fmla="*/ 2785316 h 2785317"/>
              <a:gd name="connsiteX5" fmla="*/ 796573 w 3265814"/>
              <a:gd name="connsiteY5" fmla="*/ 2785316 h 2785317"/>
              <a:gd name="connsiteX6" fmla="*/ 0 w 3265814"/>
              <a:gd name="connsiteY6" fmla="*/ 1392659 h 2785317"/>
              <a:gd name="connsiteX0" fmla="*/ 0 w 3345078"/>
              <a:gd name="connsiteY0" fmla="*/ 1345500 h 2785315"/>
              <a:gd name="connsiteX1" fmla="*/ 875837 w 3345078"/>
              <a:gd name="connsiteY1" fmla="*/ 0 h 2785315"/>
              <a:gd name="connsiteX2" fmla="*/ 2548505 w 3345078"/>
              <a:gd name="connsiteY2" fmla="*/ 0 h 2785315"/>
              <a:gd name="connsiteX3" fmla="*/ 3345078 w 3345078"/>
              <a:gd name="connsiteY3" fmla="*/ 1392658 h 2785315"/>
              <a:gd name="connsiteX4" fmla="*/ 2548505 w 3345078"/>
              <a:gd name="connsiteY4" fmla="*/ 2785315 h 2785315"/>
              <a:gd name="connsiteX5" fmla="*/ 875837 w 3345078"/>
              <a:gd name="connsiteY5" fmla="*/ 2785315 h 2785315"/>
              <a:gd name="connsiteX6" fmla="*/ 0 w 3345078"/>
              <a:gd name="connsiteY6" fmla="*/ 1345500 h 2785315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48505 w 3345078"/>
              <a:gd name="connsiteY2" fmla="*/ 97132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3345078"/>
              <a:gd name="connsiteY0" fmla="*/ 1442632 h 2882447"/>
              <a:gd name="connsiteX1" fmla="*/ 843183 w 3345078"/>
              <a:gd name="connsiteY1" fmla="*/ 0 h 2882447"/>
              <a:gd name="connsiteX2" fmla="*/ 2516503 w 3345078"/>
              <a:gd name="connsiteY2" fmla="*/ 11216 h 2882447"/>
              <a:gd name="connsiteX3" fmla="*/ 3345078 w 3345078"/>
              <a:gd name="connsiteY3" fmla="*/ 1489790 h 2882447"/>
              <a:gd name="connsiteX4" fmla="*/ 2548505 w 3345078"/>
              <a:gd name="connsiteY4" fmla="*/ 2882447 h 2882447"/>
              <a:gd name="connsiteX5" fmla="*/ 875837 w 3345078"/>
              <a:gd name="connsiteY5" fmla="*/ 2882447 h 2882447"/>
              <a:gd name="connsiteX6" fmla="*/ 0 w 3345078"/>
              <a:gd name="connsiteY6" fmla="*/ 1442632 h 2882447"/>
              <a:gd name="connsiteX0" fmla="*/ 0 w 2993487"/>
              <a:gd name="connsiteY0" fmla="*/ 1442632 h 2882447"/>
              <a:gd name="connsiteX1" fmla="*/ 843183 w 2993487"/>
              <a:gd name="connsiteY1" fmla="*/ 0 h 2882447"/>
              <a:gd name="connsiteX2" fmla="*/ 2516503 w 2993487"/>
              <a:gd name="connsiteY2" fmla="*/ 11216 h 2882447"/>
              <a:gd name="connsiteX3" fmla="*/ 2993487 w 2993487"/>
              <a:gd name="connsiteY3" fmla="*/ 1442708 h 2882447"/>
              <a:gd name="connsiteX4" fmla="*/ 2548505 w 2993487"/>
              <a:gd name="connsiteY4" fmla="*/ 2882447 h 2882447"/>
              <a:gd name="connsiteX5" fmla="*/ 875837 w 2993487"/>
              <a:gd name="connsiteY5" fmla="*/ 2882447 h 2882447"/>
              <a:gd name="connsiteX6" fmla="*/ 0 w 2993487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548505 w 3338115"/>
              <a:gd name="connsiteY4" fmla="*/ 288244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82447"/>
              <a:gd name="connsiteX1" fmla="*/ 843183 w 3338115"/>
              <a:gd name="connsiteY1" fmla="*/ 0 h 2882447"/>
              <a:gd name="connsiteX2" fmla="*/ 2516503 w 3338115"/>
              <a:gd name="connsiteY2" fmla="*/ 11216 h 2882447"/>
              <a:gd name="connsiteX3" fmla="*/ 3338115 w 3338115"/>
              <a:gd name="connsiteY3" fmla="*/ 1447433 h 2882447"/>
              <a:gd name="connsiteX4" fmla="*/ 2424096 w 3338115"/>
              <a:gd name="connsiteY4" fmla="*/ 2484557 h 2882447"/>
              <a:gd name="connsiteX5" fmla="*/ 875837 w 3338115"/>
              <a:gd name="connsiteY5" fmla="*/ 2882447 h 2882447"/>
              <a:gd name="connsiteX6" fmla="*/ 0 w 3338115"/>
              <a:gd name="connsiteY6" fmla="*/ 1442632 h 2882447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875837 w 3338115"/>
              <a:gd name="connsiteY5" fmla="*/ 2882447 h 2896270"/>
              <a:gd name="connsiteX6" fmla="*/ 0 w 3338115"/>
              <a:gd name="connsiteY6" fmla="*/ 1442632 h 2896270"/>
              <a:gd name="connsiteX0" fmla="*/ 0 w 3338115"/>
              <a:gd name="connsiteY0" fmla="*/ 1442632 h 2896270"/>
              <a:gd name="connsiteX1" fmla="*/ 843183 w 3338115"/>
              <a:gd name="connsiteY1" fmla="*/ 0 h 2896270"/>
              <a:gd name="connsiteX2" fmla="*/ 2516503 w 3338115"/>
              <a:gd name="connsiteY2" fmla="*/ 11216 h 2896270"/>
              <a:gd name="connsiteX3" fmla="*/ 3338115 w 3338115"/>
              <a:gd name="connsiteY3" fmla="*/ 1447433 h 2896270"/>
              <a:gd name="connsiteX4" fmla="*/ 2504295 w 3338115"/>
              <a:gd name="connsiteY4" fmla="*/ 2896270 h 2896270"/>
              <a:gd name="connsiteX5" fmla="*/ 1001296 w 3338115"/>
              <a:gd name="connsiteY5" fmla="*/ 2717607 h 2896270"/>
              <a:gd name="connsiteX6" fmla="*/ 0 w 3338115"/>
              <a:gd name="connsiteY6" fmla="*/ 1442632 h 2896270"/>
              <a:gd name="connsiteX0" fmla="*/ 0 w 3338115"/>
              <a:gd name="connsiteY0" fmla="*/ 1442632 h 2898121"/>
              <a:gd name="connsiteX1" fmla="*/ 843183 w 3338115"/>
              <a:gd name="connsiteY1" fmla="*/ 0 h 2898121"/>
              <a:gd name="connsiteX2" fmla="*/ 2516503 w 3338115"/>
              <a:gd name="connsiteY2" fmla="*/ 11216 h 2898121"/>
              <a:gd name="connsiteX3" fmla="*/ 3338115 w 3338115"/>
              <a:gd name="connsiteY3" fmla="*/ 1447433 h 2898121"/>
              <a:gd name="connsiteX4" fmla="*/ 2504295 w 3338115"/>
              <a:gd name="connsiteY4" fmla="*/ 2896270 h 2898121"/>
              <a:gd name="connsiteX5" fmla="*/ 838487 w 3338115"/>
              <a:gd name="connsiteY5" fmla="*/ 2898121 h 2898121"/>
              <a:gd name="connsiteX6" fmla="*/ 0 w 3338115"/>
              <a:gd name="connsiteY6" fmla="*/ 1442632 h 289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15" h="2898121">
                <a:moveTo>
                  <a:pt x="0" y="1442632"/>
                </a:moveTo>
                <a:lnTo>
                  <a:pt x="843183" y="0"/>
                </a:lnTo>
                <a:lnTo>
                  <a:pt x="2516503" y="11216"/>
                </a:lnTo>
                <a:lnTo>
                  <a:pt x="3338115" y="1447433"/>
                </a:lnTo>
                <a:lnTo>
                  <a:pt x="2504295" y="2896270"/>
                </a:lnTo>
                <a:lnTo>
                  <a:pt x="838487" y="2898121"/>
                </a:lnTo>
                <a:lnTo>
                  <a:pt x="0" y="1442632"/>
                </a:lnTo>
                <a:close/>
              </a:path>
            </a:pathLst>
          </a:custGeom>
          <a:solidFill>
            <a:srgbClr val="037A82"/>
          </a:solidFill>
          <a:ln w="508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Inpi" pitchFamily="2" charset="0"/>
              </a:rPr>
              <a:t>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A1533D-020F-42B7-8608-2E13A7F1059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9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Elaboration d’une liste </a:t>
            </a:r>
            <a:b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produits et services</a:t>
            </a: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en-US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Building a list of goods and services</a:t>
            </a:r>
            <a:endParaRPr lang="fr-FR" sz="13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8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2019299" y="1787524"/>
            <a:ext cx="8153402" cy="5070475"/>
          </a:xfrm>
        </p:spPr>
        <p:txBody>
          <a:bodyPr>
            <a:normAutofit fontScale="47500" lnSpcReduction="20000"/>
          </a:bodyPr>
          <a:lstStyle/>
          <a:p>
            <a:pPr marL="257175" lvl="1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</a:pPr>
            <a:r>
              <a:rPr lang="fr-FR" altLang="fr-FR" sz="2300" b="1" dirty="0">
                <a:solidFill>
                  <a:srgbClr val="01898D"/>
                </a:solidFill>
                <a:latin typeface="Inpi" pitchFamily="2" charset="0"/>
              </a:rPr>
              <a:t>DEMARCHES REALISEES: </a:t>
            </a:r>
            <a:r>
              <a:rPr lang="fr-FR" altLang="fr-FR" sz="18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STEPS TAKEN</a:t>
            </a: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Article « La désignation des produits et services dans le cadre des dépôts de marques relatifs aux NFT, au métavers et aux actifs numériques », PIBD n° 1192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“Designation of goods and services in connection with the filing of trademarks relating to non-fungible tokens, the metaverse and digital assets”, INPI LAW JOURNAL, December 2022, no. 4</a:t>
            </a:r>
            <a:endParaRPr lang="fr-FR" altLang="fr-FR" sz="180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Comité de suivi marques et dessins et modèles du 24 juin 2022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altLang="fr-FR" sz="18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Committee for monitoring trademarks and designs, 24th June 2022</a:t>
            </a: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Conférence EPITOUL « Le droit à l’épreuve d’un monde virtuel » en octobre 2022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EPITOUL Conference on legislation for a virtual world “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Le droit à l’épreuve d’un monde virtuel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”, October 2022</a:t>
            </a:r>
          </a:p>
          <a:p>
            <a:pPr marL="257175" lvl="1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</a:pPr>
            <a:r>
              <a:rPr lang="fr-FR" altLang="fr-FR" sz="2300" b="1" dirty="0">
                <a:solidFill>
                  <a:srgbClr val="01898D"/>
                </a:solidFill>
                <a:latin typeface="Inpi" pitchFamily="2" charset="0"/>
              </a:rPr>
              <a:t>DISTINCTIONS OPEREES :  </a:t>
            </a:r>
            <a:r>
              <a:rPr lang="fr-FR" altLang="fr-FR" sz="18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DISTINCTIONS MADE</a:t>
            </a: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b="1" dirty="0">
                <a:solidFill>
                  <a:srgbClr val="01898D"/>
                </a:solidFill>
                <a:latin typeface="Inpi" pitchFamily="2" charset="0"/>
              </a:rPr>
              <a:t>Produits réels 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revendiqués dans leur classe naturelle : ex. les « </a:t>
            </a:r>
            <a:r>
              <a:rPr lang="fr-FR" altLang="fr-FR" sz="2100" i="1" dirty="0">
                <a:solidFill>
                  <a:srgbClr val="01898D"/>
                </a:solidFill>
                <a:latin typeface="Inpi" pitchFamily="2" charset="0"/>
              </a:rPr>
              <a:t>vins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 » en classe 33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Real products claimed in their natural class: e.g. “wine” in class 33</a:t>
            </a: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b="1" dirty="0">
                <a:solidFill>
                  <a:srgbClr val="01898D"/>
                </a:solidFill>
                <a:latin typeface="Inpi" pitchFamily="2" charset="0"/>
              </a:rPr>
              <a:t>Produits réels porteurs de technologies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 dans leur classe naturelle : ex: les « </a:t>
            </a:r>
            <a:r>
              <a:rPr lang="fr-FR" altLang="fr-FR" sz="2100" i="1" dirty="0">
                <a:solidFill>
                  <a:srgbClr val="01898D"/>
                </a:solidFill>
                <a:latin typeface="Inpi" pitchFamily="2" charset="0"/>
              </a:rPr>
              <a:t>vins dont le conditionnement comporte un QR code ou un dispositif équivalent donnant accès à des fichiers numériques téléchargeables authentifiés par des jetons non fongibles [NFT] 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 » en classe 33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Real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products incorporating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technology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in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their natural 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class, e.g. </a:t>
            </a:r>
            <a:r>
              <a:rPr lang="en-IE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“wines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 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with a 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QR code or a similar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feature on their 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packaging,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providing access </a:t>
            </a:r>
            <a:r>
              <a:rPr lang="fr-FR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to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downloadable digital files authenticated by non-fungible tokens [NFTs]” in class 33</a:t>
            </a:r>
            <a:endParaRPr lang="fr-FR" altLang="fr-FR" sz="190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685800" lvl="2" algn="just">
              <a:lnSpc>
                <a:spcPct val="120000"/>
              </a:lnSpc>
              <a:buClr>
                <a:srgbClr val="01A9AF"/>
              </a:buClr>
              <a:buSzPct val="90000"/>
            </a:pPr>
            <a:r>
              <a:rPr lang="fr-FR" altLang="fr-FR" sz="2100" b="1" dirty="0">
                <a:solidFill>
                  <a:srgbClr val="01898D"/>
                </a:solidFill>
                <a:latin typeface="Inpi" pitchFamily="2" charset="0"/>
              </a:rPr>
              <a:t>Produits</a:t>
            </a:r>
            <a:r>
              <a:rPr lang="fr-FR" altLang="fr-FR" sz="2100" b="1" i="1" dirty="0">
                <a:solidFill>
                  <a:srgbClr val="01898D"/>
                </a:solidFill>
                <a:latin typeface="Inpi" pitchFamily="2" charset="0"/>
              </a:rPr>
              <a:t> </a:t>
            </a:r>
            <a:r>
              <a:rPr lang="fr-FR" altLang="fr-FR" sz="2100" b="1" dirty="0">
                <a:solidFill>
                  <a:srgbClr val="01898D"/>
                </a:solidFill>
                <a:latin typeface="Inpi" pitchFamily="2" charset="0"/>
              </a:rPr>
              <a:t>virtuels 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en classe 9 : ex : les « </a:t>
            </a:r>
            <a:r>
              <a:rPr lang="fr-FR" altLang="fr-FR" sz="2100" i="1" dirty="0">
                <a:solidFill>
                  <a:srgbClr val="01898D"/>
                </a:solidFill>
                <a:latin typeface="Inpi" pitchFamily="2" charset="0"/>
              </a:rPr>
              <a:t>programmes informatiques représentant des vins </a:t>
            </a:r>
            <a:r>
              <a:rPr lang="fr-FR" altLang="fr-FR" sz="2100" dirty="0">
                <a:solidFill>
                  <a:srgbClr val="01898D"/>
                </a:solidFill>
                <a:latin typeface="Inpi" pitchFamily="2" charset="0"/>
              </a:rPr>
              <a:t>» en classe 9.</a:t>
            </a:r>
          </a:p>
          <a:p>
            <a:pPr marL="457200" lvl="2" indent="0" algn="just">
              <a:lnSpc>
                <a:spcPct val="120000"/>
              </a:lnSpc>
              <a:spcAft>
                <a:spcPts val="1200"/>
              </a:spcAft>
              <a:buClr>
                <a:srgbClr val="01A9AF"/>
              </a:buClr>
              <a:buSzPct val="90000"/>
              <a:buNone/>
            </a:pPr>
            <a:r>
              <a:rPr lang="en-US" altLang="fr-FR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</a:t>
            </a:r>
            <a:r>
              <a:rPr lang="en-US" altLang="fr-FR" sz="190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Virtual products in class 9: e.g. “computer programs representing wine”, in class 9</a:t>
            </a:r>
          </a:p>
        </p:txBody>
      </p:sp>
    </p:spTree>
    <p:extLst>
      <p:ext uri="{BB962C8B-B14F-4D97-AF65-F5344CB8AC3E}">
        <p14:creationId xmlns:p14="http://schemas.microsoft.com/office/powerpoint/2010/main" val="370794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147425" y="1743943"/>
            <a:ext cx="9894940" cy="670772"/>
          </a:xfrm>
        </p:spPr>
        <p:txBody>
          <a:bodyPr>
            <a:normAutofit/>
          </a:bodyPr>
          <a:lstStyle/>
          <a:p>
            <a:r>
              <a:rPr lang="fr-FR" sz="1800" dirty="0"/>
              <a:t>Difficultés rencontrées</a:t>
            </a:r>
          </a:p>
          <a:p>
            <a:r>
              <a:rPr lang="en-US" sz="105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  <a:ea typeface="+mj-ea"/>
                <a:cs typeface="+mj-cs"/>
              </a:rPr>
              <a:t>Difficulties Encountered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1243954" y="2467970"/>
            <a:ext cx="3202904" cy="3895682"/>
          </a:xfrm>
        </p:spPr>
        <p:txBody>
          <a:bodyPr>
            <a:noAutofit/>
          </a:bodyPr>
          <a:lstStyle/>
          <a:p>
            <a:pPr marL="180975" indent="-180975" algn="just">
              <a:lnSpc>
                <a:spcPct val="100000"/>
              </a:lnSpc>
              <a:buSzPct val="90000"/>
            </a:pP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« </a:t>
            </a: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Services de divertissement, à savoir offre en ligne de biens virtuels, à savoir de parfums </a:t>
            </a: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»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”Entertainment services, namely providing virtual goods online, namely perfumes”</a:t>
            </a:r>
          </a:p>
          <a:p>
            <a:pPr algn="just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« </a:t>
            </a: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services de divertissement</a:t>
            </a: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 » Classe 41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     </a:t>
            </a: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”E</a:t>
            </a:r>
            <a:r>
              <a:rPr lang="en-IE" sz="900" b="0" i="1" dirty="0" err="1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ntertainment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services</a:t>
            </a: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”</a:t>
            </a:r>
            <a:r>
              <a:rPr lang="fr-FR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 Class 41</a:t>
            </a:r>
          </a:p>
          <a:p>
            <a:pPr algn="just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«  </a:t>
            </a: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offre en ligne de biens virtuels, à savoir de parfums </a:t>
            </a:r>
            <a:r>
              <a:rPr lang="fr-FR" sz="1050" b="0" i="1" dirty="0">
                <a:solidFill>
                  <a:srgbClr val="05616F"/>
                </a:solidFill>
                <a:latin typeface="Inpi" pitchFamily="2" charset="0"/>
              </a:rPr>
              <a:t>»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IE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</a:t>
            </a: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providing virtual goods online, namely perfumes”</a:t>
            </a:r>
            <a:endParaRPr lang="fr-FR" sz="1050" b="0" i="1" dirty="0">
              <a:solidFill>
                <a:srgbClr val="05616F"/>
              </a:solidFill>
              <a:latin typeface="Inpi" pitchFamily="2" charset="0"/>
            </a:endParaRPr>
          </a:p>
          <a:p>
            <a:pPr marL="674687" lvl="1" indent="-228600" algn="just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</a:pPr>
            <a:r>
              <a:rPr lang="fr-FR" sz="900" i="1" dirty="0">
                <a:solidFill>
                  <a:srgbClr val="05616F"/>
                </a:solidFill>
                <a:latin typeface="Inpi" pitchFamily="2" charset="0"/>
              </a:rPr>
              <a:t>Classe 35? Vente de produits virtuels</a:t>
            </a:r>
          </a:p>
          <a:p>
            <a:pPr marL="446087" lvl="1" indent="0" algn="just">
              <a:lnSpc>
                <a:spcPct val="100000"/>
              </a:lnSpc>
              <a:buSzPct val="90000"/>
              <a:buNone/>
            </a:pPr>
            <a:r>
              <a:rPr lang="en-US" sz="85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Class 35? </a:t>
            </a:r>
            <a:r>
              <a:rPr lang="en-US" sz="850" i="1" dirty="0" smtClean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Sale services in relation to </a:t>
            </a:r>
            <a:r>
              <a:rPr lang="en-US" sz="85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virtual goods</a:t>
            </a:r>
          </a:p>
          <a:p>
            <a:pPr marL="674687" lvl="1" indent="-228600" algn="just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</a:pPr>
            <a:r>
              <a:rPr lang="fr-FR" sz="900" b="0" i="1" dirty="0">
                <a:solidFill>
                  <a:srgbClr val="05616F"/>
                </a:solidFill>
                <a:latin typeface="Inpi" pitchFamily="2" charset="0"/>
              </a:rPr>
              <a:t>Classe 38 ? Transmission de produits virtuels ou accès à des produits virtuels</a:t>
            </a:r>
          </a:p>
          <a:p>
            <a:pPr marL="446087" lvl="1" indent="0" algn="just">
              <a:lnSpc>
                <a:spcPct val="100000"/>
              </a:lnSpc>
              <a:buSzPct val="90000"/>
              <a:buNone/>
            </a:pPr>
            <a:r>
              <a:rPr lang="en-US" sz="85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Class 38? Transmission or access to virtual goods</a:t>
            </a:r>
            <a:endParaRPr lang="en-US" sz="85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marL="674687" lvl="1" indent="-228600" algn="just">
              <a:lnSpc>
                <a:spcPct val="100000"/>
              </a:lnSpc>
              <a:buSzPct val="90000"/>
              <a:buFont typeface="Wingdings" panose="05000000000000000000" pitchFamily="2" charset="2"/>
              <a:buChar char="§"/>
            </a:pPr>
            <a:r>
              <a:rPr lang="fr-FR" sz="900" i="1" dirty="0">
                <a:solidFill>
                  <a:srgbClr val="05616F"/>
                </a:solidFill>
                <a:latin typeface="Inpi" pitchFamily="2" charset="0"/>
              </a:rPr>
              <a:t>Classe 42? Création de biens virtuels</a:t>
            </a:r>
          </a:p>
          <a:p>
            <a:pPr marL="446087" lvl="1" indent="0" algn="just">
              <a:lnSpc>
                <a:spcPct val="100000"/>
              </a:lnSpc>
              <a:buSzPct val="90000"/>
              <a:buNone/>
            </a:pPr>
            <a:r>
              <a:rPr lang="en-US" sz="85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Class 42? Creation of virtual goods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90378" y="2467970"/>
            <a:ext cx="3009033" cy="3400011"/>
          </a:xfrm>
        </p:spPr>
        <p:txBody>
          <a:bodyPr>
            <a:noAutofit/>
          </a:bodyPr>
          <a:lstStyle/>
          <a:p>
            <a:pPr marL="180975" indent="-180975" algn="just">
              <a:lnSpc>
                <a:spcPct val="100000"/>
              </a:lnSpc>
              <a:buSzPct val="90000"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« Services de divertissement à savoir, fourniture de boissons virtuelles non téléchargeables à utiliser dans des environnements virtuels ou sur une chaîne de blocs »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“Entertainment services, namely providing virtual, non-downloadable drinks for use in virtual environments or using blockchain technology“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endParaRPr lang="en-US" sz="900" b="0" i="1" dirty="0" smtClean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algn="just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fr-FR" sz="1000" b="0" dirty="0" smtClean="0">
                <a:solidFill>
                  <a:schemeClr val="tx2"/>
                </a:solidFill>
                <a:latin typeface="Inpi" pitchFamily="2" charset="0"/>
              </a:rPr>
              <a:t>Quelle </a:t>
            </a:r>
            <a:r>
              <a:rPr lang="fr-FR" sz="1000" b="0" dirty="0">
                <a:solidFill>
                  <a:schemeClr val="tx2"/>
                </a:solidFill>
                <a:latin typeface="Inpi" pitchFamily="2" charset="0"/>
              </a:rPr>
              <a:t>différence avec des services de fourniture de boissons rendus dans un environnement virtuel revendiqué en classe 43?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How does this differ from services providing drinks in a virtual environment, claimed in class 43?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4520427" y="2467970"/>
            <a:ext cx="0" cy="3323234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7742931" y="2467970"/>
            <a:ext cx="2993348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8288" indent="-2682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Wingdings 3" panose="05040102010807070707" pitchFamily="18" charset="2"/>
              <a:buChar char="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0000"/>
              <a:buFont typeface="Wingdings 3" panose="05040102010807070707" pitchFamily="18" charset="2"/>
              <a:buChar char="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SzPct val="80000"/>
              <a:buFont typeface="Wingdings 3" panose="05040102010807070707" pitchFamily="18" charset="2"/>
              <a:buChar char="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3" panose="05040102010807070707" pitchFamily="18" charset="2"/>
              <a:buChar char="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SzPct val="80000"/>
              <a:buFont typeface="Wingdings 3" panose="05040102010807070707" pitchFamily="18" charset="2"/>
              <a:buChar char="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lnSpc>
                <a:spcPct val="100000"/>
              </a:lnSpc>
              <a:buSzPct val="90000"/>
            </a:pPr>
            <a:r>
              <a:rPr lang="fr-FR" sz="1050" i="1" dirty="0">
                <a:solidFill>
                  <a:srgbClr val="05616F"/>
                </a:solidFill>
                <a:latin typeface="Inpi" pitchFamily="2" charset="0"/>
              </a:rPr>
              <a:t>Nécessité de distinguer les services de nature intellectuelle des services nécessitant une certaine réalité?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9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Need to make a distinction between intellectual services and services requiring a certain reality? 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endParaRPr lang="en-US" sz="9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  <a:p>
            <a:pPr algn="just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fr-FR" sz="1050" b="0" dirty="0">
                <a:solidFill>
                  <a:srgbClr val="05616F"/>
                </a:solidFill>
                <a:latin typeface="Inpi" pitchFamily="2" charset="0"/>
              </a:rPr>
              <a:t>Services de nature intellectuelle : ex. Conseils, informations, etc.</a:t>
            </a: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Intellectual services: e.g. consulting, information, etc. </a:t>
            </a:r>
          </a:p>
          <a:p>
            <a:pPr algn="just">
              <a:lnSpc>
                <a:spcPct val="100000"/>
              </a:lnSpc>
              <a:buSzPct val="90000"/>
              <a:buFont typeface="Wingdings" panose="05000000000000000000" pitchFamily="2" charset="2"/>
              <a:buChar char="Ø"/>
            </a:pPr>
            <a:r>
              <a:rPr lang="fr-FR" sz="1050" b="0" dirty="0">
                <a:solidFill>
                  <a:srgbClr val="05616F"/>
                </a:solidFill>
                <a:latin typeface="Inpi" pitchFamily="2" charset="0"/>
              </a:rPr>
              <a:t>Services nécessitant une réalité : ex: Retouche de vêtements, Restauration alimentaire, etc.</a:t>
            </a:r>
            <a:endParaRPr lang="en-US" sz="1050" b="0" dirty="0">
              <a:solidFill>
                <a:srgbClr val="05616F"/>
              </a:solidFill>
              <a:latin typeface="Inpi" pitchFamily="2" charset="0"/>
            </a:endParaRPr>
          </a:p>
          <a:p>
            <a:pPr marL="0" indent="0" algn="just">
              <a:lnSpc>
                <a:spcPct val="100000"/>
              </a:lnSpc>
              <a:buSzPct val="90000"/>
              <a:buNone/>
            </a:pPr>
            <a:r>
              <a:rPr lang="en-US" sz="10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Services requiring a certain reality: e.g. clothing alterations, services for providing food and drink etc. </a:t>
            </a:r>
            <a:endParaRPr lang="fr-FR" sz="1000" b="0" i="1" dirty="0">
              <a:solidFill>
                <a:schemeClr val="bg1">
                  <a:lumMod val="50000"/>
                </a:schemeClr>
              </a:solidFill>
              <a:latin typeface="Inpi" pitchFamily="2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B90C6-4B8A-4D56-AFBC-AB8EFFE164C7}" type="slidenum">
              <a:rPr lang="fr-FR" smtClean="0"/>
              <a:t>9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8E8264-FA98-B145-90E9-873DD05E15ED}"/>
              </a:ext>
            </a:extLst>
          </p:cNvPr>
          <p:cNvCxnSpPr>
            <a:cxnSpLocks/>
          </p:cNvCxnSpPr>
          <p:nvPr/>
        </p:nvCxnSpPr>
        <p:spPr>
          <a:xfrm>
            <a:off x="7688869" y="2467970"/>
            <a:ext cx="0" cy="3323234"/>
          </a:xfrm>
          <a:prstGeom prst="line">
            <a:avLst/>
          </a:prstGeom>
          <a:ln w="19050">
            <a:solidFill>
              <a:srgbClr val="007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1149635" y="365125"/>
            <a:ext cx="98927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 cap="all" baseline="0" dirty="0">
                <a:solidFill>
                  <a:srgbClr val="037A82"/>
                </a:solidFill>
                <a:latin typeface="Inpi" pitchFamily="2" charset="77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Elaboration d’une liste </a:t>
            </a:r>
            <a:b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dirty="0">
                <a:solidFill>
                  <a:srgbClr val="007A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produits et services</a:t>
            </a:r>
            <a:r>
              <a:rPr lang="fr-FR" dirty="0">
                <a:solidFill>
                  <a:srgbClr val="05616F"/>
                </a:solidFill>
                <a:latin typeface="Inpi" pitchFamily="2" charset="0"/>
              </a:rPr>
              <a:t/>
            </a:r>
            <a:br>
              <a:rPr lang="fr-FR" dirty="0">
                <a:solidFill>
                  <a:srgbClr val="05616F"/>
                </a:solidFill>
                <a:latin typeface="Inpi" pitchFamily="2" charset="0"/>
              </a:rPr>
            </a:br>
            <a:r>
              <a:rPr lang="en-US" sz="1300" b="0" i="1" dirty="0">
                <a:solidFill>
                  <a:schemeClr val="bg1">
                    <a:lumMod val="50000"/>
                  </a:schemeClr>
                </a:solidFill>
                <a:latin typeface="Inpi" pitchFamily="2" charset="0"/>
              </a:rPr>
              <a:t>Building a list of goods and services</a:t>
            </a:r>
            <a:endParaRPr 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45848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npi">
      <a:dk1>
        <a:srgbClr val="05606E"/>
      </a:dk1>
      <a:lt1>
        <a:srgbClr val="FFFFFF"/>
      </a:lt1>
      <a:dk2>
        <a:srgbClr val="000000"/>
      </a:dk2>
      <a:lt2>
        <a:srgbClr val="4DABAA"/>
      </a:lt2>
      <a:accent1>
        <a:srgbClr val="9EBF00"/>
      </a:accent1>
      <a:accent2>
        <a:srgbClr val="FEFFFE"/>
      </a:accent2>
      <a:accent3>
        <a:srgbClr val="04826E"/>
      </a:accent3>
      <a:accent4>
        <a:srgbClr val="05606E"/>
      </a:accent4>
      <a:accent5>
        <a:srgbClr val="01A9AF"/>
      </a:accent5>
      <a:accent6>
        <a:srgbClr val="B0B1B0"/>
      </a:accent6>
      <a:hlink>
        <a:srgbClr val="05606E"/>
      </a:hlink>
      <a:folHlink>
        <a:srgbClr val="9EBF00"/>
      </a:folHlink>
    </a:clrScheme>
    <a:fontScheme name="Inpi">
      <a:majorFont>
        <a:latin typeface="Inpi"/>
        <a:ea typeface=""/>
        <a:cs typeface="Arial"/>
      </a:majorFont>
      <a:minorFont>
        <a:latin typeface="Inp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I_MODÈLE_16-09-2021.potx [Lecture seule]" id="{5C7D1798-7B16-4AF4-A734-4B45AB6541AF}" vid="{47B8C29A-0C9E-447C-8AB0-200ACE239C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inpi_modele_16-09-2021</Template>
  <TotalTime>652</TotalTime>
  <Words>1127</Words>
  <Application>Microsoft Office PowerPoint</Application>
  <PresentationFormat>Grand écran</PresentationFormat>
  <Paragraphs>153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Calibri</vt:lpstr>
      <vt:lpstr>Arial</vt:lpstr>
      <vt:lpstr>Wingdings</vt:lpstr>
      <vt:lpstr>Inpi</vt:lpstr>
      <vt:lpstr>Times New Roman</vt:lpstr>
      <vt:lpstr>Wingdings 3</vt:lpstr>
      <vt:lpstr>Inpi Light</vt:lpstr>
      <vt:lpstr>Thème Office</vt:lpstr>
      <vt:lpstr> DIALOGUE DE L’OMPI SUR LA PROPRIETE INTELLECTUELLE ET LES TECHNOLOGIES DE POINTE   WIPO CONVERSATION ON INTELLECTUAL PROPERTY (IP) AND FRONTIER TECHNOLOGIES</vt:lpstr>
      <vt:lpstr>Sommaire Table of contents</vt:lpstr>
      <vt:lpstr> INTRODUCTION INTRODUCTION </vt:lpstr>
      <vt:lpstr>introduction INTRODUCTION</vt:lpstr>
      <vt:lpstr>Premiers questionnements  PRELIMINARY QUESTIONS</vt:lpstr>
      <vt:lpstr>Présentation PowerPoint</vt:lpstr>
      <vt:lpstr>Elaboration d’une liste de produits et services  Building a list of goods and services </vt:lpstr>
      <vt:lpstr>Elaboration d’une liste  de produits et services Building a list of goods and services</vt:lpstr>
      <vt:lpstr>Présentation PowerPoint</vt:lpstr>
      <vt:lpstr>Motifs absolus de refus  ABSOLUTE GROUNDS FOR REFUSAL</vt:lpstr>
      <vt:lpstr>Motifs absolus de refus ABSOLUTE GROUNDS FOR REFUSAL</vt:lpstr>
      <vt:lpstr>Conclusion conclusion</vt:lpstr>
      <vt:lpstr>Présentation PowerPoint</vt:lpstr>
    </vt:vector>
  </TitlesOfParts>
  <Company>INPI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 powerpoint</dc:title>
  <dc:creator>Neveu Charlotte</dc:creator>
  <cp:lastModifiedBy>Bremeersch Carole</cp:lastModifiedBy>
  <cp:revision>105</cp:revision>
  <dcterms:created xsi:type="dcterms:W3CDTF">2023-02-10T09:33:25Z</dcterms:created>
  <dcterms:modified xsi:type="dcterms:W3CDTF">2023-03-21T13:32:08Z</dcterms:modified>
</cp:coreProperties>
</file>