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57" r:id="rId5"/>
    <p:sldId id="417" r:id="rId6"/>
    <p:sldId id="415" r:id="rId7"/>
    <p:sldId id="418" r:id="rId8"/>
    <p:sldId id="420" r:id="rId9"/>
    <p:sldId id="401" r:id="rId10"/>
    <p:sldId id="422" r:id="rId11"/>
    <p:sldId id="426" r:id="rId12"/>
    <p:sldId id="405" r:id="rId13"/>
    <p:sldId id="424" r:id="rId14"/>
    <p:sldId id="400" r:id="rId15"/>
    <p:sldId id="423" r:id="rId16"/>
    <p:sldId id="402" r:id="rId17"/>
    <p:sldId id="427" r:id="rId18"/>
    <p:sldId id="428" r:id="rId19"/>
    <p:sldId id="406" r:id="rId20"/>
  </p:sldIdLst>
  <p:sldSz cx="12192000" cy="6858000"/>
  <p:notesSz cx="6797675" cy="9982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B7BAE-0375-4DBA-9DAC-C73862AC2AFD}" v="7" dt="2023-01-24T09:33:38.819"/>
    <p1510:client id="{6C9649C2-609C-4DBD-807F-E68DE4B1F19E}" v="17" dt="2023-01-24T09:36:33.639"/>
    <p1510:client id="{8429EE19-6B61-421A-8A96-583A2DB3B8DB}" v="243" dt="2023-01-24T09:32:10.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7" autoAdjust="0"/>
  </p:normalViewPr>
  <p:slideViewPr>
    <p:cSldViewPr snapToGrid="0">
      <p:cViewPr varScale="1">
        <p:scale>
          <a:sx n="77" d="100"/>
          <a:sy n="77" d="100"/>
        </p:scale>
        <p:origin x="58" y="101"/>
      </p:cViewPr>
      <p:guideLst/>
    </p:cSldViewPr>
  </p:slideViewPr>
  <p:notesTextViewPr>
    <p:cViewPr>
      <p:scale>
        <a:sx n="1" d="1"/>
        <a:sy n="1" d="1"/>
      </p:scale>
      <p:origin x="0" y="0"/>
    </p:cViewPr>
  </p:notesTextViewPr>
  <p:notesViewPr>
    <p:cSldViewPr snapToGrid="0">
      <p:cViewPr varScale="1">
        <p:scale>
          <a:sx n="46" d="100"/>
          <a:sy n="46" d="100"/>
        </p:scale>
        <p:origin x="21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8" cy="500844"/>
          </a:xfrm>
          <a:prstGeom prst="rect">
            <a:avLst/>
          </a:prstGeom>
        </p:spPr>
        <p:txBody>
          <a:bodyPr vert="horz" lIns="92135" tIns="46067" rIns="92135" bIns="46067" rtlCol="0"/>
          <a:lstStyle>
            <a:lvl1pPr algn="l">
              <a:defRPr sz="1200"/>
            </a:lvl1pPr>
          </a:lstStyle>
          <a:p>
            <a:endParaRPr lang="de-DE"/>
          </a:p>
        </p:txBody>
      </p:sp>
      <p:sp>
        <p:nvSpPr>
          <p:cNvPr id="3" name="Datumsplatzhalter 2"/>
          <p:cNvSpPr>
            <a:spLocks noGrp="1"/>
          </p:cNvSpPr>
          <p:nvPr>
            <p:ph type="dt" idx="1"/>
          </p:nvPr>
        </p:nvSpPr>
        <p:spPr>
          <a:xfrm>
            <a:off x="3850444" y="0"/>
            <a:ext cx="2945658" cy="500844"/>
          </a:xfrm>
          <a:prstGeom prst="rect">
            <a:avLst/>
          </a:prstGeom>
        </p:spPr>
        <p:txBody>
          <a:bodyPr vert="horz" lIns="92135" tIns="46067" rIns="92135" bIns="46067" rtlCol="0"/>
          <a:lstStyle>
            <a:lvl1pPr algn="r">
              <a:defRPr sz="1200"/>
            </a:lvl1pPr>
          </a:lstStyle>
          <a:p>
            <a:fld id="{FD49ECC0-7A61-1A4E-B1B4-7C6831B88E55}" type="datetimeFigureOut">
              <a:rPr lang="de-DE" smtClean="0"/>
              <a:t>30.03.2023</a:t>
            </a:fld>
            <a:endParaRPr lang="de-DE"/>
          </a:p>
        </p:txBody>
      </p:sp>
      <p:sp>
        <p:nvSpPr>
          <p:cNvPr id="4" name="Folienbildplatzhalt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2135" tIns="46067" rIns="92135" bIns="46067" rtlCol="0" anchor="ctr"/>
          <a:lstStyle/>
          <a:p>
            <a:endParaRPr lang="de-DE"/>
          </a:p>
        </p:txBody>
      </p:sp>
      <p:sp>
        <p:nvSpPr>
          <p:cNvPr id="5" name="Notizenplatzhalter 4"/>
          <p:cNvSpPr>
            <a:spLocks noGrp="1"/>
          </p:cNvSpPr>
          <p:nvPr>
            <p:ph type="body" sz="quarter" idx="3"/>
          </p:nvPr>
        </p:nvSpPr>
        <p:spPr>
          <a:xfrm>
            <a:off x="679768" y="4803935"/>
            <a:ext cx="5438140" cy="3930491"/>
          </a:xfrm>
          <a:prstGeom prst="rect">
            <a:avLst/>
          </a:prstGeom>
        </p:spPr>
        <p:txBody>
          <a:bodyPr vert="horz" lIns="92135" tIns="46067" rIns="92135" bIns="4606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81358"/>
            <a:ext cx="2945658" cy="500842"/>
          </a:xfrm>
          <a:prstGeom prst="rect">
            <a:avLst/>
          </a:prstGeom>
        </p:spPr>
        <p:txBody>
          <a:bodyPr vert="horz" lIns="92135" tIns="46067" rIns="92135" bIns="460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81358"/>
            <a:ext cx="2945658" cy="500842"/>
          </a:xfrm>
          <a:prstGeom prst="rect">
            <a:avLst/>
          </a:prstGeom>
        </p:spPr>
        <p:txBody>
          <a:bodyPr vert="horz" lIns="92135" tIns="46067" rIns="92135" bIns="46067" rtlCol="0" anchor="b"/>
          <a:lstStyle>
            <a:lvl1pPr algn="r">
              <a:defRPr sz="1200"/>
            </a:lvl1pPr>
          </a:lstStyle>
          <a:p>
            <a:fld id="{87A2419E-1D06-6241-B522-CF9E4704EF16}" type="slidenum">
              <a:rPr lang="de-DE" smtClean="0"/>
              <a:t>‹#›</a:t>
            </a:fld>
            <a:endParaRPr lang="de-DE"/>
          </a:p>
        </p:txBody>
      </p:sp>
    </p:spTree>
    <p:extLst>
      <p:ext uri="{BB962C8B-B14F-4D97-AF65-F5344CB8AC3E}">
        <p14:creationId xmlns:p14="http://schemas.microsoft.com/office/powerpoint/2010/main" val="268141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1</a:t>
            </a:fld>
            <a:endParaRPr lang="de-DE"/>
          </a:p>
        </p:txBody>
      </p:sp>
    </p:spTree>
    <p:extLst>
      <p:ext uri="{BB962C8B-B14F-4D97-AF65-F5344CB8AC3E}">
        <p14:creationId xmlns:p14="http://schemas.microsoft.com/office/powerpoint/2010/main" val="171831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500" dirty="0">
                <a:effectLst/>
                <a:latin typeface="+mn-lt"/>
                <a:ea typeface="Times New Roman" panose="02020603050405020304" pitchFamily="18" charset="0"/>
                <a:cs typeface="Times New Roman" panose="02020603050405020304" pitchFamily="18" charset="0"/>
              </a:rPr>
              <a:t>offered for sale via the BINANCE NFT platform. A secondary market exists where the cards are resold by the first purchasers, and the creators of the cards are entitled to a fee on such transaction.</a:t>
            </a:r>
          </a:p>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10</a:t>
            </a:fld>
            <a:endParaRPr lang="de-DE"/>
          </a:p>
        </p:txBody>
      </p:sp>
    </p:spTree>
    <p:extLst>
      <p:ext uri="{BB962C8B-B14F-4D97-AF65-F5344CB8AC3E}">
        <p14:creationId xmlns:p14="http://schemas.microsoft.com/office/powerpoint/2010/main" val="273209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500" dirty="0">
                <a:solidFill>
                  <a:schemeClr val="tx1"/>
                </a:solidFill>
                <a:effectLst/>
                <a:latin typeface="+mn-lt"/>
                <a:cs typeface="Times New Roman" panose="02020603050405020304" pitchFamily="18" charset="0"/>
              </a:rPr>
              <a:t>two stars on the chest (indicating that the club won more than twenty championships)</a:t>
            </a:r>
            <a:endParaRPr lang="de-CH" sz="1200" kern="500" dirty="0">
              <a:solidFill>
                <a:schemeClr val="tx1"/>
              </a:solidFill>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A2419E-1D06-6241-B522-CF9E4704EF16}" type="slidenum">
              <a:rPr lang="de-DE" smtClean="0"/>
              <a:t>11</a:t>
            </a:fld>
            <a:endParaRPr lang="de-DE"/>
          </a:p>
        </p:txBody>
      </p:sp>
    </p:spTree>
    <p:extLst>
      <p:ext uri="{BB962C8B-B14F-4D97-AF65-F5344CB8AC3E}">
        <p14:creationId xmlns:p14="http://schemas.microsoft.com/office/powerpoint/2010/main" val="298322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12</a:t>
            </a:fld>
            <a:endParaRPr lang="de-DE"/>
          </a:p>
        </p:txBody>
      </p:sp>
    </p:spTree>
    <p:extLst>
      <p:ext uri="{BB962C8B-B14F-4D97-AF65-F5344CB8AC3E}">
        <p14:creationId xmlns:p14="http://schemas.microsoft.com/office/powerpoint/2010/main" val="169969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0" dirty="0">
                <a:solidFill>
                  <a:schemeClr val="tx1"/>
                </a:solidFill>
                <a:effectLst/>
                <a:latin typeface="+mn-lt"/>
                <a:cs typeface="Times New Roman" panose="02020603050405020304" pitchFamily="18" charset="0"/>
              </a:rPr>
              <a:t>Rightsholders should also be monitoring the relevant metaverse spaces for illicit use of such works by third parties.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0" dirty="0">
                <a:solidFill>
                  <a:schemeClr val="tx1"/>
                </a:solidFill>
                <a:effectLst/>
                <a:latin typeface="+mn-lt"/>
                <a:ea typeface="Times New Roman" panose="02020603050405020304" pitchFamily="18" charset="0"/>
                <a:cs typeface="Times New Roman" panose="02020603050405020304" pitchFamily="18" charset="0"/>
              </a:rPr>
              <a:t>In many jurisdictions (outside the USA or Germany), Internet service providers cannot be compelled to produce IP addresses or other documents to identify the individual behind avatars in virtual worlds for the purpose of trademark litigation. </a:t>
            </a:r>
            <a:endParaRPr lang="en-US" sz="1200" kern="500" dirty="0">
              <a:solidFill>
                <a:schemeClr val="tx1"/>
              </a:solidFill>
              <a:effectLst/>
              <a:latin typeface="+mn-lt"/>
              <a:cs typeface="Times New Roman" panose="02020603050405020304" pitchFamily="18" charset="0"/>
            </a:endParaRPr>
          </a:p>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13</a:t>
            </a:fld>
            <a:endParaRPr lang="de-DE"/>
          </a:p>
        </p:txBody>
      </p:sp>
    </p:spTree>
    <p:extLst>
      <p:ext uri="{BB962C8B-B14F-4D97-AF65-F5344CB8AC3E}">
        <p14:creationId xmlns:p14="http://schemas.microsoft.com/office/powerpoint/2010/main" val="380063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0" dirty="0">
                <a:solidFill>
                  <a:schemeClr val="tx1"/>
                </a:solidFill>
                <a:effectLst/>
                <a:latin typeface="+mn-lt"/>
                <a:ea typeface="Times New Roman" panose="02020603050405020304" pitchFamily="18" charset="0"/>
                <a:cs typeface="Times New Roman" panose="02020603050405020304" pitchFamily="18" charset="0"/>
              </a:rPr>
              <a:t>In many jurisdictions (outside the USA or Germany), Internet service providers cannot be compelled to produce IP addresses or other documents to identify the individual behind avatars in virtual worlds for the purpose of trademark litigation. </a:t>
            </a:r>
          </a:p>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14</a:t>
            </a:fld>
            <a:endParaRPr lang="de-DE"/>
          </a:p>
        </p:txBody>
      </p:sp>
    </p:spTree>
    <p:extLst>
      <p:ext uri="{BB962C8B-B14F-4D97-AF65-F5344CB8AC3E}">
        <p14:creationId xmlns:p14="http://schemas.microsoft.com/office/powerpoint/2010/main" val="137662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0" dirty="0">
                <a:solidFill>
                  <a:schemeClr val="tx1"/>
                </a:solidFill>
                <a:effectLst/>
                <a:latin typeface="+mn-lt"/>
                <a:ea typeface="Times New Roman" panose="02020603050405020304" pitchFamily="18" charset="0"/>
                <a:cs typeface="Times New Roman" panose="02020603050405020304" pitchFamily="18" charset="0"/>
              </a:rPr>
              <a:t>In many jurisdictions (outside the USA or Germany), Internet service providers cannot be compelled to produce IP addresses or other documents to identify the individual behind avatars in virtual worlds for the purpose of trademark litigation. </a:t>
            </a:r>
            <a:endParaRPr lang="en-US" sz="1200" kern="500"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500" dirty="0">
                <a:solidFill>
                  <a:schemeClr val="tx1"/>
                </a:solidFill>
                <a:effectLst/>
                <a:latin typeface="+mn-lt"/>
                <a:ea typeface="+mn-lt"/>
                <a:cs typeface="Times New Roman" panose="02020603050405020304" pitchFamily="18" charset="0"/>
              </a:rPr>
              <a:t>The provider of the Metaverse will most likely be shielded by the applicable safe-harbor provision.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A2419E-1D06-6241-B522-CF9E4704EF16}" type="slidenum">
              <a:rPr lang="de-DE" smtClean="0"/>
              <a:t>15</a:t>
            </a:fld>
            <a:endParaRPr lang="de-DE"/>
          </a:p>
        </p:txBody>
      </p:sp>
    </p:spTree>
    <p:extLst>
      <p:ext uri="{BB962C8B-B14F-4D97-AF65-F5344CB8AC3E}">
        <p14:creationId xmlns:p14="http://schemas.microsoft.com/office/powerpoint/2010/main" val="292374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16</a:t>
            </a:fld>
            <a:endParaRPr lang="de-DE"/>
          </a:p>
        </p:txBody>
      </p:sp>
    </p:spTree>
    <p:extLst>
      <p:ext uri="{BB962C8B-B14F-4D97-AF65-F5344CB8AC3E}">
        <p14:creationId xmlns:p14="http://schemas.microsoft.com/office/powerpoint/2010/main" val="69123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buFontTx/>
              <a:buChar char="-"/>
            </a:pPr>
            <a:r>
              <a:rPr lang="en-US" sz="1200" kern="1200" dirty="0">
                <a:solidFill>
                  <a:schemeClr val="tx1"/>
                </a:solidFill>
                <a:latin typeface="+mn-lt"/>
                <a:ea typeface="+mn-ea"/>
                <a:cs typeface="+mn-cs"/>
              </a:rPr>
              <a:t>Shields its holder from infringement claims by the rightsholder in connection with the real life good or service it accompanies. </a:t>
            </a:r>
          </a:p>
          <a:p>
            <a:pPr marL="0" algn="l" defTabSz="914400" rtl="0" eaLnBrk="1" latinLnBrk="0" hangingPunct="1">
              <a:buFontTx/>
              <a:buChar char="-"/>
            </a:pPr>
            <a:r>
              <a:rPr lang="en-US" sz="1200" kern="1200" dirty="0">
                <a:solidFill>
                  <a:schemeClr val="tx1"/>
                </a:solidFill>
                <a:latin typeface="+mn-lt"/>
                <a:ea typeface="+mn-ea"/>
                <a:cs typeface="+mn-cs"/>
              </a:rPr>
              <a:t>Give status as owner of the original</a:t>
            </a:r>
          </a:p>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2</a:t>
            </a:fld>
            <a:endParaRPr lang="de-DE"/>
          </a:p>
        </p:txBody>
      </p:sp>
    </p:spTree>
    <p:extLst>
      <p:ext uri="{BB962C8B-B14F-4D97-AF65-F5344CB8AC3E}">
        <p14:creationId xmlns:p14="http://schemas.microsoft.com/office/powerpoint/2010/main" val="11330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3</a:t>
            </a:fld>
            <a:endParaRPr lang="de-DE"/>
          </a:p>
        </p:txBody>
      </p:sp>
    </p:spTree>
    <p:extLst>
      <p:ext uri="{BB962C8B-B14F-4D97-AF65-F5344CB8AC3E}">
        <p14:creationId xmlns:p14="http://schemas.microsoft.com/office/powerpoint/2010/main" val="38766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spcBef>
                <a:spcPts val="600"/>
              </a:spcBef>
              <a:spcAft>
                <a:spcPts val="600"/>
              </a:spcAft>
              <a:buNone/>
            </a:pPr>
            <a:r>
              <a:rPr lang="en-GB" sz="1200" kern="1200" dirty="0">
                <a:solidFill>
                  <a:schemeClr val="tx1"/>
                </a:solidFill>
                <a:latin typeface="+mn-lt"/>
                <a:ea typeface="+mn-ea"/>
                <a:cs typeface="+mn-cs"/>
              </a:rPr>
              <a:t>These questions are relevant for answering the question whether analogue (real life) </a:t>
            </a:r>
            <a:r>
              <a:rPr lang="en-US" sz="1200" kern="1200" dirty="0">
                <a:solidFill>
                  <a:schemeClr val="tx1"/>
                </a:solidFill>
                <a:latin typeface="+mn-lt"/>
                <a:ea typeface="+mn-ea"/>
                <a:cs typeface="+mn-cs"/>
              </a:rPr>
              <a:t>goods and services and virtual (metaverse) goods and services are similar for trademark registration and enforcement purposes.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Similarity of goods and services between analogue (real) life and virtual life (metaverse) ? </a:t>
            </a:r>
          </a:p>
          <a:p>
            <a:pPr marL="0" algn="l" defTabSz="914400" rtl="0" eaLnBrk="1" latinLnBrk="0" hangingPunct="1">
              <a:spcBef>
                <a:spcPts val="600"/>
              </a:spcBef>
              <a:spcAft>
                <a:spcPts val="600"/>
              </a:spcAft>
            </a:pPr>
            <a:r>
              <a:rPr lang="en-US" sz="1200" kern="1200" dirty="0">
                <a:solidFill>
                  <a:schemeClr val="tx1"/>
                </a:solidFill>
                <a:latin typeface="+mn-lt"/>
                <a:ea typeface="+mn-ea"/>
                <a:cs typeface="+mn-cs"/>
              </a:rPr>
              <a:t>Well-known trademarks: similarity of goods not relevant. </a:t>
            </a:r>
          </a:p>
          <a:p>
            <a:pPr marL="0" algn="l" defTabSz="914400" rtl="0" eaLnBrk="1" latinLnBrk="0" hangingPunct="1">
              <a:spcBef>
                <a:spcPts val="600"/>
              </a:spcBef>
              <a:spcAft>
                <a:spcPts val="600"/>
              </a:spcAft>
            </a:pPr>
            <a:r>
              <a:rPr lang="en-US" sz="1200" kern="1200" dirty="0">
                <a:solidFill>
                  <a:schemeClr val="tx1"/>
                </a:solidFill>
                <a:latin typeface="+mn-lt"/>
                <a:ea typeface="+mn-ea"/>
                <a:cs typeface="+mn-cs"/>
              </a:rPr>
              <a:t>Virtually all cases concern well-known trademarks.</a:t>
            </a:r>
            <a:endParaRPr lang="de-CH"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7A2419E-1D06-6241-B522-CF9E4704EF16}" type="slidenum">
              <a:rPr lang="de-DE" smtClean="0"/>
              <a:t>4</a:t>
            </a:fld>
            <a:endParaRPr lang="de-DE"/>
          </a:p>
        </p:txBody>
      </p:sp>
    </p:spTree>
    <p:extLst>
      <p:ext uri="{BB962C8B-B14F-4D97-AF65-F5344CB8AC3E}">
        <p14:creationId xmlns:p14="http://schemas.microsoft.com/office/powerpoint/2010/main" val="421171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5</a:t>
            </a:fld>
            <a:endParaRPr lang="de-DE"/>
          </a:p>
        </p:txBody>
      </p:sp>
    </p:spTree>
    <p:extLst>
      <p:ext uri="{BB962C8B-B14F-4D97-AF65-F5344CB8AC3E}">
        <p14:creationId xmlns:p14="http://schemas.microsoft.com/office/powerpoint/2010/main" val="2831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6</a:t>
            </a:fld>
            <a:endParaRPr lang="de-DE"/>
          </a:p>
        </p:txBody>
      </p:sp>
    </p:spTree>
    <p:extLst>
      <p:ext uri="{BB962C8B-B14F-4D97-AF65-F5344CB8AC3E}">
        <p14:creationId xmlns:p14="http://schemas.microsoft.com/office/powerpoint/2010/main" val="69082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87A2419E-1D06-6241-B522-CF9E4704EF16}" type="slidenum">
              <a:rPr lang="de-DE" smtClean="0"/>
              <a:t>7</a:t>
            </a:fld>
            <a:endParaRPr lang="de-DE"/>
          </a:p>
        </p:txBody>
      </p:sp>
    </p:spTree>
    <p:extLst>
      <p:ext uri="{BB962C8B-B14F-4D97-AF65-F5344CB8AC3E}">
        <p14:creationId xmlns:p14="http://schemas.microsoft.com/office/powerpoint/2010/main" val="219977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87A2419E-1D06-6241-B522-CF9E4704EF16}" type="slidenum">
              <a:rPr lang="de-DE" smtClean="0"/>
              <a:t>8</a:t>
            </a:fld>
            <a:endParaRPr lang="de-DE"/>
          </a:p>
        </p:txBody>
      </p:sp>
    </p:spTree>
    <p:extLst>
      <p:ext uri="{BB962C8B-B14F-4D97-AF65-F5344CB8AC3E}">
        <p14:creationId xmlns:p14="http://schemas.microsoft.com/office/powerpoint/2010/main" val="76872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ts val="1300"/>
              </a:lnSpc>
              <a:spcAft>
                <a:spcPts val="1300"/>
              </a:spcAft>
            </a:pPr>
            <a:r>
              <a:rPr lang="en-US" sz="1200" kern="1200" dirty="0">
                <a:solidFill>
                  <a:schemeClr val="tx1"/>
                </a:solidFill>
                <a:latin typeface="+mn-lt"/>
                <a:ea typeface="+mn-ea"/>
                <a:cs typeface="+mn-cs"/>
              </a:rPr>
              <a:t>Hermès owns trademark rights in the Hermès and Birkin marks as well as trade dress rights in the Birkin handbag design.</a:t>
            </a:r>
            <a:endParaRPr lang="de-CH" sz="1200" kern="1200" dirty="0">
              <a:solidFill>
                <a:schemeClr val="tx1"/>
              </a:solidFill>
              <a:latin typeface="+mn-lt"/>
              <a:ea typeface="+mn-ea"/>
              <a:cs typeface="+mn-cs"/>
            </a:endParaRPr>
          </a:p>
          <a:p>
            <a:pPr marL="0" algn="l" defTabSz="914400" rtl="0" eaLnBrk="1" latinLnBrk="0" hangingPunct="1">
              <a:lnSpc>
                <a:spcPts val="1300"/>
              </a:lnSpc>
              <a:spcAft>
                <a:spcPts val="1300"/>
              </a:spcAft>
            </a:pPr>
            <a:r>
              <a:rPr lang="en-US" sz="1200" kern="1200" dirty="0">
                <a:solidFill>
                  <a:schemeClr val="tx1"/>
                </a:solidFill>
                <a:latin typeface="+mn-lt"/>
                <a:ea typeface="+mn-ea"/>
                <a:cs typeface="+mn-cs"/>
              </a:rPr>
              <a:t>In May 2021, Los Angeles-based designer Mason Rothschild created a digital image entitled "Baby Birkin", which depicted a 40 week old fetus gestating inside of a transparent Birkin handbag. Rothschild sold the NFT linked to the "Baby Birkin" digital image for $23,500; it later resold for $47,000. In or around December 2021, Rothschild created a collection of digital images titled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each of which depicted an image of a blurry faux-fur-covered Birkin handbag. The NFTs have sold for prices comparable to real-world Birkin handbags.</a:t>
            </a:r>
            <a:endParaRPr lang="de-CH" sz="1200" kern="1200" dirty="0">
              <a:solidFill>
                <a:schemeClr val="tx1"/>
              </a:solidFill>
              <a:latin typeface="+mn-lt"/>
              <a:ea typeface="+mn-ea"/>
              <a:cs typeface="+mn-cs"/>
            </a:endParaRPr>
          </a:p>
          <a:p>
            <a:pPr marL="0" algn="l" defTabSz="914400" rtl="0" eaLnBrk="1" latinLnBrk="0" hangingPunct="1">
              <a:lnSpc>
                <a:spcPts val="1300"/>
              </a:lnSpc>
              <a:spcAft>
                <a:spcPts val="1300"/>
              </a:spcAft>
            </a:pPr>
            <a:r>
              <a:rPr lang="en-US" sz="1200" kern="1200" dirty="0">
                <a:solidFill>
                  <a:schemeClr val="tx1"/>
                </a:solidFill>
                <a:latin typeface="+mn-lt"/>
                <a:ea typeface="+mn-ea"/>
                <a:cs typeface="+mn-cs"/>
              </a:rPr>
              <a:t>Rothschild sold his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NFTs on four different NFT platforms. He created social media and marketing channels using the word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in different formats and combinations. Rothschild's advertising for the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NFTs included slogans such as "NOT YOUR MOTHER'S Birkin" and the hashtags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GONNA MAKE IT" and "#MINT A METABIRKIN HOLD A METABIRKIN".</a:t>
            </a:r>
            <a:endParaRPr lang="de-CH" sz="1200" kern="1200" dirty="0">
              <a:solidFill>
                <a:schemeClr val="tx1"/>
              </a:solidFill>
              <a:latin typeface="+mn-lt"/>
              <a:ea typeface="+mn-ea"/>
              <a:cs typeface="+mn-cs"/>
            </a:endParaRPr>
          </a:p>
          <a:p>
            <a:pPr marL="0" algn="l" defTabSz="914400" rtl="0" eaLnBrk="1" latinLnBrk="0" hangingPunct="1">
              <a:lnSpc>
                <a:spcPts val="1300"/>
              </a:lnSpc>
              <a:spcAft>
                <a:spcPts val="1300"/>
              </a:spcAft>
            </a:pPr>
            <a:r>
              <a:rPr lang="en-US" sz="1200" kern="1200" dirty="0">
                <a:solidFill>
                  <a:schemeClr val="tx1"/>
                </a:solidFill>
                <a:latin typeface="+mn-lt"/>
                <a:ea typeface="+mn-ea"/>
                <a:cs typeface="+mn-cs"/>
              </a:rPr>
              <a:t>As Mr Rothschild said, there were also “fake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sold every hour”. </a:t>
            </a:r>
            <a:endParaRPr lang="de-CH" sz="1200" kern="1200" dirty="0">
              <a:solidFill>
                <a:schemeClr val="tx1"/>
              </a:solidFill>
              <a:latin typeface="+mn-lt"/>
              <a:ea typeface="+mn-ea"/>
              <a:cs typeface="+mn-cs"/>
            </a:endParaRPr>
          </a:p>
          <a:p>
            <a:pPr marL="0" algn="l" defTabSz="914400" rtl="0" eaLnBrk="1" latinLnBrk="0" hangingPunct="1">
              <a:lnSpc>
                <a:spcPts val="1300"/>
              </a:lnSpc>
              <a:spcAft>
                <a:spcPts val="1300"/>
              </a:spcAft>
            </a:pPr>
            <a:r>
              <a:rPr lang="en-GB" sz="1200" kern="1200" dirty="0" err="1">
                <a:solidFill>
                  <a:schemeClr val="tx1"/>
                </a:solidFill>
                <a:latin typeface="+mn-lt"/>
                <a:ea typeface="+mn-ea"/>
                <a:cs typeface="+mn-cs"/>
              </a:rPr>
              <a:t>OpenSea</a:t>
            </a:r>
            <a:r>
              <a:rPr lang="en-GB" sz="1200" kern="1200" dirty="0">
                <a:solidFill>
                  <a:schemeClr val="tx1"/>
                </a:solidFill>
                <a:latin typeface="+mn-lt"/>
                <a:ea typeface="+mn-ea"/>
                <a:cs typeface="+mn-cs"/>
              </a:rPr>
              <a:t> removed the NFTs for the </a:t>
            </a:r>
            <a:r>
              <a:rPr lang="en-US" sz="1200" kern="1200" dirty="0" err="1">
                <a:solidFill>
                  <a:schemeClr val="tx1"/>
                </a:solidFill>
                <a:latin typeface="+mn-lt"/>
                <a:ea typeface="+mn-ea"/>
                <a:cs typeface="+mn-cs"/>
              </a:rPr>
              <a:t>MetaBirkins</a:t>
            </a:r>
            <a:r>
              <a:rPr lang="en-GB" sz="1200" kern="1200" dirty="0">
                <a:solidFill>
                  <a:schemeClr val="tx1"/>
                </a:solidFill>
                <a:latin typeface="+mn-lt"/>
                <a:ea typeface="+mn-ea"/>
                <a:cs typeface="+mn-cs"/>
              </a:rPr>
              <a:t> collection from the platform “before any legal action was taken and without due process”, and wrote to the </a:t>
            </a:r>
            <a:r>
              <a:rPr lang="en-GB" sz="1200" kern="1200" dirty="0" err="1">
                <a:solidFill>
                  <a:schemeClr val="tx1"/>
                </a:solidFill>
                <a:latin typeface="+mn-lt"/>
                <a:ea typeface="+mn-ea"/>
                <a:cs typeface="+mn-cs"/>
              </a:rPr>
              <a:t>MetaBirkins</a:t>
            </a:r>
            <a:r>
              <a:rPr lang="en-GB" sz="1200" kern="1200" dirty="0">
                <a:solidFill>
                  <a:schemeClr val="tx1"/>
                </a:solidFill>
                <a:latin typeface="+mn-lt"/>
                <a:ea typeface="+mn-ea"/>
                <a:cs typeface="+mn-cs"/>
              </a:rPr>
              <a:t> community that the alleged order marks a “turning point” for NFTs.</a:t>
            </a:r>
            <a:endParaRPr lang="de-CH" sz="1200" kern="1200" dirty="0">
              <a:solidFill>
                <a:schemeClr val="tx1"/>
              </a:solidFill>
              <a:latin typeface="+mn-lt"/>
              <a:ea typeface="+mn-ea"/>
              <a:cs typeface="+mn-cs"/>
            </a:endParaRPr>
          </a:p>
          <a:p>
            <a:pPr marL="0" algn="l" defTabSz="914400" rtl="0" eaLnBrk="1" latinLnBrk="0" hangingPunct="1">
              <a:lnSpc>
                <a:spcPts val="1300"/>
              </a:lnSpc>
              <a:spcAft>
                <a:spcPts val="1300"/>
              </a:spcAft>
            </a:pPr>
            <a:r>
              <a:rPr lang="en-US" sz="1200" kern="1200" dirty="0">
                <a:solidFill>
                  <a:schemeClr val="tx1"/>
                </a:solidFill>
                <a:latin typeface="+mn-lt"/>
                <a:ea typeface="+mn-ea"/>
                <a:cs typeface="+mn-cs"/>
              </a:rPr>
              <a:t>Hermès filed suit against Rothschild for creating and selling faux-fur covered, digital renditions of the luxury Hermès Birkin handbags and using a collection of 100 NFTs titled “</a:t>
            </a:r>
            <a:r>
              <a:rPr lang="en-US" sz="1200" kern="1200" dirty="0" err="1">
                <a:solidFill>
                  <a:schemeClr val="tx1"/>
                </a:solidFill>
                <a:latin typeface="+mn-lt"/>
                <a:ea typeface="+mn-ea"/>
                <a:cs typeface="+mn-cs"/>
              </a:rPr>
              <a:t>MetaBirkins</a:t>
            </a:r>
            <a:r>
              <a:rPr lang="en-US" sz="1200" kern="1200" dirty="0">
                <a:solidFill>
                  <a:schemeClr val="tx1"/>
                </a:solidFill>
                <a:latin typeface="+mn-lt"/>
                <a:ea typeface="+mn-ea"/>
                <a:cs typeface="+mn-cs"/>
              </a:rPr>
              <a:t>”, to authenticate the digital images. Hermès is accusing him of federal and common law trademark infringement, false designation of origin, trademark dilution, cybersquatting, and injury to business reputation and dilution under New York General Business Law, and seeking monetary damages, including the profits that he made in selling the NFTs, and injunctive relief to bar him from making further use of its trademarks. </a:t>
            </a:r>
            <a:endParaRPr lang="de-CH" sz="1200" kern="1200" dirty="0">
              <a:solidFill>
                <a:schemeClr val="tx1"/>
              </a:solidFill>
              <a:latin typeface="+mn-lt"/>
              <a:ea typeface="+mn-ea"/>
              <a:cs typeface="+mn-cs"/>
            </a:endParaRPr>
          </a:p>
          <a:p>
            <a:pPr marL="0" indent="-180340" algn="l" defTabSz="914400" rtl="0" eaLnBrk="1" latinLnBrk="0" hangingPunct="1">
              <a:spcAft>
                <a:spcPts val="600"/>
              </a:spcAft>
            </a:pPr>
            <a:r>
              <a:rPr lang="en-US" sz="1200" kern="1200" dirty="0">
                <a:solidFill>
                  <a:schemeClr val="tx1"/>
                </a:solidFill>
                <a:latin typeface="+mn-lt"/>
                <a:ea typeface="+mn-ea"/>
                <a:cs typeface="+mn-cs"/>
              </a:rPr>
              <a:t>In response, Rothschild filed a motion to dismiss Hermès’ trademark infringement claim on the basis that the digital images of the Birkin bags are “art” and, therefore, receive First Amendment protection</a:t>
            </a:r>
            <a:r>
              <a:rPr lang="de-CH" sz="1200" kern="1200" dirty="0">
                <a:solidFill>
                  <a:schemeClr val="tx1"/>
                </a:solidFill>
                <a:latin typeface="+mn-lt"/>
                <a:ea typeface="+mn-ea"/>
                <a:cs typeface="+mn-cs"/>
              </a:rPr>
              <a:t> </a:t>
            </a:r>
          </a:p>
          <a:p>
            <a:pPr marL="0" indent="-180340" algn="l" defTabSz="914400" rtl="0" eaLnBrk="1" latinLnBrk="0" hangingPunct="1">
              <a:spcAft>
                <a:spcPts val="600"/>
              </a:spcAft>
            </a:pPr>
            <a:r>
              <a:rPr lang="de-CH" sz="1200" kern="1200" dirty="0">
                <a:solidFill>
                  <a:schemeClr val="tx1"/>
                </a:solidFill>
                <a:latin typeface="+mn-lt"/>
                <a:ea typeface="+mn-ea"/>
                <a:cs typeface="+mn-cs"/>
              </a:rPr>
              <a:t>Hermes </a:t>
            </a:r>
            <a:r>
              <a:rPr lang="de-CH" sz="1200" kern="1200" dirty="0" err="1">
                <a:solidFill>
                  <a:schemeClr val="tx1"/>
                </a:solidFill>
                <a:latin typeface="+mn-lt"/>
                <a:ea typeface="+mn-ea"/>
                <a:cs typeface="+mn-cs"/>
              </a:rPr>
              <a:t>is</a:t>
            </a:r>
            <a:r>
              <a:rPr lang="de-CH" sz="1200" kern="1200" dirty="0">
                <a:solidFill>
                  <a:schemeClr val="tx1"/>
                </a:solidFill>
                <a:latin typeface="+mn-lt"/>
                <a:ea typeface="+mn-ea"/>
                <a:cs typeface="+mn-cs"/>
              </a:rPr>
              <a:t> also </a:t>
            </a:r>
            <a:r>
              <a:rPr lang="de-CH" sz="1200" kern="1200" dirty="0" err="1">
                <a:solidFill>
                  <a:schemeClr val="tx1"/>
                </a:solidFill>
                <a:latin typeface="+mn-lt"/>
                <a:ea typeface="+mn-ea"/>
                <a:cs typeface="+mn-cs"/>
              </a:rPr>
              <a:t>present</a:t>
            </a:r>
            <a:r>
              <a:rPr lang="de-CH" sz="1200" kern="1200" dirty="0">
                <a:solidFill>
                  <a:schemeClr val="tx1"/>
                </a:solidFill>
                <a:latin typeface="+mn-lt"/>
                <a:ea typeface="+mn-ea"/>
                <a:cs typeface="+mn-cs"/>
              </a:rPr>
              <a:t> in </a:t>
            </a:r>
            <a:r>
              <a:rPr lang="de-CH" sz="1200" kern="1200" dirty="0" err="1">
                <a:solidFill>
                  <a:schemeClr val="tx1"/>
                </a:solidFill>
                <a:latin typeface="+mn-lt"/>
                <a:ea typeface="+mn-ea"/>
                <a:cs typeface="+mn-cs"/>
              </a:rPr>
              <a:t>the</a:t>
            </a:r>
            <a:r>
              <a:rPr lang="de-CH" sz="1200" kern="1200" dirty="0">
                <a:solidFill>
                  <a:schemeClr val="tx1"/>
                </a:solidFill>
                <a:latin typeface="+mn-lt"/>
                <a:ea typeface="+mn-ea"/>
                <a:cs typeface="+mn-cs"/>
              </a:rPr>
              <a:t> Metaverse; also Mason Rothschild </a:t>
            </a:r>
            <a:r>
              <a:rPr lang="de-CH" sz="1200" kern="1200" dirty="0" err="1">
                <a:solidFill>
                  <a:schemeClr val="tx1"/>
                </a:solidFill>
                <a:latin typeface="+mn-lt"/>
                <a:ea typeface="+mn-ea"/>
                <a:cs typeface="+mn-cs"/>
              </a:rPr>
              <a:t>announced</a:t>
            </a:r>
            <a:r>
              <a:rPr lang="de-CH" sz="1200" kern="1200" dirty="0">
                <a:solidFill>
                  <a:schemeClr val="tx1"/>
                </a:solidFill>
                <a:latin typeface="+mn-lt"/>
                <a:ea typeface="+mn-ea"/>
                <a:cs typeface="+mn-cs"/>
              </a:rPr>
              <a:t> a </a:t>
            </a:r>
            <a:r>
              <a:rPr lang="de-CH" sz="1200" kern="1200" dirty="0" err="1">
                <a:solidFill>
                  <a:schemeClr val="tx1"/>
                </a:solidFill>
                <a:latin typeface="+mn-lt"/>
                <a:ea typeface="+mn-ea"/>
                <a:cs typeface="+mn-cs"/>
              </a:rPr>
              <a:t>series</a:t>
            </a:r>
            <a:r>
              <a:rPr lang="de-CH" sz="1200" kern="1200" dirty="0">
                <a:solidFill>
                  <a:schemeClr val="tx1"/>
                </a:solidFill>
                <a:latin typeface="+mn-lt"/>
                <a:ea typeface="+mn-ea"/>
                <a:cs typeface="+mn-cs"/>
              </a:rPr>
              <a:t> of NFTs, </a:t>
            </a:r>
            <a:r>
              <a:rPr lang="de-CH" sz="1200" kern="1200" dirty="0" err="1">
                <a:solidFill>
                  <a:schemeClr val="tx1"/>
                </a:solidFill>
                <a:latin typeface="+mn-lt"/>
                <a:ea typeface="+mn-ea"/>
                <a:cs typeface="+mn-cs"/>
              </a:rPr>
              <a:t>including</a:t>
            </a:r>
            <a:r>
              <a:rPr lang="de-CH" sz="1200" kern="1200" dirty="0">
                <a:solidFill>
                  <a:schemeClr val="tx1"/>
                </a:solidFill>
                <a:latin typeface="+mn-lt"/>
                <a:ea typeface="+mn-ea"/>
                <a:cs typeface="+mn-cs"/>
              </a:rPr>
              <a:t> NFTs </a:t>
            </a:r>
            <a:r>
              <a:rPr lang="de-CH" sz="1200" kern="1200" dirty="0" err="1">
                <a:solidFill>
                  <a:schemeClr val="tx1"/>
                </a:solidFill>
                <a:latin typeface="+mn-lt"/>
                <a:ea typeface="+mn-ea"/>
                <a:cs typeface="+mn-cs"/>
              </a:rPr>
              <a:t>linked</a:t>
            </a:r>
            <a:r>
              <a:rPr lang="de-CH" sz="1200" kern="1200" dirty="0">
                <a:solidFill>
                  <a:schemeClr val="tx1"/>
                </a:solidFill>
                <a:latin typeface="+mn-lt"/>
                <a:ea typeface="+mn-ea"/>
                <a:cs typeface="+mn-cs"/>
              </a:rPr>
              <a:t> </a:t>
            </a:r>
            <a:r>
              <a:rPr lang="de-CH" sz="1200" kern="1200" dirty="0" err="1">
                <a:solidFill>
                  <a:schemeClr val="tx1"/>
                </a:solidFill>
                <a:latin typeface="+mn-lt"/>
                <a:ea typeface="+mn-ea"/>
                <a:cs typeface="+mn-cs"/>
              </a:rPr>
              <a:t>to</a:t>
            </a:r>
            <a:r>
              <a:rPr lang="de-CH" sz="1200" kern="1200" dirty="0">
                <a:solidFill>
                  <a:schemeClr val="tx1"/>
                </a:solidFill>
                <a:latin typeface="+mn-lt"/>
                <a:ea typeface="+mn-ea"/>
                <a:cs typeface="+mn-cs"/>
              </a:rPr>
              <a:t> </a:t>
            </a:r>
            <a:r>
              <a:rPr lang="de-CH" sz="1200" kern="1200" dirty="0" err="1">
                <a:solidFill>
                  <a:schemeClr val="tx1"/>
                </a:solidFill>
                <a:latin typeface="+mn-lt"/>
                <a:ea typeface="+mn-ea"/>
                <a:cs typeface="+mn-cs"/>
              </a:rPr>
              <a:t>formsof</a:t>
            </a:r>
            <a:r>
              <a:rPr lang="de-CH" sz="1200" kern="1200" dirty="0">
                <a:solidFill>
                  <a:schemeClr val="tx1"/>
                </a:solidFill>
                <a:latin typeface="+mn-lt"/>
                <a:ea typeface="+mn-ea"/>
                <a:cs typeface="+mn-cs"/>
              </a:rPr>
              <a:t> digital </a:t>
            </a:r>
            <a:r>
              <a:rPr lang="de-CH" sz="1200" kern="1200" dirty="0" err="1">
                <a:solidFill>
                  <a:schemeClr val="tx1"/>
                </a:solidFill>
                <a:latin typeface="+mn-lt"/>
                <a:ea typeface="+mn-ea"/>
                <a:cs typeface="+mn-cs"/>
              </a:rPr>
              <a:t>media</a:t>
            </a:r>
            <a:r>
              <a:rPr lang="de-CH" sz="1200" kern="1200" dirty="0">
                <a:solidFill>
                  <a:schemeClr val="tx1"/>
                </a:solidFill>
                <a:latin typeface="+mn-lt"/>
                <a:ea typeface="+mn-ea"/>
                <a:cs typeface="+mn-cs"/>
              </a:rPr>
              <a:t> </a:t>
            </a:r>
            <a:r>
              <a:rPr lang="de-CH" sz="1200" kern="1200" dirty="0" err="1">
                <a:solidFill>
                  <a:schemeClr val="tx1"/>
                </a:solidFill>
                <a:latin typeface="+mn-lt"/>
                <a:ea typeface="+mn-ea"/>
                <a:cs typeface="+mn-cs"/>
              </a:rPr>
              <a:t>that</a:t>
            </a:r>
            <a:r>
              <a:rPr lang="de-CH" sz="1200" kern="1200" dirty="0">
                <a:solidFill>
                  <a:schemeClr val="tx1"/>
                </a:solidFill>
                <a:latin typeface="+mn-lt"/>
                <a:ea typeface="+mn-ea"/>
                <a:cs typeface="+mn-cs"/>
              </a:rPr>
              <a:t> a </a:t>
            </a:r>
            <a:r>
              <a:rPr lang="de-CH" sz="1200" kern="1200" dirty="0" err="1">
                <a:solidFill>
                  <a:schemeClr val="tx1"/>
                </a:solidFill>
                <a:latin typeface="+mn-lt"/>
                <a:ea typeface="+mn-ea"/>
                <a:cs typeface="+mn-cs"/>
              </a:rPr>
              <a:t>user</a:t>
            </a:r>
            <a:r>
              <a:rPr lang="de-CH" sz="1200" kern="1200" dirty="0">
                <a:solidFill>
                  <a:schemeClr val="tx1"/>
                </a:solidFill>
                <a:latin typeface="+mn-lt"/>
                <a:ea typeface="+mn-ea"/>
                <a:cs typeface="+mn-cs"/>
              </a:rPr>
              <a:t> </a:t>
            </a:r>
            <a:r>
              <a:rPr lang="de-CH" sz="1200" kern="1200" dirty="0" err="1">
                <a:solidFill>
                  <a:schemeClr val="tx1"/>
                </a:solidFill>
                <a:latin typeface="+mn-lt"/>
                <a:ea typeface="+mn-ea"/>
                <a:cs typeface="+mn-cs"/>
              </a:rPr>
              <a:t>can</a:t>
            </a:r>
            <a:r>
              <a:rPr lang="de-CH" sz="1200" kern="1200" dirty="0">
                <a:solidFill>
                  <a:schemeClr val="tx1"/>
                </a:solidFill>
                <a:latin typeface="+mn-lt"/>
                <a:ea typeface="+mn-ea"/>
                <a:cs typeface="+mn-cs"/>
              </a:rPr>
              <a:t> </a:t>
            </a:r>
            <a:r>
              <a:rPr lang="de-CH" sz="1200" kern="1200" dirty="0" err="1">
                <a:solidFill>
                  <a:schemeClr val="tx1"/>
                </a:solidFill>
                <a:latin typeface="+mn-lt"/>
                <a:ea typeface="+mn-ea"/>
                <a:cs typeface="+mn-cs"/>
              </a:rPr>
              <a:t>wear</a:t>
            </a:r>
            <a:r>
              <a:rPr lang="de-CH" sz="1200" kern="1200" dirty="0">
                <a:solidFill>
                  <a:schemeClr val="tx1"/>
                </a:solidFill>
                <a:latin typeface="+mn-lt"/>
                <a:ea typeface="+mn-ea"/>
                <a:cs typeface="+mn-cs"/>
              </a:rPr>
              <a:t> in </a:t>
            </a:r>
            <a:r>
              <a:rPr lang="de-CH" sz="1200" kern="1200" dirty="0" err="1">
                <a:solidFill>
                  <a:schemeClr val="tx1"/>
                </a:solidFill>
                <a:latin typeface="+mn-lt"/>
                <a:ea typeface="+mn-ea"/>
                <a:cs typeface="+mn-cs"/>
              </a:rPr>
              <a:t>the</a:t>
            </a:r>
            <a:r>
              <a:rPr lang="de-CH" sz="1200" kern="1200" dirty="0">
                <a:solidFill>
                  <a:schemeClr val="tx1"/>
                </a:solidFill>
                <a:latin typeface="+mn-lt"/>
                <a:ea typeface="+mn-ea"/>
                <a:cs typeface="+mn-cs"/>
              </a:rPr>
              <a:t> Arcade Video game </a:t>
            </a:r>
            <a:r>
              <a:rPr lang="de-CH" sz="1200" kern="1200" dirty="0" err="1">
                <a:solidFill>
                  <a:schemeClr val="tx1"/>
                </a:solidFill>
                <a:latin typeface="+mn-lt"/>
                <a:ea typeface="+mn-ea"/>
                <a:cs typeface="+mn-cs"/>
              </a:rPr>
              <a:t>world</a:t>
            </a:r>
            <a:r>
              <a:rPr lang="de-CH"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7A2419E-1D06-6241-B522-CF9E4704EF16}" type="slidenum">
              <a:rPr lang="de-DE" smtClean="0"/>
              <a:t>9</a:t>
            </a:fld>
            <a:endParaRPr lang="de-DE"/>
          </a:p>
        </p:txBody>
      </p:sp>
    </p:spTree>
    <p:extLst>
      <p:ext uri="{BB962C8B-B14F-4D97-AF65-F5344CB8AC3E}">
        <p14:creationId xmlns:p14="http://schemas.microsoft.com/office/powerpoint/2010/main" val="1360042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C530FDA-DA33-AA4D-B4B5-107F7D3730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549274"/>
            <a:ext cx="1901880" cy="1008063"/>
          </a:xfrm>
          <a:prstGeom prst="rect">
            <a:avLst/>
          </a:prstGeom>
        </p:spPr>
      </p:pic>
      <p:pic>
        <p:nvPicPr>
          <p:cNvPr id="8" name="Grafik 7">
            <a:extLst>
              <a:ext uri="{FF2B5EF4-FFF2-40B4-BE49-F238E27FC236}">
                <a16:creationId xmlns:a16="http://schemas.microsoft.com/office/drawing/2014/main" id="{5456F54F-45C5-504A-BCB8-018BDFA11122}"/>
              </a:ext>
            </a:extLst>
          </p:cNvPr>
          <p:cNvPicPr>
            <a:picLocks noChangeAspect="1"/>
          </p:cNvPicPr>
          <p:nvPr userDrawn="1"/>
        </p:nvPicPr>
        <p:blipFill rotWithShape="1">
          <a:blip r:embed="rId4"/>
          <a:srcRect l="32590" r="26984" b="14096"/>
          <a:stretch/>
        </p:blipFill>
        <p:spPr>
          <a:xfrm>
            <a:off x="6093601" y="0"/>
            <a:ext cx="6098399" cy="6858000"/>
          </a:xfrm>
          <a:prstGeom prst="rect">
            <a:avLst/>
          </a:prstGeom>
        </p:spPr>
      </p:pic>
      <p:sp>
        <p:nvSpPr>
          <p:cNvPr id="10" name="Textfeld 9">
            <a:extLst>
              <a:ext uri="{FF2B5EF4-FFF2-40B4-BE49-F238E27FC236}">
                <a16:creationId xmlns:a16="http://schemas.microsoft.com/office/drawing/2014/main" id="{1547BCCC-18B9-6043-AA61-AE514F96DDD6}"/>
              </a:ext>
            </a:extLst>
          </p:cNvPr>
          <p:cNvSpPr txBox="1"/>
          <p:nvPr userDrawn="1"/>
        </p:nvSpPr>
        <p:spPr>
          <a:xfrm>
            <a:off x="766763" y="6068979"/>
            <a:ext cx="6121400" cy="215444"/>
          </a:xfrm>
          <a:prstGeom prst="rect">
            <a:avLst/>
          </a:prstGeom>
          <a:noFill/>
        </p:spPr>
        <p:txBody>
          <a:bodyPr wrap="square" lIns="0" tIns="0" rIns="0" bIns="0" rtlCol="0" anchor="b" anchorCtr="0">
            <a:spAutoFit/>
          </a:bodyPr>
          <a:lstStyle/>
          <a:p>
            <a:r>
              <a:rPr lang="en-GB" sz="1400" baseline="0" noProof="0">
                <a:solidFill>
                  <a:schemeClr val="tx2"/>
                </a:solidFill>
              </a:rPr>
              <a:t>MLL    MEYERLUSTENBERGER    LACHENAL    FRORIEP</a:t>
            </a:r>
          </a:p>
        </p:txBody>
      </p:sp>
      <p:sp>
        <p:nvSpPr>
          <p:cNvPr id="9" name="Textplatzhalter 17">
            <a:extLst>
              <a:ext uri="{FF2B5EF4-FFF2-40B4-BE49-F238E27FC236}">
                <a16:creationId xmlns:a16="http://schemas.microsoft.com/office/drawing/2014/main" id="{BEC86F1E-8EC9-B94F-BC07-1B4B54CEA7CA}"/>
              </a:ext>
            </a:extLst>
          </p:cNvPr>
          <p:cNvSpPr>
            <a:spLocks noGrp="1"/>
          </p:cNvSpPr>
          <p:nvPr>
            <p:ph type="body" sz="quarter" idx="10" hasCustomPrompt="1"/>
          </p:nvPr>
        </p:nvSpPr>
        <p:spPr>
          <a:xfrm>
            <a:off x="677334" y="2735664"/>
            <a:ext cx="4898518" cy="3278234"/>
          </a:xfrm>
        </p:spPr>
        <p:txBody>
          <a:bodyPr/>
          <a:lstStyle>
            <a:lvl1pPr marL="0" indent="0">
              <a:lnSpc>
                <a:spcPct val="100000"/>
              </a:lnSpc>
              <a:spcBef>
                <a:spcPts val="0"/>
              </a:spcBef>
              <a:spcAft>
                <a:spcPts val="1600"/>
              </a:spcAft>
              <a:buNone/>
              <a:defRPr sz="4000" baseline="0"/>
            </a:lvl1pPr>
            <a:lvl2pPr marL="0" indent="0">
              <a:lnSpc>
                <a:spcPct val="100000"/>
              </a:lnSpc>
              <a:spcBef>
                <a:spcPts val="0"/>
              </a:spcBef>
              <a:spcAft>
                <a:spcPts val="800"/>
              </a:spcAft>
              <a:buNone/>
              <a:defRPr sz="2000">
                <a:solidFill>
                  <a:schemeClr val="tx2"/>
                </a:solidFill>
              </a:defRPr>
            </a:lvl2pPr>
          </a:lstStyle>
          <a:p>
            <a:pPr lvl="0"/>
            <a:r>
              <a:rPr lang="en-GB" noProof="0"/>
              <a:t>Main title</a:t>
            </a:r>
          </a:p>
          <a:p>
            <a:pPr lvl="1"/>
            <a:r>
              <a:rPr lang="en-GB" noProof="0"/>
              <a:t>Subtitle</a:t>
            </a:r>
          </a:p>
        </p:txBody>
      </p:sp>
    </p:spTree>
    <p:extLst>
      <p:ext uri="{BB962C8B-B14F-4D97-AF65-F5344CB8AC3E}">
        <p14:creationId xmlns:p14="http://schemas.microsoft.com/office/powerpoint/2010/main" val="146161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links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hasCustomPrompt="1"/>
          </p:nvPr>
        </p:nvSpPr>
        <p:spPr>
          <a:xfrm>
            <a:off x="677334" y="2735664"/>
            <a:ext cx="4958154" cy="3425854"/>
          </a:xfrm>
        </p:spPr>
        <p:txBody>
          <a:bodyPr>
            <a:normAutofit/>
          </a:bodyPr>
          <a:lstStyle>
            <a:lvl1pPr>
              <a:defRPr sz="3000" b="1"/>
            </a:lvl1pPr>
          </a:lstStyle>
          <a:p>
            <a:r>
              <a:rPr lang="de-DE"/>
              <a:t>Title</a:t>
            </a:r>
          </a:p>
        </p:txBody>
      </p:sp>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2" name="Bildplatzhalter 5">
            <a:extLst>
              <a:ext uri="{FF2B5EF4-FFF2-40B4-BE49-F238E27FC236}">
                <a16:creationId xmlns:a16="http://schemas.microsoft.com/office/drawing/2014/main" id="{12DA3AD4-8CDE-974D-AC91-262604D45F50}"/>
              </a:ext>
            </a:extLst>
          </p:cNvPr>
          <p:cNvSpPr>
            <a:spLocks noGrp="1"/>
          </p:cNvSpPr>
          <p:nvPr>
            <p:ph type="pic" sz="quarter" idx="11"/>
          </p:nvPr>
        </p:nvSpPr>
        <p:spPr>
          <a:xfrm>
            <a:off x="6116600" y="1"/>
            <a:ext cx="6075400" cy="6857999"/>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367945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ben Bild un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5A1AE-52FF-1443-888C-F28074BD9BDA}"/>
              </a:ext>
            </a:extLst>
          </p:cNvPr>
          <p:cNvSpPr>
            <a:spLocks noGrp="1"/>
          </p:cNvSpPr>
          <p:nvPr>
            <p:ph type="title"/>
          </p:nvPr>
        </p:nvSpPr>
        <p:spPr>
          <a:xfrm>
            <a:off x="677333" y="166344"/>
            <a:ext cx="10772545" cy="598969"/>
          </a:xfrm>
        </p:spPr>
        <p:txBody>
          <a:bodyPr/>
          <a:lstStyle/>
          <a:p>
            <a:r>
              <a:rPr lang="en-US"/>
              <a:t>Click to edit Master title style</a:t>
            </a:r>
            <a:endParaRPr lang="de-DE"/>
          </a:p>
        </p:txBody>
      </p:sp>
      <p:sp>
        <p:nvSpPr>
          <p:cNvPr id="6" name="Bildplatzhalter 5">
            <a:extLst>
              <a:ext uri="{FF2B5EF4-FFF2-40B4-BE49-F238E27FC236}">
                <a16:creationId xmlns:a16="http://schemas.microsoft.com/office/drawing/2014/main" id="{C1DF3E32-3951-1C44-BCED-447F95D7D9CB}"/>
              </a:ext>
            </a:extLst>
          </p:cNvPr>
          <p:cNvSpPr>
            <a:spLocks noGrp="1"/>
          </p:cNvSpPr>
          <p:nvPr>
            <p:ph type="pic" sz="quarter" idx="10"/>
          </p:nvPr>
        </p:nvSpPr>
        <p:spPr>
          <a:xfrm>
            <a:off x="0" y="765313"/>
            <a:ext cx="12192000" cy="6092687"/>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121345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ten Bild obe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C1DF3E32-3951-1C44-BCED-447F95D7D9CB}"/>
              </a:ext>
            </a:extLst>
          </p:cNvPr>
          <p:cNvSpPr>
            <a:spLocks noGrp="1"/>
          </p:cNvSpPr>
          <p:nvPr>
            <p:ph type="pic" sz="quarter" idx="10"/>
          </p:nvPr>
        </p:nvSpPr>
        <p:spPr>
          <a:xfrm>
            <a:off x="0" y="0"/>
            <a:ext cx="12192000" cy="6092687"/>
          </a:xfrm>
        </p:spPr>
        <p:txBody>
          <a:bodyPr/>
          <a:lstStyle>
            <a:lvl1pPr marL="0" indent="0">
              <a:buNone/>
              <a:defRPr/>
            </a:lvl1pPr>
          </a:lstStyle>
          <a:p>
            <a:r>
              <a:rPr lang="en-US"/>
              <a:t>Click icon to add picture</a:t>
            </a:r>
            <a:endParaRPr lang="de-DE"/>
          </a:p>
        </p:txBody>
      </p:sp>
      <p:sp>
        <p:nvSpPr>
          <p:cNvPr id="2" name="Titel 1">
            <a:extLst>
              <a:ext uri="{FF2B5EF4-FFF2-40B4-BE49-F238E27FC236}">
                <a16:creationId xmlns:a16="http://schemas.microsoft.com/office/drawing/2014/main" id="{E075A1AE-52FF-1443-888C-F28074BD9BDA}"/>
              </a:ext>
            </a:extLst>
          </p:cNvPr>
          <p:cNvSpPr>
            <a:spLocks noGrp="1"/>
          </p:cNvSpPr>
          <p:nvPr>
            <p:ph type="title"/>
          </p:nvPr>
        </p:nvSpPr>
        <p:spPr>
          <a:xfrm>
            <a:off x="677333" y="6229214"/>
            <a:ext cx="10861998" cy="1040342"/>
          </a:xfrm>
        </p:spPr>
        <p:txBody>
          <a:bodyPr/>
          <a:lstStyle/>
          <a:p>
            <a:r>
              <a:rPr lang="en-US"/>
              <a:t>Click to edit Master title style</a:t>
            </a:r>
            <a:endParaRPr lang="de-DE"/>
          </a:p>
        </p:txBody>
      </p:sp>
    </p:spTree>
    <p:extLst>
      <p:ext uri="{BB962C8B-B14F-4D97-AF65-F5344CB8AC3E}">
        <p14:creationId xmlns:p14="http://schemas.microsoft.com/office/powerpoint/2010/main" val="227558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eifen links Section Titel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hasCustomPrompt="1"/>
          </p:nvPr>
        </p:nvSpPr>
        <p:spPr>
          <a:xfrm>
            <a:off x="6657009" y="2735663"/>
            <a:ext cx="4832258" cy="3451492"/>
          </a:xfrm>
        </p:spPr>
        <p:txBody>
          <a:bodyPr>
            <a:normAutofit/>
          </a:bodyPr>
          <a:lstStyle>
            <a:lvl1pPr>
              <a:defRPr sz="4000" b="0"/>
            </a:lvl1pPr>
          </a:lstStyle>
          <a:p>
            <a:r>
              <a:rPr lang="de-DE" err="1"/>
              <a:t>Section</a:t>
            </a:r>
            <a:r>
              <a:rPr lang="de-DE"/>
              <a:t> Title</a:t>
            </a:r>
          </a:p>
        </p:txBody>
      </p:sp>
      <p:sp>
        <p:nvSpPr>
          <p:cNvPr id="6" name="Fußzeilenplatzhalter 5">
            <a:extLst>
              <a:ext uri="{FF2B5EF4-FFF2-40B4-BE49-F238E27FC236}">
                <a16:creationId xmlns:a16="http://schemas.microsoft.com/office/drawing/2014/main" id="{B1474838-0C07-D141-965A-71B5B907D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D5E63-A486-1A4A-8543-D39490D851AA}"/>
              </a:ext>
            </a:extLst>
          </p:cNvPr>
          <p:cNvSpPr>
            <a:spLocks noGrp="1"/>
          </p:cNvSpPr>
          <p:nvPr>
            <p:ph type="sldNum" sz="quarter" idx="12"/>
          </p:nvPr>
        </p:nvSpPr>
        <p:spPr/>
        <p:txBody>
          <a:bodyPr/>
          <a:lstStyle/>
          <a:p>
            <a:fld id="{36545455-7BA2-6E4F-A079-9EB0021E9CE8}" type="slidenum">
              <a:rPr lang="de-DE" smtClean="0"/>
              <a:t>‹#›</a:t>
            </a:fld>
            <a:endParaRPr lang="de-DE"/>
          </a:p>
        </p:txBody>
      </p:sp>
      <p:pic>
        <p:nvPicPr>
          <p:cNvPr id="8" name="Grafik 7">
            <a:extLst>
              <a:ext uri="{FF2B5EF4-FFF2-40B4-BE49-F238E27FC236}">
                <a16:creationId xmlns:a16="http://schemas.microsoft.com/office/drawing/2014/main" id="{5A321730-5E78-D449-B4BE-33BC96C50D33}"/>
              </a:ext>
            </a:extLst>
          </p:cNvPr>
          <p:cNvPicPr>
            <a:picLocks noChangeAspect="1"/>
          </p:cNvPicPr>
          <p:nvPr userDrawn="1"/>
        </p:nvPicPr>
        <p:blipFill rotWithShape="1">
          <a:blip r:embed="rId2"/>
          <a:srcRect l="25643" t="4102" r="27129" b="1285"/>
          <a:stretch/>
        </p:blipFill>
        <p:spPr>
          <a:xfrm>
            <a:off x="-368931" y="1"/>
            <a:ext cx="6464931" cy="6869452"/>
          </a:xfrm>
          <a:prstGeom prst="rect">
            <a:avLst/>
          </a:prstGeom>
        </p:spPr>
      </p:pic>
    </p:spTree>
    <p:extLst>
      <p:ext uri="{BB962C8B-B14F-4D97-AF65-F5344CB8AC3E}">
        <p14:creationId xmlns:p14="http://schemas.microsoft.com/office/powerpoint/2010/main" val="16370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el links Streifen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hasCustomPrompt="1"/>
          </p:nvPr>
        </p:nvSpPr>
        <p:spPr>
          <a:xfrm>
            <a:off x="677334" y="2735664"/>
            <a:ext cx="4958154" cy="3425854"/>
          </a:xfrm>
        </p:spPr>
        <p:txBody>
          <a:bodyPr>
            <a:normAutofit/>
          </a:bodyPr>
          <a:lstStyle>
            <a:lvl1pPr>
              <a:defRPr sz="4000" b="0"/>
            </a:lvl1pPr>
          </a:lstStyle>
          <a:p>
            <a:r>
              <a:rPr lang="de-DE" err="1"/>
              <a:t>Section</a:t>
            </a:r>
            <a:r>
              <a:rPr lang="de-DE"/>
              <a:t> Title</a:t>
            </a:r>
          </a:p>
        </p:txBody>
      </p:sp>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pic>
        <p:nvPicPr>
          <p:cNvPr id="6" name="Grafik 5">
            <a:extLst>
              <a:ext uri="{FF2B5EF4-FFF2-40B4-BE49-F238E27FC236}">
                <a16:creationId xmlns:a16="http://schemas.microsoft.com/office/drawing/2014/main" id="{8B2CF3B9-13A4-5741-ACC8-0DAB1644AAD9}"/>
              </a:ext>
            </a:extLst>
          </p:cNvPr>
          <p:cNvPicPr>
            <a:picLocks noChangeAspect="1"/>
          </p:cNvPicPr>
          <p:nvPr userDrawn="1"/>
        </p:nvPicPr>
        <p:blipFill rotWithShape="1">
          <a:blip r:embed="rId4"/>
          <a:srcRect t="1854" b="16927"/>
          <a:stretch/>
        </p:blipFill>
        <p:spPr>
          <a:xfrm>
            <a:off x="6116600" y="1"/>
            <a:ext cx="6075399" cy="6858000"/>
          </a:xfrm>
          <a:prstGeom prst="rect">
            <a:avLst/>
          </a:prstGeom>
        </p:spPr>
      </p:pic>
    </p:spTree>
    <p:extLst>
      <p:ext uri="{BB962C8B-B14F-4D97-AF65-F5344CB8AC3E}">
        <p14:creationId xmlns:p14="http://schemas.microsoft.com/office/powerpoint/2010/main" val="138671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ben Streifen un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hasCustomPrompt="1"/>
          </p:nvPr>
        </p:nvSpPr>
        <p:spPr>
          <a:xfrm>
            <a:off x="2566988" y="1523583"/>
            <a:ext cx="6984516" cy="2851864"/>
          </a:xfrm>
        </p:spPr>
        <p:txBody>
          <a:bodyPr>
            <a:normAutofit/>
          </a:bodyPr>
          <a:lstStyle>
            <a:lvl1pPr algn="ctr">
              <a:defRPr sz="4000" b="0"/>
            </a:lvl1pPr>
          </a:lstStyle>
          <a:p>
            <a:r>
              <a:rPr lang="de-DE" err="1"/>
              <a:t>Section</a:t>
            </a:r>
            <a:r>
              <a:rPr lang="de-DE"/>
              <a:t> Title</a:t>
            </a:r>
          </a:p>
        </p:txBody>
      </p:sp>
      <p:pic>
        <p:nvPicPr>
          <p:cNvPr id="8" name="Grafik 7">
            <a:extLst>
              <a:ext uri="{FF2B5EF4-FFF2-40B4-BE49-F238E27FC236}">
                <a16:creationId xmlns:a16="http://schemas.microsoft.com/office/drawing/2014/main" id="{D4DC4F6A-0DB1-494A-AFC3-348D59A97E6A}"/>
              </a:ext>
            </a:extLst>
          </p:cNvPr>
          <p:cNvPicPr>
            <a:picLocks noChangeAspect="1"/>
          </p:cNvPicPr>
          <p:nvPr userDrawn="1"/>
        </p:nvPicPr>
        <p:blipFill rotWithShape="1">
          <a:blip r:embed="rId2"/>
          <a:srcRect l="26859" t="19887" r="19496" b="63032"/>
          <a:stretch/>
        </p:blipFill>
        <p:spPr>
          <a:xfrm>
            <a:off x="-36512" y="4797424"/>
            <a:ext cx="12228512" cy="2060575"/>
          </a:xfrm>
          <a:prstGeom prst="rect">
            <a:avLst/>
          </a:prstGeom>
        </p:spPr>
      </p:pic>
    </p:spTree>
    <p:extLst>
      <p:ext uri="{BB962C8B-B14F-4D97-AF65-F5344CB8AC3E}">
        <p14:creationId xmlns:p14="http://schemas.microsoft.com/office/powerpoint/2010/main" val="3525442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oben streifen unten">
    <p:spTree>
      <p:nvGrpSpPr>
        <p:cNvPr id="1" name=""/>
        <p:cNvGrpSpPr/>
        <p:nvPr/>
      </p:nvGrpSpPr>
      <p:grpSpPr>
        <a:xfrm>
          <a:off x="0" y="0"/>
          <a:ext cx="0" cy="0"/>
          <a:chOff x="0" y="0"/>
          <a:chExt cx="0" cy="0"/>
        </a:xfrm>
      </p:grpSpPr>
      <p:sp>
        <p:nvSpPr>
          <p:cNvPr id="4" name="Textplatzhalter 6">
            <a:extLst>
              <a:ext uri="{FF2B5EF4-FFF2-40B4-BE49-F238E27FC236}">
                <a16:creationId xmlns:a16="http://schemas.microsoft.com/office/drawing/2014/main" id="{9B46A424-EBCF-1E4E-9742-0FF37B89ED8E}"/>
              </a:ext>
            </a:extLst>
          </p:cNvPr>
          <p:cNvSpPr>
            <a:spLocks noGrp="1"/>
          </p:cNvSpPr>
          <p:nvPr>
            <p:ph type="body" sz="quarter" idx="12" hasCustomPrompt="1"/>
          </p:nvPr>
        </p:nvSpPr>
        <p:spPr>
          <a:xfrm>
            <a:off x="1444239" y="1523583"/>
            <a:ext cx="9101271" cy="2680669"/>
          </a:xfrm>
        </p:spPr>
        <p:txBody>
          <a:bodyPr/>
          <a:lstStyle>
            <a:lvl1pPr marL="0" indent="0" algn="ctr">
              <a:spcBef>
                <a:spcPts val="1000"/>
              </a:spcBef>
              <a:buNone/>
              <a:defRPr sz="4000">
                <a:solidFill>
                  <a:schemeClr val="accent1"/>
                </a:solidFill>
              </a:defRPr>
            </a:lvl1pPr>
            <a:lvl2pPr marL="0" indent="0" algn="ctr">
              <a:spcBef>
                <a:spcPts val="500"/>
              </a:spcBef>
              <a:buFont typeface="Arial" panose="020B0604020202020204" pitchFamily="34" charset="0"/>
              <a:buNone/>
              <a:defRPr sz="1800">
                <a:solidFill>
                  <a:schemeClr val="tx1"/>
                </a:solidFill>
              </a:defRPr>
            </a:lvl2pPr>
            <a:lvl3pPr marL="0" indent="0">
              <a:buFont typeface="Arial" panose="020B0604020202020204" pitchFamily="34" charset="0"/>
              <a:buNone/>
              <a:defRPr sz="1400">
                <a:solidFill>
                  <a:schemeClr val="tx1"/>
                </a:solidFill>
              </a:defRPr>
            </a:lvl3pPr>
            <a:lvl4pPr marL="0" indent="0">
              <a:buNone/>
              <a:defRPr sz="1400">
                <a:solidFill>
                  <a:schemeClr val="tx1"/>
                </a:solidFill>
              </a:defRPr>
            </a:lvl4pPr>
            <a:lvl5pPr marL="0" indent="0">
              <a:spcBef>
                <a:spcPts val="0"/>
              </a:spcBef>
              <a:buFont typeface="Arial" panose="020B0604020202020204" pitchFamily="34" charset="0"/>
              <a:buNone/>
              <a:defRPr sz="1400">
                <a:solidFill>
                  <a:schemeClr val="tx1"/>
                </a:solidFill>
              </a:defRPr>
            </a:lvl5pPr>
          </a:lstStyle>
          <a:p>
            <a:pPr lvl="0"/>
            <a:r>
              <a:rPr lang="en-GB" noProof="0"/>
              <a:t>Quote</a:t>
            </a:r>
          </a:p>
          <a:p>
            <a:pPr lvl="1"/>
            <a:r>
              <a:rPr lang="en-GB" noProof="0"/>
              <a:t>Source</a:t>
            </a:r>
          </a:p>
        </p:txBody>
      </p:sp>
      <p:pic>
        <p:nvPicPr>
          <p:cNvPr id="5" name="Grafik 4" descr="Ein Bild, das Text, ClipArt enthält.&#10;&#10;Automatisch generierte Beschreibung">
            <a:extLst>
              <a:ext uri="{FF2B5EF4-FFF2-40B4-BE49-F238E27FC236}">
                <a16:creationId xmlns:a16="http://schemas.microsoft.com/office/drawing/2014/main" id="{F262B71A-3A29-CF43-B45C-84D38A840BC8}"/>
              </a:ext>
            </a:extLst>
          </p:cNvPr>
          <p:cNvPicPr>
            <a:picLocks noChangeAspect="1"/>
          </p:cNvPicPr>
          <p:nvPr userDrawn="1"/>
        </p:nvPicPr>
        <p:blipFill rotWithShape="1">
          <a:blip r:embed="rId2"/>
          <a:srcRect t="38202" b="31720"/>
          <a:stretch/>
        </p:blipFill>
        <p:spPr>
          <a:xfrm>
            <a:off x="0" y="4797424"/>
            <a:ext cx="12192000" cy="2060575"/>
          </a:xfrm>
          <a:prstGeom prst="rect">
            <a:avLst/>
          </a:prstGeom>
        </p:spPr>
      </p:pic>
    </p:spTree>
    <p:extLst>
      <p:ext uri="{BB962C8B-B14F-4D97-AF65-F5344CB8AC3E}">
        <p14:creationId xmlns:p14="http://schemas.microsoft.com/office/powerpoint/2010/main" val="20192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ing 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7" name="Textplatzhalter 14">
            <a:extLst>
              <a:ext uri="{FF2B5EF4-FFF2-40B4-BE49-F238E27FC236}">
                <a16:creationId xmlns:a16="http://schemas.microsoft.com/office/drawing/2014/main" id="{2AD0DF15-A6E6-1A4F-BDB9-392F2897C9C2}"/>
              </a:ext>
            </a:extLst>
          </p:cNvPr>
          <p:cNvSpPr>
            <a:spLocks noGrp="1"/>
          </p:cNvSpPr>
          <p:nvPr>
            <p:ph type="body" sz="quarter" idx="42" hasCustomPrompt="1"/>
          </p:nvPr>
        </p:nvSpPr>
        <p:spPr>
          <a:xfrm>
            <a:off x="677333" y="2735664"/>
            <a:ext cx="4742713" cy="3178026"/>
          </a:xfrm>
        </p:spPr>
        <p:txBody>
          <a:bodyPr anchor="t"/>
          <a:lstStyle>
            <a:lvl1pPr marL="0" indent="0">
              <a:spcBef>
                <a:spcPts val="500"/>
              </a:spcBef>
              <a:buNone/>
              <a:defRPr sz="4000"/>
            </a:lvl1pPr>
            <a:lvl2pPr marL="0" indent="0">
              <a:spcBef>
                <a:spcPts val="0"/>
              </a:spcBef>
              <a:spcAft>
                <a:spcPts val="1000"/>
              </a:spcAft>
              <a:buNone/>
              <a:defRPr sz="24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de-DE" err="1"/>
              <a:t>Ending</a:t>
            </a:r>
            <a:r>
              <a:rPr lang="de-DE"/>
              <a:t> Text</a:t>
            </a:r>
          </a:p>
          <a:p>
            <a:pPr lvl="1"/>
            <a:r>
              <a:rPr lang="de-DE" err="1"/>
              <a:t>Ending</a:t>
            </a:r>
            <a:r>
              <a:rPr lang="de-DE"/>
              <a:t> Text</a:t>
            </a:r>
          </a:p>
        </p:txBody>
      </p:sp>
      <p:pic>
        <p:nvPicPr>
          <p:cNvPr id="8" name="Grafik 7">
            <a:extLst>
              <a:ext uri="{FF2B5EF4-FFF2-40B4-BE49-F238E27FC236}">
                <a16:creationId xmlns:a16="http://schemas.microsoft.com/office/drawing/2014/main" id="{34FF8680-8AFA-564D-BC53-7169A0872BCA}"/>
              </a:ext>
            </a:extLst>
          </p:cNvPr>
          <p:cNvPicPr>
            <a:picLocks noChangeAspect="1"/>
          </p:cNvPicPr>
          <p:nvPr userDrawn="1"/>
        </p:nvPicPr>
        <p:blipFill rotWithShape="1">
          <a:blip r:embed="rId4"/>
          <a:srcRect l="32590" t="-1" r="26984" b="32072"/>
          <a:stretch/>
        </p:blipFill>
        <p:spPr>
          <a:xfrm rot="5400000">
            <a:off x="5736800" y="379799"/>
            <a:ext cx="6858001" cy="6098400"/>
          </a:xfrm>
          <a:prstGeom prst="rect">
            <a:avLst/>
          </a:prstGeom>
        </p:spPr>
      </p:pic>
    </p:spTree>
    <p:extLst>
      <p:ext uri="{BB962C8B-B14F-4D97-AF65-F5344CB8AC3E}">
        <p14:creationId xmlns:p14="http://schemas.microsoft.com/office/powerpoint/2010/main" val="223593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Text eine Person">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9E72931-8D88-3743-89D7-30F8AC820BFE}"/>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6" name="Grafik 5">
            <a:extLst>
              <a:ext uri="{FF2B5EF4-FFF2-40B4-BE49-F238E27FC236}">
                <a16:creationId xmlns:a16="http://schemas.microsoft.com/office/drawing/2014/main" id="{D9126B04-0746-ED48-A75B-95F30E509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pic>
        <p:nvPicPr>
          <p:cNvPr id="7" name="Grafik 6">
            <a:extLst>
              <a:ext uri="{FF2B5EF4-FFF2-40B4-BE49-F238E27FC236}">
                <a16:creationId xmlns:a16="http://schemas.microsoft.com/office/drawing/2014/main" id="{8D6D5FFA-C961-FB46-ADBC-341AB574FF18}"/>
              </a:ext>
            </a:extLst>
          </p:cNvPr>
          <p:cNvPicPr>
            <a:picLocks noChangeAspect="1"/>
          </p:cNvPicPr>
          <p:nvPr userDrawn="1"/>
        </p:nvPicPr>
        <p:blipFill rotWithShape="1">
          <a:blip r:embed="rId4"/>
          <a:srcRect l="32590" t="-1" r="26984" b="32072"/>
          <a:stretch/>
        </p:blipFill>
        <p:spPr>
          <a:xfrm rot="5400000">
            <a:off x="5736800" y="379799"/>
            <a:ext cx="6858001" cy="6098400"/>
          </a:xfrm>
          <a:prstGeom prst="rect">
            <a:avLst/>
          </a:prstGeom>
        </p:spPr>
      </p:pic>
      <p:sp>
        <p:nvSpPr>
          <p:cNvPr id="10" name="Bildplatzhalter 9">
            <a:extLst>
              <a:ext uri="{FF2B5EF4-FFF2-40B4-BE49-F238E27FC236}">
                <a16:creationId xmlns:a16="http://schemas.microsoft.com/office/drawing/2014/main" id="{C2760228-FC4B-A34F-9889-423D6EB738D6}"/>
              </a:ext>
            </a:extLst>
          </p:cNvPr>
          <p:cNvSpPr>
            <a:spLocks noGrp="1" noChangeAspect="1"/>
          </p:cNvSpPr>
          <p:nvPr>
            <p:ph type="pic" sz="quarter" idx="15"/>
          </p:nvPr>
        </p:nvSpPr>
        <p:spPr>
          <a:xfrm>
            <a:off x="649878" y="549275"/>
            <a:ext cx="2862911" cy="2861765"/>
          </a:xfrm>
        </p:spPr>
        <p:txBody>
          <a:bodyPr>
            <a:normAutofit/>
          </a:bodyPr>
          <a:lstStyle>
            <a:lvl1pPr marL="0" indent="0">
              <a:buNone/>
              <a:defRPr sz="1600"/>
            </a:lvl1pPr>
          </a:lstStyle>
          <a:p>
            <a:r>
              <a:rPr lang="en-US"/>
              <a:t>Click icon to add picture</a:t>
            </a:r>
            <a:endParaRPr lang="de-DE"/>
          </a:p>
        </p:txBody>
      </p:sp>
      <p:sp>
        <p:nvSpPr>
          <p:cNvPr id="15" name="Textplatzhalter 14">
            <a:extLst>
              <a:ext uri="{FF2B5EF4-FFF2-40B4-BE49-F238E27FC236}">
                <a16:creationId xmlns:a16="http://schemas.microsoft.com/office/drawing/2014/main" id="{B07FCD9D-C72F-5B40-BE79-69998712C5C3}"/>
              </a:ext>
            </a:extLst>
          </p:cNvPr>
          <p:cNvSpPr>
            <a:spLocks noGrp="1"/>
          </p:cNvSpPr>
          <p:nvPr>
            <p:ph type="body" sz="quarter" idx="39"/>
          </p:nvPr>
        </p:nvSpPr>
        <p:spPr>
          <a:xfrm>
            <a:off x="649878" y="3569841"/>
            <a:ext cx="4853938" cy="1418293"/>
          </a:xfrm>
        </p:spPr>
        <p:txBody>
          <a:bodyPr anchor="t"/>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Gerade Verbindung 16">
            <a:extLst>
              <a:ext uri="{FF2B5EF4-FFF2-40B4-BE49-F238E27FC236}">
                <a16:creationId xmlns:a16="http://schemas.microsoft.com/office/drawing/2014/main" id="{C2D78CD6-ABB8-4345-8FB2-67D87D693AF1}"/>
              </a:ext>
            </a:extLst>
          </p:cNvPr>
          <p:cNvCxnSpPr>
            <a:cxnSpLocks/>
          </p:cNvCxnSpPr>
          <p:nvPr userDrawn="1"/>
        </p:nvCxnSpPr>
        <p:spPr>
          <a:xfrm>
            <a:off x="649879" y="5070764"/>
            <a:ext cx="4853938" cy="0"/>
          </a:xfrm>
          <a:prstGeom prst="line">
            <a:avLst/>
          </a:prstGeom>
          <a:ln/>
        </p:spPr>
        <p:style>
          <a:lnRef idx="1">
            <a:schemeClr val="dk1"/>
          </a:lnRef>
          <a:fillRef idx="0">
            <a:schemeClr val="dk1"/>
          </a:fillRef>
          <a:effectRef idx="0">
            <a:schemeClr val="dk1"/>
          </a:effectRef>
          <a:fontRef idx="minor">
            <a:schemeClr val="tx1"/>
          </a:fontRef>
        </p:style>
      </p:cxnSp>
      <p:sp>
        <p:nvSpPr>
          <p:cNvPr id="12" name="Textplatzhalter 14">
            <a:extLst>
              <a:ext uri="{FF2B5EF4-FFF2-40B4-BE49-F238E27FC236}">
                <a16:creationId xmlns:a16="http://schemas.microsoft.com/office/drawing/2014/main" id="{DA10FB7F-ED03-6F40-A27D-90EB928E2225}"/>
              </a:ext>
            </a:extLst>
          </p:cNvPr>
          <p:cNvSpPr>
            <a:spLocks noGrp="1"/>
          </p:cNvSpPr>
          <p:nvPr>
            <p:ph type="body" sz="quarter" idx="42"/>
          </p:nvPr>
        </p:nvSpPr>
        <p:spPr>
          <a:xfrm>
            <a:off x="641169" y="5255694"/>
            <a:ext cx="4853938" cy="944810"/>
          </a:xfrm>
        </p:spPr>
        <p:txBody>
          <a:bodyPr anchor="t"/>
          <a:lstStyle>
            <a:lvl1pPr marL="0" indent="0">
              <a:spcBef>
                <a:spcPts val="500"/>
              </a:spcBef>
              <a:buNone/>
              <a:defRPr sz="2200"/>
            </a:lvl1pPr>
            <a:lvl2pPr marL="0" indent="0">
              <a:spcBef>
                <a:spcPts val="0"/>
              </a:spcBef>
              <a:spcAft>
                <a:spcPts val="1000"/>
              </a:spcAft>
              <a:buNone/>
              <a:defRPr sz="16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5256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Text zwei Personen">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9E72931-8D88-3743-89D7-30F8AC820BFE}"/>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6" name="Grafik 5">
            <a:extLst>
              <a:ext uri="{FF2B5EF4-FFF2-40B4-BE49-F238E27FC236}">
                <a16:creationId xmlns:a16="http://schemas.microsoft.com/office/drawing/2014/main" id="{D9126B04-0746-ED48-A75B-95F30E509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pic>
        <p:nvPicPr>
          <p:cNvPr id="7" name="Grafik 6">
            <a:extLst>
              <a:ext uri="{FF2B5EF4-FFF2-40B4-BE49-F238E27FC236}">
                <a16:creationId xmlns:a16="http://schemas.microsoft.com/office/drawing/2014/main" id="{8D6D5FFA-C961-FB46-ADBC-341AB574FF18}"/>
              </a:ext>
            </a:extLst>
          </p:cNvPr>
          <p:cNvPicPr>
            <a:picLocks noChangeAspect="1"/>
          </p:cNvPicPr>
          <p:nvPr userDrawn="1"/>
        </p:nvPicPr>
        <p:blipFill rotWithShape="1">
          <a:blip r:embed="rId4"/>
          <a:srcRect l="32590" t="-1" r="26984" b="32072"/>
          <a:stretch/>
        </p:blipFill>
        <p:spPr>
          <a:xfrm rot="5400000">
            <a:off x="5736800" y="379799"/>
            <a:ext cx="6858001" cy="6098400"/>
          </a:xfrm>
          <a:prstGeom prst="rect">
            <a:avLst/>
          </a:prstGeom>
        </p:spPr>
      </p:pic>
      <p:sp>
        <p:nvSpPr>
          <p:cNvPr id="10" name="Bildplatzhalter 9">
            <a:extLst>
              <a:ext uri="{FF2B5EF4-FFF2-40B4-BE49-F238E27FC236}">
                <a16:creationId xmlns:a16="http://schemas.microsoft.com/office/drawing/2014/main" id="{C2760228-FC4B-A34F-9889-423D6EB738D6}"/>
              </a:ext>
            </a:extLst>
          </p:cNvPr>
          <p:cNvSpPr>
            <a:spLocks noGrp="1" noChangeAspect="1"/>
          </p:cNvSpPr>
          <p:nvPr>
            <p:ph type="pic" sz="quarter" idx="15"/>
          </p:nvPr>
        </p:nvSpPr>
        <p:spPr>
          <a:xfrm>
            <a:off x="649879" y="549275"/>
            <a:ext cx="1993856" cy="1993058"/>
          </a:xfrm>
        </p:spPr>
        <p:txBody>
          <a:bodyPr>
            <a:normAutofit/>
          </a:bodyPr>
          <a:lstStyle>
            <a:lvl1pPr marL="0" indent="0">
              <a:buNone/>
              <a:defRPr sz="1600"/>
            </a:lvl1pPr>
          </a:lstStyle>
          <a:p>
            <a:r>
              <a:rPr lang="en-US"/>
              <a:t>Click icon to add picture</a:t>
            </a:r>
            <a:endParaRPr lang="de-DE"/>
          </a:p>
        </p:txBody>
      </p:sp>
      <p:sp>
        <p:nvSpPr>
          <p:cNvPr id="11" name="Bildplatzhalter 9">
            <a:extLst>
              <a:ext uri="{FF2B5EF4-FFF2-40B4-BE49-F238E27FC236}">
                <a16:creationId xmlns:a16="http://schemas.microsoft.com/office/drawing/2014/main" id="{4DA697FF-934F-7644-AF09-8F7E18C22F71}"/>
              </a:ext>
            </a:extLst>
          </p:cNvPr>
          <p:cNvSpPr>
            <a:spLocks noGrp="1" noChangeAspect="1"/>
          </p:cNvSpPr>
          <p:nvPr>
            <p:ph type="pic" sz="quarter" idx="16"/>
          </p:nvPr>
        </p:nvSpPr>
        <p:spPr>
          <a:xfrm>
            <a:off x="649879" y="2783003"/>
            <a:ext cx="1993856" cy="1993058"/>
          </a:xfrm>
        </p:spPr>
        <p:txBody>
          <a:bodyPr>
            <a:normAutofit/>
          </a:bodyPr>
          <a:lstStyle>
            <a:lvl1pPr marL="0" indent="0">
              <a:buNone/>
              <a:defRPr sz="1600"/>
            </a:lvl1pPr>
          </a:lstStyle>
          <a:p>
            <a:r>
              <a:rPr lang="en-US"/>
              <a:t>Click icon to add picture</a:t>
            </a:r>
            <a:endParaRPr lang="de-DE"/>
          </a:p>
        </p:txBody>
      </p:sp>
      <p:sp>
        <p:nvSpPr>
          <p:cNvPr id="15" name="Textplatzhalter 14">
            <a:extLst>
              <a:ext uri="{FF2B5EF4-FFF2-40B4-BE49-F238E27FC236}">
                <a16:creationId xmlns:a16="http://schemas.microsoft.com/office/drawing/2014/main" id="{B07FCD9D-C72F-5B40-BE79-69998712C5C3}"/>
              </a:ext>
            </a:extLst>
          </p:cNvPr>
          <p:cNvSpPr>
            <a:spLocks noGrp="1"/>
          </p:cNvSpPr>
          <p:nvPr>
            <p:ph type="body" sz="quarter" idx="39"/>
          </p:nvPr>
        </p:nvSpPr>
        <p:spPr>
          <a:xfrm>
            <a:off x="2819497" y="1176292"/>
            <a:ext cx="3034651"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Textplatzhalter 14">
            <a:extLst>
              <a:ext uri="{FF2B5EF4-FFF2-40B4-BE49-F238E27FC236}">
                <a16:creationId xmlns:a16="http://schemas.microsoft.com/office/drawing/2014/main" id="{7898F29C-7009-0845-A831-41D768A4C5AE}"/>
              </a:ext>
            </a:extLst>
          </p:cNvPr>
          <p:cNvSpPr>
            <a:spLocks noGrp="1"/>
          </p:cNvSpPr>
          <p:nvPr>
            <p:ph type="body" sz="quarter" idx="40"/>
          </p:nvPr>
        </p:nvSpPr>
        <p:spPr>
          <a:xfrm>
            <a:off x="2819498" y="3433938"/>
            <a:ext cx="3034650"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cxnSp>
        <p:nvCxnSpPr>
          <p:cNvPr id="17" name="Gerade Verbindung 16">
            <a:extLst>
              <a:ext uri="{FF2B5EF4-FFF2-40B4-BE49-F238E27FC236}">
                <a16:creationId xmlns:a16="http://schemas.microsoft.com/office/drawing/2014/main" id="{C2D78CD6-ABB8-4345-8FB2-67D87D693AF1}"/>
              </a:ext>
            </a:extLst>
          </p:cNvPr>
          <p:cNvCxnSpPr>
            <a:cxnSpLocks/>
          </p:cNvCxnSpPr>
          <p:nvPr userDrawn="1"/>
        </p:nvCxnSpPr>
        <p:spPr>
          <a:xfrm>
            <a:off x="649879" y="5070764"/>
            <a:ext cx="4853938" cy="0"/>
          </a:xfrm>
          <a:prstGeom prst="line">
            <a:avLst/>
          </a:prstGeom>
          <a:ln/>
        </p:spPr>
        <p:style>
          <a:lnRef idx="1">
            <a:schemeClr val="dk1"/>
          </a:lnRef>
          <a:fillRef idx="0">
            <a:schemeClr val="dk1"/>
          </a:fillRef>
          <a:effectRef idx="0">
            <a:schemeClr val="dk1"/>
          </a:effectRef>
          <a:fontRef idx="minor">
            <a:schemeClr val="tx1"/>
          </a:fontRef>
        </p:style>
      </p:cxnSp>
      <p:sp>
        <p:nvSpPr>
          <p:cNvPr id="23" name="Textplatzhalter 14">
            <a:extLst>
              <a:ext uri="{FF2B5EF4-FFF2-40B4-BE49-F238E27FC236}">
                <a16:creationId xmlns:a16="http://schemas.microsoft.com/office/drawing/2014/main" id="{CC399F63-5CFF-B74C-9615-1BBB6FFF3E1F}"/>
              </a:ext>
            </a:extLst>
          </p:cNvPr>
          <p:cNvSpPr>
            <a:spLocks noGrp="1"/>
          </p:cNvSpPr>
          <p:nvPr>
            <p:ph type="body" sz="quarter" idx="42"/>
          </p:nvPr>
        </p:nvSpPr>
        <p:spPr>
          <a:xfrm>
            <a:off x="641169" y="5255694"/>
            <a:ext cx="4853938" cy="872466"/>
          </a:xfrm>
        </p:spPr>
        <p:txBody>
          <a:bodyPr anchor="t"/>
          <a:lstStyle>
            <a:lvl1pPr marL="0" indent="0">
              <a:spcBef>
                <a:spcPts val="500"/>
              </a:spcBef>
              <a:buNone/>
              <a:defRPr sz="2200"/>
            </a:lvl1pPr>
            <a:lvl2pPr marL="0" indent="0">
              <a:spcBef>
                <a:spcPts val="0"/>
              </a:spcBef>
              <a:spcAft>
                <a:spcPts val="1000"/>
              </a:spcAft>
              <a:buNone/>
              <a:defRPr sz="16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880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E6E98-959D-5048-8A1D-A207ACD76A0A}"/>
              </a:ext>
            </a:extLst>
          </p:cNvPr>
          <p:cNvSpPr>
            <a:spLocks noGrp="1"/>
          </p:cNvSpPr>
          <p:nvPr>
            <p:ph type="title"/>
          </p:nvPr>
        </p:nvSpPr>
        <p:spPr>
          <a:xfrm>
            <a:off x="677333" y="365126"/>
            <a:ext cx="4997909" cy="658604"/>
          </a:xfrm>
        </p:spPr>
        <p:txBody>
          <a:bodyPr>
            <a:noAutofit/>
          </a:bodyPr>
          <a:lstStyle>
            <a:lvl1pPr>
              <a:defRPr sz="4000" b="0"/>
            </a:lvl1pPr>
          </a:lstStyle>
          <a:p>
            <a:r>
              <a:rPr lang="en-US"/>
              <a:t>Click to edit Master title style</a:t>
            </a:r>
            <a:endParaRPr lang="de-DE"/>
          </a:p>
        </p:txBody>
      </p:sp>
      <p:pic>
        <p:nvPicPr>
          <p:cNvPr id="5" name="Grafik 4">
            <a:extLst>
              <a:ext uri="{FF2B5EF4-FFF2-40B4-BE49-F238E27FC236}">
                <a16:creationId xmlns:a16="http://schemas.microsoft.com/office/drawing/2014/main" id="{BA8CF604-AE85-F24B-A864-56AFFE4BDD19}"/>
              </a:ext>
            </a:extLst>
          </p:cNvPr>
          <p:cNvPicPr>
            <a:picLocks noChangeAspect="1"/>
          </p:cNvPicPr>
          <p:nvPr userDrawn="1"/>
        </p:nvPicPr>
        <p:blipFill rotWithShape="1">
          <a:blip r:embed="rId2"/>
          <a:srcRect l="25728" r="34829" b="33975"/>
          <a:stretch/>
        </p:blipFill>
        <p:spPr>
          <a:xfrm rot="5400000">
            <a:off x="5725299" y="391302"/>
            <a:ext cx="6858003" cy="6075399"/>
          </a:xfrm>
          <a:prstGeom prst="rect">
            <a:avLst/>
          </a:prstGeom>
        </p:spPr>
      </p:pic>
      <p:sp>
        <p:nvSpPr>
          <p:cNvPr id="7" name="Textplatzhalter 6">
            <a:extLst>
              <a:ext uri="{FF2B5EF4-FFF2-40B4-BE49-F238E27FC236}">
                <a16:creationId xmlns:a16="http://schemas.microsoft.com/office/drawing/2014/main" id="{06BBC1EB-BBD9-0845-8F7E-D60043F87E8E}"/>
              </a:ext>
            </a:extLst>
          </p:cNvPr>
          <p:cNvSpPr>
            <a:spLocks noGrp="1"/>
          </p:cNvSpPr>
          <p:nvPr>
            <p:ph type="body" sz="quarter" idx="10"/>
          </p:nvPr>
        </p:nvSpPr>
        <p:spPr>
          <a:xfrm>
            <a:off x="677863" y="1441175"/>
            <a:ext cx="4997379" cy="4750904"/>
          </a:xfrm>
        </p:spPr>
        <p:txBody>
          <a:bodyPr/>
          <a:lstStyle>
            <a:lvl1pPr marL="360000" indent="-360000">
              <a:buClr>
                <a:schemeClr val="tx1"/>
              </a:buClr>
              <a:buSzPct val="100000"/>
              <a:buFont typeface="+mj-lt"/>
              <a:buAutoNum type="arabicPeriod"/>
              <a:defRPr/>
            </a:lvl1pPr>
            <a:lvl2pPr marL="612000">
              <a:defRPr/>
            </a:lvl2pPr>
            <a:lvl3pPr marL="855000">
              <a:defRPr/>
            </a:lvl3pPr>
            <a:lvl4pPr marL="1096200">
              <a:defRPr/>
            </a:lvl4pPr>
            <a:lvl5pPr marL="1337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6" name="Grafik 5">
            <a:extLst>
              <a:ext uri="{FF2B5EF4-FFF2-40B4-BE49-F238E27FC236}">
                <a16:creationId xmlns:a16="http://schemas.microsoft.com/office/drawing/2014/main" id="{B9F1BAA1-0C80-FD43-8B7A-44FFF37214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6763" y="6346694"/>
            <a:ext cx="558665" cy="296112"/>
          </a:xfrm>
          <a:prstGeom prst="rect">
            <a:avLst/>
          </a:prstGeom>
        </p:spPr>
      </p:pic>
      <p:sp>
        <p:nvSpPr>
          <p:cNvPr id="8" name="Textfeld 7">
            <a:extLst>
              <a:ext uri="{FF2B5EF4-FFF2-40B4-BE49-F238E27FC236}">
                <a16:creationId xmlns:a16="http://schemas.microsoft.com/office/drawing/2014/main" id="{36F2C8E0-4256-EA41-880E-0EE43E5E1285}"/>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spTree>
    <p:extLst>
      <p:ext uri="{BB962C8B-B14F-4D97-AF65-F5344CB8AC3E}">
        <p14:creationId xmlns:p14="http://schemas.microsoft.com/office/powerpoint/2010/main" val="22526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 Text drei Personen">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C2760228-FC4B-A34F-9889-423D6EB738D6}"/>
              </a:ext>
            </a:extLst>
          </p:cNvPr>
          <p:cNvSpPr>
            <a:spLocks noGrp="1" noChangeAspect="1"/>
          </p:cNvSpPr>
          <p:nvPr>
            <p:ph type="pic" sz="quarter" idx="15"/>
          </p:nvPr>
        </p:nvSpPr>
        <p:spPr>
          <a:xfrm>
            <a:off x="649878" y="549274"/>
            <a:ext cx="2169619" cy="2168751"/>
          </a:xfrm>
        </p:spPr>
        <p:txBody>
          <a:bodyPr>
            <a:normAutofit/>
          </a:bodyPr>
          <a:lstStyle>
            <a:lvl1pPr marL="0" indent="0">
              <a:buNone/>
              <a:defRPr sz="1600"/>
            </a:lvl1pPr>
          </a:lstStyle>
          <a:p>
            <a:r>
              <a:rPr lang="en-US"/>
              <a:t>Click icon to add picture</a:t>
            </a:r>
            <a:endParaRPr lang="de-DE"/>
          </a:p>
        </p:txBody>
      </p:sp>
      <p:sp>
        <p:nvSpPr>
          <p:cNvPr id="11" name="Bildplatzhalter 9">
            <a:extLst>
              <a:ext uri="{FF2B5EF4-FFF2-40B4-BE49-F238E27FC236}">
                <a16:creationId xmlns:a16="http://schemas.microsoft.com/office/drawing/2014/main" id="{4DA697FF-934F-7644-AF09-8F7E18C22F71}"/>
              </a:ext>
            </a:extLst>
          </p:cNvPr>
          <p:cNvSpPr>
            <a:spLocks noGrp="1" noChangeAspect="1"/>
          </p:cNvSpPr>
          <p:nvPr>
            <p:ph type="pic" sz="quarter" idx="16"/>
          </p:nvPr>
        </p:nvSpPr>
        <p:spPr>
          <a:xfrm>
            <a:off x="649878" y="3068752"/>
            <a:ext cx="2169619" cy="2168751"/>
          </a:xfrm>
        </p:spPr>
        <p:txBody>
          <a:bodyPr>
            <a:normAutofit/>
          </a:bodyPr>
          <a:lstStyle>
            <a:lvl1pPr marL="0" indent="0">
              <a:buNone/>
              <a:defRPr sz="1600"/>
            </a:lvl1pPr>
          </a:lstStyle>
          <a:p>
            <a:r>
              <a:rPr lang="en-US"/>
              <a:t>Click icon to add picture</a:t>
            </a:r>
            <a:endParaRPr lang="de-DE"/>
          </a:p>
        </p:txBody>
      </p:sp>
      <p:sp>
        <p:nvSpPr>
          <p:cNvPr id="15" name="Textplatzhalter 14">
            <a:extLst>
              <a:ext uri="{FF2B5EF4-FFF2-40B4-BE49-F238E27FC236}">
                <a16:creationId xmlns:a16="http://schemas.microsoft.com/office/drawing/2014/main" id="{B07FCD9D-C72F-5B40-BE79-69998712C5C3}"/>
              </a:ext>
            </a:extLst>
          </p:cNvPr>
          <p:cNvSpPr>
            <a:spLocks noGrp="1"/>
          </p:cNvSpPr>
          <p:nvPr>
            <p:ph type="body" sz="quarter" idx="39"/>
          </p:nvPr>
        </p:nvSpPr>
        <p:spPr>
          <a:xfrm>
            <a:off x="3067148" y="1370091"/>
            <a:ext cx="3128094"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Textplatzhalter 14">
            <a:extLst>
              <a:ext uri="{FF2B5EF4-FFF2-40B4-BE49-F238E27FC236}">
                <a16:creationId xmlns:a16="http://schemas.microsoft.com/office/drawing/2014/main" id="{7898F29C-7009-0845-A831-41D768A4C5AE}"/>
              </a:ext>
            </a:extLst>
          </p:cNvPr>
          <p:cNvSpPr>
            <a:spLocks noGrp="1"/>
          </p:cNvSpPr>
          <p:nvPr>
            <p:ph type="body" sz="quarter" idx="40"/>
          </p:nvPr>
        </p:nvSpPr>
        <p:spPr>
          <a:xfrm>
            <a:off x="3067148" y="3913487"/>
            <a:ext cx="3128094"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cxnSp>
        <p:nvCxnSpPr>
          <p:cNvPr id="17" name="Gerade Verbindung 16">
            <a:extLst>
              <a:ext uri="{FF2B5EF4-FFF2-40B4-BE49-F238E27FC236}">
                <a16:creationId xmlns:a16="http://schemas.microsoft.com/office/drawing/2014/main" id="{C2D78CD6-ABB8-4345-8FB2-67D87D693AF1}"/>
              </a:ext>
            </a:extLst>
          </p:cNvPr>
          <p:cNvCxnSpPr>
            <a:cxnSpLocks/>
          </p:cNvCxnSpPr>
          <p:nvPr userDrawn="1"/>
        </p:nvCxnSpPr>
        <p:spPr>
          <a:xfrm>
            <a:off x="6442893" y="4435593"/>
            <a:ext cx="5066620" cy="0"/>
          </a:xfrm>
          <a:prstGeom prst="line">
            <a:avLst/>
          </a:prstGeom>
          <a:ln/>
        </p:spPr>
        <p:style>
          <a:lnRef idx="1">
            <a:schemeClr val="dk1"/>
          </a:lnRef>
          <a:fillRef idx="0">
            <a:schemeClr val="dk1"/>
          </a:fillRef>
          <a:effectRef idx="0">
            <a:schemeClr val="dk1"/>
          </a:effectRef>
          <a:fontRef idx="minor">
            <a:schemeClr val="tx1"/>
          </a:fontRef>
        </p:style>
      </p:cxnSp>
      <p:pic>
        <p:nvPicPr>
          <p:cNvPr id="12" name="Grafik 11">
            <a:extLst>
              <a:ext uri="{FF2B5EF4-FFF2-40B4-BE49-F238E27FC236}">
                <a16:creationId xmlns:a16="http://schemas.microsoft.com/office/drawing/2014/main" id="{DA2950C3-EAED-A940-8732-DDA140E7810C}"/>
              </a:ext>
            </a:extLst>
          </p:cNvPr>
          <p:cNvPicPr>
            <a:picLocks/>
          </p:cNvPicPr>
          <p:nvPr userDrawn="1"/>
        </p:nvPicPr>
        <p:blipFill rotWithShape="1">
          <a:blip r:embed="rId2"/>
          <a:srcRect l="24617" t="26833" r="21738" b="64645"/>
          <a:stretch/>
        </p:blipFill>
        <p:spPr>
          <a:xfrm>
            <a:off x="0" y="5829299"/>
            <a:ext cx="12192000" cy="1055413"/>
          </a:xfrm>
          <a:prstGeom prst="rect">
            <a:avLst/>
          </a:prstGeom>
        </p:spPr>
      </p:pic>
      <p:sp>
        <p:nvSpPr>
          <p:cNvPr id="13" name="Bildplatzhalter 9">
            <a:extLst>
              <a:ext uri="{FF2B5EF4-FFF2-40B4-BE49-F238E27FC236}">
                <a16:creationId xmlns:a16="http://schemas.microsoft.com/office/drawing/2014/main" id="{C8291C93-EE4B-554B-A0E0-7ED4289C4CFF}"/>
              </a:ext>
            </a:extLst>
          </p:cNvPr>
          <p:cNvSpPr>
            <a:spLocks noGrp="1" noChangeAspect="1"/>
          </p:cNvSpPr>
          <p:nvPr>
            <p:ph type="pic" sz="quarter" idx="43"/>
          </p:nvPr>
        </p:nvSpPr>
        <p:spPr>
          <a:xfrm>
            <a:off x="6442893" y="549274"/>
            <a:ext cx="2169619" cy="2168751"/>
          </a:xfrm>
        </p:spPr>
        <p:txBody>
          <a:bodyPr>
            <a:normAutofit/>
          </a:bodyPr>
          <a:lstStyle>
            <a:lvl1pPr marL="0" indent="0">
              <a:buNone/>
              <a:defRPr sz="1600"/>
            </a:lvl1pPr>
          </a:lstStyle>
          <a:p>
            <a:r>
              <a:rPr lang="en-US"/>
              <a:t>Click icon to add picture</a:t>
            </a:r>
            <a:endParaRPr lang="de-DE"/>
          </a:p>
        </p:txBody>
      </p:sp>
      <p:sp>
        <p:nvSpPr>
          <p:cNvPr id="14" name="Textplatzhalter 14">
            <a:extLst>
              <a:ext uri="{FF2B5EF4-FFF2-40B4-BE49-F238E27FC236}">
                <a16:creationId xmlns:a16="http://schemas.microsoft.com/office/drawing/2014/main" id="{E4B4C1B0-AD7E-E049-8664-3BA4C978908B}"/>
              </a:ext>
            </a:extLst>
          </p:cNvPr>
          <p:cNvSpPr>
            <a:spLocks noGrp="1"/>
          </p:cNvSpPr>
          <p:nvPr>
            <p:ph type="body" sz="quarter" idx="44"/>
          </p:nvPr>
        </p:nvSpPr>
        <p:spPr>
          <a:xfrm>
            <a:off x="8860163" y="1370091"/>
            <a:ext cx="3128094"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9" name="Textplatzhalter 14">
            <a:extLst>
              <a:ext uri="{FF2B5EF4-FFF2-40B4-BE49-F238E27FC236}">
                <a16:creationId xmlns:a16="http://schemas.microsoft.com/office/drawing/2014/main" id="{BC4B9BFE-5306-374F-8F98-527AB1CD2237}"/>
              </a:ext>
            </a:extLst>
          </p:cNvPr>
          <p:cNvSpPr>
            <a:spLocks noGrp="1"/>
          </p:cNvSpPr>
          <p:nvPr>
            <p:ph type="body" sz="quarter" idx="45"/>
          </p:nvPr>
        </p:nvSpPr>
        <p:spPr>
          <a:xfrm>
            <a:off x="6434183" y="4610165"/>
            <a:ext cx="4853938" cy="944810"/>
          </a:xfrm>
        </p:spPr>
        <p:txBody>
          <a:bodyPr anchor="t"/>
          <a:lstStyle>
            <a:lvl1pPr marL="0" indent="0">
              <a:spcBef>
                <a:spcPts val="500"/>
              </a:spcBef>
              <a:buNone/>
              <a:defRPr sz="2400"/>
            </a:lvl1pPr>
            <a:lvl2pPr marL="0" indent="0">
              <a:spcBef>
                <a:spcPts val="0"/>
              </a:spcBef>
              <a:spcAft>
                <a:spcPts val="1000"/>
              </a:spcAft>
              <a:buNone/>
              <a:defRPr sz="16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545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ing Text vier Personen">
    <p:spTree>
      <p:nvGrpSpPr>
        <p:cNvPr id="1" name=""/>
        <p:cNvGrpSpPr/>
        <p:nvPr/>
      </p:nvGrpSpPr>
      <p:grpSpPr>
        <a:xfrm>
          <a:off x="0" y="0"/>
          <a:ext cx="0" cy="0"/>
          <a:chOff x="0" y="0"/>
          <a:chExt cx="0" cy="0"/>
        </a:xfrm>
      </p:grpSpPr>
      <p:sp>
        <p:nvSpPr>
          <p:cNvPr id="20" name="Bildplatzhalter 9">
            <a:extLst>
              <a:ext uri="{FF2B5EF4-FFF2-40B4-BE49-F238E27FC236}">
                <a16:creationId xmlns:a16="http://schemas.microsoft.com/office/drawing/2014/main" id="{CBAC7CE4-FC11-874D-A118-1E1EF776AAD0}"/>
              </a:ext>
            </a:extLst>
          </p:cNvPr>
          <p:cNvSpPr>
            <a:spLocks noGrp="1" noChangeAspect="1"/>
          </p:cNvSpPr>
          <p:nvPr>
            <p:ph type="pic" sz="quarter" idx="47"/>
          </p:nvPr>
        </p:nvSpPr>
        <p:spPr>
          <a:xfrm>
            <a:off x="6442893" y="549275"/>
            <a:ext cx="1418860" cy="1418292"/>
          </a:xfrm>
        </p:spPr>
        <p:txBody>
          <a:bodyPr>
            <a:normAutofit/>
          </a:bodyPr>
          <a:lstStyle>
            <a:lvl1pPr marL="0" indent="0">
              <a:buNone/>
              <a:defRPr sz="1600"/>
            </a:lvl1pPr>
          </a:lstStyle>
          <a:p>
            <a:r>
              <a:rPr lang="en-US"/>
              <a:t>Click icon to add picture</a:t>
            </a:r>
            <a:endParaRPr lang="de-DE"/>
          </a:p>
        </p:txBody>
      </p:sp>
      <p:sp>
        <p:nvSpPr>
          <p:cNvPr id="21" name="Bildplatzhalter 9">
            <a:extLst>
              <a:ext uri="{FF2B5EF4-FFF2-40B4-BE49-F238E27FC236}">
                <a16:creationId xmlns:a16="http://schemas.microsoft.com/office/drawing/2014/main" id="{8FD90E09-E56E-284D-BC61-00A146939383}"/>
              </a:ext>
            </a:extLst>
          </p:cNvPr>
          <p:cNvSpPr>
            <a:spLocks noGrp="1" noChangeAspect="1"/>
          </p:cNvSpPr>
          <p:nvPr>
            <p:ph type="pic" sz="quarter" idx="48"/>
          </p:nvPr>
        </p:nvSpPr>
        <p:spPr>
          <a:xfrm>
            <a:off x="6442893" y="2234271"/>
            <a:ext cx="1418860" cy="1418292"/>
          </a:xfrm>
        </p:spPr>
        <p:txBody>
          <a:bodyPr>
            <a:normAutofit/>
          </a:bodyPr>
          <a:lstStyle>
            <a:lvl1pPr marL="0" indent="0">
              <a:buNone/>
              <a:defRPr sz="1600"/>
            </a:lvl1pPr>
          </a:lstStyle>
          <a:p>
            <a:r>
              <a:rPr lang="en-US"/>
              <a:t>Click icon to add picture</a:t>
            </a:r>
            <a:endParaRPr lang="de-DE"/>
          </a:p>
        </p:txBody>
      </p:sp>
      <p:sp>
        <p:nvSpPr>
          <p:cNvPr id="22" name="Textplatzhalter 14">
            <a:extLst>
              <a:ext uri="{FF2B5EF4-FFF2-40B4-BE49-F238E27FC236}">
                <a16:creationId xmlns:a16="http://schemas.microsoft.com/office/drawing/2014/main" id="{FC501AA0-5F22-4F4A-BBCB-E481F0161761}"/>
              </a:ext>
            </a:extLst>
          </p:cNvPr>
          <p:cNvSpPr>
            <a:spLocks noGrp="1"/>
          </p:cNvSpPr>
          <p:nvPr>
            <p:ph type="body" sz="quarter" idx="49"/>
          </p:nvPr>
        </p:nvSpPr>
        <p:spPr>
          <a:xfrm>
            <a:off x="8109403" y="619176"/>
            <a:ext cx="3432717"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4" name="Textplatzhalter 14">
            <a:extLst>
              <a:ext uri="{FF2B5EF4-FFF2-40B4-BE49-F238E27FC236}">
                <a16:creationId xmlns:a16="http://schemas.microsoft.com/office/drawing/2014/main" id="{81246EF9-B328-9D42-86C3-EE00163299D3}"/>
              </a:ext>
            </a:extLst>
          </p:cNvPr>
          <p:cNvSpPr>
            <a:spLocks noGrp="1"/>
          </p:cNvSpPr>
          <p:nvPr>
            <p:ph type="body" sz="quarter" idx="50"/>
          </p:nvPr>
        </p:nvSpPr>
        <p:spPr>
          <a:xfrm>
            <a:off x="8109404" y="2298047"/>
            <a:ext cx="3432716"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Bildplatzhalter 9">
            <a:extLst>
              <a:ext uri="{FF2B5EF4-FFF2-40B4-BE49-F238E27FC236}">
                <a16:creationId xmlns:a16="http://schemas.microsoft.com/office/drawing/2014/main" id="{C2760228-FC4B-A34F-9889-423D6EB738D6}"/>
              </a:ext>
            </a:extLst>
          </p:cNvPr>
          <p:cNvSpPr>
            <a:spLocks noGrp="1" noChangeAspect="1"/>
          </p:cNvSpPr>
          <p:nvPr>
            <p:ph type="pic" sz="quarter" idx="15"/>
          </p:nvPr>
        </p:nvSpPr>
        <p:spPr>
          <a:xfrm>
            <a:off x="649879" y="549275"/>
            <a:ext cx="1418860" cy="1418292"/>
          </a:xfrm>
        </p:spPr>
        <p:txBody>
          <a:bodyPr>
            <a:normAutofit/>
          </a:bodyPr>
          <a:lstStyle>
            <a:lvl1pPr marL="0" indent="0">
              <a:buNone/>
              <a:defRPr sz="1600"/>
            </a:lvl1pPr>
          </a:lstStyle>
          <a:p>
            <a:r>
              <a:rPr lang="en-US"/>
              <a:t>Click icon to add picture</a:t>
            </a:r>
            <a:endParaRPr lang="de-DE"/>
          </a:p>
        </p:txBody>
      </p:sp>
      <p:sp>
        <p:nvSpPr>
          <p:cNvPr id="11" name="Bildplatzhalter 9">
            <a:extLst>
              <a:ext uri="{FF2B5EF4-FFF2-40B4-BE49-F238E27FC236}">
                <a16:creationId xmlns:a16="http://schemas.microsoft.com/office/drawing/2014/main" id="{4DA697FF-934F-7644-AF09-8F7E18C22F71}"/>
              </a:ext>
            </a:extLst>
          </p:cNvPr>
          <p:cNvSpPr>
            <a:spLocks noGrp="1" noChangeAspect="1"/>
          </p:cNvSpPr>
          <p:nvPr>
            <p:ph type="pic" sz="quarter" idx="16"/>
          </p:nvPr>
        </p:nvSpPr>
        <p:spPr>
          <a:xfrm>
            <a:off x="649879" y="2234271"/>
            <a:ext cx="1418860" cy="1418292"/>
          </a:xfrm>
        </p:spPr>
        <p:txBody>
          <a:bodyPr>
            <a:normAutofit/>
          </a:bodyPr>
          <a:lstStyle>
            <a:lvl1pPr marL="0" indent="0">
              <a:buNone/>
              <a:defRPr sz="1600"/>
            </a:lvl1pPr>
          </a:lstStyle>
          <a:p>
            <a:r>
              <a:rPr lang="en-US"/>
              <a:t>Click icon to add picture</a:t>
            </a:r>
            <a:endParaRPr lang="de-DE"/>
          </a:p>
        </p:txBody>
      </p:sp>
      <p:sp>
        <p:nvSpPr>
          <p:cNvPr id="15" name="Textplatzhalter 14">
            <a:extLst>
              <a:ext uri="{FF2B5EF4-FFF2-40B4-BE49-F238E27FC236}">
                <a16:creationId xmlns:a16="http://schemas.microsoft.com/office/drawing/2014/main" id="{B07FCD9D-C72F-5B40-BE79-69998712C5C3}"/>
              </a:ext>
            </a:extLst>
          </p:cNvPr>
          <p:cNvSpPr>
            <a:spLocks noGrp="1"/>
          </p:cNvSpPr>
          <p:nvPr>
            <p:ph type="body" sz="quarter" idx="39"/>
          </p:nvPr>
        </p:nvSpPr>
        <p:spPr>
          <a:xfrm>
            <a:off x="2316390" y="619176"/>
            <a:ext cx="3647088"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Textplatzhalter 14">
            <a:extLst>
              <a:ext uri="{FF2B5EF4-FFF2-40B4-BE49-F238E27FC236}">
                <a16:creationId xmlns:a16="http://schemas.microsoft.com/office/drawing/2014/main" id="{7898F29C-7009-0845-A831-41D768A4C5AE}"/>
              </a:ext>
            </a:extLst>
          </p:cNvPr>
          <p:cNvSpPr>
            <a:spLocks noGrp="1"/>
          </p:cNvSpPr>
          <p:nvPr>
            <p:ph type="body" sz="quarter" idx="40"/>
          </p:nvPr>
        </p:nvSpPr>
        <p:spPr>
          <a:xfrm>
            <a:off x="2316389" y="2298047"/>
            <a:ext cx="3647087"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cxnSp>
        <p:nvCxnSpPr>
          <p:cNvPr id="17" name="Gerade Verbindung 16">
            <a:extLst>
              <a:ext uri="{FF2B5EF4-FFF2-40B4-BE49-F238E27FC236}">
                <a16:creationId xmlns:a16="http://schemas.microsoft.com/office/drawing/2014/main" id="{C2D78CD6-ABB8-4345-8FB2-67D87D693AF1}"/>
              </a:ext>
            </a:extLst>
          </p:cNvPr>
          <p:cNvCxnSpPr>
            <a:cxnSpLocks/>
          </p:cNvCxnSpPr>
          <p:nvPr userDrawn="1"/>
        </p:nvCxnSpPr>
        <p:spPr>
          <a:xfrm>
            <a:off x="658589" y="4151656"/>
            <a:ext cx="10883531" cy="0"/>
          </a:xfrm>
          <a:prstGeom prst="line">
            <a:avLst/>
          </a:prstGeom>
          <a:ln/>
        </p:spPr>
        <p:style>
          <a:lnRef idx="1">
            <a:schemeClr val="dk1"/>
          </a:lnRef>
          <a:fillRef idx="0">
            <a:schemeClr val="dk1"/>
          </a:fillRef>
          <a:effectRef idx="0">
            <a:schemeClr val="dk1"/>
          </a:effectRef>
          <a:fontRef idx="minor">
            <a:schemeClr val="tx1"/>
          </a:fontRef>
        </p:style>
      </p:cxnSp>
      <p:sp>
        <p:nvSpPr>
          <p:cNvPr id="23" name="Textplatzhalter 14">
            <a:extLst>
              <a:ext uri="{FF2B5EF4-FFF2-40B4-BE49-F238E27FC236}">
                <a16:creationId xmlns:a16="http://schemas.microsoft.com/office/drawing/2014/main" id="{CC399F63-5CFF-B74C-9615-1BBB6FFF3E1F}"/>
              </a:ext>
            </a:extLst>
          </p:cNvPr>
          <p:cNvSpPr>
            <a:spLocks noGrp="1"/>
          </p:cNvSpPr>
          <p:nvPr>
            <p:ph type="body" sz="quarter" idx="42"/>
          </p:nvPr>
        </p:nvSpPr>
        <p:spPr>
          <a:xfrm>
            <a:off x="649878" y="4336586"/>
            <a:ext cx="10892241" cy="1173260"/>
          </a:xfrm>
        </p:spPr>
        <p:txBody>
          <a:bodyPr anchor="t"/>
          <a:lstStyle>
            <a:lvl1pPr marL="0" indent="0">
              <a:spcBef>
                <a:spcPts val="500"/>
              </a:spcBef>
              <a:buNone/>
              <a:defRPr sz="3200"/>
            </a:lvl1pPr>
            <a:lvl2pPr marL="0" indent="0">
              <a:spcBef>
                <a:spcPts val="0"/>
              </a:spcBef>
              <a:spcAft>
                <a:spcPts val="1000"/>
              </a:spcAft>
              <a:buNone/>
              <a:defRPr sz="20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en-US"/>
              <a:t>Click to edit Master text styles</a:t>
            </a:r>
          </a:p>
          <a:p>
            <a:pPr lvl="1"/>
            <a:r>
              <a:rPr lang="en-US"/>
              <a:t>Second level</a:t>
            </a:r>
          </a:p>
        </p:txBody>
      </p:sp>
      <p:pic>
        <p:nvPicPr>
          <p:cNvPr id="14" name="Grafik 13">
            <a:extLst>
              <a:ext uri="{FF2B5EF4-FFF2-40B4-BE49-F238E27FC236}">
                <a16:creationId xmlns:a16="http://schemas.microsoft.com/office/drawing/2014/main" id="{A5AC0B99-B121-C04B-9C75-6CA4EC4F04D6}"/>
              </a:ext>
            </a:extLst>
          </p:cNvPr>
          <p:cNvPicPr>
            <a:picLocks/>
          </p:cNvPicPr>
          <p:nvPr userDrawn="1"/>
        </p:nvPicPr>
        <p:blipFill rotWithShape="1">
          <a:blip r:embed="rId2"/>
          <a:srcRect l="24617" t="26833" r="21738" b="64645"/>
          <a:stretch/>
        </p:blipFill>
        <p:spPr>
          <a:xfrm>
            <a:off x="0" y="5829299"/>
            <a:ext cx="12192000" cy="1055413"/>
          </a:xfrm>
          <a:prstGeom prst="rect">
            <a:avLst/>
          </a:prstGeom>
        </p:spPr>
      </p:pic>
    </p:spTree>
    <p:extLst>
      <p:ext uri="{BB962C8B-B14F-4D97-AF65-F5344CB8AC3E}">
        <p14:creationId xmlns:p14="http://schemas.microsoft.com/office/powerpoint/2010/main" val="419402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ing Text fünf Personen">
    <p:spTree>
      <p:nvGrpSpPr>
        <p:cNvPr id="1" name=""/>
        <p:cNvGrpSpPr/>
        <p:nvPr/>
      </p:nvGrpSpPr>
      <p:grpSpPr>
        <a:xfrm>
          <a:off x="0" y="0"/>
          <a:ext cx="0" cy="0"/>
          <a:chOff x="0" y="0"/>
          <a:chExt cx="0" cy="0"/>
        </a:xfrm>
      </p:grpSpPr>
      <p:sp>
        <p:nvSpPr>
          <p:cNvPr id="20" name="Bildplatzhalter 9">
            <a:extLst>
              <a:ext uri="{FF2B5EF4-FFF2-40B4-BE49-F238E27FC236}">
                <a16:creationId xmlns:a16="http://schemas.microsoft.com/office/drawing/2014/main" id="{CBAC7CE4-FC11-874D-A118-1E1EF776AAD0}"/>
              </a:ext>
            </a:extLst>
          </p:cNvPr>
          <p:cNvSpPr>
            <a:spLocks noGrp="1" noChangeAspect="1"/>
          </p:cNvSpPr>
          <p:nvPr>
            <p:ph type="pic" sz="quarter" idx="47"/>
          </p:nvPr>
        </p:nvSpPr>
        <p:spPr>
          <a:xfrm>
            <a:off x="6442893" y="549275"/>
            <a:ext cx="1418860" cy="1418292"/>
          </a:xfrm>
        </p:spPr>
        <p:txBody>
          <a:bodyPr>
            <a:normAutofit/>
          </a:bodyPr>
          <a:lstStyle>
            <a:lvl1pPr marL="0" indent="0">
              <a:buNone/>
              <a:defRPr sz="1600"/>
            </a:lvl1pPr>
          </a:lstStyle>
          <a:p>
            <a:r>
              <a:rPr lang="en-US"/>
              <a:t>Click icon to add picture</a:t>
            </a:r>
            <a:endParaRPr lang="de-DE"/>
          </a:p>
        </p:txBody>
      </p:sp>
      <p:sp>
        <p:nvSpPr>
          <p:cNvPr id="21" name="Bildplatzhalter 9">
            <a:extLst>
              <a:ext uri="{FF2B5EF4-FFF2-40B4-BE49-F238E27FC236}">
                <a16:creationId xmlns:a16="http://schemas.microsoft.com/office/drawing/2014/main" id="{8FD90E09-E56E-284D-BC61-00A146939383}"/>
              </a:ext>
            </a:extLst>
          </p:cNvPr>
          <p:cNvSpPr>
            <a:spLocks noGrp="1" noChangeAspect="1"/>
          </p:cNvSpPr>
          <p:nvPr>
            <p:ph type="pic" sz="quarter" idx="48"/>
          </p:nvPr>
        </p:nvSpPr>
        <p:spPr>
          <a:xfrm>
            <a:off x="6442893" y="2234271"/>
            <a:ext cx="1418860" cy="1418292"/>
          </a:xfrm>
        </p:spPr>
        <p:txBody>
          <a:bodyPr>
            <a:normAutofit/>
          </a:bodyPr>
          <a:lstStyle>
            <a:lvl1pPr marL="0" indent="0">
              <a:buNone/>
              <a:defRPr sz="1600"/>
            </a:lvl1pPr>
          </a:lstStyle>
          <a:p>
            <a:r>
              <a:rPr lang="en-US"/>
              <a:t>Click icon to add picture</a:t>
            </a:r>
            <a:endParaRPr lang="de-DE"/>
          </a:p>
        </p:txBody>
      </p:sp>
      <p:sp>
        <p:nvSpPr>
          <p:cNvPr id="22" name="Textplatzhalter 14">
            <a:extLst>
              <a:ext uri="{FF2B5EF4-FFF2-40B4-BE49-F238E27FC236}">
                <a16:creationId xmlns:a16="http://schemas.microsoft.com/office/drawing/2014/main" id="{FC501AA0-5F22-4F4A-BBCB-E481F0161761}"/>
              </a:ext>
            </a:extLst>
          </p:cNvPr>
          <p:cNvSpPr>
            <a:spLocks noGrp="1"/>
          </p:cNvSpPr>
          <p:nvPr>
            <p:ph type="body" sz="quarter" idx="49"/>
          </p:nvPr>
        </p:nvSpPr>
        <p:spPr>
          <a:xfrm>
            <a:off x="8109403" y="619176"/>
            <a:ext cx="3432717"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4" name="Textplatzhalter 14">
            <a:extLst>
              <a:ext uri="{FF2B5EF4-FFF2-40B4-BE49-F238E27FC236}">
                <a16:creationId xmlns:a16="http://schemas.microsoft.com/office/drawing/2014/main" id="{81246EF9-B328-9D42-86C3-EE00163299D3}"/>
              </a:ext>
            </a:extLst>
          </p:cNvPr>
          <p:cNvSpPr>
            <a:spLocks noGrp="1"/>
          </p:cNvSpPr>
          <p:nvPr>
            <p:ph type="body" sz="quarter" idx="50"/>
          </p:nvPr>
        </p:nvSpPr>
        <p:spPr>
          <a:xfrm>
            <a:off x="8109404" y="2298047"/>
            <a:ext cx="3432716"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Bildplatzhalter 9">
            <a:extLst>
              <a:ext uri="{FF2B5EF4-FFF2-40B4-BE49-F238E27FC236}">
                <a16:creationId xmlns:a16="http://schemas.microsoft.com/office/drawing/2014/main" id="{C2760228-FC4B-A34F-9889-423D6EB738D6}"/>
              </a:ext>
            </a:extLst>
          </p:cNvPr>
          <p:cNvSpPr>
            <a:spLocks noGrp="1" noChangeAspect="1"/>
          </p:cNvSpPr>
          <p:nvPr>
            <p:ph type="pic" sz="quarter" idx="15"/>
          </p:nvPr>
        </p:nvSpPr>
        <p:spPr>
          <a:xfrm>
            <a:off x="649879" y="549275"/>
            <a:ext cx="1418860" cy="1418292"/>
          </a:xfrm>
        </p:spPr>
        <p:txBody>
          <a:bodyPr>
            <a:normAutofit/>
          </a:bodyPr>
          <a:lstStyle>
            <a:lvl1pPr marL="0" indent="0">
              <a:buNone/>
              <a:defRPr sz="1600"/>
            </a:lvl1pPr>
          </a:lstStyle>
          <a:p>
            <a:r>
              <a:rPr lang="en-US"/>
              <a:t>Click icon to add picture</a:t>
            </a:r>
            <a:endParaRPr lang="de-DE"/>
          </a:p>
        </p:txBody>
      </p:sp>
      <p:sp>
        <p:nvSpPr>
          <p:cNvPr id="11" name="Bildplatzhalter 9">
            <a:extLst>
              <a:ext uri="{FF2B5EF4-FFF2-40B4-BE49-F238E27FC236}">
                <a16:creationId xmlns:a16="http://schemas.microsoft.com/office/drawing/2014/main" id="{4DA697FF-934F-7644-AF09-8F7E18C22F71}"/>
              </a:ext>
            </a:extLst>
          </p:cNvPr>
          <p:cNvSpPr>
            <a:spLocks noGrp="1" noChangeAspect="1"/>
          </p:cNvSpPr>
          <p:nvPr>
            <p:ph type="pic" sz="quarter" idx="16"/>
          </p:nvPr>
        </p:nvSpPr>
        <p:spPr>
          <a:xfrm>
            <a:off x="649879" y="2234271"/>
            <a:ext cx="1418860" cy="1418292"/>
          </a:xfrm>
        </p:spPr>
        <p:txBody>
          <a:bodyPr>
            <a:normAutofit/>
          </a:bodyPr>
          <a:lstStyle>
            <a:lvl1pPr marL="0" indent="0">
              <a:buNone/>
              <a:defRPr sz="1600"/>
            </a:lvl1pPr>
          </a:lstStyle>
          <a:p>
            <a:r>
              <a:rPr lang="en-US"/>
              <a:t>Click icon to add picture</a:t>
            </a:r>
            <a:endParaRPr lang="de-DE"/>
          </a:p>
        </p:txBody>
      </p:sp>
      <p:sp>
        <p:nvSpPr>
          <p:cNvPr id="15" name="Textplatzhalter 14">
            <a:extLst>
              <a:ext uri="{FF2B5EF4-FFF2-40B4-BE49-F238E27FC236}">
                <a16:creationId xmlns:a16="http://schemas.microsoft.com/office/drawing/2014/main" id="{B07FCD9D-C72F-5B40-BE79-69998712C5C3}"/>
              </a:ext>
            </a:extLst>
          </p:cNvPr>
          <p:cNvSpPr>
            <a:spLocks noGrp="1"/>
          </p:cNvSpPr>
          <p:nvPr>
            <p:ph type="body" sz="quarter" idx="39"/>
          </p:nvPr>
        </p:nvSpPr>
        <p:spPr>
          <a:xfrm>
            <a:off x="2316389" y="619176"/>
            <a:ext cx="3547698"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Textplatzhalter 14">
            <a:extLst>
              <a:ext uri="{FF2B5EF4-FFF2-40B4-BE49-F238E27FC236}">
                <a16:creationId xmlns:a16="http://schemas.microsoft.com/office/drawing/2014/main" id="{7898F29C-7009-0845-A831-41D768A4C5AE}"/>
              </a:ext>
            </a:extLst>
          </p:cNvPr>
          <p:cNvSpPr>
            <a:spLocks noGrp="1"/>
          </p:cNvSpPr>
          <p:nvPr>
            <p:ph type="body" sz="quarter" idx="40"/>
          </p:nvPr>
        </p:nvSpPr>
        <p:spPr>
          <a:xfrm>
            <a:off x="2316389" y="2298047"/>
            <a:ext cx="3547697"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cxnSp>
        <p:nvCxnSpPr>
          <p:cNvPr id="17" name="Gerade Verbindung 16">
            <a:extLst>
              <a:ext uri="{FF2B5EF4-FFF2-40B4-BE49-F238E27FC236}">
                <a16:creationId xmlns:a16="http://schemas.microsoft.com/office/drawing/2014/main" id="{C2D78CD6-ABB8-4345-8FB2-67D87D693AF1}"/>
              </a:ext>
            </a:extLst>
          </p:cNvPr>
          <p:cNvCxnSpPr>
            <a:cxnSpLocks/>
          </p:cNvCxnSpPr>
          <p:nvPr userDrawn="1"/>
        </p:nvCxnSpPr>
        <p:spPr>
          <a:xfrm>
            <a:off x="6442893" y="4435593"/>
            <a:ext cx="5099227" cy="0"/>
          </a:xfrm>
          <a:prstGeom prst="line">
            <a:avLst/>
          </a:prstGeom>
          <a:ln/>
        </p:spPr>
        <p:style>
          <a:lnRef idx="1">
            <a:schemeClr val="dk1"/>
          </a:lnRef>
          <a:fillRef idx="0">
            <a:schemeClr val="dk1"/>
          </a:fillRef>
          <a:effectRef idx="0">
            <a:schemeClr val="dk1"/>
          </a:effectRef>
          <a:fontRef idx="minor">
            <a:schemeClr val="tx1"/>
          </a:fontRef>
        </p:style>
      </p:cxnSp>
      <p:sp>
        <p:nvSpPr>
          <p:cNvPr id="18" name="Bildplatzhalter 9">
            <a:extLst>
              <a:ext uri="{FF2B5EF4-FFF2-40B4-BE49-F238E27FC236}">
                <a16:creationId xmlns:a16="http://schemas.microsoft.com/office/drawing/2014/main" id="{E99B6AE6-54FB-5F42-A17D-FB53B4800BF6}"/>
              </a:ext>
            </a:extLst>
          </p:cNvPr>
          <p:cNvSpPr>
            <a:spLocks noGrp="1" noChangeAspect="1"/>
          </p:cNvSpPr>
          <p:nvPr>
            <p:ph type="pic" sz="quarter" idx="45"/>
          </p:nvPr>
        </p:nvSpPr>
        <p:spPr>
          <a:xfrm>
            <a:off x="649879" y="3919268"/>
            <a:ext cx="1418860" cy="1418292"/>
          </a:xfrm>
        </p:spPr>
        <p:txBody>
          <a:bodyPr>
            <a:normAutofit/>
          </a:bodyPr>
          <a:lstStyle>
            <a:lvl1pPr marL="0" indent="0">
              <a:buNone/>
              <a:defRPr sz="1600"/>
            </a:lvl1pPr>
          </a:lstStyle>
          <a:p>
            <a:r>
              <a:rPr lang="en-US"/>
              <a:t>Click icon to add picture</a:t>
            </a:r>
            <a:endParaRPr lang="de-DE"/>
          </a:p>
        </p:txBody>
      </p:sp>
      <p:sp>
        <p:nvSpPr>
          <p:cNvPr id="19" name="Textplatzhalter 14">
            <a:extLst>
              <a:ext uri="{FF2B5EF4-FFF2-40B4-BE49-F238E27FC236}">
                <a16:creationId xmlns:a16="http://schemas.microsoft.com/office/drawing/2014/main" id="{EEFDDA2B-02D8-814C-8A14-93BCBDF4044F}"/>
              </a:ext>
            </a:extLst>
          </p:cNvPr>
          <p:cNvSpPr>
            <a:spLocks noGrp="1"/>
          </p:cNvSpPr>
          <p:nvPr>
            <p:ph type="body" sz="quarter" idx="46"/>
          </p:nvPr>
        </p:nvSpPr>
        <p:spPr>
          <a:xfrm>
            <a:off x="2316390" y="3976918"/>
            <a:ext cx="3547696" cy="1418293"/>
          </a:xfrm>
        </p:spPr>
        <p:txBody>
          <a:bodyPr anchor="b"/>
          <a:lstStyle>
            <a:lvl1pPr marL="0" indent="0">
              <a:spcBef>
                <a:spcPts val="500"/>
              </a:spcBef>
              <a:buNone/>
              <a:defRPr sz="1800"/>
            </a:lvl1pPr>
            <a:lvl2pPr marL="0" indent="0">
              <a:spcBef>
                <a:spcPts val="0"/>
              </a:spcBef>
              <a:spcAft>
                <a:spcPts val="1000"/>
              </a:spcAft>
              <a:buNone/>
              <a:defRPr sz="1400">
                <a:solidFill>
                  <a:schemeClr val="tx2"/>
                </a:solidFill>
              </a:defRPr>
            </a:lvl2pPr>
            <a:lvl3pPr marL="0" indent="0">
              <a:spcBef>
                <a:spcPts val="0"/>
              </a:spcBef>
              <a:spcAft>
                <a:spcPts val="0"/>
              </a:spcAft>
              <a:buNone/>
              <a:defRPr sz="1400">
                <a:solidFill>
                  <a:schemeClr val="accent1"/>
                </a:solidFill>
              </a:defRPr>
            </a:lvl3pPr>
            <a:lvl4pPr marL="0" indent="0">
              <a:spcBef>
                <a:spcPts val="0"/>
              </a:spcBef>
              <a:spcAft>
                <a:spcPts val="0"/>
              </a:spcAft>
              <a:buNone/>
              <a:defRPr sz="1400"/>
            </a:lvl4pPr>
            <a:lvl5pPr marL="0" indent="0">
              <a:spcBef>
                <a:spcPts val="0"/>
              </a:spcBef>
              <a:spcAft>
                <a:spcPts val="0"/>
              </a:spcAft>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5" name="Textplatzhalter 14">
            <a:extLst>
              <a:ext uri="{FF2B5EF4-FFF2-40B4-BE49-F238E27FC236}">
                <a16:creationId xmlns:a16="http://schemas.microsoft.com/office/drawing/2014/main" id="{6ABAB6F3-A103-854C-B44B-6CC75D4087FE}"/>
              </a:ext>
            </a:extLst>
          </p:cNvPr>
          <p:cNvSpPr>
            <a:spLocks noGrp="1"/>
          </p:cNvSpPr>
          <p:nvPr>
            <p:ph type="body" sz="quarter" idx="51"/>
          </p:nvPr>
        </p:nvSpPr>
        <p:spPr>
          <a:xfrm>
            <a:off x="6434183" y="4610165"/>
            <a:ext cx="4853938" cy="944810"/>
          </a:xfrm>
        </p:spPr>
        <p:txBody>
          <a:bodyPr anchor="t"/>
          <a:lstStyle>
            <a:lvl1pPr marL="0" indent="0">
              <a:spcBef>
                <a:spcPts val="500"/>
              </a:spcBef>
              <a:buNone/>
              <a:defRPr sz="2400"/>
            </a:lvl1pPr>
            <a:lvl2pPr marL="0" indent="0">
              <a:spcBef>
                <a:spcPts val="0"/>
              </a:spcBef>
              <a:spcAft>
                <a:spcPts val="1000"/>
              </a:spcAft>
              <a:buNone/>
              <a:defRPr sz="1600">
                <a:solidFill>
                  <a:schemeClr val="tx2"/>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lvl4pPr>
            <a:lvl5pPr marL="0" indent="0">
              <a:spcBef>
                <a:spcPts val="0"/>
              </a:spcBef>
              <a:spcAft>
                <a:spcPts val="0"/>
              </a:spcAft>
              <a:buNone/>
              <a:defRPr sz="1600"/>
            </a:lvl5pPr>
          </a:lstStyle>
          <a:p>
            <a:pPr lvl="0"/>
            <a:r>
              <a:rPr lang="en-US"/>
              <a:t>Click to edit Master text styles</a:t>
            </a:r>
          </a:p>
          <a:p>
            <a:pPr lvl="1"/>
            <a:r>
              <a:rPr lang="en-US"/>
              <a:t>Second level</a:t>
            </a:r>
          </a:p>
        </p:txBody>
      </p:sp>
      <p:pic>
        <p:nvPicPr>
          <p:cNvPr id="26" name="Grafik 25">
            <a:extLst>
              <a:ext uri="{FF2B5EF4-FFF2-40B4-BE49-F238E27FC236}">
                <a16:creationId xmlns:a16="http://schemas.microsoft.com/office/drawing/2014/main" id="{D0CFD2E8-F7F8-6F44-B3B1-7903907DEE75}"/>
              </a:ext>
            </a:extLst>
          </p:cNvPr>
          <p:cNvPicPr>
            <a:picLocks/>
          </p:cNvPicPr>
          <p:nvPr userDrawn="1"/>
        </p:nvPicPr>
        <p:blipFill rotWithShape="1">
          <a:blip r:embed="rId2"/>
          <a:srcRect l="24617" t="26833" r="21738" b="64645"/>
          <a:stretch/>
        </p:blipFill>
        <p:spPr>
          <a:xfrm>
            <a:off x="0" y="5829299"/>
            <a:ext cx="12192000" cy="1055413"/>
          </a:xfrm>
          <a:prstGeom prst="rect">
            <a:avLst/>
          </a:prstGeom>
        </p:spPr>
      </p:pic>
    </p:spTree>
    <p:extLst>
      <p:ext uri="{BB962C8B-B14F-4D97-AF65-F5344CB8AC3E}">
        <p14:creationId xmlns:p14="http://schemas.microsoft.com/office/powerpoint/2010/main" val="6030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Konta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3DFE2-B86A-984F-8D12-0203412BCDAC}"/>
              </a:ext>
            </a:extLst>
          </p:cNvPr>
          <p:cNvSpPr>
            <a:spLocks noGrp="1"/>
          </p:cNvSpPr>
          <p:nvPr>
            <p:ph type="title"/>
          </p:nvPr>
        </p:nvSpPr>
        <p:spPr/>
        <p:txBody>
          <a:bodyPr/>
          <a:lstStyle/>
          <a:p>
            <a:r>
              <a:rPr lang="en-US"/>
              <a:t>Click to edit Master title style</a:t>
            </a:r>
            <a:endParaRPr lang="de-DE"/>
          </a:p>
        </p:txBody>
      </p:sp>
      <p:sp>
        <p:nvSpPr>
          <p:cNvPr id="3" name="Fußzeilenplatzhalter 2">
            <a:extLst>
              <a:ext uri="{FF2B5EF4-FFF2-40B4-BE49-F238E27FC236}">
                <a16:creationId xmlns:a16="http://schemas.microsoft.com/office/drawing/2014/main" id="{CFEBCF6F-6CEC-D349-B6E3-2BCA14044FCF}"/>
              </a:ext>
            </a:extLst>
          </p:cNvPr>
          <p:cNvSpPr>
            <a:spLocks noGrp="1"/>
          </p:cNvSpPr>
          <p:nvPr>
            <p:ph type="ftr" sz="quarter" idx="10"/>
          </p:nvPr>
        </p:nvSpPr>
        <p:spPr/>
        <p:txBody>
          <a:bodyPr/>
          <a:lstStyle/>
          <a:p>
            <a:endParaRPr lang="de-DE"/>
          </a:p>
        </p:txBody>
      </p:sp>
      <p:sp>
        <p:nvSpPr>
          <p:cNvPr id="4" name="Foliennummernplatzhalter 3">
            <a:extLst>
              <a:ext uri="{FF2B5EF4-FFF2-40B4-BE49-F238E27FC236}">
                <a16:creationId xmlns:a16="http://schemas.microsoft.com/office/drawing/2014/main" id="{4EC2C0E1-EFF5-194F-8BE1-16CB7FF61601}"/>
              </a:ext>
            </a:extLst>
          </p:cNvPr>
          <p:cNvSpPr>
            <a:spLocks noGrp="1"/>
          </p:cNvSpPr>
          <p:nvPr>
            <p:ph type="sldNum" sz="quarter" idx="11"/>
          </p:nvPr>
        </p:nvSpPr>
        <p:spPr/>
        <p:txBody>
          <a:bodyPr/>
          <a:lstStyle/>
          <a:p>
            <a:fld id="{36545455-7BA2-6E4F-A079-9EB0021E9CE8}" type="slidenum">
              <a:rPr lang="de-DE" smtClean="0"/>
              <a:pPr/>
              <a:t>‹#›</a:t>
            </a:fld>
            <a:endParaRPr lang="de-DE"/>
          </a:p>
        </p:txBody>
      </p:sp>
      <p:sp>
        <p:nvSpPr>
          <p:cNvPr id="9" name="Textplatzhalter 13">
            <a:extLst>
              <a:ext uri="{FF2B5EF4-FFF2-40B4-BE49-F238E27FC236}">
                <a16:creationId xmlns:a16="http://schemas.microsoft.com/office/drawing/2014/main" id="{28D3C630-2822-9D48-8D43-F51C4AD514CD}"/>
              </a:ext>
            </a:extLst>
          </p:cNvPr>
          <p:cNvSpPr>
            <a:spLocks noGrp="1"/>
          </p:cNvSpPr>
          <p:nvPr>
            <p:ph type="body" sz="quarter" idx="47"/>
          </p:nvPr>
        </p:nvSpPr>
        <p:spPr>
          <a:xfrm>
            <a:off x="9189909" y="4405540"/>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Bildplatzhalter 11">
            <a:extLst>
              <a:ext uri="{FF2B5EF4-FFF2-40B4-BE49-F238E27FC236}">
                <a16:creationId xmlns:a16="http://schemas.microsoft.com/office/drawing/2014/main" id="{3EB2CA67-EF5A-4D4C-854D-CC06D416438C}"/>
              </a:ext>
            </a:extLst>
          </p:cNvPr>
          <p:cNvSpPr>
            <a:spLocks noGrp="1"/>
          </p:cNvSpPr>
          <p:nvPr>
            <p:ph type="pic" sz="quarter" idx="41"/>
          </p:nvPr>
        </p:nvSpPr>
        <p:spPr>
          <a:xfrm>
            <a:off x="7971498" y="4515278"/>
            <a:ext cx="1098412" cy="1098412"/>
          </a:xfrm>
        </p:spPr>
        <p:txBody>
          <a:bodyPr>
            <a:normAutofit/>
          </a:bodyPr>
          <a:lstStyle>
            <a:lvl1pPr marL="0" indent="0">
              <a:buNone/>
              <a:defRPr sz="1600"/>
            </a:lvl1pPr>
          </a:lstStyle>
          <a:p>
            <a:r>
              <a:rPr lang="en-US"/>
              <a:t>Click icon to add picture</a:t>
            </a:r>
            <a:endParaRPr lang="de-CH"/>
          </a:p>
        </p:txBody>
      </p:sp>
      <p:sp>
        <p:nvSpPr>
          <p:cNvPr id="11" name="Bildplatzhalter 11">
            <a:extLst>
              <a:ext uri="{FF2B5EF4-FFF2-40B4-BE49-F238E27FC236}">
                <a16:creationId xmlns:a16="http://schemas.microsoft.com/office/drawing/2014/main" id="{B9D74E22-5537-7548-BCB6-5167F89C1973}"/>
              </a:ext>
            </a:extLst>
          </p:cNvPr>
          <p:cNvSpPr>
            <a:spLocks noGrp="1"/>
          </p:cNvSpPr>
          <p:nvPr>
            <p:ph type="pic" sz="quarter" idx="43"/>
          </p:nvPr>
        </p:nvSpPr>
        <p:spPr>
          <a:xfrm>
            <a:off x="7971498" y="3107590"/>
            <a:ext cx="1098412" cy="1098412"/>
          </a:xfrm>
        </p:spPr>
        <p:txBody>
          <a:bodyPr>
            <a:normAutofit/>
          </a:bodyPr>
          <a:lstStyle>
            <a:lvl1pPr marL="0" indent="0">
              <a:buNone/>
              <a:defRPr sz="1600"/>
            </a:lvl1pPr>
          </a:lstStyle>
          <a:p>
            <a:r>
              <a:rPr lang="en-US"/>
              <a:t>Click icon to add picture</a:t>
            </a:r>
            <a:endParaRPr lang="de-CH"/>
          </a:p>
        </p:txBody>
      </p:sp>
      <p:sp>
        <p:nvSpPr>
          <p:cNvPr id="12" name="Textplatzhalter 13">
            <a:extLst>
              <a:ext uri="{FF2B5EF4-FFF2-40B4-BE49-F238E27FC236}">
                <a16:creationId xmlns:a16="http://schemas.microsoft.com/office/drawing/2014/main" id="{72E32597-2A0B-B840-85B3-338400F4743F}"/>
              </a:ext>
            </a:extLst>
          </p:cNvPr>
          <p:cNvSpPr>
            <a:spLocks noGrp="1"/>
          </p:cNvSpPr>
          <p:nvPr>
            <p:ph type="body" sz="quarter" idx="44"/>
          </p:nvPr>
        </p:nvSpPr>
        <p:spPr>
          <a:xfrm>
            <a:off x="9189909" y="2992447"/>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Bildplatzhalter 11">
            <a:extLst>
              <a:ext uri="{FF2B5EF4-FFF2-40B4-BE49-F238E27FC236}">
                <a16:creationId xmlns:a16="http://schemas.microsoft.com/office/drawing/2014/main" id="{E0AF6EB0-CE29-FF4E-95F1-E1C6AD0D7BF5}"/>
              </a:ext>
            </a:extLst>
          </p:cNvPr>
          <p:cNvSpPr>
            <a:spLocks noGrp="1"/>
          </p:cNvSpPr>
          <p:nvPr>
            <p:ph type="pic" sz="quarter" idx="45"/>
          </p:nvPr>
        </p:nvSpPr>
        <p:spPr>
          <a:xfrm>
            <a:off x="7971498" y="1671552"/>
            <a:ext cx="1098412" cy="1098412"/>
          </a:xfrm>
        </p:spPr>
        <p:txBody>
          <a:bodyPr>
            <a:normAutofit/>
          </a:bodyPr>
          <a:lstStyle>
            <a:lvl1pPr marL="0" indent="0">
              <a:buNone/>
              <a:defRPr sz="1600"/>
            </a:lvl1pPr>
          </a:lstStyle>
          <a:p>
            <a:r>
              <a:rPr lang="en-US"/>
              <a:t>Click icon to add picture</a:t>
            </a:r>
            <a:endParaRPr lang="de-CH"/>
          </a:p>
        </p:txBody>
      </p:sp>
      <p:sp>
        <p:nvSpPr>
          <p:cNvPr id="14" name="Textplatzhalter 13">
            <a:extLst>
              <a:ext uri="{FF2B5EF4-FFF2-40B4-BE49-F238E27FC236}">
                <a16:creationId xmlns:a16="http://schemas.microsoft.com/office/drawing/2014/main" id="{B94758A7-E5FA-9745-8735-094A62D7F08E}"/>
              </a:ext>
            </a:extLst>
          </p:cNvPr>
          <p:cNvSpPr>
            <a:spLocks noGrp="1"/>
          </p:cNvSpPr>
          <p:nvPr>
            <p:ph type="body" sz="quarter" idx="46"/>
          </p:nvPr>
        </p:nvSpPr>
        <p:spPr>
          <a:xfrm>
            <a:off x="9189909" y="1556409"/>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Bildplatzhalter 11">
            <a:extLst>
              <a:ext uri="{FF2B5EF4-FFF2-40B4-BE49-F238E27FC236}">
                <a16:creationId xmlns:a16="http://schemas.microsoft.com/office/drawing/2014/main" id="{A24B10C8-80B7-9B46-B06A-E982C81B3168}"/>
              </a:ext>
            </a:extLst>
          </p:cNvPr>
          <p:cNvSpPr>
            <a:spLocks noGrp="1"/>
          </p:cNvSpPr>
          <p:nvPr>
            <p:ph type="pic" sz="quarter" idx="35"/>
          </p:nvPr>
        </p:nvSpPr>
        <p:spPr>
          <a:xfrm>
            <a:off x="4375267" y="4517667"/>
            <a:ext cx="1098412" cy="1098412"/>
          </a:xfrm>
        </p:spPr>
        <p:txBody>
          <a:bodyPr>
            <a:normAutofit/>
          </a:bodyPr>
          <a:lstStyle>
            <a:lvl1pPr marL="0" indent="0">
              <a:buNone/>
              <a:defRPr sz="1600"/>
            </a:lvl1pPr>
          </a:lstStyle>
          <a:p>
            <a:r>
              <a:rPr lang="en-US"/>
              <a:t>Click icon to add picture</a:t>
            </a:r>
            <a:endParaRPr lang="de-CH"/>
          </a:p>
        </p:txBody>
      </p:sp>
      <p:sp>
        <p:nvSpPr>
          <p:cNvPr id="16" name="Textplatzhalter 13">
            <a:extLst>
              <a:ext uri="{FF2B5EF4-FFF2-40B4-BE49-F238E27FC236}">
                <a16:creationId xmlns:a16="http://schemas.microsoft.com/office/drawing/2014/main" id="{E6FE369C-62B5-504E-ACA1-043527D5FBE2}"/>
              </a:ext>
            </a:extLst>
          </p:cNvPr>
          <p:cNvSpPr>
            <a:spLocks noGrp="1"/>
          </p:cNvSpPr>
          <p:nvPr>
            <p:ph type="body" sz="quarter" idx="36"/>
          </p:nvPr>
        </p:nvSpPr>
        <p:spPr>
          <a:xfrm>
            <a:off x="5596864" y="4401064"/>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Bildplatzhalter 11">
            <a:extLst>
              <a:ext uri="{FF2B5EF4-FFF2-40B4-BE49-F238E27FC236}">
                <a16:creationId xmlns:a16="http://schemas.microsoft.com/office/drawing/2014/main" id="{EE7E73B1-5FE0-634E-97FB-65D454291100}"/>
              </a:ext>
            </a:extLst>
          </p:cNvPr>
          <p:cNvSpPr>
            <a:spLocks noGrp="1"/>
          </p:cNvSpPr>
          <p:nvPr>
            <p:ph type="pic" sz="quarter" idx="37"/>
          </p:nvPr>
        </p:nvSpPr>
        <p:spPr>
          <a:xfrm>
            <a:off x="4375267" y="3109979"/>
            <a:ext cx="1098412" cy="1098412"/>
          </a:xfrm>
        </p:spPr>
        <p:txBody>
          <a:bodyPr>
            <a:normAutofit/>
          </a:bodyPr>
          <a:lstStyle>
            <a:lvl1pPr marL="0" indent="0">
              <a:buNone/>
              <a:defRPr sz="1600"/>
            </a:lvl1pPr>
          </a:lstStyle>
          <a:p>
            <a:r>
              <a:rPr lang="en-US"/>
              <a:t>Click icon to add picture</a:t>
            </a:r>
            <a:endParaRPr lang="de-CH"/>
          </a:p>
        </p:txBody>
      </p:sp>
      <p:sp>
        <p:nvSpPr>
          <p:cNvPr id="18" name="Textplatzhalter 13">
            <a:extLst>
              <a:ext uri="{FF2B5EF4-FFF2-40B4-BE49-F238E27FC236}">
                <a16:creationId xmlns:a16="http://schemas.microsoft.com/office/drawing/2014/main" id="{38052890-225A-E84B-97D5-A198CDE908E0}"/>
              </a:ext>
            </a:extLst>
          </p:cNvPr>
          <p:cNvSpPr>
            <a:spLocks noGrp="1"/>
          </p:cNvSpPr>
          <p:nvPr>
            <p:ph type="body" sz="quarter" idx="38"/>
          </p:nvPr>
        </p:nvSpPr>
        <p:spPr>
          <a:xfrm>
            <a:off x="5600924" y="1556409"/>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Bildplatzhalter 11">
            <a:extLst>
              <a:ext uri="{FF2B5EF4-FFF2-40B4-BE49-F238E27FC236}">
                <a16:creationId xmlns:a16="http://schemas.microsoft.com/office/drawing/2014/main" id="{863331C2-5B1E-0E43-9E6B-FA8D7355656A}"/>
              </a:ext>
            </a:extLst>
          </p:cNvPr>
          <p:cNvSpPr>
            <a:spLocks noGrp="1"/>
          </p:cNvSpPr>
          <p:nvPr>
            <p:ph type="pic" sz="quarter" idx="39"/>
          </p:nvPr>
        </p:nvSpPr>
        <p:spPr>
          <a:xfrm>
            <a:off x="4375267" y="1673941"/>
            <a:ext cx="1098412" cy="1098412"/>
          </a:xfrm>
        </p:spPr>
        <p:txBody>
          <a:bodyPr>
            <a:normAutofit/>
          </a:bodyPr>
          <a:lstStyle>
            <a:lvl1pPr marL="0" indent="0">
              <a:buNone/>
              <a:defRPr sz="1600"/>
            </a:lvl1pPr>
          </a:lstStyle>
          <a:p>
            <a:r>
              <a:rPr lang="en-US"/>
              <a:t>Click icon to add picture</a:t>
            </a:r>
            <a:endParaRPr lang="de-CH"/>
          </a:p>
        </p:txBody>
      </p:sp>
      <p:sp>
        <p:nvSpPr>
          <p:cNvPr id="21" name="Bildplatzhalter 11">
            <a:extLst>
              <a:ext uri="{FF2B5EF4-FFF2-40B4-BE49-F238E27FC236}">
                <a16:creationId xmlns:a16="http://schemas.microsoft.com/office/drawing/2014/main" id="{51F5C7E8-5D0A-1F4C-BD9E-CA3D4A477A9A}"/>
              </a:ext>
            </a:extLst>
          </p:cNvPr>
          <p:cNvSpPr>
            <a:spLocks noGrp="1"/>
          </p:cNvSpPr>
          <p:nvPr>
            <p:ph type="pic" sz="quarter" idx="33"/>
          </p:nvPr>
        </p:nvSpPr>
        <p:spPr>
          <a:xfrm>
            <a:off x="766762" y="4517666"/>
            <a:ext cx="1098412" cy="1098412"/>
          </a:xfrm>
        </p:spPr>
        <p:txBody>
          <a:bodyPr>
            <a:normAutofit/>
          </a:bodyPr>
          <a:lstStyle>
            <a:lvl1pPr marL="0" indent="0">
              <a:buNone/>
              <a:defRPr sz="1600"/>
            </a:lvl1pPr>
          </a:lstStyle>
          <a:p>
            <a:r>
              <a:rPr lang="en-US"/>
              <a:t>Click icon to add picture</a:t>
            </a:r>
            <a:endParaRPr lang="de-CH"/>
          </a:p>
        </p:txBody>
      </p:sp>
      <p:sp>
        <p:nvSpPr>
          <p:cNvPr id="22" name="Textplatzhalter 13">
            <a:extLst>
              <a:ext uri="{FF2B5EF4-FFF2-40B4-BE49-F238E27FC236}">
                <a16:creationId xmlns:a16="http://schemas.microsoft.com/office/drawing/2014/main" id="{481542C3-4AFC-C041-A857-589D7AC357FE}"/>
              </a:ext>
            </a:extLst>
          </p:cNvPr>
          <p:cNvSpPr>
            <a:spLocks noGrp="1"/>
          </p:cNvSpPr>
          <p:nvPr>
            <p:ph type="body" sz="quarter" idx="34"/>
          </p:nvPr>
        </p:nvSpPr>
        <p:spPr>
          <a:xfrm>
            <a:off x="1988360" y="4401064"/>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Bildplatzhalter 11">
            <a:extLst>
              <a:ext uri="{FF2B5EF4-FFF2-40B4-BE49-F238E27FC236}">
                <a16:creationId xmlns:a16="http://schemas.microsoft.com/office/drawing/2014/main" id="{5CCC10F0-2FC8-5840-AF95-68FE71ABD0B5}"/>
              </a:ext>
            </a:extLst>
          </p:cNvPr>
          <p:cNvSpPr>
            <a:spLocks noGrp="1"/>
          </p:cNvSpPr>
          <p:nvPr>
            <p:ph type="pic" sz="quarter" idx="31"/>
          </p:nvPr>
        </p:nvSpPr>
        <p:spPr>
          <a:xfrm>
            <a:off x="766762" y="3109978"/>
            <a:ext cx="1098412" cy="1098412"/>
          </a:xfrm>
        </p:spPr>
        <p:txBody>
          <a:bodyPr>
            <a:normAutofit/>
          </a:bodyPr>
          <a:lstStyle>
            <a:lvl1pPr marL="0" indent="0">
              <a:buNone/>
              <a:defRPr sz="1600"/>
            </a:lvl1pPr>
          </a:lstStyle>
          <a:p>
            <a:r>
              <a:rPr lang="en-US"/>
              <a:t>Click icon to add picture</a:t>
            </a:r>
            <a:endParaRPr lang="de-CH"/>
          </a:p>
        </p:txBody>
      </p:sp>
      <p:sp>
        <p:nvSpPr>
          <p:cNvPr id="24" name="Textplatzhalter 13">
            <a:extLst>
              <a:ext uri="{FF2B5EF4-FFF2-40B4-BE49-F238E27FC236}">
                <a16:creationId xmlns:a16="http://schemas.microsoft.com/office/drawing/2014/main" id="{ABA30607-4205-FE45-B213-EA6814F2D1A0}"/>
              </a:ext>
            </a:extLst>
          </p:cNvPr>
          <p:cNvSpPr>
            <a:spLocks noGrp="1"/>
          </p:cNvSpPr>
          <p:nvPr>
            <p:ph type="body" sz="quarter" idx="32"/>
          </p:nvPr>
        </p:nvSpPr>
        <p:spPr>
          <a:xfrm>
            <a:off x="1988360" y="1568331"/>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Bildplatzhalter 11">
            <a:extLst>
              <a:ext uri="{FF2B5EF4-FFF2-40B4-BE49-F238E27FC236}">
                <a16:creationId xmlns:a16="http://schemas.microsoft.com/office/drawing/2014/main" id="{98DBC902-BD4D-A74C-AB95-8875C345D523}"/>
              </a:ext>
            </a:extLst>
          </p:cNvPr>
          <p:cNvSpPr>
            <a:spLocks noGrp="1"/>
          </p:cNvSpPr>
          <p:nvPr>
            <p:ph type="pic" sz="quarter" idx="12"/>
          </p:nvPr>
        </p:nvSpPr>
        <p:spPr>
          <a:xfrm>
            <a:off x="766762" y="1673940"/>
            <a:ext cx="1098412" cy="1098412"/>
          </a:xfrm>
        </p:spPr>
        <p:txBody>
          <a:bodyPr>
            <a:normAutofit/>
          </a:bodyPr>
          <a:lstStyle>
            <a:lvl1pPr marL="0" indent="0">
              <a:buNone/>
              <a:defRPr sz="1600"/>
            </a:lvl1pPr>
          </a:lstStyle>
          <a:p>
            <a:r>
              <a:rPr lang="en-US"/>
              <a:t>Click icon to add picture</a:t>
            </a:r>
            <a:endParaRPr lang="de-CH"/>
          </a:p>
        </p:txBody>
      </p:sp>
      <p:sp>
        <p:nvSpPr>
          <p:cNvPr id="27" name="Textfeld 26">
            <a:extLst>
              <a:ext uri="{FF2B5EF4-FFF2-40B4-BE49-F238E27FC236}">
                <a16:creationId xmlns:a16="http://schemas.microsoft.com/office/drawing/2014/main" id="{B9CF9E2A-8ADF-C047-894D-B794ADE45D1A}"/>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28" name="Grafik 27">
            <a:extLst>
              <a:ext uri="{FF2B5EF4-FFF2-40B4-BE49-F238E27FC236}">
                <a16:creationId xmlns:a16="http://schemas.microsoft.com/office/drawing/2014/main" id="{32D928BF-CAFF-9B4D-A4B5-EFAA00E2E9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29" name="Textplatzhalter 13">
            <a:extLst>
              <a:ext uri="{FF2B5EF4-FFF2-40B4-BE49-F238E27FC236}">
                <a16:creationId xmlns:a16="http://schemas.microsoft.com/office/drawing/2014/main" id="{012F3F5C-4F70-814F-8F82-4BFCC3FF591A}"/>
              </a:ext>
            </a:extLst>
          </p:cNvPr>
          <p:cNvSpPr>
            <a:spLocks noGrp="1"/>
          </p:cNvSpPr>
          <p:nvPr>
            <p:ph type="body" sz="quarter" idx="48"/>
          </p:nvPr>
        </p:nvSpPr>
        <p:spPr>
          <a:xfrm>
            <a:off x="5596864" y="2992447"/>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0" name="Textplatzhalter 13">
            <a:extLst>
              <a:ext uri="{FF2B5EF4-FFF2-40B4-BE49-F238E27FC236}">
                <a16:creationId xmlns:a16="http://schemas.microsoft.com/office/drawing/2014/main" id="{E4E78517-9007-724D-A0A9-8B8E9E5273BF}"/>
              </a:ext>
            </a:extLst>
          </p:cNvPr>
          <p:cNvSpPr>
            <a:spLocks noGrp="1"/>
          </p:cNvSpPr>
          <p:nvPr>
            <p:ph type="body" sz="quarter" idx="49"/>
          </p:nvPr>
        </p:nvSpPr>
        <p:spPr>
          <a:xfrm>
            <a:off x="1988360" y="2992447"/>
            <a:ext cx="2199465" cy="1098412"/>
          </a:xfrm>
        </p:spPr>
        <p:txBody>
          <a:bodyPr tIns="108000" numCol="1" spcCol="180000"/>
          <a:lstStyle>
            <a:lvl1pPr marL="0" indent="0">
              <a:lnSpc>
                <a:spcPct val="110000"/>
              </a:lnSpc>
              <a:spcBef>
                <a:spcPts val="0"/>
              </a:spcBef>
              <a:spcAft>
                <a:spcPts val="0"/>
              </a:spcAft>
              <a:buNone/>
              <a:defRPr sz="900" cap="all" baseline="0">
                <a:solidFill>
                  <a:schemeClr val="tx2"/>
                </a:solidFill>
              </a:defRPr>
            </a:lvl1pPr>
            <a:lvl2pPr marL="0" indent="0">
              <a:lnSpc>
                <a:spcPct val="110000"/>
              </a:lnSpc>
              <a:spcBef>
                <a:spcPts val="500"/>
              </a:spcBef>
              <a:spcAft>
                <a:spcPts val="0"/>
              </a:spcAft>
              <a:buFont typeface="Arial" panose="020B0604020202020204" pitchFamily="34" charset="0"/>
              <a:buNone/>
              <a:defRPr sz="1100">
                <a:solidFill>
                  <a:schemeClr val="accent1"/>
                </a:solidFill>
              </a:defRPr>
            </a:lvl2pPr>
            <a:lvl3pPr marL="0" indent="0">
              <a:lnSpc>
                <a:spcPct val="110000"/>
              </a:lnSpc>
              <a:spcBef>
                <a:spcPts val="0"/>
              </a:spcBef>
              <a:spcAft>
                <a:spcPts val="0"/>
              </a:spcAft>
              <a:buNone/>
              <a:defRPr sz="1100">
                <a:solidFill>
                  <a:schemeClr val="tx1"/>
                </a:solidFill>
              </a:defRPr>
            </a:lvl3pPr>
            <a:lvl4pPr marL="0" indent="0">
              <a:lnSpc>
                <a:spcPct val="110000"/>
              </a:lnSpc>
              <a:spcBef>
                <a:spcPts val="0"/>
              </a:spcBef>
              <a:spcAft>
                <a:spcPts val="0"/>
              </a:spcAft>
              <a:buNone/>
              <a:defRPr sz="1100">
                <a:solidFill>
                  <a:schemeClr val="tx1"/>
                </a:solidFill>
              </a:defRPr>
            </a:lvl4pPr>
            <a:lvl5pPr marL="0" indent="0">
              <a:lnSpc>
                <a:spcPct val="110000"/>
              </a:lnSpc>
              <a:spcBef>
                <a:spcPts val="0"/>
              </a:spcBef>
              <a:spcAft>
                <a:spcPts val="0"/>
              </a:spcAft>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6784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425D4-6B72-AF4D-93C3-82CEE1D7718E}"/>
              </a:ext>
            </a:extLst>
          </p:cNvPr>
          <p:cNvSpPr>
            <a:spLocks noGrp="1"/>
          </p:cNvSpPr>
          <p:nvPr>
            <p:ph type="title"/>
          </p:nvPr>
        </p:nvSpPr>
        <p:spPr/>
        <p:txBody>
          <a:bodyPr/>
          <a:lstStyle/>
          <a:p>
            <a:r>
              <a:rPr lang="en-US"/>
              <a:t>Click to edit Master title style</a:t>
            </a:r>
            <a:endParaRPr lang="de-DE"/>
          </a:p>
        </p:txBody>
      </p:sp>
      <p:sp>
        <p:nvSpPr>
          <p:cNvPr id="5" name="Fußzeilenplatzhalter 4">
            <a:extLst>
              <a:ext uri="{FF2B5EF4-FFF2-40B4-BE49-F238E27FC236}">
                <a16:creationId xmlns:a16="http://schemas.microsoft.com/office/drawing/2014/main" id="{39B49F6E-EB12-B948-ACED-77C083C1CF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60D8E-54FF-8443-9E40-43CEB7156211}"/>
              </a:ext>
            </a:extLst>
          </p:cNvPr>
          <p:cNvSpPr>
            <a:spLocks noGrp="1"/>
          </p:cNvSpPr>
          <p:nvPr>
            <p:ph type="sldNum" sz="quarter" idx="12"/>
          </p:nvPr>
        </p:nvSpPr>
        <p:spPr/>
        <p:txBody>
          <a:bodyPr/>
          <a:lstStyle/>
          <a:p>
            <a:fld id="{36545455-7BA2-6E4F-A079-9EB0021E9CE8}" type="slidenum">
              <a:rPr lang="de-DE" smtClean="0"/>
              <a:t>‹#›</a:t>
            </a:fld>
            <a:endParaRPr lang="de-DE"/>
          </a:p>
        </p:txBody>
      </p:sp>
      <p:pic>
        <p:nvPicPr>
          <p:cNvPr id="8" name="Grafik 7">
            <a:extLst>
              <a:ext uri="{FF2B5EF4-FFF2-40B4-BE49-F238E27FC236}">
                <a16:creationId xmlns:a16="http://schemas.microsoft.com/office/drawing/2014/main" id="{D6DD2A04-7956-B245-93B4-DBBE7869F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0" name="Textfeld 9">
            <a:extLst>
              <a:ext uri="{FF2B5EF4-FFF2-40B4-BE49-F238E27FC236}">
                <a16:creationId xmlns:a16="http://schemas.microsoft.com/office/drawing/2014/main" id="{51531DD4-E104-6649-880E-BF8BEEC6B15C}"/>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sp>
        <p:nvSpPr>
          <p:cNvPr id="9" name="Bildplatzhalter 11">
            <a:extLst>
              <a:ext uri="{FF2B5EF4-FFF2-40B4-BE49-F238E27FC236}">
                <a16:creationId xmlns:a16="http://schemas.microsoft.com/office/drawing/2014/main" id="{D5C23A4E-7F9B-A840-95A6-EE74F5C633BE}"/>
              </a:ext>
            </a:extLst>
          </p:cNvPr>
          <p:cNvSpPr>
            <a:spLocks noGrp="1"/>
          </p:cNvSpPr>
          <p:nvPr>
            <p:ph type="pic" sz="quarter" idx="13"/>
          </p:nvPr>
        </p:nvSpPr>
        <p:spPr>
          <a:xfrm>
            <a:off x="766763" y="1557338"/>
            <a:ext cx="2520950" cy="2520000"/>
          </a:xfrm>
        </p:spPr>
        <p:txBody>
          <a:bodyPr/>
          <a:lstStyle/>
          <a:p>
            <a:r>
              <a:rPr lang="en-US"/>
              <a:t>Click icon to add picture</a:t>
            </a:r>
            <a:endParaRPr lang="de-CH"/>
          </a:p>
        </p:txBody>
      </p:sp>
      <p:sp>
        <p:nvSpPr>
          <p:cNvPr id="11" name="Textplatzhalter 13">
            <a:extLst>
              <a:ext uri="{FF2B5EF4-FFF2-40B4-BE49-F238E27FC236}">
                <a16:creationId xmlns:a16="http://schemas.microsoft.com/office/drawing/2014/main" id="{A6A3E219-0C8E-E543-9278-2F00B0CD42C9}"/>
              </a:ext>
            </a:extLst>
          </p:cNvPr>
          <p:cNvSpPr>
            <a:spLocks noGrp="1"/>
          </p:cNvSpPr>
          <p:nvPr>
            <p:ph type="body" sz="quarter" idx="14"/>
          </p:nvPr>
        </p:nvSpPr>
        <p:spPr>
          <a:xfrm>
            <a:off x="3467101" y="1557338"/>
            <a:ext cx="2520950" cy="4679950"/>
          </a:xfrm>
        </p:spPr>
        <p:txBody>
          <a:bodyPr numCol="1" spcCol="180000"/>
          <a:lstStyle>
            <a:lvl1pPr>
              <a:lnSpc>
                <a:spcPct val="110000"/>
              </a:lnSpc>
              <a:spcBef>
                <a:spcPts val="0"/>
              </a:spcBef>
              <a:defRPr sz="1000"/>
            </a:lvl1pPr>
            <a:lvl2pPr marL="108000" indent="-108000">
              <a:lnSpc>
                <a:spcPct val="110000"/>
              </a:lnSpc>
              <a:spcBef>
                <a:spcPts val="500"/>
              </a:spcBef>
              <a:buFont typeface="Arial" panose="020B0604020202020204" pitchFamily="34" charset="0"/>
              <a:buChar char="•"/>
              <a:defRPr sz="1000">
                <a:solidFill>
                  <a:schemeClr val="tx1"/>
                </a:solidFill>
              </a:defRPr>
            </a:lvl2pPr>
            <a:lvl3pPr>
              <a:lnSpc>
                <a:spcPct val="110000"/>
              </a:lnSpc>
              <a:spcBef>
                <a:spcPts val="1500"/>
              </a:spcBef>
              <a:defRPr sz="1400">
                <a:solidFill>
                  <a:schemeClr val="accent1"/>
                </a:solidFill>
              </a:defRPr>
            </a:lvl3pPr>
            <a:lvl4pPr marL="0" indent="0">
              <a:lnSpc>
                <a:spcPct val="110000"/>
              </a:lnSpc>
              <a:spcBef>
                <a:spcPts val="500"/>
              </a:spcBef>
              <a:buNone/>
              <a:defRPr sz="1000">
                <a:solidFill>
                  <a:schemeClr val="accent1"/>
                </a:solidFill>
              </a:defRPr>
            </a:lvl4pPr>
            <a:lvl5pPr>
              <a:lnSpc>
                <a:spcPct val="110000"/>
              </a:lnSpc>
              <a:spcBef>
                <a:spcPts val="0"/>
              </a:spcBef>
              <a:defRPr sz="1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Textplatzhalter 13">
            <a:extLst>
              <a:ext uri="{FF2B5EF4-FFF2-40B4-BE49-F238E27FC236}">
                <a16:creationId xmlns:a16="http://schemas.microsoft.com/office/drawing/2014/main" id="{D58001C2-A27A-4C42-BE84-C292BBCF4EEA}"/>
              </a:ext>
            </a:extLst>
          </p:cNvPr>
          <p:cNvSpPr>
            <a:spLocks noGrp="1"/>
          </p:cNvSpPr>
          <p:nvPr>
            <p:ph type="body" sz="quarter" idx="15"/>
          </p:nvPr>
        </p:nvSpPr>
        <p:spPr>
          <a:xfrm>
            <a:off x="6165668" y="1557338"/>
            <a:ext cx="2520950" cy="4679950"/>
          </a:xfrm>
        </p:spPr>
        <p:txBody>
          <a:bodyPr numCol="1" spcCol="180000"/>
          <a:lstStyle>
            <a:lvl1pPr>
              <a:lnSpc>
                <a:spcPct val="110000"/>
              </a:lnSpc>
              <a:spcBef>
                <a:spcPts val="0"/>
              </a:spcBef>
              <a:defRPr sz="1000"/>
            </a:lvl1pPr>
            <a:lvl2pPr marL="108000" indent="-108000">
              <a:lnSpc>
                <a:spcPct val="110000"/>
              </a:lnSpc>
              <a:spcBef>
                <a:spcPts val="500"/>
              </a:spcBef>
              <a:buFont typeface="Arial" panose="020B0604020202020204" pitchFamily="34" charset="0"/>
              <a:buChar char="•"/>
              <a:defRPr sz="1000">
                <a:solidFill>
                  <a:schemeClr val="tx1"/>
                </a:solidFill>
              </a:defRPr>
            </a:lvl2pPr>
            <a:lvl3pPr>
              <a:lnSpc>
                <a:spcPct val="110000"/>
              </a:lnSpc>
              <a:spcBef>
                <a:spcPts val="1500"/>
              </a:spcBef>
              <a:defRPr sz="1400">
                <a:solidFill>
                  <a:schemeClr val="accent1"/>
                </a:solidFill>
              </a:defRPr>
            </a:lvl3pPr>
            <a:lvl4pPr marL="0" indent="0">
              <a:lnSpc>
                <a:spcPct val="110000"/>
              </a:lnSpc>
              <a:spcBef>
                <a:spcPts val="500"/>
              </a:spcBef>
              <a:buNone/>
              <a:defRPr sz="1000">
                <a:solidFill>
                  <a:schemeClr val="accent1"/>
                </a:solidFill>
              </a:defRPr>
            </a:lvl4pPr>
            <a:lvl5pPr>
              <a:lnSpc>
                <a:spcPct val="110000"/>
              </a:lnSpc>
              <a:spcBef>
                <a:spcPts val="0"/>
              </a:spcBef>
              <a:defRPr sz="1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Textplatzhalter 13">
            <a:extLst>
              <a:ext uri="{FF2B5EF4-FFF2-40B4-BE49-F238E27FC236}">
                <a16:creationId xmlns:a16="http://schemas.microsoft.com/office/drawing/2014/main" id="{F980D91F-CE21-5C48-9830-E1B5A4653213}"/>
              </a:ext>
            </a:extLst>
          </p:cNvPr>
          <p:cNvSpPr>
            <a:spLocks noGrp="1"/>
          </p:cNvSpPr>
          <p:nvPr>
            <p:ph type="body" sz="quarter" idx="16"/>
          </p:nvPr>
        </p:nvSpPr>
        <p:spPr>
          <a:xfrm>
            <a:off x="8866006" y="1557338"/>
            <a:ext cx="2520950" cy="4679950"/>
          </a:xfrm>
        </p:spPr>
        <p:txBody>
          <a:bodyPr numCol="1" spcCol="180000"/>
          <a:lstStyle>
            <a:lvl1pPr>
              <a:lnSpc>
                <a:spcPct val="110000"/>
              </a:lnSpc>
              <a:spcBef>
                <a:spcPts val="0"/>
              </a:spcBef>
              <a:defRPr sz="1000"/>
            </a:lvl1pPr>
            <a:lvl2pPr marL="108000" indent="-108000">
              <a:lnSpc>
                <a:spcPct val="110000"/>
              </a:lnSpc>
              <a:spcBef>
                <a:spcPts val="500"/>
              </a:spcBef>
              <a:buFont typeface="Arial" panose="020B0604020202020204" pitchFamily="34" charset="0"/>
              <a:buChar char="•"/>
              <a:defRPr sz="1000">
                <a:solidFill>
                  <a:schemeClr val="tx1"/>
                </a:solidFill>
              </a:defRPr>
            </a:lvl2pPr>
            <a:lvl3pPr>
              <a:lnSpc>
                <a:spcPct val="110000"/>
              </a:lnSpc>
              <a:spcBef>
                <a:spcPts val="1500"/>
              </a:spcBef>
              <a:defRPr sz="1400">
                <a:solidFill>
                  <a:schemeClr val="accent1"/>
                </a:solidFill>
              </a:defRPr>
            </a:lvl3pPr>
            <a:lvl4pPr marL="0" indent="0">
              <a:lnSpc>
                <a:spcPct val="110000"/>
              </a:lnSpc>
              <a:spcBef>
                <a:spcPts val="500"/>
              </a:spcBef>
              <a:buNone/>
              <a:defRPr sz="1000">
                <a:solidFill>
                  <a:schemeClr val="accent1"/>
                </a:solidFill>
              </a:defRPr>
            </a:lvl4pPr>
            <a:lvl5pPr>
              <a:lnSpc>
                <a:spcPct val="110000"/>
              </a:lnSpc>
              <a:spcBef>
                <a:spcPts val="0"/>
              </a:spcBef>
              <a:defRPr sz="1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Textplatzhalter 13">
            <a:extLst>
              <a:ext uri="{FF2B5EF4-FFF2-40B4-BE49-F238E27FC236}">
                <a16:creationId xmlns:a16="http://schemas.microsoft.com/office/drawing/2014/main" id="{8747B784-2A48-2B40-B72B-29ECD16DFF57}"/>
              </a:ext>
            </a:extLst>
          </p:cNvPr>
          <p:cNvSpPr>
            <a:spLocks noGrp="1"/>
          </p:cNvSpPr>
          <p:nvPr>
            <p:ph type="body" sz="quarter" idx="17"/>
          </p:nvPr>
        </p:nvSpPr>
        <p:spPr>
          <a:xfrm>
            <a:off x="766763" y="4279393"/>
            <a:ext cx="2520950" cy="1957896"/>
          </a:xfrm>
        </p:spPr>
        <p:txBody>
          <a:bodyPr/>
          <a:lstStyle>
            <a:lvl1pPr marL="0" indent="0">
              <a:lnSpc>
                <a:spcPct val="110000"/>
              </a:lnSpc>
              <a:spcBef>
                <a:spcPts val="500"/>
              </a:spcBef>
              <a:buFont typeface="Arial" panose="020B0604020202020204" pitchFamily="34" charset="0"/>
              <a:buNone/>
              <a:defRPr sz="1000">
                <a:solidFill>
                  <a:schemeClr val="tx1"/>
                </a:solidFill>
              </a:defRPr>
            </a:lvl1pPr>
            <a:lvl2pPr marL="0" indent="0">
              <a:lnSpc>
                <a:spcPct val="110000"/>
              </a:lnSpc>
              <a:spcBef>
                <a:spcPts val="0"/>
              </a:spcBef>
              <a:buFont typeface="Arial" panose="020B0604020202020204" pitchFamily="34" charset="0"/>
              <a:buNone/>
              <a:defRPr sz="1000">
                <a:solidFill>
                  <a:schemeClr val="tx2"/>
                </a:solidFill>
              </a:defRPr>
            </a:lvl2pPr>
            <a:lvl3pPr marL="0" indent="0">
              <a:lnSpc>
                <a:spcPct val="110000"/>
              </a:lnSpc>
              <a:spcBef>
                <a:spcPts val="500"/>
              </a:spcBef>
              <a:buFont typeface="Arial" panose="020B0604020202020204" pitchFamily="34" charset="0"/>
              <a:buNone/>
              <a:defRPr sz="1000">
                <a:solidFill>
                  <a:schemeClr val="accent1"/>
                </a:solidFill>
              </a:defRPr>
            </a:lvl3pPr>
            <a:lvl4pPr marL="0" indent="0">
              <a:lnSpc>
                <a:spcPct val="110000"/>
              </a:lnSpc>
              <a:spcBef>
                <a:spcPts val="1500"/>
              </a:spcBef>
              <a:buNone/>
              <a:defRPr sz="1400">
                <a:solidFill>
                  <a:schemeClr val="accent1"/>
                </a:solidFill>
              </a:defRPr>
            </a:lvl4pPr>
            <a:lvl5pPr marL="0" indent="0">
              <a:lnSpc>
                <a:spcPct val="110000"/>
              </a:lnSpc>
              <a:spcBef>
                <a:spcPts val="500"/>
              </a:spcBef>
              <a:buFont typeface="Arial" panose="020B0604020202020204" pitchFamily="34" charset="0"/>
              <a:buNone/>
              <a:defRPr sz="10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76142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425D4-6B72-AF4D-93C3-82CEE1D7718E}"/>
              </a:ext>
            </a:extLst>
          </p:cNvPr>
          <p:cNvSpPr>
            <a:spLocks noGrp="1"/>
          </p:cNvSpPr>
          <p:nvPr>
            <p:ph type="title"/>
          </p:nvPr>
        </p:nvSpPr>
        <p:spPr/>
        <p:txBody>
          <a:bodyPr/>
          <a:lstStyle/>
          <a:p>
            <a:r>
              <a:rPr lang="en-US"/>
              <a:t>Click to edit Master title style</a:t>
            </a:r>
            <a:endParaRPr lang="de-DE"/>
          </a:p>
        </p:txBody>
      </p:sp>
      <p:sp>
        <p:nvSpPr>
          <p:cNvPr id="5" name="Fußzeilenplatzhalter 4">
            <a:extLst>
              <a:ext uri="{FF2B5EF4-FFF2-40B4-BE49-F238E27FC236}">
                <a16:creationId xmlns:a16="http://schemas.microsoft.com/office/drawing/2014/main" id="{39B49F6E-EB12-B948-ACED-77C083C1CF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60D8E-54FF-8443-9E40-43CEB7156211}"/>
              </a:ext>
            </a:extLst>
          </p:cNvPr>
          <p:cNvSpPr>
            <a:spLocks noGrp="1"/>
          </p:cNvSpPr>
          <p:nvPr>
            <p:ph type="sldNum" sz="quarter" idx="12"/>
          </p:nvPr>
        </p:nvSpPr>
        <p:spPr/>
        <p:txBody>
          <a:bodyPr/>
          <a:lstStyle/>
          <a:p>
            <a:fld id="{36545455-7BA2-6E4F-A079-9EB0021E9CE8}" type="slidenum">
              <a:rPr lang="de-DE" smtClean="0"/>
              <a:t>‹#›</a:t>
            </a:fld>
            <a:endParaRPr lang="de-DE"/>
          </a:p>
        </p:txBody>
      </p:sp>
      <p:pic>
        <p:nvPicPr>
          <p:cNvPr id="8" name="Grafik 7">
            <a:extLst>
              <a:ext uri="{FF2B5EF4-FFF2-40B4-BE49-F238E27FC236}">
                <a16:creationId xmlns:a16="http://schemas.microsoft.com/office/drawing/2014/main" id="{D6DD2A04-7956-B245-93B4-DBBE7869F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0" name="Textfeld 9">
            <a:extLst>
              <a:ext uri="{FF2B5EF4-FFF2-40B4-BE49-F238E27FC236}">
                <a16:creationId xmlns:a16="http://schemas.microsoft.com/office/drawing/2014/main" id="{51531DD4-E104-6649-880E-BF8BEEC6B15C}"/>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sp>
        <p:nvSpPr>
          <p:cNvPr id="15" name="Bildplatzhalter 11">
            <a:extLst>
              <a:ext uri="{FF2B5EF4-FFF2-40B4-BE49-F238E27FC236}">
                <a16:creationId xmlns:a16="http://schemas.microsoft.com/office/drawing/2014/main" id="{10D1EB00-14D7-DA40-B64B-F3E95C2AFF17}"/>
              </a:ext>
            </a:extLst>
          </p:cNvPr>
          <p:cNvSpPr>
            <a:spLocks noGrp="1"/>
          </p:cNvSpPr>
          <p:nvPr>
            <p:ph type="pic" sz="quarter" idx="13"/>
          </p:nvPr>
        </p:nvSpPr>
        <p:spPr>
          <a:xfrm>
            <a:off x="766763" y="1557338"/>
            <a:ext cx="1806371" cy="1805690"/>
          </a:xfrm>
        </p:spPr>
        <p:txBody>
          <a:bodyPr/>
          <a:lstStyle/>
          <a:p>
            <a:r>
              <a:rPr lang="en-US"/>
              <a:t>Click icon to add picture</a:t>
            </a:r>
            <a:endParaRPr lang="de-CH"/>
          </a:p>
        </p:txBody>
      </p:sp>
      <p:sp>
        <p:nvSpPr>
          <p:cNvPr id="16" name="Textplatzhalter 13">
            <a:extLst>
              <a:ext uri="{FF2B5EF4-FFF2-40B4-BE49-F238E27FC236}">
                <a16:creationId xmlns:a16="http://schemas.microsoft.com/office/drawing/2014/main" id="{96F06CCB-6B47-FE4B-9201-27BEA5EFE0D8}"/>
              </a:ext>
            </a:extLst>
          </p:cNvPr>
          <p:cNvSpPr>
            <a:spLocks noGrp="1"/>
          </p:cNvSpPr>
          <p:nvPr>
            <p:ph type="body" sz="quarter" idx="14"/>
          </p:nvPr>
        </p:nvSpPr>
        <p:spPr>
          <a:xfrm>
            <a:off x="766763" y="3573340"/>
            <a:ext cx="1806371" cy="2663948"/>
          </a:xfrm>
        </p:spPr>
        <p:txBody>
          <a:bodyPr/>
          <a:lstStyle>
            <a:lvl1pPr marL="0" indent="0">
              <a:lnSpc>
                <a:spcPct val="110000"/>
              </a:lnSpc>
              <a:spcBef>
                <a:spcPts val="500"/>
              </a:spcBef>
              <a:buFont typeface="Arial" panose="020B0604020202020204" pitchFamily="34" charset="0"/>
              <a:buNone/>
              <a:defRPr sz="1200" b="0">
                <a:solidFill>
                  <a:schemeClr val="tx1"/>
                </a:solidFill>
              </a:defRPr>
            </a:lvl1pPr>
            <a:lvl2pPr marL="0" indent="0">
              <a:lnSpc>
                <a:spcPct val="110000"/>
              </a:lnSpc>
              <a:spcBef>
                <a:spcPts val="0"/>
              </a:spcBef>
              <a:buFont typeface="Arial" panose="020B0604020202020204" pitchFamily="34" charset="0"/>
              <a:buNone/>
              <a:defRPr sz="1000">
                <a:solidFill>
                  <a:schemeClr val="tx2"/>
                </a:solidFill>
              </a:defRPr>
            </a:lvl2pPr>
            <a:lvl3pPr marL="0" indent="0">
              <a:lnSpc>
                <a:spcPct val="110000"/>
              </a:lnSpc>
              <a:spcBef>
                <a:spcPts val="500"/>
              </a:spcBef>
              <a:buFont typeface="Arial" panose="020B0604020202020204" pitchFamily="34" charset="0"/>
              <a:buNone/>
              <a:defRPr sz="1000">
                <a:solidFill>
                  <a:schemeClr val="accent1"/>
                </a:solidFill>
              </a:defRPr>
            </a:lvl3pPr>
            <a:lvl4pPr marL="0" indent="0">
              <a:lnSpc>
                <a:spcPct val="110000"/>
              </a:lnSpc>
              <a:spcBef>
                <a:spcPts val="1500"/>
              </a:spcBef>
              <a:buNone/>
              <a:defRPr sz="1400">
                <a:solidFill>
                  <a:schemeClr val="accent1"/>
                </a:solidFill>
              </a:defRPr>
            </a:lvl4pPr>
            <a:lvl5pPr marL="0" indent="0">
              <a:lnSpc>
                <a:spcPct val="110000"/>
              </a:lnSpc>
              <a:spcBef>
                <a:spcPts val="500"/>
              </a:spcBef>
              <a:buFont typeface="Arial" panose="020B0604020202020204" pitchFamily="34" charset="0"/>
              <a:buNone/>
              <a:defRPr sz="10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platzhalter 13">
            <a:extLst>
              <a:ext uri="{FF2B5EF4-FFF2-40B4-BE49-F238E27FC236}">
                <a16:creationId xmlns:a16="http://schemas.microsoft.com/office/drawing/2014/main" id="{C9A8E265-F638-F84B-8D23-6CCA554050EE}"/>
              </a:ext>
            </a:extLst>
          </p:cNvPr>
          <p:cNvSpPr>
            <a:spLocks noGrp="1"/>
          </p:cNvSpPr>
          <p:nvPr>
            <p:ph type="body" sz="quarter" idx="15"/>
          </p:nvPr>
        </p:nvSpPr>
        <p:spPr>
          <a:xfrm>
            <a:off x="2744807" y="1557338"/>
            <a:ext cx="3243244" cy="4679950"/>
          </a:xfrm>
        </p:spPr>
        <p:txBody>
          <a:bodyPr numCol="1" spcCol="180000"/>
          <a:lstStyle>
            <a:lvl1pPr>
              <a:lnSpc>
                <a:spcPct val="110000"/>
              </a:lnSpc>
              <a:spcBef>
                <a:spcPts val="0"/>
              </a:spcBef>
              <a:defRPr sz="1000"/>
            </a:lvl1pPr>
            <a:lvl2pPr marL="108000" indent="-108000">
              <a:lnSpc>
                <a:spcPct val="110000"/>
              </a:lnSpc>
              <a:spcBef>
                <a:spcPts val="500"/>
              </a:spcBef>
              <a:buFont typeface="Arial" panose="020B0604020202020204" pitchFamily="34" charset="0"/>
              <a:buChar char="•"/>
              <a:defRPr sz="1000">
                <a:solidFill>
                  <a:schemeClr val="tx1"/>
                </a:solidFill>
              </a:defRPr>
            </a:lvl2pPr>
            <a:lvl3pPr>
              <a:lnSpc>
                <a:spcPct val="110000"/>
              </a:lnSpc>
              <a:spcBef>
                <a:spcPts val="1500"/>
              </a:spcBef>
              <a:defRPr sz="1400">
                <a:solidFill>
                  <a:schemeClr val="accent1"/>
                </a:solidFill>
              </a:defRPr>
            </a:lvl3pPr>
            <a:lvl4pPr marL="0" indent="0">
              <a:lnSpc>
                <a:spcPct val="110000"/>
              </a:lnSpc>
              <a:spcBef>
                <a:spcPts val="500"/>
              </a:spcBef>
              <a:buNone/>
              <a:defRPr sz="1000">
                <a:solidFill>
                  <a:schemeClr val="accent1"/>
                </a:solidFill>
              </a:defRPr>
            </a:lvl4pPr>
            <a:lvl5pPr>
              <a:lnSpc>
                <a:spcPct val="110000"/>
              </a:lnSpc>
              <a:spcBef>
                <a:spcPts val="0"/>
              </a:spcBef>
              <a:defRPr sz="1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platzhalter 13">
            <a:extLst>
              <a:ext uri="{FF2B5EF4-FFF2-40B4-BE49-F238E27FC236}">
                <a16:creationId xmlns:a16="http://schemas.microsoft.com/office/drawing/2014/main" id="{F7B56885-E8E0-2A43-B1D1-CB57686AC19C}"/>
              </a:ext>
            </a:extLst>
          </p:cNvPr>
          <p:cNvSpPr>
            <a:spLocks noGrp="1"/>
          </p:cNvSpPr>
          <p:nvPr>
            <p:ph type="body" sz="quarter" idx="16"/>
          </p:nvPr>
        </p:nvSpPr>
        <p:spPr>
          <a:xfrm>
            <a:off x="8143712" y="1557338"/>
            <a:ext cx="3243244" cy="4679950"/>
          </a:xfrm>
        </p:spPr>
        <p:txBody>
          <a:bodyPr numCol="1" spcCol="180000"/>
          <a:lstStyle>
            <a:lvl1pPr>
              <a:lnSpc>
                <a:spcPct val="110000"/>
              </a:lnSpc>
              <a:spcBef>
                <a:spcPts val="0"/>
              </a:spcBef>
              <a:defRPr sz="1000"/>
            </a:lvl1pPr>
            <a:lvl2pPr marL="108000" indent="-108000">
              <a:lnSpc>
                <a:spcPct val="110000"/>
              </a:lnSpc>
              <a:spcBef>
                <a:spcPts val="500"/>
              </a:spcBef>
              <a:buFont typeface="Arial" panose="020B0604020202020204" pitchFamily="34" charset="0"/>
              <a:buChar char="•"/>
              <a:defRPr sz="1000">
                <a:solidFill>
                  <a:schemeClr val="tx1"/>
                </a:solidFill>
              </a:defRPr>
            </a:lvl2pPr>
            <a:lvl3pPr>
              <a:lnSpc>
                <a:spcPct val="110000"/>
              </a:lnSpc>
              <a:spcBef>
                <a:spcPts val="1500"/>
              </a:spcBef>
              <a:defRPr sz="1400">
                <a:solidFill>
                  <a:schemeClr val="accent1"/>
                </a:solidFill>
              </a:defRPr>
            </a:lvl3pPr>
            <a:lvl4pPr marL="0" indent="0">
              <a:lnSpc>
                <a:spcPct val="110000"/>
              </a:lnSpc>
              <a:spcBef>
                <a:spcPts val="500"/>
              </a:spcBef>
              <a:buNone/>
              <a:defRPr sz="1000">
                <a:solidFill>
                  <a:schemeClr val="accent1"/>
                </a:solidFill>
              </a:defRPr>
            </a:lvl4pPr>
            <a:lvl5pPr>
              <a:lnSpc>
                <a:spcPct val="110000"/>
              </a:lnSpc>
              <a:spcBef>
                <a:spcPts val="0"/>
              </a:spcBef>
              <a:defRPr sz="1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Bildplatzhalter 11">
            <a:extLst>
              <a:ext uri="{FF2B5EF4-FFF2-40B4-BE49-F238E27FC236}">
                <a16:creationId xmlns:a16="http://schemas.microsoft.com/office/drawing/2014/main" id="{DF9C8419-F005-9C46-94FA-6517D4732CD7}"/>
              </a:ext>
            </a:extLst>
          </p:cNvPr>
          <p:cNvSpPr>
            <a:spLocks noGrp="1"/>
          </p:cNvSpPr>
          <p:nvPr>
            <p:ph type="pic" sz="quarter" idx="17"/>
          </p:nvPr>
        </p:nvSpPr>
        <p:spPr>
          <a:xfrm>
            <a:off x="6173383" y="1557338"/>
            <a:ext cx="1806371" cy="1805690"/>
          </a:xfrm>
        </p:spPr>
        <p:txBody>
          <a:bodyPr/>
          <a:lstStyle/>
          <a:p>
            <a:r>
              <a:rPr lang="en-US"/>
              <a:t>Click icon to add picture</a:t>
            </a:r>
            <a:endParaRPr lang="de-CH"/>
          </a:p>
        </p:txBody>
      </p:sp>
      <p:sp>
        <p:nvSpPr>
          <p:cNvPr id="20" name="Textplatzhalter 13">
            <a:extLst>
              <a:ext uri="{FF2B5EF4-FFF2-40B4-BE49-F238E27FC236}">
                <a16:creationId xmlns:a16="http://schemas.microsoft.com/office/drawing/2014/main" id="{A001382E-666E-6F40-8746-F16FCF8E917B}"/>
              </a:ext>
            </a:extLst>
          </p:cNvPr>
          <p:cNvSpPr>
            <a:spLocks noGrp="1"/>
          </p:cNvSpPr>
          <p:nvPr>
            <p:ph type="body" sz="quarter" idx="18"/>
          </p:nvPr>
        </p:nvSpPr>
        <p:spPr>
          <a:xfrm>
            <a:off x="6173383" y="3573340"/>
            <a:ext cx="1806371" cy="2663948"/>
          </a:xfrm>
        </p:spPr>
        <p:txBody>
          <a:bodyPr/>
          <a:lstStyle>
            <a:lvl1pPr marL="0" indent="0">
              <a:lnSpc>
                <a:spcPct val="110000"/>
              </a:lnSpc>
              <a:spcBef>
                <a:spcPts val="500"/>
              </a:spcBef>
              <a:buFont typeface="Arial" panose="020B0604020202020204" pitchFamily="34" charset="0"/>
              <a:buNone/>
              <a:defRPr sz="1200">
                <a:solidFill>
                  <a:schemeClr val="tx1"/>
                </a:solidFill>
              </a:defRPr>
            </a:lvl1pPr>
            <a:lvl2pPr marL="0" indent="0">
              <a:lnSpc>
                <a:spcPct val="110000"/>
              </a:lnSpc>
              <a:spcBef>
                <a:spcPts val="0"/>
              </a:spcBef>
              <a:buFont typeface="Arial" panose="020B0604020202020204" pitchFamily="34" charset="0"/>
              <a:buNone/>
              <a:defRPr sz="1000">
                <a:solidFill>
                  <a:schemeClr val="tx2"/>
                </a:solidFill>
              </a:defRPr>
            </a:lvl2pPr>
            <a:lvl3pPr marL="0" indent="0">
              <a:lnSpc>
                <a:spcPct val="110000"/>
              </a:lnSpc>
              <a:spcBef>
                <a:spcPts val="500"/>
              </a:spcBef>
              <a:buFont typeface="Arial" panose="020B0604020202020204" pitchFamily="34" charset="0"/>
              <a:buNone/>
              <a:defRPr sz="1000">
                <a:solidFill>
                  <a:schemeClr val="accent1"/>
                </a:solidFill>
              </a:defRPr>
            </a:lvl3pPr>
            <a:lvl4pPr marL="0" indent="0">
              <a:lnSpc>
                <a:spcPct val="110000"/>
              </a:lnSpc>
              <a:spcBef>
                <a:spcPts val="1500"/>
              </a:spcBef>
              <a:buNone/>
              <a:defRPr sz="1400">
                <a:solidFill>
                  <a:schemeClr val="accent1"/>
                </a:solidFill>
              </a:defRPr>
            </a:lvl4pPr>
            <a:lvl5pPr marL="0" indent="0">
              <a:lnSpc>
                <a:spcPct val="110000"/>
              </a:lnSpc>
              <a:spcBef>
                <a:spcPts val="500"/>
              </a:spcBef>
              <a:buFont typeface="Arial" panose="020B0604020202020204" pitchFamily="34" charset="0"/>
              <a:buNone/>
              <a:defRPr sz="10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694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425D4-6B72-AF4D-93C3-82CEE1D7718E}"/>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B215196A-0A17-CC43-A893-5EF0BAF30E1D}"/>
              </a:ext>
            </a:extLst>
          </p:cNvPr>
          <p:cNvSpPr>
            <a:spLocks noGrp="1"/>
          </p:cNvSpPr>
          <p:nvPr>
            <p:ph idx="1"/>
          </p:nvPr>
        </p:nvSpPr>
        <p:spPr>
          <a:xfrm>
            <a:off x="677333" y="1506536"/>
            <a:ext cx="10811934" cy="466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39B49F6E-EB12-B948-ACED-77C083C1CF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60D8E-54FF-8443-9E40-43CEB7156211}"/>
              </a:ext>
            </a:extLst>
          </p:cNvPr>
          <p:cNvSpPr>
            <a:spLocks noGrp="1"/>
          </p:cNvSpPr>
          <p:nvPr>
            <p:ph type="sldNum" sz="quarter" idx="12"/>
          </p:nvPr>
        </p:nvSpPr>
        <p:spPr/>
        <p:txBody>
          <a:bodyPr/>
          <a:lstStyle/>
          <a:p>
            <a:fld id="{36545455-7BA2-6E4F-A079-9EB0021E9CE8}" type="slidenum">
              <a:rPr lang="de-DE" smtClean="0"/>
              <a:t>‹#›</a:t>
            </a:fld>
            <a:endParaRPr lang="de-DE"/>
          </a:p>
        </p:txBody>
      </p:sp>
      <p:pic>
        <p:nvPicPr>
          <p:cNvPr id="8" name="Grafik 7">
            <a:extLst>
              <a:ext uri="{FF2B5EF4-FFF2-40B4-BE49-F238E27FC236}">
                <a16:creationId xmlns:a16="http://schemas.microsoft.com/office/drawing/2014/main" id="{D6DD2A04-7956-B245-93B4-DBBE7869F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0" name="Textfeld 9">
            <a:extLst>
              <a:ext uri="{FF2B5EF4-FFF2-40B4-BE49-F238E27FC236}">
                <a16:creationId xmlns:a16="http://schemas.microsoft.com/office/drawing/2014/main" id="{51531DD4-E104-6649-880E-BF8BEEC6B15C}"/>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spTree>
    <p:extLst>
      <p:ext uri="{BB962C8B-B14F-4D97-AF65-F5344CB8AC3E}">
        <p14:creationId xmlns:p14="http://schemas.microsoft.com/office/powerpoint/2010/main" val="382888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latz für Grafik o. ä.">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425D4-6B72-AF4D-93C3-82CEE1D7718E}"/>
              </a:ext>
            </a:extLst>
          </p:cNvPr>
          <p:cNvSpPr>
            <a:spLocks noGrp="1"/>
          </p:cNvSpPr>
          <p:nvPr>
            <p:ph type="title"/>
          </p:nvPr>
        </p:nvSpPr>
        <p:spPr/>
        <p:txBody>
          <a:bodyPr/>
          <a:lstStyle/>
          <a:p>
            <a:r>
              <a:rPr lang="en-US"/>
              <a:t>Click to edit Master title style</a:t>
            </a:r>
            <a:endParaRPr lang="de-DE"/>
          </a:p>
        </p:txBody>
      </p:sp>
      <p:sp>
        <p:nvSpPr>
          <p:cNvPr id="5" name="Fußzeilenplatzhalter 4">
            <a:extLst>
              <a:ext uri="{FF2B5EF4-FFF2-40B4-BE49-F238E27FC236}">
                <a16:creationId xmlns:a16="http://schemas.microsoft.com/office/drawing/2014/main" id="{39B49F6E-EB12-B948-ACED-77C083C1CF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60D8E-54FF-8443-9E40-43CEB7156211}"/>
              </a:ext>
            </a:extLst>
          </p:cNvPr>
          <p:cNvSpPr>
            <a:spLocks noGrp="1"/>
          </p:cNvSpPr>
          <p:nvPr>
            <p:ph type="sldNum" sz="quarter" idx="12"/>
          </p:nvPr>
        </p:nvSpPr>
        <p:spPr/>
        <p:txBody>
          <a:bodyPr/>
          <a:lstStyle/>
          <a:p>
            <a:fld id="{36545455-7BA2-6E4F-A079-9EB0021E9CE8}" type="slidenum">
              <a:rPr lang="de-DE" smtClean="0"/>
              <a:t>‹#›</a:t>
            </a:fld>
            <a:endParaRPr lang="de-DE"/>
          </a:p>
        </p:txBody>
      </p:sp>
      <p:pic>
        <p:nvPicPr>
          <p:cNvPr id="8" name="Grafik 7">
            <a:extLst>
              <a:ext uri="{FF2B5EF4-FFF2-40B4-BE49-F238E27FC236}">
                <a16:creationId xmlns:a16="http://schemas.microsoft.com/office/drawing/2014/main" id="{D6DD2A04-7956-B245-93B4-DBBE7869F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0" name="Textfeld 9">
            <a:extLst>
              <a:ext uri="{FF2B5EF4-FFF2-40B4-BE49-F238E27FC236}">
                <a16:creationId xmlns:a16="http://schemas.microsoft.com/office/drawing/2014/main" id="{51531DD4-E104-6649-880E-BF8BEEC6B15C}"/>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spTree>
    <p:extLst>
      <p:ext uri="{BB962C8B-B14F-4D97-AF65-F5344CB8AC3E}">
        <p14:creationId xmlns:p14="http://schemas.microsoft.com/office/powerpoint/2010/main" val="418762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724DEE09-CEB5-0447-970F-4E9CB8809E73}"/>
              </a:ext>
            </a:extLst>
          </p:cNvPr>
          <p:cNvSpPr>
            <a:spLocks noGrp="1"/>
          </p:cNvSpPr>
          <p:nvPr>
            <p:ph sz="half" idx="1"/>
          </p:nvPr>
        </p:nvSpPr>
        <p:spPr>
          <a:xfrm>
            <a:off x="677333" y="1503360"/>
            <a:ext cx="5181600" cy="4668838"/>
          </a:xfrm>
        </p:spPr>
        <p:txBody>
          <a:bodyPr/>
          <a:lstStyle>
            <a:lvl1pPr>
              <a:defRPr sz="2400"/>
            </a:lvl1pPr>
            <a:lvl2pPr marL="469800">
              <a:defRPr sz="2100"/>
            </a:lvl2pPr>
            <a:lvl3pPr marL="711000">
              <a:defRPr sz="1800"/>
            </a:lvl3pPr>
            <a:lvl4pPr marL="936000">
              <a:defRPr sz="1500"/>
            </a:lvl4pPr>
            <a:lvl5pPr marL="1152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ußzeilenplatzhalter 5">
            <a:extLst>
              <a:ext uri="{FF2B5EF4-FFF2-40B4-BE49-F238E27FC236}">
                <a16:creationId xmlns:a16="http://schemas.microsoft.com/office/drawing/2014/main" id="{B1474838-0C07-D141-965A-71B5B907D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D5E63-A486-1A4A-8543-D39490D851AA}"/>
              </a:ext>
            </a:extLst>
          </p:cNvPr>
          <p:cNvSpPr>
            <a:spLocks noGrp="1"/>
          </p:cNvSpPr>
          <p:nvPr>
            <p:ph type="sldNum" sz="quarter" idx="12"/>
          </p:nvPr>
        </p:nvSpPr>
        <p:spPr/>
        <p:txBody>
          <a:bodyPr/>
          <a:lstStyle/>
          <a:p>
            <a:fld id="{36545455-7BA2-6E4F-A079-9EB0021E9CE8}" type="slidenum">
              <a:rPr lang="de-DE" smtClean="0"/>
              <a:t>‹#›</a:t>
            </a:fld>
            <a:endParaRPr lang="de-DE"/>
          </a:p>
        </p:txBody>
      </p:sp>
      <p:sp>
        <p:nvSpPr>
          <p:cNvPr id="9" name="Inhaltsplatzhalter 2">
            <a:extLst>
              <a:ext uri="{FF2B5EF4-FFF2-40B4-BE49-F238E27FC236}">
                <a16:creationId xmlns:a16="http://schemas.microsoft.com/office/drawing/2014/main" id="{FB2E01A3-4B58-8B4A-A59B-453DF053AB1D}"/>
              </a:ext>
            </a:extLst>
          </p:cNvPr>
          <p:cNvSpPr>
            <a:spLocks noGrp="1"/>
          </p:cNvSpPr>
          <p:nvPr>
            <p:ph sz="half" idx="13"/>
          </p:nvPr>
        </p:nvSpPr>
        <p:spPr>
          <a:xfrm>
            <a:off x="6297728" y="1503359"/>
            <a:ext cx="5191539" cy="4668839"/>
          </a:xfrm>
        </p:spPr>
        <p:txBody>
          <a:bodyPr/>
          <a:lstStyle>
            <a:lvl1pPr>
              <a:defRPr sz="2400"/>
            </a:lvl1pPr>
            <a:lvl2pPr marL="469800">
              <a:defRPr sz="2100"/>
            </a:lvl2pPr>
            <a:lvl3pPr marL="711000">
              <a:defRPr sz="1800"/>
            </a:lvl3pPr>
            <a:lvl4pPr marL="936000">
              <a:defRPr sz="1500"/>
            </a:lvl4pPr>
            <a:lvl5pPr marL="1152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Tree>
    <p:extLst>
      <p:ext uri="{BB962C8B-B14F-4D97-AF65-F5344CB8AC3E}">
        <p14:creationId xmlns:p14="http://schemas.microsoft.com/office/powerpoint/2010/main" val="27475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links 1/3, Text rechts 2/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p:nvPr>
        </p:nvSpPr>
        <p:spPr/>
        <p:txBody>
          <a:bodyPr/>
          <a:lstStyle/>
          <a:p>
            <a:r>
              <a:rPr lang="en-US"/>
              <a:t>Click to edit Master title style</a:t>
            </a:r>
            <a:endParaRPr lang="de-DE"/>
          </a:p>
        </p:txBody>
      </p:sp>
      <p:sp>
        <p:nvSpPr>
          <p:cNvPr id="6" name="Fußzeilenplatzhalter 5">
            <a:extLst>
              <a:ext uri="{FF2B5EF4-FFF2-40B4-BE49-F238E27FC236}">
                <a16:creationId xmlns:a16="http://schemas.microsoft.com/office/drawing/2014/main" id="{B1474838-0C07-D141-965A-71B5B907D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D5E63-A486-1A4A-8543-D39490D851AA}"/>
              </a:ext>
            </a:extLst>
          </p:cNvPr>
          <p:cNvSpPr>
            <a:spLocks noGrp="1"/>
          </p:cNvSpPr>
          <p:nvPr>
            <p:ph type="sldNum" sz="quarter" idx="12"/>
          </p:nvPr>
        </p:nvSpPr>
        <p:spPr/>
        <p:txBody>
          <a:bodyPr/>
          <a:lstStyle/>
          <a:p>
            <a:fld id="{36545455-7BA2-6E4F-A079-9EB0021E9CE8}" type="slidenum">
              <a:rPr lang="de-DE" smtClean="0"/>
              <a:t>‹#›</a:t>
            </a:fld>
            <a:endParaRPr lang="de-DE"/>
          </a:p>
        </p:txBody>
      </p:sp>
      <p:sp>
        <p:nvSpPr>
          <p:cNvPr id="9" name="Inhaltsplatzhalter 2">
            <a:extLst>
              <a:ext uri="{FF2B5EF4-FFF2-40B4-BE49-F238E27FC236}">
                <a16:creationId xmlns:a16="http://schemas.microsoft.com/office/drawing/2014/main" id="{FB2E01A3-4B58-8B4A-A59B-453DF053AB1D}"/>
              </a:ext>
            </a:extLst>
          </p:cNvPr>
          <p:cNvSpPr>
            <a:spLocks noGrp="1"/>
          </p:cNvSpPr>
          <p:nvPr>
            <p:ph sz="half" idx="13"/>
          </p:nvPr>
        </p:nvSpPr>
        <p:spPr>
          <a:xfrm>
            <a:off x="4449337" y="1503361"/>
            <a:ext cx="7039931" cy="4668839"/>
          </a:xfrm>
        </p:spPr>
        <p:txBody>
          <a:bodyPr/>
          <a:lstStyle>
            <a:lvl1pPr marL="342900" indent="-342900">
              <a:buFont typeface="Arial" panose="020B0604020202020204" pitchFamily="34" charset="0"/>
              <a:buChar char="•"/>
              <a:defRPr sz="2400"/>
            </a:lvl1pPr>
            <a:lvl2pPr marL="584100" indent="-342900">
              <a:buFont typeface="Arial" panose="020B0604020202020204" pitchFamily="34" charset="0"/>
              <a:buChar char="•"/>
              <a:defRPr sz="2100"/>
            </a:lvl2pPr>
            <a:lvl3pPr marL="768150" indent="-285750">
              <a:buFont typeface="Arial" panose="020B0604020202020204" pitchFamily="34" charset="0"/>
              <a:buChar char="•"/>
              <a:defRPr sz="1800"/>
            </a:lvl3pPr>
            <a:lvl4pPr marL="993150" indent="-285750">
              <a:buFont typeface="Arial" panose="020B0604020202020204" pitchFamily="34" charset="0"/>
              <a:buChar char="•"/>
              <a:defRPr sz="1500"/>
            </a:lvl4pPr>
            <a:lvl5pPr marL="1209150" indent="-285750">
              <a:buFont typeface="Arial" panose="020B060402020202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5" name="Bildplatzhalter 4">
            <a:extLst>
              <a:ext uri="{FF2B5EF4-FFF2-40B4-BE49-F238E27FC236}">
                <a16:creationId xmlns:a16="http://schemas.microsoft.com/office/drawing/2014/main" id="{AD723295-A88A-7748-80F7-B9065A6AEF95}"/>
              </a:ext>
            </a:extLst>
          </p:cNvPr>
          <p:cNvSpPr>
            <a:spLocks noGrp="1"/>
          </p:cNvSpPr>
          <p:nvPr>
            <p:ph type="pic" sz="quarter" idx="14"/>
          </p:nvPr>
        </p:nvSpPr>
        <p:spPr>
          <a:xfrm>
            <a:off x="677333" y="1503363"/>
            <a:ext cx="3515526" cy="4668837"/>
          </a:xfrm>
        </p:spPr>
        <p:txBody>
          <a:bodyPr>
            <a:normAutofit/>
          </a:bodyPr>
          <a:lstStyle>
            <a:lvl1pPr marL="0" indent="0">
              <a:buNone/>
              <a:defRPr sz="1600"/>
            </a:lvl1pPr>
          </a:lstStyle>
          <a:p>
            <a:r>
              <a:rPr lang="en-US"/>
              <a:t>Click icon to add picture</a:t>
            </a:r>
            <a:endParaRPr lang="de-DE"/>
          </a:p>
        </p:txBody>
      </p:sp>
    </p:spTree>
    <p:extLst>
      <p:ext uri="{BB962C8B-B14F-4D97-AF65-F5344CB8AC3E}">
        <p14:creationId xmlns:p14="http://schemas.microsoft.com/office/powerpoint/2010/main" val="183887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links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p:nvPr>
        </p:nvSpPr>
        <p:spPr>
          <a:xfrm>
            <a:off x="677333" y="365126"/>
            <a:ext cx="5087363" cy="1036291"/>
          </a:xfr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724DEE09-CEB5-0447-970F-4E9CB8809E73}"/>
              </a:ext>
            </a:extLst>
          </p:cNvPr>
          <p:cNvSpPr>
            <a:spLocks noGrp="1"/>
          </p:cNvSpPr>
          <p:nvPr>
            <p:ph sz="half" idx="1"/>
          </p:nvPr>
        </p:nvSpPr>
        <p:spPr>
          <a:xfrm>
            <a:off x="677333" y="1503359"/>
            <a:ext cx="5087363" cy="4668841"/>
          </a:xfrm>
        </p:spPr>
        <p:txBody>
          <a:bodyPr/>
          <a:lstStyle>
            <a:lvl1pPr>
              <a:defRPr sz="2400"/>
            </a:lvl1pPr>
            <a:lvl2pPr marL="469800">
              <a:defRPr sz="2100"/>
            </a:lvl2pPr>
            <a:lvl3pPr marL="711000">
              <a:defRPr sz="1800"/>
            </a:lvl3pPr>
            <a:lvl4pPr marL="936000">
              <a:defRPr sz="1500"/>
            </a:lvl4pPr>
            <a:lvl5pPr marL="1152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extfeld 9">
            <a:extLst>
              <a:ext uri="{FF2B5EF4-FFF2-40B4-BE49-F238E27FC236}">
                <a16:creationId xmlns:a16="http://schemas.microsoft.com/office/drawing/2014/main" id="{3B20C7C2-2C25-384D-B6CB-8ABF0CC80193}"/>
              </a:ext>
            </a:extLst>
          </p:cNvPr>
          <p:cNvSpPr txBox="1"/>
          <p:nvPr userDrawn="1"/>
        </p:nvSpPr>
        <p:spPr>
          <a:xfrm>
            <a:off x="1998983" y="6346694"/>
            <a:ext cx="3421063" cy="322594"/>
          </a:xfrm>
          <a:prstGeom prst="rect">
            <a:avLst/>
          </a:prstGeom>
          <a:noFill/>
        </p:spPr>
        <p:txBody>
          <a:bodyPr wrap="square" lIns="0" tIns="0" rIns="0" bIns="0" rtlCol="0" anchor="b" anchorCtr="0">
            <a:noAutofit/>
          </a:bodyPr>
          <a:lstStyle/>
          <a:p>
            <a:r>
              <a:rPr lang="de-CH" sz="1000">
                <a:solidFill>
                  <a:schemeClr val="tx2"/>
                </a:solidFill>
              </a:rPr>
              <a:t>MLL    MEYERLUSTENBERGER    LACHENAL     FRORIEP</a:t>
            </a:r>
          </a:p>
        </p:txBody>
      </p:sp>
      <p:pic>
        <p:nvPicPr>
          <p:cNvPr id="11" name="Grafik 10">
            <a:extLst>
              <a:ext uri="{FF2B5EF4-FFF2-40B4-BE49-F238E27FC236}">
                <a16:creationId xmlns:a16="http://schemas.microsoft.com/office/drawing/2014/main" id="{840B6718-2938-F24F-8547-A9ED782AC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763" y="6346694"/>
            <a:ext cx="558665" cy="296112"/>
          </a:xfrm>
          <a:prstGeom prst="rect">
            <a:avLst/>
          </a:prstGeom>
        </p:spPr>
      </p:pic>
      <p:sp>
        <p:nvSpPr>
          <p:cNvPr id="12" name="Bildplatzhalter 5">
            <a:extLst>
              <a:ext uri="{FF2B5EF4-FFF2-40B4-BE49-F238E27FC236}">
                <a16:creationId xmlns:a16="http://schemas.microsoft.com/office/drawing/2014/main" id="{12DA3AD4-8CDE-974D-AC91-262604D45F50}"/>
              </a:ext>
            </a:extLst>
          </p:cNvPr>
          <p:cNvSpPr>
            <a:spLocks noGrp="1"/>
          </p:cNvSpPr>
          <p:nvPr>
            <p:ph type="pic" sz="quarter" idx="11"/>
          </p:nvPr>
        </p:nvSpPr>
        <p:spPr>
          <a:xfrm>
            <a:off x="6116600" y="1"/>
            <a:ext cx="6075400" cy="6857999"/>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264520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links Inhal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p:nvPr>
        </p:nvSpPr>
        <p:spPr>
          <a:xfrm>
            <a:off x="6297727" y="365126"/>
            <a:ext cx="5191540" cy="1040342"/>
          </a:xfrm>
        </p:spPr>
        <p:txBody>
          <a:bodyPr/>
          <a:lstStyle/>
          <a:p>
            <a:r>
              <a:rPr lang="en-US"/>
              <a:t>Click to edit Master title style</a:t>
            </a:r>
            <a:endParaRPr lang="de-DE"/>
          </a:p>
        </p:txBody>
      </p:sp>
      <p:sp>
        <p:nvSpPr>
          <p:cNvPr id="6" name="Fußzeilenplatzhalter 5">
            <a:extLst>
              <a:ext uri="{FF2B5EF4-FFF2-40B4-BE49-F238E27FC236}">
                <a16:creationId xmlns:a16="http://schemas.microsoft.com/office/drawing/2014/main" id="{B1474838-0C07-D141-965A-71B5B907D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D5E63-A486-1A4A-8543-D39490D851AA}"/>
              </a:ext>
            </a:extLst>
          </p:cNvPr>
          <p:cNvSpPr>
            <a:spLocks noGrp="1"/>
          </p:cNvSpPr>
          <p:nvPr>
            <p:ph type="sldNum" sz="quarter" idx="12"/>
          </p:nvPr>
        </p:nvSpPr>
        <p:spPr/>
        <p:txBody>
          <a:bodyPr/>
          <a:lstStyle/>
          <a:p>
            <a:fld id="{36545455-7BA2-6E4F-A079-9EB0021E9CE8}" type="slidenum">
              <a:rPr lang="de-DE" smtClean="0"/>
              <a:t>‹#›</a:t>
            </a:fld>
            <a:endParaRPr lang="de-DE"/>
          </a:p>
        </p:txBody>
      </p:sp>
      <p:sp>
        <p:nvSpPr>
          <p:cNvPr id="9" name="Inhaltsplatzhalter 2">
            <a:extLst>
              <a:ext uri="{FF2B5EF4-FFF2-40B4-BE49-F238E27FC236}">
                <a16:creationId xmlns:a16="http://schemas.microsoft.com/office/drawing/2014/main" id="{FB2E01A3-4B58-8B4A-A59B-453DF053AB1D}"/>
              </a:ext>
            </a:extLst>
          </p:cNvPr>
          <p:cNvSpPr>
            <a:spLocks noGrp="1"/>
          </p:cNvSpPr>
          <p:nvPr>
            <p:ph sz="half" idx="13"/>
          </p:nvPr>
        </p:nvSpPr>
        <p:spPr>
          <a:xfrm>
            <a:off x="6297728" y="1503359"/>
            <a:ext cx="5191539" cy="4668839"/>
          </a:xfrm>
        </p:spPr>
        <p:txBody>
          <a:bodyPr/>
          <a:lstStyle>
            <a:lvl1pPr>
              <a:defRPr sz="2400"/>
            </a:lvl1pPr>
            <a:lvl2pPr marL="469800">
              <a:defRPr sz="2100"/>
            </a:lvl2pPr>
            <a:lvl3pPr marL="711000">
              <a:defRPr sz="1800"/>
            </a:lvl3pPr>
            <a:lvl4pPr marL="936000">
              <a:defRPr sz="1500"/>
            </a:lvl4pPr>
            <a:lvl5pPr marL="115200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2" name="Bildplatzhalter 5">
            <a:extLst>
              <a:ext uri="{FF2B5EF4-FFF2-40B4-BE49-F238E27FC236}">
                <a16:creationId xmlns:a16="http://schemas.microsoft.com/office/drawing/2014/main" id="{54B58EC8-6B50-A443-A67E-1B027A573762}"/>
              </a:ext>
            </a:extLst>
          </p:cNvPr>
          <p:cNvSpPr>
            <a:spLocks noGrp="1"/>
          </p:cNvSpPr>
          <p:nvPr>
            <p:ph type="pic" sz="quarter" idx="14"/>
          </p:nvPr>
        </p:nvSpPr>
        <p:spPr>
          <a:xfrm>
            <a:off x="0" y="1"/>
            <a:ext cx="6075400" cy="6857999"/>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210974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Titel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2416-B4EF-9446-AF82-DC9D3B35CBD4}"/>
              </a:ext>
            </a:extLst>
          </p:cNvPr>
          <p:cNvSpPr>
            <a:spLocks noGrp="1"/>
          </p:cNvSpPr>
          <p:nvPr>
            <p:ph type="title" hasCustomPrompt="1"/>
          </p:nvPr>
        </p:nvSpPr>
        <p:spPr>
          <a:xfrm>
            <a:off x="6657009" y="2735663"/>
            <a:ext cx="4832258" cy="3425855"/>
          </a:xfrm>
        </p:spPr>
        <p:txBody>
          <a:bodyPr>
            <a:normAutofit/>
          </a:bodyPr>
          <a:lstStyle>
            <a:lvl1pPr>
              <a:defRPr sz="3000" b="1"/>
            </a:lvl1pPr>
          </a:lstStyle>
          <a:p>
            <a:r>
              <a:rPr lang="de-DE"/>
              <a:t>Title</a:t>
            </a:r>
          </a:p>
        </p:txBody>
      </p:sp>
      <p:sp>
        <p:nvSpPr>
          <p:cNvPr id="6" name="Fußzeilenplatzhalter 5">
            <a:extLst>
              <a:ext uri="{FF2B5EF4-FFF2-40B4-BE49-F238E27FC236}">
                <a16:creationId xmlns:a16="http://schemas.microsoft.com/office/drawing/2014/main" id="{B1474838-0C07-D141-965A-71B5B907D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D5E63-A486-1A4A-8543-D39490D851AA}"/>
              </a:ext>
            </a:extLst>
          </p:cNvPr>
          <p:cNvSpPr>
            <a:spLocks noGrp="1"/>
          </p:cNvSpPr>
          <p:nvPr>
            <p:ph type="sldNum" sz="quarter" idx="12"/>
          </p:nvPr>
        </p:nvSpPr>
        <p:spPr/>
        <p:txBody>
          <a:bodyPr/>
          <a:lstStyle/>
          <a:p>
            <a:fld id="{36545455-7BA2-6E4F-A079-9EB0021E9CE8}" type="slidenum">
              <a:rPr lang="de-DE" smtClean="0"/>
              <a:t>‹#›</a:t>
            </a:fld>
            <a:endParaRPr lang="de-DE"/>
          </a:p>
        </p:txBody>
      </p:sp>
      <p:sp>
        <p:nvSpPr>
          <p:cNvPr id="12" name="Bildplatzhalter 5">
            <a:extLst>
              <a:ext uri="{FF2B5EF4-FFF2-40B4-BE49-F238E27FC236}">
                <a16:creationId xmlns:a16="http://schemas.microsoft.com/office/drawing/2014/main" id="{228740AB-0B6D-C344-B7C4-A4B11DE20C3A}"/>
              </a:ext>
            </a:extLst>
          </p:cNvPr>
          <p:cNvSpPr>
            <a:spLocks noGrp="1"/>
          </p:cNvSpPr>
          <p:nvPr>
            <p:ph type="pic" sz="quarter" idx="13"/>
          </p:nvPr>
        </p:nvSpPr>
        <p:spPr>
          <a:xfrm>
            <a:off x="0" y="1"/>
            <a:ext cx="6075400" cy="6857999"/>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333762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08D24D1-6551-A649-BA27-23D4449BA228}"/>
              </a:ext>
            </a:extLst>
          </p:cNvPr>
          <p:cNvSpPr>
            <a:spLocks noGrp="1"/>
          </p:cNvSpPr>
          <p:nvPr>
            <p:ph type="title"/>
          </p:nvPr>
        </p:nvSpPr>
        <p:spPr>
          <a:xfrm>
            <a:off x="677333" y="365126"/>
            <a:ext cx="10811934" cy="1040342"/>
          </a:xfrm>
          <a:prstGeom prst="rect">
            <a:avLst/>
          </a:prstGeom>
        </p:spPr>
        <p:txBody>
          <a:bodyPr vert="horz" lIns="91440" tIns="45720" rIns="91440" bIns="45720" rtlCol="0" anchor="t">
            <a:normAutofit/>
          </a:bodyPr>
          <a:lstStyle/>
          <a:p>
            <a:r>
              <a:rPr lang="de-DE"/>
              <a:t>Mastertitelformat bearbeiten</a:t>
            </a:r>
          </a:p>
        </p:txBody>
      </p:sp>
      <p:sp>
        <p:nvSpPr>
          <p:cNvPr id="3" name="Textplatzhalter 2">
            <a:extLst>
              <a:ext uri="{FF2B5EF4-FFF2-40B4-BE49-F238E27FC236}">
                <a16:creationId xmlns:a16="http://schemas.microsoft.com/office/drawing/2014/main" id="{C9F8E4DB-2622-C243-AEB4-FAE2C0A654FB}"/>
              </a:ext>
            </a:extLst>
          </p:cNvPr>
          <p:cNvSpPr>
            <a:spLocks noGrp="1"/>
          </p:cNvSpPr>
          <p:nvPr>
            <p:ph type="body" idx="1"/>
          </p:nvPr>
        </p:nvSpPr>
        <p:spPr>
          <a:xfrm>
            <a:off x="677333" y="1506535"/>
            <a:ext cx="10811934" cy="477573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A8C93CD-C3D7-5B4F-9AF5-70D159592E78}"/>
              </a:ext>
            </a:extLst>
          </p:cNvPr>
          <p:cNvSpPr>
            <a:spLocks noGrp="1"/>
          </p:cNvSpPr>
          <p:nvPr>
            <p:ph type="ftr" sz="quarter" idx="3"/>
          </p:nvPr>
        </p:nvSpPr>
        <p:spPr>
          <a:xfrm>
            <a:off x="6855111" y="6356350"/>
            <a:ext cx="411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28E2E44-E69C-D94A-9D1C-85C4107F6766}"/>
              </a:ext>
            </a:extLst>
          </p:cNvPr>
          <p:cNvSpPr>
            <a:spLocks noGrp="1"/>
          </p:cNvSpPr>
          <p:nvPr>
            <p:ph type="sldNum" sz="quarter" idx="4"/>
          </p:nvPr>
        </p:nvSpPr>
        <p:spPr>
          <a:xfrm>
            <a:off x="10981267" y="6356350"/>
            <a:ext cx="508000" cy="365125"/>
          </a:xfrm>
          <a:prstGeom prst="rect">
            <a:avLst/>
          </a:prstGeom>
        </p:spPr>
        <p:txBody>
          <a:bodyPr vert="horz" lIns="91440" tIns="45720" rIns="91440" bIns="45720" rtlCol="0" anchor="b"/>
          <a:lstStyle>
            <a:lvl1pPr algn="r">
              <a:defRPr sz="1000" b="1">
                <a:solidFill>
                  <a:schemeClr val="tx1">
                    <a:tint val="75000"/>
                  </a:schemeClr>
                </a:solidFill>
              </a:defRPr>
            </a:lvl1pPr>
          </a:lstStyle>
          <a:p>
            <a:fld id="{36545455-7BA2-6E4F-A079-9EB0021E9CE8}" type="slidenum">
              <a:rPr lang="de-DE" smtClean="0"/>
              <a:pPr/>
              <a:t>‹#›</a:t>
            </a:fld>
            <a:endParaRPr lang="de-DE"/>
          </a:p>
        </p:txBody>
      </p:sp>
    </p:spTree>
    <p:extLst>
      <p:ext uri="{BB962C8B-B14F-4D97-AF65-F5344CB8AC3E}">
        <p14:creationId xmlns:p14="http://schemas.microsoft.com/office/powerpoint/2010/main" val="176968373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85" r:id="rId4"/>
    <p:sldLayoutId id="2147483664" r:id="rId5"/>
    <p:sldLayoutId id="2147483695" r:id="rId6"/>
    <p:sldLayoutId id="2147483673" r:id="rId7"/>
    <p:sldLayoutId id="2147483686" r:id="rId8"/>
    <p:sldLayoutId id="2147483676" r:id="rId9"/>
    <p:sldLayoutId id="2147483674" r:id="rId10"/>
    <p:sldLayoutId id="2147483666" r:id="rId11"/>
    <p:sldLayoutId id="2147483672" r:id="rId12"/>
    <p:sldLayoutId id="2147483677" r:id="rId13"/>
    <p:sldLayoutId id="2147483675" r:id="rId14"/>
    <p:sldLayoutId id="2147483678" r:id="rId15"/>
    <p:sldLayoutId id="2147483684" r:id="rId16"/>
    <p:sldLayoutId id="2147483683" r:id="rId17"/>
    <p:sldLayoutId id="2147483680" r:id="rId18"/>
    <p:sldLayoutId id="2147483667" r:id="rId19"/>
    <p:sldLayoutId id="2147483681" r:id="rId20"/>
    <p:sldLayoutId id="2147483688" r:id="rId21"/>
    <p:sldLayoutId id="2147483682" r:id="rId22"/>
    <p:sldLayoutId id="2147483679" r:id="rId23"/>
    <p:sldLayoutId id="2147483696" r:id="rId24"/>
    <p:sldLayoutId id="2147483697" r:id="rId25"/>
  </p:sldLayoutIdLs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500"/>
        </a:spcAft>
        <a:buClr>
          <a:schemeClr val="tx2"/>
        </a:buClr>
        <a:buSzPct val="80000"/>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500"/>
        </a:spcAft>
        <a:buClr>
          <a:schemeClr val="tx2"/>
        </a:buClr>
        <a:buSzPct val="80000"/>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500"/>
        </a:spcAft>
        <a:buClr>
          <a:schemeClr val="tx2"/>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500"/>
        </a:spcAft>
        <a:buClr>
          <a:schemeClr val="tx2"/>
        </a:buClr>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500"/>
        </a:spcAft>
        <a:buClr>
          <a:schemeClr val="tx2"/>
        </a:buClr>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86B8393-4E3F-4D44-AC04-B3A3A4D4AA5D}"/>
              </a:ext>
            </a:extLst>
          </p:cNvPr>
          <p:cNvSpPr>
            <a:spLocks noGrp="1"/>
          </p:cNvSpPr>
          <p:nvPr>
            <p:ph type="body" sz="quarter" idx="10"/>
          </p:nvPr>
        </p:nvSpPr>
        <p:spPr>
          <a:xfrm>
            <a:off x="677334" y="2059806"/>
            <a:ext cx="5299954" cy="3954092"/>
          </a:xfrm>
        </p:spPr>
        <p:txBody>
          <a:bodyPr vert="horz" lIns="91440" tIns="45720" rIns="91440" bIns="45720" rtlCol="0" anchor="t">
            <a:normAutofit/>
          </a:bodyPr>
          <a:lstStyle/>
          <a:p>
            <a:pPr>
              <a:spcAft>
                <a:spcPts val="0"/>
              </a:spcAft>
            </a:pPr>
            <a:r>
              <a:rPr lang="de-DE" dirty="0"/>
              <a:t>Trademark </a:t>
            </a:r>
            <a:r>
              <a:rPr lang="de-DE" dirty="0" err="1"/>
              <a:t>Enforcement</a:t>
            </a:r>
            <a:r>
              <a:rPr lang="de-DE" dirty="0"/>
              <a:t> </a:t>
            </a:r>
            <a:r>
              <a:rPr lang="de-DE" dirty="0" err="1"/>
              <a:t>Issues</a:t>
            </a:r>
            <a:r>
              <a:rPr lang="de-DE" dirty="0"/>
              <a:t> in </a:t>
            </a:r>
            <a:r>
              <a:rPr lang="de-DE" dirty="0" err="1"/>
              <a:t>the</a:t>
            </a:r>
            <a:r>
              <a:rPr lang="de-DE" dirty="0"/>
              <a:t> Metaverse</a:t>
            </a:r>
          </a:p>
          <a:p>
            <a:pPr lvl="1">
              <a:spcAft>
                <a:spcPts val="1600"/>
              </a:spcAft>
            </a:pPr>
            <a:br>
              <a:rPr lang="de-DE" dirty="0"/>
            </a:br>
            <a:r>
              <a:rPr lang="de-DE" dirty="0"/>
              <a:t>Reinhard Oertli</a:t>
            </a:r>
            <a:br>
              <a:rPr lang="de-DE" dirty="0"/>
            </a:br>
            <a:br>
              <a:rPr lang="de-DE" dirty="0"/>
            </a:br>
            <a:r>
              <a:rPr lang="de-DE" dirty="0"/>
              <a:t>30 March 2023</a:t>
            </a:r>
          </a:p>
        </p:txBody>
      </p:sp>
    </p:spTree>
    <p:extLst>
      <p:ext uri="{BB962C8B-B14F-4D97-AF65-F5344CB8AC3E}">
        <p14:creationId xmlns:p14="http://schemas.microsoft.com/office/powerpoint/2010/main" val="28797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0122-F457-D5CF-EE01-16D09F1E3E11}"/>
              </a:ext>
            </a:extLst>
          </p:cNvPr>
          <p:cNvSpPr>
            <a:spLocks noGrp="1"/>
          </p:cNvSpPr>
          <p:nvPr>
            <p:ph type="title"/>
          </p:nvPr>
        </p:nvSpPr>
        <p:spPr/>
        <p:txBody>
          <a:bodyPr/>
          <a:lstStyle/>
          <a:p>
            <a:r>
              <a:rPr lang="en-US"/>
              <a:t>Juventus Turin v </a:t>
            </a:r>
            <a:r>
              <a:rPr lang="en-US" err="1"/>
              <a:t>Blockeras</a:t>
            </a:r>
            <a:endParaRPr lang="de-CH"/>
          </a:p>
        </p:txBody>
      </p:sp>
      <p:sp>
        <p:nvSpPr>
          <p:cNvPr id="3" name="Content Placeholder 2">
            <a:extLst>
              <a:ext uri="{FF2B5EF4-FFF2-40B4-BE49-F238E27FC236}">
                <a16:creationId xmlns:a16="http://schemas.microsoft.com/office/drawing/2014/main" id="{8F000977-31EB-2F3B-94A9-6E7FCEEEA82B}"/>
              </a:ext>
            </a:extLst>
          </p:cNvPr>
          <p:cNvSpPr>
            <a:spLocks noGrp="1"/>
          </p:cNvSpPr>
          <p:nvPr>
            <p:ph idx="1"/>
          </p:nvPr>
        </p:nvSpPr>
        <p:spPr>
          <a:xfrm>
            <a:off x="677333" y="1506536"/>
            <a:ext cx="5206109" cy="4665664"/>
          </a:xfrm>
        </p:spPr>
        <p:txBody>
          <a:bodyPr>
            <a:normAutofit fontScale="92500" lnSpcReduction="20000"/>
          </a:bodyPr>
          <a:lstStyle/>
          <a:p>
            <a:r>
              <a:rPr lang="en-US" dirty="0"/>
              <a:t>Juventus Football Club </a:t>
            </a:r>
            <a:r>
              <a:rPr lang="en-US" dirty="0" err="1"/>
              <a:t>s.p.a.c</a:t>
            </a:r>
            <a:r>
              <a:rPr lang="en-US" dirty="0"/>
              <a:t>. </a:t>
            </a:r>
            <a:r>
              <a:rPr lang="de-CH" dirty="0" err="1"/>
              <a:t>Blockeras</a:t>
            </a:r>
            <a:r>
              <a:rPr lang="de-CH" dirty="0"/>
              <a:t> </a:t>
            </a:r>
            <a:r>
              <a:rPr lang="de-CH" dirty="0" err="1"/>
              <a:t>s.r.l</a:t>
            </a:r>
            <a:r>
              <a:rPr lang="de-CH" dirty="0"/>
              <a:t>. </a:t>
            </a:r>
            <a:r>
              <a:rPr lang="it-IT" dirty="0"/>
              <a:t>Tribunale Ordinario di Roma, Decisione 19 </a:t>
            </a:r>
            <a:r>
              <a:rPr lang="it-IT" dirty="0" err="1"/>
              <a:t>July</a:t>
            </a:r>
            <a:r>
              <a:rPr lang="it-IT" dirty="0"/>
              <a:t> 2022</a:t>
            </a:r>
          </a:p>
          <a:p>
            <a:r>
              <a:rPr lang="en-US" dirty="0" err="1"/>
              <a:t>Blockeras</a:t>
            </a:r>
            <a:r>
              <a:rPr lang="en-US" dirty="0"/>
              <a:t> launched NFTs linked to soccer trading cards</a:t>
            </a:r>
          </a:p>
          <a:p>
            <a:pPr lvl="1"/>
            <a:r>
              <a:rPr lang="en-US" dirty="0"/>
              <a:t>The trading cards included the trademarks ‘Juventus’ and ‘</a:t>
            </a:r>
            <a:r>
              <a:rPr lang="en-US" dirty="0" err="1"/>
              <a:t>Juve</a:t>
            </a:r>
            <a:r>
              <a:rPr lang="en-US" dirty="0"/>
              <a:t>’</a:t>
            </a:r>
          </a:p>
          <a:p>
            <a:r>
              <a:rPr lang="en-US" dirty="0"/>
              <a:t>NFT: Depicted former Juventus player Christian (“Bobo”) </a:t>
            </a:r>
            <a:r>
              <a:rPr lang="en-US" dirty="0" err="1"/>
              <a:t>Vieri</a:t>
            </a:r>
            <a:r>
              <a:rPr lang="en-US" dirty="0"/>
              <a:t> in the black and white striped dress</a:t>
            </a:r>
          </a:p>
          <a:p>
            <a:pPr lvl="1"/>
            <a:r>
              <a:rPr lang="en-US" dirty="0"/>
              <a:t>Bobo </a:t>
            </a:r>
            <a:r>
              <a:rPr lang="en-US" dirty="0" err="1"/>
              <a:t>Vieri</a:t>
            </a:r>
            <a:r>
              <a:rPr lang="en-US" dirty="0"/>
              <a:t> has given his consent; but </a:t>
            </a:r>
            <a:r>
              <a:rPr lang="en-US" dirty="0" err="1"/>
              <a:t>Juve</a:t>
            </a:r>
            <a:r>
              <a:rPr lang="en-US" dirty="0"/>
              <a:t> had not given its consent to use its trademarks</a:t>
            </a:r>
          </a:p>
        </p:txBody>
      </p:sp>
      <p:sp>
        <p:nvSpPr>
          <p:cNvPr id="4" name="Footer Placeholder 3">
            <a:extLst>
              <a:ext uri="{FF2B5EF4-FFF2-40B4-BE49-F238E27FC236}">
                <a16:creationId xmlns:a16="http://schemas.microsoft.com/office/drawing/2014/main" id="{9CB01B2D-B17E-D7C1-DB67-DCBC44951FF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DD627B7-8325-E57E-BDAA-7F961DC4BCD5}"/>
              </a:ext>
            </a:extLst>
          </p:cNvPr>
          <p:cNvSpPr>
            <a:spLocks noGrp="1"/>
          </p:cNvSpPr>
          <p:nvPr>
            <p:ph type="sldNum" sz="quarter" idx="12"/>
          </p:nvPr>
        </p:nvSpPr>
        <p:spPr/>
        <p:txBody>
          <a:bodyPr/>
          <a:lstStyle/>
          <a:p>
            <a:fld id="{36545455-7BA2-6E4F-A079-9EB0021E9CE8}" type="slidenum">
              <a:rPr lang="de-DE" smtClean="0"/>
              <a:t>10</a:t>
            </a:fld>
            <a:endParaRPr lang="de-DE"/>
          </a:p>
        </p:txBody>
      </p:sp>
      <p:pic>
        <p:nvPicPr>
          <p:cNvPr id="6" name="Picture 5">
            <a:extLst>
              <a:ext uri="{FF2B5EF4-FFF2-40B4-BE49-F238E27FC236}">
                <a16:creationId xmlns:a16="http://schemas.microsoft.com/office/drawing/2014/main" id="{981F72C6-1453-D90A-58E6-A1069209BFA6}"/>
              </a:ext>
            </a:extLst>
          </p:cNvPr>
          <p:cNvPicPr>
            <a:picLocks noChangeAspect="1"/>
          </p:cNvPicPr>
          <p:nvPr/>
        </p:nvPicPr>
        <p:blipFill rotWithShape="1">
          <a:blip r:embed="rId3"/>
          <a:srcRect t="25699" r="25336"/>
          <a:stretch/>
        </p:blipFill>
        <p:spPr>
          <a:xfrm>
            <a:off x="6179420" y="2101668"/>
            <a:ext cx="5335247" cy="2654663"/>
          </a:xfrm>
          <a:prstGeom prst="rect">
            <a:avLst/>
          </a:prstGeom>
        </p:spPr>
      </p:pic>
    </p:spTree>
    <p:extLst>
      <p:ext uri="{BB962C8B-B14F-4D97-AF65-F5344CB8AC3E}">
        <p14:creationId xmlns:p14="http://schemas.microsoft.com/office/powerpoint/2010/main" val="425321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0122-F457-D5CF-EE01-16D09F1E3E11}"/>
              </a:ext>
            </a:extLst>
          </p:cNvPr>
          <p:cNvSpPr>
            <a:spLocks noGrp="1"/>
          </p:cNvSpPr>
          <p:nvPr>
            <p:ph type="title"/>
          </p:nvPr>
        </p:nvSpPr>
        <p:spPr/>
        <p:txBody>
          <a:bodyPr/>
          <a:lstStyle/>
          <a:p>
            <a:r>
              <a:rPr lang="en-US"/>
              <a:t>Juventus Turin v </a:t>
            </a:r>
            <a:r>
              <a:rPr lang="en-US" err="1"/>
              <a:t>Blockeras</a:t>
            </a:r>
            <a:endParaRPr lang="de-CH"/>
          </a:p>
        </p:txBody>
      </p:sp>
      <p:sp>
        <p:nvSpPr>
          <p:cNvPr id="3" name="Content Placeholder 2">
            <a:extLst>
              <a:ext uri="{FF2B5EF4-FFF2-40B4-BE49-F238E27FC236}">
                <a16:creationId xmlns:a16="http://schemas.microsoft.com/office/drawing/2014/main" id="{8F000977-31EB-2F3B-94A9-6E7FCEEEA82B}"/>
              </a:ext>
            </a:extLst>
          </p:cNvPr>
          <p:cNvSpPr>
            <a:spLocks noGrp="1"/>
          </p:cNvSpPr>
          <p:nvPr>
            <p:ph idx="1"/>
          </p:nvPr>
        </p:nvSpPr>
        <p:spPr>
          <a:xfrm>
            <a:off x="677333" y="1506536"/>
            <a:ext cx="5206109" cy="4665664"/>
          </a:xfrm>
        </p:spPr>
        <p:txBody>
          <a:bodyPr>
            <a:normAutofit/>
          </a:bodyPr>
          <a:lstStyle/>
          <a:p>
            <a:r>
              <a:rPr lang="en-US" dirty="0" err="1"/>
              <a:t>Juve</a:t>
            </a:r>
            <a:r>
              <a:rPr lang="en-US" dirty="0"/>
              <a:t> sought an injunction to prevent </a:t>
            </a:r>
            <a:r>
              <a:rPr lang="en-US" dirty="0" err="1"/>
              <a:t>Blockeras</a:t>
            </a:r>
            <a:r>
              <a:rPr lang="en-US" dirty="0"/>
              <a:t> from selling the NFT cards </a:t>
            </a:r>
          </a:p>
          <a:p>
            <a:r>
              <a:rPr lang="en-US" dirty="0"/>
              <a:t>Alleging trademark infringement based on the unauthorized use of their word marks JUVE and JUVENTUS and the figurative mark consisting of the black and white striped shirt with two stars on the chest</a:t>
            </a:r>
          </a:p>
        </p:txBody>
      </p:sp>
      <p:sp>
        <p:nvSpPr>
          <p:cNvPr id="4" name="Footer Placeholder 3">
            <a:extLst>
              <a:ext uri="{FF2B5EF4-FFF2-40B4-BE49-F238E27FC236}">
                <a16:creationId xmlns:a16="http://schemas.microsoft.com/office/drawing/2014/main" id="{9CB01B2D-B17E-D7C1-DB67-DCBC44951FF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DD627B7-8325-E57E-BDAA-7F961DC4BCD5}"/>
              </a:ext>
            </a:extLst>
          </p:cNvPr>
          <p:cNvSpPr>
            <a:spLocks noGrp="1"/>
          </p:cNvSpPr>
          <p:nvPr>
            <p:ph type="sldNum" sz="quarter" idx="12"/>
          </p:nvPr>
        </p:nvSpPr>
        <p:spPr/>
        <p:txBody>
          <a:bodyPr/>
          <a:lstStyle/>
          <a:p>
            <a:fld id="{36545455-7BA2-6E4F-A079-9EB0021E9CE8}" type="slidenum">
              <a:rPr lang="de-DE" smtClean="0"/>
              <a:t>11</a:t>
            </a:fld>
            <a:endParaRPr lang="de-DE"/>
          </a:p>
        </p:txBody>
      </p:sp>
      <p:pic>
        <p:nvPicPr>
          <p:cNvPr id="6" name="Picture 5">
            <a:extLst>
              <a:ext uri="{FF2B5EF4-FFF2-40B4-BE49-F238E27FC236}">
                <a16:creationId xmlns:a16="http://schemas.microsoft.com/office/drawing/2014/main" id="{BB7F7CC5-510D-521B-E96B-E69EC5ECB6CC}"/>
              </a:ext>
            </a:extLst>
          </p:cNvPr>
          <p:cNvPicPr>
            <a:picLocks noChangeAspect="1"/>
          </p:cNvPicPr>
          <p:nvPr/>
        </p:nvPicPr>
        <p:blipFill>
          <a:blip r:embed="rId3"/>
          <a:stretch>
            <a:fillRect/>
          </a:stretch>
        </p:blipFill>
        <p:spPr>
          <a:xfrm>
            <a:off x="7413219" y="1610049"/>
            <a:ext cx="4076048" cy="4076048"/>
          </a:xfrm>
          <a:prstGeom prst="rect">
            <a:avLst/>
          </a:prstGeom>
        </p:spPr>
      </p:pic>
    </p:spTree>
    <p:extLst>
      <p:ext uri="{BB962C8B-B14F-4D97-AF65-F5344CB8AC3E}">
        <p14:creationId xmlns:p14="http://schemas.microsoft.com/office/powerpoint/2010/main" val="296260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0122-F457-D5CF-EE01-16D09F1E3E11}"/>
              </a:ext>
            </a:extLst>
          </p:cNvPr>
          <p:cNvSpPr>
            <a:spLocks noGrp="1"/>
          </p:cNvSpPr>
          <p:nvPr>
            <p:ph type="title"/>
          </p:nvPr>
        </p:nvSpPr>
        <p:spPr/>
        <p:txBody>
          <a:bodyPr/>
          <a:lstStyle/>
          <a:p>
            <a:r>
              <a:rPr lang="en-US"/>
              <a:t>Juventus Turin v </a:t>
            </a:r>
            <a:r>
              <a:rPr lang="en-US" err="1"/>
              <a:t>Blockeras</a:t>
            </a:r>
            <a:endParaRPr lang="de-CH"/>
          </a:p>
        </p:txBody>
      </p:sp>
      <p:sp>
        <p:nvSpPr>
          <p:cNvPr id="3" name="Content Placeholder 2">
            <a:extLst>
              <a:ext uri="{FF2B5EF4-FFF2-40B4-BE49-F238E27FC236}">
                <a16:creationId xmlns:a16="http://schemas.microsoft.com/office/drawing/2014/main" id="{8F000977-31EB-2F3B-94A9-6E7FCEEEA82B}"/>
              </a:ext>
            </a:extLst>
          </p:cNvPr>
          <p:cNvSpPr>
            <a:spLocks noGrp="1"/>
          </p:cNvSpPr>
          <p:nvPr>
            <p:ph idx="1"/>
          </p:nvPr>
        </p:nvSpPr>
        <p:spPr/>
        <p:txBody>
          <a:bodyPr>
            <a:normAutofit/>
          </a:bodyPr>
          <a:lstStyle/>
          <a:p>
            <a:r>
              <a:rPr lang="en-US" dirty="0"/>
              <a:t>Injunction granted in favor of </a:t>
            </a:r>
            <a:r>
              <a:rPr lang="en-US" dirty="0" err="1"/>
              <a:t>Juve</a:t>
            </a:r>
            <a:r>
              <a:rPr lang="en-US" dirty="0"/>
              <a:t>, against </a:t>
            </a:r>
            <a:r>
              <a:rPr lang="en-US" dirty="0" err="1"/>
              <a:t>Blockeras</a:t>
            </a:r>
            <a:r>
              <a:rPr lang="en-US" dirty="0"/>
              <a:t>, since:</a:t>
            </a:r>
          </a:p>
          <a:p>
            <a:pPr lvl="1"/>
            <a:r>
              <a:rPr lang="en-US" dirty="0"/>
              <a:t>The Club’s Trademarks are widely recognized</a:t>
            </a:r>
          </a:p>
          <a:p>
            <a:pPr lvl="1"/>
            <a:r>
              <a:rPr lang="en-US" dirty="0" err="1"/>
              <a:t>Juve</a:t>
            </a:r>
            <a:r>
              <a:rPr lang="en-US" dirty="0"/>
              <a:t> has a trademark registered in class 9 for “digital downloadable publication”</a:t>
            </a:r>
          </a:p>
          <a:p>
            <a:pPr lvl="1"/>
            <a:r>
              <a:rPr lang="en-US" dirty="0" err="1"/>
              <a:t>Juve</a:t>
            </a:r>
            <a:r>
              <a:rPr lang="en-US" dirty="0"/>
              <a:t> used its trademarks in football fantasy game</a:t>
            </a:r>
          </a:p>
          <a:p>
            <a:pPr lvl="2"/>
            <a:r>
              <a:rPr lang="en-US" dirty="0"/>
              <a:t>Proved it uses its marks in the field of online games</a:t>
            </a:r>
          </a:p>
          <a:p>
            <a:pPr lvl="1"/>
            <a:r>
              <a:rPr lang="en-US" dirty="0" err="1"/>
              <a:t>Juve’s</a:t>
            </a:r>
            <a:r>
              <a:rPr lang="en-US" dirty="0"/>
              <a:t> merchandise activities on the main social networks</a:t>
            </a:r>
          </a:p>
        </p:txBody>
      </p:sp>
      <p:sp>
        <p:nvSpPr>
          <p:cNvPr id="4" name="Footer Placeholder 3">
            <a:extLst>
              <a:ext uri="{FF2B5EF4-FFF2-40B4-BE49-F238E27FC236}">
                <a16:creationId xmlns:a16="http://schemas.microsoft.com/office/drawing/2014/main" id="{9CB01B2D-B17E-D7C1-DB67-DCBC44951FF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DD627B7-8325-E57E-BDAA-7F961DC4BCD5}"/>
              </a:ext>
            </a:extLst>
          </p:cNvPr>
          <p:cNvSpPr>
            <a:spLocks noGrp="1"/>
          </p:cNvSpPr>
          <p:nvPr>
            <p:ph type="sldNum" sz="quarter" idx="12"/>
          </p:nvPr>
        </p:nvSpPr>
        <p:spPr/>
        <p:txBody>
          <a:bodyPr/>
          <a:lstStyle/>
          <a:p>
            <a:fld id="{36545455-7BA2-6E4F-A079-9EB0021E9CE8}" type="slidenum">
              <a:rPr lang="de-DE" smtClean="0"/>
              <a:t>12</a:t>
            </a:fld>
            <a:endParaRPr lang="de-DE"/>
          </a:p>
        </p:txBody>
      </p:sp>
    </p:spTree>
    <p:extLst>
      <p:ext uri="{BB962C8B-B14F-4D97-AF65-F5344CB8AC3E}">
        <p14:creationId xmlns:p14="http://schemas.microsoft.com/office/powerpoint/2010/main" val="354578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Litigating because of alleged trademark violation in the Metaverse</a:t>
            </a:r>
          </a:p>
        </p:txBody>
      </p:sp>
      <p:sp>
        <p:nvSpPr>
          <p:cNvPr id="3" name="Content Placeholder 2">
            <a:extLst>
              <a:ext uri="{FF2B5EF4-FFF2-40B4-BE49-F238E27FC236}">
                <a16:creationId xmlns:a16="http://schemas.microsoft.com/office/drawing/2014/main" id="{9949D9CC-B3C7-EA81-8B22-D31520E9F3CB}"/>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mn-lt"/>
                <a:cs typeface="+mn-lt"/>
              </a:rPr>
              <a:t>Suing an Avatar? </a:t>
            </a:r>
          </a:p>
          <a:p>
            <a:r>
              <a:rPr lang="en-US" dirty="0">
                <a:ea typeface="+mn-lt"/>
                <a:cs typeface="+mn-lt"/>
              </a:rPr>
              <a:t>Eros sued an avatar by the name of "Volkov </a:t>
            </a:r>
            <a:r>
              <a:rPr lang="en-US" dirty="0" err="1">
                <a:ea typeface="+mn-lt"/>
                <a:cs typeface="+mn-lt"/>
              </a:rPr>
              <a:t>Cattaneo</a:t>
            </a:r>
            <a:r>
              <a:rPr lang="en-US" dirty="0">
                <a:ea typeface="+mn-lt"/>
                <a:cs typeface="+mn-lt"/>
              </a:rPr>
              <a:t>", and obtained real life name (Robert Leatherwood) and address </a:t>
            </a:r>
            <a:r>
              <a:rPr lang="en-GB" dirty="0">
                <a:ea typeface="+mn-lt"/>
                <a:cs typeface="+mn-lt"/>
              </a:rPr>
              <a:t>(N</a:t>
            </a:r>
            <a:r>
              <a:rPr lang="en-US" dirty="0" err="1">
                <a:ea typeface="+mn-lt"/>
                <a:cs typeface="+mn-lt"/>
              </a:rPr>
              <a:t>orth</a:t>
            </a:r>
            <a:r>
              <a:rPr lang="en-US" dirty="0">
                <a:ea typeface="+mn-lt"/>
                <a:cs typeface="+mn-lt"/>
              </a:rPr>
              <a:t> Richland Hills, TX, USA) through discovery (3 July 2007, </a:t>
            </a:r>
            <a:r>
              <a:rPr lang="en-GB" dirty="0">
                <a:ea typeface="+mn-lt"/>
                <a:cs typeface="+mn-lt"/>
              </a:rPr>
              <a:t>Eros, LLC, v. John Doe, US Dist. Ct. Middle District of Florida, Case No: 8:07-cv-1158-T-24TGW [2007].</a:t>
            </a:r>
            <a:r>
              <a:rPr lang="en-US" dirty="0">
                <a:ea typeface="+mn-lt"/>
                <a:cs typeface="+mn-lt"/>
              </a:rPr>
              <a:t>).</a:t>
            </a:r>
            <a:endParaRPr lang="de-CH" dirty="0">
              <a:ea typeface="+mn-lt"/>
              <a:cs typeface="+mn-lt"/>
            </a:endParaRPr>
          </a:p>
          <a:p>
            <a:r>
              <a:rPr lang="en-US" dirty="0">
                <a:ea typeface="+mn-lt"/>
                <a:cs typeface="+mn-lt"/>
              </a:rPr>
              <a:t>In Eros et al. v. Thomas Simon a/k/a Rase Kenzo, US District Court for the Eastern District of New York, </a:t>
            </a:r>
            <a:r>
              <a:rPr lang="en-GB" dirty="0">
                <a:ea typeface="+mn-lt"/>
                <a:cs typeface="+mn-lt"/>
              </a:rPr>
              <a:t>Case 1:07-cv-04447-SLT-JMA</a:t>
            </a:r>
            <a:r>
              <a:rPr lang="en-US" dirty="0">
                <a:ea typeface="+mn-lt"/>
                <a:cs typeface="+mn-lt"/>
              </a:rPr>
              <a:t>), Eros already knew the real-life name behind Rase Kenzo. It had first sought a solution through the organizer of the respective metaverse space "Linden Lab", but did not get an answer. </a:t>
            </a:r>
            <a:endParaRPr lang="de-CH" dirty="0">
              <a:ea typeface="+mn-lt"/>
              <a:cs typeface="+mn-lt"/>
            </a:endParaRPr>
          </a:p>
        </p:txBody>
      </p:sp>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13</a:t>
            </a:fld>
            <a:endParaRPr lang="de-DE"/>
          </a:p>
        </p:txBody>
      </p:sp>
    </p:spTree>
    <p:extLst>
      <p:ext uri="{BB962C8B-B14F-4D97-AF65-F5344CB8AC3E}">
        <p14:creationId xmlns:p14="http://schemas.microsoft.com/office/powerpoint/2010/main" val="192326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Litigating because of alleged trademark violation in the Metaverse</a:t>
            </a:r>
          </a:p>
        </p:txBody>
      </p:sp>
      <p:sp>
        <p:nvSpPr>
          <p:cNvPr id="3" name="Content Placeholder 2">
            <a:extLst>
              <a:ext uri="{FF2B5EF4-FFF2-40B4-BE49-F238E27FC236}">
                <a16:creationId xmlns:a16="http://schemas.microsoft.com/office/drawing/2014/main" id="{9949D9CC-B3C7-EA81-8B22-D31520E9F3CB}"/>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What law applies? Where to sue?</a:t>
            </a:r>
          </a:p>
          <a:p>
            <a:pPr marL="0" indent="0">
              <a:buNone/>
            </a:pPr>
            <a:r>
              <a:rPr lang="en-US" dirty="0">
                <a:ea typeface="+mn-lt"/>
                <a:cs typeface="+mn-lt"/>
              </a:rPr>
              <a:t>The law and place of jurisdiction in the T&amp;C of the Metaverse are of no use against the alleged infringer. </a:t>
            </a:r>
          </a:p>
          <a:p>
            <a:pPr marL="0" indent="0">
              <a:buNone/>
            </a:pPr>
            <a:r>
              <a:rPr lang="en-GB" dirty="0">
                <a:ea typeface="+mn-lt"/>
                <a:cs typeface="+mn-lt"/>
              </a:rPr>
              <a:t>Place of jurisdiction may be anywhere where the alleged trademark violation has a commercial effect or is directed</a:t>
            </a:r>
            <a:r>
              <a:rPr lang="en-US" dirty="0">
                <a:ea typeface="+mn-lt"/>
                <a:cs typeface="+mn-lt"/>
              </a:rPr>
              <a:t>. </a:t>
            </a:r>
            <a:endParaRPr lang="de-CH" dirty="0">
              <a:ea typeface="+mn-lt"/>
              <a:cs typeface="+mn-lt"/>
            </a:endParaRPr>
          </a:p>
        </p:txBody>
      </p:sp>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14</a:t>
            </a:fld>
            <a:endParaRPr lang="de-DE"/>
          </a:p>
        </p:txBody>
      </p:sp>
    </p:spTree>
    <p:extLst>
      <p:ext uri="{BB962C8B-B14F-4D97-AF65-F5344CB8AC3E}">
        <p14:creationId xmlns:p14="http://schemas.microsoft.com/office/powerpoint/2010/main" val="261220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Notice and Take down</a:t>
            </a:r>
          </a:p>
        </p:txBody>
      </p:sp>
      <p:sp>
        <p:nvSpPr>
          <p:cNvPr id="3" name="Content Placeholder 2">
            <a:extLst>
              <a:ext uri="{FF2B5EF4-FFF2-40B4-BE49-F238E27FC236}">
                <a16:creationId xmlns:a16="http://schemas.microsoft.com/office/drawing/2014/main" id="{9949D9CC-B3C7-EA81-8B22-D31520E9F3CB}"/>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1800" b="1" kern="500" dirty="0" err="1">
                <a:effectLst/>
                <a:latin typeface="Arial" panose="020B0604020202020204" pitchFamily="34" charset="0"/>
                <a:ea typeface="Times New Roman" panose="02020603050405020304" pitchFamily="18" charset="0"/>
                <a:cs typeface="Times New Roman" panose="02020603050405020304" pitchFamily="18" charset="0"/>
              </a:rPr>
              <a:t>Decentraland</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 is a 3D virtual world browser-based platform overseen by the nonprofit </a:t>
            </a:r>
            <a:r>
              <a:rPr lang="en-US" sz="1800" kern="500" dirty="0" err="1">
                <a:effectLst/>
                <a:latin typeface="Arial" panose="020B0604020202020204" pitchFamily="34" charset="0"/>
                <a:ea typeface="Times New Roman" panose="02020603050405020304" pitchFamily="18" charset="0"/>
                <a:cs typeface="Times New Roman" panose="02020603050405020304" pitchFamily="18" charset="0"/>
              </a:rPr>
              <a:t>Decentraland</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 Foundation</a:t>
            </a:r>
            <a:r>
              <a:rPr lang="en-US" dirty="0">
                <a:ea typeface="+mn-lt"/>
                <a:cs typeface="+mn-lt"/>
              </a:rPr>
              <a:t>.</a:t>
            </a:r>
          </a:p>
          <a:p>
            <a:pPr marL="575945">
              <a:lnSpc>
                <a:spcPct val="120000"/>
              </a:lnSpc>
              <a:spcBef>
                <a:spcPts val="600"/>
              </a:spcBef>
              <a:spcAft>
                <a:spcPts val="600"/>
              </a:spcAft>
            </a:pP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17. Notice and Procedure for Making Claims of Copyright Infringement</a:t>
            </a:r>
            <a:endParaRPr lang="de-CH" sz="1800" kern="500" dirty="0">
              <a:effectLst/>
              <a:latin typeface="Arial" panose="020B0604020202020204" pitchFamily="34" charset="0"/>
              <a:ea typeface="Times New Roman" panose="02020603050405020304" pitchFamily="18" charset="0"/>
              <a:cs typeface="Times New Roman" panose="02020603050405020304" pitchFamily="18" charset="0"/>
            </a:endParaRPr>
          </a:p>
          <a:p>
            <a:pPr marL="575945">
              <a:lnSpc>
                <a:spcPct val="120000"/>
              </a:lnSpc>
              <a:spcBef>
                <a:spcPts val="600"/>
              </a:spcBef>
              <a:spcAft>
                <a:spcPts val="600"/>
              </a:spcAft>
            </a:pP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If you believe that your Intellectual Property Rights (as this term is defined in the Content Policy) or the Intellectual Property Rights of a person on whose behalf you are authorized to act has been infringed, you are encouraged to contact the infringing party directly. Additionally, you may also contact the Foundation providing …information:</a:t>
            </a:r>
            <a:endParaRPr lang="de-CH" sz="1800" kern="500" dirty="0">
              <a:effectLst/>
              <a:latin typeface="Arial" panose="020B0604020202020204" pitchFamily="34" charset="0"/>
              <a:ea typeface="Times New Roman" panose="02020603050405020304" pitchFamily="18" charset="0"/>
              <a:cs typeface="Times New Roman" panose="02020603050405020304" pitchFamily="18" charset="0"/>
            </a:endParaRPr>
          </a:p>
          <a:p>
            <a:pPr marL="575945">
              <a:lnSpc>
                <a:spcPct val="120000"/>
              </a:lnSpc>
              <a:spcBef>
                <a:spcPts val="600"/>
              </a:spcBef>
              <a:spcAft>
                <a:spcPts val="600"/>
              </a:spcAft>
            </a:pP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To the extent possible, </a:t>
            </a:r>
            <a:r>
              <a:rPr lang="en-GB" sz="1800" b="1" kern="500" dirty="0">
                <a:effectLst/>
                <a:latin typeface="Arial" panose="020B0604020202020204" pitchFamily="34" charset="0"/>
                <a:ea typeface="Times New Roman" panose="02020603050405020304" pitchFamily="18" charset="0"/>
                <a:cs typeface="Times New Roman" panose="02020603050405020304" pitchFamily="18" charset="0"/>
              </a:rPr>
              <a:t>the Foundation may try to reach the would-be infringing party</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 to forward your concerns. The Foundation is not in a position to assess the legal merits of the claims.</a:t>
            </a:r>
            <a:endParaRPr lang="de-CH" sz="1800" kern="500" dirty="0">
              <a:effectLst/>
              <a:latin typeface="Arial" panose="020B0604020202020204" pitchFamily="34" charset="0"/>
              <a:ea typeface="Times New Roman" panose="02020603050405020304" pitchFamily="18" charset="0"/>
              <a:cs typeface="Times New Roman" panose="02020603050405020304" pitchFamily="18" charset="0"/>
            </a:endParaRPr>
          </a:p>
          <a:p>
            <a:pPr marL="575945">
              <a:lnSpc>
                <a:spcPct val="120000"/>
              </a:lnSpc>
              <a:spcBef>
                <a:spcPts val="600"/>
              </a:spcBef>
              <a:spcAft>
                <a:spcPts val="600"/>
              </a:spcAft>
            </a:pP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As the Foundation does not control the Content being uploaded by the users, if the user does not agree with your claim and/or does not accept to withdraw the infringing content, the DAO, as per the votes of the community, may take any of the following measures, (</a:t>
            </a:r>
            <a:r>
              <a:rPr lang="en-GB" sz="1800" kern="5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500" dirty="0">
                <a:effectLst/>
                <a:latin typeface="Arial" panose="020B0604020202020204" pitchFamily="34" charset="0"/>
                <a:ea typeface="Times New Roman" panose="02020603050405020304" pitchFamily="18" charset="0"/>
                <a:cs typeface="Times New Roman" panose="02020603050405020304" pitchFamily="18" charset="0"/>
              </a:rPr>
              <a:t>block the infringing Content</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 so as to render it inaccessible through the Tools (although it could be still accessible through other clients); (ii) </a:t>
            </a:r>
            <a:r>
              <a:rPr lang="en-GB" sz="1800" b="1" kern="500" dirty="0">
                <a:effectLst/>
                <a:latin typeface="Arial" panose="020B0604020202020204" pitchFamily="34" charset="0"/>
                <a:ea typeface="Times New Roman" panose="02020603050405020304" pitchFamily="18" charset="0"/>
                <a:cs typeface="Times New Roman" panose="02020603050405020304" pitchFamily="18" charset="0"/>
              </a:rPr>
              <a:t>block the infringing user's Account</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 Any further action, claim or remedy against the infringing user must be undertaken by the aggrieved user.</a:t>
            </a:r>
            <a:endParaRPr lang="de-CH" sz="1800" kern="500" dirty="0">
              <a:effectLst/>
              <a:latin typeface="Arial" panose="020B0604020202020204" pitchFamily="34" charset="0"/>
              <a:ea typeface="Times New Roman" panose="02020603050405020304" pitchFamily="18" charset="0"/>
              <a:cs typeface="Times New Roman" panose="02020603050405020304" pitchFamily="18" charset="0"/>
            </a:endParaRPr>
          </a:p>
          <a:p>
            <a:pPr marL="575945">
              <a:lnSpc>
                <a:spcPct val="120000"/>
              </a:lnSpc>
              <a:spcBef>
                <a:spcPts val="600"/>
              </a:spcBef>
              <a:spcAft>
                <a:spcPts val="600"/>
              </a:spcAft>
            </a:pP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Although not at the core of its role or responsibilities, to the extent technically possible, the Foundation may also, at its sole discretion, (</a:t>
            </a:r>
            <a:r>
              <a:rPr lang="en-GB" sz="1800" kern="5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500" dirty="0">
                <a:effectLst/>
                <a:latin typeface="Arial" panose="020B0604020202020204" pitchFamily="34" charset="0"/>
                <a:ea typeface="Times New Roman" panose="02020603050405020304" pitchFamily="18" charset="0"/>
                <a:cs typeface="Times New Roman" panose="02020603050405020304" pitchFamily="18" charset="0"/>
              </a:rPr>
              <a:t>block any kind of Content uploaded by users; (ii) suspend user Accounts; and/or (iii) request documents evidencing the right of the contributor to use Intellectual Property Rights embedded in the Content</a:t>
            </a:r>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a:t>
            </a:r>
            <a:endParaRPr lang="de-CH" sz="1800" kern="5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ea typeface="+mn-lt"/>
              <a:cs typeface="+mn-lt"/>
            </a:endParaRPr>
          </a:p>
        </p:txBody>
      </p:sp>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15</a:t>
            </a:fld>
            <a:endParaRPr lang="de-DE"/>
          </a:p>
        </p:txBody>
      </p:sp>
    </p:spTree>
    <p:extLst>
      <p:ext uri="{BB962C8B-B14F-4D97-AF65-F5344CB8AC3E}">
        <p14:creationId xmlns:p14="http://schemas.microsoft.com/office/powerpoint/2010/main" val="303427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C41A-7942-A15B-B26A-9D8DC870D86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893C80B-84C6-6B53-583E-5A2DA07B8CB7}"/>
              </a:ext>
            </a:extLst>
          </p:cNvPr>
          <p:cNvSpPr>
            <a:spLocks noGrp="1"/>
          </p:cNvSpPr>
          <p:nvPr>
            <p:ph type="body" sz="quarter" idx="10"/>
          </p:nvPr>
        </p:nvSpPr>
        <p:spPr/>
        <p:txBody>
          <a:bodyPr/>
          <a:lstStyle/>
          <a:p>
            <a:endParaRPr lang="en-US"/>
          </a:p>
        </p:txBody>
      </p:sp>
      <p:pic>
        <p:nvPicPr>
          <p:cNvPr id="4" name="Picture 4" descr="A picture containing PowerPoint&#10;&#10;Description automatically generated">
            <a:extLst>
              <a:ext uri="{FF2B5EF4-FFF2-40B4-BE49-F238E27FC236}">
                <a16:creationId xmlns:a16="http://schemas.microsoft.com/office/drawing/2014/main" id="{2007EC81-6690-C545-AC10-FBDD4B3E2C71}"/>
              </a:ext>
            </a:extLst>
          </p:cNvPr>
          <p:cNvPicPr>
            <a:picLocks noChangeAspect="1"/>
          </p:cNvPicPr>
          <p:nvPr/>
        </p:nvPicPr>
        <p:blipFill>
          <a:blip r:embed="rId3"/>
          <a:stretch>
            <a:fillRect/>
          </a:stretch>
        </p:blipFill>
        <p:spPr>
          <a:xfrm>
            <a:off x="-36231" y="-11730"/>
            <a:ext cx="12270979" cy="6891427"/>
          </a:xfrm>
          <a:prstGeom prst="rect">
            <a:avLst/>
          </a:prstGeom>
        </p:spPr>
      </p:pic>
    </p:spTree>
    <p:extLst>
      <p:ext uri="{BB962C8B-B14F-4D97-AF65-F5344CB8AC3E}">
        <p14:creationId xmlns:p14="http://schemas.microsoft.com/office/powerpoint/2010/main" val="3077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A31A-4A53-E849-7808-E77AF5E4FB88}"/>
              </a:ext>
            </a:extLst>
          </p:cNvPr>
          <p:cNvSpPr>
            <a:spLocks noGrp="1"/>
          </p:cNvSpPr>
          <p:nvPr>
            <p:ph type="title"/>
          </p:nvPr>
        </p:nvSpPr>
        <p:spPr/>
        <p:txBody>
          <a:bodyPr/>
          <a:lstStyle/>
          <a:p>
            <a:r>
              <a:rPr lang="en-US" dirty="0"/>
              <a:t>NFTs within and outside of the Metaverse</a:t>
            </a:r>
          </a:p>
        </p:txBody>
      </p:sp>
      <p:sp>
        <p:nvSpPr>
          <p:cNvPr id="3" name="Footer Placeholder 2">
            <a:extLst>
              <a:ext uri="{FF2B5EF4-FFF2-40B4-BE49-F238E27FC236}">
                <a16:creationId xmlns:a16="http://schemas.microsoft.com/office/drawing/2014/main" id="{51F68B77-B4E4-C976-8DDB-13A5AC6E3AC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345DFE3-9CD7-B5EE-D6CD-953CD327E1C9}"/>
              </a:ext>
            </a:extLst>
          </p:cNvPr>
          <p:cNvSpPr>
            <a:spLocks noGrp="1"/>
          </p:cNvSpPr>
          <p:nvPr>
            <p:ph type="sldNum" sz="quarter" idx="12"/>
          </p:nvPr>
        </p:nvSpPr>
        <p:spPr/>
        <p:txBody>
          <a:bodyPr/>
          <a:lstStyle/>
          <a:p>
            <a:fld id="{36545455-7BA2-6E4F-A079-9EB0021E9CE8}" type="slidenum">
              <a:rPr lang="de-DE" smtClean="0"/>
              <a:t>2</a:t>
            </a:fld>
            <a:endParaRPr lang="de-DE"/>
          </a:p>
        </p:txBody>
      </p:sp>
      <p:sp>
        <p:nvSpPr>
          <p:cNvPr id="5" name="Content Placeholder 4">
            <a:extLst>
              <a:ext uri="{FF2B5EF4-FFF2-40B4-BE49-F238E27FC236}">
                <a16:creationId xmlns:a16="http://schemas.microsoft.com/office/drawing/2014/main" id="{44349E81-90AC-431F-3AFC-DD59A87DA682}"/>
              </a:ext>
            </a:extLst>
          </p:cNvPr>
          <p:cNvSpPr>
            <a:spLocks noGrp="1"/>
          </p:cNvSpPr>
          <p:nvPr>
            <p:ph sz="half" idx="13"/>
          </p:nvPr>
        </p:nvSpPr>
        <p:spPr>
          <a:xfrm>
            <a:off x="679977" y="1128147"/>
            <a:ext cx="5282251" cy="4922133"/>
          </a:xfrm>
        </p:spPr>
        <p:txBody>
          <a:bodyPr vert="horz" lIns="91440" tIns="45720" rIns="91440" bIns="45720" rtlCol="0" anchor="t">
            <a:noAutofit/>
          </a:bodyPr>
          <a:lstStyle/>
          <a:p>
            <a:pPr marL="0" indent="0">
              <a:buNone/>
            </a:pPr>
            <a:r>
              <a:rPr lang="en-US" sz="2000" dirty="0">
                <a:ea typeface="+mn-lt"/>
                <a:cs typeface="+mn-lt"/>
              </a:rPr>
              <a:t>NFT: a locker key</a:t>
            </a:r>
          </a:p>
          <a:p>
            <a:pPr marL="0" indent="0">
              <a:buNone/>
            </a:pPr>
            <a:r>
              <a:rPr lang="en-US" sz="2000" dirty="0">
                <a:ea typeface="+mn-lt"/>
                <a:cs typeface="+mn-lt"/>
              </a:rPr>
              <a:t>Legal effect depends on the intention of the parties, not on the NFT</a:t>
            </a:r>
            <a:endParaRPr lang="en-US" sz="1800" dirty="0"/>
          </a:p>
          <a:p>
            <a:endParaRPr lang="en-US" dirty="0"/>
          </a:p>
        </p:txBody>
      </p:sp>
      <p:sp>
        <p:nvSpPr>
          <p:cNvPr id="7" name="AutoShape 4">
            <a:extLst>
              <a:ext uri="{FF2B5EF4-FFF2-40B4-BE49-F238E27FC236}">
                <a16:creationId xmlns:a16="http://schemas.microsoft.com/office/drawing/2014/main" id="{237C0295-022A-7BA1-9CA0-0F52E071CC69}"/>
              </a:ext>
            </a:extLst>
          </p:cNvPr>
          <p:cNvSpPr>
            <a:spLocks noChangeAspect="1" noChangeArrowheads="1"/>
          </p:cNvSpPr>
          <p:nvPr/>
        </p:nvSpPr>
        <p:spPr bwMode="auto">
          <a:xfrm>
            <a:off x="5943599" y="3276599"/>
            <a:ext cx="2605489" cy="2605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9" name="Picture 8">
            <a:extLst>
              <a:ext uri="{FF2B5EF4-FFF2-40B4-BE49-F238E27FC236}">
                <a16:creationId xmlns:a16="http://schemas.microsoft.com/office/drawing/2014/main" id="{CDC10FB3-F09B-561F-0F26-764948B43152}"/>
              </a:ext>
            </a:extLst>
          </p:cNvPr>
          <p:cNvPicPr>
            <a:picLocks noChangeAspect="1"/>
          </p:cNvPicPr>
          <p:nvPr/>
        </p:nvPicPr>
        <p:blipFill>
          <a:blip r:embed="rId3"/>
          <a:stretch>
            <a:fillRect/>
          </a:stretch>
        </p:blipFill>
        <p:spPr>
          <a:xfrm>
            <a:off x="6229774" y="1853181"/>
            <a:ext cx="5602235" cy="3151638"/>
          </a:xfrm>
          <a:prstGeom prst="rect">
            <a:avLst/>
          </a:prstGeom>
        </p:spPr>
      </p:pic>
    </p:spTree>
    <p:extLst>
      <p:ext uri="{BB962C8B-B14F-4D97-AF65-F5344CB8AC3E}">
        <p14:creationId xmlns:p14="http://schemas.microsoft.com/office/powerpoint/2010/main" val="227221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9C96-1E88-52D4-49C7-D4EE668F64BC}"/>
              </a:ext>
            </a:extLst>
          </p:cNvPr>
          <p:cNvSpPr>
            <a:spLocks noGrp="1"/>
          </p:cNvSpPr>
          <p:nvPr>
            <p:ph type="title"/>
          </p:nvPr>
        </p:nvSpPr>
        <p:spPr/>
        <p:txBody>
          <a:bodyPr/>
          <a:lstStyle/>
          <a:p>
            <a:r>
              <a:rPr lang="en-GB" dirty="0"/>
              <a:t>Trademarks</a:t>
            </a:r>
            <a:endParaRPr lang="de-CH" dirty="0"/>
          </a:p>
        </p:txBody>
      </p:sp>
      <p:sp>
        <p:nvSpPr>
          <p:cNvPr id="5" name="Content Placeholder 4">
            <a:extLst>
              <a:ext uri="{FF2B5EF4-FFF2-40B4-BE49-F238E27FC236}">
                <a16:creationId xmlns:a16="http://schemas.microsoft.com/office/drawing/2014/main" id="{B0E982F4-E5CE-BCEC-D5D5-2AA0AA12A7CE}"/>
              </a:ext>
            </a:extLst>
          </p:cNvPr>
          <p:cNvSpPr>
            <a:spLocks noGrp="1"/>
          </p:cNvSpPr>
          <p:nvPr>
            <p:ph idx="1"/>
          </p:nvPr>
        </p:nvSpPr>
        <p:spPr/>
        <p:txBody>
          <a:bodyPr/>
          <a:lstStyle/>
          <a:p>
            <a:pPr>
              <a:spcBef>
                <a:spcPts val="600"/>
              </a:spcBef>
              <a:spcAft>
                <a:spcPts val="600"/>
              </a:spcAft>
            </a:pPr>
            <a:r>
              <a:rPr lang="en-US" sz="2000" kern="500" dirty="0">
                <a:effectLst/>
                <a:ea typeface="Times New Roman" panose="02020603050405020304" pitchFamily="18" charset="0"/>
                <a:cs typeface="Times New Roman" panose="02020603050405020304" pitchFamily="18" charset="0"/>
              </a:rPr>
              <a:t>Trademark is the right to exclusively control the commercial communication associated with a signifier and the relevant goods and services in the relevant jurisdiction.</a:t>
            </a:r>
            <a:endParaRPr lang="de-CH" sz="2000" kern="500" dirty="0">
              <a:effectLst/>
              <a:ea typeface="Times New Roman" panose="02020603050405020304" pitchFamily="18" charset="0"/>
              <a:cs typeface="Times New Roman" panose="02020603050405020304" pitchFamily="18" charset="0"/>
            </a:endParaRPr>
          </a:p>
          <a:p>
            <a:pPr>
              <a:spcBef>
                <a:spcPts val="600"/>
              </a:spcBef>
              <a:spcAft>
                <a:spcPts val="600"/>
              </a:spcAft>
            </a:pPr>
            <a:r>
              <a:rPr lang="en-US" sz="2000" kern="500" dirty="0">
                <a:effectLst/>
                <a:ea typeface="Times New Roman" panose="02020603050405020304" pitchFamily="18" charset="0"/>
                <a:cs typeface="Times New Roman" panose="02020603050405020304" pitchFamily="18" charset="0"/>
              </a:rPr>
              <a:t>Trademark law protects the trademark owner and the consumer from actual or potential confusion about the communication associated with the signifier and the relevant goods or services in the relevant jurisdiction.</a:t>
            </a:r>
            <a:endParaRPr lang="de-CH" sz="2000" kern="500" dirty="0">
              <a:effectLst/>
              <a:ea typeface="Times New Roman" panose="02020603050405020304" pitchFamily="18" charset="0"/>
              <a:cs typeface="Times New Roman" panose="02020603050405020304" pitchFamily="18" charset="0"/>
            </a:endParaRPr>
          </a:p>
          <a:p>
            <a:endParaRPr lang="de-CH" dirty="0"/>
          </a:p>
        </p:txBody>
      </p:sp>
      <p:sp>
        <p:nvSpPr>
          <p:cNvPr id="3" name="Footer Placeholder 2">
            <a:extLst>
              <a:ext uri="{FF2B5EF4-FFF2-40B4-BE49-F238E27FC236}">
                <a16:creationId xmlns:a16="http://schemas.microsoft.com/office/drawing/2014/main" id="{5C7B08EF-5E4B-E300-D497-B46402FCDC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370D400-F7E5-F4F6-CFB4-BB4C966216B3}"/>
              </a:ext>
            </a:extLst>
          </p:cNvPr>
          <p:cNvSpPr>
            <a:spLocks noGrp="1"/>
          </p:cNvSpPr>
          <p:nvPr>
            <p:ph type="sldNum" sz="quarter" idx="12"/>
          </p:nvPr>
        </p:nvSpPr>
        <p:spPr/>
        <p:txBody>
          <a:bodyPr/>
          <a:lstStyle/>
          <a:p>
            <a:fld id="{36545455-7BA2-6E4F-A079-9EB0021E9CE8}" type="slidenum">
              <a:rPr lang="de-DE" smtClean="0"/>
              <a:t>3</a:t>
            </a:fld>
            <a:endParaRPr lang="de-DE"/>
          </a:p>
        </p:txBody>
      </p:sp>
    </p:spTree>
    <p:extLst>
      <p:ext uri="{BB962C8B-B14F-4D97-AF65-F5344CB8AC3E}">
        <p14:creationId xmlns:p14="http://schemas.microsoft.com/office/powerpoint/2010/main" val="100147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9C96-1E88-52D4-49C7-D4EE668F64BC}"/>
              </a:ext>
            </a:extLst>
          </p:cNvPr>
          <p:cNvSpPr>
            <a:spLocks noGrp="1"/>
          </p:cNvSpPr>
          <p:nvPr>
            <p:ph type="title"/>
          </p:nvPr>
        </p:nvSpPr>
        <p:spPr/>
        <p:txBody>
          <a:bodyPr/>
          <a:lstStyle/>
          <a:p>
            <a:r>
              <a:rPr lang="en-GB" dirty="0"/>
              <a:t>Trademarks within and outside the Metaverse</a:t>
            </a:r>
            <a:endParaRPr lang="de-CH" dirty="0"/>
          </a:p>
        </p:txBody>
      </p:sp>
      <p:sp>
        <p:nvSpPr>
          <p:cNvPr id="5" name="Content Placeholder 4">
            <a:extLst>
              <a:ext uri="{FF2B5EF4-FFF2-40B4-BE49-F238E27FC236}">
                <a16:creationId xmlns:a16="http://schemas.microsoft.com/office/drawing/2014/main" id="{B0E982F4-E5CE-BCEC-D5D5-2AA0AA12A7CE}"/>
              </a:ext>
            </a:extLst>
          </p:cNvPr>
          <p:cNvSpPr>
            <a:spLocks noGrp="1"/>
          </p:cNvSpPr>
          <p:nvPr>
            <p:ph idx="1"/>
          </p:nvPr>
        </p:nvSpPr>
        <p:spPr>
          <a:xfrm>
            <a:off x="677333" y="1506536"/>
            <a:ext cx="10811934" cy="948429"/>
          </a:xfrm>
        </p:spPr>
        <p:txBody>
          <a:bodyPr/>
          <a:lstStyle/>
          <a:p>
            <a:pPr>
              <a:spcBef>
                <a:spcPts val="600"/>
              </a:spcBef>
              <a:spcAft>
                <a:spcPts val="600"/>
              </a:spcAft>
            </a:pPr>
            <a:r>
              <a:rPr lang="en-US" sz="1800" kern="500" dirty="0">
                <a:latin typeface="Arial" panose="020B0604020202020204" pitchFamily="34" charset="0"/>
                <a:cs typeface="Times New Roman" panose="02020603050405020304" pitchFamily="18" charset="0"/>
              </a:rPr>
              <a:t>Differences between trademarks in real life and those in the metaverse are shrinking.</a:t>
            </a:r>
          </a:p>
          <a:p>
            <a:pPr>
              <a:spcBef>
                <a:spcPts val="600"/>
              </a:spcBef>
              <a:spcAft>
                <a:spcPts val="600"/>
              </a:spcAft>
            </a:pPr>
            <a:r>
              <a:rPr lang="en-US" sz="1800" kern="500" dirty="0">
                <a:latin typeface="Arial" panose="020B0604020202020204" pitchFamily="34" charset="0"/>
                <a:ea typeface="Times New Roman" panose="02020603050405020304" pitchFamily="18" charset="0"/>
                <a:cs typeface="Times New Roman" panose="02020603050405020304" pitchFamily="18" charset="0"/>
              </a:rPr>
              <a:t>B</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usiness practice is developing:</a:t>
            </a:r>
            <a:r>
              <a:rPr lang="en-US" sz="1800" kern="500" dirty="0">
                <a:latin typeface="Arial" panose="020B0604020202020204" pitchFamily="34" charset="0"/>
                <a:ea typeface="Times New Roman" panose="02020603050405020304" pitchFamily="18" charset="0"/>
                <a:cs typeface="Times New Roman" panose="02020603050405020304" pitchFamily="18" charset="0"/>
              </a:rPr>
              <a:t> increasing expectation </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that an enterprise offers both</a:t>
            </a:r>
            <a:r>
              <a:rPr lang="en-US" sz="2000" kern="500" dirty="0">
                <a:latin typeface="Arial" panose="020B0604020202020204" pitchFamily="34" charset="0"/>
                <a:ea typeface="Times New Roman" panose="02020603050405020304" pitchFamily="18" charset="0"/>
                <a:cs typeface="Times New Roman" panose="02020603050405020304" pitchFamily="18" charset="0"/>
              </a:rPr>
              <a:t>.</a:t>
            </a:r>
            <a:endParaRPr lang="de-CH" sz="2000" kern="500" dirty="0">
              <a:effectLst/>
              <a:ea typeface="Times New Roman" panose="02020603050405020304" pitchFamily="18" charset="0"/>
              <a:cs typeface="Times New Roman" panose="02020603050405020304" pitchFamily="18" charset="0"/>
            </a:endParaRPr>
          </a:p>
          <a:p>
            <a:endParaRPr lang="de-CH" dirty="0"/>
          </a:p>
        </p:txBody>
      </p:sp>
      <p:sp>
        <p:nvSpPr>
          <p:cNvPr id="3" name="Footer Placeholder 2">
            <a:extLst>
              <a:ext uri="{FF2B5EF4-FFF2-40B4-BE49-F238E27FC236}">
                <a16:creationId xmlns:a16="http://schemas.microsoft.com/office/drawing/2014/main" id="{5C7B08EF-5E4B-E300-D497-B46402FCDC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370D400-F7E5-F4F6-CFB4-BB4C966216B3}"/>
              </a:ext>
            </a:extLst>
          </p:cNvPr>
          <p:cNvSpPr>
            <a:spLocks noGrp="1"/>
          </p:cNvSpPr>
          <p:nvPr>
            <p:ph type="sldNum" sz="quarter" idx="12"/>
          </p:nvPr>
        </p:nvSpPr>
        <p:spPr/>
        <p:txBody>
          <a:bodyPr/>
          <a:lstStyle/>
          <a:p>
            <a:fld id="{36545455-7BA2-6E4F-A079-9EB0021E9CE8}" type="slidenum">
              <a:rPr lang="de-DE" smtClean="0"/>
              <a:t>4</a:t>
            </a:fld>
            <a:endParaRPr lang="de-DE"/>
          </a:p>
        </p:txBody>
      </p:sp>
      <p:graphicFrame>
        <p:nvGraphicFramePr>
          <p:cNvPr id="6" name="Table 6">
            <a:extLst>
              <a:ext uri="{FF2B5EF4-FFF2-40B4-BE49-F238E27FC236}">
                <a16:creationId xmlns:a16="http://schemas.microsoft.com/office/drawing/2014/main" id="{6784F4DD-2637-FDCC-47C7-20E1E2C5C431}"/>
              </a:ext>
            </a:extLst>
          </p:cNvPr>
          <p:cNvGraphicFramePr>
            <a:graphicFrameLocks noGrp="1"/>
          </p:cNvGraphicFramePr>
          <p:nvPr>
            <p:extLst>
              <p:ext uri="{D42A27DB-BD31-4B8C-83A1-F6EECF244321}">
                <p14:modId xmlns:p14="http://schemas.microsoft.com/office/powerpoint/2010/main" val="1349215827"/>
              </p:ext>
            </p:extLst>
          </p:nvPr>
        </p:nvGraphicFramePr>
        <p:xfrm>
          <a:off x="1336262" y="2741453"/>
          <a:ext cx="8128000" cy="2565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55459448"/>
                    </a:ext>
                  </a:extLst>
                </a:gridCol>
                <a:gridCol w="4064000">
                  <a:extLst>
                    <a:ext uri="{9D8B030D-6E8A-4147-A177-3AD203B41FA5}">
                      <a16:colId xmlns:a16="http://schemas.microsoft.com/office/drawing/2014/main" val="1508656041"/>
                    </a:ext>
                  </a:extLst>
                </a:gridCol>
              </a:tblGrid>
              <a:tr h="370840">
                <a:tc>
                  <a:txBody>
                    <a:bodyPr/>
                    <a:lstStyle/>
                    <a:p>
                      <a:r>
                        <a:rPr lang="en-GB" dirty="0"/>
                        <a:t>separate</a:t>
                      </a:r>
                      <a:endParaRPr lang="de-CH" dirty="0"/>
                    </a:p>
                  </a:txBody>
                  <a:tcPr/>
                </a:tc>
                <a:tc>
                  <a:txBody>
                    <a:bodyPr/>
                    <a:lstStyle/>
                    <a:p>
                      <a:r>
                        <a:rPr lang="en-GB" dirty="0"/>
                        <a:t>but converging</a:t>
                      </a:r>
                      <a:endParaRPr lang="de-CH" dirty="0"/>
                    </a:p>
                  </a:txBody>
                  <a:tcPr/>
                </a:tc>
                <a:extLst>
                  <a:ext uri="{0D108BD9-81ED-4DB2-BD59-A6C34878D82A}">
                    <a16:rowId xmlns:a16="http://schemas.microsoft.com/office/drawing/2014/main" val="11745239"/>
                  </a:ext>
                </a:extLst>
              </a:tr>
              <a:tr h="370840">
                <a:tc>
                  <a:txBody>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mostly separate distribution channels</a:t>
                      </a:r>
                      <a:endParaRPr lang="de-CH" dirty="0"/>
                    </a:p>
                  </a:txBody>
                  <a:tcPr/>
                </a:tc>
                <a:tc>
                  <a:txBody>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own sales platforms of trademark owners offer both</a:t>
                      </a:r>
                      <a:endParaRPr lang="de-CH" dirty="0"/>
                    </a:p>
                  </a:txBody>
                  <a:tcPr/>
                </a:tc>
                <a:extLst>
                  <a:ext uri="{0D108BD9-81ED-4DB2-BD59-A6C34878D82A}">
                    <a16:rowId xmlns:a16="http://schemas.microsoft.com/office/drawing/2014/main" val="4143622459"/>
                  </a:ext>
                </a:extLst>
              </a:tr>
              <a:tr h="370840">
                <a:tc>
                  <a:txBody>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mostly separate communication and advertisement channels</a:t>
                      </a:r>
                      <a:endParaRPr lang="de-CH" dirty="0"/>
                    </a:p>
                  </a:txBody>
                  <a:tcPr/>
                </a:tc>
                <a:tc>
                  <a:txBody>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owned advertisement of trademark owners advertises both</a:t>
                      </a:r>
                      <a:endParaRPr lang="de-CH" dirty="0"/>
                    </a:p>
                  </a:txBody>
                  <a:tcPr/>
                </a:tc>
                <a:extLst>
                  <a:ext uri="{0D108BD9-81ED-4DB2-BD59-A6C34878D82A}">
                    <a16:rowId xmlns:a16="http://schemas.microsoft.com/office/drawing/2014/main" val="4199692084"/>
                  </a:ext>
                </a:extLst>
              </a:tr>
              <a:tr h="370840">
                <a:tc>
                  <a:txBody>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serving different purposes (real world needs / play)</a:t>
                      </a:r>
                      <a:endParaRPr lang="de-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500">
                          <a:effectLst/>
                          <a:latin typeface="Arial" panose="020B0604020202020204" pitchFamily="34" charset="0"/>
                          <a:ea typeface="Times New Roman" panose="02020603050405020304" pitchFamily="18" charset="0"/>
                          <a:cs typeface="Times New Roman" panose="02020603050405020304" pitchFamily="18" charset="0"/>
                        </a:rPr>
                        <a:t>similar </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purposes (status, investment, collector's items)</a:t>
                      </a:r>
                    </a:p>
                    <a:p>
                      <a:endParaRPr lang="de-CH" dirty="0"/>
                    </a:p>
                  </a:txBody>
                  <a:tcPr/>
                </a:tc>
                <a:extLst>
                  <a:ext uri="{0D108BD9-81ED-4DB2-BD59-A6C34878D82A}">
                    <a16:rowId xmlns:a16="http://schemas.microsoft.com/office/drawing/2014/main" val="212502943"/>
                  </a:ext>
                </a:extLst>
              </a:tr>
            </a:tbl>
          </a:graphicData>
        </a:graphic>
      </p:graphicFrame>
    </p:spTree>
    <p:extLst>
      <p:ext uri="{BB962C8B-B14F-4D97-AF65-F5344CB8AC3E}">
        <p14:creationId xmlns:p14="http://schemas.microsoft.com/office/powerpoint/2010/main" val="106120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9C96-1E88-52D4-49C7-D4EE668F64BC}"/>
              </a:ext>
            </a:extLst>
          </p:cNvPr>
          <p:cNvSpPr>
            <a:spLocks noGrp="1"/>
          </p:cNvSpPr>
          <p:nvPr>
            <p:ph type="title"/>
          </p:nvPr>
        </p:nvSpPr>
        <p:spPr/>
        <p:txBody>
          <a:bodyPr/>
          <a:lstStyle/>
          <a:p>
            <a:r>
              <a:rPr lang="en-GB" dirty="0"/>
              <a:t>Trademarks within and outside the Metaverse</a:t>
            </a:r>
            <a:endParaRPr lang="de-CH" dirty="0"/>
          </a:p>
        </p:txBody>
      </p:sp>
      <p:sp>
        <p:nvSpPr>
          <p:cNvPr id="5" name="Content Placeholder 4">
            <a:extLst>
              <a:ext uri="{FF2B5EF4-FFF2-40B4-BE49-F238E27FC236}">
                <a16:creationId xmlns:a16="http://schemas.microsoft.com/office/drawing/2014/main" id="{B0E982F4-E5CE-BCEC-D5D5-2AA0AA12A7CE}"/>
              </a:ext>
            </a:extLst>
          </p:cNvPr>
          <p:cNvSpPr>
            <a:spLocks noGrp="1"/>
          </p:cNvSpPr>
          <p:nvPr>
            <p:ph idx="1"/>
          </p:nvPr>
        </p:nvSpPr>
        <p:spPr/>
        <p:txBody>
          <a:bodyPr/>
          <a:lstStyle/>
          <a:p>
            <a:pPr marL="0" indent="0">
              <a:spcBef>
                <a:spcPts val="600"/>
              </a:spcBef>
              <a:spcAft>
                <a:spcPts val="600"/>
              </a:spcAft>
              <a:buNone/>
            </a:pP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Trademarks are territorial: each jurisdiction determines what to be protect as a trademark, who benefits from protection, and how protection is enforced. Well-known trademarks: similarity of goods not relevant. </a:t>
            </a:r>
          </a:p>
          <a:p>
            <a:pPr marL="0" indent="0">
              <a:spcBef>
                <a:spcPts val="600"/>
              </a:spcBef>
              <a:spcAft>
                <a:spcPts val="600"/>
              </a:spcAft>
              <a:buNone/>
            </a:pPr>
            <a:r>
              <a:rPr lang="en-US" sz="1800" kern="500" dirty="0">
                <a:latin typeface="Arial" panose="020B0604020202020204" pitchFamily="34" charset="0"/>
                <a:ea typeface="Times New Roman" panose="02020603050405020304" pitchFamily="18" charset="0"/>
                <a:cs typeface="Times New Roman" panose="02020603050405020304" pitchFamily="18" charset="0"/>
              </a:rPr>
              <a:t>The Metaverse is by nature non-territorial.</a:t>
            </a:r>
          </a:p>
          <a:p>
            <a:pPr marL="0" indent="0">
              <a:spcBef>
                <a:spcPts val="600"/>
              </a:spcBef>
              <a:spcAft>
                <a:spcPts val="600"/>
              </a:spcAft>
              <a:buNone/>
            </a:pP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Most of the Metaverse providers are located in the USA</a:t>
            </a:r>
          </a:p>
          <a:p>
            <a:pPr>
              <a:spcBef>
                <a:spcPts val="600"/>
              </a:spcBef>
              <a:spcAft>
                <a:spcPts val="600"/>
              </a:spcAft>
            </a:pP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Virtually all cases were litigated in the United States of America.</a:t>
            </a:r>
          </a:p>
          <a:p>
            <a:pPr>
              <a:spcBef>
                <a:spcPts val="600"/>
              </a:spcBef>
              <a:spcAft>
                <a:spcPts val="600"/>
              </a:spcAft>
            </a:pP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Vicarious or contributory liability of metaverse provide, monitory duty, duty to take down after notice of infringement, etc. are determined by U.S.A. (</a:t>
            </a:r>
            <a:r>
              <a:rPr lang="en-US" sz="1800" kern="500" dirty="0">
                <a:latin typeface="Arial" panose="020B0604020202020204" pitchFamily="34" charset="0"/>
                <a:ea typeface="Times New Roman" panose="02020603050405020304" pitchFamily="18" charset="0"/>
                <a:cs typeface="Times New Roman" panose="02020603050405020304" pitchFamily="18" charset="0"/>
              </a:rPr>
              <a:t>federal and</a:t>
            </a:r>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 state) law.</a:t>
            </a:r>
            <a:endParaRPr lang="de-CH" sz="2000" kern="500" dirty="0">
              <a:effectLst/>
              <a:ea typeface="Times New Roman" panose="02020603050405020304" pitchFamily="18" charset="0"/>
              <a:cs typeface="Times New Roman" panose="02020603050405020304" pitchFamily="18" charset="0"/>
            </a:endParaRPr>
          </a:p>
          <a:p>
            <a:endParaRPr lang="de-CH" dirty="0"/>
          </a:p>
        </p:txBody>
      </p:sp>
      <p:sp>
        <p:nvSpPr>
          <p:cNvPr id="3" name="Footer Placeholder 2">
            <a:extLst>
              <a:ext uri="{FF2B5EF4-FFF2-40B4-BE49-F238E27FC236}">
                <a16:creationId xmlns:a16="http://schemas.microsoft.com/office/drawing/2014/main" id="{5C7B08EF-5E4B-E300-D497-B46402FCDC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370D400-F7E5-F4F6-CFB4-BB4C966216B3}"/>
              </a:ext>
            </a:extLst>
          </p:cNvPr>
          <p:cNvSpPr>
            <a:spLocks noGrp="1"/>
          </p:cNvSpPr>
          <p:nvPr>
            <p:ph type="sldNum" sz="quarter" idx="12"/>
          </p:nvPr>
        </p:nvSpPr>
        <p:spPr/>
        <p:txBody>
          <a:bodyPr/>
          <a:lstStyle/>
          <a:p>
            <a:fld id="{36545455-7BA2-6E4F-A079-9EB0021E9CE8}" type="slidenum">
              <a:rPr lang="de-DE" smtClean="0"/>
              <a:t>5</a:t>
            </a:fld>
            <a:endParaRPr lang="de-DE"/>
          </a:p>
        </p:txBody>
      </p:sp>
    </p:spTree>
    <p:extLst>
      <p:ext uri="{BB962C8B-B14F-4D97-AF65-F5344CB8AC3E}">
        <p14:creationId xmlns:p14="http://schemas.microsoft.com/office/powerpoint/2010/main" val="93120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Challenges of registering Trademark used in the Metaverse</a:t>
            </a:r>
            <a:endParaRPr lang="de-CH" dirty="0"/>
          </a:p>
        </p:txBody>
      </p:sp>
      <p:sp>
        <p:nvSpPr>
          <p:cNvPr id="3" name="Content Placeholder 2">
            <a:extLst>
              <a:ext uri="{FF2B5EF4-FFF2-40B4-BE49-F238E27FC236}">
                <a16:creationId xmlns:a16="http://schemas.microsoft.com/office/drawing/2014/main" id="{9949D9CC-B3C7-EA81-8B22-D31520E9F3CB}"/>
              </a:ext>
            </a:extLst>
          </p:cNvPr>
          <p:cNvSpPr>
            <a:spLocks noGrp="1"/>
          </p:cNvSpPr>
          <p:nvPr>
            <p:ph idx="1"/>
          </p:nvPr>
        </p:nvSpPr>
        <p:spPr/>
        <p:txBody>
          <a:bodyPr>
            <a:normAutofit/>
          </a:bodyPr>
          <a:lstStyle/>
          <a:p>
            <a:r>
              <a:rPr lang="en-US" dirty="0"/>
              <a:t>Uncertain for which class and which goods trademarks for NFTs have to be registered</a:t>
            </a:r>
          </a:p>
          <a:p>
            <a:pPr lvl="1"/>
            <a:r>
              <a:rPr lang="en-US" dirty="0"/>
              <a:t>The </a:t>
            </a:r>
            <a:r>
              <a:rPr lang="en-US" b="0" i="0" dirty="0">
                <a:effectLst/>
                <a:latin typeface="Arial" panose="020B0604020202020204" pitchFamily="34" charset="0"/>
              </a:rPr>
              <a:t>International Classification of Goods and Services for the Purposes of the Registration of Marks (</a:t>
            </a:r>
            <a:r>
              <a:rPr lang="en-US" dirty="0"/>
              <a:t>Nice Classification</a:t>
            </a:r>
            <a:r>
              <a:rPr lang="en-US" b="0" i="0" dirty="0">
                <a:effectLst/>
                <a:latin typeface="Arial" panose="020B0604020202020204" pitchFamily="34" charset="0"/>
              </a:rPr>
              <a:t>)</a:t>
            </a:r>
            <a:r>
              <a:rPr lang="en-US" dirty="0"/>
              <a:t> was changed: Since 1 January 2023, the following description is available in Cl. 9: ‘</a:t>
            </a:r>
            <a:r>
              <a:rPr lang="en-GB" sz="2400" kern="500" dirty="0">
                <a:latin typeface="Arial" panose="020B0604020202020204" pitchFamily="34" charset="0"/>
                <a:ea typeface="Times New Roman" panose="02020603050405020304" pitchFamily="18" charset="0"/>
                <a:cs typeface="Times New Roman" panose="02020603050405020304" pitchFamily="18" charset="0"/>
              </a:rPr>
              <a:t>090918 </a:t>
            </a:r>
            <a:r>
              <a:rPr lang="en-US" dirty="0"/>
              <a:t>downloadable digital files authenticated by non-fungible tokens </a:t>
            </a:r>
            <a:r>
              <a:rPr lang="en-GB" sz="2400" kern="500" dirty="0">
                <a:latin typeface="Arial" panose="020B0604020202020204" pitchFamily="34" charset="0"/>
                <a:ea typeface="Times New Roman" panose="02020603050405020304" pitchFamily="18" charset="0"/>
                <a:cs typeface="Times New Roman" panose="02020603050405020304" pitchFamily="18" charset="0"/>
              </a:rPr>
              <a:t>[NFTs</a:t>
            </a:r>
            <a:r>
              <a:rPr lang="en-US" dirty="0"/>
              <a:t>’) can be registered in Class 9. </a:t>
            </a:r>
          </a:p>
          <a:p>
            <a:pPr lvl="1"/>
            <a:r>
              <a:rPr lang="en-GB" sz="1800" kern="500" dirty="0">
                <a:effectLst/>
                <a:latin typeface="Arial" panose="020B0604020202020204" pitchFamily="34" charset="0"/>
                <a:ea typeface="Times New Roman" panose="02020603050405020304" pitchFamily="18" charset="0"/>
                <a:cs typeface="Times New Roman" panose="02020603050405020304" pitchFamily="18" charset="0"/>
              </a:rPr>
              <a:t>applicable to every application for trademark registration received from 1 January 2023 onwards</a:t>
            </a:r>
            <a:endParaRPr lang="en-US" dirty="0"/>
          </a:p>
        </p:txBody>
      </p:sp>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6</a:t>
            </a:fld>
            <a:endParaRPr lang="de-DE"/>
          </a:p>
        </p:txBody>
      </p:sp>
    </p:spTree>
    <p:extLst>
      <p:ext uri="{BB962C8B-B14F-4D97-AF65-F5344CB8AC3E}">
        <p14:creationId xmlns:p14="http://schemas.microsoft.com/office/powerpoint/2010/main" val="349896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Options of registering Trademarks used in the Metaverse</a:t>
            </a:r>
            <a:endParaRPr lang="de-CH" dirty="0"/>
          </a:p>
        </p:txBody>
      </p:sp>
      <p:graphicFrame>
        <p:nvGraphicFramePr>
          <p:cNvPr id="9" name="Content Placeholder 8">
            <a:extLst>
              <a:ext uri="{FF2B5EF4-FFF2-40B4-BE49-F238E27FC236}">
                <a16:creationId xmlns:a16="http://schemas.microsoft.com/office/drawing/2014/main" id="{A560299A-C43A-BB71-6186-6FD5DFA57C7D}"/>
              </a:ext>
            </a:extLst>
          </p:cNvPr>
          <p:cNvGraphicFramePr>
            <a:graphicFrameLocks noGrp="1"/>
          </p:cNvGraphicFramePr>
          <p:nvPr>
            <p:ph idx="1"/>
            <p:extLst>
              <p:ext uri="{D42A27DB-BD31-4B8C-83A1-F6EECF244321}">
                <p14:modId xmlns:p14="http://schemas.microsoft.com/office/powerpoint/2010/main" val="2596239377"/>
              </p:ext>
            </p:extLst>
          </p:nvPr>
        </p:nvGraphicFramePr>
        <p:xfrm>
          <a:off x="819234" y="1142578"/>
          <a:ext cx="10550608" cy="525780"/>
        </p:xfrm>
        <a:graphic>
          <a:graphicData uri="http://schemas.openxmlformats.org/drawingml/2006/table">
            <a:tbl>
              <a:tblPr firstRow="1" firstCol="1" bandRow="1">
                <a:tableStyleId>{5C22544A-7EE6-4342-B048-85BDC9FD1C3A}</a:tableStyleId>
              </a:tblPr>
              <a:tblGrid>
                <a:gridCol w="780966">
                  <a:extLst>
                    <a:ext uri="{9D8B030D-6E8A-4147-A177-3AD203B41FA5}">
                      <a16:colId xmlns:a16="http://schemas.microsoft.com/office/drawing/2014/main" val="43123279"/>
                    </a:ext>
                  </a:extLst>
                </a:gridCol>
                <a:gridCol w="1119796">
                  <a:extLst>
                    <a:ext uri="{9D8B030D-6E8A-4147-A177-3AD203B41FA5}">
                      <a16:colId xmlns:a16="http://schemas.microsoft.com/office/drawing/2014/main" val="4039139519"/>
                    </a:ext>
                  </a:extLst>
                </a:gridCol>
                <a:gridCol w="8649846">
                  <a:extLst>
                    <a:ext uri="{9D8B030D-6E8A-4147-A177-3AD203B41FA5}">
                      <a16:colId xmlns:a16="http://schemas.microsoft.com/office/drawing/2014/main" val="2310294358"/>
                    </a:ext>
                  </a:extLst>
                </a:gridCol>
              </a:tblGrid>
              <a:tr h="525780">
                <a:tc>
                  <a:txBody>
                    <a:bodyPr/>
                    <a:lstStyle/>
                    <a:p>
                      <a:pPr>
                        <a:lnSpc>
                          <a:spcPts val="1300"/>
                        </a:lnSpc>
                      </a:pPr>
                      <a:r>
                        <a:rPr lang="de-CH" sz="1000" kern="0" dirty="0">
                          <a:solidFill>
                            <a:schemeClr val="tx1"/>
                          </a:solidFill>
                          <a:effectLst/>
                        </a:rPr>
                        <a:t>009-6154</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r">
                        <a:lnSpc>
                          <a:spcPts val="1300"/>
                        </a:lnSpc>
                      </a:pPr>
                      <a:r>
                        <a:rPr lang="de-CH" sz="1000" kern="0" dirty="0">
                          <a:solidFill>
                            <a:schemeClr val="tx1"/>
                          </a:solidFill>
                          <a:effectLst/>
                        </a:rPr>
                        <a:t>9</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nSpc>
                          <a:spcPts val="1300"/>
                        </a:lnSpc>
                      </a:pPr>
                      <a:r>
                        <a:rPr lang="en-GB" sz="1400" kern="0" dirty="0">
                          <a:solidFill>
                            <a:schemeClr val="tx1"/>
                          </a:solidFill>
                          <a:effectLst/>
                        </a:rPr>
                        <a:t>Downloadable image files containing {indicate subject matter or field, e.g., trading cards, artwork, memes, sneakers, etc.} authenticated by non-fungible tokens (NFTs)</a:t>
                      </a:r>
                      <a:endParaRPr lang="de-CH" sz="14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553640871"/>
                  </a:ext>
                </a:extLst>
              </a:tr>
            </a:tbl>
          </a:graphicData>
        </a:graphic>
      </p:graphicFrame>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7</a:t>
            </a:fld>
            <a:endParaRPr lang="de-DE"/>
          </a:p>
        </p:txBody>
      </p:sp>
      <p:pic>
        <p:nvPicPr>
          <p:cNvPr id="6" name="Picture 5">
            <a:extLst>
              <a:ext uri="{FF2B5EF4-FFF2-40B4-BE49-F238E27FC236}">
                <a16:creationId xmlns:a16="http://schemas.microsoft.com/office/drawing/2014/main" id="{BF8DC91B-C814-100E-7D4A-46CDB934F118}"/>
              </a:ext>
            </a:extLst>
          </p:cNvPr>
          <p:cNvPicPr>
            <a:picLocks noChangeAspect="1"/>
          </p:cNvPicPr>
          <p:nvPr/>
        </p:nvPicPr>
        <p:blipFill>
          <a:blip r:embed="rId3"/>
          <a:stretch>
            <a:fillRect/>
          </a:stretch>
        </p:blipFill>
        <p:spPr>
          <a:xfrm>
            <a:off x="677333" y="1822933"/>
            <a:ext cx="10188520" cy="4669941"/>
          </a:xfrm>
          <a:prstGeom prst="rect">
            <a:avLst/>
          </a:prstGeom>
        </p:spPr>
      </p:pic>
      <p:graphicFrame>
        <p:nvGraphicFramePr>
          <p:cNvPr id="10" name="Table 9">
            <a:extLst>
              <a:ext uri="{FF2B5EF4-FFF2-40B4-BE49-F238E27FC236}">
                <a16:creationId xmlns:a16="http://schemas.microsoft.com/office/drawing/2014/main" id="{4ECB8335-63DF-BF53-00EA-45491BC9D438}"/>
              </a:ext>
            </a:extLst>
          </p:cNvPr>
          <p:cNvGraphicFramePr>
            <a:graphicFrameLocks noGrp="1"/>
          </p:cNvGraphicFramePr>
          <p:nvPr>
            <p:extLst>
              <p:ext uri="{D42A27DB-BD31-4B8C-83A1-F6EECF244321}">
                <p14:modId xmlns:p14="http://schemas.microsoft.com/office/powerpoint/2010/main" val="2737828289"/>
              </p:ext>
            </p:extLst>
          </p:nvPr>
        </p:nvGraphicFramePr>
        <p:xfrm>
          <a:off x="819233" y="1668358"/>
          <a:ext cx="10550607" cy="525780"/>
        </p:xfrm>
        <a:graphic>
          <a:graphicData uri="http://schemas.openxmlformats.org/drawingml/2006/table">
            <a:tbl>
              <a:tblPr firstRow="1" firstCol="1" bandRow="1">
                <a:tableStyleId>{5C22544A-7EE6-4342-B048-85BDC9FD1C3A}</a:tableStyleId>
              </a:tblPr>
              <a:tblGrid>
                <a:gridCol w="1460005">
                  <a:extLst>
                    <a:ext uri="{9D8B030D-6E8A-4147-A177-3AD203B41FA5}">
                      <a16:colId xmlns:a16="http://schemas.microsoft.com/office/drawing/2014/main" val="2797234575"/>
                    </a:ext>
                  </a:extLst>
                </a:gridCol>
                <a:gridCol w="440757">
                  <a:extLst>
                    <a:ext uri="{9D8B030D-6E8A-4147-A177-3AD203B41FA5}">
                      <a16:colId xmlns:a16="http://schemas.microsoft.com/office/drawing/2014/main" val="165002608"/>
                    </a:ext>
                  </a:extLst>
                </a:gridCol>
                <a:gridCol w="8649845">
                  <a:extLst>
                    <a:ext uri="{9D8B030D-6E8A-4147-A177-3AD203B41FA5}">
                      <a16:colId xmlns:a16="http://schemas.microsoft.com/office/drawing/2014/main" val="2433138781"/>
                    </a:ext>
                  </a:extLst>
                </a:gridCol>
              </a:tblGrid>
              <a:tr h="525780">
                <a:tc>
                  <a:txBody>
                    <a:bodyPr/>
                    <a:lstStyle/>
                    <a:p>
                      <a:pPr>
                        <a:lnSpc>
                          <a:spcPts val="1300"/>
                        </a:lnSpc>
                      </a:pPr>
                      <a:r>
                        <a:rPr lang="de-CH" sz="1000" kern="0" dirty="0">
                          <a:solidFill>
                            <a:schemeClr val="tx1"/>
                          </a:solidFill>
                          <a:effectLst/>
                        </a:rPr>
                        <a:t>009-6405</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r">
                        <a:lnSpc>
                          <a:spcPts val="1300"/>
                        </a:lnSpc>
                      </a:pPr>
                      <a:r>
                        <a:rPr lang="de-CH" sz="1000" kern="0" dirty="0">
                          <a:solidFill>
                            <a:schemeClr val="tx1"/>
                          </a:solidFill>
                          <a:effectLst/>
                        </a:rPr>
                        <a:t>9</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nSpc>
                          <a:spcPts val="1300"/>
                        </a:lnSpc>
                      </a:pPr>
                      <a:r>
                        <a:rPr lang="en-GB" sz="1400" kern="0" dirty="0">
                          <a:solidFill>
                            <a:schemeClr val="tx1"/>
                          </a:solidFill>
                          <a:effectLst/>
                        </a:rPr>
                        <a:t>Crypto collectibles in the nature of downloadable image files of {indicate subject matter, e.g., trading cards, sneakers, etc.} authenticated by non-fungible tokens (NFTs)</a:t>
                      </a:r>
                      <a:endParaRPr lang="de-CH" sz="14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34150165"/>
                  </a:ext>
                </a:extLst>
              </a:tr>
            </a:tbl>
          </a:graphicData>
        </a:graphic>
      </p:graphicFrame>
      <p:graphicFrame>
        <p:nvGraphicFramePr>
          <p:cNvPr id="11" name="Table 10">
            <a:extLst>
              <a:ext uri="{FF2B5EF4-FFF2-40B4-BE49-F238E27FC236}">
                <a16:creationId xmlns:a16="http://schemas.microsoft.com/office/drawing/2014/main" id="{CB64C61D-950B-3A6B-1535-7243A8873CFF}"/>
              </a:ext>
            </a:extLst>
          </p:cNvPr>
          <p:cNvGraphicFramePr>
            <a:graphicFrameLocks noGrp="1"/>
          </p:cNvGraphicFramePr>
          <p:nvPr>
            <p:extLst>
              <p:ext uri="{D42A27DB-BD31-4B8C-83A1-F6EECF244321}">
                <p14:modId xmlns:p14="http://schemas.microsoft.com/office/powerpoint/2010/main" val="3509595798"/>
              </p:ext>
            </p:extLst>
          </p:nvPr>
        </p:nvGraphicFramePr>
        <p:xfrm>
          <a:off x="819231" y="2182920"/>
          <a:ext cx="10550606" cy="525780"/>
        </p:xfrm>
        <a:graphic>
          <a:graphicData uri="http://schemas.openxmlformats.org/drawingml/2006/table">
            <a:tbl>
              <a:tblPr firstRow="1" firstCol="1" bandRow="1">
                <a:tableStyleId>{5C22544A-7EE6-4342-B048-85BDC9FD1C3A}</a:tableStyleId>
              </a:tblPr>
              <a:tblGrid>
                <a:gridCol w="889253">
                  <a:extLst>
                    <a:ext uri="{9D8B030D-6E8A-4147-A177-3AD203B41FA5}">
                      <a16:colId xmlns:a16="http://schemas.microsoft.com/office/drawing/2014/main" val="1244683436"/>
                    </a:ext>
                  </a:extLst>
                </a:gridCol>
                <a:gridCol w="1011509">
                  <a:extLst>
                    <a:ext uri="{9D8B030D-6E8A-4147-A177-3AD203B41FA5}">
                      <a16:colId xmlns:a16="http://schemas.microsoft.com/office/drawing/2014/main" val="3576689646"/>
                    </a:ext>
                  </a:extLst>
                </a:gridCol>
                <a:gridCol w="8649844">
                  <a:extLst>
                    <a:ext uri="{9D8B030D-6E8A-4147-A177-3AD203B41FA5}">
                      <a16:colId xmlns:a16="http://schemas.microsoft.com/office/drawing/2014/main" val="3974617246"/>
                    </a:ext>
                  </a:extLst>
                </a:gridCol>
              </a:tblGrid>
              <a:tr h="525780">
                <a:tc>
                  <a:txBody>
                    <a:bodyPr/>
                    <a:lstStyle/>
                    <a:p>
                      <a:pPr>
                        <a:lnSpc>
                          <a:spcPts val="1300"/>
                        </a:lnSpc>
                      </a:pPr>
                      <a:r>
                        <a:rPr lang="de-CH" sz="1000" kern="0" dirty="0">
                          <a:solidFill>
                            <a:schemeClr val="tx1"/>
                          </a:solidFill>
                          <a:effectLst/>
                        </a:rPr>
                        <a:t>035-3140</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r">
                        <a:lnSpc>
                          <a:spcPts val="1300"/>
                        </a:lnSpc>
                      </a:pPr>
                      <a:r>
                        <a:rPr lang="de-CH" sz="1000" kern="0">
                          <a:solidFill>
                            <a:schemeClr val="tx1"/>
                          </a:solidFill>
                          <a:effectLst/>
                        </a:rPr>
                        <a:t>35</a:t>
                      </a:r>
                      <a:endParaRPr lang="de-CH" sz="1000" kern="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nSpc>
                          <a:spcPts val="1300"/>
                        </a:lnSpc>
                      </a:pPr>
                      <a:r>
                        <a:rPr lang="en-GB" sz="1400" kern="0" dirty="0">
                          <a:solidFill>
                            <a:schemeClr val="tx1"/>
                          </a:solidFill>
                          <a:effectLst/>
                        </a:rPr>
                        <a:t>Provision of an online marketplace for buyers and sellers of downloadable digital art images authenticated by non-fungible tokens (NFTs)</a:t>
                      </a:r>
                      <a:endParaRPr lang="de-CH" sz="14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743914772"/>
                  </a:ext>
                </a:extLst>
              </a:tr>
            </a:tbl>
          </a:graphicData>
        </a:graphic>
      </p:graphicFrame>
      <p:graphicFrame>
        <p:nvGraphicFramePr>
          <p:cNvPr id="12" name="Table 11">
            <a:extLst>
              <a:ext uri="{FF2B5EF4-FFF2-40B4-BE49-F238E27FC236}">
                <a16:creationId xmlns:a16="http://schemas.microsoft.com/office/drawing/2014/main" id="{1789A6DC-35F1-9E7A-B67C-33E685A97841}"/>
              </a:ext>
            </a:extLst>
          </p:cNvPr>
          <p:cNvGraphicFramePr>
            <a:graphicFrameLocks noGrp="1"/>
          </p:cNvGraphicFramePr>
          <p:nvPr>
            <p:extLst>
              <p:ext uri="{D42A27DB-BD31-4B8C-83A1-F6EECF244321}">
                <p14:modId xmlns:p14="http://schemas.microsoft.com/office/powerpoint/2010/main" val="1719667552"/>
              </p:ext>
            </p:extLst>
          </p:nvPr>
        </p:nvGraphicFramePr>
        <p:xfrm>
          <a:off x="819231" y="2718167"/>
          <a:ext cx="10550606" cy="701040"/>
        </p:xfrm>
        <a:graphic>
          <a:graphicData uri="http://schemas.openxmlformats.org/drawingml/2006/table">
            <a:tbl>
              <a:tblPr firstRow="1" firstCol="1" bandRow="1">
                <a:tableStyleId>{5C22544A-7EE6-4342-B048-85BDC9FD1C3A}</a:tableStyleId>
              </a:tblPr>
              <a:tblGrid>
                <a:gridCol w="1460005">
                  <a:extLst>
                    <a:ext uri="{9D8B030D-6E8A-4147-A177-3AD203B41FA5}">
                      <a16:colId xmlns:a16="http://schemas.microsoft.com/office/drawing/2014/main" val="1537350612"/>
                    </a:ext>
                  </a:extLst>
                </a:gridCol>
                <a:gridCol w="440757">
                  <a:extLst>
                    <a:ext uri="{9D8B030D-6E8A-4147-A177-3AD203B41FA5}">
                      <a16:colId xmlns:a16="http://schemas.microsoft.com/office/drawing/2014/main" val="2579437742"/>
                    </a:ext>
                  </a:extLst>
                </a:gridCol>
                <a:gridCol w="8649844">
                  <a:extLst>
                    <a:ext uri="{9D8B030D-6E8A-4147-A177-3AD203B41FA5}">
                      <a16:colId xmlns:a16="http://schemas.microsoft.com/office/drawing/2014/main" val="2990209926"/>
                    </a:ext>
                  </a:extLst>
                </a:gridCol>
              </a:tblGrid>
              <a:tr h="701040">
                <a:tc>
                  <a:txBody>
                    <a:bodyPr/>
                    <a:lstStyle/>
                    <a:p>
                      <a:pPr>
                        <a:lnSpc>
                          <a:spcPts val="1300"/>
                        </a:lnSpc>
                      </a:pPr>
                      <a:r>
                        <a:rPr lang="de-CH" sz="1000" kern="0" dirty="0">
                          <a:solidFill>
                            <a:schemeClr val="tx1"/>
                          </a:solidFill>
                          <a:effectLst/>
                        </a:rPr>
                        <a:t>035-3141</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r">
                        <a:lnSpc>
                          <a:spcPts val="1300"/>
                        </a:lnSpc>
                      </a:pPr>
                      <a:r>
                        <a:rPr lang="de-CH" sz="1000" kern="0">
                          <a:solidFill>
                            <a:schemeClr val="tx1"/>
                          </a:solidFill>
                          <a:effectLst/>
                        </a:rPr>
                        <a:t>35</a:t>
                      </a:r>
                      <a:endParaRPr lang="de-CH" sz="1000" kern="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nSpc>
                          <a:spcPts val="1300"/>
                        </a:lnSpc>
                      </a:pPr>
                      <a:r>
                        <a:rPr lang="en-GB" sz="1400" kern="0" dirty="0">
                          <a:solidFill>
                            <a:schemeClr val="tx1"/>
                          </a:solidFill>
                          <a:effectLst/>
                        </a:rPr>
                        <a:t>Provision of an online marketplace for buyers and sellers of downloadable digital {indicate type of downloadable digital goods, e.g., art images, music, video clips, etc.} authenticated by non-fungible tokens (NFTs)</a:t>
                      </a:r>
                      <a:endParaRPr lang="de-CH" sz="14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85339522"/>
                  </a:ext>
                </a:extLst>
              </a:tr>
            </a:tbl>
          </a:graphicData>
        </a:graphic>
      </p:graphicFrame>
      <p:graphicFrame>
        <p:nvGraphicFramePr>
          <p:cNvPr id="13" name="Table 12">
            <a:extLst>
              <a:ext uri="{FF2B5EF4-FFF2-40B4-BE49-F238E27FC236}">
                <a16:creationId xmlns:a16="http://schemas.microsoft.com/office/drawing/2014/main" id="{D4C2B75B-F2FA-5C58-C494-F16F9861C995}"/>
              </a:ext>
            </a:extLst>
          </p:cNvPr>
          <p:cNvGraphicFramePr>
            <a:graphicFrameLocks noGrp="1"/>
          </p:cNvGraphicFramePr>
          <p:nvPr>
            <p:extLst>
              <p:ext uri="{D42A27DB-BD31-4B8C-83A1-F6EECF244321}">
                <p14:modId xmlns:p14="http://schemas.microsoft.com/office/powerpoint/2010/main" val="3263919530"/>
              </p:ext>
            </p:extLst>
          </p:nvPr>
        </p:nvGraphicFramePr>
        <p:xfrm>
          <a:off x="819231" y="3543618"/>
          <a:ext cx="10550605" cy="701040"/>
        </p:xfrm>
        <a:graphic>
          <a:graphicData uri="http://schemas.openxmlformats.org/drawingml/2006/table">
            <a:tbl>
              <a:tblPr firstRow="1" firstCol="1" bandRow="1">
                <a:tableStyleId>{5C22544A-7EE6-4342-B048-85BDC9FD1C3A}</a:tableStyleId>
              </a:tblPr>
              <a:tblGrid>
                <a:gridCol w="1460005">
                  <a:extLst>
                    <a:ext uri="{9D8B030D-6E8A-4147-A177-3AD203B41FA5}">
                      <a16:colId xmlns:a16="http://schemas.microsoft.com/office/drawing/2014/main" val="3493751681"/>
                    </a:ext>
                  </a:extLst>
                </a:gridCol>
                <a:gridCol w="440757">
                  <a:extLst>
                    <a:ext uri="{9D8B030D-6E8A-4147-A177-3AD203B41FA5}">
                      <a16:colId xmlns:a16="http://schemas.microsoft.com/office/drawing/2014/main" val="1024156285"/>
                    </a:ext>
                  </a:extLst>
                </a:gridCol>
                <a:gridCol w="8649843">
                  <a:extLst>
                    <a:ext uri="{9D8B030D-6E8A-4147-A177-3AD203B41FA5}">
                      <a16:colId xmlns:a16="http://schemas.microsoft.com/office/drawing/2014/main" val="3664629960"/>
                    </a:ext>
                  </a:extLst>
                </a:gridCol>
              </a:tblGrid>
              <a:tr h="701040">
                <a:tc>
                  <a:txBody>
                    <a:bodyPr/>
                    <a:lstStyle/>
                    <a:p>
                      <a:pPr>
                        <a:lnSpc>
                          <a:spcPts val="1300"/>
                        </a:lnSpc>
                      </a:pPr>
                      <a:r>
                        <a:rPr lang="de-CH" sz="1000" kern="0" dirty="0">
                          <a:solidFill>
                            <a:schemeClr val="tx1"/>
                          </a:solidFill>
                          <a:effectLst/>
                        </a:rPr>
                        <a:t>041-1167</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r">
                        <a:lnSpc>
                          <a:spcPts val="1300"/>
                        </a:lnSpc>
                      </a:pPr>
                      <a:r>
                        <a:rPr lang="de-CH" sz="1000" kern="0" dirty="0">
                          <a:solidFill>
                            <a:schemeClr val="tx1"/>
                          </a:solidFill>
                          <a:effectLst/>
                        </a:rPr>
                        <a:t>41</a:t>
                      </a:r>
                      <a:endParaRPr lang="de-CH" sz="10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nSpc>
                          <a:spcPts val="1300"/>
                        </a:lnSpc>
                      </a:pPr>
                      <a:r>
                        <a:rPr lang="en-GB" sz="1400" kern="0" dirty="0">
                          <a:solidFill>
                            <a:schemeClr val="tx1"/>
                          </a:solidFill>
                          <a:effectLst/>
                        </a:rPr>
                        <a:t>Entertainment services, namely, providing on-line, non-downloadable virtual {indicate goods, e.g., clothing, pets, furniture, etc.} for use in virtual environments created for entertainment purposes [This does not include providing on-line virtual software as a fill-in]</a:t>
                      </a:r>
                      <a:endParaRPr lang="de-CH" sz="1400" kern="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3812219366"/>
                  </a:ext>
                </a:extLst>
              </a:tr>
            </a:tbl>
          </a:graphicData>
        </a:graphic>
      </p:graphicFrame>
    </p:spTree>
    <p:extLst>
      <p:ext uri="{BB962C8B-B14F-4D97-AF65-F5344CB8AC3E}">
        <p14:creationId xmlns:p14="http://schemas.microsoft.com/office/powerpoint/2010/main" val="369742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82F-9F03-8615-CE78-28DD9AEA91B2}"/>
              </a:ext>
            </a:extLst>
          </p:cNvPr>
          <p:cNvSpPr>
            <a:spLocks noGrp="1"/>
          </p:cNvSpPr>
          <p:nvPr>
            <p:ph type="title"/>
          </p:nvPr>
        </p:nvSpPr>
        <p:spPr/>
        <p:txBody>
          <a:bodyPr/>
          <a:lstStyle/>
          <a:p>
            <a:r>
              <a:rPr lang="en-US" dirty="0"/>
              <a:t>Challenges of registering Trademark used in the Metaverse</a:t>
            </a:r>
            <a:endParaRPr lang="de-CH" dirty="0"/>
          </a:p>
        </p:txBody>
      </p:sp>
      <p:sp>
        <p:nvSpPr>
          <p:cNvPr id="3" name="Content Placeholder 2">
            <a:extLst>
              <a:ext uri="{FF2B5EF4-FFF2-40B4-BE49-F238E27FC236}">
                <a16:creationId xmlns:a16="http://schemas.microsoft.com/office/drawing/2014/main" id="{9949D9CC-B3C7-EA81-8B22-D31520E9F3CB}"/>
              </a:ext>
            </a:extLst>
          </p:cNvPr>
          <p:cNvSpPr>
            <a:spLocks noGrp="1"/>
          </p:cNvSpPr>
          <p:nvPr>
            <p:ph idx="1"/>
          </p:nvPr>
        </p:nvSpPr>
        <p:spPr/>
        <p:txBody>
          <a:bodyPr>
            <a:normAutofit fontScale="92500" lnSpcReduction="10000"/>
          </a:bodyPr>
          <a:lstStyle/>
          <a:p>
            <a:pPr marL="0" indent="0">
              <a:buNone/>
            </a:pPr>
            <a:r>
              <a:rPr lang="en-US" dirty="0"/>
              <a:t>3 trademarks, submitted by Nike to USPTO for registration on 14 November 2022:</a:t>
            </a:r>
          </a:p>
          <a:p>
            <a:pPr lvl="1"/>
            <a:r>
              <a:rPr lang="en-US" dirty="0"/>
              <a:t>.swoosh, Serial Number 97677156</a:t>
            </a:r>
          </a:p>
          <a:p>
            <a:pPr lvl="1"/>
            <a:r>
              <a:rPr lang="en-US" dirty="0"/>
              <a:t>		, Serial Number 97677164</a:t>
            </a:r>
          </a:p>
          <a:p>
            <a:pPr lvl="1"/>
            <a:r>
              <a:rPr lang="en-US" dirty="0"/>
              <a:t>DOTSWOOSH, Serial Number 97677155</a:t>
            </a:r>
          </a:p>
          <a:p>
            <a:r>
              <a:rPr lang="en-US" dirty="0"/>
              <a:t>Cl 9: Downloadable virtual goods</a:t>
            </a:r>
          </a:p>
          <a:p>
            <a:r>
              <a:rPr lang="en-US" dirty="0"/>
              <a:t>Cl 35: Retail store services featuring virtual goods …</a:t>
            </a:r>
          </a:p>
          <a:p>
            <a:r>
              <a:rPr lang="en-US" dirty="0"/>
              <a:t>Cl 41: providing online, non-downloadable virtual footwear, clothing …avatars, digital overlays, character skins, art, toys, and trading cards authenticated by non-fungible tokens …. for access to and use in digital offline and in online environments</a:t>
            </a:r>
          </a:p>
        </p:txBody>
      </p:sp>
      <p:sp>
        <p:nvSpPr>
          <p:cNvPr id="4" name="Footer Placeholder 3">
            <a:extLst>
              <a:ext uri="{FF2B5EF4-FFF2-40B4-BE49-F238E27FC236}">
                <a16:creationId xmlns:a16="http://schemas.microsoft.com/office/drawing/2014/main" id="{F96538C8-BD85-7B35-ECFF-F5D0775AB2B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5ECA153-860E-315B-204F-525CCE5C8C60}"/>
              </a:ext>
            </a:extLst>
          </p:cNvPr>
          <p:cNvSpPr>
            <a:spLocks noGrp="1"/>
          </p:cNvSpPr>
          <p:nvPr>
            <p:ph type="sldNum" sz="quarter" idx="12"/>
          </p:nvPr>
        </p:nvSpPr>
        <p:spPr/>
        <p:txBody>
          <a:bodyPr/>
          <a:lstStyle/>
          <a:p>
            <a:fld id="{36545455-7BA2-6E4F-A079-9EB0021E9CE8}" type="slidenum">
              <a:rPr lang="de-DE" smtClean="0"/>
              <a:t>8</a:t>
            </a:fld>
            <a:endParaRPr lang="de-DE"/>
          </a:p>
        </p:txBody>
      </p:sp>
      <p:pic>
        <p:nvPicPr>
          <p:cNvPr id="14" name="Picture 13">
            <a:extLst>
              <a:ext uri="{FF2B5EF4-FFF2-40B4-BE49-F238E27FC236}">
                <a16:creationId xmlns:a16="http://schemas.microsoft.com/office/drawing/2014/main" id="{01DF5031-09E5-8D03-9859-878ED05445A6}"/>
              </a:ext>
            </a:extLst>
          </p:cNvPr>
          <p:cNvPicPr>
            <a:picLocks noChangeAspect="1"/>
          </p:cNvPicPr>
          <p:nvPr/>
        </p:nvPicPr>
        <p:blipFill>
          <a:blip r:embed="rId3"/>
          <a:stretch>
            <a:fillRect/>
          </a:stretch>
        </p:blipFill>
        <p:spPr>
          <a:xfrm>
            <a:off x="1154678" y="2609927"/>
            <a:ext cx="1182727" cy="390178"/>
          </a:xfrm>
          <a:prstGeom prst="rect">
            <a:avLst/>
          </a:prstGeom>
        </p:spPr>
      </p:pic>
    </p:spTree>
    <p:extLst>
      <p:ext uri="{BB962C8B-B14F-4D97-AF65-F5344CB8AC3E}">
        <p14:creationId xmlns:p14="http://schemas.microsoft.com/office/powerpoint/2010/main" val="61699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A31A-4A53-E849-7808-E77AF5E4FB88}"/>
              </a:ext>
            </a:extLst>
          </p:cNvPr>
          <p:cNvSpPr>
            <a:spLocks noGrp="1"/>
          </p:cNvSpPr>
          <p:nvPr>
            <p:ph type="title"/>
          </p:nvPr>
        </p:nvSpPr>
        <p:spPr/>
        <p:txBody>
          <a:bodyPr/>
          <a:lstStyle/>
          <a:p>
            <a:r>
              <a:rPr lang="en-US"/>
              <a:t>Hermès v Mason Rothschild (</a:t>
            </a:r>
            <a:r>
              <a:rPr lang="en-US" err="1"/>
              <a:t>MetaBirkin</a:t>
            </a:r>
            <a:r>
              <a:rPr lang="en-US"/>
              <a:t>)</a:t>
            </a:r>
            <a:br>
              <a:rPr lang="en-US"/>
            </a:br>
            <a:endParaRPr lang="de-CH"/>
          </a:p>
        </p:txBody>
      </p:sp>
      <p:sp>
        <p:nvSpPr>
          <p:cNvPr id="3" name="Footer Placeholder 2">
            <a:extLst>
              <a:ext uri="{FF2B5EF4-FFF2-40B4-BE49-F238E27FC236}">
                <a16:creationId xmlns:a16="http://schemas.microsoft.com/office/drawing/2014/main" id="{51F68B77-B4E4-C976-8DDB-13A5AC6E3AC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345DFE3-9CD7-B5EE-D6CD-953CD327E1C9}"/>
              </a:ext>
            </a:extLst>
          </p:cNvPr>
          <p:cNvSpPr>
            <a:spLocks noGrp="1"/>
          </p:cNvSpPr>
          <p:nvPr>
            <p:ph type="sldNum" sz="quarter" idx="12"/>
          </p:nvPr>
        </p:nvSpPr>
        <p:spPr/>
        <p:txBody>
          <a:bodyPr/>
          <a:lstStyle/>
          <a:p>
            <a:fld id="{36545455-7BA2-6E4F-A079-9EB0021E9CE8}" type="slidenum">
              <a:rPr lang="de-DE" smtClean="0"/>
              <a:t>9</a:t>
            </a:fld>
            <a:endParaRPr lang="de-DE"/>
          </a:p>
        </p:txBody>
      </p:sp>
      <p:sp>
        <p:nvSpPr>
          <p:cNvPr id="5" name="Content Placeholder 4">
            <a:extLst>
              <a:ext uri="{FF2B5EF4-FFF2-40B4-BE49-F238E27FC236}">
                <a16:creationId xmlns:a16="http://schemas.microsoft.com/office/drawing/2014/main" id="{44349E81-90AC-431F-3AFC-DD59A87DA682}"/>
              </a:ext>
            </a:extLst>
          </p:cNvPr>
          <p:cNvSpPr>
            <a:spLocks noGrp="1"/>
          </p:cNvSpPr>
          <p:nvPr>
            <p:ph sz="half" idx="13"/>
          </p:nvPr>
        </p:nvSpPr>
        <p:spPr>
          <a:xfrm>
            <a:off x="4449337" y="1250067"/>
            <a:ext cx="7039931" cy="4922133"/>
          </a:xfrm>
        </p:spPr>
        <p:txBody>
          <a:bodyPr>
            <a:normAutofit/>
          </a:bodyPr>
          <a:lstStyle/>
          <a:p>
            <a:r>
              <a:rPr lang="en-US" sz="1800" kern="500" dirty="0">
                <a:effectLst/>
                <a:latin typeface="Arial" panose="020B0604020202020204" pitchFamily="34" charset="0"/>
                <a:ea typeface="Times New Roman" panose="02020603050405020304" pitchFamily="18" charset="0"/>
                <a:cs typeface="Times New Roman" panose="02020603050405020304" pitchFamily="18" charset="0"/>
              </a:rPr>
              <a:t>Hermès International v. Mason Rothschild, U.S. District Court for the Southern District of New York, No. 1:22-cv-00384; Memorandum order denying motion to dismiss (MTD) </a:t>
            </a:r>
          </a:p>
          <a:p>
            <a:r>
              <a:rPr lang="en-US" sz="1800" dirty="0"/>
              <a:t>Hermès filed claims against Rothschild in New York</a:t>
            </a:r>
          </a:p>
          <a:p>
            <a:pPr lvl="1"/>
            <a:r>
              <a:rPr lang="en-US" sz="1500" dirty="0"/>
              <a:t>for creating and selling imitations of the luxury Hermès Birkin handbags </a:t>
            </a:r>
          </a:p>
          <a:p>
            <a:pPr lvl="1"/>
            <a:r>
              <a:rPr lang="en-US" sz="1500" dirty="0"/>
              <a:t>accusing him of common law trademark infringement, false designation of origin, trademark dilution </a:t>
            </a:r>
          </a:p>
          <a:p>
            <a:pPr lvl="1"/>
            <a:r>
              <a:rPr lang="en-US" sz="1500" dirty="0"/>
              <a:t>seeking monetary damages', incl. profits</a:t>
            </a:r>
          </a:p>
          <a:p>
            <a:r>
              <a:rPr lang="en-US" sz="1800" dirty="0"/>
              <a:t>Rothschild’s Defense:</a:t>
            </a:r>
          </a:p>
          <a:p>
            <a:pPr lvl="1"/>
            <a:r>
              <a:rPr lang="en-US" sz="1500" dirty="0"/>
              <a:t>Protection of artistic expression (1</a:t>
            </a:r>
            <a:r>
              <a:rPr lang="en-US" sz="1500" baseline="30000" dirty="0"/>
              <a:t>st</a:t>
            </a:r>
            <a:r>
              <a:rPr lang="en-US" sz="1500" dirty="0"/>
              <a:t> Amendment)</a:t>
            </a:r>
          </a:p>
          <a:p>
            <a:endParaRPr lang="en-US" sz="1800" dirty="0"/>
          </a:p>
          <a:p>
            <a:endParaRPr lang="en-US" dirty="0"/>
          </a:p>
        </p:txBody>
      </p:sp>
      <p:pic>
        <p:nvPicPr>
          <p:cNvPr id="9" name="Picture Placeholder 8" descr="A picture containing text">
            <a:extLst>
              <a:ext uri="{FF2B5EF4-FFF2-40B4-BE49-F238E27FC236}">
                <a16:creationId xmlns:a16="http://schemas.microsoft.com/office/drawing/2014/main" id="{11588AF4-1FCF-36F2-8A3A-43151BC3B510}"/>
              </a:ext>
            </a:extLst>
          </p:cNvPr>
          <p:cNvPicPr>
            <a:picLocks noGrp="1" noChangeAspect="1"/>
          </p:cNvPicPr>
          <p:nvPr>
            <p:ph type="pic" sz="quarter" idx="14"/>
          </p:nvPr>
        </p:nvPicPr>
        <p:blipFill rotWithShape="1">
          <a:blip r:embed="rId3"/>
          <a:srcRect t="16897" b="7675"/>
          <a:stretch/>
        </p:blipFill>
        <p:spPr>
          <a:xfrm>
            <a:off x="677333" y="1250067"/>
            <a:ext cx="3514725" cy="3368237"/>
          </a:xfrm>
        </p:spPr>
      </p:pic>
      <p:sp>
        <p:nvSpPr>
          <p:cNvPr id="7" name="TextBox 6">
            <a:extLst>
              <a:ext uri="{FF2B5EF4-FFF2-40B4-BE49-F238E27FC236}">
                <a16:creationId xmlns:a16="http://schemas.microsoft.com/office/drawing/2014/main" id="{A0D3178E-3C86-8972-7188-B0D230AF27A5}"/>
              </a:ext>
            </a:extLst>
          </p:cNvPr>
          <p:cNvSpPr txBox="1"/>
          <p:nvPr/>
        </p:nvSpPr>
        <p:spPr>
          <a:xfrm>
            <a:off x="677333" y="4618304"/>
            <a:ext cx="3515526" cy="1692771"/>
          </a:xfrm>
          <a:prstGeom prst="rect">
            <a:avLst/>
          </a:prstGeom>
          <a:noFill/>
        </p:spPr>
        <p:txBody>
          <a:bodyPr wrap="square" rtlCol="0">
            <a:spAutoFit/>
          </a:bodyPr>
          <a:lstStyle/>
          <a:p>
            <a:endParaRPr lang="en-US" sz="200"/>
          </a:p>
          <a:p>
            <a:endParaRPr lang="en-US" sz="900"/>
          </a:p>
          <a:p>
            <a:r>
              <a:rPr lang="en-US"/>
              <a:t>"NOT YOUR MOTHER'S Birkin" </a:t>
            </a:r>
          </a:p>
          <a:p>
            <a:endParaRPr lang="en-US"/>
          </a:p>
          <a:p>
            <a:r>
              <a:rPr lang="en-US"/>
              <a:t>#MetaBirkins GONNA MAKE IT #MINT A META-BIRKIN HOLD A METABIRKIN</a:t>
            </a:r>
            <a:endParaRPr lang="de-CH"/>
          </a:p>
        </p:txBody>
      </p:sp>
      <p:sp>
        <p:nvSpPr>
          <p:cNvPr id="6" name="Textfeld 5">
            <a:extLst>
              <a:ext uri="{FF2B5EF4-FFF2-40B4-BE49-F238E27FC236}">
                <a16:creationId xmlns:a16="http://schemas.microsoft.com/office/drawing/2014/main" id="{8FD85FFB-B750-D8A0-F3AB-825C40CF8330}"/>
              </a:ext>
            </a:extLst>
          </p:cNvPr>
          <p:cNvSpPr txBox="1"/>
          <p:nvPr/>
        </p:nvSpPr>
        <p:spPr>
          <a:xfrm>
            <a:off x="2897945" y="4618304"/>
            <a:ext cx="1233267" cy="169277"/>
          </a:xfrm>
          <a:prstGeom prst="rect">
            <a:avLst/>
          </a:prstGeom>
          <a:noFill/>
        </p:spPr>
        <p:txBody>
          <a:bodyPr wrap="square" rtlCol="0">
            <a:spAutoFit/>
          </a:bodyPr>
          <a:lstStyle/>
          <a:p>
            <a:r>
              <a:rPr lang="de-CH" sz="500" err="1"/>
              <a:t>basic.space</a:t>
            </a:r>
            <a:r>
              <a:rPr lang="de-CH" sz="500"/>
              <a:t>/</a:t>
            </a:r>
            <a:r>
              <a:rPr lang="de-CH" sz="500" err="1"/>
              <a:t>products</a:t>
            </a:r>
            <a:r>
              <a:rPr lang="de-CH" sz="500"/>
              <a:t>/baby-</a:t>
            </a:r>
            <a:r>
              <a:rPr lang="de-CH" sz="500" err="1"/>
              <a:t>birkin</a:t>
            </a:r>
            <a:endParaRPr lang="de-CH" sz="500"/>
          </a:p>
        </p:txBody>
      </p:sp>
    </p:spTree>
    <p:extLst>
      <p:ext uri="{BB962C8B-B14F-4D97-AF65-F5344CB8AC3E}">
        <p14:creationId xmlns:p14="http://schemas.microsoft.com/office/powerpoint/2010/main" val="847633121"/>
      </p:ext>
    </p:extLst>
  </p:cSld>
  <p:clrMapOvr>
    <a:masterClrMapping/>
  </p:clrMapOvr>
</p:sld>
</file>

<file path=ppt/theme/theme1.xml><?xml version="1.0" encoding="utf-8"?>
<a:theme xmlns:a="http://schemas.openxmlformats.org/drawingml/2006/main" name="Benutzerdefiniertes Design">
  <a:themeElements>
    <a:clrScheme name="MLL-2021">
      <a:dk1>
        <a:srgbClr val="000000"/>
      </a:dk1>
      <a:lt1>
        <a:srgbClr val="FFFFFF"/>
      </a:lt1>
      <a:dk2>
        <a:srgbClr val="7F7F7F"/>
      </a:dk2>
      <a:lt2>
        <a:srgbClr val="E6E6E6"/>
      </a:lt2>
      <a:accent1>
        <a:srgbClr val="EB0000"/>
      </a:accent1>
      <a:accent2>
        <a:srgbClr val="6E0A19"/>
      </a:accent2>
      <a:accent3>
        <a:srgbClr val="C8A0E1"/>
      </a:accent3>
      <a:accent4>
        <a:srgbClr val="FAA050"/>
      </a:accent4>
      <a:accent5>
        <a:srgbClr val="F05946"/>
      </a:accent5>
      <a:accent6>
        <a:srgbClr val="C8D7E6"/>
      </a:accent6>
      <a:hlink>
        <a:srgbClr val="EB0000"/>
      </a:hlink>
      <a:folHlink>
        <a:srgbClr val="EB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812BFC-5CF8-44D9-84B2-AEB3A1DBB13A}">
  <we:reference id="22ff87a5-132f-4d52-9e97-94d888e4dd91" version="3.1.0.0" store="EXCatalog" storeType="EXCatalog"/>
  <we:alternateReferences>
    <we:reference id="WA104380050" version="3.1.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F302173278634988AF2C4B560FE9A6" ma:contentTypeVersion="32" ma:contentTypeDescription="Ein neues Dokument erstellen." ma:contentTypeScope="" ma:versionID="033bcb524ed0d4d1bc20607991cfb614">
  <xsd:schema xmlns:xsd="http://www.w3.org/2001/XMLSchema" xmlns:xs="http://www.w3.org/2001/XMLSchema" xmlns:p="http://schemas.microsoft.com/office/2006/metadata/properties" xmlns:ns2="83a06c85-c614-40b0-a364-7207637e79ca" xmlns:ns3="a97f252f-9848-4bea-930a-bd6687eef47e" targetNamespace="http://schemas.microsoft.com/office/2006/metadata/properties" ma:root="true" ma:fieldsID="b0a8922e7f6fe7ce1d099a1c333dbce5" ns2:_="" ns3:_="">
    <xsd:import namespace="83a06c85-c614-40b0-a364-7207637e79ca"/>
    <xsd:import namespace="a97f252f-9848-4bea-930a-bd6687eef47e"/>
    <xsd:element name="properties">
      <xsd:complexType>
        <xsd:sequence>
          <xsd:element name="documentManagement">
            <xsd:complexType>
              <xsd:all>
                <xsd:element ref="ns2:Title_x002e_de" minOccurs="0"/>
                <xsd:element ref="ns2:Title_x002e_fr" minOccurs="0"/>
                <xsd:element ref="ns2:Title_x002e_en" minOccurs="0"/>
                <xsd:element ref="ns2:Title_x002e_it" minOccurs="0"/>
                <xsd:element ref="ns2:Title_x002e_es" minOccurs="0"/>
                <xsd:element ref="ns2:Subject_x002e_de" minOccurs="0"/>
                <xsd:element ref="ns2:Subject_x002e_fr" minOccurs="0"/>
                <xsd:element ref="ns2:Subject_x002e_en" minOccurs="0"/>
                <xsd:element ref="ns2:Subject_x002e_it" minOccurs="0"/>
                <xsd:element ref="ns2:Subject_x002e_e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06c85-c614-40b0-a364-7207637e79ca" elementFormDefault="qualified">
    <xsd:import namespace="http://schemas.microsoft.com/office/2006/documentManagement/types"/>
    <xsd:import namespace="http://schemas.microsoft.com/office/infopath/2007/PartnerControls"/>
    <xsd:element name="Title_x002e_de" ma:index="2" nillable="true" ma:displayName="Title.de" ma:description="&#10;" ma:internalName="Title_x002e_de" ma:readOnly="false">
      <xsd:simpleType>
        <xsd:restriction base="dms:Text">
          <xsd:maxLength value="255"/>
        </xsd:restriction>
      </xsd:simpleType>
    </xsd:element>
    <xsd:element name="Title_x002e_fr" ma:index="3" nillable="true" ma:displayName="Title.fr" ma:format="Dropdown" ma:internalName="Title_x002e_fr">
      <xsd:simpleType>
        <xsd:restriction base="dms:Text">
          <xsd:maxLength value="255"/>
        </xsd:restriction>
      </xsd:simpleType>
    </xsd:element>
    <xsd:element name="Title_x002e_en" ma:index="4" nillable="true" ma:displayName="Title.en" ma:internalName="Title_x002e_en" ma:readOnly="false">
      <xsd:simpleType>
        <xsd:restriction base="dms:Text">
          <xsd:maxLength value="255"/>
        </xsd:restriction>
      </xsd:simpleType>
    </xsd:element>
    <xsd:element name="Title_x002e_it" ma:index="5" nillable="true" ma:displayName="Title.it" ma:internalName="Title_x002e_it" ma:readOnly="false">
      <xsd:simpleType>
        <xsd:restriction base="dms:Text">
          <xsd:maxLength value="255"/>
        </xsd:restriction>
      </xsd:simpleType>
    </xsd:element>
    <xsd:element name="Title_x002e_es" ma:index="6" nillable="true" ma:displayName="Title.es" ma:internalName="Title_x002e_es" ma:readOnly="false">
      <xsd:simpleType>
        <xsd:restriction base="dms:Text">
          <xsd:maxLength value="255"/>
        </xsd:restriction>
      </xsd:simpleType>
    </xsd:element>
    <xsd:element name="Subject_x002e_de" ma:index="7" nillable="true" ma:displayName="Subject.de" ma:internalName="Subject_x002e_de" ma:readOnly="false">
      <xsd:simpleType>
        <xsd:restriction base="dms:Text">
          <xsd:maxLength value="255"/>
        </xsd:restriction>
      </xsd:simpleType>
    </xsd:element>
    <xsd:element name="Subject_x002e_fr" ma:index="8" nillable="true" ma:displayName="Subject.fr" ma:internalName="Subject_x002e_fr" ma:readOnly="false">
      <xsd:simpleType>
        <xsd:restriction base="dms:Text">
          <xsd:maxLength value="255"/>
        </xsd:restriction>
      </xsd:simpleType>
    </xsd:element>
    <xsd:element name="Subject_x002e_en" ma:index="9" nillable="true" ma:displayName="Subject.en" ma:internalName="Subject_x002e_en" ma:readOnly="false">
      <xsd:simpleType>
        <xsd:restriction base="dms:Text">
          <xsd:maxLength value="255"/>
        </xsd:restriction>
      </xsd:simpleType>
    </xsd:element>
    <xsd:element name="Subject_x002e_it" ma:index="10" nillable="true" ma:displayName="Subject.it" ma:internalName="Subject_x002e_it" ma:readOnly="false">
      <xsd:simpleType>
        <xsd:restriction base="dms:Text">
          <xsd:maxLength value="255"/>
        </xsd:restriction>
      </xsd:simpleType>
    </xsd:element>
    <xsd:element name="Subject_x002e_es" ma:index="11" nillable="true" ma:displayName="Subject.es" ma:internalName="Subject_x002e_es"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7f252f-9848-4bea-930a-bd6687eef47e" elementFormDefault="qualified">
    <xsd:import namespace="http://schemas.microsoft.com/office/2006/documentManagement/types"/>
    <xsd:import namespace="http://schemas.microsoft.com/office/infopath/2007/PartnerControls"/>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ject_x002e_es xmlns="83a06c85-c614-40b0-a364-7207637e79ca" xsi:nil="true"/>
    <Subject_x002e_fr xmlns="83a06c85-c614-40b0-a364-7207637e79ca" xsi:nil="true"/>
    <Title_x002e_fr xmlns="83a06c85-c614-40b0-a364-7207637e79ca" xsi:nil="true"/>
    <Title_x002e_en xmlns="83a06c85-c614-40b0-a364-7207637e79ca" xsi:nil="true"/>
    <Title_x002e_it xmlns="83a06c85-c614-40b0-a364-7207637e79ca" xsi:nil="true"/>
    <Title_x002e_es xmlns="83a06c85-c614-40b0-a364-7207637e79ca" xsi:nil="true"/>
    <Title_x002e_de xmlns="83a06c85-c614-40b0-a364-7207637e79ca" xsi:nil="true"/>
    <Subject_x002e_de xmlns="83a06c85-c614-40b0-a364-7207637e79ca" xsi:nil="true"/>
    <Subject_x002e_en xmlns="83a06c85-c614-40b0-a364-7207637e79ca" xsi:nil="true"/>
    <Subject_x002e_it xmlns="83a06c85-c614-40b0-a364-7207637e79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5E430-E0EC-4293-84C1-516CBE03B9FD}">
  <ds:schemaRefs>
    <ds:schemaRef ds:uri="83a06c85-c614-40b0-a364-7207637e79ca"/>
    <ds:schemaRef ds:uri="a97f252f-9848-4bea-930a-bd6687eef4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97A42D-7546-48B9-AE5E-AE45FAD96744}">
  <ds:schemaRef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a97f252f-9848-4bea-930a-bd6687eef47e"/>
    <ds:schemaRef ds:uri="83a06c85-c614-40b0-a364-7207637e79ca"/>
    <ds:schemaRef ds:uri="http://purl.org/dc/dcmitype/"/>
  </ds:schemaRefs>
</ds:datastoreItem>
</file>

<file path=customXml/itemProps3.xml><?xml version="1.0" encoding="utf-8"?>
<ds:datastoreItem xmlns:ds="http://schemas.openxmlformats.org/officeDocument/2006/customXml" ds:itemID="{8CDF13F3-12BF-45FD-B418-5A28E91217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D340FA1</Template>
  <TotalTime>0</TotalTime>
  <Words>2257</Words>
  <Application>Microsoft Office PowerPoint</Application>
  <PresentationFormat>Widescreen</PresentationFormat>
  <Paragraphs>148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Benutzerdefiniertes Design</vt:lpstr>
      <vt:lpstr>PowerPoint Presentation</vt:lpstr>
      <vt:lpstr>NFTs within and outside of the Metaverse</vt:lpstr>
      <vt:lpstr>Trademarks</vt:lpstr>
      <vt:lpstr>Trademarks within and outside the Metaverse</vt:lpstr>
      <vt:lpstr>Trademarks within and outside the Metaverse</vt:lpstr>
      <vt:lpstr>Challenges of registering Trademark used in the Metaverse</vt:lpstr>
      <vt:lpstr>Options of registering Trademarks used in the Metaverse</vt:lpstr>
      <vt:lpstr>Challenges of registering Trademark used in the Metaverse</vt:lpstr>
      <vt:lpstr>Hermès v Mason Rothschild (MetaBirkin) </vt:lpstr>
      <vt:lpstr>Juventus Turin v Blockeras</vt:lpstr>
      <vt:lpstr>Juventus Turin v Blockeras</vt:lpstr>
      <vt:lpstr>Juventus Turin v Blockeras</vt:lpstr>
      <vt:lpstr>Litigating because of alleged trademark violation in the Metaverse</vt:lpstr>
      <vt:lpstr>Litigating because of alleged trademark violation in the Metaverse</vt:lpstr>
      <vt:lpstr>Notice and Take down</vt:lpstr>
      <vt:lpstr>PowerPoint Presentation</vt:lpstr>
    </vt:vector>
  </TitlesOfParts>
  <Company>MLL Froriep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Schweizer Raoul</dc:creator>
  <cp:lastModifiedBy>Oertli Reinhard</cp:lastModifiedBy>
  <cp:revision>15</cp:revision>
  <cp:lastPrinted>2023-01-24T11:04:46Z</cp:lastPrinted>
  <dcterms:created xsi:type="dcterms:W3CDTF">2023-01-23T13:16:21Z</dcterms:created>
  <dcterms:modified xsi:type="dcterms:W3CDTF">2023-03-30T08:26:05Z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0x010100FBF302173278634988AF2C4B560FE9A6</vt:lpwstr>
  </property>
</Properties>
</file>