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360" r:id="rId2"/>
    <p:sldId id="341" r:id="rId3"/>
    <p:sldId id="342" r:id="rId4"/>
    <p:sldId id="343" r:id="rId5"/>
    <p:sldId id="332" r:id="rId6"/>
    <p:sldId id="344" r:id="rId7"/>
    <p:sldId id="345" r:id="rId8"/>
    <p:sldId id="262" r:id="rId9"/>
    <p:sldId id="263" r:id="rId10"/>
    <p:sldId id="346" r:id="rId11"/>
    <p:sldId id="265" r:id="rId12"/>
    <p:sldId id="348" r:id="rId13"/>
    <p:sldId id="349" r:id="rId14"/>
    <p:sldId id="350" r:id="rId15"/>
    <p:sldId id="347" r:id="rId16"/>
    <p:sldId id="266" r:id="rId17"/>
    <p:sldId id="268" r:id="rId18"/>
    <p:sldId id="269" r:id="rId19"/>
    <p:sldId id="270" r:id="rId20"/>
    <p:sldId id="271" r:id="rId21"/>
    <p:sldId id="272" r:id="rId22"/>
    <p:sldId id="273" r:id="rId23"/>
    <p:sldId id="274" r:id="rId24"/>
    <p:sldId id="275" r:id="rId25"/>
    <p:sldId id="276" r:id="rId26"/>
    <p:sldId id="277" r:id="rId27"/>
    <p:sldId id="351" r:id="rId28"/>
    <p:sldId id="352" r:id="rId29"/>
    <p:sldId id="337" r:id="rId30"/>
    <p:sldId id="339" r:id="rId31"/>
    <p:sldId id="340" r:id="rId32"/>
    <p:sldId id="313" r:id="rId33"/>
    <p:sldId id="314" r:id="rId34"/>
    <p:sldId id="320" r:id="rId35"/>
    <p:sldId id="321" r:id="rId36"/>
    <p:sldId id="322" r:id="rId37"/>
    <p:sldId id="315" r:id="rId38"/>
    <p:sldId id="329" r:id="rId39"/>
    <p:sldId id="316" r:id="rId40"/>
    <p:sldId id="317" r:id="rId41"/>
    <p:sldId id="318" r:id="rId42"/>
    <p:sldId id="323" r:id="rId43"/>
    <p:sldId id="333" r:id="rId44"/>
    <p:sldId id="281" r:id="rId45"/>
    <p:sldId id="355" r:id="rId46"/>
    <p:sldId id="356" r:id="rId47"/>
    <p:sldId id="357" r:id="rId48"/>
    <p:sldId id="358" r:id="rId49"/>
    <p:sldId id="359" r:id="rId50"/>
    <p:sldId id="283" r:id="rId51"/>
    <p:sldId id="284" r:id="rId52"/>
    <p:sldId id="285" r:id="rId53"/>
    <p:sldId id="286" r:id="rId54"/>
    <p:sldId id="287" r:id="rId55"/>
    <p:sldId id="288" r:id="rId56"/>
    <p:sldId id="289" r:id="rId57"/>
    <p:sldId id="290" r:id="rId58"/>
    <p:sldId id="291" r:id="rId59"/>
    <p:sldId id="328" r:id="rId60"/>
    <p:sldId id="310" r:id="rId61"/>
  </p:sldIdLst>
  <p:sldSz cx="9144000" cy="6858000" type="screen4x3"/>
  <p:notesSz cx="6797675" cy="9926638"/>
  <p:defaultTextStyle>
    <a:defPPr>
      <a:defRPr lang="en-US"/>
    </a:defPPr>
    <a:lvl1pPr algn="ctr" rtl="0" fontAlgn="base">
      <a:spcBef>
        <a:spcPct val="50000"/>
      </a:spcBef>
      <a:spcAft>
        <a:spcPct val="0"/>
      </a:spcAft>
      <a:defRPr sz="1600" kern="1200">
        <a:solidFill>
          <a:schemeClr val="tx1"/>
        </a:solidFill>
        <a:latin typeface="Arial" charset="0"/>
        <a:ea typeface="+mn-ea"/>
        <a:cs typeface="Arial" charset="0"/>
      </a:defRPr>
    </a:lvl1pPr>
    <a:lvl2pPr marL="457200" algn="ctr" rtl="0" fontAlgn="base">
      <a:spcBef>
        <a:spcPct val="50000"/>
      </a:spcBef>
      <a:spcAft>
        <a:spcPct val="0"/>
      </a:spcAft>
      <a:defRPr sz="1600" kern="1200">
        <a:solidFill>
          <a:schemeClr val="tx1"/>
        </a:solidFill>
        <a:latin typeface="Arial" charset="0"/>
        <a:ea typeface="+mn-ea"/>
        <a:cs typeface="Arial" charset="0"/>
      </a:defRPr>
    </a:lvl2pPr>
    <a:lvl3pPr marL="914400" algn="ctr" rtl="0" fontAlgn="base">
      <a:spcBef>
        <a:spcPct val="50000"/>
      </a:spcBef>
      <a:spcAft>
        <a:spcPct val="0"/>
      </a:spcAft>
      <a:defRPr sz="1600" kern="1200">
        <a:solidFill>
          <a:schemeClr val="tx1"/>
        </a:solidFill>
        <a:latin typeface="Arial" charset="0"/>
        <a:ea typeface="+mn-ea"/>
        <a:cs typeface="Arial" charset="0"/>
      </a:defRPr>
    </a:lvl3pPr>
    <a:lvl4pPr marL="1371600" algn="ctr" rtl="0" fontAlgn="base">
      <a:spcBef>
        <a:spcPct val="50000"/>
      </a:spcBef>
      <a:spcAft>
        <a:spcPct val="0"/>
      </a:spcAft>
      <a:defRPr sz="1600" kern="1200">
        <a:solidFill>
          <a:schemeClr val="tx1"/>
        </a:solidFill>
        <a:latin typeface="Arial" charset="0"/>
        <a:ea typeface="+mn-ea"/>
        <a:cs typeface="Arial" charset="0"/>
      </a:defRPr>
    </a:lvl4pPr>
    <a:lvl5pPr marL="1828800" algn="ctr" rtl="0" fontAlgn="base">
      <a:spcBef>
        <a:spcPct val="5000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AF87"/>
    <a:srgbClr val="8C1B36"/>
    <a:srgbClr val="061DCA"/>
    <a:srgbClr val="7265C5"/>
    <a:srgbClr val="70899B"/>
    <a:srgbClr val="FEB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099" autoAdjust="0"/>
    <p:restoredTop sz="78545" autoAdjust="0"/>
  </p:normalViewPr>
  <p:slideViewPr>
    <p:cSldViewPr>
      <p:cViewPr varScale="1">
        <p:scale>
          <a:sx n="92" d="100"/>
          <a:sy n="92" d="100"/>
        </p:scale>
        <p:origin x="-218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72AF87"/>
            </a:solidFill>
          </c:spPr>
          <c:invertIfNegative val="0"/>
          <c:cat>
            <c:strRef>
              <c:f>Sheet1!$A$7:$A$13</c:f>
              <c:strCache>
                <c:ptCount val="7"/>
                <c:pt idx="0">
                  <c:v>1</c:v>
                </c:pt>
                <c:pt idx="1">
                  <c:v>2</c:v>
                </c:pt>
                <c:pt idx="2">
                  <c:v>3 to 5</c:v>
                </c:pt>
                <c:pt idx="3">
                  <c:v>6 to 10</c:v>
                </c:pt>
                <c:pt idx="4">
                  <c:v>11 to 20</c:v>
                </c:pt>
                <c:pt idx="5">
                  <c:v>21 to 40</c:v>
                </c:pt>
                <c:pt idx="6">
                  <c:v>more than 40</c:v>
                </c:pt>
              </c:strCache>
            </c:strRef>
          </c:cat>
          <c:val>
            <c:numRef>
              <c:f>Sheet1!$B$7:$B$13</c:f>
              <c:numCache>
                <c:formatCode>General</c:formatCode>
                <c:ptCount val="7"/>
                <c:pt idx="0">
                  <c:v>2671</c:v>
                </c:pt>
                <c:pt idx="1">
                  <c:v>686</c:v>
                </c:pt>
                <c:pt idx="2">
                  <c:v>853</c:v>
                </c:pt>
                <c:pt idx="3">
                  <c:v>476</c:v>
                </c:pt>
                <c:pt idx="4">
                  <c:v>225</c:v>
                </c:pt>
                <c:pt idx="5">
                  <c:v>93</c:v>
                </c:pt>
                <c:pt idx="6">
                  <c:v>37</c:v>
                </c:pt>
              </c:numCache>
            </c:numRef>
          </c:val>
        </c:ser>
        <c:dLbls>
          <c:showLegendKey val="0"/>
          <c:showVal val="0"/>
          <c:showCatName val="0"/>
          <c:showSerName val="0"/>
          <c:showPercent val="0"/>
          <c:showBubbleSize val="0"/>
        </c:dLbls>
        <c:gapWidth val="150"/>
        <c:axId val="193211392"/>
        <c:axId val="193401600"/>
      </c:barChart>
      <c:catAx>
        <c:axId val="193211392"/>
        <c:scaling>
          <c:orientation val="minMax"/>
        </c:scaling>
        <c:delete val="0"/>
        <c:axPos val="b"/>
        <c:majorTickMark val="out"/>
        <c:minorTickMark val="none"/>
        <c:tickLblPos val="nextTo"/>
        <c:crossAx val="193401600"/>
        <c:crosses val="autoZero"/>
        <c:auto val="1"/>
        <c:lblAlgn val="ctr"/>
        <c:lblOffset val="100"/>
        <c:noMultiLvlLbl val="0"/>
      </c:catAx>
      <c:valAx>
        <c:axId val="193401600"/>
        <c:scaling>
          <c:orientation val="minMax"/>
        </c:scaling>
        <c:delete val="0"/>
        <c:axPos val="l"/>
        <c:majorGridlines/>
        <c:numFmt formatCode="General" sourceLinked="1"/>
        <c:majorTickMark val="out"/>
        <c:minorTickMark val="none"/>
        <c:tickLblPos val="nextTo"/>
        <c:crossAx val="19321139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72AF87"/>
            </a:solidFill>
          </c:spPr>
          <c:invertIfNegative val="0"/>
          <c:cat>
            <c:strRef>
              <c:f>Sheet1!$A$33:$A$37</c:f>
              <c:strCache>
                <c:ptCount val="5"/>
                <c:pt idx="0">
                  <c:v>less than 1000</c:v>
                </c:pt>
                <c:pt idx="1">
                  <c:v>1000 to 1999</c:v>
                </c:pt>
                <c:pt idx="2">
                  <c:v>2000 to 2999</c:v>
                </c:pt>
                <c:pt idx="3">
                  <c:v>3000 to 4999</c:v>
                </c:pt>
                <c:pt idx="4">
                  <c:v>more than 5000</c:v>
                </c:pt>
              </c:strCache>
            </c:strRef>
          </c:cat>
          <c:val>
            <c:numRef>
              <c:f>Sheet1!$B$33:$B$37</c:f>
              <c:numCache>
                <c:formatCode>General</c:formatCode>
                <c:ptCount val="5"/>
                <c:pt idx="0">
                  <c:v>1653</c:v>
                </c:pt>
                <c:pt idx="1">
                  <c:v>2154</c:v>
                </c:pt>
                <c:pt idx="2">
                  <c:v>652</c:v>
                </c:pt>
                <c:pt idx="3">
                  <c:v>339</c:v>
                </c:pt>
                <c:pt idx="4">
                  <c:v>243</c:v>
                </c:pt>
              </c:numCache>
            </c:numRef>
          </c:val>
        </c:ser>
        <c:dLbls>
          <c:showLegendKey val="0"/>
          <c:showVal val="0"/>
          <c:showCatName val="0"/>
          <c:showSerName val="0"/>
          <c:showPercent val="0"/>
          <c:showBubbleSize val="0"/>
        </c:dLbls>
        <c:gapWidth val="150"/>
        <c:axId val="193479808"/>
        <c:axId val="193481344"/>
      </c:barChart>
      <c:catAx>
        <c:axId val="193479808"/>
        <c:scaling>
          <c:orientation val="minMax"/>
        </c:scaling>
        <c:delete val="0"/>
        <c:axPos val="b"/>
        <c:majorTickMark val="out"/>
        <c:minorTickMark val="none"/>
        <c:tickLblPos val="nextTo"/>
        <c:crossAx val="193481344"/>
        <c:crosses val="autoZero"/>
        <c:auto val="1"/>
        <c:lblAlgn val="ctr"/>
        <c:lblOffset val="100"/>
        <c:noMultiLvlLbl val="0"/>
      </c:catAx>
      <c:valAx>
        <c:axId val="193481344"/>
        <c:scaling>
          <c:orientation val="minMax"/>
        </c:scaling>
        <c:delete val="0"/>
        <c:axPos val="l"/>
        <c:majorGridlines/>
        <c:numFmt formatCode="General" sourceLinked="1"/>
        <c:majorTickMark val="out"/>
        <c:minorTickMark val="none"/>
        <c:tickLblPos val="nextTo"/>
        <c:crossAx val="193479808"/>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72AF87"/>
            </a:solidFill>
          </c:spPr>
          <c:invertIfNegative val="0"/>
          <c:cat>
            <c:strRef>
              <c:f>Sheet1!$A$44:$A$50</c:f>
              <c:strCache>
                <c:ptCount val="7"/>
                <c:pt idx="0">
                  <c:v>1</c:v>
                </c:pt>
                <c:pt idx="1">
                  <c:v>2</c:v>
                </c:pt>
                <c:pt idx="2">
                  <c:v>3 to 5</c:v>
                </c:pt>
                <c:pt idx="3">
                  <c:v>6 to 10</c:v>
                </c:pt>
                <c:pt idx="4">
                  <c:v>11 to 23</c:v>
                </c:pt>
                <c:pt idx="5">
                  <c:v>24 to 33</c:v>
                </c:pt>
                <c:pt idx="6">
                  <c:v>34 to 63</c:v>
                </c:pt>
              </c:strCache>
            </c:strRef>
          </c:cat>
          <c:val>
            <c:numRef>
              <c:f>Sheet1!$B$44:$B$50</c:f>
              <c:numCache>
                <c:formatCode>General</c:formatCode>
                <c:ptCount val="7"/>
                <c:pt idx="0">
                  <c:v>1703</c:v>
                </c:pt>
                <c:pt idx="1">
                  <c:v>1280</c:v>
                </c:pt>
                <c:pt idx="2">
                  <c:v>1378</c:v>
                </c:pt>
                <c:pt idx="3">
                  <c:v>467</c:v>
                </c:pt>
                <c:pt idx="4">
                  <c:v>247</c:v>
                </c:pt>
                <c:pt idx="5">
                  <c:v>13</c:v>
                </c:pt>
                <c:pt idx="6">
                  <c:v>42</c:v>
                </c:pt>
              </c:numCache>
            </c:numRef>
          </c:val>
        </c:ser>
        <c:dLbls>
          <c:showLegendKey val="0"/>
          <c:showVal val="0"/>
          <c:showCatName val="0"/>
          <c:showSerName val="0"/>
          <c:showPercent val="0"/>
          <c:showBubbleSize val="0"/>
        </c:dLbls>
        <c:gapWidth val="150"/>
        <c:axId val="196152320"/>
        <c:axId val="196158208"/>
      </c:barChart>
      <c:catAx>
        <c:axId val="196152320"/>
        <c:scaling>
          <c:orientation val="minMax"/>
        </c:scaling>
        <c:delete val="0"/>
        <c:axPos val="b"/>
        <c:majorTickMark val="out"/>
        <c:minorTickMark val="none"/>
        <c:tickLblPos val="nextTo"/>
        <c:crossAx val="196158208"/>
        <c:crosses val="autoZero"/>
        <c:auto val="1"/>
        <c:lblAlgn val="ctr"/>
        <c:lblOffset val="100"/>
        <c:noMultiLvlLbl val="0"/>
      </c:catAx>
      <c:valAx>
        <c:axId val="196158208"/>
        <c:scaling>
          <c:orientation val="minMax"/>
        </c:scaling>
        <c:delete val="0"/>
        <c:axPos val="l"/>
        <c:majorGridlines/>
        <c:numFmt formatCode="General" sourceLinked="1"/>
        <c:majorTickMark val="out"/>
        <c:minorTickMark val="none"/>
        <c:tickLblPos val="nextTo"/>
        <c:crossAx val="196152320"/>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2016</c:v>
          </c:tx>
          <c:spPr>
            <a:solidFill>
              <a:schemeClr val="accent1">
                <a:lumMod val="90000"/>
              </a:schemeClr>
            </a:solidFill>
          </c:spPr>
          <c:invertIfNegative val="0"/>
          <c:cat>
            <c:strRef>
              <c:f>Sheet2!$B$1:$B$10</c:f>
              <c:strCache>
                <c:ptCount val="10"/>
                <c:pt idx="0">
                  <c:v>European Union</c:v>
                </c:pt>
                <c:pt idx="1">
                  <c:v>United States of America</c:v>
                </c:pt>
                <c:pt idx="2">
                  <c:v>Switzerland</c:v>
                </c:pt>
                <c:pt idx="3">
                  <c:v>Turkey</c:v>
                </c:pt>
                <c:pt idx="4">
                  <c:v>Japan</c:v>
                </c:pt>
                <c:pt idx="5">
                  <c:v>Republic of Korea</c:v>
                </c:pt>
                <c:pt idx="6">
                  <c:v>Singapore</c:v>
                </c:pt>
                <c:pt idx="7">
                  <c:v>Norway</c:v>
                </c:pt>
                <c:pt idx="8">
                  <c:v>Ukraine</c:v>
                </c:pt>
                <c:pt idx="9">
                  <c:v>Morocco</c:v>
                </c:pt>
              </c:strCache>
            </c:strRef>
          </c:cat>
          <c:val>
            <c:numRef>
              <c:f>Sheet2!$C$1:$C$10</c:f>
              <c:numCache>
                <c:formatCode>General</c:formatCode>
                <c:ptCount val="10"/>
                <c:pt idx="0">
                  <c:v>3822</c:v>
                </c:pt>
                <c:pt idx="1">
                  <c:v>2076</c:v>
                </c:pt>
                <c:pt idx="2">
                  <c:v>1828</c:v>
                </c:pt>
                <c:pt idx="3">
                  <c:v>1331</c:v>
                </c:pt>
                <c:pt idx="4">
                  <c:v>1069</c:v>
                </c:pt>
                <c:pt idx="5">
                  <c:v>957</c:v>
                </c:pt>
                <c:pt idx="6">
                  <c:v>795</c:v>
                </c:pt>
                <c:pt idx="7">
                  <c:v>788</c:v>
                </c:pt>
                <c:pt idx="8">
                  <c:v>602</c:v>
                </c:pt>
                <c:pt idx="9">
                  <c:v>387</c:v>
                </c:pt>
              </c:numCache>
            </c:numRef>
          </c:val>
        </c:ser>
        <c:ser>
          <c:idx val="1"/>
          <c:order val="1"/>
          <c:tx>
            <c:v>2017</c:v>
          </c:tx>
          <c:spPr>
            <a:solidFill>
              <a:srgbClr val="72AF87"/>
            </a:solidFill>
          </c:spPr>
          <c:invertIfNegative val="0"/>
          <c:cat>
            <c:strRef>
              <c:f>Sheet2!$B$1:$B$10</c:f>
              <c:strCache>
                <c:ptCount val="10"/>
                <c:pt idx="0">
                  <c:v>European Union</c:v>
                </c:pt>
                <c:pt idx="1">
                  <c:v>United States of America</c:v>
                </c:pt>
                <c:pt idx="2">
                  <c:v>Switzerland</c:v>
                </c:pt>
                <c:pt idx="3">
                  <c:v>Turkey</c:v>
                </c:pt>
                <c:pt idx="4">
                  <c:v>Japan</c:v>
                </c:pt>
                <c:pt idx="5">
                  <c:v>Republic of Korea</c:v>
                </c:pt>
                <c:pt idx="6">
                  <c:v>Singapore</c:v>
                </c:pt>
                <c:pt idx="7">
                  <c:v>Norway</c:v>
                </c:pt>
                <c:pt idx="8">
                  <c:v>Ukraine</c:v>
                </c:pt>
                <c:pt idx="9">
                  <c:v>Morocco</c:v>
                </c:pt>
              </c:strCache>
            </c:strRef>
          </c:cat>
          <c:val>
            <c:numRef>
              <c:f>Sheet2!$D$1:$D$10</c:f>
              <c:numCache>
                <c:formatCode>General</c:formatCode>
                <c:ptCount val="10"/>
                <c:pt idx="0">
                  <c:v>3510</c:v>
                </c:pt>
                <c:pt idx="1">
                  <c:v>1944</c:v>
                </c:pt>
                <c:pt idx="2">
                  <c:v>1875</c:v>
                </c:pt>
                <c:pt idx="3">
                  <c:v>1217</c:v>
                </c:pt>
                <c:pt idx="4">
                  <c:v>1076</c:v>
                </c:pt>
                <c:pt idx="5">
                  <c:v>858</c:v>
                </c:pt>
                <c:pt idx="6">
                  <c:v>840</c:v>
                </c:pt>
                <c:pt idx="7">
                  <c:v>839</c:v>
                </c:pt>
                <c:pt idx="8">
                  <c:v>554</c:v>
                </c:pt>
                <c:pt idx="9">
                  <c:v>368</c:v>
                </c:pt>
              </c:numCache>
            </c:numRef>
          </c:val>
        </c:ser>
        <c:dLbls>
          <c:showLegendKey val="0"/>
          <c:showVal val="0"/>
          <c:showCatName val="0"/>
          <c:showSerName val="0"/>
          <c:showPercent val="0"/>
          <c:showBubbleSize val="0"/>
        </c:dLbls>
        <c:gapWidth val="150"/>
        <c:axId val="196183552"/>
        <c:axId val="196185088"/>
      </c:barChart>
      <c:catAx>
        <c:axId val="196183552"/>
        <c:scaling>
          <c:orientation val="minMax"/>
        </c:scaling>
        <c:delete val="0"/>
        <c:axPos val="b"/>
        <c:majorTickMark val="out"/>
        <c:minorTickMark val="none"/>
        <c:tickLblPos val="nextTo"/>
        <c:crossAx val="196185088"/>
        <c:crosses val="autoZero"/>
        <c:auto val="1"/>
        <c:lblAlgn val="ctr"/>
        <c:lblOffset val="100"/>
        <c:noMultiLvlLbl val="0"/>
      </c:catAx>
      <c:valAx>
        <c:axId val="196185088"/>
        <c:scaling>
          <c:orientation val="minMax"/>
        </c:scaling>
        <c:delete val="0"/>
        <c:axPos val="l"/>
        <c:majorGridlines/>
        <c:numFmt formatCode="General" sourceLinked="1"/>
        <c:majorTickMark val="out"/>
        <c:minorTickMark val="none"/>
        <c:tickLblPos val="nextTo"/>
        <c:crossAx val="196183552"/>
        <c:crosses val="autoZero"/>
        <c:crossBetween val="between"/>
      </c:valAx>
    </c:plotArea>
    <c:legend>
      <c:legendPos val="r"/>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2016</c:v>
          </c:tx>
          <c:spPr>
            <a:solidFill>
              <a:schemeClr val="accent5">
                <a:lumMod val="90000"/>
              </a:schemeClr>
            </a:solidFill>
          </c:spPr>
          <c:invertIfNegative val="0"/>
          <c:cat>
            <c:strRef>
              <c:f>Sheet3!$B$2:$B$11</c:f>
              <c:strCache>
                <c:ptCount val="10"/>
                <c:pt idx="0">
                  <c:v>European Union</c:v>
                </c:pt>
                <c:pt idx="1">
                  <c:v>Switzerland</c:v>
                </c:pt>
                <c:pt idx="2">
                  <c:v>Turkey</c:v>
                </c:pt>
                <c:pt idx="3">
                  <c:v>United States of America</c:v>
                </c:pt>
                <c:pt idx="4">
                  <c:v>Norway</c:v>
                </c:pt>
                <c:pt idx="5">
                  <c:v>Singapore</c:v>
                </c:pt>
                <c:pt idx="6">
                  <c:v>Ukraine</c:v>
                </c:pt>
                <c:pt idx="7">
                  <c:v>Republic of Korea</c:v>
                </c:pt>
                <c:pt idx="8">
                  <c:v>Japan</c:v>
                </c:pt>
                <c:pt idx="9">
                  <c:v>Morocco</c:v>
                </c:pt>
              </c:strCache>
            </c:strRef>
          </c:cat>
          <c:val>
            <c:numRef>
              <c:f>Sheet3!$C$2:$C$11</c:f>
              <c:numCache>
                <c:formatCode>General</c:formatCode>
                <c:ptCount val="10"/>
                <c:pt idx="0">
                  <c:v>13801</c:v>
                </c:pt>
                <c:pt idx="1">
                  <c:v>8227</c:v>
                </c:pt>
                <c:pt idx="2">
                  <c:v>5942</c:v>
                </c:pt>
                <c:pt idx="3">
                  <c:v>4280</c:v>
                </c:pt>
                <c:pt idx="4">
                  <c:v>3038</c:v>
                </c:pt>
                <c:pt idx="5">
                  <c:v>2977</c:v>
                </c:pt>
                <c:pt idx="6">
                  <c:v>2777</c:v>
                </c:pt>
                <c:pt idx="7">
                  <c:v>2384</c:v>
                </c:pt>
                <c:pt idx="8">
                  <c:v>2217</c:v>
                </c:pt>
                <c:pt idx="9">
                  <c:v>1797</c:v>
                </c:pt>
              </c:numCache>
            </c:numRef>
          </c:val>
        </c:ser>
        <c:ser>
          <c:idx val="1"/>
          <c:order val="1"/>
          <c:tx>
            <c:v>2017</c:v>
          </c:tx>
          <c:spPr>
            <a:solidFill>
              <a:srgbClr val="72AF87"/>
            </a:solidFill>
          </c:spPr>
          <c:invertIfNegative val="0"/>
          <c:cat>
            <c:strRef>
              <c:f>Sheet3!$B$2:$B$11</c:f>
              <c:strCache>
                <c:ptCount val="10"/>
                <c:pt idx="0">
                  <c:v>European Union</c:v>
                </c:pt>
                <c:pt idx="1">
                  <c:v>Switzerland</c:v>
                </c:pt>
                <c:pt idx="2">
                  <c:v>Turkey</c:v>
                </c:pt>
                <c:pt idx="3">
                  <c:v>United States of America</c:v>
                </c:pt>
                <c:pt idx="4">
                  <c:v>Norway</c:v>
                </c:pt>
                <c:pt idx="5">
                  <c:v>Singapore</c:v>
                </c:pt>
                <c:pt idx="6">
                  <c:v>Ukraine</c:v>
                </c:pt>
                <c:pt idx="7">
                  <c:v>Republic of Korea</c:v>
                </c:pt>
                <c:pt idx="8">
                  <c:v>Japan</c:v>
                </c:pt>
                <c:pt idx="9">
                  <c:v>Morocco</c:v>
                </c:pt>
              </c:strCache>
            </c:strRef>
          </c:cat>
          <c:val>
            <c:numRef>
              <c:f>Sheet3!$D$2:$D$11</c:f>
              <c:numCache>
                <c:formatCode>General</c:formatCode>
                <c:ptCount val="10"/>
                <c:pt idx="0">
                  <c:v>15166</c:v>
                </c:pt>
                <c:pt idx="1">
                  <c:v>9801</c:v>
                </c:pt>
                <c:pt idx="2">
                  <c:v>6637</c:v>
                </c:pt>
                <c:pt idx="3">
                  <c:v>4430</c:v>
                </c:pt>
                <c:pt idx="4">
                  <c:v>3650</c:v>
                </c:pt>
                <c:pt idx="5">
                  <c:v>3394</c:v>
                </c:pt>
                <c:pt idx="6">
                  <c:v>2896</c:v>
                </c:pt>
                <c:pt idx="7">
                  <c:v>2371</c:v>
                </c:pt>
                <c:pt idx="8">
                  <c:v>2231</c:v>
                </c:pt>
                <c:pt idx="9">
                  <c:v>1428</c:v>
                </c:pt>
              </c:numCache>
            </c:numRef>
          </c:val>
        </c:ser>
        <c:dLbls>
          <c:showLegendKey val="0"/>
          <c:showVal val="0"/>
          <c:showCatName val="0"/>
          <c:showSerName val="0"/>
          <c:showPercent val="0"/>
          <c:showBubbleSize val="0"/>
        </c:dLbls>
        <c:gapWidth val="150"/>
        <c:axId val="196559616"/>
        <c:axId val="196561152"/>
      </c:barChart>
      <c:catAx>
        <c:axId val="196559616"/>
        <c:scaling>
          <c:orientation val="minMax"/>
        </c:scaling>
        <c:delete val="0"/>
        <c:axPos val="b"/>
        <c:majorTickMark val="out"/>
        <c:minorTickMark val="none"/>
        <c:tickLblPos val="nextTo"/>
        <c:crossAx val="196561152"/>
        <c:crosses val="autoZero"/>
        <c:auto val="1"/>
        <c:lblAlgn val="ctr"/>
        <c:lblOffset val="100"/>
        <c:noMultiLvlLbl val="0"/>
      </c:catAx>
      <c:valAx>
        <c:axId val="196561152"/>
        <c:scaling>
          <c:orientation val="minMax"/>
        </c:scaling>
        <c:delete val="0"/>
        <c:axPos val="l"/>
        <c:majorGridlines/>
        <c:numFmt formatCode="General" sourceLinked="1"/>
        <c:majorTickMark val="out"/>
        <c:minorTickMark val="none"/>
        <c:tickLblPos val="nextTo"/>
        <c:crossAx val="196559616"/>
        <c:crosses val="autoZero"/>
        <c:crossBetween val="between"/>
      </c:valAx>
    </c:plotArea>
    <c:legend>
      <c:legendPos val="r"/>
      <c:overlay val="0"/>
    </c:legend>
    <c:plotVisOnly val="1"/>
    <c:dispBlanksAs val="gap"/>
    <c:showDLblsOverMax val="0"/>
  </c:chart>
  <c:externalData r:id="rId1">
    <c:autoUpdate val="0"/>
  </c:externalData>
</c:chartSpace>
</file>

<file path=ppt/diagrams/_rels/data13.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image" Target="../media/image31.png"/><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diagrams/_rels/data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gif"/><Relationship Id="rId1" Type="http://schemas.openxmlformats.org/officeDocument/2006/relationships/image" Target="../media/image39.png"/><Relationship Id="rId6" Type="http://schemas.openxmlformats.org/officeDocument/2006/relationships/image" Target="../media/image44.gif"/><Relationship Id="rId5" Type="http://schemas.openxmlformats.org/officeDocument/2006/relationships/image" Target="../media/image43.jpeg"/><Relationship Id="rId4" Type="http://schemas.openxmlformats.org/officeDocument/2006/relationships/image" Target="../media/image42.png"/></Relationships>
</file>

<file path=ppt/diagrams/_rels/data1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eg"/><Relationship Id="rId1" Type="http://schemas.openxmlformats.org/officeDocument/2006/relationships/image" Target="../media/image46.jpg"/><Relationship Id="rId6" Type="http://schemas.openxmlformats.org/officeDocument/2006/relationships/image" Target="../media/image51.png"/><Relationship Id="rId5" Type="http://schemas.openxmlformats.org/officeDocument/2006/relationships/image" Target="../media/image50.jpg"/><Relationship Id="rId4" Type="http://schemas.openxmlformats.org/officeDocument/2006/relationships/image" Target="../media/image49.jpg"/></Relationships>
</file>

<file path=ppt/diagrams/_rels/data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58.jpeg"/></Relationships>
</file>

<file path=ppt/diagrams/_rels/data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5" Type="http://schemas.openxmlformats.org/officeDocument/2006/relationships/image" Target="../media/image16.jpeg"/><Relationship Id="rId4" Type="http://schemas.openxmlformats.org/officeDocument/2006/relationships/image" Target="../media/image15.jpeg"/></Relationships>
</file>

<file path=ppt/diagrams/_rels/data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5" Type="http://schemas.openxmlformats.org/officeDocument/2006/relationships/image" Target="../media/image16.jpeg"/><Relationship Id="rId4"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4E0358-A022-4DF3-8E59-2BB2F31FD788}"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US"/>
        </a:p>
      </dgm:t>
    </dgm:pt>
    <dgm:pt modelId="{26939929-ABDC-42D4-86D3-8B9F2467FC35}">
      <dgm:prSet phldrT="[Text]" custT="1"/>
      <dgm:spPr>
        <a:xfrm rot="16200000">
          <a:off x="-841880" y="842733"/>
          <a:ext cx="3901395" cy="2215928"/>
        </a:xfrm>
        <a:solidFill>
          <a:srgbClr val="0AB8D0">
            <a:hueOff val="0"/>
            <a:satOff val="0"/>
            <a:lumOff val="0"/>
            <a:alphaOff val="0"/>
          </a:srgbClr>
        </a:solidFill>
        <a:ln w="25400" cap="flat" cmpd="sng" algn="ctr">
          <a:noFill/>
          <a:prstDash val="solid"/>
        </a:ln>
        <a:effectLst/>
      </dgm:spPr>
      <dgm:t>
        <a:bodyPr lIns="144000" tIns="144000" rIns="144000" bIns="144000"/>
        <a:lstStyle/>
        <a:p>
          <a:pPr>
            <a:lnSpc>
              <a:spcPct val="120000"/>
            </a:lnSpc>
          </a:pPr>
          <a:r>
            <a:rPr lang="en-US" sz="2200" dirty="0" smtClean="0">
              <a:solidFill>
                <a:srgbClr val="FFFFFF"/>
              </a:solidFill>
              <a:latin typeface="Open Sans Light"/>
              <a:ea typeface="+mn-ea"/>
              <a:cs typeface="+mn-cs"/>
            </a:rPr>
            <a:t>Prevents unauthorized copying or imitation</a:t>
          </a:r>
          <a:endParaRPr lang="en-US" sz="2200" dirty="0">
            <a:solidFill>
              <a:srgbClr val="FFFFFF"/>
            </a:solidFill>
            <a:latin typeface="Open Sans Light"/>
            <a:ea typeface="+mn-ea"/>
            <a:cs typeface="+mn-cs"/>
          </a:endParaRPr>
        </a:p>
      </dgm:t>
    </dgm:pt>
    <dgm:pt modelId="{9E1874CE-3494-4B1A-A79A-0D5070407882}" type="parTrans" cxnId="{F195494F-BCAC-4243-B0A9-BDEE965FD53F}">
      <dgm:prSet/>
      <dgm:spPr/>
      <dgm:t>
        <a:bodyPr/>
        <a:lstStyle/>
        <a:p>
          <a:endParaRPr lang="en-US" sz="2200"/>
        </a:p>
      </dgm:t>
    </dgm:pt>
    <dgm:pt modelId="{2AB6901F-57FB-47C3-B5E7-9C62458735B0}" type="sibTrans" cxnId="{F195494F-BCAC-4243-B0A9-BDEE965FD53F}">
      <dgm:prSet/>
      <dgm:spPr/>
      <dgm:t>
        <a:bodyPr/>
        <a:lstStyle/>
        <a:p>
          <a:endParaRPr lang="en-US" sz="2200"/>
        </a:p>
      </dgm:t>
    </dgm:pt>
    <dgm:pt modelId="{D87F11FE-624E-46FB-AB46-6780728F2BE1}">
      <dgm:prSet phldrT="[Text]" custT="1"/>
      <dgm:spPr>
        <a:xfrm rot="16200000">
          <a:off x="1540242" y="842733"/>
          <a:ext cx="3901395" cy="2215928"/>
        </a:xfrm>
        <a:solidFill>
          <a:srgbClr val="BCC8D1">
            <a:hueOff val="0"/>
            <a:satOff val="0"/>
            <a:lumOff val="0"/>
            <a:alphaOff val="0"/>
          </a:srgbClr>
        </a:solidFill>
        <a:ln w="25400" cap="flat" cmpd="sng" algn="ctr">
          <a:noFill/>
          <a:prstDash val="solid"/>
        </a:ln>
        <a:effectLst/>
      </dgm:spPr>
      <dgm:t>
        <a:bodyPr lIns="144000" tIns="144000" rIns="144000" bIns="144000">
          <a:scene3d>
            <a:camera prst="orthographicFront"/>
            <a:lightRig rig="threePt" dir="t"/>
          </a:scene3d>
        </a:bodyPr>
        <a:lstStyle/>
        <a:p>
          <a:pPr>
            <a:lnSpc>
              <a:spcPct val="120000"/>
            </a:lnSpc>
          </a:pPr>
          <a:r>
            <a:rPr lang="en-US" sz="2200" dirty="0" smtClean="0">
              <a:solidFill>
                <a:srgbClr val="272F37"/>
              </a:solidFill>
              <a:latin typeface="Open Sans Light"/>
              <a:ea typeface="+mn-ea"/>
              <a:cs typeface="+mn-cs"/>
            </a:rPr>
            <a:t>Strengthens competitive position</a:t>
          </a:r>
          <a:endParaRPr lang="en-US" sz="2200" dirty="0">
            <a:solidFill>
              <a:srgbClr val="272F37"/>
            </a:solidFill>
            <a:latin typeface="Open Sans Light"/>
            <a:ea typeface="+mn-ea"/>
            <a:cs typeface="+mn-cs"/>
          </a:endParaRPr>
        </a:p>
      </dgm:t>
    </dgm:pt>
    <dgm:pt modelId="{53D8717C-ADBE-477A-8CA1-4283D8B40584}" type="parTrans" cxnId="{9229F354-2E3B-407C-9589-29298D1A264F}">
      <dgm:prSet/>
      <dgm:spPr/>
      <dgm:t>
        <a:bodyPr/>
        <a:lstStyle/>
        <a:p>
          <a:endParaRPr lang="en-US" sz="2200"/>
        </a:p>
      </dgm:t>
    </dgm:pt>
    <dgm:pt modelId="{228ECABE-EC0A-4BB1-B4C6-CB6C5C9AA9CD}" type="sibTrans" cxnId="{9229F354-2E3B-407C-9589-29298D1A264F}">
      <dgm:prSet/>
      <dgm:spPr/>
      <dgm:t>
        <a:bodyPr/>
        <a:lstStyle/>
        <a:p>
          <a:endParaRPr lang="en-US" sz="2200"/>
        </a:p>
      </dgm:t>
    </dgm:pt>
    <dgm:pt modelId="{5CB0C1D6-4BC6-43F9-B311-CB246161D36A}">
      <dgm:prSet phldrT="[Text]" custT="1"/>
      <dgm:spPr>
        <a:xfrm rot="16200000">
          <a:off x="3922365" y="842733"/>
          <a:ext cx="3901395" cy="2215928"/>
        </a:xfrm>
        <a:solidFill>
          <a:srgbClr val="4A5A66">
            <a:hueOff val="0"/>
            <a:satOff val="0"/>
            <a:lumOff val="0"/>
            <a:alphaOff val="0"/>
          </a:srgbClr>
        </a:solidFill>
        <a:ln w="25400" cap="flat" cmpd="sng" algn="ctr">
          <a:noFill/>
          <a:prstDash val="solid"/>
        </a:ln>
        <a:effectLst/>
      </dgm:spPr>
      <dgm:t>
        <a:bodyPr lIns="144000" tIns="144000" rIns="144000" bIns="144000">
          <a:scene3d>
            <a:camera prst="orthographicFront"/>
            <a:lightRig rig="threePt" dir="t"/>
          </a:scene3d>
        </a:bodyPr>
        <a:lstStyle/>
        <a:p>
          <a:pPr>
            <a:lnSpc>
              <a:spcPct val="120000"/>
            </a:lnSpc>
          </a:pPr>
          <a:r>
            <a:rPr lang="en-US" sz="2200" dirty="0" smtClean="0">
              <a:solidFill>
                <a:srgbClr val="FFFFFF"/>
              </a:solidFill>
              <a:latin typeface="Open Sans Light"/>
              <a:ea typeface="+mn-ea"/>
              <a:cs typeface="+mn-cs"/>
            </a:rPr>
            <a:t>Encourages fair competition</a:t>
          </a:r>
          <a:endParaRPr lang="en-US" sz="2200" dirty="0">
            <a:solidFill>
              <a:srgbClr val="FFFFFF"/>
            </a:solidFill>
            <a:latin typeface="Open Sans Light"/>
            <a:ea typeface="+mn-ea"/>
            <a:cs typeface="+mn-cs"/>
          </a:endParaRPr>
        </a:p>
      </dgm:t>
    </dgm:pt>
    <dgm:pt modelId="{6504CBA8-6099-4341-904C-20D7DE9AB19E}" type="parTrans" cxnId="{A7698282-F51F-4038-BF09-CEC314E77FC5}">
      <dgm:prSet/>
      <dgm:spPr/>
      <dgm:t>
        <a:bodyPr/>
        <a:lstStyle/>
        <a:p>
          <a:endParaRPr lang="en-US" sz="2200"/>
        </a:p>
      </dgm:t>
    </dgm:pt>
    <dgm:pt modelId="{52E1D1A5-3974-4A48-861C-A6671458F3E1}" type="sibTrans" cxnId="{A7698282-F51F-4038-BF09-CEC314E77FC5}">
      <dgm:prSet/>
      <dgm:spPr/>
      <dgm:t>
        <a:bodyPr/>
        <a:lstStyle/>
        <a:p>
          <a:endParaRPr lang="en-US" sz="2200"/>
        </a:p>
      </dgm:t>
    </dgm:pt>
    <dgm:pt modelId="{102FA0BF-60B4-4021-B411-51E674B81648}">
      <dgm:prSet phldrT="[Text]" custT="1"/>
      <dgm:spPr>
        <a:xfrm rot="16200000">
          <a:off x="3922365" y="842733"/>
          <a:ext cx="3901395" cy="2215928"/>
        </a:xfrm>
        <a:solidFill>
          <a:schemeClr val="accent5">
            <a:lumMod val="50000"/>
          </a:schemeClr>
        </a:solidFill>
        <a:ln w="25400" cap="flat" cmpd="sng" algn="ctr">
          <a:noFill/>
          <a:prstDash val="solid"/>
        </a:ln>
        <a:effectLst/>
      </dgm:spPr>
      <dgm:t>
        <a:bodyPr lIns="144000" tIns="144000" rIns="144000" bIns="144000">
          <a:scene3d>
            <a:camera prst="orthographicFront"/>
            <a:lightRig rig="threePt" dir="t"/>
          </a:scene3d>
        </a:bodyPr>
        <a:lstStyle/>
        <a:p>
          <a:pPr>
            <a:lnSpc>
              <a:spcPct val="120000"/>
            </a:lnSpc>
          </a:pPr>
          <a:r>
            <a:rPr lang="en-US" sz="2200" dirty="0" smtClean="0">
              <a:solidFill>
                <a:srgbClr val="FFFFFF"/>
              </a:solidFill>
              <a:latin typeface="Open Sans Light"/>
              <a:ea typeface="+mn-ea"/>
              <a:cs typeface="+mn-cs"/>
            </a:rPr>
            <a:t>Profitability</a:t>
          </a:r>
          <a:endParaRPr lang="en-US" sz="2200" dirty="0">
            <a:solidFill>
              <a:srgbClr val="FFFFFF"/>
            </a:solidFill>
            <a:latin typeface="Open Sans Light"/>
            <a:ea typeface="+mn-ea"/>
            <a:cs typeface="+mn-cs"/>
          </a:endParaRPr>
        </a:p>
      </dgm:t>
    </dgm:pt>
    <dgm:pt modelId="{65D8BBFC-3C5D-45C4-BCFF-CA3351340CBA}" type="parTrans" cxnId="{0159F1F2-DBCD-4154-9B85-1F3B490B45DF}">
      <dgm:prSet/>
      <dgm:spPr/>
      <dgm:t>
        <a:bodyPr/>
        <a:lstStyle/>
        <a:p>
          <a:endParaRPr lang="en-US"/>
        </a:p>
      </dgm:t>
    </dgm:pt>
    <dgm:pt modelId="{2F7E094C-DE15-4576-B0E1-DFF497BB24E1}" type="sibTrans" cxnId="{0159F1F2-DBCD-4154-9B85-1F3B490B45DF}">
      <dgm:prSet/>
      <dgm:spPr/>
      <dgm:t>
        <a:bodyPr/>
        <a:lstStyle/>
        <a:p>
          <a:endParaRPr lang="en-US"/>
        </a:p>
      </dgm:t>
    </dgm:pt>
    <dgm:pt modelId="{13A5FA78-60AD-47EE-BCC8-3FF2744FEF9C}" type="pres">
      <dgm:prSet presAssocID="{6E4E0358-A022-4DF3-8E59-2BB2F31FD788}" presName="Name0" presStyleCnt="0">
        <dgm:presLayoutVars>
          <dgm:dir/>
          <dgm:resizeHandles val="exact"/>
        </dgm:presLayoutVars>
      </dgm:prSet>
      <dgm:spPr/>
      <dgm:t>
        <a:bodyPr/>
        <a:lstStyle/>
        <a:p>
          <a:endParaRPr lang="en-US"/>
        </a:p>
      </dgm:t>
    </dgm:pt>
    <dgm:pt modelId="{6AE5B896-87CC-4C22-978D-0EC76BB9A2D1}" type="pres">
      <dgm:prSet presAssocID="{26939929-ABDC-42D4-86D3-8B9F2467FC35}" presName="node" presStyleLbl="node1" presStyleIdx="0" presStyleCnt="4">
        <dgm:presLayoutVars>
          <dgm:bulletEnabled val="1"/>
        </dgm:presLayoutVars>
      </dgm:prSet>
      <dgm:spPr>
        <a:prstGeom prst="flowChartManualOperation">
          <a:avLst/>
        </a:prstGeom>
      </dgm:spPr>
      <dgm:t>
        <a:bodyPr/>
        <a:lstStyle/>
        <a:p>
          <a:endParaRPr lang="en-US"/>
        </a:p>
      </dgm:t>
    </dgm:pt>
    <dgm:pt modelId="{C3D6ED47-E644-4722-913A-686C60DB210E}" type="pres">
      <dgm:prSet presAssocID="{2AB6901F-57FB-47C3-B5E7-9C62458735B0}" presName="sibTrans" presStyleCnt="0"/>
      <dgm:spPr/>
    </dgm:pt>
    <dgm:pt modelId="{E225E64A-0782-42E7-9066-810B783853FF}" type="pres">
      <dgm:prSet presAssocID="{D87F11FE-624E-46FB-AB46-6780728F2BE1}" presName="node" presStyleLbl="node1" presStyleIdx="1" presStyleCnt="4">
        <dgm:presLayoutVars>
          <dgm:bulletEnabled val="1"/>
        </dgm:presLayoutVars>
      </dgm:prSet>
      <dgm:spPr>
        <a:prstGeom prst="flowChartManualOperation">
          <a:avLst/>
        </a:prstGeom>
      </dgm:spPr>
      <dgm:t>
        <a:bodyPr/>
        <a:lstStyle/>
        <a:p>
          <a:endParaRPr lang="en-US"/>
        </a:p>
      </dgm:t>
    </dgm:pt>
    <dgm:pt modelId="{869B0668-D190-4B4D-BFAF-BD9C33174B36}" type="pres">
      <dgm:prSet presAssocID="{228ECABE-EC0A-4BB1-B4C6-CB6C5C9AA9CD}" presName="sibTrans" presStyleCnt="0"/>
      <dgm:spPr/>
    </dgm:pt>
    <dgm:pt modelId="{CE5C7D8E-BDC0-43A9-AB55-B2B5DF64E374}" type="pres">
      <dgm:prSet presAssocID="{5CB0C1D6-4BC6-43F9-B311-CB246161D36A}" presName="node" presStyleLbl="node1" presStyleIdx="2" presStyleCnt="4" custLinFactNeighborY="40216">
        <dgm:presLayoutVars>
          <dgm:bulletEnabled val="1"/>
        </dgm:presLayoutVars>
      </dgm:prSet>
      <dgm:spPr>
        <a:prstGeom prst="flowChartManualOperation">
          <a:avLst/>
        </a:prstGeom>
      </dgm:spPr>
      <dgm:t>
        <a:bodyPr/>
        <a:lstStyle/>
        <a:p>
          <a:endParaRPr lang="en-US"/>
        </a:p>
      </dgm:t>
    </dgm:pt>
    <dgm:pt modelId="{49BCB64D-C807-4E82-8BC4-1E531CA05284}" type="pres">
      <dgm:prSet presAssocID="{52E1D1A5-3974-4A48-861C-A6671458F3E1}" presName="sibTrans" presStyleCnt="0"/>
      <dgm:spPr/>
    </dgm:pt>
    <dgm:pt modelId="{1148DEF8-4E47-480C-A8E9-A272B598D7CB}" type="pres">
      <dgm:prSet presAssocID="{102FA0BF-60B4-4021-B411-51E674B81648}" presName="node" presStyleLbl="node1" presStyleIdx="3" presStyleCnt="4">
        <dgm:presLayoutVars>
          <dgm:bulletEnabled val="1"/>
        </dgm:presLayoutVars>
      </dgm:prSet>
      <dgm:spPr>
        <a:prstGeom prst="flowChartManualOperation">
          <a:avLst/>
        </a:prstGeom>
      </dgm:spPr>
      <dgm:t>
        <a:bodyPr/>
        <a:lstStyle/>
        <a:p>
          <a:endParaRPr lang="en-US"/>
        </a:p>
      </dgm:t>
    </dgm:pt>
  </dgm:ptLst>
  <dgm:cxnLst>
    <dgm:cxn modelId="{9229F354-2E3B-407C-9589-29298D1A264F}" srcId="{6E4E0358-A022-4DF3-8E59-2BB2F31FD788}" destId="{D87F11FE-624E-46FB-AB46-6780728F2BE1}" srcOrd="1" destOrd="0" parTransId="{53D8717C-ADBE-477A-8CA1-4283D8B40584}" sibTransId="{228ECABE-EC0A-4BB1-B4C6-CB6C5C9AA9CD}"/>
    <dgm:cxn modelId="{E729033A-449B-491E-B412-EAD1A32ABB82}" type="presOf" srcId="{6E4E0358-A022-4DF3-8E59-2BB2F31FD788}" destId="{13A5FA78-60AD-47EE-BCC8-3FF2744FEF9C}" srcOrd="0" destOrd="0" presId="urn:microsoft.com/office/officeart/2005/8/layout/hList6"/>
    <dgm:cxn modelId="{0159F1F2-DBCD-4154-9B85-1F3B490B45DF}" srcId="{6E4E0358-A022-4DF3-8E59-2BB2F31FD788}" destId="{102FA0BF-60B4-4021-B411-51E674B81648}" srcOrd="3" destOrd="0" parTransId="{65D8BBFC-3C5D-45C4-BCFF-CA3351340CBA}" sibTransId="{2F7E094C-DE15-4576-B0E1-DFF497BB24E1}"/>
    <dgm:cxn modelId="{63B995D3-D264-4618-A89D-80A5B941E423}" type="presOf" srcId="{26939929-ABDC-42D4-86D3-8B9F2467FC35}" destId="{6AE5B896-87CC-4C22-978D-0EC76BB9A2D1}" srcOrd="0" destOrd="0" presId="urn:microsoft.com/office/officeart/2005/8/layout/hList6"/>
    <dgm:cxn modelId="{21C31C2A-440B-4F56-8566-C4B451E799B7}" type="presOf" srcId="{102FA0BF-60B4-4021-B411-51E674B81648}" destId="{1148DEF8-4E47-480C-A8E9-A272B598D7CB}" srcOrd="0" destOrd="0" presId="urn:microsoft.com/office/officeart/2005/8/layout/hList6"/>
    <dgm:cxn modelId="{77B2D6E6-B8FD-4BFF-A436-3E5CB522BB9E}" type="presOf" srcId="{D87F11FE-624E-46FB-AB46-6780728F2BE1}" destId="{E225E64A-0782-42E7-9066-810B783853FF}" srcOrd="0" destOrd="0" presId="urn:microsoft.com/office/officeart/2005/8/layout/hList6"/>
    <dgm:cxn modelId="{829949A6-5812-4B4A-9B0A-AA5889035095}" type="presOf" srcId="{5CB0C1D6-4BC6-43F9-B311-CB246161D36A}" destId="{CE5C7D8E-BDC0-43A9-AB55-B2B5DF64E374}" srcOrd="0" destOrd="0" presId="urn:microsoft.com/office/officeart/2005/8/layout/hList6"/>
    <dgm:cxn modelId="{A7698282-F51F-4038-BF09-CEC314E77FC5}" srcId="{6E4E0358-A022-4DF3-8E59-2BB2F31FD788}" destId="{5CB0C1D6-4BC6-43F9-B311-CB246161D36A}" srcOrd="2" destOrd="0" parTransId="{6504CBA8-6099-4341-904C-20D7DE9AB19E}" sibTransId="{52E1D1A5-3974-4A48-861C-A6671458F3E1}"/>
    <dgm:cxn modelId="{F195494F-BCAC-4243-B0A9-BDEE965FD53F}" srcId="{6E4E0358-A022-4DF3-8E59-2BB2F31FD788}" destId="{26939929-ABDC-42D4-86D3-8B9F2467FC35}" srcOrd="0" destOrd="0" parTransId="{9E1874CE-3494-4B1A-A79A-0D5070407882}" sibTransId="{2AB6901F-57FB-47C3-B5E7-9C62458735B0}"/>
    <dgm:cxn modelId="{9B577B6D-0F04-4612-9582-3AAF707543EA}" type="presParOf" srcId="{13A5FA78-60AD-47EE-BCC8-3FF2744FEF9C}" destId="{6AE5B896-87CC-4C22-978D-0EC76BB9A2D1}" srcOrd="0" destOrd="0" presId="urn:microsoft.com/office/officeart/2005/8/layout/hList6"/>
    <dgm:cxn modelId="{5F7C87F0-0600-4775-88D7-75FC9DF651B7}" type="presParOf" srcId="{13A5FA78-60AD-47EE-BCC8-3FF2744FEF9C}" destId="{C3D6ED47-E644-4722-913A-686C60DB210E}" srcOrd="1" destOrd="0" presId="urn:microsoft.com/office/officeart/2005/8/layout/hList6"/>
    <dgm:cxn modelId="{999C71E9-1EAD-49E4-9F33-C0A2DAE1857E}" type="presParOf" srcId="{13A5FA78-60AD-47EE-BCC8-3FF2744FEF9C}" destId="{E225E64A-0782-42E7-9066-810B783853FF}" srcOrd="2" destOrd="0" presId="urn:microsoft.com/office/officeart/2005/8/layout/hList6"/>
    <dgm:cxn modelId="{1A6C805F-66C5-4E41-9F32-55C67D4A3296}" type="presParOf" srcId="{13A5FA78-60AD-47EE-BCC8-3FF2744FEF9C}" destId="{869B0668-D190-4B4D-BFAF-BD9C33174B36}" srcOrd="3" destOrd="0" presId="urn:microsoft.com/office/officeart/2005/8/layout/hList6"/>
    <dgm:cxn modelId="{FE1E569A-3CF6-4A30-8717-BA0C0EF3B2C5}" type="presParOf" srcId="{13A5FA78-60AD-47EE-BCC8-3FF2744FEF9C}" destId="{CE5C7D8E-BDC0-43A9-AB55-B2B5DF64E374}" srcOrd="4" destOrd="0" presId="urn:microsoft.com/office/officeart/2005/8/layout/hList6"/>
    <dgm:cxn modelId="{CDF6C045-3614-41B8-A993-4DE665D0FFD7}" type="presParOf" srcId="{13A5FA78-60AD-47EE-BCC8-3FF2744FEF9C}" destId="{49BCB64D-C807-4E82-8BC4-1E531CA05284}" srcOrd="5" destOrd="0" presId="urn:microsoft.com/office/officeart/2005/8/layout/hList6"/>
    <dgm:cxn modelId="{83395F05-F480-4C60-B307-65F3F383D223}" type="presParOf" srcId="{13A5FA78-60AD-47EE-BCC8-3FF2744FEF9C}" destId="{1148DEF8-4E47-480C-A8E9-A272B598D7CB}"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C3A91E7-127A-443E-BAAE-DCC81115D341}"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19A8E2D7-3E10-4416-ABCA-0CBDBA739F14}">
      <dgm:prSet phldrT="[Text]"/>
      <dgm:spPr/>
      <dgm:t>
        <a:bodyPr/>
        <a:lstStyle/>
        <a:p>
          <a:pPr algn="l"/>
          <a:r>
            <a:rPr lang="en-US" dirty="0" smtClean="0">
              <a:effectLst/>
              <a:latin typeface="Calibri" panose="020F0502020204030204" pitchFamily="34" charset="0"/>
            </a:rPr>
            <a:t>Longer renewal period, if allowed by the law of the designated Contracting Party </a:t>
          </a:r>
          <a:endParaRPr lang="en-US" dirty="0">
            <a:effectLst/>
            <a:latin typeface="Calibri" panose="020F0502020204030204" pitchFamily="34" charset="0"/>
          </a:endParaRPr>
        </a:p>
      </dgm:t>
    </dgm:pt>
    <dgm:pt modelId="{759E9BB4-5DA4-47A7-A28B-B46A44D3A25B}" type="parTrans" cxnId="{B9ACFC0A-167A-4262-92E0-4D7715E92258}">
      <dgm:prSet/>
      <dgm:spPr/>
      <dgm:t>
        <a:bodyPr/>
        <a:lstStyle/>
        <a:p>
          <a:endParaRPr lang="en-US"/>
        </a:p>
      </dgm:t>
    </dgm:pt>
    <dgm:pt modelId="{379447F2-C241-40C1-8D42-5F514209EFDC}" type="sibTrans" cxnId="{B9ACFC0A-167A-4262-92E0-4D7715E92258}">
      <dgm:prSet/>
      <dgm:spPr/>
      <dgm:t>
        <a:bodyPr/>
        <a:lstStyle/>
        <a:p>
          <a:endParaRPr lang="en-US"/>
        </a:p>
      </dgm:t>
    </dgm:pt>
    <dgm:pt modelId="{E61EA81F-6349-46F8-835C-7B147405C53B}">
      <dgm:prSet phldrT="[Text]"/>
      <dgm:spPr/>
      <dgm:t>
        <a:bodyPr/>
        <a:lstStyle/>
        <a:p>
          <a:pPr algn="l">
            <a:lnSpc>
              <a:spcPct val="100000"/>
            </a:lnSpc>
          </a:pPr>
          <a:r>
            <a:rPr lang="en-US" b="1" dirty="0" smtClean="0">
              <a:solidFill>
                <a:srgbClr val="FF0000"/>
              </a:solidFill>
              <a:effectLst/>
              <a:latin typeface="Calibri" panose="020F0502020204030204" pitchFamily="34" charset="0"/>
            </a:rPr>
            <a:t>Renewable at least once    </a:t>
          </a:r>
          <a:br>
            <a:rPr lang="en-US" b="1" dirty="0" smtClean="0">
              <a:solidFill>
                <a:srgbClr val="FF0000"/>
              </a:solidFill>
              <a:effectLst/>
              <a:latin typeface="Calibri" panose="020F0502020204030204" pitchFamily="34" charset="0"/>
            </a:rPr>
          </a:br>
          <a:r>
            <a:rPr lang="en-US" b="1" dirty="0" smtClean="0">
              <a:solidFill>
                <a:srgbClr val="FF0000"/>
              </a:solidFill>
              <a:effectLst/>
              <a:latin typeface="Calibri" panose="020F0502020204030204" pitchFamily="34" charset="0"/>
            </a:rPr>
            <a:t>(1960 Act) or twice (1999 Act)</a:t>
          </a:r>
          <a:endParaRPr lang="en-US" b="1" dirty="0">
            <a:solidFill>
              <a:srgbClr val="FF0000"/>
            </a:solidFill>
            <a:effectLst/>
            <a:latin typeface="Calibri" panose="020F0502020204030204" pitchFamily="34" charset="0"/>
          </a:endParaRPr>
        </a:p>
      </dgm:t>
    </dgm:pt>
    <dgm:pt modelId="{EE8D433C-BE89-497A-8C40-F1BD8A1217D1}" type="parTrans" cxnId="{1B228E18-080F-4B6A-9566-401E87DCED70}">
      <dgm:prSet/>
      <dgm:spPr/>
      <dgm:t>
        <a:bodyPr/>
        <a:lstStyle/>
        <a:p>
          <a:endParaRPr lang="en-US"/>
        </a:p>
      </dgm:t>
    </dgm:pt>
    <dgm:pt modelId="{DDA00262-16C9-4531-A72D-A8E4CE3CB700}" type="sibTrans" cxnId="{1B228E18-080F-4B6A-9566-401E87DCED70}">
      <dgm:prSet/>
      <dgm:spPr/>
      <dgm:t>
        <a:bodyPr/>
        <a:lstStyle/>
        <a:p>
          <a:endParaRPr lang="en-US"/>
        </a:p>
      </dgm:t>
    </dgm:pt>
    <dgm:pt modelId="{85ACE266-5522-43C3-8587-E229881AA2E4}">
      <dgm:prSet phldrT="[Text]"/>
      <dgm:spPr/>
      <dgm:t>
        <a:bodyPr/>
        <a:lstStyle/>
        <a:p>
          <a:pPr algn="l"/>
          <a:r>
            <a:rPr lang="en-US" dirty="0" smtClean="0">
              <a:effectLst/>
              <a:latin typeface="Calibri" panose="020F0502020204030204" pitchFamily="34" charset="0"/>
            </a:rPr>
            <a:t>Duration of protection: </a:t>
          </a:r>
          <a:br>
            <a:rPr lang="en-US" dirty="0" smtClean="0">
              <a:effectLst/>
              <a:latin typeface="Calibri" panose="020F0502020204030204" pitchFamily="34" charset="0"/>
            </a:rPr>
          </a:br>
          <a:r>
            <a:rPr lang="en-US" dirty="0" smtClean="0">
              <a:effectLst/>
              <a:latin typeface="Calibri" panose="020F0502020204030204" pitchFamily="34" charset="0"/>
            </a:rPr>
            <a:t>five years</a:t>
          </a:r>
          <a:endParaRPr lang="en-US" dirty="0">
            <a:effectLst/>
            <a:latin typeface="Calibri" panose="020F0502020204030204" pitchFamily="34" charset="0"/>
          </a:endParaRPr>
        </a:p>
      </dgm:t>
    </dgm:pt>
    <dgm:pt modelId="{BB58783A-583B-4468-A30E-952DF5FE93B1}" type="parTrans" cxnId="{0A7F4475-D297-467A-8447-B97E7EED6B28}">
      <dgm:prSet/>
      <dgm:spPr/>
      <dgm:t>
        <a:bodyPr/>
        <a:lstStyle/>
        <a:p>
          <a:endParaRPr lang="en-US"/>
        </a:p>
      </dgm:t>
    </dgm:pt>
    <dgm:pt modelId="{F845061D-334B-4DCB-9685-80A702F32D69}" type="sibTrans" cxnId="{0A7F4475-D297-467A-8447-B97E7EED6B28}">
      <dgm:prSet/>
      <dgm:spPr/>
      <dgm:t>
        <a:bodyPr/>
        <a:lstStyle/>
        <a:p>
          <a:endParaRPr lang="en-US"/>
        </a:p>
      </dgm:t>
    </dgm:pt>
    <dgm:pt modelId="{20C598A2-4775-4371-9681-B66CAB7509DD}" type="pres">
      <dgm:prSet presAssocID="{0C3A91E7-127A-443E-BAAE-DCC81115D341}" presName="rootnode" presStyleCnt="0">
        <dgm:presLayoutVars>
          <dgm:chMax/>
          <dgm:chPref/>
          <dgm:dir val="rev"/>
          <dgm:animLvl val="lvl"/>
        </dgm:presLayoutVars>
      </dgm:prSet>
      <dgm:spPr/>
      <dgm:t>
        <a:bodyPr/>
        <a:lstStyle/>
        <a:p>
          <a:endParaRPr lang="en-US"/>
        </a:p>
      </dgm:t>
    </dgm:pt>
    <dgm:pt modelId="{8402EDF7-D302-4547-9E06-BCE2C8CDB71F}" type="pres">
      <dgm:prSet presAssocID="{19A8E2D7-3E10-4416-ABCA-0CBDBA739F14}" presName="composite" presStyleCnt="0"/>
      <dgm:spPr/>
    </dgm:pt>
    <dgm:pt modelId="{96E8381E-3130-4F33-B60F-A109773D9EF1}" type="pres">
      <dgm:prSet presAssocID="{19A8E2D7-3E10-4416-ABCA-0CBDBA739F14}" presName="LShape" presStyleLbl="alignNode1" presStyleIdx="0" presStyleCnt="5"/>
      <dgm:spPr>
        <a:solidFill>
          <a:srgbClr val="0070C0"/>
        </a:solidFill>
        <a:ln>
          <a:solidFill>
            <a:srgbClr val="0070C0"/>
          </a:solidFill>
        </a:ln>
      </dgm:spPr>
    </dgm:pt>
    <dgm:pt modelId="{A4871596-B6F3-4D07-85C5-E13AA94825B1}" type="pres">
      <dgm:prSet presAssocID="{19A8E2D7-3E10-4416-ABCA-0CBDBA739F14}" presName="ParentText" presStyleLbl="revTx" presStyleIdx="0" presStyleCnt="3">
        <dgm:presLayoutVars>
          <dgm:chMax val="0"/>
          <dgm:chPref val="0"/>
          <dgm:bulletEnabled val="1"/>
        </dgm:presLayoutVars>
      </dgm:prSet>
      <dgm:spPr/>
      <dgm:t>
        <a:bodyPr/>
        <a:lstStyle/>
        <a:p>
          <a:endParaRPr lang="en-US"/>
        </a:p>
      </dgm:t>
    </dgm:pt>
    <dgm:pt modelId="{BDB0EC53-8A31-45E6-94E6-D42A16E09F78}" type="pres">
      <dgm:prSet presAssocID="{19A8E2D7-3E10-4416-ABCA-0CBDBA739F14}" presName="Triangle" presStyleLbl="alignNode1" presStyleIdx="1" presStyleCnt="5"/>
      <dgm:spPr>
        <a:solidFill>
          <a:srgbClr val="002060"/>
        </a:solidFill>
        <a:ln>
          <a:solidFill>
            <a:srgbClr val="002060"/>
          </a:solidFill>
        </a:ln>
      </dgm:spPr>
    </dgm:pt>
    <dgm:pt modelId="{7DC5994F-3B47-4A27-9600-C2C5F98691DB}" type="pres">
      <dgm:prSet presAssocID="{379447F2-C241-40C1-8D42-5F514209EFDC}" presName="sibTrans" presStyleCnt="0"/>
      <dgm:spPr/>
    </dgm:pt>
    <dgm:pt modelId="{536A4624-CEB0-4BD0-92AE-BF883CBBB2E0}" type="pres">
      <dgm:prSet presAssocID="{379447F2-C241-40C1-8D42-5F514209EFDC}" presName="space" presStyleCnt="0"/>
      <dgm:spPr/>
    </dgm:pt>
    <dgm:pt modelId="{10056E19-9C9E-4809-8165-4FD427B43467}" type="pres">
      <dgm:prSet presAssocID="{E61EA81F-6349-46F8-835C-7B147405C53B}" presName="composite" presStyleCnt="0"/>
      <dgm:spPr/>
    </dgm:pt>
    <dgm:pt modelId="{4E1807C2-D4EE-407F-813C-2A4C4B29EE57}" type="pres">
      <dgm:prSet presAssocID="{E61EA81F-6349-46F8-835C-7B147405C53B}" presName="LShape" presStyleLbl="alignNode1" presStyleIdx="2" presStyleCnt="5"/>
      <dgm:spPr>
        <a:solidFill>
          <a:srgbClr val="0070C0"/>
        </a:solidFill>
        <a:ln>
          <a:solidFill>
            <a:srgbClr val="0070C0"/>
          </a:solidFill>
        </a:ln>
      </dgm:spPr>
    </dgm:pt>
    <dgm:pt modelId="{8663B624-E39B-4798-8870-1AD2F2C21059}" type="pres">
      <dgm:prSet presAssocID="{E61EA81F-6349-46F8-835C-7B147405C53B}" presName="ParentText" presStyleLbl="revTx" presStyleIdx="1" presStyleCnt="3">
        <dgm:presLayoutVars>
          <dgm:chMax val="0"/>
          <dgm:chPref val="0"/>
          <dgm:bulletEnabled val="1"/>
        </dgm:presLayoutVars>
      </dgm:prSet>
      <dgm:spPr/>
      <dgm:t>
        <a:bodyPr/>
        <a:lstStyle/>
        <a:p>
          <a:endParaRPr lang="en-US"/>
        </a:p>
      </dgm:t>
    </dgm:pt>
    <dgm:pt modelId="{AD23D503-A921-4A33-9744-39E10C7E0A98}" type="pres">
      <dgm:prSet presAssocID="{E61EA81F-6349-46F8-835C-7B147405C53B}" presName="Triangle" presStyleLbl="alignNode1" presStyleIdx="3" presStyleCnt="5"/>
      <dgm:spPr>
        <a:solidFill>
          <a:srgbClr val="002060"/>
        </a:solidFill>
        <a:ln>
          <a:solidFill>
            <a:srgbClr val="002060"/>
          </a:solidFill>
        </a:ln>
      </dgm:spPr>
    </dgm:pt>
    <dgm:pt modelId="{3C5652EB-7C49-4EC9-966E-5F355E4E1EC4}" type="pres">
      <dgm:prSet presAssocID="{DDA00262-16C9-4531-A72D-A8E4CE3CB700}" presName="sibTrans" presStyleCnt="0"/>
      <dgm:spPr/>
    </dgm:pt>
    <dgm:pt modelId="{F802995D-7E7E-4FCA-9B56-AEC545619612}" type="pres">
      <dgm:prSet presAssocID="{DDA00262-16C9-4531-A72D-A8E4CE3CB700}" presName="space" presStyleCnt="0"/>
      <dgm:spPr/>
    </dgm:pt>
    <dgm:pt modelId="{BF8AEDB1-74F1-4B84-AEB7-D8F7A1C76D87}" type="pres">
      <dgm:prSet presAssocID="{85ACE266-5522-43C3-8587-E229881AA2E4}" presName="composite" presStyleCnt="0"/>
      <dgm:spPr/>
    </dgm:pt>
    <dgm:pt modelId="{E18CAA41-0DC9-474C-93B7-A31F47040F16}" type="pres">
      <dgm:prSet presAssocID="{85ACE266-5522-43C3-8587-E229881AA2E4}" presName="LShape" presStyleLbl="alignNode1" presStyleIdx="4" presStyleCnt="5" custScaleX="96515"/>
      <dgm:spPr>
        <a:solidFill>
          <a:srgbClr val="0070C0"/>
        </a:solidFill>
        <a:ln>
          <a:solidFill>
            <a:srgbClr val="0070C0"/>
          </a:solidFill>
        </a:ln>
      </dgm:spPr>
    </dgm:pt>
    <dgm:pt modelId="{4B8A51AE-D6E2-46CB-AB35-D1CBAB9B61C5}" type="pres">
      <dgm:prSet presAssocID="{85ACE266-5522-43C3-8587-E229881AA2E4}" presName="ParentText" presStyleLbl="revTx" presStyleIdx="2" presStyleCnt="3" custScaleX="89918">
        <dgm:presLayoutVars>
          <dgm:chMax val="0"/>
          <dgm:chPref val="0"/>
          <dgm:bulletEnabled val="1"/>
        </dgm:presLayoutVars>
      </dgm:prSet>
      <dgm:spPr/>
      <dgm:t>
        <a:bodyPr/>
        <a:lstStyle/>
        <a:p>
          <a:endParaRPr lang="en-US"/>
        </a:p>
      </dgm:t>
    </dgm:pt>
  </dgm:ptLst>
  <dgm:cxnLst>
    <dgm:cxn modelId="{56AF516B-E322-4FD7-A08E-411D2410C6EB}" type="presOf" srcId="{0C3A91E7-127A-443E-BAAE-DCC81115D341}" destId="{20C598A2-4775-4371-9681-B66CAB7509DD}" srcOrd="0" destOrd="0" presId="urn:microsoft.com/office/officeart/2009/3/layout/StepUpProcess"/>
    <dgm:cxn modelId="{1B228E18-080F-4B6A-9566-401E87DCED70}" srcId="{0C3A91E7-127A-443E-BAAE-DCC81115D341}" destId="{E61EA81F-6349-46F8-835C-7B147405C53B}" srcOrd="1" destOrd="0" parTransId="{EE8D433C-BE89-497A-8C40-F1BD8A1217D1}" sibTransId="{DDA00262-16C9-4531-A72D-A8E4CE3CB700}"/>
    <dgm:cxn modelId="{B9ACFC0A-167A-4262-92E0-4D7715E92258}" srcId="{0C3A91E7-127A-443E-BAAE-DCC81115D341}" destId="{19A8E2D7-3E10-4416-ABCA-0CBDBA739F14}" srcOrd="0" destOrd="0" parTransId="{759E9BB4-5DA4-47A7-A28B-B46A44D3A25B}" sibTransId="{379447F2-C241-40C1-8D42-5F514209EFDC}"/>
    <dgm:cxn modelId="{2CEDED68-C8D2-4C05-96C6-17E28CE7AED7}" type="presOf" srcId="{E61EA81F-6349-46F8-835C-7B147405C53B}" destId="{8663B624-E39B-4798-8870-1AD2F2C21059}" srcOrd="0" destOrd="0" presId="urn:microsoft.com/office/officeart/2009/3/layout/StepUpProcess"/>
    <dgm:cxn modelId="{AA5BE3AC-C6BF-4A5A-9E01-58B2253B69A0}" type="presOf" srcId="{85ACE266-5522-43C3-8587-E229881AA2E4}" destId="{4B8A51AE-D6E2-46CB-AB35-D1CBAB9B61C5}" srcOrd="0" destOrd="0" presId="urn:microsoft.com/office/officeart/2009/3/layout/StepUpProcess"/>
    <dgm:cxn modelId="{1C9FBCF3-40D2-4D7D-A647-00C98518E8D6}" type="presOf" srcId="{19A8E2D7-3E10-4416-ABCA-0CBDBA739F14}" destId="{A4871596-B6F3-4D07-85C5-E13AA94825B1}" srcOrd="0" destOrd="0" presId="urn:microsoft.com/office/officeart/2009/3/layout/StepUpProcess"/>
    <dgm:cxn modelId="{0A7F4475-D297-467A-8447-B97E7EED6B28}" srcId="{0C3A91E7-127A-443E-BAAE-DCC81115D341}" destId="{85ACE266-5522-43C3-8587-E229881AA2E4}" srcOrd="2" destOrd="0" parTransId="{BB58783A-583B-4468-A30E-952DF5FE93B1}" sibTransId="{F845061D-334B-4DCB-9685-80A702F32D69}"/>
    <dgm:cxn modelId="{00393757-318C-4CF0-8628-57959AA296A9}" type="presParOf" srcId="{20C598A2-4775-4371-9681-B66CAB7509DD}" destId="{8402EDF7-D302-4547-9E06-BCE2C8CDB71F}" srcOrd="0" destOrd="0" presId="urn:microsoft.com/office/officeart/2009/3/layout/StepUpProcess"/>
    <dgm:cxn modelId="{F6568CCF-F875-4D6E-A658-88A69DAB5418}" type="presParOf" srcId="{8402EDF7-D302-4547-9E06-BCE2C8CDB71F}" destId="{96E8381E-3130-4F33-B60F-A109773D9EF1}" srcOrd="0" destOrd="0" presId="urn:microsoft.com/office/officeart/2009/3/layout/StepUpProcess"/>
    <dgm:cxn modelId="{C5F9FD95-8FAF-46D6-9344-6609636DD686}" type="presParOf" srcId="{8402EDF7-D302-4547-9E06-BCE2C8CDB71F}" destId="{A4871596-B6F3-4D07-85C5-E13AA94825B1}" srcOrd="1" destOrd="0" presId="urn:microsoft.com/office/officeart/2009/3/layout/StepUpProcess"/>
    <dgm:cxn modelId="{99820F9F-9430-4976-B326-F154C8A890F2}" type="presParOf" srcId="{8402EDF7-D302-4547-9E06-BCE2C8CDB71F}" destId="{BDB0EC53-8A31-45E6-94E6-D42A16E09F78}" srcOrd="2" destOrd="0" presId="urn:microsoft.com/office/officeart/2009/3/layout/StepUpProcess"/>
    <dgm:cxn modelId="{7A706E75-E72F-4406-B229-807BDD429AAA}" type="presParOf" srcId="{20C598A2-4775-4371-9681-B66CAB7509DD}" destId="{7DC5994F-3B47-4A27-9600-C2C5F98691DB}" srcOrd="1" destOrd="0" presId="urn:microsoft.com/office/officeart/2009/3/layout/StepUpProcess"/>
    <dgm:cxn modelId="{3B8C04FE-64CC-40E0-8C76-1F82295D1E22}" type="presParOf" srcId="{7DC5994F-3B47-4A27-9600-C2C5F98691DB}" destId="{536A4624-CEB0-4BD0-92AE-BF883CBBB2E0}" srcOrd="0" destOrd="0" presId="urn:microsoft.com/office/officeart/2009/3/layout/StepUpProcess"/>
    <dgm:cxn modelId="{536F8855-8B66-42CD-9642-1A6E5A159E1A}" type="presParOf" srcId="{20C598A2-4775-4371-9681-B66CAB7509DD}" destId="{10056E19-9C9E-4809-8165-4FD427B43467}" srcOrd="2" destOrd="0" presId="urn:microsoft.com/office/officeart/2009/3/layout/StepUpProcess"/>
    <dgm:cxn modelId="{A39C642C-C6B6-4861-8883-F9384E1FE60E}" type="presParOf" srcId="{10056E19-9C9E-4809-8165-4FD427B43467}" destId="{4E1807C2-D4EE-407F-813C-2A4C4B29EE57}" srcOrd="0" destOrd="0" presId="urn:microsoft.com/office/officeart/2009/3/layout/StepUpProcess"/>
    <dgm:cxn modelId="{AE3BF0E6-B49C-4E30-A5EE-1864246B757D}" type="presParOf" srcId="{10056E19-9C9E-4809-8165-4FD427B43467}" destId="{8663B624-E39B-4798-8870-1AD2F2C21059}" srcOrd="1" destOrd="0" presId="urn:microsoft.com/office/officeart/2009/3/layout/StepUpProcess"/>
    <dgm:cxn modelId="{C36E43B3-ED03-40B3-B3D5-D5547AFABAA9}" type="presParOf" srcId="{10056E19-9C9E-4809-8165-4FD427B43467}" destId="{AD23D503-A921-4A33-9744-39E10C7E0A98}" srcOrd="2" destOrd="0" presId="urn:microsoft.com/office/officeart/2009/3/layout/StepUpProcess"/>
    <dgm:cxn modelId="{B1E457FC-0115-4D39-A70D-438C94C5CCCB}" type="presParOf" srcId="{20C598A2-4775-4371-9681-B66CAB7509DD}" destId="{3C5652EB-7C49-4EC9-966E-5F355E4E1EC4}" srcOrd="3" destOrd="0" presId="urn:microsoft.com/office/officeart/2009/3/layout/StepUpProcess"/>
    <dgm:cxn modelId="{9ECF34FE-0CD0-43C0-856C-3C862A3892AE}" type="presParOf" srcId="{3C5652EB-7C49-4EC9-966E-5F355E4E1EC4}" destId="{F802995D-7E7E-4FCA-9B56-AEC545619612}" srcOrd="0" destOrd="0" presId="urn:microsoft.com/office/officeart/2009/3/layout/StepUpProcess"/>
    <dgm:cxn modelId="{B9B346B3-755B-493B-B404-D07D23376DE0}" type="presParOf" srcId="{20C598A2-4775-4371-9681-B66CAB7509DD}" destId="{BF8AEDB1-74F1-4B84-AEB7-D8F7A1C76D87}" srcOrd="4" destOrd="0" presId="urn:microsoft.com/office/officeart/2009/3/layout/StepUpProcess"/>
    <dgm:cxn modelId="{D1C8755C-263F-403C-9AAE-6E684ADFAFA7}" type="presParOf" srcId="{BF8AEDB1-74F1-4B84-AEB7-D8F7A1C76D87}" destId="{E18CAA41-0DC9-474C-93B7-A31F47040F16}" srcOrd="0" destOrd="0" presId="urn:microsoft.com/office/officeart/2009/3/layout/StepUpProcess"/>
    <dgm:cxn modelId="{F5D02E4A-1D71-47FB-9215-89F0AD916AF8}" type="presParOf" srcId="{BF8AEDB1-74F1-4B84-AEB7-D8F7A1C76D87}" destId="{4B8A51AE-D6E2-46CB-AB35-D1CBAB9B61C5}"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FB853A8-961E-4A46-95D7-BD8D77430CF0}"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en-US"/>
        </a:p>
      </dgm:t>
    </dgm:pt>
    <dgm:pt modelId="{E43A81B3-8CDB-496D-9BA0-3BF026B0E4D5}">
      <dgm:prSet phldrT="[Text]"/>
      <dgm:spPr/>
      <dgm:t>
        <a:bodyPr/>
        <a:lstStyle/>
        <a:p>
          <a:pPr algn="ctr"/>
          <a:r>
            <a:rPr lang="en-US" altLang="en-US" b="1" u="sng" dirty="0" smtClean="0">
              <a:solidFill>
                <a:srgbClr val="002060"/>
              </a:solidFill>
              <a:effectLst/>
              <a:latin typeface="Calibri" panose="020F0502020204030204" pitchFamily="34" charset="0"/>
            </a:rPr>
            <a:t>Hague System (international route)</a:t>
          </a:r>
        </a:p>
        <a:p>
          <a:pPr algn="l"/>
          <a:endParaRPr lang="en-US" altLang="en-US" u="sng" dirty="0" smtClean="0">
            <a:solidFill>
              <a:srgbClr val="000000"/>
            </a:solidFill>
            <a:effectLst/>
            <a:latin typeface="Calibri" panose="020F0502020204030204" pitchFamily="34" charset="0"/>
          </a:endParaRPr>
        </a:p>
        <a:p>
          <a:pPr algn="l"/>
          <a:r>
            <a:rPr lang="en-US" altLang="en-US" u="sng" dirty="0" smtClean="0">
              <a:solidFill>
                <a:srgbClr val="000000"/>
              </a:solidFill>
              <a:effectLst/>
              <a:latin typeface="Calibri" panose="020F0502020204030204" pitchFamily="34" charset="0"/>
            </a:rPr>
            <a:t>one</a:t>
          </a:r>
          <a:r>
            <a:rPr lang="en-US" altLang="en-US" dirty="0" smtClean="0">
              <a:solidFill>
                <a:srgbClr val="000000"/>
              </a:solidFill>
              <a:effectLst/>
              <a:latin typeface="Calibri" panose="020F0502020204030204" pitchFamily="34" charset="0"/>
            </a:rPr>
            <a:t> Office for filing</a:t>
          </a:r>
        </a:p>
        <a:p>
          <a:pPr algn="l"/>
          <a:r>
            <a:rPr lang="en-US" altLang="en-US" u="sng" dirty="0" smtClean="0">
              <a:solidFill>
                <a:srgbClr val="000000"/>
              </a:solidFill>
              <a:effectLst/>
              <a:latin typeface="Calibri" panose="020F0502020204030204" pitchFamily="34" charset="0"/>
            </a:rPr>
            <a:t>one</a:t>
          </a:r>
          <a:r>
            <a:rPr lang="en-US" altLang="en-US" dirty="0" smtClean="0">
              <a:solidFill>
                <a:srgbClr val="000000"/>
              </a:solidFill>
              <a:effectLst/>
              <a:latin typeface="Calibri" panose="020F0502020204030204" pitchFamily="34" charset="0"/>
            </a:rPr>
            <a:t> language</a:t>
          </a:r>
        </a:p>
        <a:p>
          <a:pPr algn="l"/>
          <a:r>
            <a:rPr lang="en-US" altLang="en-US" u="sng" dirty="0" smtClean="0">
              <a:solidFill>
                <a:srgbClr val="000000"/>
              </a:solidFill>
              <a:effectLst/>
              <a:latin typeface="Calibri" panose="020F0502020204030204" pitchFamily="34" charset="0"/>
            </a:rPr>
            <a:t>one</a:t>
          </a:r>
          <a:r>
            <a:rPr lang="en-US" altLang="en-US" dirty="0" smtClean="0">
              <a:solidFill>
                <a:srgbClr val="000000"/>
              </a:solidFill>
              <a:effectLst/>
              <a:latin typeface="Calibri" panose="020F0502020204030204" pitchFamily="34" charset="0"/>
            </a:rPr>
            <a:t> currency</a:t>
          </a:r>
        </a:p>
        <a:p>
          <a:pPr algn="l"/>
          <a:r>
            <a:rPr lang="fr-CH" altLang="en-US" u="sng" dirty="0" smtClean="0">
              <a:solidFill>
                <a:srgbClr val="000000"/>
              </a:solidFill>
              <a:effectLst/>
              <a:latin typeface="Calibri" panose="020F0502020204030204" pitchFamily="34" charset="0"/>
            </a:rPr>
            <a:t>one</a:t>
          </a:r>
          <a:r>
            <a:rPr lang="fr-CH" altLang="en-US" dirty="0" smtClean="0">
              <a:solidFill>
                <a:srgbClr val="000000"/>
              </a:solidFill>
              <a:effectLst/>
              <a:latin typeface="Calibri" panose="020F0502020204030204" pitchFamily="34" charset="0"/>
            </a:rPr>
            <a:t> international registration</a:t>
          </a:r>
        </a:p>
        <a:p>
          <a:pPr algn="l"/>
          <a:r>
            <a:rPr lang="fr-CH" altLang="en-US" u="sng" dirty="0" smtClean="0">
              <a:solidFill>
                <a:srgbClr val="000000"/>
              </a:solidFill>
              <a:effectLst/>
              <a:latin typeface="Calibri" panose="020F0502020204030204" pitchFamily="34" charset="0"/>
            </a:rPr>
            <a:t>one</a:t>
          </a:r>
          <a:r>
            <a:rPr lang="fr-CH" altLang="en-US" dirty="0" smtClean="0">
              <a:solidFill>
                <a:srgbClr val="000000"/>
              </a:solidFill>
              <a:effectLst/>
              <a:latin typeface="Calibri" panose="020F0502020204030204" pitchFamily="34" charset="0"/>
            </a:rPr>
            <a:t> </a:t>
          </a:r>
          <a:r>
            <a:rPr lang="fr-CH" altLang="en-US" dirty="0" err="1" smtClean="0">
              <a:solidFill>
                <a:srgbClr val="000000"/>
              </a:solidFill>
              <a:effectLst/>
              <a:latin typeface="Calibri" panose="020F0502020204030204" pitchFamily="34" charset="0"/>
            </a:rPr>
            <a:t>renewal</a:t>
          </a:r>
          <a:endParaRPr lang="fr-CH" altLang="en-US" dirty="0" smtClean="0">
            <a:solidFill>
              <a:srgbClr val="000000"/>
            </a:solidFill>
            <a:effectLst/>
            <a:latin typeface="Calibri" panose="020F0502020204030204" pitchFamily="34" charset="0"/>
          </a:endParaRPr>
        </a:p>
        <a:p>
          <a:pPr algn="l"/>
          <a:r>
            <a:rPr lang="fr-CH" altLang="en-US" u="sng" dirty="0" smtClean="0">
              <a:solidFill>
                <a:srgbClr val="000000"/>
              </a:solidFill>
              <a:effectLst/>
              <a:latin typeface="Calibri" panose="020F0502020204030204" pitchFamily="34" charset="0"/>
            </a:rPr>
            <a:t>one</a:t>
          </a:r>
          <a:r>
            <a:rPr lang="fr-CH" altLang="en-US" dirty="0" smtClean="0">
              <a:solidFill>
                <a:srgbClr val="000000"/>
              </a:solidFill>
              <a:effectLst/>
              <a:latin typeface="Calibri" panose="020F0502020204030204" pitchFamily="34" charset="0"/>
            </a:rPr>
            <a:t> modification</a:t>
          </a:r>
        </a:p>
        <a:p>
          <a:pPr algn="l"/>
          <a:r>
            <a:rPr lang="fr-CH" altLang="en-US" dirty="0" err="1" smtClean="0">
              <a:solidFill>
                <a:srgbClr val="000000"/>
              </a:solidFill>
              <a:effectLst/>
              <a:latin typeface="Calibri" panose="020F0502020204030204" pitchFamily="34" charset="0"/>
            </a:rPr>
            <a:t>foreign</a:t>
          </a:r>
          <a:r>
            <a:rPr lang="fr-CH" altLang="en-US" dirty="0" smtClean="0">
              <a:solidFill>
                <a:srgbClr val="000000"/>
              </a:solidFill>
              <a:effectLst/>
              <a:latin typeface="Calibri" panose="020F0502020204030204" pitchFamily="34" charset="0"/>
            </a:rPr>
            <a:t> attorney or agent</a:t>
          </a:r>
        </a:p>
        <a:p>
          <a:pPr algn="l"/>
          <a:r>
            <a:rPr lang="fr-CH" altLang="en-US" dirty="0" smtClean="0">
              <a:solidFill>
                <a:srgbClr val="000000"/>
              </a:solidFill>
              <a:effectLst/>
              <a:latin typeface="Calibri" panose="020F0502020204030204" pitchFamily="34" charset="0"/>
            </a:rPr>
            <a:t>(</a:t>
          </a:r>
          <a:r>
            <a:rPr lang="fr-CH" altLang="en-US" u="sng" dirty="0" smtClean="0">
              <a:solidFill>
                <a:srgbClr val="000000"/>
              </a:solidFill>
              <a:effectLst/>
              <a:latin typeface="Calibri" panose="020F0502020204030204" pitchFamily="34" charset="0"/>
            </a:rPr>
            <a:t>first </a:t>
          </a:r>
          <a:r>
            <a:rPr lang="fr-CH" altLang="en-US" u="sng" dirty="0" err="1" smtClean="0">
              <a:solidFill>
                <a:srgbClr val="000000"/>
              </a:solidFill>
              <a:effectLst/>
              <a:latin typeface="Calibri" panose="020F0502020204030204" pitchFamily="34" charset="0"/>
            </a:rPr>
            <a:t>needed</a:t>
          </a:r>
          <a:r>
            <a:rPr lang="fr-CH" altLang="en-US" u="sng" dirty="0" smtClean="0">
              <a:solidFill>
                <a:srgbClr val="000000"/>
              </a:solidFill>
              <a:effectLst/>
              <a:latin typeface="Calibri" panose="020F0502020204030204" pitchFamily="34" charset="0"/>
            </a:rPr>
            <a:t> if </a:t>
          </a:r>
          <a:r>
            <a:rPr lang="fr-CH" altLang="en-US" u="sng" dirty="0" err="1" smtClean="0">
              <a:solidFill>
                <a:srgbClr val="000000"/>
              </a:solidFill>
              <a:effectLst/>
              <a:latin typeface="Calibri" panose="020F0502020204030204" pitchFamily="34" charset="0"/>
            </a:rPr>
            <a:t>refused</a:t>
          </a:r>
          <a:r>
            <a:rPr lang="fr-CH" altLang="en-US" dirty="0" smtClean="0">
              <a:solidFill>
                <a:srgbClr val="000000"/>
              </a:solidFill>
              <a:effectLst/>
              <a:latin typeface="Calibri" panose="020F0502020204030204" pitchFamily="34" charset="0"/>
            </a:rPr>
            <a:t>)</a:t>
          </a:r>
          <a:endParaRPr lang="en-US" dirty="0">
            <a:effectLst/>
            <a:latin typeface="Calibri" panose="020F0502020204030204" pitchFamily="34" charset="0"/>
          </a:endParaRPr>
        </a:p>
      </dgm:t>
    </dgm:pt>
    <dgm:pt modelId="{1CD14314-0CB0-4567-80E4-2434C6940FF4}" type="parTrans" cxnId="{78533251-0253-45E3-BF45-44982F314844}">
      <dgm:prSet/>
      <dgm:spPr/>
      <dgm:t>
        <a:bodyPr/>
        <a:lstStyle/>
        <a:p>
          <a:endParaRPr lang="en-US"/>
        </a:p>
      </dgm:t>
    </dgm:pt>
    <dgm:pt modelId="{ABA78DDF-E07D-45C9-8724-0C7BB3482024}" type="sibTrans" cxnId="{78533251-0253-45E3-BF45-44982F314844}">
      <dgm:prSet/>
      <dgm:spPr/>
      <dgm:t>
        <a:bodyPr/>
        <a:lstStyle/>
        <a:p>
          <a:endParaRPr lang="en-US"/>
        </a:p>
      </dgm:t>
    </dgm:pt>
    <dgm:pt modelId="{94AAC3C9-6277-45B6-9FD5-E89E6F97B00E}">
      <dgm:prSet phldrT="[Text]"/>
      <dgm:spPr/>
      <dgm:t>
        <a:bodyPr/>
        <a:lstStyle/>
        <a:p>
          <a:pPr algn="ctr"/>
          <a:r>
            <a:rPr lang="en-US" altLang="en-US" b="1" u="sng" dirty="0" smtClean="0">
              <a:solidFill>
                <a:srgbClr val="002060"/>
              </a:solidFill>
              <a:effectLst/>
              <a:latin typeface="Calibri" panose="020F0502020204030204" pitchFamily="34" charset="0"/>
            </a:rPr>
            <a:t>National/regional route</a:t>
          </a:r>
        </a:p>
        <a:p>
          <a:pPr algn="l"/>
          <a:endParaRPr lang="en-US" altLang="en-US" u="sng" dirty="0" smtClean="0">
            <a:latin typeface="Calibri" panose="020F0502020204030204" pitchFamily="34" charset="0"/>
          </a:endParaRPr>
        </a:p>
        <a:p>
          <a:pPr algn="l"/>
          <a:r>
            <a:rPr lang="en-US" altLang="en-US" u="sng" dirty="0" smtClean="0">
              <a:latin typeface="Calibri" panose="020F0502020204030204" pitchFamily="34" charset="0"/>
            </a:rPr>
            <a:t>many</a:t>
          </a:r>
          <a:r>
            <a:rPr lang="en-US" altLang="en-US" dirty="0" smtClean="0">
              <a:latin typeface="Calibri" panose="020F0502020204030204" pitchFamily="34" charset="0"/>
            </a:rPr>
            <a:t> Offices for filing</a:t>
          </a:r>
        </a:p>
        <a:p>
          <a:pPr algn="l"/>
          <a:r>
            <a:rPr lang="en-US" altLang="en-US" u="sng" dirty="0" smtClean="0">
              <a:latin typeface="Calibri" panose="020F0502020204030204" pitchFamily="34" charset="0"/>
            </a:rPr>
            <a:t>many</a:t>
          </a:r>
          <a:r>
            <a:rPr lang="en-US" altLang="en-US" dirty="0" smtClean="0">
              <a:latin typeface="Calibri" panose="020F0502020204030204" pitchFamily="34" charset="0"/>
            </a:rPr>
            <a:t> languages</a:t>
          </a:r>
        </a:p>
        <a:p>
          <a:pPr algn="l"/>
          <a:r>
            <a:rPr lang="en-US" altLang="en-US" u="sng" dirty="0" smtClean="0">
              <a:latin typeface="Calibri" panose="020F0502020204030204" pitchFamily="34" charset="0"/>
            </a:rPr>
            <a:t>many</a:t>
          </a:r>
          <a:r>
            <a:rPr lang="en-US" altLang="en-US" dirty="0" smtClean="0">
              <a:latin typeface="Calibri" panose="020F0502020204030204" pitchFamily="34" charset="0"/>
            </a:rPr>
            <a:t> currencies</a:t>
          </a:r>
        </a:p>
        <a:p>
          <a:pPr algn="l"/>
          <a:r>
            <a:rPr lang="fr-CH" altLang="en-US" u="sng" dirty="0" err="1" smtClean="0">
              <a:latin typeface="Calibri" panose="020F0502020204030204" pitchFamily="34" charset="0"/>
            </a:rPr>
            <a:t>many</a:t>
          </a:r>
          <a:r>
            <a:rPr lang="fr-CH" altLang="en-US" dirty="0" smtClean="0">
              <a:latin typeface="Calibri" panose="020F0502020204030204" pitchFamily="34" charset="0"/>
            </a:rPr>
            <a:t> registrations</a:t>
          </a:r>
          <a:endParaRPr lang="en-US" altLang="en-US" dirty="0" smtClean="0">
            <a:latin typeface="Calibri" panose="020F0502020204030204" pitchFamily="34" charset="0"/>
          </a:endParaRPr>
        </a:p>
        <a:p>
          <a:pPr algn="l"/>
          <a:r>
            <a:rPr lang="fr-CH" altLang="en-US" u="sng" dirty="0" err="1" smtClean="0">
              <a:latin typeface="Calibri" panose="020F0502020204030204" pitchFamily="34" charset="0"/>
            </a:rPr>
            <a:t>many</a:t>
          </a:r>
          <a:r>
            <a:rPr lang="fr-CH" altLang="en-US" dirty="0" smtClean="0">
              <a:latin typeface="Calibri" panose="020F0502020204030204" pitchFamily="34" charset="0"/>
            </a:rPr>
            <a:t> </a:t>
          </a:r>
          <a:r>
            <a:rPr lang="fr-CH" altLang="en-US" dirty="0" err="1" smtClean="0">
              <a:latin typeface="Calibri" panose="020F0502020204030204" pitchFamily="34" charset="0"/>
            </a:rPr>
            <a:t>renewals</a:t>
          </a:r>
          <a:endParaRPr lang="fr-CH" altLang="en-US" dirty="0" smtClean="0">
            <a:latin typeface="Calibri" panose="020F0502020204030204" pitchFamily="34" charset="0"/>
          </a:endParaRPr>
        </a:p>
        <a:p>
          <a:pPr algn="l"/>
          <a:r>
            <a:rPr lang="fr-CH" altLang="en-US" u="sng" dirty="0" err="1" smtClean="0">
              <a:latin typeface="Calibri" panose="020F0502020204030204" pitchFamily="34" charset="0"/>
            </a:rPr>
            <a:t>many</a:t>
          </a:r>
          <a:r>
            <a:rPr lang="fr-CH" altLang="en-US" dirty="0" smtClean="0">
              <a:latin typeface="Calibri" panose="020F0502020204030204" pitchFamily="34" charset="0"/>
            </a:rPr>
            <a:t> modifications</a:t>
          </a:r>
        </a:p>
        <a:p>
          <a:pPr algn="l"/>
          <a:r>
            <a:rPr lang="fr-CH" altLang="en-US" dirty="0" err="1" smtClean="0">
              <a:latin typeface="Calibri" panose="020F0502020204030204" pitchFamily="34" charset="0"/>
            </a:rPr>
            <a:t>foreign</a:t>
          </a:r>
          <a:r>
            <a:rPr lang="fr-CH" altLang="en-US" dirty="0" smtClean="0">
              <a:latin typeface="Calibri" panose="020F0502020204030204" pitchFamily="34" charset="0"/>
            </a:rPr>
            <a:t> attorney or agent</a:t>
          </a:r>
        </a:p>
        <a:p>
          <a:pPr algn="l"/>
          <a:r>
            <a:rPr lang="fr-CH" altLang="en-US" dirty="0" smtClean="0">
              <a:latin typeface="Calibri" panose="020F0502020204030204" pitchFamily="34" charset="0"/>
            </a:rPr>
            <a:t>(</a:t>
          </a:r>
          <a:r>
            <a:rPr lang="fr-CH" altLang="en-US" u="sng" dirty="0" smtClean="0">
              <a:latin typeface="Calibri" panose="020F0502020204030204" pitchFamily="34" charset="0"/>
            </a:rPr>
            <a:t>first </a:t>
          </a:r>
          <a:r>
            <a:rPr lang="fr-CH" altLang="en-US" u="sng" dirty="0" err="1" smtClean="0">
              <a:latin typeface="Calibri" panose="020F0502020204030204" pitchFamily="34" charset="0"/>
            </a:rPr>
            <a:t>needed</a:t>
          </a:r>
          <a:r>
            <a:rPr lang="fr-CH" altLang="en-US" u="sng" dirty="0" smtClean="0">
              <a:latin typeface="Calibri" panose="020F0502020204030204" pitchFamily="34" charset="0"/>
            </a:rPr>
            <a:t> at </a:t>
          </a:r>
          <a:r>
            <a:rPr lang="fr-CH" altLang="en-US" u="sng" dirty="0" err="1" smtClean="0">
              <a:latin typeface="Calibri" panose="020F0502020204030204" pitchFamily="34" charset="0"/>
            </a:rPr>
            <a:t>filing</a:t>
          </a:r>
          <a:r>
            <a:rPr lang="fr-CH" altLang="en-US" dirty="0" smtClean="0">
              <a:latin typeface="Calibri" panose="020F0502020204030204" pitchFamily="34" charset="0"/>
            </a:rPr>
            <a:t>)</a:t>
          </a:r>
          <a:endParaRPr lang="en-US" dirty="0">
            <a:latin typeface="Calibri" panose="020F0502020204030204" pitchFamily="34" charset="0"/>
          </a:endParaRPr>
        </a:p>
      </dgm:t>
    </dgm:pt>
    <dgm:pt modelId="{A281C72E-A87E-42FB-BCC8-8A203CE13ADD}" type="parTrans" cxnId="{D724EF22-5005-4844-BD32-879446A086D1}">
      <dgm:prSet/>
      <dgm:spPr/>
      <dgm:t>
        <a:bodyPr/>
        <a:lstStyle/>
        <a:p>
          <a:endParaRPr lang="en-US"/>
        </a:p>
      </dgm:t>
    </dgm:pt>
    <dgm:pt modelId="{8171BC34-61A4-4E92-928F-E44A65AA408B}" type="sibTrans" cxnId="{D724EF22-5005-4844-BD32-879446A086D1}">
      <dgm:prSet/>
      <dgm:spPr/>
      <dgm:t>
        <a:bodyPr/>
        <a:lstStyle/>
        <a:p>
          <a:endParaRPr lang="en-US"/>
        </a:p>
      </dgm:t>
    </dgm:pt>
    <dgm:pt modelId="{BF60D083-D0F1-416A-A1B1-4C881E6F66F2}" type="pres">
      <dgm:prSet presAssocID="{8FB853A8-961E-4A46-95D7-BD8D77430CF0}" presName="Name0" presStyleCnt="0">
        <dgm:presLayoutVars>
          <dgm:chMax val="2"/>
          <dgm:chPref val="2"/>
          <dgm:dir/>
          <dgm:animOne/>
          <dgm:resizeHandles val="exact"/>
        </dgm:presLayoutVars>
      </dgm:prSet>
      <dgm:spPr/>
      <dgm:t>
        <a:bodyPr/>
        <a:lstStyle/>
        <a:p>
          <a:endParaRPr lang="en-US"/>
        </a:p>
      </dgm:t>
    </dgm:pt>
    <dgm:pt modelId="{6B10FBD4-B848-4CAF-9B6A-1E6D8733701E}" type="pres">
      <dgm:prSet presAssocID="{8FB853A8-961E-4A46-95D7-BD8D77430CF0}" presName="Background" presStyleLbl="bgImgPlace1" presStyleIdx="0" presStyleCnt="1" custLinFactNeighborX="-102" custLinFactNeighborY="-2948"/>
      <dgm:spPr>
        <a:gradFill rotWithShape="0">
          <a:gsLst>
            <a:gs pos="0">
              <a:srgbClr val="5E9EFF"/>
            </a:gs>
            <a:gs pos="39999">
              <a:srgbClr val="85C2FF"/>
            </a:gs>
            <a:gs pos="70000">
              <a:srgbClr val="C4D6EB"/>
            </a:gs>
            <a:gs pos="100000">
              <a:srgbClr val="FFEBFA"/>
            </a:gs>
          </a:gsLst>
          <a:lin ang="5400000" scaled="0"/>
        </a:gradFill>
      </dgm:spPr>
    </dgm:pt>
    <dgm:pt modelId="{EF6335B6-0092-4724-B661-3B2836AA52C3}" type="pres">
      <dgm:prSet presAssocID="{8FB853A8-961E-4A46-95D7-BD8D77430CF0}" presName="ParentText1" presStyleLbl="revTx" presStyleIdx="0" presStyleCnt="2">
        <dgm:presLayoutVars>
          <dgm:chMax val="0"/>
          <dgm:chPref val="0"/>
          <dgm:bulletEnabled val="1"/>
        </dgm:presLayoutVars>
      </dgm:prSet>
      <dgm:spPr/>
      <dgm:t>
        <a:bodyPr/>
        <a:lstStyle/>
        <a:p>
          <a:endParaRPr lang="en-US"/>
        </a:p>
      </dgm:t>
    </dgm:pt>
    <dgm:pt modelId="{BE9A63F7-3485-4CEE-8F50-C7D36DE69E94}" type="pres">
      <dgm:prSet presAssocID="{8FB853A8-961E-4A46-95D7-BD8D77430CF0}" presName="ParentText2" presStyleLbl="revTx" presStyleIdx="1" presStyleCnt="2">
        <dgm:presLayoutVars>
          <dgm:chMax val="0"/>
          <dgm:chPref val="0"/>
          <dgm:bulletEnabled val="1"/>
        </dgm:presLayoutVars>
      </dgm:prSet>
      <dgm:spPr/>
      <dgm:t>
        <a:bodyPr/>
        <a:lstStyle/>
        <a:p>
          <a:endParaRPr lang="en-US"/>
        </a:p>
      </dgm:t>
    </dgm:pt>
    <dgm:pt modelId="{2471E2D4-CDB9-4A9F-BF39-EC0110B66AE9}" type="pres">
      <dgm:prSet presAssocID="{8FB853A8-961E-4A46-95D7-BD8D77430CF0}" presName="Plus" presStyleLbl="alignNode1" presStyleIdx="0" presStyleCnt="2" custScaleX="75921" custScaleY="62969"/>
      <dgm:spPr>
        <a:solidFill>
          <a:srgbClr val="92D050"/>
        </a:solidFill>
        <a:ln>
          <a:noFill/>
        </a:ln>
      </dgm:spPr>
    </dgm:pt>
    <dgm:pt modelId="{A4013CD2-F609-4A86-85A3-6BD9E0CCD1B7}" type="pres">
      <dgm:prSet presAssocID="{8FB853A8-961E-4A46-95D7-BD8D77430CF0}" presName="Minus" presStyleLbl="alignNode1" presStyleIdx="1" presStyleCnt="2" custScaleX="74124" custScaleY="64531"/>
      <dgm:spPr>
        <a:solidFill>
          <a:srgbClr val="FF0000"/>
        </a:solidFill>
      </dgm:spPr>
    </dgm:pt>
    <dgm:pt modelId="{5987CAB0-1474-4B61-8B19-A5FEDAE839D1}" type="pres">
      <dgm:prSet presAssocID="{8FB853A8-961E-4A46-95D7-BD8D77430CF0}" presName="Divider" presStyleLbl="parChTrans1D1" presStyleIdx="0" presStyleCnt="1"/>
      <dgm:spPr>
        <a:ln>
          <a:solidFill>
            <a:srgbClr val="002060"/>
          </a:solidFill>
        </a:ln>
      </dgm:spPr>
    </dgm:pt>
  </dgm:ptLst>
  <dgm:cxnLst>
    <dgm:cxn modelId="{78533251-0253-45E3-BF45-44982F314844}" srcId="{8FB853A8-961E-4A46-95D7-BD8D77430CF0}" destId="{E43A81B3-8CDB-496D-9BA0-3BF026B0E4D5}" srcOrd="0" destOrd="0" parTransId="{1CD14314-0CB0-4567-80E4-2434C6940FF4}" sibTransId="{ABA78DDF-E07D-45C9-8724-0C7BB3482024}"/>
    <dgm:cxn modelId="{D724EF22-5005-4844-BD32-879446A086D1}" srcId="{8FB853A8-961E-4A46-95D7-BD8D77430CF0}" destId="{94AAC3C9-6277-45B6-9FD5-E89E6F97B00E}" srcOrd="1" destOrd="0" parTransId="{A281C72E-A87E-42FB-BCC8-8A203CE13ADD}" sibTransId="{8171BC34-61A4-4E92-928F-E44A65AA408B}"/>
    <dgm:cxn modelId="{C3D36035-694D-42B2-B182-DF3E55DE1E91}" type="presOf" srcId="{8FB853A8-961E-4A46-95D7-BD8D77430CF0}" destId="{BF60D083-D0F1-416A-A1B1-4C881E6F66F2}" srcOrd="0" destOrd="0" presId="urn:microsoft.com/office/officeart/2009/3/layout/PlusandMinus"/>
    <dgm:cxn modelId="{5901DC93-4D25-4A2E-8FE4-C54234B5BD98}" type="presOf" srcId="{94AAC3C9-6277-45B6-9FD5-E89E6F97B00E}" destId="{BE9A63F7-3485-4CEE-8F50-C7D36DE69E94}" srcOrd="0" destOrd="0" presId="urn:microsoft.com/office/officeart/2009/3/layout/PlusandMinus"/>
    <dgm:cxn modelId="{2F865C24-2E73-48F7-A267-DCC3F797ED68}" type="presOf" srcId="{E43A81B3-8CDB-496D-9BA0-3BF026B0E4D5}" destId="{EF6335B6-0092-4724-B661-3B2836AA52C3}" srcOrd="0" destOrd="0" presId="urn:microsoft.com/office/officeart/2009/3/layout/PlusandMinus"/>
    <dgm:cxn modelId="{95BDDF91-26CD-474E-938B-D62C08B4FAD9}" type="presParOf" srcId="{BF60D083-D0F1-416A-A1B1-4C881E6F66F2}" destId="{6B10FBD4-B848-4CAF-9B6A-1E6D8733701E}" srcOrd="0" destOrd="0" presId="urn:microsoft.com/office/officeart/2009/3/layout/PlusandMinus"/>
    <dgm:cxn modelId="{221DD3FC-0EE4-477A-ACD8-626AEEF79C25}" type="presParOf" srcId="{BF60D083-D0F1-416A-A1B1-4C881E6F66F2}" destId="{EF6335B6-0092-4724-B661-3B2836AA52C3}" srcOrd="1" destOrd="0" presId="urn:microsoft.com/office/officeart/2009/3/layout/PlusandMinus"/>
    <dgm:cxn modelId="{C22B7B23-EA4C-472D-A52E-F843BF685DF3}" type="presParOf" srcId="{BF60D083-D0F1-416A-A1B1-4C881E6F66F2}" destId="{BE9A63F7-3485-4CEE-8F50-C7D36DE69E94}" srcOrd="2" destOrd="0" presId="urn:microsoft.com/office/officeart/2009/3/layout/PlusandMinus"/>
    <dgm:cxn modelId="{5B3AB02D-F4FF-4346-B8EC-FAF8E6661C57}" type="presParOf" srcId="{BF60D083-D0F1-416A-A1B1-4C881E6F66F2}" destId="{2471E2D4-CDB9-4A9F-BF39-EC0110B66AE9}" srcOrd="3" destOrd="0" presId="urn:microsoft.com/office/officeart/2009/3/layout/PlusandMinus"/>
    <dgm:cxn modelId="{042E88F9-C1EF-482E-8EAE-417361D6C2EC}" type="presParOf" srcId="{BF60D083-D0F1-416A-A1B1-4C881E6F66F2}" destId="{A4013CD2-F609-4A86-85A3-6BD9E0CCD1B7}" srcOrd="4" destOrd="0" presId="urn:microsoft.com/office/officeart/2009/3/layout/PlusandMinus"/>
    <dgm:cxn modelId="{12A9FAB2-56EB-4FB0-874B-51975222536D}" type="presParOf" srcId="{BF60D083-D0F1-416A-A1B1-4C881E6F66F2}" destId="{5987CAB0-1474-4B61-8B19-A5FEDAE839D1}"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F1AC40E-3F33-4119-AA15-11066B26C67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04E2304-19B8-483D-979E-BEC5110BB79B}">
      <dgm:prSet phldrT="[Text]" custT="1"/>
      <dgm:spPr>
        <a:gradFill rotWithShape="0">
          <a:gsLst>
            <a:gs pos="0">
              <a:srgbClr val="5E9EFF"/>
            </a:gs>
            <a:gs pos="39999">
              <a:srgbClr val="85C2FF"/>
            </a:gs>
            <a:gs pos="70000">
              <a:srgbClr val="C4D6EB"/>
            </a:gs>
            <a:gs pos="100000">
              <a:srgbClr val="FFEBFA"/>
            </a:gs>
          </a:gsLst>
          <a:lin ang="5400000" scaled="0"/>
        </a:gradFill>
        <a:ln>
          <a:solidFill>
            <a:schemeClr val="tx1">
              <a:lumMod val="65000"/>
              <a:lumOff val="35000"/>
            </a:schemeClr>
          </a:solidFill>
        </a:ln>
      </dgm:spPr>
      <dgm:t>
        <a:bodyPr/>
        <a:lstStyle/>
        <a:p>
          <a:r>
            <a:rPr lang="en-US" sz="2800" dirty="0" smtClean="0"/>
            <a:t>Geneva Act (1999)</a:t>
          </a:r>
          <a:endParaRPr lang="en-US" sz="2800" dirty="0"/>
        </a:p>
      </dgm:t>
    </dgm:pt>
    <dgm:pt modelId="{637C41FA-1DB5-4530-9C13-D700B9F47A80}" type="parTrans" cxnId="{1F9BD788-5A9A-4BBF-8D92-7FEF602BF6CB}">
      <dgm:prSet/>
      <dgm:spPr/>
      <dgm:t>
        <a:bodyPr/>
        <a:lstStyle/>
        <a:p>
          <a:endParaRPr lang="en-US"/>
        </a:p>
      </dgm:t>
    </dgm:pt>
    <dgm:pt modelId="{0236E4A0-25CA-4D74-8FAD-932E505ED71C}" type="sibTrans" cxnId="{1F9BD788-5A9A-4BBF-8D92-7FEF602BF6CB}">
      <dgm:prSet/>
      <dgm:spPr/>
      <dgm:t>
        <a:bodyPr/>
        <a:lstStyle/>
        <a:p>
          <a:endParaRPr lang="en-US"/>
        </a:p>
      </dgm:t>
    </dgm:pt>
    <dgm:pt modelId="{B6051F83-8FDF-431A-9A41-59C86FC92EB4}">
      <dgm:prSet phldrT="[Text]"/>
      <dgm:spPr>
        <a:gradFill rotWithShape="0">
          <a:gsLst>
            <a:gs pos="0">
              <a:srgbClr val="5E9EFF"/>
            </a:gs>
            <a:gs pos="39999">
              <a:srgbClr val="85C2FF"/>
            </a:gs>
            <a:gs pos="70000">
              <a:srgbClr val="C4D6EB"/>
            </a:gs>
            <a:gs pos="100000">
              <a:srgbClr val="FFEBFA"/>
            </a:gs>
          </a:gsLst>
          <a:lin ang="5400000" scaled="0"/>
        </a:gradFill>
        <a:ln>
          <a:solidFill>
            <a:schemeClr val="tx1">
              <a:lumMod val="65000"/>
              <a:lumOff val="35000"/>
              <a:alpha val="90000"/>
            </a:schemeClr>
          </a:solidFill>
        </a:ln>
      </dgm:spPr>
      <dgm:t>
        <a:bodyPr/>
        <a:lstStyle/>
        <a:p>
          <a:pPr algn="just"/>
          <a:r>
            <a:rPr lang="en-US" altLang="en-US" dirty="0" smtClean="0"/>
            <a:t>African Intellectual Property Organization, Albania, Armenia, Azerbaijan, Bosnia and Herzegovina, Botswana, Brunei Darussalam, Bulgaria, Cambodia, Canada</a:t>
          </a:r>
          <a:r>
            <a:rPr lang="en-US" altLang="en-US" baseline="30000" dirty="0" smtClean="0">
              <a:effectLst/>
            </a:rPr>
            <a:t>1</a:t>
          </a:r>
          <a:r>
            <a:rPr lang="en-US" altLang="en-US" dirty="0" smtClean="0"/>
            <a:t>, Croatia, D.P.R. of Korea, Denmark, Egypt, Estonia, European Union, Finland, France, Georgia, Germany,</a:t>
          </a:r>
          <a:r>
            <a:rPr lang="en-US" altLang="en-US" dirty="0" smtClean="0">
              <a:solidFill>
                <a:srgbClr val="FF3300"/>
              </a:solidFill>
            </a:rPr>
            <a:t> </a:t>
          </a:r>
          <a:r>
            <a:rPr lang="en-US" altLang="en-US" dirty="0" smtClean="0"/>
            <a:t>Ghana, Hungary, Iceland, Japan, Kyrgyzstan, Latvia, Liechtenstein, Lithuania, Monaco, Mongolia, Montenegro, Namibia, Norway, Oman, Poland, Republic of Korea, Republic of Moldova, Romania, Russian Federation, Rwanda, Sao Tome and Principe, Serbia, Singapore, Slovenia, Spain, Syrian Arab Republic, Switzerland, Tajikistan, the former Y.R. of Macedonia, Tunisia, Turkey, Turkmenistan, Ukraine, United Kingdom and the United States of America (54) </a:t>
          </a:r>
          <a:endParaRPr lang="en-US" dirty="0"/>
        </a:p>
      </dgm:t>
    </dgm:pt>
    <dgm:pt modelId="{13934A06-F51B-46F2-BB7D-85CAB2E9FE7C}" type="parTrans" cxnId="{CD672FC6-EBC0-4D41-8E47-9BBF0725EFCA}">
      <dgm:prSet/>
      <dgm:spPr/>
      <dgm:t>
        <a:bodyPr/>
        <a:lstStyle/>
        <a:p>
          <a:endParaRPr lang="en-US"/>
        </a:p>
      </dgm:t>
    </dgm:pt>
    <dgm:pt modelId="{D0B255C6-6680-456C-822F-40714F3F820D}" type="sibTrans" cxnId="{CD672FC6-EBC0-4D41-8E47-9BBF0725EFCA}">
      <dgm:prSet/>
      <dgm:spPr/>
      <dgm:t>
        <a:bodyPr/>
        <a:lstStyle/>
        <a:p>
          <a:endParaRPr lang="en-US"/>
        </a:p>
      </dgm:t>
    </dgm:pt>
    <dgm:pt modelId="{18D4EB7C-3541-44FD-BD9F-EA1615DE19E4}">
      <dgm:prSet phldrT="[Text]" custT="1"/>
      <dgm:spPr>
        <a:gradFill rotWithShape="0">
          <a:gsLst>
            <a:gs pos="0">
              <a:srgbClr val="5E9EFF"/>
            </a:gs>
            <a:gs pos="39999">
              <a:srgbClr val="85C2FF"/>
            </a:gs>
            <a:gs pos="70000">
              <a:srgbClr val="C4D6EB"/>
            </a:gs>
            <a:gs pos="100000">
              <a:srgbClr val="FFEBFA"/>
            </a:gs>
          </a:gsLst>
          <a:lin ang="5400000" scaled="0"/>
        </a:gradFill>
        <a:ln>
          <a:solidFill>
            <a:schemeClr val="tx1">
              <a:lumMod val="65000"/>
              <a:lumOff val="35000"/>
            </a:schemeClr>
          </a:solidFill>
        </a:ln>
      </dgm:spPr>
      <dgm:t>
        <a:bodyPr/>
        <a:lstStyle/>
        <a:p>
          <a:r>
            <a:rPr lang="en-US" sz="2800" dirty="0" smtClean="0"/>
            <a:t>Hague Act (1960)</a:t>
          </a:r>
          <a:endParaRPr lang="en-US" sz="2800" dirty="0"/>
        </a:p>
      </dgm:t>
    </dgm:pt>
    <dgm:pt modelId="{9D14C909-4EA6-4444-B3C0-0C323A78789F}" type="parTrans" cxnId="{5F1C1549-5A0A-47CF-927C-A650CE91B7F1}">
      <dgm:prSet/>
      <dgm:spPr/>
      <dgm:t>
        <a:bodyPr/>
        <a:lstStyle/>
        <a:p>
          <a:endParaRPr lang="en-US"/>
        </a:p>
      </dgm:t>
    </dgm:pt>
    <dgm:pt modelId="{E4707895-97E8-4906-8555-375D6830C93D}" type="sibTrans" cxnId="{5F1C1549-5A0A-47CF-927C-A650CE91B7F1}">
      <dgm:prSet/>
      <dgm:spPr/>
      <dgm:t>
        <a:bodyPr/>
        <a:lstStyle/>
        <a:p>
          <a:endParaRPr lang="en-US"/>
        </a:p>
      </dgm:t>
    </dgm:pt>
    <dgm:pt modelId="{38BE577E-13F5-48B5-8680-3AE7181545F5}">
      <dgm:prSet phldrT="[Text]"/>
      <dgm:spPr>
        <a:gradFill rotWithShape="0">
          <a:gsLst>
            <a:gs pos="0">
              <a:srgbClr val="5E9EFF"/>
            </a:gs>
            <a:gs pos="39999">
              <a:srgbClr val="85C2FF"/>
            </a:gs>
            <a:gs pos="70000">
              <a:srgbClr val="C4D6EB"/>
            </a:gs>
            <a:gs pos="100000">
              <a:srgbClr val="FFEBFA"/>
            </a:gs>
          </a:gsLst>
          <a:lin ang="5400000" scaled="0"/>
        </a:gradFill>
        <a:ln>
          <a:solidFill>
            <a:schemeClr val="tx1">
              <a:lumMod val="65000"/>
              <a:lumOff val="35000"/>
              <a:alpha val="90000"/>
            </a:schemeClr>
          </a:solidFill>
        </a:ln>
      </dgm:spPr>
      <dgm:t>
        <a:bodyPr/>
        <a:lstStyle/>
        <a:p>
          <a:pPr algn="just"/>
          <a:r>
            <a:rPr lang="en-US" altLang="en-US" dirty="0" smtClean="0"/>
            <a:t>Belgium, Belize, Benin, Côte d’Ivoire, Gabon, Greece, Italy, Luxembourg, Mali, Morocco, Netherlands, Niger, Senegal and Suriname (14)</a:t>
          </a:r>
          <a:endParaRPr lang="en-US" dirty="0"/>
        </a:p>
      </dgm:t>
    </dgm:pt>
    <dgm:pt modelId="{CD31EDA5-2598-4B16-8776-7BA03F969257}" type="parTrans" cxnId="{7FBA5843-DDA3-4AB9-B337-5E6E1EB98683}">
      <dgm:prSet/>
      <dgm:spPr/>
      <dgm:t>
        <a:bodyPr/>
        <a:lstStyle/>
        <a:p>
          <a:endParaRPr lang="fr-CH"/>
        </a:p>
      </dgm:t>
    </dgm:pt>
    <dgm:pt modelId="{F4C3EAA8-F9D1-4F1D-8B26-96911ADAF82F}" type="sibTrans" cxnId="{7FBA5843-DDA3-4AB9-B337-5E6E1EB98683}">
      <dgm:prSet/>
      <dgm:spPr/>
      <dgm:t>
        <a:bodyPr/>
        <a:lstStyle/>
        <a:p>
          <a:endParaRPr lang="fr-CH"/>
        </a:p>
      </dgm:t>
    </dgm:pt>
    <dgm:pt modelId="{211B9EFB-EB3C-473A-8D07-2542CD5BEA2C}" type="pres">
      <dgm:prSet presAssocID="{9F1AC40E-3F33-4119-AA15-11066B26C67B}" presName="Name0" presStyleCnt="0">
        <dgm:presLayoutVars>
          <dgm:dir/>
          <dgm:animLvl val="lvl"/>
          <dgm:resizeHandles val="exact"/>
        </dgm:presLayoutVars>
      </dgm:prSet>
      <dgm:spPr/>
      <dgm:t>
        <a:bodyPr/>
        <a:lstStyle/>
        <a:p>
          <a:endParaRPr lang="en-US"/>
        </a:p>
      </dgm:t>
    </dgm:pt>
    <dgm:pt modelId="{7FB7BF8A-C1ED-4737-89DC-42EA5E348E82}" type="pres">
      <dgm:prSet presAssocID="{004E2304-19B8-483D-979E-BEC5110BB79B}" presName="linNode" presStyleCnt="0"/>
      <dgm:spPr/>
    </dgm:pt>
    <dgm:pt modelId="{6C15CDF0-146B-427E-ADD3-F0E3DAC019BC}" type="pres">
      <dgm:prSet presAssocID="{004E2304-19B8-483D-979E-BEC5110BB79B}" presName="parentText" presStyleLbl="node1" presStyleIdx="0" presStyleCnt="2" custLinFactNeighborX="196" custLinFactNeighborY="-1849">
        <dgm:presLayoutVars>
          <dgm:chMax val="1"/>
          <dgm:bulletEnabled val="1"/>
        </dgm:presLayoutVars>
      </dgm:prSet>
      <dgm:spPr/>
      <dgm:t>
        <a:bodyPr/>
        <a:lstStyle/>
        <a:p>
          <a:endParaRPr lang="en-US"/>
        </a:p>
      </dgm:t>
    </dgm:pt>
    <dgm:pt modelId="{30145529-35CF-4392-8F74-DEBBD0698E47}" type="pres">
      <dgm:prSet presAssocID="{004E2304-19B8-483D-979E-BEC5110BB79B}" presName="descendantText" presStyleLbl="alignAccFollowNode1" presStyleIdx="0" presStyleCnt="2">
        <dgm:presLayoutVars>
          <dgm:bulletEnabled val="1"/>
        </dgm:presLayoutVars>
      </dgm:prSet>
      <dgm:spPr/>
      <dgm:t>
        <a:bodyPr/>
        <a:lstStyle/>
        <a:p>
          <a:endParaRPr lang="en-US"/>
        </a:p>
      </dgm:t>
    </dgm:pt>
    <dgm:pt modelId="{E5A9A2BD-758D-43D4-8B47-9BAB35060E38}" type="pres">
      <dgm:prSet presAssocID="{0236E4A0-25CA-4D74-8FAD-932E505ED71C}" presName="sp" presStyleCnt="0"/>
      <dgm:spPr/>
    </dgm:pt>
    <dgm:pt modelId="{19F2C8A7-C8F7-4736-B8E7-B6B371221685}" type="pres">
      <dgm:prSet presAssocID="{18D4EB7C-3541-44FD-BD9F-EA1615DE19E4}" presName="linNode" presStyleCnt="0"/>
      <dgm:spPr/>
    </dgm:pt>
    <dgm:pt modelId="{0F6BF5CC-9A26-4C6E-AD86-B75ABEE8AD59}" type="pres">
      <dgm:prSet presAssocID="{18D4EB7C-3541-44FD-BD9F-EA1615DE19E4}" presName="parentText" presStyleLbl="node1" presStyleIdx="1" presStyleCnt="2">
        <dgm:presLayoutVars>
          <dgm:chMax val="1"/>
          <dgm:bulletEnabled val="1"/>
        </dgm:presLayoutVars>
      </dgm:prSet>
      <dgm:spPr/>
      <dgm:t>
        <a:bodyPr/>
        <a:lstStyle/>
        <a:p>
          <a:endParaRPr lang="en-US"/>
        </a:p>
      </dgm:t>
    </dgm:pt>
    <dgm:pt modelId="{1D96E811-45CA-4B41-8A23-F67ECF2FF3EA}" type="pres">
      <dgm:prSet presAssocID="{18D4EB7C-3541-44FD-BD9F-EA1615DE19E4}" presName="descendantText" presStyleLbl="alignAccFollowNode1" presStyleIdx="1" presStyleCnt="2">
        <dgm:presLayoutVars>
          <dgm:bulletEnabled val="1"/>
        </dgm:presLayoutVars>
      </dgm:prSet>
      <dgm:spPr/>
      <dgm:t>
        <a:bodyPr/>
        <a:lstStyle/>
        <a:p>
          <a:endParaRPr lang="en-US"/>
        </a:p>
      </dgm:t>
    </dgm:pt>
  </dgm:ptLst>
  <dgm:cxnLst>
    <dgm:cxn modelId="{7AA92272-5E80-45E6-94DF-2254E00395C6}" type="presOf" srcId="{B6051F83-8FDF-431A-9A41-59C86FC92EB4}" destId="{30145529-35CF-4392-8F74-DEBBD0698E47}" srcOrd="0" destOrd="0" presId="urn:microsoft.com/office/officeart/2005/8/layout/vList5"/>
    <dgm:cxn modelId="{06D4BD38-F27A-43E9-9C21-01A81D2BC676}" type="presOf" srcId="{18D4EB7C-3541-44FD-BD9F-EA1615DE19E4}" destId="{0F6BF5CC-9A26-4C6E-AD86-B75ABEE8AD59}" srcOrd="0" destOrd="0" presId="urn:microsoft.com/office/officeart/2005/8/layout/vList5"/>
    <dgm:cxn modelId="{7FBA5843-DDA3-4AB9-B337-5E6E1EB98683}" srcId="{18D4EB7C-3541-44FD-BD9F-EA1615DE19E4}" destId="{38BE577E-13F5-48B5-8680-3AE7181545F5}" srcOrd="0" destOrd="0" parTransId="{CD31EDA5-2598-4B16-8776-7BA03F969257}" sibTransId="{F4C3EAA8-F9D1-4F1D-8B26-96911ADAF82F}"/>
    <dgm:cxn modelId="{C0BB63E9-8136-4EE6-B58D-73A0184AED85}" type="presOf" srcId="{004E2304-19B8-483D-979E-BEC5110BB79B}" destId="{6C15CDF0-146B-427E-ADD3-F0E3DAC019BC}" srcOrd="0" destOrd="0" presId="urn:microsoft.com/office/officeart/2005/8/layout/vList5"/>
    <dgm:cxn modelId="{5F1C1549-5A0A-47CF-927C-A650CE91B7F1}" srcId="{9F1AC40E-3F33-4119-AA15-11066B26C67B}" destId="{18D4EB7C-3541-44FD-BD9F-EA1615DE19E4}" srcOrd="1" destOrd="0" parTransId="{9D14C909-4EA6-4444-B3C0-0C323A78789F}" sibTransId="{E4707895-97E8-4906-8555-375D6830C93D}"/>
    <dgm:cxn modelId="{70C43626-CE88-4096-9F19-3B3CBDCFA5DD}" type="presOf" srcId="{9F1AC40E-3F33-4119-AA15-11066B26C67B}" destId="{211B9EFB-EB3C-473A-8D07-2542CD5BEA2C}" srcOrd="0" destOrd="0" presId="urn:microsoft.com/office/officeart/2005/8/layout/vList5"/>
    <dgm:cxn modelId="{90DE5174-2FEE-490B-BD13-0882CC49906C}" type="presOf" srcId="{38BE577E-13F5-48B5-8680-3AE7181545F5}" destId="{1D96E811-45CA-4B41-8A23-F67ECF2FF3EA}" srcOrd="0" destOrd="0" presId="urn:microsoft.com/office/officeart/2005/8/layout/vList5"/>
    <dgm:cxn modelId="{1F9BD788-5A9A-4BBF-8D92-7FEF602BF6CB}" srcId="{9F1AC40E-3F33-4119-AA15-11066B26C67B}" destId="{004E2304-19B8-483D-979E-BEC5110BB79B}" srcOrd="0" destOrd="0" parTransId="{637C41FA-1DB5-4530-9C13-D700B9F47A80}" sibTransId="{0236E4A0-25CA-4D74-8FAD-932E505ED71C}"/>
    <dgm:cxn modelId="{CD672FC6-EBC0-4D41-8E47-9BBF0725EFCA}" srcId="{004E2304-19B8-483D-979E-BEC5110BB79B}" destId="{B6051F83-8FDF-431A-9A41-59C86FC92EB4}" srcOrd="0" destOrd="0" parTransId="{13934A06-F51B-46F2-BB7D-85CAB2E9FE7C}" sibTransId="{D0B255C6-6680-456C-822F-40714F3F820D}"/>
    <dgm:cxn modelId="{85898481-C9C2-4A34-9385-74CFE75214E8}" type="presParOf" srcId="{211B9EFB-EB3C-473A-8D07-2542CD5BEA2C}" destId="{7FB7BF8A-C1ED-4737-89DC-42EA5E348E82}" srcOrd="0" destOrd="0" presId="urn:microsoft.com/office/officeart/2005/8/layout/vList5"/>
    <dgm:cxn modelId="{1E3E97BC-6302-4F99-9B85-21A71555F0AB}" type="presParOf" srcId="{7FB7BF8A-C1ED-4737-89DC-42EA5E348E82}" destId="{6C15CDF0-146B-427E-ADD3-F0E3DAC019BC}" srcOrd="0" destOrd="0" presId="urn:microsoft.com/office/officeart/2005/8/layout/vList5"/>
    <dgm:cxn modelId="{B4808572-AF8D-49C0-A4CD-BE96A02C14F0}" type="presParOf" srcId="{7FB7BF8A-C1ED-4737-89DC-42EA5E348E82}" destId="{30145529-35CF-4392-8F74-DEBBD0698E47}" srcOrd="1" destOrd="0" presId="urn:microsoft.com/office/officeart/2005/8/layout/vList5"/>
    <dgm:cxn modelId="{BA0C755E-7DAB-4D52-8F76-BB9A5DA625C7}" type="presParOf" srcId="{211B9EFB-EB3C-473A-8D07-2542CD5BEA2C}" destId="{E5A9A2BD-758D-43D4-8B47-9BAB35060E38}" srcOrd="1" destOrd="0" presId="urn:microsoft.com/office/officeart/2005/8/layout/vList5"/>
    <dgm:cxn modelId="{B32E65CC-4771-4BA3-AC2A-F62C1C15EB91}" type="presParOf" srcId="{211B9EFB-EB3C-473A-8D07-2542CD5BEA2C}" destId="{19F2C8A7-C8F7-4736-B8E7-B6B371221685}" srcOrd="2" destOrd="0" presId="urn:microsoft.com/office/officeart/2005/8/layout/vList5"/>
    <dgm:cxn modelId="{2C43E0B4-62BF-4840-9A78-D4D14DA1C0A7}" type="presParOf" srcId="{19F2C8A7-C8F7-4736-B8E7-B6B371221685}" destId="{0F6BF5CC-9A26-4C6E-AD86-B75ABEE8AD59}" srcOrd="0" destOrd="0" presId="urn:microsoft.com/office/officeart/2005/8/layout/vList5"/>
    <dgm:cxn modelId="{CBB97366-A1B8-4666-A989-B89991C922D6}" type="presParOf" srcId="{19F2C8A7-C8F7-4736-B8E7-B6B371221685}" destId="{1D96E811-45CA-4B41-8A23-F67ECF2FF3EA}" srcOrd="1" destOrd="0" presId="urn:microsoft.com/office/officeart/2005/8/layout/vList5"/>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C12C8BC-4958-4A15-A2CE-5414FAB59AD4}" type="doc">
      <dgm:prSet loTypeId="urn:microsoft.com/office/officeart/2005/8/layout/vList3#2" loCatId="list" qsTypeId="urn:microsoft.com/office/officeart/2005/8/quickstyle/simple1" qsCatId="simple" csTypeId="urn:microsoft.com/office/officeart/2005/8/colors/accent1_2" csCatId="accent1" phldr="1"/>
      <dgm:spPr/>
      <dgm:t>
        <a:bodyPr/>
        <a:lstStyle/>
        <a:p>
          <a:endParaRPr lang="en-US"/>
        </a:p>
      </dgm:t>
    </dgm:pt>
    <dgm:pt modelId="{6FC1EF89-E302-4679-8784-3289D12E9B35}">
      <dgm:prSet phldrT="[Text]" custT="1"/>
      <dgm:spPr>
        <a:solidFill>
          <a:srgbClr val="0070C0"/>
        </a:solidFill>
        <a:ln>
          <a:solidFill>
            <a:srgbClr val="0070C0"/>
          </a:solidFill>
        </a:ln>
      </dgm:spPr>
      <dgm:t>
        <a:bodyPr/>
        <a:lstStyle/>
        <a:p>
          <a:endParaRPr lang="en-US" altLang="en-US" sz="600" dirty="0" smtClean="0"/>
        </a:p>
        <a:p>
          <a:r>
            <a:rPr lang="en-US" altLang="en-US" sz="1200" dirty="0" smtClean="0"/>
            <a:t>D.P.R. of Korea</a:t>
          </a:r>
        </a:p>
        <a:p>
          <a:r>
            <a:rPr lang="en-US" sz="1200" dirty="0" smtClean="0"/>
            <a:t>(June 13, 2016)</a:t>
          </a:r>
        </a:p>
        <a:p>
          <a:endParaRPr lang="en-US" sz="600" dirty="0"/>
        </a:p>
      </dgm:t>
    </dgm:pt>
    <dgm:pt modelId="{6C19DB7F-0AEE-4D4B-A54A-3B121BEB4127}" type="parTrans" cxnId="{D04CC56D-E9B2-4597-805C-DB6F1BA68093}">
      <dgm:prSet/>
      <dgm:spPr/>
      <dgm:t>
        <a:bodyPr/>
        <a:lstStyle/>
        <a:p>
          <a:endParaRPr lang="en-US"/>
        </a:p>
      </dgm:t>
    </dgm:pt>
    <dgm:pt modelId="{ACD6F965-DEE2-4A77-90EF-44BF4408A4FA}" type="sibTrans" cxnId="{D04CC56D-E9B2-4597-805C-DB6F1BA68093}">
      <dgm:prSet/>
      <dgm:spPr/>
      <dgm:t>
        <a:bodyPr/>
        <a:lstStyle/>
        <a:p>
          <a:endParaRPr lang="en-US"/>
        </a:p>
      </dgm:t>
    </dgm:pt>
    <dgm:pt modelId="{3DA16BEE-F90F-4242-999B-A5399890F852}">
      <dgm:prSet phldrT="[Text]"/>
      <dgm:spPr>
        <a:solidFill>
          <a:srgbClr val="0070C0"/>
        </a:solidFill>
        <a:ln>
          <a:solidFill>
            <a:srgbClr val="0070C0"/>
          </a:solidFill>
        </a:ln>
      </dgm:spPr>
      <dgm:t>
        <a:bodyPr/>
        <a:lstStyle/>
        <a:p>
          <a:r>
            <a:rPr lang="en-US" dirty="0" smtClean="0"/>
            <a:t>Japan</a:t>
          </a:r>
        </a:p>
        <a:p>
          <a:r>
            <a:rPr lang="en-US" dirty="0" smtClean="0"/>
            <a:t>(February 13, 2015)</a:t>
          </a:r>
          <a:endParaRPr lang="en-US" dirty="0"/>
        </a:p>
      </dgm:t>
    </dgm:pt>
    <dgm:pt modelId="{1261426B-0B6B-4F19-924F-5ACCC4B04BBA}" type="parTrans" cxnId="{5C2140FE-B948-4166-98F2-DD96D061236A}">
      <dgm:prSet/>
      <dgm:spPr/>
      <dgm:t>
        <a:bodyPr/>
        <a:lstStyle/>
        <a:p>
          <a:endParaRPr lang="en-US"/>
        </a:p>
      </dgm:t>
    </dgm:pt>
    <dgm:pt modelId="{74461194-422B-4022-99DC-67253D1F7281}" type="sibTrans" cxnId="{5C2140FE-B948-4166-98F2-DD96D061236A}">
      <dgm:prSet/>
      <dgm:spPr/>
      <dgm:t>
        <a:bodyPr/>
        <a:lstStyle/>
        <a:p>
          <a:endParaRPr lang="en-US"/>
        </a:p>
      </dgm:t>
    </dgm:pt>
    <dgm:pt modelId="{79CA5E5B-F920-4649-8901-4FCD7F8F3A19}">
      <dgm:prSet phldrT="[Text]"/>
      <dgm:spPr>
        <a:solidFill>
          <a:srgbClr val="0070C0"/>
        </a:solidFill>
        <a:ln>
          <a:solidFill>
            <a:srgbClr val="0070C0"/>
          </a:solidFill>
        </a:ln>
      </dgm:spPr>
      <dgm:t>
        <a:bodyPr/>
        <a:lstStyle/>
        <a:p>
          <a:r>
            <a:rPr lang="en-US" dirty="0" smtClean="0"/>
            <a:t>Republic of Korea</a:t>
          </a:r>
        </a:p>
        <a:p>
          <a:r>
            <a:rPr lang="en-US" dirty="0" smtClean="0"/>
            <a:t>(March 31, 2014)</a:t>
          </a:r>
          <a:endParaRPr lang="en-US" dirty="0"/>
        </a:p>
      </dgm:t>
    </dgm:pt>
    <dgm:pt modelId="{9B499EEB-F61F-4873-A8ED-F8909478D52C}" type="parTrans" cxnId="{80B5D4B7-BFC0-4609-9AFD-08A1123A22DD}">
      <dgm:prSet/>
      <dgm:spPr/>
      <dgm:t>
        <a:bodyPr/>
        <a:lstStyle/>
        <a:p>
          <a:endParaRPr lang="en-US"/>
        </a:p>
      </dgm:t>
    </dgm:pt>
    <dgm:pt modelId="{BA5913D7-58CA-444C-A87B-6BE4A5EBB4AB}" type="sibTrans" cxnId="{80B5D4B7-BFC0-4609-9AFD-08A1123A22DD}">
      <dgm:prSet/>
      <dgm:spPr/>
      <dgm:t>
        <a:bodyPr/>
        <a:lstStyle/>
        <a:p>
          <a:endParaRPr lang="en-US"/>
        </a:p>
      </dgm:t>
    </dgm:pt>
    <dgm:pt modelId="{9ACCB04D-2E8F-4C86-95FA-138457D279F0}">
      <dgm:prSet phldrT="[Text]" custT="1"/>
      <dgm:spPr>
        <a:solidFill>
          <a:srgbClr val="0070C0"/>
        </a:solidFill>
        <a:ln>
          <a:solidFill>
            <a:srgbClr val="0070C0"/>
          </a:solidFill>
        </a:ln>
      </dgm:spPr>
      <dgm:t>
        <a:bodyPr/>
        <a:lstStyle/>
        <a:p>
          <a:endParaRPr lang="fr-CH" sz="600" dirty="0" smtClean="0"/>
        </a:p>
        <a:p>
          <a:r>
            <a:rPr lang="fr-CH" sz="1200" dirty="0" smtClean="0"/>
            <a:t>The Kingdom of Cambodia</a:t>
          </a:r>
        </a:p>
        <a:p>
          <a:r>
            <a:rPr lang="fr-CH" sz="1200" dirty="0" smtClean="0"/>
            <a:t>(November 25, 2016)</a:t>
          </a:r>
          <a:endParaRPr lang="en-US" sz="1200" dirty="0" smtClean="0"/>
        </a:p>
        <a:p>
          <a:endParaRPr lang="en-US" sz="600" dirty="0"/>
        </a:p>
      </dgm:t>
    </dgm:pt>
    <dgm:pt modelId="{8ED4C1AE-5311-45CD-A880-5BCBCD726F84}" type="parTrans" cxnId="{DB9727E5-1055-45C5-8A21-CBDA337088A8}">
      <dgm:prSet/>
      <dgm:spPr/>
      <dgm:t>
        <a:bodyPr/>
        <a:lstStyle/>
        <a:p>
          <a:endParaRPr lang="en-US"/>
        </a:p>
      </dgm:t>
    </dgm:pt>
    <dgm:pt modelId="{ABDB332F-718F-43F9-A379-FD2D9A747CE4}" type="sibTrans" cxnId="{DB9727E5-1055-45C5-8A21-CBDA337088A8}">
      <dgm:prSet/>
      <dgm:spPr/>
      <dgm:t>
        <a:bodyPr/>
        <a:lstStyle/>
        <a:p>
          <a:endParaRPr lang="en-US"/>
        </a:p>
      </dgm:t>
    </dgm:pt>
    <dgm:pt modelId="{B39DD02B-E7A0-4F0E-A45E-97ED259D572A}">
      <dgm:prSet phldrT="[Text]" custT="1"/>
      <dgm:spPr>
        <a:solidFill>
          <a:srgbClr val="0070C0"/>
        </a:solidFill>
        <a:ln>
          <a:solidFill>
            <a:srgbClr val="0070C0"/>
          </a:solidFill>
        </a:ln>
      </dgm:spPr>
      <dgm:t>
        <a:bodyPr/>
        <a:lstStyle/>
        <a:p>
          <a:r>
            <a:rPr lang="en-US" sz="1200" dirty="0" smtClean="0"/>
            <a:t>United Kingdom</a:t>
          </a:r>
        </a:p>
        <a:p>
          <a:r>
            <a:rPr lang="en-US" sz="1200" dirty="0" smtClean="0"/>
            <a:t>(March 13, 2018)</a:t>
          </a:r>
          <a:endParaRPr lang="en-US" sz="1200" dirty="0"/>
        </a:p>
      </dgm:t>
    </dgm:pt>
    <dgm:pt modelId="{3B1CBE56-7EF5-4423-8D09-9FAE794A6D2C}" type="parTrans" cxnId="{D89C170F-DADF-4F18-8936-CD78A1BAFACB}">
      <dgm:prSet/>
      <dgm:spPr/>
      <dgm:t>
        <a:bodyPr/>
        <a:lstStyle/>
        <a:p>
          <a:endParaRPr lang="en-US"/>
        </a:p>
      </dgm:t>
    </dgm:pt>
    <dgm:pt modelId="{92FEE6B8-85E9-4027-96BA-D6C1BD947794}" type="sibTrans" cxnId="{D89C170F-DADF-4F18-8936-CD78A1BAFACB}">
      <dgm:prSet/>
      <dgm:spPr/>
      <dgm:t>
        <a:bodyPr/>
        <a:lstStyle/>
        <a:p>
          <a:endParaRPr lang="en-US"/>
        </a:p>
      </dgm:t>
    </dgm:pt>
    <dgm:pt modelId="{D28428F5-B636-408B-BA1D-9EE2F2BC7526}">
      <dgm:prSet phldrT="[Text]" custT="1"/>
      <dgm:spPr>
        <a:solidFill>
          <a:srgbClr val="0070C0"/>
        </a:solidFill>
        <a:ln>
          <a:solidFill>
            <a:srgbClr val="0070C0"/>
          </a:solidFill>
        </a:ln>
      </dgm:spPr>
      <dgm:t>
        <a:bodyPr/>
        <a:lstStyle/>
        <a:p>
          <a:endParaRPr lang="en-US" altLang="en-US" sz="1200" dirty="0" smtClean="0"/>
        </a:p>
        <a:p>
          <a:r>
            <a:rPr lang="en-US" altLang="en-US" sz="1200" dirty="0" smtClean="0"/>
            <a:t>Russian Federation</a:t>
          </a:r>
        </a:p>
        <a:p>
          <a:r>
            <a:rPr lang="en-US" sz="1200" dirty="0" smtClean="0"/>
            <a:t>(November 30, 2017)</a:t>
          </a:r>
        </a:p>
        <a:p>
          <a:endParaRPr lang="en-US" sz="800" dirty="0"/>
        </a:p>
      </dgm:t>
    </dgm:pt>
    <dgm:pt modelId="{8D56F055-AF78-4A33-8005-C218A768F24B}" type="parTrans" cxnId="{0C9310E4-69FF-44D8-9A14-2E230B58FF31}">
      <dgm:prSet/>
      <dgm:spPr/>
      <dgm:t>
        <a:bodyPr/>
        <a:lstStyle/>
        <a:p>
          <a:endParaRPr lang="en-US"/>
        </a:p>
      </dgm:t>
    </dgm:pt>
    <dgm:pt modelId="{250550E9-5A01-4F91-8935-F150C8A011C7}" type="sibTrans" cxnId="{0C9310E4-69FF-44D8-9A14-2E230B58FF31}">
      <dgm:prSet/>
      <dgm:spPr/>
      <dgm:t>
        <a:bodyPr/>
        <a:lstStyle/>
        <a:p>
          <a:endParaRPr lang="en-US"/>
        </a:p>
      </dgm:t>
    </dgm:pt>
    <dgm:pt modelId="{41C2EF55-51DB-43FC-B286-B48D3F805412}">
      <dgm:prSet phldrT="[Text]" custT="1"/>
      <dgm:spPr>
        <a:solidFill>
          <a:srgbClr val="0070C0"/>
        </a:solidFill>
        <a:ln>
          <a:solidFill>
            <a:srgbClr val="0070C0"/>
          </a:solidFill>
        </a:ln>
      </dgm:spPr>
      <dgm:t>
        <a:bodyPr/>
        <a:lstStyle/>
        <a:p>
          <a:endParaRPr lang="en-US" sz="1200" dirty="0" smtClean="0"/>
        </a:p>
        <a:p>
          <a:r>
            <a:rPr lang="en-US" sz="1200" dirty="0" smtClean="0"/>
            <a:t>United States of America</a:t>
          </a:r>
        </a:p>
        <a:p>
          <a:r>
            <a:rPr lang="en-US" sz="1200" dirty="0" smtClean="0"/>
            <a:t>(February 13, 2015)</a:t>
          </a:r>
        </a:p>
        <a:p>
          <a:endParaRPr lang="en-US" sz="800" dirty="0"/>
        </a:p>
      </dgm:t>
    </dgm:pt>
    <dgm:pt modelId="{B97CBF50-A90F-4B25-A403-266E49AC6F49}" type="parTrans" cxnId="{E8D7BF66-706E-4D08-94D9-C2623EA98344}">
      <dgm:prSet/>
      <dgm:spPr/>
      <dgm:t>
        <a:bodyPr/>
        <a:lstStyle/>
        <a:p>
          <a:endParaRPr lang="en-US"/>
        </a:p>
      </dgm:t>
    </dgm:pt>
    <dgm:pt modelId="{F9ACF716-DE70-4955-8ED9-C730D8C5103B}" type="sibTrans" cxnId="{E8D7BF66-706E-4D08-94D9-C2623EA98344}">
      <dgm:prSet/>
      <dgm:spPr/>
      <dgm:t>
        <a:bodyPr/>
        <a:lstStyle/>
        <a:p>
          <a:endParaRPr lang="en-US"/>
        </a:p>
      </dgm:t>
    </dgm:pt>
    <dgm:pt modelId="{876BE81E-9544-4245-A2C3-4878FDEEF75B}">
      <dgm:prSet phldrT="[Text]"/>
      <dgm:spPr>
        <a:solidFill>
          <a:srgbClr val="0070C0"/>
        </a:solidFill>
        <a:ln>
          <a:solidFill>
            <a:srgbClr val="0070C0"/>
          </a:solidFill>
        </a:ln>
      </dgm:spPr>
      <dgm:t>
        <a:bodyPr/>
        <a:lstStyle/>
        <a:p>
          <a:r>
            <a:rPr lang="en-US" dirty="0" smtClean="0"/>
            <a:t>Canada</a:t>
          </a:r>
          <a:r>
            <a:rPr lang="en-US" baseline="30000" dirty="0" smtClean="0"/>
            <a:t>1</a:t>
          </a:r>
          <a:r>
            <a:rPr lang="en-US" dirty="0" smtClean="0"/>
            <a:t> </a:t>
          </a:r>
          <a:br>
            <a:rPr lang="en-US" dirty="0" smtClean="0"/>
          </a:br>
          <a:r>
            <a:rPr lang="en-US" dirty="0" smtClean="0"/>
            <a:t>(July 16, 2018)</a:t>
          </a:r>
          <a:endParaRPr lang="en-US" dirty="0"/>
        </a:p>
      </dgm:t>
    </dgm:pt>
    <dgm:pt modelId="{DD43D07D-39F4-42C7-8B1D-F03BEF64012B}" type="parTrans" cxnId="{A2B29460-85CD-4853-848E-B986D9210440}">
      <dgm:prSet/>
      <dgm:spPr/>
      <dgm:t>
        <a:bodyPr/>
        <a:lstStyle/>
        <a:p>
          <a:endParaRPr lang="en-US"/>
        </a:p>
      </dgm:t>
    </dgm:pt>
    <dgm:pt modelId="{460A5212-5529-48F2-A25B-C4ABE2B65806}" type="sibTrans" cxnId="{A2B29460-85CD-4853-848E-B986D9210440}">
      <dgm:prSet/>
      <dgm:spPr/>
      <dgm:t>
        <a:bodyPr/>
        <a:lstStyle/>
        <a:p>
          <a:endParaRPr lang="en-US"/>
        </a:p>
      </dgm:t>
    </dgm:pt>
    <dgm:pt modelId="{ECFFE03C-B6F6-43B9-B7AE-6403EC4D8C41}" type="pres">
      <dgm:prSet presAssocID="{5C12C8BC-4958-4A15-A2CE-5414FAB59AD4}" presName="linearFlow" presStyleCnt="0">
        <dgm:presLayoutVars>
          <dgm:dir/>
          <dgm:resizeHandles val="exact"/>
        </dgm:presLayoutVars>
      </dgm:prSet>
      <dgm:spPr/>
      <dgm:t>
        <a:bodyPr/>
        <a:lstStyle/>
        <a:p>
          <a:endParaRPr lang="en-US"/>
        </a:p>
      </dgm:t>
    </dgm:pt>
    <dgm:pt modelId="{7A9464C0-A89E-481F-BA41-B7ECF39784B8}" type="pres">
      <dgm:prSet presAssocID="{876BE81E-9544-4245-A2C3-4878FDEEF75B}" presName="composite" presStyleCnt="0"/>
      <dgm:spPr/>
    </dgm:pt>
    <dgm:pt modelId="{B04BE88C-D6FC-4131-BC66-9D58445F039B}" type="pres">
      <dgm:prSet presAssocID="{876BE81E-9544-4245-A2C3-4878FDEEF75B}" presName="imgShp" presStyleLbl="fgImgPlace1" presStyleIdx="0" presStyleCnt="8" custScaleX="108641" custScaleY="104541" custLinFactNeighborX="-8676"/>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479FBA64-E001-43CE-A9A1-ACA079F69D66}" type="pres">
      <dgm:prSet presAssocID="{876BE81E-9544-4245-A2C3-4878FDEEF75B}" presName="txShp" presStyleLbl="node1" presStyleIdx="0" presStyleCnt="8" custScaleX="110132" custLinFactNeighborX="-870">
        <dgm:presLayoutVars>
          <dgm:bulletEnabled val="1"/>
        </dgm:presLayoutVars>
      </dgm:prSet>
      <dgm:spPr/>
      <dgm:t>
        <a:bodyPr/>
        <a:lstStyle/>
        <a:p>
          <a:endParaRPr lang="en-US"/>
        </a:p>
      </dgm:t>
    </dgm:pt>
    <dgm:pt modelId="{ED53224D-BB17-4CF4-9445-3B808446088F}" type="pres">
      <dgm:prSet presAssocID="{460A5212-5529-48F2-A25B-C4ABE2B65806}" presName="spacing" presStyleCnt="0"/>
      <dgm:spPr/>
    </dgm:pt>
    <dgm:pt modelId="{109982E8-72FF-4667-A75D-4C119CD52298}" type="pres">
      <dgm:prSet presAssocID="{D28428F5-B636-408B-BA1D-9EE2F2BC7526}" presName="composite" presStyleCnt="0"/>
      <dgm:spPr/>
    </dgm:pt>
    <dgm:pt modelId="{05CF628F-642B-48C0-9507-DA14A2F02730}" type="pres">
      <dgm:prSet presAssocID="{D28428F5-B636-408B-BA1D-9EE2F2BC7526}" presName="imgShp" presStyleLbl="fgImgPlace1" presStyleIdx="1" presStyleCnt="8" custLinFactY="19067" custLinFactNeighborX="-839" custLinFactNeighborY="100000"/>
      <dgm:spPr>
        <a:prstGeom prst="ellipse">
          <a:avLst/>
        </a:prstGeom>
        <a:blipFill rotWithShape="1">
          <a:blip xmlns:r="http://schemas.openxmlformats.org/officeDocument/2006/relationships" r:embed="rId2"/>
          <a:stretch>
            <a:fillRect/>
          </a:stretch>
        </a:blipFill>
        <a:ln>
          <a:solidFill>
            <a:schemeClr val="bg1"/>
          </a:solidFill>
        </a:ln>
      </dgm:spPr>
      <dgm:t>
        <a:bodyPr/>
        <a:lstStyle/>
        <a:p>
          <a:endParaRPr lang="en-US"/>
        </a:p>
      </dgm:t>
    </dgm:pt>
    <dgm:pt modelId="{2481FA18-5898-4583-B107-1B159CA260B8}" type="pres">
      <dgm:prSet presAssocID="{D28428F5-B636-408B-BA1D-9EE2F2BC7526}" presName="txShp" presStyleLbl="node1" presStyleIdx="1" presStyleCnt="8" custScaleX="112636" custScaleY="100173" custLinFactY="19153" custLinFactNeighborX="-1110" custLinFactNeighborY="100000">
        <dgm:presLayoutVars>
          <dgm:bulletEnabled val="1"/>
        </dgm:presLayoutVars>
      </dgm:prSet>
      <dgm:spPr/>
      <dgm:t>
        <a:bodyPr/>
        <a:lstStyle/>
        <a:p>
          <a:endParaRPr lang="en-US"/>
        </a:p>
      </dgm:t>
    </dgm:pt>
    <dgm:pt modelId="{E1AA2A58-37DD-4E61-AB1C-BA55B5BD9B06}" type="pres">
      <dgm:prSet presAssocID="{250550E9-5A01-4F91-8935-F150C8A011C7}" presName="spacing" presStyleCnt="0"/>
      <dgm:spPr/>
    </dgm:pt>
    <dgm:pt modelId="{49D6BAE2-5ED6-4E6B-88CF-09D12F7029A4}" type="pres">
      <dgm:prSet presAssocID="{9ACCB04D-2E8F-4C86-95FA-138457D279F0}" presName="composite" presStyleCnt="0"/>
      <dgm:spPr/>
    </dgm:pt>
    <dgm:pt modelId="{F22DE3B7-1F90-4C77-BC22-3471BA137C44}" type="pres">
      <dgm:prSet presAssocID="{9ACCB04D-2E8F-4C86-95FA-138457D279F0}" presName="imgShp" presStyleLbl="fgImgPlace1" presStyleIdx="2" presStyleCnt="8" custScaleX="101518" custScaleY="100089" custLinFactY="16411" custLinFactNeighborX="-253" custLinFactNeighborY="100000"/>
      <dgm:spPr>
        <a:blipFill rotWithShape="1">
          <a:blip xmlns:r="http://schemas.openxmlformats.org/officeDocument/2006/relationships" r:embed="rId3"/>
          <a:stretch>
            <a:fillRect/>
          </a:stretch>
        </a:blipFill>
        <a:ln>
          <a:solidFill>
            <a:srgbClr val="0070C0"/>
          </a:solidFill>
        </a:ln>
      </dgm:spPr>
      <dgm:t>
        <a:bodyPr/>
        <a:lstStyle/>
        <a:p>
          <a:endParaRPr lang="en-US"/>
        </a:p>
      </dgm:t>
    </dgm:pt>
    <dgm:pt modelId="{64278C8D-F963-4E7B-BB74-4B7547AFEF89}" type="pres">
      <dgm:prSet presAssocID="{9ACCB04D-2E8F-4C86-95FA-138457D279F0}" presName="txShp" presStyleLbl="node1" presStyleIdx="2" presStyleCnt="8" custScaleX="113108" custScaleY="100019" custLinFactY="16376" custLinFactNeighborX="-306" custLinFactNeighborY="100000">
        <dgm:presLayoutVars>
          <dgm:bulletEnabled val="1"/>
        </dgm:presLayoutVars>
      </dgm:prSet>
      <dgm:spPr/>
      <dgm:t>
        <a:bodyPr/>
        <a:lstStyle/>
        <a:p>
          <a:endParaRPr lang="en-US"/>
        </a:p>
      </dgm:t>
    </dgm:pt>
    <dgm:pt modelId="{31056F9A-8B24-4349-9A04-DC0F17D7C695}" type="pres">
      <dgm:prSet presAssocID="{ABDB332F-718F-43F9-A379-FD2D9A747CE4}" presName="spacing" presStyleCnt="0"/>
      <dgm:spPr/>
    </dgm:pt>
    <dgm:pt modelId="{2D2CD991-9D01-479A-8D54-F98F264A19C1}" type="pres">
      <dgm:prSet presAssocID="{B39DD02B-E7A0-4F0E-A45E-97ED259D572A}" presName="composite" presStyleCnt="0"/>
      <dgm:spPr/>
    </dgm:pt>
    <dgm:pt modelId="{9DCBEB74-FA54-4FD5-8735-0931DFA2DF3B}" type="pres">
      <dgm:prSet presAssocID="{B39DD02B-E7A0-4F0E-A45E-97ED259D572A}" presName="imgShp" presStyleLbl="fgImgPlace1" presStyleIdx="3" presStyleCnt="8" custScaleX="108744" custScaleY="104546" custLinFactY="-100000" custLinFactNeighborX="-9646" custLinFactNeighborY="-164978"/>
      <dgm:spPr>
        <a:blipFill rotWithShape="1">
          <a:blip xmlns:r="http://schemas.openxmlformats.org/officeDocument/2006/relationships" r:embed="rId4"/>
          <a:stretch>
            <a:fillRect/>
          </a:stretch>
        </a:blipFill>
        <a:ln>
          <a:solidFill>
            <a:schemeClr val="bg1"/>
          </a:solidFill>
        </a:ln>
      </dgm:spPr>
      <dgm:t>
        <a:bodyPr/>
        <a:lstStyle/>
        <a:p>
          <a:endParaRPr lang="en-US"/>
        </a:p>
      </dgm:t>
    </dgm:pt>
    <dgm:pt modelId="{34E5793E-A4A2-44BC-8120-C43EE18B8B1A}" type="pres">
      <dgm:prSet presAssocID="{B39DD02B-E7A0-4F0E-A45E-97ED259D572A}" presName="txShp" presStyleLbl="node1" presStyleIdx="3" presStyleCnt="8" custScaleX="108357" custLinFactY="-100000" custLinFactNeighborX="-993" custLinFactNeighborY="-164011">
        <dgm:presLayoutVars>
          <dgm:bulletEnabled val="1"/>
        </dgm:presLayoutVars>
      </dgm:prSet>
      <dgm:spPr/>
      <dgm:t>
        <a:bodyPr/>
        <a:lstStyle/>
        <a:p>
          <a:endParaRPr lang="en-US"/>
        </a:p>
      </dgm:t>
    </dgm:pt>
    <dgm:pt modelId="{9A1D65ED-4D55-4FDE-AB38-4CC23E257FE9}" type="pres">
      <dgm:prSet presAssocID="{92FEE6B8-85E9-4027-96BA-D6C1BD947794}" presName="spacing" presStyleCnt="0"/>
      <dgm:spPr/>
    </dgm:pt>
    <dgm:pt modelId="{AE9B2347-A6E2-479A-B9DF-AAD816D450A4}" type="pres">
      <dgm:prSet presAssocID="{6FC1EF89-E302-4679-8784-3289D12E9B35}" presName="composite" presStyleCnt="0"/>
      <dgm:spPr/>
    </dgm:pt>
    <dgm:pt modelId="{C6C7A08A-EA14-41FD-9B4E-C4FA1D303659}" type="pres">
      <dgm:prSet presAssocID="{6FC1EF89-E302-4679-8784-3289D12E9B35}" presName="imgShp" presStyleLbl="fgImgPlace1" presStyleIdx="4" presStyleCnt="8" custLinFactNeighborX="963" custLinFactNeighborY="-23213"/>
      <dgm:spPr>
        <a:blipFill rotWithShape="1">
          <a:blip xmlns:r="http://schemas.openxmlformats.org/officeDocument/2006/relationships" r:embed="rId5"/>
          <a:stretch>
            <a:fillRect/>
          </a:stretch>
        </a:blipFill>
        <a:ln>
          <a:solidFill>
            <a:srgbClr val="0070C0"/>
          </a:solidFill>
        </a:ln>
      </dgm:spPr>
      <dgm:t>
        <a:bodyPr/>
        <a:lstStyle/>
        <a:p>
          <a:endParaRPr lang="en-US"/>
        </a:p>
      </dgm:t>
    </dgm:pt>
    <dgm:pt modelId="{8CFD5564-BFCC-4045-BD3E-8EA04CD08A43}" type="pres">
      <dgm:prSet presAssocID="{6FC1EF89-E302-4679-8784-3289D12E9B35}" presName="txShp" presStyleLbl="node1" presStyleIdx="4" presStyleCnt="8" custScaleX="114115" custLinFactNeighborX="-347" custLinFactNeighborY="-23228">
        <dgm:presLayoutVars>
          <dgm:bulletEnabled val="1"/>
        </dgm:presLayoutVars>
      </dgm:prSet>
      <dgm:spPr/>
      <dgm:t>
        <a:bodyPr/>
        <a:lstStyle/>
        <a:p>
          <a:endParaRPr lang="en-US"/>
        </a:p>
      </dgm:t>
    </dgm:pt>
    <dgm:pt modelId="{6032FF6F-6130-4D32-B230-F54ECBBF64A3}" type="pres">
      <dgm:prSet presAssocID="{ACD6F965-DEE2-4A77-90EF-44BF4408A4FA}" presName="spacing" presStyleCnt="0"/>
      <dgm:spPr/>
    </dgm:pt>
    <dgm:pt modelId="{89E5E12B-13C3-47BD-9EE9-09C518BE1D9E}" type="pres">
      <dgm:prSet presAssocID="{41C2EF55-51DB-43FC-B286-B48D3F805412}" presName="composite" presStyleCnt="0"/>
      <dgm:spPr/>
    </dgm:pt>
    <dgm:pt modelId="{E410F826-E649-48F5-BEF5-F15571511B8E}" type="pres">
      <dgm:prSet presAssocID="{41C2EF55-51DB-43FC-B286-B48D3F805412}" presName="imgShp" presStyleLbl="fgImgPlace1" presStyleIdx="5" presStyleCnt="8" custLinFactNeighborX="-675" custLinFactNeighborY="-22754"/>
      <dgm:spPr>
        <a:blipFill rotWithShape="1">
          <a:blip xmlns:r="http://schemas.openxmlformats.org/officeDocument/2006/relationships" r:embed="rId6"/>
          <a:stretch>
            <a:fillRect/>
          </a:stretch>
        </a:blipFill>
        <a:ln>
          <a:solidFill>
            <a:schemeClr val="bg1"/>
          </a:solidFill>
        </a:ln>
      </dgm:spPr>
      <dgm:t>
        <a:bodyPr/>
        <a:lstStyle/>
        <a:p>
          <a:endParaRPr lang="en-US"/>
        </a:p>
      </dgm:t>
    </dgm:pt>
    <dgm:pt modelId="{D60E869E-5DF3-4D6C-988D-540B9BCDA4AA}" type="pres">
      <dgm:prSet presAssocID="{41C2EF55-51DB-43FC-B286-B48D3F805412}" presName="txShp" presStyleLbl="node1" presStyleIdx="5" presStyleCnt="8" custScaleX="113562" custLinFactNeighborY="-26672">
        <dgm:presLayoutVars>
          <dgm:bulletEnabled val="1"/>
        </dgm:presLayoutVars>
      </dgm:prSet>
      <dgm:spPr/>
      <dgm:t>
        <a:bodyPr/>
        <a:lstStyle/>
        <a:p>
          <a:endParaRPr lang="en-US"/>
        </a:p>
      </dgm:t>
    </dgm:pt>
    <dgm:pt modelId="{0EECBA0E-4FAD-4EAD-945D-58DD46625A97}" type="pres">
      <dgm:prSet presAssocID="{F9ACF716-DE70-4955-8ED9-C730D8C5103B}" presName="spacing" presStyleCnt="0"/>
      <dgm:spPr/>
    </dgm:pt>
    <dgm:pt modelId="{F30C904A-44EC-4042-BB15-0D219775442C}" type="pres">
      <dgm:prSet presAssocID="{3DA16BEE-F90F-4242-999B-A5399890F852}" presName="composite" presStyleCnt="0"/>
      <dgm:spPr/>
    </dgm:pt>
    <dgm:pt modelId="{2E2C6BCB-DB56-4970-8A69-AFACAD91DE31}" type="pres">
      <dgm:prSet presAssocID="{3DA16BEE-F90F-4242-999B-A5399890F852}" presName="imgShp" presStyleLbl="fgImgPlace1" presStyleIdx="6" presStyleCnt="8" custLinFactNeighborX="963" custLinFactNeighborY="-30115"/>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a:ln>
          <a:solidFill>
            <a:srgbClr val="0070C0"/>
          </a:solidFill>
        </a:ln>
      </dgm:spPr>
      <dgm:t>
        <a:bodyPr/>
        <a:lstStyle/>
        <a:p>
          <a:endParaRPr lang="en-US"/>
        </a:p>
      </dgm:t>
    </dgm:pt>
    <dgm:pt modelId="{86E2AC1F-8A57-4DEB-8784-371974879DBF}" type="pres">
      <dgm:prSet presAssocID="{3DA16BEE-F90F-4242-999B-A5399890F852}" presName="txShp" presStyleLbl="node1" presStyleIdx="6" presStyleCnt="8" custScaleX="113069" custLinFactNeighborY="-29036">
        <dgm:presLayoutVars>
          <dgm:bulletEnabled val="1"/>
        </dgm:presLayoutVars>
      </dgm:prSet>
      <dgm:spPr/>
      <dgm:t>
        <a:bodyPr/>
        <a:lstStyle/>
        <a:p>
          <a:endParaRPr lang="en-US"/>
        </a:p>
      </dgm:t>
    </dgm:pt>
    <dgm:pt modelId="{021C1F64-E6D0-4AFF-A1E2-89DF2F3F2F29}" type="pres">
      <dgm:prSet presAssocID="{74461194-422B-4022-99DC-67253D1F7281}" presName="spacing" presStyleCnt="0"/>
      <dgm:spPr/>
    </dgm:pt>
    <dgm:pt modelId="{C5DE037A-58E1-4036-BFD9-A7D67CD872D6}" type="pres">
      <dgm:prSet presAssocID="{79CA5E5B-F920-4649-8901-4FCD7F8F3A19}" presName="composite" presStyleCnt="0"/>
      <dgm:spPr/>
    </dgm:pt>
    <dgm:pt modelId="{00E81C8D-C607-4590-AA70-B5DDF3D3EA39}" type="pres">
      <dgm:prSet presAssocID="{79CA5E5B-F920-4649-8901-4FCD7F8F3A19}" presName="imgShp" presStyleLbl="fgImgPlace1" presStyleIdx="7" presStyleCnt="8" custLinFactNeighborX="3587" custLinFactNeighborY="-22532"/>
      <dgm:spPr>
        <a:blipFill>
          <a:blip xmlns:r="http://schemas.openxmlformats.org/officeDocument/2006/relationships" r:embed="rId8">
            <a:extLst>
              <a:ext uri="{28A0092B-C50C-407E-A947-70E740481C1C}">
                <a14:useLocalDpi xmlns:a14="http://schemas.microsoft.com/office/drawing/2010/main" val="0"/>
              </a:ext>
            </a:extLst>
          </a:blip>
          <a:srcRect/>
          <a:stretch>
            <a:fillRect l="-24000" r="-24000"/>
          </a:stretch>
        </a:blipFill>
        <a:ln>
          <a:solidFill>
            <a:srgbClr val="0070C0"/>
          </a:solidFill>
        </a:ln>
      </dgm:spPr>
      <dgm:t>
        <a:bodyPr/>
        <a:lstStyle/>
        <a:p>
          <a:endParaRPr lang="en-US"/>
        </a:p>
      </dgm:t>
    </dgm:pt>
    <dgm:pt modelId="{FBE582A4-B574-4BF5-9EFC-2F1DC14A8D71}" type="pres">
      <dgm:prSet presAssocID="{79CA5E5B-F920-4649-8901-4FCD7F8F3A19}" presName="txShp" presStyleLbl="node1" presStyleIdx="7" presStyleCnt="8" custScaleX="112848" custLinFactNeighborX="-96" custLinFactNeighborY="-24846">
        <dgm:presLayoutVars>
          <dgm:bulletEnabled val="1"/>
        </dgm:presLayoutVars>
      </dgm:prSet>
      <dgm:spPr/>
      <dgm:t>
        <a:bodyPr/>
        <a:lstStyle/>
        <a:p>
          <a:endParaRPr lang="en-US"/>
        </a:p>
      </dgm:t>
    </dgm:pt>
  </dgm:ptLst>
  <dgm:cxnLst>
    <dgm:cxn modelId="{7B361E08-50A3-4C82-BF45-DEC8E900BF44}" type="presOf" srcId="{3DA16BEE-F90F-4242-999B-A5399890F852}" destId="{86E2AC1F-8A57-4DEB-8784-371974879DBF}" srcOrd="0" destOrd="0" presId="urn:microsoft.com/office/officeart/2005/8/layout/vList3#2"/>
    <dgm:cxn modelId="{25A13E6B-A966-40AF-A21D-476B7DF3615E}" type="presOf" srcId="{6FC1EF89-E302-4679-8784-3289D12E9B35}" destId="{8CFD5564-BFCC-4045-BD3E-8EA04CD08A43}" srcOrd="0" destOrd="0" presId="urn:microsoft.com/office/officeart/2005/8/layout/vList3#2"/>
    <dgm:cxn modelId="{DB9727E5-1055-45C5-8A21-CBDA337088A8}" srcId="{5C12C8BC-4958-4A15-A2CE-5414FAB59AD4}" destId="{9ACCB04D-2E8F-4C86-95FA-138457D279F0}" srcOrd="2" destOrd="0" parTransId="{8ED4C1AE-5311-45CD-A880-5BCBCD726F84}" sibTransId="{ABDB332F-718F-43F9-A379-FD2D9A747CE4}"/>
    <dgm:cxn modelId="{80B5D4B7-BFC0-4609-9AFD-08A1123A22DD}" srcId="{5C12C8BC-4958-4A15-A2CE-5414FAB59AD4}" destId="{79CA5E5B-F920-4649-8901-4FCD7F8F3A19}" srcOrd="7" destOrd="0" parTransId="{9B499EEB-F61F-4873-A8ED-F8909478D52C}" sibTransId="{BA5913D7-58CA-444C-A87B-6BE4A5EBB4AB}"/>
    <dgm:cxn modelId="{D89C170F-DADF-4F18-8936-CD78A1BAFACB}" srcId="{5C12C8BC-4958-4A15-A2CE-5414FAB59AD4}" destId="{B39DD02B-E7A0-4F0E-A45E-97ED259D572A}" srcOrd="3" destOrd="0" parTransId="{3B1CBE56-7EF5-4423-8D09-9FAE794A6D2C}" sibTransId="{92FEE6B8-85E9-4027-96BA-D6C1BD947794}"/>
    <dgm:cxn modelId="{0C4A07EA-379F-4DCF-8247-35C465CDBFCA}" type="presOf" srcId="{D28428F5-B636-408B-BA1D-9EE2F2BC7526}" destId="{2481FA18-5898-4583-B107-1B159CA260B8}" srcOrd="0" destOrd="0" presId="urn:microsoft.com/office/officeart/2005/8/layout/vList3#2"/>
    <dgm:cxn modelId="{01F90E33-2B39-4A21-BA57-CEE7F477023D}" type="presOf" srcId="{9ACCB04D-2E8F-4C86-95FA-138457D279F0}" destId="{64278C8D-F963-4E7B-BB74-4B7547AFEF89}" srcOrd="0" destOrd="0" presId="urn:microsoft.com/office/officeart/2005/8/layout/vList3#2"/>
    <dgm:cxn modelId="{B7E20AFA-2777-4D5C-B496-7EE4153CEFE2}" type="presOf" srcId="{B39DD02B-E7A0-4F0E-A45E-97ED259D572A}" destId="{34E5793E-A4A2-44BC-8120-C43EE18B8B1A}" srcOrd="0" destOrd="0" presId="urn:microsoft.com/office/officeart/2005/8/layout/vList3#2"/>
    <dgm:cxn modelId="{5E02BA0A-837E-4657-BC6C-998EEB1297CF}" type="presOf" srcId="{876BE81E-9544-4245-A2C3-4878FDEEF75B}" destId="{479FBA64-E001-43CE-A9A1-ACA079F69D66}" srcOrd="0" destOrd="0" presId="urn:microsoft.com/office/officeart/2005/8/layout/vList3#2"/>
    <dgm:cxn modelId="{E8D7BF66-706E-4D08-94D9-C2623EA98344}" srcId="{5C12C8BC-4958-4A15-A2CE-5414FAB59AD4}" destId="{41C2EF55-51DB-43FC-B286-B48D3F805412}" srcOrd="5" destOrd="0" parTransId="{B97CBF50-A90F-4B25-A403-266E49AC6F49}" sibTransId="{F9ACF716-DE70-4955-8ED9-C730D8C5103B}"/>
    <dgm:cxn modelId="{EC050D8C-627E-4E6E-B022-42CE6BA48F33}" type="presOf" srcId="{41C2EF55-51DB-43FC-B286-B48D3F805412}" destId="{D60E869E-5DF3-4D6C-988D-540B9BCDA4AA}" srcOrd="0" destOrd="0" presId="urn:microsoft.com/office/officeart/2005/8/layout/vList3#2"/>
    <dgm:cxn modelId="{A2B29460-85CD-4853-848E-B986D9210440}" srcId="{5C12C8BC-4958-4A15-A2CE-5414FAB59AD4}" destId="{876BE81E-9544-4245-A2C3-4878FDEEF75B}" srcOrd="0" destOrd="0" parTransId="{DD43D07D-39F4-42C7-8B1D-F03BEF64012B}" sibTransId="{460A5212-5529-48F2-A25B-C4ABE2B65806}"/>
    <dgm:cxn modelId="{F028627E-9D34-4128-B5AE-002152DD0AB4}" type="presOf" srcId="{5C12C8BC-4958-4A15-A2CE-5414FAB59AD4}" destId="{ECFFE03C-B6F6-43B9-B7AE-6403EC4D8C41}" srcOrd="0" destOrd="0" presId="urn:microsoft.com/office/officeart/2005/8/layout/vList3#2"/>
    <dgm:cxn modelId="{5C2140FE-B948-4166-98F2-DD96D061236A}" srcId="{5C12C8BC-4958-4A15-A2CE-5414FAB59AD4}" destId="{3DA16BEE-F90F-4242-999B-A5399890F852}" srcOrd="6" destOrd="0" parTransId="{1261426B-0B6B-4F19-924F-5ACCC4B04BBA}" sibTransId="{74461194-422B-4022-99DC-67253D1F7281}"/>
    <dgm:cxn modelId="{0C9310E4-69FF-44D8-9A14-2E230B58FF31}" srcId="{5C12C8BC-4958-4A15-A2CE-5414FAB59AD4}" destId="{D28428F5-B636-408B-BA1D-9EE2F2BC7526}" srcOrd="1" destOrd="0" parTransId="{8D56F055-AF78-4A33-8005-C218A768F24B}" sibTransId="{250550E9-5A01-4F91-8935-F150C8A011C7}"/>
    <dgm:cxn modelId="{9583D07A-AB06-4759-AC7E-FC372D64EFC3}" type="presOf" srcId="{79CA5E5B-F920-4649-8901-4FCD7F8F3A19}" destId="{FBE582A4-B574-4BF5-9EFC-2F1DC14A8D71}" srcOrd="0" destOrd="0" presId="urn:microsoft.com/office/officeart/2005/8/layout/vList3#2"/>
    <dgm:cxn modelId="{D04CC56D-E9B2-4597-805C-DB6F1BA68093}" srcId="{5C12C8BC-4958-4A15-A2CE-5414FAB59AD4}" destId="{6FC1EF89-E302-4679-8784-3289D12E9B35}" srcOrd="4" destOrd="0" parTransId="{6C19DB7F-0AEE-4D4B-A54A-3B121BEB4127}" sibTransId="{ACD6F965-DEE2-4A77-90EF-44BF4408A4FA}"/>
    <dgm:cxn modelId="{3600F07F-2C24-4903-94BD-E64A83D82D5C}" type="presParOf" srcId="{ECFFE03C-B6F6-43B9-B7AE-6403EC4D8C41}" destId="{7A9464C0-A89E-481F-BA41-B7ECF39784B8}" srcOrd="0" destOrd="0" presId="urn:microsoft.com/office/officeart/2005/8/layout/vList3#2"/>
    <dgm:cxn modelId="{4A5F22A2-4E77-4136-B46C-5CCD062C52F6}" type="presParOf" srcId="{7A9464C0-A89E-481F-BA41-B7ECF39784B8}" destId="{B04BE88C-D6FC-4131-BC66-9D58445F039B}" srcOrd="0" destOrd="0" presId="urn:microsoft.com/office/officeart/2005/8/layout/vList3#2"/>
    <dgm:cxn modelId="{97745B18-C2BF-4E24-8755-59510293DF99}" type="presParOf" srcId="{7A9464C0-A89E-481F-BA41-B7ECF39784B8}" destId="{479FBA64-E001-43CE-A9A1-ACA079F69D66}" srcOrd="1" destOrd="0" presId="urn:microsoft.com/office/officeart/2005/8/layout/vList3#2"/>
    <dgm:cxn modelId="{1C853CB4-DCD6-4E8A-B52C-A688423EDAF4}" type="presParOf" srcId="{ECFFE03C-B6F6-43B9-B7AE-6403EC4D8C41}" destId="{ED53224D-BB17-4CF4-9445-3B808446088F}" srcOrd="1" destOrd="0" presId="urn:microsoft.com/office/officeart/2005/8/layout/vList3#2"/>
    <dgm:cxn modelId="{92FE7FBD-CB94-479E-9DC0-E864C4DCD4B6}" type="presParOf" srcId="{ECFFE03C-B6F6-43B9-B7AE-6403EC4D8C41}" destId="{109982E8-72FF-4667-A75D-4C119CD52298}" srcOrd="2" destOrd="0" presId="urn:microsoft.com/office/officeart/2005/8/layout/vList3#2"/>
    <dgm:cxn modelId="{71027F77-BE17-452F-8032-E20E399B6FB7}" type="presParOf" srcId="{109982E8-72FF-4667-A75D-4C119CD52298}" destId="{05CF628F-642B-48C0-9507-DA14A2F02730}" srcOrd="0" destOrd="0" presId="urn:microsoft.com/office/officeart/2005/8/layout/vList3#2"/>
    <dgm:cxn modelId="{95F1D549-200C-4F97-BB84-35A3FBA82B9B}" type="presParOf" srcId="{109982E8-72FF-4667-A75D-4C119CD52298}" destId="{2481FA18-5898-4583-B107-1B159CA260B8}" srcOrd="1" destOrd="0" presId="urn:microsoft.com/office/officeart/2005/8/layout/vList3#2"/>
    <dgm:cxn modelId="{3F3DEBC5-DC61-417F-A984-8C3604F40674}" type="presParOf" srcId="{ECFFE03C-B6F6-43B9-B7AE-6403EC4D8C41}" destId="{E1AA2A58-37DD-4E61-AB1C-BA55B5BD9B06}" srcOrd="3" destOrd="0" presId="urn:microsoft.com/office/officeart/2005/8/layout/vList3#2"/>
    <dgm:cxn modelId="{1BB06D9E-B6DB-4D5D-8D55-1A873C00ADAD}" type="presParOf" srcId="{ECFFE03C-B6F6-43B9-B7AE-6403EC4D8C41}" destId="{49D6BAE2-5ED6-4E6B-88CF-09D12F7029A4}" srcOrd="4" destOrd="0" presId="urn:microsoft.com/office/officeart/2005/8/layout/vList3#2"/>
    <dgm:cxn modelId="{1AB5C0AD-E945-49AB-988A-CDC2C371DA49}" type="presParOf" srcId="{49D6BAE2-5ED6-4E6B-88CF-09D12F7029A4}" destId="{F22DE3B7-1F90-4C77-BC22-3471BA137C44}" srcOrd="0" destOrd="0" presId="urn:microsoft.com/office/officeart/2005/8/layout/vList3#2"/>
    <dgm:cxn modelId="{BD8A51D0-1F48-45FC-9CF0-64CB0E3C3414}" type="presParOf" srcId="{49D6BAE2-5ED6-4E6B-88CF-09D12F7029A4}" destId="{64278C8D-F963-4E7B-BB74-4B7547AFEF89}" srcOrd="1" destOrd="0" presId="urn:microsoft.com/office/officeart/2005/8/layout/vList3#2"/>
    <dgm:cxn modelId="{F88F91B6-22E6-4603-83F1-710D349B978A}" type="presParOf" srcId="{ECFFE03C-B6F6-43B9-B7AE-6403EC4D8C41}" destId="{31056F9A-8B24-4349-9A04-DC0F17D7C695}" srcOrd="5" destOrd="0" presId="urn:microsoft.com/office/officeart/2005/8/layout/vList3#2"/>
    <dgm:cxn modelId="{262FE5A8-A107-453C-A0CE-F26C753B6EDA}" type="presParOf" srcId="{ECFFE03C-B6F6-43B9-B7AE-6403EC4D8C41}" destId="{2D2CD991-9D01-479A-8D54-F98F264A19C1}" srcOrd="6" destOrd="0" presId="urn:microsoft.com/office/officeart/2005/8/layout/vList3#2"/>
    <dgm:cxn modelId="{ED07651F-D0AA-49AA-B8C8-91BE0054522F}" type="presParOf" srcId="{2D2CD991-9D01-479A-8D54-F98F264A19C1}" destId="{9DCBEB74-FA54-4FD5-8735-0931DFA2DF3B}" srcOrd="0" destOrd="0" presId="urn:microsoft.com/office/officeart/2005/8/layout/vList3#2"/>
    <dgm:cxn modelId="{396BF8CB-9528-4440-8AD3-BFE304D08B5A}" type="presParOf" srcId="{2D2CD991-9D01-479A-8D54-F98F264A19C1}" destId="{34E5793E-A4A2-44BC-8120-C43EE18B8B1A}" srcOrd="1" destOrd="0" presId="urn:microsoft.com/office/officeart/2005/8/layout/vList3#2"/>
    <dgm:cxn modelId="{5A163855-8EAE-4642-849D-DE082A267D6D}" type="presParOf" srcId="{ECFFE03C-B6F6-43B9-B7AE-6403EC4D8C41}" destId="{9A1D65ED-4D55-4FDE-AB38-4CC23E257FE9}" srcOrd="7" destOrd="0" presId="urn:microsoft.com/office/officeart/2005/8/layout/vList3#2"/>
    <dgm:cxn modelId="{BD0BC313-E686-4E98-B687-1B6F8CC5B393}" type="presParOf" srcId="{ECFFE03C-B6F6-43B9-B7AE-6403EC4D8C41}" destId="{AE9B2347-A6E2-479A-B9DF-AAD816D450A4}" srcOrd="8" destOrd="0" presId="urn:microsoft.com/office/officeart/2005/8/layout/vList3#2"/>
    <dgm:cxn modelId="{9DC462B2-59F5-4E27-A1A2-3A0BA689D249}" type="presParOf" srcId="{AE9B2347-A6E2-479A-B9DF-AAD816D450A4}" destId="{C6C7A08A-EA14-41FD-9B4E-C4FA1D303659}" srcOrd="0" destOrd="0" presId="urn:microsoft.com/office/officeart/2005/8/layout/vList3#2"/>
    <dgm:cxn modelId="{EE9DB31C-0394-498E-A6FF-FAB28031CD03}" type="presParOf" srcId="{AE9B2347-A6E2-479A-B9DF-AAD816D450A4}" destId="{8CFD5564-BFCC-4045-BD3E-8EA04CD08A43}" srcOrd="1" destOrd="0" presId="urn:microsoft.com/office/officeart/2005/8/layout/vList3#2"/>
    <dgm:cxn modelId="{9B3C7F43-91E2-4C49-9633-B64AED2041C5}" type="presParOf" srcId="{ECFFE03C-B6F6-43B9-B7AE-6403EC4D8C41}" destId="{6032FF6F-6130-4D32-B230-F54ECBBF64A3}" srcOrd="9" destOrd="0" presId="urn:microsoft.com/office/officeart/2005/8/layout/vList3#2"/>
    <dgm:cxn modelId="{0464C99B-206E-4566-AE91-2BE60C2C5E7F}" type="presParOf" srcId="{ECFFE03C-B6F6-43B9-B7AE-6403EC4D8C41}" destId="{89E5E12B-13C3-47BD-9EE9-09C518BE1D9E}" srcOrd="10" destOrd="0" presId="urn:microsoft.com/office/officeart/2005/8/layout/vList3#2"/>
    <dgm:cxn modelId="{02DE7AC5-978F-483D-A6C5-2BF4452CAB96}" type="presParOf" srcId="{89E5E12B-13C3-47BD-9EE9-09C518BE1D9E}" destId="{E410F826-E649-48F5-BEF5-F15571511B8E}" srcOrd="0" destOrd="0" presId="urn:microsoft.com/office/officeart/2005/8/layout/vList3#2"/>
    <dgm:cxn modelId="{0082717D-87C4-4586-B0E6-B5210CC78877}" type="presParOf" srcId="{89E5E12B-13C3-47BD-9EE9-09C518BE1D9E}" destId="{D60E869E-5DF3-4D6C-988D-540B9BCDA4AA}" srcOrd="1" destOrd="0" presId="urn:microsoft.com/office/officeart/2005/8/layout/vList3#2"/>
    <dgm:cxn modelId="{D9FA2241-C1B9-413C-9BE1-0B8E02C22F53}" type="presParOf" srcId="{ECFFE03C-B6F6-43B9-B7AE-6403EC4D8C41}" destId="{0EECBA0E-4FAD-4EAD-945D-58DD46625A97}" srcOrd="11" destOrd="0" presId="urn:microsoft.com/office/officeart/2005/8/layout/vList3#2"/>
    <dgm:cxn modelId="{6ECDF095-3EB8-42DB-A50F-147186D5331E}" type="presParOf" srcId="{ECFFE03C-B6F6-43B9-B7AE-6403EC4D8C41}" destId="{F30C904A-44EC-4042-BB15-0D219775442C}" srcOrd="12" destOrd="0" presId="urn:microsoft.com/office/officeart/2005/8/layout/vList3#2"/>
    <dgm:cxn modelId="{C3EDA022-C904-4C69-A9C5-5BDDE839E703}" type="presParOf" srcId="{F30C904A-44EC-4042-BB15-0D219775442C}" destId="{2E2C6BCB-DB56-4970-8A69-AFACAD91DE31}" srcOrd="0" destOrd="0" presId="urn:microsoft.com/office/officeart/2005/8/layout/vList3#2"/>
    <dgm:cxn modelId="{5C79555C-442B-4512-B4CA-94DA5EEA7D5D}" type="presParOf" srcId="{F30C904A-44EC-4042-BB15-0D219775442C}" destId="{86E2AC1F-8A57-4DEB-8784-371974879DBF}" srcOrd="1" destOrd="0" presId="urn:microsoft.com/office/officeart/2005/8/layout/vList3#2"/>
    <dgm:cxn modelId="{CA7A5DA6-CEEE-451A-A7A2-C4D8EFDDF1C3}" type="presParOf" srcId="{ECFFE03C-B6F6-43B9-B7AE-6403EC4D8C41}" destId="{021C1F64-E6D0-4AFF-A1E2-89DF2F3F2F29}" srcOrd="13" destOrd="0" presId="urn:microsoft.com/office/officeart/2005/8/layout/vList3#2"/>
    <dgm:cxn modelId="{B4CF2AEF-8D2C-45CF-80B7-FF41E36E6575}" type="presParOf" srcId="{ECFFE03C-B6F6-43B9-B7AE-6403EC4D8C41}" destId="{C5DE037A-58E1-4036-BFD9-A7D67CD872D6}" srcOrd="14" destOrd="0" presId="urn:microsoft.com/office/officeart/2005/8/layout/vList3#2"/>
    <dgm:cxn modelId="{F7B3A039-B0D9-436D-84CF-27987458B750}" type="presParOf" srcId="{C5DE037A-58E1-4036-BFD9-A7D67CD872D6}" destId="{00E81C8D-C607-4590-AA70-B5DDF3D3EA39}" srcOrd="0" destOrd="0" presId="urn:microsoft.com/office/officeart/2005/8/layout/vList3#2"/>
    <dgm:cxn modelId="{12E07C48-74DB-42C0-8B4D-59F4D71216E3}" type="presParOf" srcId="{C5DE037A-58E1-4036-BFD9-A7D67CD872D6}" destId="{FBE582A4-B574-4BF5-9EFC-2F1DC14A8D71}" srcOrd="1" destOrd="0" presId="urn:microsoft.com/office/officeart/2005/8/layout/vList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889CDD9-4B6A-4CBD-9DD4-58A14604E6D1}" type="doc">
      <dgm:prSet loTypeId="urn:microsoft.com/office/officeart/2005/8/layout/vList3#3" loCatId="list" qsTypeId="urn:microsoft.com/office/officeart/2005/8/quickstyle/simple1" qsCatId="simple" csTypeId="urn:microsoft.com/office/officeart/2005/8/colors/accent1_2" csCatId="accent1" phldr="1"/>
      <dgm:spPr/>
      <dgm:t>
        <a:bodyPr/>
        <a:lstStyle/>
        <a:p>
          <a:endParaRPr lang="en-US"/>
        </a:p>
      </dgm:t>
    </dgm:pt>
    <dgm:pt modelId="{899B2940-AC4D-4A63-8D3A-5722BFCBC9A7}">
      <dgm:prSet phldrT="[Text]" custT="1"/>
      <dgm:spPr>
        <a:solidFill>
          <a:srgbClr val="0070C0"/>
        </a:solidFill>
        <a:ln>
          <a:solidFill>
            <a:srgbClr val="0070C0"/>
          </a:solidFill>
        </a:ln>
      </dgm:spPr>
      <dgm:t>
        <a:bodyPr/>
        <a:lstStyle/>
        <a:p>
          <a:r>
            <a:rPr lang="en-US" sz="1600" dirty="0" smtClean="0"/>
            <a:t>China</a:t>
          </a:r>
          <a:endParaRPr lang="en-US" sz="1600" dirty="0"/>
        </a:p>
      </dgm:t>
    </dgm:pt>
    <dgm:pt modelId="{37312E10-A202-4B74-A29B-9AEF3755DFDF}" type="parTrans" cxnId="{8AD7E9D1-3EEB-4F26-82F0-5F7D599B3A4B}">
      <dgm:prSet/>
      <dgm:spPr/>
      <dgm:t>
        <a:bodyPr/>
        <a:lstStyle/>
        <a:p>
          <a:endParaRPr lang="en-US"/>
        </a:p>
      </dgm:t>
    </dgm:pt>
    <dgm:pt modelId="{3FE069C7-D227-43FE-9A92-419AB2A7DE01}" type="sibTrans" cxnId="{8AD7E9D1-3EEB-4F26-82F0-5F7D599B3A4B}">
      <dgm:prSet/>
      <dgm:spPr/>
      <dgm:t>
        <a:bodyPr/>
        <a:lstStyle/>
        <a:p>
          <a:endParaRPr lang="en-US"/>
        </a:p>
      </dgm:t>
    </dgm:pt>
    <dgm:pt modelId="{6FE4E936-F540-49F8-89B3-4F93D8A04D50}">
      <dgm:prSet phldrT="[Text]" custT="1"/>
      <dgm:spPr>
        <a:solidFill>
          <a:srgbClr val="0070C0"/>
        </a:solidFill>
        <a:ln>
          <a:solidFill>
            <a:srgbClr val="0070C0"/>
          </a:solidFill>
        </a:ln>
      </dgm:spPr>
      <dgm:t>
        <a:bodyPr/>
        <a:lstStyle/>
        <a:p>
          <a:r>
            <a:rPr lang="en-US" sz="1600" dirty="0" smtClean="0"/>
            <a:t>Morocco</a:t>
          </a:r>
          <a:endParaRPr lang="en-US" sz="1600" dirty="0"/>
        </a:p>
      </dgm:t>
    </dgm:pt>
    <dgm:pt modelId="{BCF561CA-B6CD-46A7-9114-7EFFA81DCB33}" type="parTrans" cxnId="{9A32EA23-EBB3-4DF9-9D87-527F8DE07C8A}">
      <dgm:prSet/>
      <dgm:spPr/>
      <dgm:t>
        <a:bodyPr/>
        <a:lstStyle/>
        <a:p>
          <a:endParaRPr lang="en-US"/>
        </a:p>
      </dgm:t>
    </dgm:pt>
    <dgm:pt modelId="{3004A7D3-618B-4008-A9AB-0C1C6D5317C5}" type="sibTrans" cxnId="{9A32EA23-EBB3-4DF9-9D87-527F8DE07C8A}">
      <dgm:prSet/>
      <dgm:spPr/>
      <dgm:t>
        <a:bodyPr/>
        <a:lstStyle/>
        <a:p>
          <a:endParaRPr lang="en-US"/>
        </a:p>
      </dgm:t>
    </dgm:pt>
    <dgm:pt modelId="{FF08958C-0E34-4199-8DAB-AE5F742C4D06}">
      <dgm:prSet phldrT="[Text]" custT="1"/>
      <dgm:spPr>
        <a:solidFill>
          <a:srgbClr val="0070C0"/>
        </a:solidFill>
        <a:ln>
          <a:solidFill>
            <a:srgbClr val="0070C0"/>
          </a:solidFill>
        </a:ln>
      </dgm:spPr>
      <dgm:t>
        <a:bodyPr/>
        <a:lstStyle/>
        <a:p>
          <a:r>
            <a:rPr lang="en-US" sz="1600" dirty="0" smtClean="0"/>
            <a:t>ASEAN countries</a:t>
          </a:r>
          <a:endParaRPr lang="en-US" sz="1600" dirty="0"/>
        </a:p>
      </dgm:t>
    </dgm:pt>
    <dgm:pt modelId="{9CD36414-C627-4CCF-BF0D-FEB4CD5053CC}" type="parTrans" cxnId="{F42D5D5C-DC1B-46BA-BC95-EE060F1580BC}">
      <dgm:prSet/>
      <dgm:spPr/>
      <dgm:t>
        <a:bodyPr/>
        <a:lstStyle/>
        <a:p>
          <a:endParaRPr lang="en-US"/>
        </a:p>
      </dgm:t>
    </dgm:pt>
    <dgm:pt modelId="{1073BB23-F777-4874-8588-5363A155C348}" type="sibTrans" cxnId="{F42D5D5C-DC1B-46BA-BC95-EE060F1580BC}">
      <dgm:prSet/>
      <dgm:spPr/>
      <dgm:t>
        <a:bodyPr/>
        <a:lstStyle/>
        <a:p>
          <a:endParaRPr lang="en-US"/>
        </a:p>
      </dgm:t>
    </dgm:pt>
    <dgm:pt modelId="{96D5BE9C-248E-48FC-810F-58439B9D16B2}">
      <dgm:prSet phldrT="[Text]" custT="1"/>
      <dgm:spPr>
        <a:solidFill>
          <a:srgbClr val="0070C0"/>
        </a:solidFill>
        <a:ln>
          <a:solidFill>
            <a:srgbClr val="0070C0"/>
          </a:solidFill>
        </a:ln>
      </dgm:spPr>
      <dgm:t>
        <a:bodyPr/>
        <a:lstStyle/>
        <a:p>
          <a:r>
            <a:rPr lang="en-US" sz="1600" dirty="0" smtClean="0"/>
            <a:t>Israel</a:t>
          </a:r>
          <a:endParaRPr lang="en-US" sz="1600" dirty="0"/>
        </a:p>
      </dgm:t>
    </dgm:pt>
    <dgm:pt modelId="{2403A07B-E3EB-4CA1-B073-08CBE6AE3492}" type="parTrans" cxnId="{7EF5C113-2831-45B1-BE71-91DCFEE73451}">
      <dgm:prSet/>
      <dgm:spPr/>
      <dgm:t>
        <a:bodyPr/>
        <a:lstStyle/>
        <a:p>
          <a:endParaRPr lang="en-US"/>
        </a:p>
      </dgm:t>
    </dgm:pt>
    <dgm:pt modelId="{A7A9526B-5207-4420-B4D7-CFED05F859EB}" type="sibTrans" cxnId="{7EF5C113-2831-45B1-BE71-91DCFEE73451}">
      <dgm:prSet/>
      <dgm:spPr/>
      <dgm:t>
        <a:bodyPr/>
        <a:lstStyle/>
        <a:p>
          <a:endParaRPr lang="en-US"/>
        </a:p>
      </dgm:t>
    </dgm:pt>
    <dgm:pt modelId="{5BBB6934-3165-4789-A539-C97B6A293C87}">
      <dgm:prSet phldrT="[Text]" custT="1"/>
      <dgm:spPr>
        <a:solidFill>
          <a:srgbClr val="0070C0"/>
        </a:solidFill>
        <a:ln>
          <a:solidFill>
            <a:srgbClr val="0070C0"/>
          </a:solidFill>
        </a:ln>
      </dgm:spPr>
      <dgm:t>
        <a:bodyPr/>
        <a:lstStyle/>
        <a:p>
          <a:r>
            <a:rPr lang="en-US" sz="1600" dirty="0" smtClean="0"/>
            <a:t>Mexico</a:t>
          </a:r>
          <a:endParaRPr lang="en-US" sz="1600" dirty="0"/>
        </a:p>
      </dgm:t>
    </dgm:pt>
    <dgm:pt modelId="{A4359FF8-1473-4C5F-96A1-82852CD469F9}" type="parTrans" cxnId="{50F9F13B-EA23-46B1-920F-A7A009E23F10}">
      <dgm:prSet/>
      <dgm:spPr/>
      <dgm:t>
        <a:bodyPr/>
        <a:lstStyle/>
        <a:p>
          <a:endParaRPr lang="en-US"/>
        </a:p>
      </dgm:t>
    </dgm:pt>
    <dgm:pt modelId="{5D967382-E97D-46D0-BC43-E1F03C20B9B7}" type="sibTrans" cxnId="{50F9F13B-EA23-46B1-920F-A7A009E23F10}">
      <dgm:prSet/>
      <dgm:spPr/>
      <dgm:t>
        <a:bodyPr/>
        <a:lstStyle/>
        <a:p>
          <a:endParaRPr lang="en-US"/>
        </a:p>
      </dgm:t>
    </dgm:pt>
    <dgm:pt modelId="{AB3CB6B8-7BDF-42E4-A96E-10A3B11F2781}">
      <dgm:prSet phldrT="[Text]" custT="1"/>
      <dgm:spPr>
        <a:solidFill>
          <a:srgbClr val="0070C0"/>
        </a:solidFill>
        <a:ln>
          <a:solidFill>
            <a:srgbClr val="0070C0"/>
          </a:solidFill>
        </a:ln>
      </dgm:spPr>
      <dgm:t>
        <a:bodyPr/>
        <a:lstStyle/>
        <a:p>
          <a:r>
            <a:rPr lang="en-US" sz="1600" dirty="0" smtClean="0"/>
            <a:t>Madagascar</a:t>
          </a:r>
          <a:endParaRPr lang="en-US" sz="1600" dirty="0"/>
        </a:p>
      </dgm:t>
    </dgm:pt>
    <dgm:pt modelId="{1694C2F3-8DCD-4C97-8A2B-06128B443329}" type="parTrans" cxnId="{E1A7706C-59AE-4B8F-8A02-9CB4E450BF05}">
      <dgm:prSet/>
      <dgm:spPr/>
      <dgm:t>
        <a:bodyPr/>
        <a:lstStyle/>
        <a:p>
          <a:endParaRPr lang="en-US"/>
        </a:p>
      </dgm:t>
    </dgm:pt>
    <dgm:pt modelId="{7B102C6D-921B-4772-A7D6-3F08CD2897B7}" type="sibTrans" cxnId="{E1A7706C-59AE-4B8F-8A02-9CB4E450BF05}">
      <dgm:prSet/>
      <dgm:spPr/>
      <dgm:t>
        <a:bodyPr/>
        <a:lstStyle/>
        <a:p>
          <a:endParaRPr lang="en-US"/>
        </a:p>
      </dgm:t>
    </dgm:pt>
    <dgm:pt modelId="{E8F78F35-A30C-4D30-9168-68775CF62E6E}" type="pres">
      <dgm:prSet presAssocID="{A889CDD9-4B6A-4CBD-9DD4-58A14604E6D1}" presName="linearFlow" presStyleCnt="0">
        <dgm:presLayoutVars>
          <dgm:dir/>
          <dgm:resizeHandles val="exact"/>
        </dgm:presLayoutVars>
      </dgm:prSet>
      <dgm:spPr/>
      <dgm:t>
        <a:bodyPr/>
        <a:lstStyle/>
        <a:p>
          <a:endParaRPr lang="en-US"/>
        </a:p>
      </dgm:t>
    </dgm:pt>
    <dgm:pt modelId="{C09441CE-D0EA-49FF-886A-5115F914D6C4}" type="pres">
      <dgm:prSet presAssocID="{899B2940-AC4D-4A63-8D3A-5722BFCBC9A7}" presName="composite" presStyleCnt="0"/>
      <dgm:spPr/>
    </dgm:pt>
    <dgm:pt modelId="{25384D0E-5FE9-4476-81A3-C3F3E63B010D}" type="pres">
      <dgm:prSet presAssocID="{899B2940-AC4D-4A63-8D3A-5722BFCBC9A7}" presName="imgShp" presStyleLbl="fgImgPlace1" presStyleIdx="0" presStyleCnt="6" custLinFactNeighborX="24130" custLinFactNeighborY="9754"/>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4557" r="4557"/>
          </a:stretch>
        </a:blipFill>
        <a:ln>
          <a:solidFill>
            <a:srgbClr val="0070C0"/>
          </a:solidFill>
        </a:ln>
      </dgm:spPr>
      <dgm:t>
        <a:bodyPr/>
        <a:lstStyle/>
        <a:p>
          <a:endParaRPr lang="en-US"/>
        </a:p>
      </dgm:t>
    </dgm:pt>
    <dgm:pt modelId="{F46DDD48-8F58-44C1-8F89-B9E1492667A5}" type="pres">
      <dgm:prSet presAssocID="{899B2940-AC4D-4A63-8D3A-5722BFCBC9A7}" presName="txShp" presStyleLbl="node1" presStyleIdx="0" presStyleCnt="6" custLinFactNeighborX="-817" custLinFactNeighborY="10345">
        <dgm:presLayoutVars>
          <dgm:bulletEnabled val="1"/>
        </dgm:presLayoutVars>
      </dgm:prSet>
      <dgm:spPr/>
      <dgm:t>
        <a:bodyPr/>
        <a:lstStyle/>
        <a:p>
          <a:endParaRPr lang="en-US"/>
        </a:p>
      </dgm:t>
    </dgm:pt>
    <dgm:pt modelId="{80C5287E-AFC4-4206-AF49-0C3C8234BF0F}" type="pres">
      <dgm:prSet presAssocID="{3FE069C7-D227-43FE-9A92-419AB2A7DE01}" presName="spacing" presStyleCnt="0"/>
      <dgm:spPr/>
    </dgm:pt>
    <dgm:pt modelId="{B9B23543-12F2-4544-BF5F-3B900B74AEF1}" type="pres">
      <dgm:prSet presAssocID="{6FE4E936-F540-49F8-89B3-4F93D8A04D50}" presName="composite" presStyleCnt="0"/>
      <dgm:spPr/>
    </dgm:pt>
    <dgm:pt modelId="{AE047287-D6D8-4CFC-92AD-FF3028FA8A7C}" type="pres">
      <dgm:prSet presAssocID="{6FE4E936-F540-49F8-89B3-4F93D8A04D50}" presName="imgShp" presStyleLbl="fgImgPlace1" presStyleIdx="1" presStyleCnt="6" custLinFactNeighborX="23429"/>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a:solidFill>
            <a:srgbClr val="0070C0"/>
          </a:solidFill>
        </a:ln>
      </dgm:spPr>
      <dgm:t>
        <a:bodyPr/>
        <a:lstStyle/>
        <a:p>
          <a:endParaRPr lang="en-US"/>
        </a:p>
      </dgm:t>
    </dgm:pt>
    <dgm:pt modelId="{89DC70CC-4187-4771-8D40-66496E413868}" type="pres">
      <dgm:prSet presAssocID="{6FE4E936-F540-49F8-89B3-4F93D8A04D50}" presName="txShp" presStyleLbl="node1" presStyleIdx="1" presStyleCnt="6" custLinFactNeighborX="-817" custLinFactNeighborY="2193">
        <dgm:presLayoutVars>
          <dgm:bulletEnabled val="1"/>
        </dgm:presLayoutVars>
      </dgm:prSet>
      <dgm:spPr/>
      <dgm:t>
        <a:bodyPr/>
        <a:lstStyle/>
        <a:p>
          <a:endParaRPr lang="en-US"/>
        </a:p>
      </dgm:t>
    </dgm:pt>
    <dgm:pt modelId="{42F99D8B-8BD0-4CEE-AEEC-8193550B9305}" type="pres">
      <dgm:prSet presAssocID="{3004A7D3-618B-4008-A9AB-0C1C6D5317C5}" presName="spacing" presStyleCnt="0"/>
      <dgm:spPr/>
    </dgm:pt>
    <dgm:pt modelId="{EBDC87FA-8CDE-4317-9591-D45F5685FDFD}" type="pres">
      <dgm:prSet presAssocID="{FF08958C-0E34-4199-8DAB-AE5F742C4D06}" presName="composite" presStyleCnt="0"/>
      <dgm:spPr/>
    </dgm:pt>
    <dgm:pt modelId="{3732B599-BEE3-4888-82B5-0DCFDE1589BF}" type="pres">
      <dgm:prSet presAssocID="{FF08958C-0E34-4199-8DAB-AE5F742C4D06}" presName="imgShp" presStyleLbl="fgImgPlace1" presStyleIdx="2" presStyleCnt="6" custLinFactNeighborX="23429"/>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a:solidFill>
            <a:srgbClr val="0070C0"/>
          </a:solidFill>
        </a:ln>
      </dgm:spPr>
      <dgm:t>
        <a:bodyPr/>
        <a:lstStyle/>
        <a:p>
          <a:endParaRPr lang="fr-CH"/>
        </a:p>
      </dgm:t>
    </dgm:pt>
    <dgm:pt modelId="{CBF87F09-88FF-471B-B8CD-FE8707523116}" type="pres">
      <dgm:prSet presAssocID="{FF08958C-0E34-4199-8DAB-AE5F742C4D06}" presName="txShp" presStyleLbl="node1" presStyleIdx="2" presStyleCnt="6">
        <dgm:presLayoutVars>
          <dgm:bulletEnabled val="1"/>
        </dgm:presLayoutVars>
      </dgm:prSet>
      <dgm:spPr/>
      <dgm:t>
        <a:bodyPr/>
        <a:lstStyle/>
        <a:p>
          <a:endParaRPr lang="en-US"/>
        </a:p>
      </dgm:t>
    </dgm:pt>
    <dgm:pt modelId="{986978DE-3044-4C7B-8874-B54F3CFF0CCC}" type="pres">
      <dgm:prSet presAssocID="{1073BB23-F777-4874-8588-5363A155C348}" presName="spacing" presStyleCnt="0"/>
      <dgm:spPr/>
    </dgm:pt>
    <dgm:pt modelId="{F8092651-986A-4619-A02B-A5AF720BAFD5}" type="pres">
      <dgm:prSet presAssocID="{96D5BE9C-248E-48FC-810F-58439B9D16B2}" presName="composite" presStyleCnt="0"/>
      <dgm:spPr/>
    </dgm:pt>
    <dgm:pt modelId="{01E39D9F-025D-43A8-A6E7-49CBA55469FB}" type="pres">
      <dgm:prSet presAssocID="{96D5BE9C-248E-48FC-810F-58439B9D16B2}" presName="imgShp" presStyleLbl="fgImgPlace1" presStyleIdx="3" presStyleCnt="6" custLinFactNeighborX="23429"/>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9000" r="-19000"/>
          </a:stretch>
        </a:blipFill>
        <a:ln>
          <a:solidFill>
            <a:srgbClr val="0070C0"/>
          </a:solidFill>
        </a:ln>
      </dgm:spPr>
      <dgm:t>
        <a:bodyPr/>
        <a:lstStyle/>
        <a:p>
          <a:endParaRPr lang="en-US"/>
        </a:p>
      </dgm:t>
    </dgm:pt>
    <dgm:pt modelId="{D6775379-2C0A-4AD2-A28C-2659F224D856}" type="pres">
      <dgm:prSet presAssocID="{96D5BE9C-248E-48FC-810F-58439B9D16B2}" presName="txShp" presStyleLbl="node1" presStyleIdx="3" presStyleCnt="6" custLinFactNeighborX="225" custLinFactNeighborY="668">
        <dgm:presLayoutVars>
          <dgm:bulletEnabled val="1"/>
        </dgm:presLayoutVars>
      </dgm:prSet>
      <dgm:spPr/>
      <dgm:t>
        <a:bodyPr/>
        <a:lstStyle/>
        <a:p>
          <a:endParaRPr lang="en-US"/>
        </a:p>
      </dgm:t>
    </dgm:pt>
    <dgm:pt modelId="{B416EE2D-058D-4054-8C0B-8EE10B2AC0E1}" type="pres">
      <dgm:prSet presAssocID="{A7A9526B-5207-4420-B4D7-CFED05F859EB}" presName="spacing" presStyleCnt="0"/>
      <dgm:spPr/>
    </dgm:pt>
    <dgm:pt modelId="{2D2BDC0A-3CF6-49EB-B90A-3384F9071D70}" type="pres">
      <dgm:prSet presAssocID="{5BBB6934-3165-4789-A539-C97B6A293C87}" presName="composite" presStyleCnt="0"/>
      <dgm:spPr/>
    </dgm:pt>
    <dgm:pt modelId="{F981A973-09E6-43BA-86A1-56A778ED3DE6}" type="pres">
      <dgm:prSet presAssocID="{5BBB6934-3165-4789-A539-C97B6A293C87}" presName="imgShp" presStyleLbl="fgImgPlace1" presStyleIdx="4" presStyleCnt="6" custLinFactNeighborX="23429"/>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37000" r="-37000"/>
          </a:stretch>
        </a:blipFill>
        <a:ln>
          <a:solidFill>
            <a:srgbClr val="0070C0"/>
          </a:solidFill>
        </a:ln>
      </dgm:spPr>
      <dgm:t>
        <a:bodyPr/>
        <a:lstStyle/>
        <a:p>
          <a:endParaRPr lang="en-US"/>
        </a:p>
      </dgm:t>
    </dgm:pt>
    <dgm:pt modelId="{67DBC9B7-5927-4FBD-BC72-C59103F9E4FA}" type="pres">
      <dgm:prSet presAssocID="{5BBB6934-3165-4789-A539-C97B6A293C87}" presName="txShp" presStyleLbl="node1" presStyleIdx="4" presStyleCnt="6">
        <dgm:presLayoutVars>
          <dgm:bulletEnabled val="1"/>
        </dgm:presLayoutVars>
      </dgm:prSet>
      <dgm:spPr/>
      <dgm:t>
        <a:bodyPr/>
        <a:lstStyle/>
        <a:p>
          <a:endParaRPr lang="en-US"/>
        </a:p>
      </dgm:t>
    </dgm:pt>
    <dgm:pt modelId="{1F7E5353-5BC6-4998-A931-ACD383B13E03}" type="pres">
      <dgm:prSet presAssocID="{5D967382-E97D-46D0-BC43-E1F03C20B9B7}" presName="spacing" presStyleCnt="0"/>
      <dgm:spPr/>
    </dgm:pt>
    <dgm:pt modelId="{F3BF1B59-F5DD-4C4A-A67B-06F5AFA09442}" type="pres">
      <dgm:prSet presAssocID="{AB3CB6B8-7BDF-42E4-A96E-10A3B11F2781}" presName="composite" presStyleCnt="0"/>
      <dgm:spPr/>
    </dgm:pt>
    <dgm:pt modelId="{38FBB198-181D-450E-B38C-114739777A34}" type="pres">
      <dgm:prSet presAssocID="{AB3CB6B8-7BDF-42E4-A96E-10A3B11F2781}" presName="imgShp" presStyleLbl="fgImgPlace1" presStyleIdx="5" presStyleCnt="6" custLinFactNeighborX="23429"/>
      <dgm:spPr>
        <a:blipFill>
          <a:blip xmlns:r="http://schemas.openxmlformats.org/officeDocument/2006/relationships" r:embed="rId6">
            <a:extLst>
              <a:ext uri="{28A0092B-C50C-407E-A947-70E740481C1C}">
                <a14:useLocalDpi xmlns:a14="http://schemas.microsoft.com/office/drawing/2010/main" val="0"/>
              </a:ext>
            </a:extLst>
          </a:blip>
          <a:srcRect/>
          <a:stretch>
            <a:fillRect l="-25000" r="-25000"/>
          </a:stretch>
        </a:blipFill>
        <a:ln>
          <a:solidFill>
            <a:srgbClr val="0070C0"/>
          </a:solidFill>
        </a:ln>
      </dgm:spPr>
      <dgm:t>
        <a:bodyPr/>
        <a:lstStyle/>
        <a:p>
          <a:endParaRPr lang="en-US"/>
        </a:p>
      </dgm:t>
    </dgm:pt>
    <dgm:pt modelId="{5E077B73-EB1E-4FF1-A9D0-8ADCCD456036}" type="pres">
      <dgm:prSet presAssocID="{AB3CB6B8-7BDF-42E4-A96E-10A3B11F2781}" presName="txShp" presStyleLbl="node1" presStyleIdx="5" presStyleCnt="6">
        <dgm:presLayoutVars>
          <dgm:bulletEnabled val="1"/>
        </dgm:presLayoutVars>
      </dgm:prSet>
      <dgm:spPr/>
      <dgm:t>
        <a:bodyPr/>
        <a:lstStyle/>
        <a:p>
          <a:endParaRPr lang="en-US"/>
        </a:p>
      </dgm:t>
    </dgm:pt>
  </dgm:ptLst>
  <dgm:cxnLst>
    <dgm:cxn modelId="{9A32EA23-EBB3-4DF9-9D87-527F8DE07C8A}" srcId="{A889CDD9-4B6A-4CBD-9DD4-58A14604E6D1}" destId="{6FE4E936-F540-49F8-89B3-4F93D8A04D50}" srcOrd="1" destOrd="0" parTransId="{BCF561CA-B6CD-46A7-9114-7EFFA81DCB33}" sibTransId="{3004A7D3-618B-4008-A9AB-0C1C6D5317C5}"/>
    <dgm:cxn modelId="{A8030D92-5BA5-4F37-A441-75CD10986015}" type="presOf" srcId="{AB3CB6B8-7BDF-42E4-A96E-10A3B11F2781}" destId="{5E077B73-EB1E-4FF1-A9D0-8ADCCD456036}" srcOrd="0" destOrd="0" presId="urn:microsoft.com/office/officeart/2005/8/layout/vList3#3"/>
    <dgm:cxn modelId="{50F9F13B-EA23-46B1-920F-A7A009E23F10}" srcId="{A889CDD9-4B6A-4CBD-9DD4-58A14604E6D1}" destId="{5BBB6934-3165-4789-A539-C97B6A293C87}" srcOrd="4" destOrd="0" parTransId="{A4359FF8-1473-4C5F-96A1-82852CD469F9}" sibTransId="{5D967382-E97D-46D0-BC43-E1F03C20B9B7}"/>
    <dgm:cxn modelId="{E1A7706C-59AE-4B8F-8A02-9CB4E450BF05}" srcId="{A889CDD9-4B6A-4CBD-9DD4-58A14604E6D1}" destId="{AB3CB6B8-7BDF-42E4-A96E-10A3B11F2781}" srcOrd="5" destOrd="0" parTransId="{1694C2F3-8DCD-4C97-8A2B-06128B443329}" sibTransId="{7B102C6D-921B-4772-A7D6-3F08CD2897B7}"/>
    <dgm:cxn modelId="{AD76EA16-FD4F-40CA-9B43-1B4B2038CE99}" type="presOf" srcId="{FF08958C-0E34-4199-8DAB-AE5F742C4D06}" destId="{CBF87F09-88FF-471B-B8CD-FE8707523116}" srcOrd="0" destOrd="0" presId="urn:microsoft.com/office/officeart/2005/8/layout/vList3#3"/>
    <dgm:cxn modelId="{F9DE7852-2263-4A94-BA8E-83348B3D10C4}" type="presOf" srcId="{5BBB6934-3165-4789-A539-C97B6A293C87}" destId="{67DBC9B7-5927-4FBD-BC72-C59103F9E4FA}" srcOrd="0" destOrd="0" presId="urn:microsoft.com/office/officeart/2005/8/layout/vList3#3"/>
    <dgm:cxn modelId="{D0685885-9342-4D5F-867B-59C2AD31FC4F}" type="presOf" srcId="{6FE4E936-F540-49F8-89B3-4F93D8A04D50}" destId="{89DC70CC-4187-4771-8D40-66496E413868}" srcOrd="0" destOrd="0" presId="urn:microsoft.com/office/officeart/2005/8/layout/vList3#3"/>
    <dgm:cxn modelId="{F42D5D5C-DC1B-46BA-BC95-EE060F1580BC}" srcId="{A889CDD9-4B6A-4CBD-9DD4-58A14604E6D1}" destId="{FF08958C-0E34-4199-8DAB-AE5F742C4D06}" srcOrd="2" destOrd="0" parTransId="{9CD36414-C627-4CCF-BF0D-FEB4CD5053CC}" sibTransId="{1073BB23-F777-4874-8588-5363A155C348}"/>
    <dgm:cxn modelId="{8AD7E9D1-3EEB-4F26-82F0-5F7D599B3A4B}" srcId="{A889CDD9-4B6A-4CBD-9DD4-58A14604E6D1}" destId="{899B2940-AC4D-4A63-8D3A-5722BFCBC9A7}" srcOrd="0" destOrd="0" parTransId="{37312E10-A202-4B74-A29B-9AEF3755DFDF}" sibTransId="{3FE069C7-D227-43FE-9A92-419AB2A7DE01}"/>
    <dgm:cxn modelId="{0E8F51BF-99A0-4332-8C49-1210542D4B9C}" type="presOf" srcId="{96D5BE9C-248E-48FC-810F-58439B9D16B2}" destId="{D6775379-2C0A-4AD2-A28C-2659F224D856}" srcOrd="0" destOrd="0" presId="urn:microsoft.com/office/officeart/2005/8/layout/vList3#3"/>
    <dgm:cxn modelId="{EBBDB2C0-E9AB-4753-BD7B-4D96AFC528AC}" type="presOf" srcId="{A889CDD9-4B6A-4CBD-9DD4-58A14604E6D1}" destId="{E8F78F35-A30C-4D30-9168-68775CF62E6E}" srcOrd="0" destOrd="0" presId="urn:microsoft.com/office/officeart/2005/8/layout/vList3#3"/>
    <dgm:cxn modelId="{7EF5C113-2831-45B1-BE71-91DCFEE73451}" srcId="{A889CDD9-4B6A-4CBD-9DD4-58A14604E6D1}" destId="{96D5BE9C-248E-48FC-810F-58439B9D16B2}" srcOrd="3" destOrd="0" parTransId="{2403A07B-E3EB-4CA1-B073-08CBE6AE3492}" sibTransId="{A7A9526B-5207-4420-B4D7-CFED05F859EB}"/>
    <dgm:cxn modelId="{DACF201E-0BE8-4F83-AB12-9C781F1385A6}" type="presOf" srcId="{899B2940-AC4D-4A63-8D3A-5722BFCBC9A7}" destId="{F46DDD48-8F58-44C1-8F89-B9E1492667A5}" srcOrd="0" destOrd="0" presId="urn:microsoft.com/office/officeart/2005/8/layout/vList3#3"/>
    <dgm:cxn modelId="{57C3A851-2F00-4C66-A190-01EABF4F2D5C}" type="presParOf" srcId="{E8F78F35-A30C-4D30-9168-68775CF62E6E}" destId="{C09441CE-D0EA-49FF-886A-5115F914D6C4}" srcOrd="0" destOrd="0" presId="urn:microsoft.com/office/officeart/2005/8/layout/vList3#3"/>
    <dgm:cxn modelId="{2BA43379-4D8F-4550-A8C3-B34E04FCDE12}" type="presParOf" srcId="{C09441CE-D0EA-49FF-886A-5115F914D6C4}" destId="{25384D0E-5FE9-4476-81A3-C3F3E63B010D}" srcOrd="0" destOrd="0" presId="urn:microsoft.com/office/officeart/2005/8/layout/vList3#3"/>
    <dgm:cxn modelId="{2AC396AF-20E5-4756-B802-50D732AF301E}" type="presParOf" srcId="{C09441CE-D0EA-49FF-886A-5115F914D6C4}" destId="{F46DDD48-8F58-44C1-8F89-B9E1492667A5}" srcOrd="1" destOrd="0" presId="urn:microsoft.com/office/officeart/2005/8/layout/vList3#3"/>
    <dgm:cxn modelId="{2A0DB2F6-0535-4BF3-A96B-CC47639F7695}" type="presParOf" srcId="{E8F78F35-A30C-4D30-9168-68775CF62E6E}" destId="{80C5287E-AFC4-4206-AF49-0C3C8234BF0F}" srcOrd="1" destOrd="0" presId="urn:microsoft.com/office/officeart/2005/8/layout/vList3#3"/>
    <dgm:cxn modelId="{E6BC445D-DDAC-4E31-8154-CF0B8B1B8C64}" type="presParOf" srcId="{E8F78F35-A30C-4D30-9168-68775CF62E6E}" destId="{B9B23543-12F2-4544-BF5F-3B900B74AEF1}" srcOrd="2" destOrd="0" presId="urn:microsoft.com/office/officeart/2005/8/layout/vList3#3"/>
    <dgm:cxn modelId="{A482C25D-1D80-4BE3-A5C4-0FFD4670DFEA}" type="presParOf" srcId="{B9B23543-12F2-4544-BF5F-3B900B74AEF1}" destId="{AE047287-D6D8-4CFC-92AD-FF3028FA8A7C}" srcOrd="0" destOrd="0" presId="urn:microsoft.com/office/officeart/2005/8/layout/vList3#3"/>
    <dgm:cxn modelId="{3F855A64-57FC-46C6-9F09-E94F0C86E8F1}" type="presParOf" srcId="{B9B23543-12F2-4544-BF5F-3B900B74AEF1}" destId="{89DC70CC-4187-4771-8D40-66496E413868}" srcOrd="1" destOrd="0" presId="urn:microsoft.com/office/officeart/2005/8/layout/vList3#3"/>
    <dgm:cxn modelId="{1283DF23-DAA6-4F53-B8F4-BE00D650E8FA}" type="presParOf" srcId="{E8F78F35-A30C-4D30-9168-68775CF62E6E}" destId="{42F99D8B-8BD0-4CEE-AEEC-8193550B9305}" srcOrd="3" destOrd="0" presId="urn:microsoft.com/office/officeart/2005/8/layout/vList3#3"/>
    <dgm:cxn modelId="{DFD6854B-7F0A-416C-903C-2288E287724C}" type="presParOf" srcId="{E8F78F35-A30C-4D30-9168-68775CF62E6E}" destId="{EBDC87FA-8CDE-4317-9591-D45F5685FDFD}" srcOrd="4" destOrd="0" presId="urn:microsoft.com/office/officeart/2005/8/layout/vList3#3"/>
    <dgm:cxn modelId="{C08454E6-8F87-42F9-B257-AEFBB5CFB512}" type="presParOf" srcId="{EBDC87FA-8CDE-4317-9591-D45F5685FDFD}" destId="{3732B599-BEE3-4888-82B5-0DCFDE1589BF}" srcOrd="0" destOrd="0" presId="urn:microsoft.com/office/officeart/2005/8/layout/vList3#3"/>
    <dgm:cxn modelId="{C18D0FB2-3063-4113-907D-A55F3A8EDF63}" type="presParOf" srcId="{EBDC87FA-8CDE-4317-9591-D45F5685FDFD}" destId="{CBF87F09-88FF-471B-B8CD-FE8707523116}" srcOrd="1" destOrd="0" presId="urn:microsoft.com/office/officeart/2005/8/layout/vList3#3"/>
    <dgm:cxn modelId="{C22C6AED-DA2C-4CC0-808A-38CE387190D6}" type="presParOf" srcId="{E8F78F35-A30C-4D30-9168-68775CF62E6E}" destId="{986978DE-3044-4C7B-8874-B54F3CFF0CCC}" srcOrd="5" destOrd="0" presId="urn:microsoft.com/office/officeart/2005/8/layout/vList3#3"/>
    <dgm:cxn modelId="{7607FE59-0A11-4646-B0E3-6912C2C65330}" type="presParOf" srcId="{E8F78F35-A30C-4D30-9168-68775CF62E6E}" destId="{F8092651-986A-4619-A02B-A5AF720BAFD5}" srcOrd="6" destOrd="0" presId="urn:microsoft.com/office/officeart/2005/8/layout/vList3#3"/>
    <dgm:cxn modelId="{48314631-45D1-4EA2-8B05-A98233832E25}" type="presParOf" srcId="{F8092651-986A-4619-A02B-A5AF720BAFD5}" destId="{01E39D9F-025D-43A8-A6E7-49CBA55469FB}" srcOrd="0" destOrd="0" presId="urn:microsoft.com/office/officeart/2005/8/layout/vList3#3"/>
    <dgm:cxn modelId="{45C47C4B-34C6-4316-89F0-7B119DEB9895}" type="presParOf" srcId="{F8092651-986A-4619-A02B-A5AF720BAFD5}" destId="{D6775379-2C0A-4AD2-A28C-2659F224D856}" srcOrd="1" destOrd="0" presId="urn:microsoft.com/office/officeart/2005/8/layout/vList3#3"/>
    <dgm:cxn modelId="{51B5FA66-E3A9-41C9-89DA-3336B1A45D48}" type="presParOf" srcId="{E8F78F35-A30C-4D30-9168-68775CF62E6E}" destId="{B416EE2D-058D-4054-8C0B-8EE10B2AC0E1}" srcOrd="7" destOrd="0" presId="urn:microsoft.com/office/officeart/2005/8/layout/vList3#3"/>
    <dgm:cxn modelId="{BA0D527D-19C1-48C9-92C0-795F353985BE}" type="presParOf" srcId="{E8F78F35-A30C-4D30-9168-68775CF62E6E}" destId="{2D2BDC0A-3CF6-49EB-B90A-3384F9071D70}" srcOrd="8" destOrd="0" presId="urn:microsoft.com/office/officeart/2005/8/layout/vList3#3"/>
    <dgm:cxn modelId="{C6781D10-A267-4C35-8FFA-59041231E3A8}" type="presParOf" srcId="{2D2BDC0A-3CF6-49EB-B90A-3384F9071D70}" destId="{F981A973-09E6-43BA-86A1-56A778ED3DE6}" srcOrd="0" destOrd="0" presId="urn:microsoft.com/office/officeart/2005/8/layout/vList3#3"/>
    <dgm:cxn modelId="{3964A759-FE7D-406C-A044-D84664C623A9}" type="presParOf" srcId="{2D2BDC0A-3CF6-49EB-B90A-3384F9071D70}" destId="{67DBC9B7-5927-4FBD-BC72-C59103F9E4FA}" srcOrd="1" destOrd="0" presId="urn:microsoft.com/office/officeart/2005/8/layout/vList3#3"/>
    <dgm:cxn modelId="{8998A0A8-8FC9-4327-9156-FE80443761B6}" type="presParOf" srcId="{E8F78F35-A30C-4D30-9168-68775CF62E6E}" destId="{1F7E5353-5BC6-4998-A931-ACD383B13E03}" srcOrd="9" destOrd="0" presId="urn:microsoft.com/office/officeart/2005/8/layout/vList3#3"/>
    <dgm:cxn modelId="{EE1053EB-8CF0-4483-94E6-4475BEAC111F}" type="presParOf" srcId="{E8F78F35-A30C-4D30-9168-68775CF62E6E}" destId="{F3BF1B59-F5DD-4C4A-A67B-06F5AFA09442}" srcOrd="10" destOrd="0" presId="urn:microsoft.com/office/officeart/2005/8/layout/vList3#3"/>
    <dgm:cxn modelId="{827599FC-668F-46F2-9E81-76E71591A696}" type="presParOf" srcId="{F3BF1B59-F5DD-4C4A-A67B-06F5AFA09442}" destId="{38FBB198-181D-450E-B38C-114739777A34}" srcOrd="0" destOrd="0" presId="urn:microsoft.com/office/officeart/2005/8/layout/vList3#3"/>
    <dgm:cxn modelId="{33EDB03B-4719-4998-A943-A1BB6DEB8D9B}" type="presParOf" srcId="{F3BF1B59-F5DD-4C4A-A67B-06F5AFA09442}" destId="{5E077B73-EB1E-4FF1-A9D0-8ADCCD456036}" srcOrd="1" destOrd="0" presId="urn:microsoft.com/office/officeart/2005/8/layout/vList3#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EB77048-331C-46CC-8C05-A5233712331D}"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2222306E-DC8B-430F-8A33-D87C8040E089}">
      <dgm:prSet phldrT="[Text]" custT="1"/>
      <dgm:spPr>
        <a:solidFill>
          <a:srgbClr val="0070C0"/>
        </a:solidFill>
      </dgm:spPr>
      <dgm:t>
        <a:bodyPr/>
        <a:lstStyle/>
        <a:p>
          <a:r>
            <a:rPr lang="en-US" altLang="en-US" sz="2200" noProof="0" dirty="0" smtClean="0"/>
            <a:t>New Hague Express Database since January 2015</a:t>
          </a:r>
          <a:endParaRPr lang="en-US" sz="2200" noProof="0" dirty="0"/>
        </a:p>
      </dgm:t>
    </dgm:pt>
    <dgm:pt modelId="{76459D9F-5908-4865-818B-F54AF230C84D}" type="parTrans" cxnId="{31437048-2CB6-462E-BC75-CF8BA66EBDA3}">
      <dgm:prSet/>
      <dgm:spPr/>
      <dgm:t>
        <a:bodyPr/>
        <a:lstStyle/>
        <a:p>
          <a:endParaRPr lang="en-US"/>
        </a:p>
      </dgm:t>
    </dgm:pt>
    <dgm:pt modelId="{737FCD8A-0BE6-4073-AC4B-4AB01C9613FF}" type="sibTrans" cxnId="{31437048-2CB6-462E-BC75-CF8BA66EBDA3}">
      <dgm:prSet/>
      <dgm:spPr/>
      <dgm:t>
        <a:bodyPr/>
        <a:lstStyle/>
        <a:p>
          <a:endParaRPr lang="en-US"/>
        </a:p>
      </dgm:t>
    </dgm:pt>
    <dgm:pt modelId="{92CB6958-719F-4F4C-8B0A-9A64367518F4}">
      <dgm:prSet phldrT="[Text]" custT="1"/>
      <dgm:spPr>
        <a:solidFill>
          <a:srgbClr val="0070C0"/>
        </a:solidFill>
      </dgm:spPr>
      <dgm:t>
        <a:bodyPr/>
        <a:lstStyle/>
        <a:p>
          <a:r>
            <a:rPr lang="en-US" altLang="en-US" sz="2200" noProof="0" dirty="0" smtClean="0"/>
            <a:t>Improvement of the E-filing interface</a:t>
          </a:r>
          <a:endParaRPr lang="en-US" sz="2200" noProof="0" dirty="0"/>
        </a:p>
      </dgm:t>
    </dgm:pt>
    <dgm:pt modelId="{C7B36197-CB7C-430D-A9E3-84D7F7B8CBEA}" type="parTrans" cxnId="{40812287-3045-4F3C-9AFF-6536C11E8F0C}">
      <dgm:prSet/>
      <dgm:spPr/>
      <dgm:t>
        <a:bodyPr/>
        <a:lstStyle/>
        <a:p>
          <a:endParaRPr lang="en-US"/>
        </a:p>
      </dgm:t>
    </dgm:pt>
    <dgm:pt modelId="{48B31132-98A5-4C47-AE25-7A6436988048}" type="sibTrans" cxnId="{40812287-3045-4F3C-9AFF-6536C11E8F0C}">
      <dgm:prSet/>
      <dgm:spPr/>
      <dgm:t>
        <a:bodyPr/>
        <a:lstStyle/>
        <a:p>
          <a:endParaRPr lang="en-US"/>
        </a:p>
      </dgm:t>
    </dgm:pt>
    <dgm:pt modelId="{A453FE6A-E2FA-49E8-BEBC-8793D3EDD629}">
      <dgm:prSet custT="1"/>
      <dgm:spPr>
        <a:solidFill>
          <a:srgbClr val="0070C0"/>
        </a:solidFill>
      </dgm:spPr>
      <dgm:t>
        <a:bodyPr/>
        <a:lstStyle/>
        <a:p>
          <a:r>
            <a:rPr lang="en-US" altLang="en-US" sz="2200" dirty="0" smtClean="0"/>
            <a:t>Developments in the legal framework</a:t>
          </a:r>
          <a:endParaRPr lang="en-US" sz="2200" dirty="0"/>
        </a:p>
      </dgm:t>
    </dgm:pt>
    <dgm:pt modelId="{19F2CA41-9ED7-41D7-81DC-CE66204CA943}" type="parTrans" cxnId="{80D21CE7-B0BE-4595-A685-ED6008BAFCB8}">
      <dgm:prSet/>
      <dgm:spPr/>
      <dgm:t>
        <a:bodyPr/>
        <a:lstStyle/>
        <a:p>
          <a:endParaRPr lang="en-US"/>
        </a:p>
      </dgm:t>
    </dgm:pt>
    <dgm:pt modelId="{48DC54BD-7090-4329-98CD-4DE7C15A6BA8}" type="sibTrans" cxnId="{80D21CE7-B0BE-4595-A685-ED6008BAFCB8}">
      <dgm:prSet/>
      <dgm:spPr/>
      <dgm:t>
        <a:bodyPr/>
        <a:lstStyle/>
        <a:p>
          <a:endParaRPr lang="en-US"/>
        </a:p>
      </dgm:t>
    </dgm:pt>
    <dgm:pt modelId="{7EE150A1-54E4-4BBF-B97C-2BAC9DAA65D8}">
      <dgm:prSet phldrT="[Text]" custT="1"/>
      <dgm:spPr>
        <a:solidFill>
          <a:srgbClr val="0070C0"/>
        </a:solidFill>
      </dgm:spPr>
      <dgm:t>
        <a:bodyPr/>
        <a:lstStyle/>
        <a:p>
          <a:r>
            <a:rPr lang="en-US" sz="2200" dirty="0" smtClean="0"/>
            <a:t>Guidance on reproductions</a:t>
          </a:r>
          <a:endParaRPr lang="en-US" sz="1800" noProof="0" dirty="0"/>
        </a:p>
      </dgm:t>
    </dgm:pt>
    <dgm:pt modelId="{8D3A86F9-AA50-4CDD-BC62-45E89855D927}" type="parTrans" cxnId="{E503C9BC-F236-41B2-805D-FE425FAB7389}">
      <dgm:prSet/>
      <dgm:spPr/>
      <dgm:t>
        <a:bodyPr/>
        <a:lstStyle/>
        <a:p>
          <a:endParaRPr lang="en-US"/>
        </a:p>
      </dgm:t>
    </dgm:pt>
    <dgm:pt modelId="{FAEAE1DF-9AC5-444F-9493-11CE8363D571}" type="sibTrans" cxnId="{E503C9BC-F236-41B2-805D-FE425FAB7389}">
      <dgm:prSet/>
      <dgm:spPr/>
      <dgm:t>
        <a:bodyPr/>
        <a:lstStyle/>
        <a:p>
          <a:endParaRPr lang="en-US"/>
        </a:p>
      </dgm:t>
    </dgm:pt>
    <dgm:pt modelId="{4A1756B7-AABA-404F-AF4A-14A593CB7846}">
      <dgm:prSet phldrT="[Text]" custT="1"/>
      <dgm:spPr>
        <a:solidFill>
          <a:srgbClr val="0070C0"/>
        </a:solidFill>
      </dgm:spPr>
      <dgm:t>
        <a:bodyPr/>
        <a:lstStyle/>
        <a:p>
          <a:r>
            <a:rPr lang="en-US" sz="2200" dirty="0" smtClean="0"/>
            <a:t>Regularization of international applications online </a:t>
          </a:r>
          <a:br>
            <a:rPr lang="en-US" sz="2200" dirty="0" smtClean="0"/>
          </a:br>
          <a:r>
            <a:rPr lang="en-US" sz="2200" dirty="0" smtClean="0"/>
            <a:t>(since March 2016)</a:t>
          </a:r>
          <a:endParaRPr lang="en-US" sz="2200" noProof="0" dirty="0"/>
        </a:p>
      </dgm:t>
    </dgm:pt>
    <dgm:pt modelId="{0855EFC5-6A27-4A68-A2E3-3E6CA03BDBCB}" type="parTrans" cxnId="{1ED0B6F2-0285-4686-BD95-9600509BF456}">
      <dgm:prSet/>
      <dgm:spPr/>
      <dgm:t>
        <a:bodyPr/>
        <a:lstStyle/>
        <a:p>
          <a:endParaRPr lang="en-US"/>
        </a:p>
      </dgm:t>
    </dgm:pt>
    <dgm:pt modelId="{D47BBECC-D468-4E98-8675-601D565A5DBD}" type="sibTrans" cxnId="{1ED0B6F2-0285-4686-BD95-9600509BF456}">
      <dgm:prSet/>
      <dgm:spPr/>
      <dgm:t>
        <a:bodyPr/>
        <a:lstStyle/>
        <a:p>
          <a:endParaRPr lang="en-US"/>
        </a:p>
      </dgm:t>
    </dgm:pt>
    <dgm:pt modelId="{7A02D14B-3D7B-42E7-9752-A186F340F2D3}">
      <dgm:prSet phldrT="[Text]" custT="1"/>
      <dgm:spPr>
        <a:solidFill>
          <a:srgbClr val="0070C0"/>
        </a:solidFill>
      </dgm:spPr>
      <dgm:t>
        <a:bodyPr/>
        <a:lstStyle/>
        <a:p>
          <a:r>
            <a:rPr lang="fr-CH" sz="2200" dirty="0" smtClean="0"/>
            <a:t>Global Design </a:t>
          </a:r>
          <a:r>
            <a:rPr lang="fr-CH" sz="2200" dirty="0" err="1" smtClean="0"/>
            <a:t>Database</a:t>
          </a:r>
          <a:r>
            <a:rPr lang="fr-CH" sz="2200" dirty="0" smtClean="0"/>
            <a:t> </a:t>
          </a:r>
          <a:r>
            <a:rPr lang="fr-CH" sz="2200" dirty="0" err="1" smtClean="0"/>
            <a:t>since</a:t>
          </a:r>
          <a:r>
            <a:rPr lang="fr-CH" sz="2200" dirty="0" smtClean="0"/>
            <a:t> </a:t>
          </a:r>
          <a:r>
            <a:rPr lang="fr-CH" sz="2200" dirty="0" err="1" smtClean="0"/>
            <a:t>January</a:t>
          </a:r>
          <a:r>
            <a:rPr lang="fr-CH" sz="2200" dirty="0" smtClean="0"/>
            <a:t> 2015</a:t>
          </a:r>
          <a:endParaRPr lang="es-ES" sz="2200" noProof="0" dirty="0"/>
        </a:p>
      </dgm:t>
    </dgm:pt>
    <dgm:pt modelId="{99A27D68-8F40-4B7E-A0FB-BA5FAFE3A8EC}" type="parTrans" cxnId="{D663D036-FB0E-4A73-AEE3-BF63B118B8A1}">
      <dgm:prSet/>
      <dgm:spPr/>
      <dgm:t>
        <a:bodyPr/>
        <a:lstStyle/>
        <a:p>
          <a:endParaRPr lang="en-US"/>
        </a:p>
      </dgm:t>
    </dgm:pt>
    <dgm:pt modelId="{791642F4-F975-4B0B-AE37-F11D9ABD5E6B}" type="sibTrans" cxnId="{D663D036-FB0E-4A73-AEE3-BF63B118B8A1}">
      <dgm:prSet/>
      <dgm:spPr/>
      <dgm:t>
        <a:bodyPr/>
        <a:lstStyle/>
        <a:p>
          <a:endParaRPr lang="en-US"/>
        </a:p>
      </dgm:t>
    </dgm:pt>
    <dgm:pt modelId="{AEB09E96-DC1C-4FBF-A4A9-5275AD2D2AA5}" type="pres">
      <dgm:prSet presAssocID="{2EB77048-331C-46CC-8C05-A5233712331D}" presName="linear" presStyleCnt="0">
        <dgm:presLayoutVars>
          <dgm:dir/>
          <dgm:resizeHandles val="exact"/>
        </dgm:presLayoutVars>
      </dgm:prSet>
      <dgm:spPr/>
      <dgm:t>
        <a:bodyPr/>
        <a:lstStyle/>
        <a:p>
          <a:endParaRPr lang="en-US"/>
        </a:p>
      </dgm:t>
    </dgm:pt>
    <dgm:pt modelId="{9A0CB0BC-EB88-47A9-BBD0-A7BA9AA06145}" type="pres">
      <dgm:prSet presAssocID="{4A1756B7-AABA-404F-AF4A-14A593CB7846}" presName="comp" presStyleCnt="0"/>
      <dgm:spPr/>
    </dgm:pt>
    <dgm:pt modelId="{6FCF1740-8F1C-472D-88CE-43866F67855F}" type="pres">
      <dgm:prSet presAssocID="{4A1756B7-AABA-404F-AF4A-14A593CB7846}" presName="box" presStyleLbl="node1" presStyleIdx="0" presStyleCnt="6"/>
      <dgm:spPr/>
      <dgm:t>
        <a:bodyPr/>
        <a:lstStyle/>
        <a:p>
          <a:endParaRPr lang="en-US"/>
        </a:p>
      </dgm:t>
    </dgm:pt>
    <dgm:pt modelId="{28AC2768-809E-4E43-832A-0C61990158EA}" type="pres">
      <dgm:prSet presAssocID="{4A1756B7-AABA-404F-AF4A-14A593CB7846}" presName="img" presStyleLbl="fgImgPlace1" presStyleIdx="0" presStyleCnt="6" custScaleX="76553" custLinFactNeighborX="-3649" custLinFactNeighborY="-2418"/>
      <dgm:spPr>
        <a:blipFill>
          <a:blip xmlns:r="http://schemas.openxmlformats.org/officeDocument/2006/relationships" r:embed="rId1">
            <a:extLst>
              <a:ext uri="{28A0092B-C50C-407E-A947-70E740481C1C}">
                <a14:useLocalDpi xmlns:a14="http://schemas.microsoft.com/office/drawing/2010/main" val="0"/>
              </a:ext>
            </a:extLst>
          </a:blip>
          <a:srcRect/>
          <a:stretch>
            <a:fillRect t="-33000" b="-33000"/>
          </a:stretch>
        </a:blipFill>
      </dgm:spPr>
      <dgm:t>
        <a:bodyPr/>
        <a:lstStyle/>
        <a:p>
          <a:endParaRPr lang="en-US"/>
        </a:p>
      </dgm:t>
    </dgm:pt>
    <dgm:pt modelId="{1EA8128F-F390-4957-8E4B-8FF03C3B3422}" type="pres">
      <dgm:prSet presAssocID="{4A1756B7-AABA-404F-AF4A-14A593CB7846}" presName="text" presStyleLbl="node1" presStyleIdx="0" presStyleCnt="6">
        <dgm:presLayoutVars>
          <dgm:bulletEnabled val="1"/>
        </dgm:presLayoutVars>
      </dgm:prSet>
      <dgm:spPr/>
      <dgm:t>
        <a:bodyPr/>
        <a:lstStyle/>
        <a:p>
          <a:endParaRPr lang="en-US"/>
        </a:p>
      </dgm:t>
    </dgm:pt>
    <dgm:pt modelId="{8525E3D7-320C-4EDD-9A74-B3D73270FC5B}" type="pres">
      <dgm:prSet presAssocID="{D47BBECC-D468-4E98-8675-601D565A5DBD}" presName="spacer" presStyleCnt="0"/>
      <dgm:spPr/>
    </dgm:pt>
    <dgm:pt modelId="{8EC50087-063B-4C49-88E2-DA97A3F341CE}" type="pres">
      <dgm:prSet presAssocID="{7EE150A1-54E4-4BBF-B97C-2BAC9DAA65D8}" presName="comp" presStyleCnt="0"/>
      <dgm:spPr/>
    </dgm:pt>
    <dgm:pt modelId="{38F8571E-C9F3-43AC-B33E-3E3CE20FE3BD}" type="pres">
      <dgm:prSet presAssocID="{7EE150A1-54E4-4BBF-B97C-2BAC9DAA65D8}" presName="box" presStyleLbl="node1" presStyleIdx="1" presStyleCnt="6"/>
      <dgm:spPr/>
      <dgm:t>
        <a:bodyPr/>
        <a:lstStyle/>
        <a:p>
          <a:endParaRPr lang="en-US"/>
        </a:p>
      </dgm:t>
    </dgm:pt>
    <dgm:pt modelId="{41FF8441-6F1D-4C03-A613-75CB546F9D37}" type="pres">
      <dgm:prSet presAssocID="{7EE150A1-54E4-4BBF-B97C-2BAC9DAA65D8}" presName="img" presStyleLbl="fgImgPlace1" presStyleIdx="1" presStyleCnt="6" custScaleX="76553" custScaleY="100300" custLinFactNeighborX="-3649" custLinFactNeighborY="137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116F4BCA-585D-4685-A8EA-FC1E081B6CB2}" type="pres">
      <dgm:prSet presAssocID="{7EE150A1-54E4-4BBF-B97C-2BAC9DAA65D8}" presName="text" presStyleLbl="node1" presStyleIdx="1" presStyleCnt="6">
        <dgm:presLayoutVars>
          <dgm:bulletEnabled val="1"/>
        </dgm:presLayoutVars>
      </dgm:prSet>
      <dgm:spPr/>
      <dgm:t>
        <a:bodyPr/>
        <a:lstStyle/>
        <a:p>
          <a:endParaRPr lang="en-US"/>
        </a:p>
      </dgm:t>
    </dgm:pt>
    <dgm:pt modelId="{2616EC03-3D87-465F-8986-419BFC8BBCD5}" type="pres">
      <dgm:prSet presAssocID="{FAEAE1DF-9AC5-444F-9493-11CE8363D571}" presName="spacer" presStyleCnt="0"/>
      <dgm:spPr/>
    </dgm:pt>
    <dgm:pt modelId="{E9828E93-B7B4-48CA-98E4-75FD42ECCF17}" type="pres">
      <dgm:prSet presAssocID="{2222306E-DC8B-430F-8A33-D87C8040E089}" presName="comp" presStyleCnt="0"/>
      <dgm:spPr/>
    </dgm:pt>
    <dgm:pt modelId="{FD0A2E84-69D9-42C5-A77E-551684DCC124}" type="pres">
      <dgm:prSet presAssocID="{2222306E-DC8B-430F-8A33-D87C8040E089}" presName="box" presStyleLbl="node1" presStyleIdx="2" presStyleCnt="6" custLinFactNeighborX="75" custLinFactNeighborY="-2239"/>
      <dgm:spPr/>
      <dgm:t>
        <a:bodyPr/>
        <a:lstStyle/>
        <a:p>
          <a:endParaRPr lang="en-US"/>
        </a:p>
      </dgm:t>
    </dgm:pt>
    <dgm:pt modelId="{BA46581D-A51D-4D7D-8B16-968149B2498B}" type="pres">
      <dgm:prSet presAssocID="{2222306E-DC8B-430F-8A33-D87C8040E089}" presName="img" presStyleLbl="fgImgPlace1" presStyleIdx="2" presStyleCnt="6" custAng="0" custScaleX="76553" custScaleY="100046" custLinFactNeighborX="-3649" custLinFactNeighborY="-5194"/>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692" t="-2381" r="692" b="-2381"/>
          </a:stretch>
        </a:blipFill>
      </dgm:spPr>
      <dgm:t>
        <a:bodyPr/>
        <a:lstStyle/>
        <a:p>
          <a:endParaRPr lang="en-US"/>
        </a:p>
      </dgm:t>
    </dgm:pt>
    <dgm:pt modelId="{C6433384-8ECF-4747-BB61-4CA22D5A1F32}" type="pres">
      <dgm:prSet presAssocID="{2222306E-DC8B-430F-8A33-D87C8040E089}" presName="text" presStyleLbl="node1" presStyleIdx="2" presStyleCnt="6">
        <dgm:presLayoutVars>
          <dgm:bulletEnabled val="1"/>
        </dgm:presLayoutVars>
      </dgm:prSet>
      <dgm:spPr/>
      <dgm:t>
        <a:bodyPr/>
        <a:lstStyle/>
        <a:p>
          <a:endParaRPr lang="en-US"/>
        </a:p>
      </dgm:t>
    </dgm:pt>
    <dgm:pt modelId="{735F4481-F1FE-4192-BA1A-5EADD15A7110}" type="pres">
      <dgm:prSet presAssocID="{737FCD8A-0BE6-4073-AC4B-4AB01C9613FF}" presName="spacer" presStyleCnt="0"/>
      <dgm:spPr/>
    </dgm:pt>
    <dgm:pt modelId="{74520517-FED9-44FE-8AB4-591D7585A286}" type="pres">
      <dgm:prSet presAssocID="{92CB6958-719F-4F4C-8B0A-9A64367518F4}" presName="comp" presStyleCnt="0"/>
      <dgm:spPr/>
    </dgm:pt>
    <dgm:pt modelId="{295D1023-46E5-472A-B2D8-41F6D37ACF03}" type="pres">
      <dgm:prSet presAssocID="{92CB6958-719F-4F4C-8B0A-9A64367518F4}" presName="box" presStyleLbl="node1" presStyleIdx="3" presStyleCnt="6"/>
      <dgm:spPr/>
      <dgm:t>
        <a:bodyPr/>
        <a:lstStyle/>
        <a:p>
          <a:endParaRPr lang="en-US"/>
        </a:p>
      </dgm:t>
    </dgm:pt>
    <dgm:pt modelId="{D702090C-D14E-440E-8511-61A3C85FBD5B}" type="pres">
      <dgm:prSet presAssocID="{92CB6958-719F-4F4C-8B0A-9A64367518F4}" presName="img" presStyleLbl="fgImgPlace1" presStyleIdx="3" presStyleCnt="6" custScaleX="76553"/>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t="-23" b="-23"/>
          </a:stretch>
        </a:blipFill>
      </dgm:spPr>
      <dgm:t>
        <a:bodyPr/>
        <a:lstStyle/>
        <a:p>
          <a:endParaRPr lang="en-US"/>
        </a:p>
      </dgm:t>
    </dgm:pt>
    <dgm:pt modelId="{01B8FD86-5F34-4B93-ADC0-0BD1F50582FB}" type="pres">
      <dgm:prSet presAssocID="{92CB6958-719F-4F4C-8B0A-9A64367518F4}" presName="text" presStyleLbl="node1" presStyleIdx="3" presStyleCnt="6">
        <dgm:presLayoutVars>
          <dgm:bulletEnabled val="1"/>
        </dgm:presLayoutVars>
      </dgm:prSet>
      <dgm:spPr/>
      <dgm:t>
        <a:bodyPr/>
        <a:lstStyle/>
        <a:p>
          <a:endParaRPr lang="en-US"/>
        </a:p>
      </dgm:t>
    </dgm:pt>
    <dgm:pt modelId="{3F9DA443-880A-412F-934D-D798FFB0E08D}" type="pres">
      <dgm:prSet presAssocID="{48B31132-98A5-4C47-AE25-7A6436988048}" presName="spacer" presStyleCnt="0"/>
      <dgm:spPr/>
    </dgm:pt>
    <dgm:pt modelId="{5901F82C-71B7-40F4-92AD-EE3C848A0872}" type="pres">
      <dgm:prSet presAssocID="{A453FE6A-E2FA-49E8-BEBC-8793D3EDD629}" presName="comp" presStyleCnt="0"/>
      <dgm:spPr/>
    </dgm:pt>
    <dgm:pt modelId="{765EC5CF-D6BA-4027-AA92-32F203F42272}" type="pres">
      <dgm:prSet presAssocID="{A453FE6A-E2FA-49E8-BEBC-8793D3EDD629}" presName="box" presStyleLbl="node1" presStyleIdx="4" presStyleCnt="6"/>
      <dgm:spPr/>
      <dgm:t>
        <a:bodyPr/>
        <a:lstStyle/>
        <a:p>
          <a:endParaRPr lang="en-US"/>
        </a:p>
      </dgm:t>
    </dgm:pt>
    <dgm:pt modelId="{9F5B3C3C-93A3-434D-AB08-013F3E880172}" type="pres">
      <dgm:prSet presAssocID="{A453FE6A-E2FA-49E8-BEBC-8793D3EDD629}" presName="img" presStyleLbl="fgImgPlace1" presStyleIdx="4" presStyleCnt="6" custScaleX="76553"/>
      <dgm:spPr>
        <a:blipFill>
          <a:blip xmlns:r="http://schemas.openxmlformats.org/officeDocument/2006/relationships" r:embed="rId5">
            <a:extLst>
              <a:ext uri="{28A0092B-C50C-407E-A947-70E740481C1C}">
                <a14:useLocalDpi xmlns:a14="http://schemas.microsoft.com/office/drawing/2010/main" val="0"/>
              </a:ext>
            </a:extLst>
          </a:blip>
          <a:srcRect/>
          <a:stretch>
            <a:fillRect t="-20000" b="-20000"/>
          </a:stretch>
        </a:blipFill>
      </dgm:spPr>
      <dgm:t>
        <a:bodyPr/>
        <a:lstStyle/>
        <a:p>
          <a:endParaRPr lang="en-US"/>
        </a:p>
      </dgm:t>
    </dgm:pt>
    <dgm:pt modelId="{90185419-E836-499F-9079-ACD8BE914378}" type="pres">
      <dgm:prSet presAssocID="{A453FE6A-E2FA-49E8-BEBC-8793D3EDD629}" presName="text" presStyleLbl="node1" presStyleIdx="4" presStyleCnt="6">
        <dgm:presLayoutVars>
          <dgm:bulletEnabled val="1"/>
        </dgm:presLayoutVars>
      </dgm:prSet>
      <dgm:spPr/>
      <dgm:t>
        <a:bodyPr/>
        <a:lstStyle/>
        <a:p>
          <a:endParaRPr lang="en-US"/>
        </a:p>
      </dgm:t>
    </dgm:pt>
    <dgm:pt modelId="{C9803BA5-AA98-46AB-B4FE-15A2E2497BC6}" type="pres">
      <dgm:prSet presAssocID="{48DC54BD-7090-4329-98CD-4DE7C15A6BA8}" presName="spacer" presStyleCnt="0"/>
      <dgm:spPr/>
    </dgm:pt>
    <dgm:pt modelId="{7F22925C-0475-4807-A265-1C0485D151EE}" type="pres">
      <dgm:prSet presAssocID="{7A02D14B-3D7B-42E7-9752-A186F340F2D3}" presName="comp" presStyleCnt="0"/>
      <dgm:spPr/>
    </dgm:pt>
    <dgm:pt modelId="{D5C710A5-BD19-4BC5-A09E-FB8A9F0324EC}" type="pres">
      <dgm:prSet presAssocID="{7A02D14B-3D7B-42E7-9752-A186F340F2D3}" presName="box" presStyleLbl="node1" presStyleIdx="5" presStyleCnt="6"/>
      <dgm:spPr/>
      <dgm:t>
        <a:bodyPr/>
        <a:lstStyle/>
        <a:p>
          <a:endParaRPr lang="en-US"/>
        </a:p>
      </dgm:t>
    </dgm:pt>
    <dgm:pt modelId="{181C9149-8539-4497-8E28-E4C694BDA69F}" type="pres">
      <dgm:prSet presAssocID="{7A02D14B-3D7B-42E7-9752-A186F340F2D3}" presName="img" presStyleLbl="fgImgPlace1" presStyleIdx="5" presStyleCnt="6" custScaleX="74642" custScaleY="97240"/>
      <dgm:spPr>
        <a:blipFill rotWithShape="1">
          <a:blip xmlns:r="http://schemas.openxmlformats.org/officeDocument/2006/relationships" r:embed="rId6"/>
          <a:stretch>
            <a:fillRect/>
          </a:stretch>
        </a:blipFill>
      </dgm:spPr>
      <dgm:t>
        <a:bodyPr/>
        <a:lstStyle/>
        <a:p>
          <a:endParaRPr lang="en-US"/>
        </a:p>
      </dgm:t>
    </dgm:pt>
    <dgm:pt modelId="{37A96219-5364-4E95-9F15-8A935FC1F844}" type="pres">
      <dgm:prSet presAssocID="{7A02D14B-3D7B-42E7-9752-A186F340F2D3}" presName="text" presStyleLbl="node1" presStyleIdx="5" presStyleCnt="6">
        <dgm:presLayoutVars>
          <dgm:bulletEnabled val="1"/>
        </dgm:presLayoutVars>
      </dgm:prSet>
      <dgm:spPr/>
      <dgm:t>
        <a:bodyPr/>
        <a:lstStyle/>
        <a:p>
          <a:endParaRPr lang="en-US"/>
        </a:p>
      </dgm:t>
    </dgm:pt>
  </dgm:ptLst>
  <dgm:cxnLst>
    <dgm:cxn modelId="{DAF77B94-A5F2-4415-B216-C54356F8D219}" type="presOf" srcId="{7EE150A1-54E4-4BBF-B97C-2BAC9DAA65D8}" destId="{38F8571E-C9F3-43AC-B33E-3E3CE20FE3BD}" srcOrd="0" destOrd="0" presId="urn:microsoft.com/office/officeart/2005/8/layout/vList4"/>
    <dgm:cxn modelId="{5080ED82-FD0B-46E5-9647-6C4B73FCF5BE}" type="presOf" srcId="{2EB77048-331C-46CC-8C05-A5233712331D}" destId="{AEB09E96-DC1C-4FBF-A4A9-5275AD2D2AA5}" srcOrd="0" destOrd="0" presId="urn:microsoft.com/office/officeart/2005/8/layout/vList4"/>
    <dgm:cxn modelId="{A8771670-7126-4569-92E3-304D7A7DB0DA}" type="presOf" srcId="{7A02D14B-3D7B-42E7-9752-A186F340F2D3}" destId="{D5C710A5-BD19-4BC5-A09E-FB8A9F0324EC}" srcOrd="0" destOrd="0" presId="urn:microsoft.com/office/officeart/2005/8/layout/vList4"/>
    <dgm:cxn modelId="{40812287-3045-4F3C-9AFF-6536C11E8F0C}" srcId="{2EB77048-331C-46CC-8C05-A5233712331D}" destId="{92CB6958-719F-4F4C-8B0A-9A64367518F4}" srcOrd="3" destOrd="0" parTransId="{C7B36197-CB7C-430D-A9E3-84D7F7B8CBEA}" sibTransId="{48B31132-98A5-4C47-AE25-7A6436988048}"/>
    <dgm:cxn modelId="{357E2748-757C-4276-8088-C156FA89FC1A}" type="presOf" srcId="{7A02D14B-3D7B-42E7-9752-A186F340F2D3}" destId="{37A96219-5364-4E95-9F15-8A935FC1F844}" srcOrd="1" destOrd="0" presId="urn:microsoft.com/office/officeart/2005/8/layout/vList4"/>
    <dgm:cxn modelId="{D09BC8CC-407F-4C5D-A3D4-85E5FA96F3CB}" type="presOf" srcId="{A453FE6A-E2FA-49E8-BEBC-8793D3EDD629}" destId="{765EC5CF-D6BA-4027-AA92-32F203F42272}" srcOrd="0" destOrd="0" presId="urn:microsoft.com/office/officeart/2005/8/layout/vList4"/>
    <dgm:cxn modelId="{C4D5740E-9B47-4FCA-9206-B65B5E1C9FA4}" type="presOf" srcId="{A453FE6A-E2FA-49E8-BEBC-8793D3EDD629}" destId="{90185419-E836-499F-9079-ACD8BE914378}" srcOrd="1" destOrd="0" presId="urn:microsoft.com/office/officeart/2005/8/layout/vList4"/>
    <dgm:cxn modelId="{E503C9BC-F236-41B2-805D-FE425FAB7389}" srcId="{2EB77048-331C-46CC-8C05-A5233712331D}" destId="{7EE150A1-54E4-4BBF-B97C-2BAC9DAA65D8}" srcOrd="1" destOrd="0" parTransId="{8D3A86F9-AA50-4CDD-BC62-45E89855D927}" sibTransId="{FAEAE1DF-9AC5-444F-9493-11CE8363D571}"/>
    <dgm:cxn modelId="{8BAFC36E-75B3-47E2-84E6-956E95CBD31E}" type="presOf" srcId="{2222306E-DC8B-430F-8A33-D87C8040E089}" destId="{C6433384-8ECF-4747-BB61-4CA22D5A1F32}" srcOrd="1" destOrd="0" presId="urn:microsoft.com/office/officeart/2005/8/layout/vList4"/>
    <dgm:cxn modelId="{B02CAF8E-C2B3-4F93-B7BD-B0BC74AC7ACD}" type="presOf" srcId="{92CB6958-719F-4F4C-8B0A-9A64367518F4}" destId="{295D1023-46E5-472A-B2D8-41F6D37ACF03}" srcOrd="0" destOrd="0" presId="urn:microsoft.com/office/officeart/2005/8/layout/vList4"/>
    <dgm:cxn modelId="{C65D0543-27AA-4F59-AD07-D01F903D57A7}" type="presOf" srcId="{2222306E-DC8B-430F-8A33-D87C8040E089}" destId="{FD0A2E84-69D9-42C5-A77E-551684DCC124}" srcOrd="0" destOrd="0" presId="urn:microsoft.com/office/officeart/2005/8/layout/vList4"/>
    <dgm:cxn modelId="{4C38DF0A-D3FB-44C9-A356-B88D5514F41C}" type="presOf" srcId="{7EE150A1-54E4-4BBF-B97C-2BAC9DAA65D8}" destId="{116F4BCA-585D-4685-A8EA-FC1E081B6CB2}" srcOrd="1" destOrd="0" presId="urn:microsoft.com/office/officeart/2005/8/layout/vList4"/>
    <dgm:cxn modelId="{80D21CE7-B0BE-4595-A685-ED6008BAFCB8}" srcId="{2EB77048-331C-46CC-8C05-A5233712331D}" destId="{A453FE6A-E2FA-49E8-BEBC-8793D3EDD629}" srcOrd="4" destOrd="0" parTransId="{19F2CA41-9ED7-41D7-81DC-CE66204CA943}" sibTransId="{48DC54BD-7090-4329-98CD-4DE7C15A6BA8}"/>
    <dgm:cxn modelId="{31437048-2CB6-462E-BC75-CF8BA66EBDA3}" srcId="{2EB77048-331C-46CC-8C05-A5233712331D}" destId="{2222306E-DC8B-430F-8A33-D87C8040E089}" srcOrd="2" destOrd="0" parTransId="{76459D9F-5908-4865-818B-F54AF230C84D}" sibTransId="{737FCD8A-0BE6-4073-AC4B-4AB01C9613FF}"/>
    <dgm:cxn modelId="{D663D036-FB0E-4A73-AEE3-BF63B118B8A1}" srcId="{2EB77048-331C-46CC-8C05-A5233712331D}" destId="{7A02D14B-3D7B-42E7-9752-A186F340F2D3}" srcOrd="5" destOrd="0" parTransId="{99A27D68-8F40-4B7E-A0FB-BA5FAFE3A8EC}" sibTransId="{791642F4-F975-4B0B-AE37-F11D9ABD5E6B}"/>
    <dgm:cxn modelId="{25D2D95B-4BA7-4E1E-805B-75C37762EF4A}" type="presOf" srcId="{4A1756B7-AABA-404F-AF4A-14A593CB7846}" destId="{1EA8128F-F390-4957-8E4B-8FF03C3B3422}" srcOrd="1" destOrd="0" presId="urn:microsoft.com/office/officeart/2005/8/layout/vList4"/>
    <dgm:cxn modelId="{73001F08-F821-420D-B5D5-47F1512E27D4}" type="presOf" srcId="{92CB6958-719F-4F4C-8B0A-9A64367518F4}" destId="{01B8FD86-5F34-4B93-ADC0-0BD1F50582FB}" srcOrd="1" destOrd="0" presId="urn:microsoft.com/office/officeart/2005/8/layout/vList4"/>
    <dgm:cxn modelId="{8FFBD44F-C2C8-4476-9204-115B085B32B2}" type="presOf" srcId="{4A1756B7-AABA-404F-AF4A-14A593CB7846}" destId="{6FCF1740-8F1C-472D-88CE-43866F67855F}" srcOrd="0" destOrd="0" presId="urn:microsoft.com/office/officeart/2005/8/layout/vList4"/>
    <dgm:cxn modelId="{1ED0B6F2-0285-4686-BD95-9600509BF456}" srcId="{2EB77048-331C-46CC-8C05-A5233712331D}" destId="{4A1756B7-AABA-404F-AF4A-14A593CB7846}" srcOrd="0" destOrd="0" parTransId="{0855EFC5-6A27-4A68-A2E3-3E6CA03BDBCB}" sibTransId="{D47BBECC-D468-4E98-8675-601D565A5DBD}"/>
    <dgm:cxn modelId="{3C48BE94-5763-45D6-B36E-409DA8F0F3F9}" type="presParOf" srcId="{AEB09E96-DC1C-4FBF-A4A9-5275AD2D2AA5}" destId="{9A0CB0BC-EB88-47A9-BBD0-A7BA9AA06145}" srcOrd="0" destOrd="0" presId="urn:microsoft.com/office/officeart/2005/8/layout/vList4"/>
    <dgm:cxn modelId="{656F9831-FEB6-461E-A4C5-E4FCF6E3DA01}" type="presParOf" srcId="{9A0CB0BC-EB88-47A9-BBD0-A7BA9AA06145}" destId="{6FCF1740-8F1C-472D-88CE-43866F67855F}" srcOrd="0" destOrd="0" presId="urn:microsoft.com/office/officeart/2005/8/layout/vList4"/>
    <dgm:cxn modelId="{A3E13617-59C7-4AD4-8F22-66220D9AC005}" type="presParOf" srcId="{9A0CB0BC-EB88-47A9-BBD0-A7BA9AA06145}" destId="{28AC2768-809E-4E43-832A-0C61990158EA}" srcOrd="1" destOrd="0" presId="urn:microsoft.com/office/officeart/2005/8/layout/vList4"/>
    <dgm:cxn modelId="{220B2F51-CFEE-4F5F-A1EB-B085444B6F4A}" type="presParOf" srcId="{9A0CB0BC-EB88-47A9-BBD0-A7BA9AA06145}" destId="{1EA8128F-F390-4957-8E4B-8FF03C3B3422}" srcOrd="2" destOrd="0" presId="urn:microsoft.com/office/officeart/2005/8/layout/vList4"/>
    <dgm:cxn modelId="{5FDB6E8A-37AF-4D3F-A4F8-CDEBAAB9476A}" type="presParOf" srcId="{AEB09E96-DC1C-4FBF-A4A9-5275AD2D2AA5}" destId="{8525E3D7-320C-4EDD-9A74-B3D73270FC5B}" srcOrd="1" destOrd="0" presId="urn:microsoft.com/office/officeart/2005/8/layout/vList4"/>
    <dgm:cxn modelId="{10F66459-9BE3-4A3B-9B74-55E56620F995}" type="presParOf" srcId="{AEB09E96-DC1C-4FBF-A4A9-5275AD2D2AA5}" destId="{8EC50087-063B-4C49-88E2-DA97A3F341CE}" srcOrd="2" destOrd="0" presId="urn:microsoft.com/office/officeart/2005/8/layout/vList4"/>
    <dgm:cxn modelId="{3174BACD-D34C-4B74-BAFD-DC791C80AC41}" type="presParOf" srcId="{8EC50087-063B-4C49-88E2-DA97A3F341CE}" destId="{38F8571E-C9F3-43AC-B33E-3E3CE20FE3BD}" srcOrd="0" destOrd="0" presId="urn:microsoft.com/office/officeart/2005/8/layout/vList4"/>
    <dgm:cxn modelId="{0046DCA7-8DC3-4C3E-B92C-1025EAAA18AD}" type="presParOf" srcId="{8EC50087-063B-4C49-88E2-DA97A3F341CE}" destId="{41FF8441-6F1D-4C03-A613-75CB546F9D37}" srcOrd="1" destOrd="0" presId="urn:microsoft.com/office/officeart/2005/8/layout/vList4"/>
    <dgm:cxn modelId="{9958D1AC-85A4-402E-9DC9-169D129A097B}" type="presParOf" srcId="{8EC50087-063B-4C49-88E2-DA97A3F341CE}" destId="{116F4BCA-585D-4685-A8EA-FC1E081B6CB2}" srcOrd="2" destOrd="0" presId="urn:microsoft.com/office/officeart/2005/8/layout/vList4"/>
    <dgm:cxn modelId="{7B251EBB-649F-4083-AD07-B56187E4F0FF}" type="presParOf" srcId="{AEB09E96-DC1C-4FBF-A4A9-5275AD2D2AA5}" destId="{2616EC03-3D87-465F-8986-419BFC8BBCD5}" srcOrd="3" destOrd="0" presId="urn:microsoft.com/office/officeart/2005/8/layout/vList4"/>
    <dgm:cxn modelId="{73C151C0-0422-4981-BC74-DC40E9077696}" type="presParOf" srcId="{AEB09E96-DC1C-4FBF-A4A9-5275AD2D2AA5}" destId="{E9828E93-B7B4-48CA-98E4-75FD42ECCF17}" srcOrd="4" destOrd="0" presId="urn:microsoft.com/office/officeart/2005/8/layout/vList4"/>
    <dgm:cxn modelId="{66503194-D208-4450-BAF8-8B43EA5C1F94}" type="presParOf" srcId="{E9828E93-B7B4-48CA-98E4-75FD42ECCF17}" destId="{FD0A2E84-69D9-42C5-A77E-551684DCC124}" srcOrd="0" destOrd="0" presId="urn:microsoft.com/office/officeart/2005/8/layout/vList4"/>
    <dgm:cxn modelId="{E10FE90D-2806-4B50-B4E8-56A31D63943B}" type="presParOf" srcId="{E9828E93-B7B4-48CA-98E4-75FD42ECCF17}" destId="{BA46581D-A51D-4D7D-8B16-968149B2498B}" srcOrd="1" destOrd="0" presId="urn:microsoft.com/office/officeart/2005/8/layout/vList4"/>
    <dgm:cxn modelId="{2E9714BB-E011-450A-B203-F7D996A2E741}" type="presParOf" srcId="{E9828E93-B7B4-48CA-98E4-75FD42ECCF17}" destId="{C6433384-8ECF-4747-BB61-4CA22D5A1F32}" srcOrd="2" destOrd="0" presId="urn:microsoft.com/office/officeart/2005/8/layout/vList4"/>
    <dgm:cxn modelId="{D8071507-A57F-42C3-9CF9-E7FCA2B50B3D}" type="presParOf" srcId="{AEB09E96-DC1C-4FBF-A4A9-5275AD2D2AA5}" destId="{735F4481-F1FE-4192-BA1A-5EADD15A7110}" srcOrd="5" destOrd="0" presId="urn:microsoft.com/office/officeart/2005/8/layout/vList4"/>
    <dgm:cxn modelId="{7947F1F8-237D-4A46-A612-C61CB300A6FF}" type="presParOf" srcId="{AEB09E96-DC1C-4FBF-A4A9-5275AD2D2AA5}" destId="{74520517-FED9-44FE-8AB4-591D7585A286}" srcOrd="6" destOrd="0" presId="urn:microsoft.com/office/officeart/2005/8/layout/vList4"/>
    <dgm:cxn modelId="{7CC014B8-383E-437B-B8CE-3CC1DCCD857D}" type="presParOf" srcId="{74520517-FED9-44FE-8AB4-591D7585A286}" destId="{295D1023-46E5-472A-B2D8-41F6D37ACF03}" srcOrd="0" destOrd="0" presId="urn:microsoft.com/office/officeart/2005/8/layout/vList4"/>
    <dgm:cxn modelId="{EAD1152F-25D0-4801-B81C-E891554B6A21}" type="presParOf" srcId="{74520517-FED9-44FE-8AB4-591D7585A286}" destId="{D702090C-D14E-440E-8511-61A3C85FBD5B}" srcOrd="1" destOrd="0" presId="urn:microsoft.com/office/officeart/2005/8/layout/vList4"/>
    <dgm:cxn modelId="{B981DA50-A18F-4EBB-885E-3D8CC85473AF}" type="presParOf" srcId="{74520517-FED9-44FE-8AB4-591D7585A286}" destId="{01B8FD86-5F34-4B93-ADC0-0BD1F50582FB}" srcOrd="2" destOrd="0" presId="urn:microsoft.com/office/officeart/2005/8/layout/vList4"/>
    <dgm:cxn modelId="{06469E0E-DB10-421B-8594-FB351BCF4A59}" type="presParOf" srcId="{AEB09E96-DC1C-4FBF-A4A9-5275AD2D2AA5}" destId="{3F9DA443-880A-412F-934D-D798FFB0E08D}" srcOrd="7" destOrd="0" presId="urn:microsoft.com/office/officeart/2005/8/layout/vList4"/>
    <dgm:cxn modelId="{20625C92-FE87-4CAA-B843-2E81ED3A0E3A}" type="presParOf" srcId="{AEB09E96-DC1C-4FBF-A4A9-5275AD2D2AA5}" destId="{5901F82C-71B7-40F4-92AD-EE3C848A0872}" srcOrd="8" destOrd="0" presId="urn:microsoft.com/office/officeart/2005/8/layout/vList4"/>
    <dgm:cxn modelId="{5465D63B-0061-4EE3-9634-B94286DF2E6A}" type="presParOf" srcId="{5901F82C-71B7-40F4-92AD-EE3C848A0872}" destId="{765EC5CF-D6BA-4027-AA92-32F203F42272}" srcOrd="0" destOrd="0" presId="urn:microsoft.com/office/officeart/2005/8/layout/vList4"/>
    <dgm:cxn modelId="{01B56952-AF4A-4F1C-8C73-9A9A3E8F4B8F}" type="presParOf" srcId="{5901F82C-71B7-40F4-92AD-EE3C848A0872}" destId="{9F5B3C3C-93A3-434D-AB08-013F3E880172}" srcOrd="1" destOrd="0" presId="urn:microsoft.com/office/officeart/2005/8/layout/vList4"/>
    <dgm:cxn modelId="{84D33E5E-A961-4DB7-8398-300C2705D5EE}" type="presParOf" srcId="{5901F82C-71B7-40F4-92AD-EE3C848A0872}" destId="{90185419-E836-499F-9079-ACD8BE914378}" srcOrd="2" destOrd="0" presId="urn:microsoft.com/office/officeart/2005/8/layout/vList4"/>
    <dgm:cxn modelId="{391F68ED-722A-4DD1-B42A-33D4B914AE33}" type="presParOf" srcId="{AEB09E96-DC1C-4FBF-A4A9-5275AD2D2AA5}" destId="{C9803BA5-AA98-46AB-B4FE-15A2E2497BC6}" srcOrd="9" destOrd="0" presId="urn:microsoft.com/office/officeart/2005/8/layout/vList4"/>
    <dgm:cxn modelId="{F47757AB-169B-4221-A4E9-F269F81DAB4B}" type="presParOf" srcId="{AEB09E96-DC1C-4FBF-A4A9-5275AD2D2AA5}" destId="{7F22925C-0475-4807-A265-1C0485D151EE}" srcOrd="10" destOrd="0" presId="urn:microsoft.com/office/officeart/2005/8/layout/vList4"/>
    <dgm:cxn modelId="{DF3C52B2-FDE8-4913-9ECC-E6E1C1CD05AD}" type="presParOf" srcId="{7F22925C-0475-4807-A265-1C0485D151EE}" destId="{D5C710A5-BD19-4BC5-A09E-FB8A9F0324EC}" srcOrd="0" destOrd="0" presId="urn:microsoft.com/office/officeart/2005/8/layout/vList4"/>
    <dgm:cxn modelId="{CE94E700-61CC-432A-B674-B90424A674F5}" type="presParOf" srcId="{7F22925C-0475-4807-A265-1C0485D151EE}" destId="{181C9149-8539-4497-8E28-E4C694BDA69F}" srcOrd="1" destOrd="0" presId="urn:microsoft.com/office/officeart/2005/8/layout/vList4"/>
    <dgm:cxn modelId="{07847068-0B99-41D2-B848-93D9FA227636}" type="presParOf" srcId="{7F22925C-0475-4807-A265-1C0485D151EE}" destId="{37A96219-5364-4E95-9F15-8A935FC1F844}"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1FBADDB-64D4-451D-827F-57D695435399}"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086175E0-0DE4-478C-8264-0D6B5FB5838D}">
      <dgm:prSet phldrT="[Text]"/>
      <dgm:spPr>
        <a:solidFill>
          <a:srgbClr val="0070C0"/>
        </a:solidFill>
      </dgm:spPr>
      <dgm:t>
        <a:bodyPr/>
        <a:lstStyle/>
        <a:p>
          <a:r>
            <a:rPr lang="en-US" altLang="en-US" dirty="0" smtClean="0">
              <a:effectLst/>
              <a:latin typeface="Calibri" panose="020F0502020204030204" pitchFamily="34" charset="0"/>
            </a:rPr>
            <a:t>Receive and download notifications from the IB relating to international applications</a:t>
          </a:r>
          <a:endParaRPr lang="en-US" dirty="0">
            <a:effectLst/>
          </a:endParaRPr>
        </a:p>
      </dgm:t>
    </dgm:pt>
    <dgm:pt modelId="{3E9B0F94-061B-4469-8A67-B58CCBF427DF}" type="parTrans" cxnId="{674EEC09-6A7E-4BB4-9C2E-138D3E406EB7}">
      <dgm:prSet/>
      <dgm:spPr/>
      <dgm:t>
        <a:bodyPr/>
        <a:lstStyle/>
        <a:p>
          <a:endParaRPr lang="en-US"/>
        </a:p>
      </dgm:t>
    </dgm:pt>
    <dgm:pt modelId="{322BB712-8FDD-4D5D-80DD-BDF81E3CA829}" type="sibTrans" cxnId="{674EEC09-6A7E-4BB4-9C2E-138D3E406EB7}">
      <dgm:prSet/>
      <dgm:spPr/>
      <dgm:t>
        <a:bodyPr/>
        <a:lstStyle/>
        <a:p>
          <a:endParaRPr lang="en-US"/>
        </a:p>
      </dgm:t>
    </dgm:pt>
    <dgm:pt modelId="{7157DF1F-7F1C-4CA9-9CF1-9023253819AC}">
      <dgm:prSet phldrT="[Text]"/>
      <dgm:spPr>
        <a:solidFill>
          <a:srgbClr val="0070C0"/>
        </a:solidFill>
      </dgm:spPr>
      <dgm:t>
        <a:bodyPr/>
        <a:lstStyle/>
        <a:p>
          <a:r>
            <a:rPr lang="en-US" altLang="en-US" dirty="0" smtClean="0">
              <a:effectLst/>
              <a:latin typeface="Calibri" panose="020F0502020204030204" pitchFamily="34" charset="0"/>
            </a:rPr>
            <a:t>Send corrections to irregularities or defects </a:t>
          </a:r>
          <a:endParaRPr lang="en-US" dirty="0">
            <a:effectLst/>
          </a:endParaRPr>
        </a:p>
      </dgm:t>
    </dgm:pt>
    <dgm:pt modelId="{4E9216A7-4C3F-4B5F-A936-152B1BAE4A71}" type="parTrans" cxnId="{6832F5ED-E00C-49AF-B59E-4740A306EF99}">
      <dgm:prSet/>
      <dgm:spPr/>
      <dgm:t>
        <a:bodyPr/>
        <a:lstStyle/>
        <a:p>
          <a:endParaRPr lang="en-US"/>
        </a:p>
      </dgm:t>
    </dgm:pt>
    <dgm:pt modelId="{7D255138-E4E4-4AEE-A98E-396AE308F563}" type="sibTrans" cxnId="{6832F5ED-E00C-49AF-B59E-4740A306EF99}">
      <dgm:prSet/>
      <dgm:spPr/>
      <dgm:t>
        <a:bodyPr/>
        <a:lstStyle/>
        <a:p>
          <a:endParaRPr lang="en-US"/>
        </a:p>
      </dgm:t>
    </dgm:pt>
    <dgm:pt modelId="{C8152ACD-08D7-417A-90A2-05386407DE7F}">
      <dgm:prSet phldrT="[Text]"/>
      <dgm:spPr>
        <a:solidFill>
          <a:srgbClr val="0070C0"/>
        </a:solidFill>
      </dgm:spPr>
      <dgm:t>
        <a:bodyPr/>
        <a:lstStyle/>
        <a:p>
          <a:r>
            <a:rPr lang="en-US" altLang="en-US" dirty="0" smtClean="0">
              <a:effectLst/>
              <a:latin typeface="Calibri" panose="020F0502020204030204" pitchFamily="34" charset="0"/>
            </a:rPr>
            <a:t>Retrieve in real-time current status of IA</a:t>
          </a:r>
          <a:endParaRPr lang="en-US" dirty="0">
            <a:effectLst/>
          </a:endParaRPr>
        </a:p>
      </dgm:t>
    </dgm:pt>
    <dgm:pt modelId="{C95D6ACD-DF1E-4B39-917A-D295C6E43D77}" type="parTrans" cxnId="{99550218-A712-4C2F-8156-725F93BF00D6}">
      <dgm:prSet/>
      <dgm:spPr/>
      <dgm:t>
        <a:bodyPr/>
        <a:lstStyle/>
        <a:p>
          <a:endParaRPr lang="en-US"/>
        </a:p>
      </dgm:t>
    </dgm:pt>
    <dgm:pt modelId="{3D253014-D0D4-4D47-B67C-AA1C61D1DDFC}" type="sibTrans" cxnId="{99550218-A712-4C2F-8156-725F93BF00D6}">
      <dgm:prSet/>
      <dgm:spPr/>
      <dgm:t>
        <a:bodyPr/>
        <a:lstStyle/>
        <a:p>
          <a:endParaRPr lang="en-US"/>
        </a:p>
      </dgm:t>
    </dgm:pt>
    <dgm:pt modelId="{B110527B-3432-4E6A-87DD-56C73255B727}" type="pres">
      <dgm:prSet presAssocID="{41FBADDB-64D4-451D-827F-57D695435399}" presName="linear" presStyleCnt="0">
        <dgm:presLayoutVars>
          <dgm:dir/>
          <dgm:resizeHandles val="exact"/>
        </dgm:presLayoutVars>
      </dgm:prSet>
      <dgm:spPr/>
      <dgm:t>
        <a:bodyPr/>
        <a:lstStyle/>
        <a:p>
          <a:endParaRPr lang="en-US"/>
        </a:p>
      </dgm:t>
    </dgm:pt>
    <dgm:pt modelId="{1DEDEE6E-78CB-40A1-ACAD-729CB3774495}" type="pres">
      <dgm:prSet presAssocID="{086175E0-0DE4-478C-8264-0D6B5FB5838D}" presName="comp" presStyleCnt="0"/>
      <dgm:spPr/>
    </dgm:pt>
    <dgm:pt modelId="{3C8EE141-8657-49B0-81A3-F7113DDEBC96}" type="pres">
      <dgm:prSet presAssocID="{086175E0-0DE4-478C-8264-0D6B5FB5838D}" presName="box" presStyleLbl="node1" presStyleIdx="0" presStyleCnt="3" custLinFactNeighborX="156" custLinFactNeighborY="-21356"/>
      <dgm:spPr/>
      <dgm:t>
        <a:bodyPr/>
        <a:lstStyle/>
        <a:p>
          <a:endParaRPr lang="en-US"/>
        </a:p>
      </dgm:t>
    </dgm:pt>
    <dgm:pt modelId="{C3D5ED54-7873-4AE4-ACEF-29CBC16B2D1B}" type="pres">
      <dgm:prSet presAssocID="{086175E0-0DE4-478C-8264-0D6B5FB5838D}" presName="img" presStyleLbl="fgImgPlace1" presStyleIdx="0" presStyleCnt="3" custScaleX="61685"/>
      <dgm:spPr/>
      <dgm:t>
        <a:bodyPr/>
        <a:lstStyle/>
        <a:p>
          <a:endParaRPr lang="en-US"/>
        </a:p>
      </dgm:t>
    </dgm:pt>
    <dgm:pt modelId="{19C5202C-EFB8-4EFF-88F8-8B043FDB24D6}" type="pres">
      <dgm:prSet presAssocID="{086175E0-0DE4-478C-8264-0D6B5FB5838D}" presName="text" presStyleLbl="node1" presStyleIdx="0" presStyleCnt="3">
        <dgm:presLayoutVars>
          <dgm:bulletEnabled val="1"/>
        </dgm:presLayoutVars>
      </dgm:prSet>
      <dgm:spPr/>
      <dgm:t>
        <a:bodyPr/>
        <a:lstStyle/>
        <a:p>
          <a:endParaRPr lang="en-US"/>
        </a:p>
      </dgm:t>
    </dgm:pt>
    <dgm:pt modelId="{286EFC89-B2B7-42ED-B6F5-E325BF810F20}" type="pres">
      <dgm:prSet presAssocID="{322BB712-8FDD-4D5D-80DD-BDF81E3CA829}" presName="spacer" presStyleCnt="0"/>
      <dgm:spPr/>
    </dgm:pt>
    <dgm:pt modelId="{AFBF09F9-5731-484F-991D-C53A5F9A3DE4}" type="pres">
      <dgm:prSet presAssocID="{7157DF1F-7F1C-4CA9-9CF1-9023253819AC}" presName="comp" presStyleCnt="0"/>
      <dgm:spPr/>
    </dgm:pt>
    <dgm:pt modelId="{8CA5D7AF-455C-429A-813F-F90D63E22673}" type="pres">
      <dgm:prSet presAssocID="{7157DF1F-7F1C-4CA9-9CF1-9023253819AC}" presName="box" presStyleLbl="node1" presStyleIdx="1" presStyleCnt="3" custLinFactNeighborX="200"/>
      <dgm:spPr/>
      <dgm:t>
        <a:bodyPr/>
        <a:lstStyle/>
        <a:p>
          <a:endParaRPr lang="en-US"/>
        </a:p>
      </dgm:t>
    </dgm:pt>
    <dgm:pt modelId="{E93F6BA9-9EEE-411F-A3D4-4E3D9F8B77F5}" type="pres">
      <dgm:prSet presAssocID="{7157DF1F-7F1C-4CA9-9CF1-9023253819AC}" presName="img" presStyleLbl="fgImgPlace1" presStyleIdx="1" presStyleCnt="3" custScaleX="61685" custLinFactY="-34924" custLinFactNeighborX="1050" custLinFactNeighborY="-10000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3000" b="-13000"/>
          </a:stretch>
        </a:blipFill>
      </dgm:spPr>
      <dgm:t>
        <a:bodyPr/>
        <a:lstStyle/>
        <a:p>
          <a:endParaRPr lang="en-US"/>
        </a:p>
      </dgm:t>
    </dgm:pt>
    <dgm:pt modelId="{004FD9E0-41AC-4777-8CFF-23F899264091}" type="pres">
      <dgm:prSet presAssocID="{7157DF1F-7F1C-4CA9-9CF1-9023253819AC}" presName="text" presStyleLbl="node1" presStyleIdx="1" presStyleCnt="3">
        <dgm:presLayoutVars>
          <dgm:bulletEnabled val="1"/>
        </dgm:presLayoutVars>
      </dgm:prSet>
      <dgm:spPr/>
      <dgm:t>
        <a:bodyPr/>
        <a:lstStyle/>
        <a:p>
          <a:endParaRPr lang="en-US"/>
        </a:p>
      </dgm:t>
    </dgm:pt>
    <dgm:pt modelId="{18747F18-994B-4163-93DC-803434B6872A}" type="pres">
      <dgm:prSet presAssocID="{7D255138-E4E4-4AEE-A98E-396AE308F563}" presName="spacer" presStyleCnt="0"/>
      <dgm:spPr/>
    </dgm:pt>
    <dgm:pt modelId="{578B9101-198B-491A-85CF-E254EDFCA2DE}" type="pres">
      <dgm:prSet presAssocID="{C8152ACD-08D7-417A-90A2-05386407DE7F}" presName="comp" presStyleCnt="0"/>
      <dgm:spPr/>
    </dgm:pt>
    <dgm:pt modelId="{A3DB09EA-950E-4F46-964C-1D8F07A4761D}" type="pres">
      <dgm:prSet presAssocID="{C8152ACD-08D7-417A-90A2-05386407DE7F}" presName="box" presStyleLbl="node1" presStyleIdx="2" presStyleCnt="3" custLinFactNeighborX="156" custLinFactNeighborY="-1356"/>
      <dgm:spPr/>
      <dgm:t>
        <a:bodyPr/>
        <a:lstStyle/>
        <a:p>
          <a:endParaRPr lang="en-US"/>
        </a:p>
      </dgm:t>
    </dgm:pt>
    <dgm:pt modelId="{F98D05F0-8EB9-485F-9B37-1C52486069A3}" type="pres">
      <dgm:prSet presAssocID="{C8152ACD-08D7-417A-90A2-05386407DE7F}" presName="img" presStyleLbl="fgImgPlace1" presStyleIdx="2" presStyleCnt="3" custScaleX="63129" custLinFactNeighborX="415" custLinFactNeighborY="-3084"/>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2132" t="-2494" r="2132" b="-2494"/>
          </a:stretch>
        </a:blipFill>
      </dgm:spPr>
      <dgm:t>
        <a:bodyPr/>
        <a:lstStyle/>
        <a:p>
          <a:endParaRPr lang="en-US"/>
        </a:p>
      </dgm:t>
    </dgm:pt>
    <dgm:pt modelId="{83DDA2F2-4F2D-4843-9276-9FFD7A1E08E1}" type="pres">
      <dgm:prSet presAssocID="{C8152ACD-08D7-417A-90A2-05386407DE7F}" presName="text" presStyleLbl="node1" presStyleIdx="2" presStyleCnt="3">
        <dgm:presLayoutVars>
          <dgm:bulletEnabled val="1"/>
        </dgm:presLayoutVars>
      </dgm:prSet>
      <dgm:spPr/>
      <dgm:t>
        <a:bodyPr/>
        <a:lstStyle/>
        <a:p>
          <a:endParaRPr lang="en-US"/>
        </a:p>
      </dgm:t>
    </dgm:pt>
  </dgm:ptLst>
  <dgm:cxnLst>
    <dgm:cxn modelId="{311425FB-73FF-4E9C-9178-C054D8976B53}" type="presOf" srcId="{41FBADDB-64D4-451D-827F-57D695435399}" destId="{B110527B-3432-4E6A-87DD-56C73255B727}" srcOrd="0" destOrd="0" presId="urn:microsoft.com/office/officeart/2005/8/layout/vList4"/>
    <dgm:cxn modelId="{D2C73448-D596-4E1F-87A7-2D2F91FE3C2B}" type="presOf" srcId="{C8152ACD-08D7-417A-90A2-05386407DE7F}" destId="{83DDA2F2-4F2D-4843-9276-9FFD7A1E08E1}" srcOrd="1" destOrd="0" presId="urn:microsoft.com/office/officeart/2005/8/layout/vList4"/>
    <dgm:cxn modelId="{8D437F93-884D-4BA1-AC19-6EAA83F20DF6}" type="presOf" srcId="{086175E0-0DE4-478C-8264-0D6B5FB5838D}" destId="{3C8EE141-8657-49B0-81A3-F7113DDEBC96}" srcOrd="0" destOrd="0" presId="urn:microsoft.com/office/officeart/2005/8/layout/vList4"/>
    <dgm:cxn modelId="{99550218-A712-4C2F-8156-725F93BF00D6}" srcId="{41FBADDB-64D4-451D-827F-57D695435399}" destId="{C8152ACD-08D7-417A-90A2-05386407DE7F}" srcOrd="2" destOrd="0" parTransId="{C95D6ACD-DF1E-4B39-917A-D295C6E43D77}" sibTransId="{3D253014-D0D4-4D47-B67C-AA1C61D1DDFC}"/>
    <dgm:cxn modelId="{674EEC09-6A7E-4BB4-9C2E-138D3E406EB7}" srcId="{41FBADDB-64D4-451D-827F-57D695435399}" destId="{086175E0-0DE4-478C-8264-0D6B5FB5838D}" srcOrd="0" destOrd="0" parTransId="{3E9B0F94-061B-4469-8A67-B58CCBF427DF}" sibTransId="{322BB712-8FDD-4D5D-80DD-BDF81E3CA829}"/>
    <dgm:cxn modelId="{7F55CACF-5994-4DAC-AC09-663E8F10690D}" type="presOf" srcId="{086175E0-0DE4-478C-8264-0D6B5FB5838D}" destId="{19C5202C-EFB8-4EFF-88F8-8B043FDB24D6}" srcOrd="1" destOrd="0" presId="urn:microsoft.com/office/officeart/2005/8/layout/vList4"/>
    <dgm:cxn modelId="{28423BD6-A204-4706-BB0D-665C10F53CF8}" type="presOf" srcId="{C8152ACD-08D7-417A-90A2-05386407DE7F}" destId="{A3DB09EA-950E-4F46-964C-1D8F07A4761D}" srcOrd="0" destOrd="0" presId="urn:microsoft.com/office/officeart/2005/8/layout/vList4"/>
    <dgm:cxn modelId="{6832F5ED-E00C-49AF-B59E-4740A306EF99}" srcId="{41FBADDB-64D4-451D-827F-57D695435399}" destId="{7157DF1F-7F1C-4CA9-9CF1-9023253819AC}" srcOrd="1" destOrd="0" parTransId="{4E9216A7-4C3F-4B5F-A936-152B1BAE4A71}" sibTransId="{7D255138-E4E4-4AEE-A98E-396AE308F563}"/>
    <dgm:cxn modelId="{56956010-394E-4BA4-BD97-F4264BFCFD27}" type="presOf" srcId="{7157DF1F-7F1C-4CA9-9CF1-9023253819AC}" destId="{8CA5D7AF-455C-429A-813F-F90D63E22673}" srcOrd="0" destOrd="0" presId="urn:microsoft.com/office/officeart/2005/8/layout/vList4"/>
    <dgm:cxn modelId="{F5E8265B-96D8-464E-A579-2B3ED228844C}" type="presOf" srcId="{7157DF1F-7F1C-4CA9-9CF1-9023253819AC}" destId="{004FD9E0-41AC-4777-8CFF-23F899264091}" srcOrd="1" destOrd="0" presId="urn:microsoft.com/office/officeart/2005/8/layout/vList4"/>
    <dgm:cxn modelId="{40969DAA-6062-48D1-839A-8827DE69AC6A}" type="presParOf" srcId="{B110527B-3432-4E6A-87DD-56C73255B727}" destId="{1DEDEE6E-78CB-40A1-ACAD-729CB3774495}" srcOrd="0" destOrd="0" presId="urn:microsoft.com/office/officeart/2005/8/layout/vList4"/>
    <dgm:cxn modelId="{38DF52DF-3747-4DF5-8A13-5D98304B8581}" type="presParOf" srcId="{1DEDEE6E-78CB-40A1-ACAD-729CB3774495}" destId="{3C8EE141-8657-49B0-81A3-F7113DDEBC96}" srcOrd="0" destOrd="0" presId="urn:microsoft.com/office/officeart/2005/8/layout/vList4"/>
    <dgm:cxn modelId="{B019BC37-6452-4ABD-8B68-59D9BFEEC0B7}" type="presParOf" srcId="{1DEDEE6E-78CB-40A1-ACAD-729CB3774495}" destId="{C3D5ED54-7873-4AE4-ACEF-29CBC16B2D1B}" srcOrd="1" destOrd="0" presId="urn:microsoft.com/office/officeart/2005/8/layout/vList4"/>
    <dgm:cxn modelId="{0B238544-847F-400C-82BA-2C3CE638283D}" type="presParOf" srcId="{1DEDEE6E-78CB-40A1-ACAD-729CB3774495}" destId="{19C5202C-EFB8-4EFF-88F8-8B043FDB24D6}" srcOrd="2" destOrd="0" presId="urn:microsoft.com/office/officeart/2005/8/layout/vList4"/>
    <dgm:cxn modelId="{2C07B50E-AFB6-40C6-8E68-5F77DFA264E2}" type="presParOf" srcId="{B110527B-3432-4E6A-87DD-56C73255B727}" destId="{286EFC89-B2B7-42ED-B6F5-E325BF810F20}" srcOrd="1" destOrd="0" presId="urn:microsoft.com/office/officeart/2005/8/layout/vList4"/>
    <dgm:cxn modelId="{802ECE08-A0C8-483A-A861-38A7261B15D3}" type="presParOf" srcId="{B110527B-3432-4E6A-87DD-56C73255B727}" destId="{AFBF09F9-5731-484F-991D-C53A5F9A3DE4}" srcOrd="2" destOrd="0" presId="urn:microsoft.com/office/officeart/2005/8/layout/vList4"/>
    <dgm:cxn modelId="{4FA6C664-D5E4-4DF1-9BA8-EF58BD8758CF}" type="presParOf" srcId="{AFBF09F9-5731-484F-991D-C53A5F9A3DE4}" destId="{8CA5D7AF-455C-429A-813F-F90D63E22673}" srcOrd="0" destOrd="0" presId="urn:microsoft.com/office/officeart/2005/8/layout/vList4"/>
    <dgm:cxn modelId="{169ABCE1-CDE9-4629-8752-7F48F9FF4C0D}" type="presParOf" srcId="{AFBF09F9-5731-484F-991D-C53A5F9A3DE4}" destId="{E93F6BA9-9EEE-411F-A3D4-4E3D9F8B77F5}" srcOrd="1" destOrd="0" presId="urn:microsoft.com/office/officeart/2005/8/layout/vList4"/>
    <dgm:cxn modelId="{CD0CBBDD-F720-4D30-96D3-80D7672697E2}" type="presParOf" srcId="{AFBF09F9-5731-484F-991D-C53A5F9A3DE4}" destId="{004FD9E0-41AC-4777-8CFF-23F899264091}" srcOrd="2" destOrd="0" presId="urn:microsoft.com/office/officeart/2005/8/layout/vList4"/>
    <dgm:cxn modelId="{8FBBF976-9C70-4667-92D7-19022527C051}" type="presParOf" srcId="{B110527B-3432-4E6A-87DD-56C73255B727}" destId="{18747F18-994B-4163-93DC-803434B6872A}" srcOrd="3" destOrd="0" presId="urn:microsoft.com/office/officeart/2005/8/layout/vList4"/>
    <dgm:cxn modelId="{41B24C41-4CB3-427D-AFFD-62E44823C16A}" type="presParOf" srcId="{B110527B-3432-4E6A-87DD-56C73255B727}" destId="{578B9101-198B-491A-85CF-E254EDFCA2DE}" srcOrd="4" destOrd="0" presId="urn:microsoft.com/office/officeart/2005/8/layout/vList4"/>
    <dgm:cxn modelId="{09BC9AEF-D9B9-45CC-A4D3-891E24017052}" type="presParOf" srcId="{578B9101-198B-491A-85CF-E254EDFCA2DE}" destId="{A3DB09EA-950E-4F46-964C-1D8F07A4761D}" srcOrd="0" destOrd="0" presId="urn:microsoft.com/office/officeart/2005/8/layout/vList4"/>
    <dgm:cxn modelId="{9DE249E5-3A8D-4BB1-8F2D-7A998B190BEB}" type="presParOf" srcId="{578B9101-198B-491A-85CF-E254EDFCA2DE}" destId="{F98D05F0-8EB9-485F-9B37-1C52486069A3}" srcOrd="1" destOrd="0" presId="urn:microsoft.com/office/officeart/2005/8/layout/vList4"/>
    <dgm:cxn modelId="{16641920-CDE2-46B7-B4DF-AD9386AC5D1A}" type="presParOf" srcId="{578B9101-198B-491A-85CF-E254EDFCA2DE}" destId="{83DDA2F2-4F2D-4843-9276-9FFD7A1E08E1}"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EBFD52-AB61-4A5E-8F75-C8B2D43696DE}" type="doc">
      <dgm:prSet loTypeId="urn:microsoft.com/office/officeart/2005/8/layout/vList3#1" loCatId="list" qsTypeId="urn:microsoft.com/office/officeart/2005/8/quickstyle/simple1" qsCatId="simple" csTypeId="urn:microsoft.com/office/officeart/2005/8/colors/accent1_2" csCatId="accent1" phldr="1"/>
      <dgm:spPr/>
    </dgm:pt>
    <dgm:pt modelId="{D76BE500-413F-47BC-B568-EA63BAE281D4}">
      <dgm:prSet phldrT="[Text]" custT="1"/>
      <dgm:spPr>
        <a:xfrm rot="10800000">
          <a:off x="384335" y="107783"/>
          <a:ext cx="5399997" cy="652647"/>
        </a:xfrm>
        <a:solidFill>
          <a:srgbClr val="0070C0"/>
        </a:solidFill>
        <a:ln w="25400" cap="flat" cmpd="sng" algn="ctr">
          <a:solidFill>
            <a:sysClr val="window" lastClr="FFFFFF">
              <a:hueOff val="0"/>
              <a:satOff val="0"/>
              <a:lumOff val="0"/>
              <a:alphaOff val="0"/>
            </a:sysClr>
          </a:solidFill>
          <a:prstDash val="solid"/>
        </a:ln>
        <a:effectLst/>
      </dgm:spPr>
      <dgm:t>
        <a:bodyPr/>
        <a:lstStyle/>
        <a:p>
          <a:r>
            <a:rPr lang="en-US" sz="2200" dirty="0" smtClean="0">
              <a:solidFill>
                <a:sysClr val="window" lastClr="FFFFFF"/>
              </a:solidFill>
              <a:latin typeface="Calibri" panose="020F0502020204030204" pitchFamily="34" charset="0"/>
              <a:ea typeface="+mn-ea"/>
              <a:cs typeface="+mn-cs"/>
            </a:rPr>
            <a:t>Basic features and advantages</a:t>
          </a:r>
          <a:endParaRPr lang="en-US" sz="2200" dirty="0">
            <a:solidFill>
              <a:sysClr val="window" lastClr="FFFFFF"/>
            </a:solidFill>
            <a:latin typeface="Calibri" panose="020F0502020204030204" pitchFamily="34" charset="0"/>
            <a:ea typeface="+mn-ea"/>
            <a:cs typeface="+mn-cs"/>
          </a:endParaRPr>
        </a:p>
      </dgm:t>
    </dgm:pt>
    <dgm:pt modelId="{8BD91766-39D5-493D-87E7-8139ECA3F221}" type="parTrans" cxnId="{EFEBA5C3-1D0F-4B9F-AF70-2FE1F4FD7135}">
      <dgm:prSet/>
      <dgm:spPr/>
      <dgm:t>
        <a:bodyPr/>
        <a:lstStyle/>
        <a:p>
          <a:endParaRPr lang="en-US"/>
        </a:p>
      </dgm:t>
    </dgm:pt>
    <dgm:pt modelId="{9DEAD7A5-E811-4F53-B433-9F38A25434CE}" type="sibTrans" cxnId="{EFEBA5C3-1D0F-4B9F-AF70-2FE1F4FD7135}">
      <dgm:prSet/>
      <dgm:spPr/>
      <dgm:t>
        <a:bodyPr/>
        <a:lstStyle/>
        <a:p>
          <a:endParaRPr lang="en-US"/>
        </a:p>
      </dgm:t>
    </dgm:pt>
    <dgm:pt modelId="{918F066A-E294-4F2A-ABE1-246601413A4E}">
      <dgm:prSet phldrT="[Text]" custT="1"/>
      <dgm:spPr>
        <a:xfrm rot="10800000">
          <a:off x="737471" y="1131154"/>
          <a:ext cx="5399997" cy="652647"/>
        </a:xfrm>
        <a:solidFill>
          <a:srgbClr val="0070C0"/>
        </a:solidFill>
        <a:ln w="25400" cap="flat" cmpd="sng" algn="ctr">
          <a:solidFill>
            <a:sysClr val="window" lastClr="FFFFFF">
              <a:hueOff val="0"/>
              <a:satOff val="0"/>
              <a:lumOff val="0"/>
              <a:alphaOff val="0"/>
            </a:sysClr>
          </a:solidFill>
          <a:prstDash val="solid"/>
        </a:ln>
        <a:effectLst/>
      </dgm:spPr>
      <dgm:t>
        <a:bodyPr/>
        <a:lstStyle/>
        <a:p>
          <a:r>
            <a:rPr lang="en-US" sz="2200" dirty="0" smtClean="0">
              <a:solidFill>
                <a:sysClr val="window" lastClr="FFFFFF"/>
              </a:solidFill>
              <a:latin typeface="Calibri" panose="020F0502020204030204" pitchFamily="34" charset="0"/>
              <a:ea typeface="+mn-ea"/>
              <a:cs typeface="+mn-cs"/>
            </a:rPr>
            <a:t>  Legal framework</a:t>
          </a:r>
          <a:endParaRPr lang="en-US" sz="2200" dirty="0">
            <a:solidFill>
              <a:sysClr val="window" lastClr="FFFFFF"/>
            </a:solidFill>
            <a:latin typeface="Calibri" panose="020F0502020204030204" pitchFamily="34" charset="0"/>
            <a:ea typeface="+mn-ea"/>
            <a:cs typeface="+mn-cs"/>
          </a:endParaRPr>
        </a:p>
      </dgm:t>
    </dgm:pt>
    <dgm:pt modelId="{81904666-DDE4-4425-A580-1134530371DD}" type="parTrans" cxnId="{C96B6026-90B3-4EEC-AF7B-A23C2930F35F}">
      <dgm:prSet/>
      <dgm:spPr/>
      <dgm:t>
        <a:bodyPr/>
        <a:lstStyle/>
        <a:p>
          <a:endParaRPr lang="en-US"/>
        </a:p>
      </dgm:t>
    </dgm:pt>
    <dgm:pt modelId="{B819D54C-4237-458F-AB19-24F095791837}" type="sibTrans" cxnId="{C96B6026-90B3-4EEC-AF7B-A23C2930F35F}">
      <dgm:prSet/>
      <dgm:spPr/>
      <dgm:t>
        <a:bodyPr/>
        <a:lstStyle/>
        <a:p>
          <a:endParaRPr lang="en-US"/>
        </a:p>
      </dgm:t>
    </dgm:pt>
    <dgm:pt modelId="{06D8D6F3-0E4D-4039-816F-B94DE56B26B3}">
      <dgm:prSet phldrT="[Text]" custT="1"/>
      <dgm:spPr>
        <a:xfrm rot="10800000">
          <a:off x="1118476" y="2069251"/>
          <a:ext cx="5399997" cy="652647"/>
        </a:xfrm>
        <a:solidFill>
          <a:srgbClr val="0070C0"/>
        </a:solidFill>
        <a:ln w="25400" cap="flat" cmpd="sng" algn="ctr">
          <a:solidFill>
            <a:sysClr val="window" lastClr="FFFFFF">
              <a:hueOff val="0"/>
              <a:satOff val="0"/>
              <a:lumOff val="0"/>
              <a:alphaOff val="0"/>
            </a:sysClr>
          </a:solidFill>
          <a:prstDash val="solid"/>
        </a:ln>
        <a:effectLst/>
      </dgm:spPr>
      <dgm:t>
        <a:bodyPr/>
        <a:lstStyle/>
        <a:p>
          <a:r>
            <a:rPr lang="en-US" sz="2200" dirty="0" smtClean="0">
              <a:solidFill>
                <a:sysClr val="window" lastClr="FFFFFF"/>
              </a:solidFill>
              <a:latin typeface="Calibri" panose="020F0502020204030204" pitchFamily="34" charset="0"/>
              <a:ea typeface="+mn-ea"/>
              <a:cs typeface="+mn-cs"/>
            </a:rPr>
            <a:t>Going global – geographical scope</a:t>
          </a:r>
          <a:endParaRPr lang="en-US" sz="2200" dirty="0">
            <a:solidFill>
              <a:sysClr val="window" lastClr="FFFFFF"/>
            </a:solidFill>
            <a:latin typeface="Calibri" panose="020F0502020204030204" pitchFamily="34" charset="0"/>
            <a:ea typeface="+mn-ea"/>
            <a:cs typeface="+mn-cs"/>
          </a:endParaRPr>
        </a:p>
      </dgm:t>
    </dgm:pt>
    <dgm:pt modelId="{60C5DD93-76FE-4BE4-A2C7-D0CC62863D0D}" type="parTrans" cxnId="{CEC8D8C1-5D97-4EF9-99AA-B7DA1F8552AB}">
      <dgm:prSet/>
      <dgm:spPr/>
      <dgm:t>
        <a:bodyPr/>
        <a:lstStyle/>
        <a:p>
          <a:endParaRPr lang="en-US"/>
        </a:p>
      </dgm:t>
    </dgm:pt>
    <dgm:pt modelId="{9EFE971D-8BB2-4D98-AF51-CFCFDDEA75D0}" type="sibTrans" cxnId="{CEC8D8C1-5D97-4EF9-99AA-B7DA1F8552AB}">
      <dgm:prSet/>
      <dgm:spPr/>
      <dgm:t>
        <a:bodyPr/>
        <a:lstStyle/>
        <a:p>
          <a:endParaRPr lang="en-US"/>
        </a:p>
      </dgm:t>
    </dgm:pt>
    <dgm:pt modelId="{5211C9CB-DC3D-42E4-A5E3-B3F961657277}">
      <dgm:prSet phldrT="[Text]" custT="1"/>
      <dgm:spPr>
        <a:xfrm rot="10800000">
          <a:off x="1499480" y="3007356"/>
          <a:ext cx="5399997" cy="652647"/>
        </a:xfrm>
        <a:solidFill>
          <a:srgbClr val="0070C0"/>
        </a:solidFill>
        <a:ln w="25400" cap="flat" cmpd="sng" algn="ctr">
          <a:solidFill>
            <a:sysClr val="window" lastClr="FFFFFF">
              <a:hueOff val="0"/>
              <a:satOff val="0"/>
              <a:lumOff val="0"/>
              <a:alphaOff val="0"/>
            </a:sysClr>
          </a:solidFill>
          <a:prstDash val="solid"/>
        </a:ln>
        <a:effectLst/>
      </dgm:spPr>
      <dgm:t>
        <a:bodyPr/>
        <a:lstStyle/>
        <a:p>
          <a:r>
            <a:rPr lang="en-US" sz="2200" dirty="0" smtClean="0">
              <a:solidFill>
                <a:sysClr val="window" lastClr="FFFFFF"/>
              </a:solidFill>
              <a:latin typeface="Calibri" panose="020F0502020204030204" pitchFamily="34" charset="0"/>
              <a:ea typeface="+mn-ea"/>
              <a:cs typeface="+mn-cs"/>
            </a:rPr>
            <a:t>Some statistics</a:t>
          </a:r>
          <a:endParaRPr lang="en-US" sz="2200" dirty="0">
            <a:solidFill>
              <a:sysClr val="window" lastClr="FFFFFF"/>
            </a:solidFill>
            <a:latin typeface="Calibri" panose="020F0502020204030204" pitchFamily="34" charset="0"/>
            <a:ea typeface="+mn-ea"/>
            <a:cs typeface="+mn-cs"/>
          </a:endParaRPr>
        </a:p>
      </dgm:t>
    </dgm:pt>
    <dgm:pt modelId="{8D77A381-AAD3-41E6-923A-9CB72D90BBDD}" type="parTrans" cxnId="{372F440E-3264-459E-A459-CB931514D608}">
      <dgm:prSet/>
      <dgm:spPr/>
      <dgm:t>
        <a:bodyPr/>
        <a:lstStyle/>
        <a:p>
          <a:endParaRPr lang="en-US"/>
        </a:p>
      </dgm:t>
    </dgm:pt>
    <dgm:pt modelId="{BE38F2E9-AA2E-4278-A6F9-6C7C2951D9DF}" type="sibTrans" cxnId="{372F440E-3264-459E-A459-CB931514D608}">
      <dgm:prSet/>
      <dgm:spPr/>
      <dgm:t>
        <a:bodyPr/>
        <a:lstStyle/>
        <a:p>
          <a:endParaRPr lang="en-US"/>
        </a:p>
      </dgm:t>
    </dgm:pt>
    <dgm:pt modelId="{FAF1CF43-4F9D-4881-8ED7-C8E4F1FEB12D}">
      <dgm:prSet phldrT="[Text]" custT="1"/>
      <dgm:spPr>
        <a:xfrm rot="10800000">
          <a:off x="1934217" y="3945460"/>
          <a:ext cx="5399997" cy="652647"/>
        </a:xfrm>
        <a:solidFill>
          <a:srgbClr val="0070C0"/>
        </a:solidFill>
        <a:ln w="25400" cap="flat" cmpd="sng" algn="ctr">
          <a:solidFill>
            <a:sysClr val="window" lastClr="FFFFFF">
              <a:hueOff val="0"/>
              <a:satOff val="0"/>
              <a:lumOff val="0"/>
              <a:alphaOff val="0"/>
            </a:sysClr>
          </a:solidFill>
          <a:prstDash val="solid"/>
        </a:ln>
        <a:effectLst/>
      </dgm:spPr>
      <dgm:t>
        <a:bodyPr/>
        <a:lstStyle/>
        <a:p>
          <a:pPr>
            <a:lnSpc>
              <a:spcPct val="100000"/>
            </a:lnSpc>
            <a:spcAft>
              <a:spcPts val="0"/>
            </a:spcAft>
          </a:pPr>
          <a:r>
            <a:rPr lang="en-US" sz="2200" dirty="0" smtClean="0">
              <a:solidFill>
                <a:sysClr val="window" lastClr="FFFFFF"/>
              </a:solidFill>
              <a:latin typeface="Calibri" panose="020F0502020204030204" pitchFamily="34" charset="0"/>
              <a:ea typeface="+mn-ea"/>
              <a:cs typeface="+mn-cs"/>
            </a:rPr>
            <a:t>Latest developments and </a:t>
          </a:r>
        </a:p>
        <a:p>
          <a:pPr>
            <a:lnSpc>
              <a:spcPct val="100000"/>
            </a:lnSpc>
            <a:spcAft>
              <a:spcPts val="0"/>
            </a:spcAft>
          </a:pPr>
          <a:r>
            <a:rPr lang="en-US" sz="2200" dirty="0" smtClean="0">
              <a:solidFill>
                <a:sysClr val="window" lastClr="FFFFFF"/>
              </a:solidFill>
              <a:latin typeface="Calibri" panose="020F0502020204030204" pitchFamily="34" charset="0"/>
              <a:ea typeface="+mn-ea"/>
              <a:cs typeface="+mn-cs"/>
            </a:rPr>
            <a:t>upcoming features</a:t>
          </a:r>
          <a:endParaRPr lang="en-US" sz="2200" dirty="0">
            <a:solidFill>
              <a:sysClr val="window" lastClr="FFFFFF"/>
            </a:solidFill>
            <a:latin typeface="Calibri" panose="020F0502020204030204" pitchFamily="34" charset="0"/>
            <a:ea typeface="+mn-ea"/>
            <a:cs typeface="+mn-cs"/>
          </a:endParaRPr>
        </a:p>
      </dgm:t>
    </dgm:pt>
    <dgm:pt modelId="{C9A646EB-B253-4415-8544-E42F2A6AAF85}" type="parTrans" cxnId="{431A0806-099B-428C-904B-A7853CE89B6A}">
      <dgm:prSet/>
      <dgm:spPr/>
      <dgm:t>
        <a:bodyPr/>
        <a:lstStyle/>
        <a:p>
          <a:endParaRPr lang="en-US"/>
        </a:p>
      </dgm:t>
    </dgm:pt>
    <dgm:pt modelId="{D6CDC72F-1F07-4AE8-8B02-41038232B5F3}" type="sibTrans" cxnId="{431A0806-099B-428C-904B-A7853CE89B6A}">
      <dgm:prSet/>
      <dgm:spPr/>
      <dgm:t>
        <a:bodyPr/>
        <a:lstStyle/>
        <a:p>
          <a:endParaRPr lang="en-US"/>
        </a:p>
      </dgm:t>
    </dgm:pt>
    <dgm:pt modelId="{D8F98D5C-5981-4BC7-AB21-387E4B661E30}" type="pres">
      <dgm:prSet presAssocID="{B7EBFD52-AB61-4A5E-8F75-C8B2D43696DE}" presName="linearFlow" presStyleCnt="0">
        <dgm:presLayoutVars>
          <dgm:dir/>
          <dgm:resizeHandles val="exact"/>
        </dgm:presLayoutVars>
      </dgm:prSet>
      <dgm:spPr/>
    </dgm:pt>
    <dgm:pt modelId="{B780A8D8-F6E3-4CC3-9518-56CF3CCA7C81}" type="pres">
      <dgm:prSet presAssocID="{D76BE500-413F-47BC-B568-EA63BAE281D4}" presName="composite" presStyleCnt="0"/>
      <dgm:spPr/>
    </dgm:pt>
    <dgm:pt modelId="{C0849386-6A2F-42D0-8D49-2D20D61015A8}" type="pres">
      <dgm:prSet presAssocID="{D76BE500-413F-47BC-B568-EA63BAE281D4}" presName="imgShp" presStyleLbl="fgImgPlace1" presStyleIdx="0" presStyleCnt="5" custLinFactX="-47161" custLinFactNeighborX="-100000" custLinFactNeighborY="13991"/>
      <dgm:spPr>
        <a:xfrm>
          <a:off x="80796" y="107656"/>
          <a:ext cx="749531" cy="74953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5000" b="-5000"/>
          </a:stretch>
        </a:blipFill>
        <a:ln w="25400" cap="flat" cmpd="sng" algn="ctr">
          <a:solidFill>
            <a:sysClr val="window" lastClr="FFFFFF">
              <a:hueOff val="0"/>
              <a:satOff val="0"/>
              <a:lumOff val="0"/>
              <a:alphaOff val="0"/>
            </a:sysClr>
          </a:solidFill>
          <a:prstDash val="solid"/>
        </a:ln>
        <a:effectLst/>
      </dgm:spPr>
    </dgm:pt>
    <dgm:pt modelId="{6CDBD60A-1002-4736-B071-5FF97A311E9B}" type="pres">
      <dgm:prSet presAssocID="{D76BE500-413F-47BC-B568-EA63BAE281D4}" presName="txShp" presStyleLbl="node1" presStyleIdx="0" presStyleCnt="5" custScaleX="99594" custScaleY="87074" custLinFactNeighborX="-21860" custLinFactNeighborY="7545">
        <dgm:presLayoutVars>
          <dgm:bulletEnabled val="1"/>
        </dgm:presLayoutVars>
      </dgm:prSet>
      <dgm:spPr>
        <a:prstGeom prst="homePlate">
          <a:avLst/>
        </a:prstGeom>
      </dgm:spPr>
      <dgm:t>
        <a:bodyPr/>
        <a:lstStyle/>
        <a:p>
          <a:endParaRPr lang="en-US"/>
        </a:p>
      </dgm:t>
    </dgm:pt>
    <dgm:pt modelId="{47CB3F98-C1F5-4C01-ACBF-7489583553C7}" type="pres">
      <dgm:prSet presAssocID="{9DEAD7A5-E811-4F53-B433-9F38A25434CE}" presName="spacing" presStyleCnt="0"/>
      <dgm:spPr/>
    </dgm:pt>
    <dgm:pt modelId="{8CD6AE3E-EA2E-4F1B-911B-773CB79E114F}" type="pres">
      <dgm:prSet presAssocID="{918F066A-E294-4F2A-ABE1-246601413A4E}" presName="composite" presStyleCnt="0"/>
      <dgm:spPr/>
    </dgm:pt>
    <dgm:pt modelId="{B84692FE-355D-45CD-8787-449727736B11}" type="pres">
      <dgm:prSet presAssocID="{918F066A-E294-4F2A-ABE1-246601413A4E}" presName="imgShp" presStyleLbl="fgImgPlace1" presStyleIdx="1" presStyleCnt="5" custLinFactNeighborX="-98782" custLinFactNeighborY="15732"/>
      <dgm:spPr>
        <a:xfrm>
          <a:off x="443412" y="1093978"/>
          <a:ext cx="749531" cy="749531"/>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000" b="-1000"/>
          </a:stretch>
        </a:blipFill>
        <a:ln w="25400" cap="flat" cmpd="sng" algn="ctr">
          <a:solidFill>
            <a:sysClr val="window" lastClr="FFFFFF">
              <a:hueOff val="0"/>
              <a:satOff val="0"/>
              <a:lumOff val="0"/>
              <a:alphaOff val="0"/>
            </a:sysClr>
          </a:solidFill>
          <a:prstDash val="solid"/>
        </a:ln>
        <a:effectLst/>
      </dgm:spPr>
    </dgm:pt>
    <dgm:pt modelId="{2C5A2344-9B05-43FF-9308-6DA5AB30DF89}" type="pres">
      <dgm:prSet presAssocID="{918F066A-E294-4F2A-ABE1-246601413A4E}" presName="txShp" presStyleLbl="node1" presStyleIdx="1" presStyleCnt="5" custScaleX="99594" custScaleY="87074" custLinFactNeighborX="-15347" custLinFactNeighborY="14229">
        <dgm:presLayoutVars>
          <dgm:bulletEnabled val="1"/>
        </dgm:presLayoutVars>
      </dgm:prSet>
      <dgm:spPr>
        <a:prstGeom prst="homePlate">
          <a:avLst/>
        </a:prstGeom>
      </dgm:spPr>
      <dgm:t>
        <a:bodyPr/>
        <a:lstStyle/>
        <a:p>
          <a:endParaRPr lang="en-US"/>
        </a:p>
      </dgm:t>
    </dgm:pt>
    <dgm:pt modelId="{73B03C8A-E627-499C-A7D6-60A51F535FCD}" type="pres">
      <dgm:prSet presAssocID="{B819D54C-4237-458F-AB19-24F095791837}" presName="spacing" presStyleCnt="0"/>
      <dgm:spPr/>
    </dgm:pt>
    <dgm:pt modelId="{8B6D5152-725E-45F5-8A05-6B080E98F675}" type="pres">
      <dgm:prSet presAssocID="{06D8D6F3-0E4D-4039-816F-B94DE56B26B3}" presName="composite" presStyleCnt="0"/>
      <dgm:spPr/>
    </dgm:pt>
    <dgm:pt modelId="{8EE3F749-6B2A-4EB4-AA67-0DCD20CA3546}" type="pres">
      <dgm:prSet presAssocID="{06D8D6F3-0E4D-4039-816F-B94DE56B26B3}" presName="imgShp" presStyleLbl="fgImgPlace1" presStyleIdx="2" presStyleCnt="5" custLinFactNeighborX="-48882" custLinFactNeighborY="10630"/>
      <dgm:spPr>
        <a:xfrm>
          <a:off x="817428" y="2029009"/>
          <a:ext cx="749531" cy="74953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25400" cap="flat" cmpd="sng" algn="ctr">
          <a:solidFill>
            <a:sysClr val="window" lastClr="FFFFFF">
              <a:hueOff val="0"/>
              <a:satOff val="0"/>
              <a:lumOff val="0"/>
              <a:alphaOff val="0"/>
            </a:sysClr>
          </a:solidFill>
          <a:prstDash val="solid"/>
        </a:ln>
        <a:effectLst/>
      </dgm:spPr>
    </dgm:pt>
    <dgm:pt modelId="{416D71C7-7CE4-46C2-9C22-C9F19ADA8685}" type="pres">
      <dgm:prSet presAssocID="{06D8D6F3-0E4D-4039-816F-B94DE56B26B3}" presName="txShp" presStyleLbl="node1" presStyleIdx="2" presStyleCnt="5" custScaleX="99594" custScaleY="87074" custLinFactNeighborX="-8320" custLinFactNeighborY="9536">
        <dgm:presLayoutVars>
          <dgm:bulletEnabled val="1"/>
        </dgm:presLayoutVars>
      </dgm:prSet>
      <dgm:spPr>
        <a:prstGeom prst="homePlate">
          <a:avLst/>
        </a:prstGeom>
      </dgm:spPr>
      <dgm:t>
        <a:bodyPr/>
        <a:lstStyle/>
        <a:p>
          <a:endParaRPr lang="en-US"/>
        </a:p>
      </dgm:t>
    </dgm:pt>
    <dgm:pt modelId="{5B2687A1-748A-4B96-9CD2-3140AC5BCA52}" type="pres">
      <dgm:prSet presAssocID="{9EFE971D-8BB2-4D98-AF51-CFCFDDEA75D0}" presName="spacing" presStyleCnt="0"/>
      <dgm:spPr/>
    </dgm:pt>
    <dgm:pt modelId="{D69849F5-6239-42FE-AF0D-D3467B4B2B61}" type="pres">
      <dgm:prSet presAssocID="{5211C9CB-DC3D-42E4-A5E3-B3F961657277}" presName="composite" presStyleCnt="0"/>
      <dgm:spPr/>
    </dgm:pt>
    <dgm:pt modelId="{F25B1384-EAF8-4E38-9AB7-98ED7804E2D4}" type="pres">
      <dgm:prSet presAssocID="{5211C9CB-DC3D-42E4-A5E3-B3F961657277}" presName="imgShp" presStyleLbl="fgImgPlace1" presStyleIdx="3" presStyleCnt="5" custLinFactNeighborX="25967" custLinFactNeighborY="5528"/>
      <dgm:spPr>
        <a:xfrm>
          <a:off x="1378445" y="2964040"/>
          <a:ext cx="749531" cy="749531"/>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6000" r="-6000"/>
          </a:stretch>
        </a:blipFill>
        <a:ln w="25400" cap="flat" cmpd="sng" algn="ctr">
          <a:solidFill>
            <a:sysClr val="window" lastClr="FFFFFF">
              <a:hueOff val="0"/>
              <a:satOff val="0"/>
              <a:lumOff val="0"/>
              <a:alphaOff val="0"/>
            </a:sysClr>
          </a:solidFill>
          <a:prstDash val="solid"/>
        </a:ln>
        <a:effectLst/>
      </dgm:spPr>
    </dgm:pt>
    <dgm:pt modelId="{9F7AFEEE-CF3E-4C63-B7A2-756099722876}" type="pres">
      <dgm:prSet presAssocID="{5211C9CB-DC3D-42E4-A5E3-B3F961657277}" presName="txShp" presStyleLbl="node1" presStyleIdx="3" presStyleCnt="5" custScaleX="99594" custScaleY="87074" custLinFactNeighborX="-1293" custLinFactNeighborY="4844">
        <dgm:presLayoutVars>
          <dgm:bulletEnabled val="1"/>
        </dgm:presLayoutVars>
      </dgm:prSet>
      <dgm:spPr>
        <a:prstGeom prst="homePlate">
          <a:avLst/>
        </a:prstGeom>
      </dgm:spPr>
      <dgm:t>
        <a:bodyPr/>
        <a:lstStyle/>
        <a:p>
          <a:endParaRPr lang="en-US"/>
        </a:p>
      </dgm:t>
    </dgm:pt>
    <dgm:pt modelId="{470DE3AD-C3AA-4EDD-8D4D-0A6F373EFAA8}" type="pres">
      <dgm:prSet presAssocID="{BE38F2E9-AA2E-4278-A6F9-6C7C2951D9DF}" presName="spacing" presStyleCnt="0"/>
      <dgm:spPr/>
    </dgm:pt>
    <dgm:pt modelId="{CD3B6294-902C-4A2C-985D-035D9E60CDA9}" type="pres">
      <dgm:prSet presAssocID="{FAF1CF43-4F9D-4881-8ED7-C8E4F1FEB12D}" presName="composite" presStyleCnt="0"/>
      <dgm:spPr/>
    </dgm:pt>
    <dgm:pt modelId="{EE1CB559-F3E7-45D7-ADAC-813A35C7FF44}" type="pres">
      <dgm:prSet presAssocID="{FAF1CF43-4F9D-4881-8ED7-C8E4F1FEB12D}" presName="imgShp" presStyleLbl="fgImgPlace1" presStyleIdx="4" presStyleCnt="5" custLinFactNeighborX="87114" custLinFactNeighborY="426"/>
      <dgm:spPr>
        <a:xfrm>
          <a:off x="1836761" y="3898668"/>
          <a:ext cx="749531" cy="749531"/>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16000" r="-16000"/>
          </a:stretch>
        </a:blipFill>
        <a:ln w="25400" cap="flat" cmpd="sng" algn="ctr">
          <a:solidFill>
            <a:sysClr val="window" lastClr="FFFFFF">
              <a:hueOff val="0"/>
              <a:satOff val="0"/>
              <a:lumOff val="0"/>
              <a:alphaOff val="0"/>
            </a:sysClr>
          </a:solidFill>
          <a:prstDash val="solid"/>
        </a:ln>
        <a:effectLst/>
      </dgm:spPr>
    </dgm:pt>
    <dgm:pt modelId="{A4F523B8-DA9F-4540-B74A-6561CAB37144}" type="pres">
      <dgm:prSet presAssocID="{FAF1CF43-4F9D-4881-8ED7-C8E4F1FEB12D}" presName="txShp" presStyleLbl="node1" presStyleIdx="4" presStyleCnt="5" custScaleX="99594" custScaleY="87074" custLinFactNeighborX="6725" custLinFactNeighborY="152">
        <dgm:presLayoutVars>
          <dgm:bulletEnabled val="1"/>
        </dgm:presLayoutVars>
      </dgm:prSet>
      <dgm:spPr>
        <a:prstGeom prst="homePlate">
          <a:avLst/>
        </a:prstGeom>
      </dgm:spPr>
      <dgm:t>
        <a:bodyPr/>
        <a:lstStyle/>
        <a:p>
          <a:endParaRPr lang="en-US"/>
        </a:p>
      </dgm:t>
    </dgm:pt>
  </dgm:ptLst>
  <dgm:cxnLst>
    <dgm:cxn modelId="{08A3C416-B2DF-4F0E-9F89-38E405E2FB14}" type="presOf" srcId="{D76BE500-413F-47BC-B568-EA63BAE281D4}" destId="{6CDBD60A-1002-4736-B071-5FF97A311E9B}" srcOrd="0" destOrd="0" presId="urn:microsoft.com/office/officeart/2005/8/layout/vList3#1"/>
    <dgm:cxn modelId="{EE533D98-5EBE-4DCE-8007-02D7F4FD6335}" type="presOf" srcId="{5211C9CB-DC3D-42E4-A5E3-B3F961657277}" destId="{9F7AFEEE-CF3E-4C63-B7A2-756099722876}" srcOrd="0" destOrd="0" presId="urn:microsoft.com/office/officeart/2005/8/layout/vList3#1"/>
    <dgm:cxn modelId="{EFEBA5C3-1D0F-4B9F-AF70-2FE1F4FD7135}" srcId="{B7EBFD52-AB61-4A5E-8F75-C8B2D43696DE}" destId="{D76BE500-413F-47BC-B568-EA63BAE281D4}" srcOrd="0" destOrd="0" parTransId="{8BD91766-39D5-493D-87E7-8139ECA3F221}" sibTransId="{9DEAD7A5-E811-4F53-B433-9F38A25434CE}"/>
    <dgm:cxn modelId="{372F440E-3264-459E-A459-CB931514D608}" srcId="{B7EBFD52-AB61-4A5E-8F75-C8B2D43696DE}" destId="{5211C9CB-DC3D-42E4-A5E3-B3F961657277}" srcOrd="3" destOrd="0" parTransId="{8D77A381-AAD3-41E6-923A-9CB72D90BBDD}" sibTransId="{BE38F2E9-AA2E-4278-A6F9-6C7C2951D9DF}"/>
    <dgm:cxn modelId="{0D5585AF-FFB5-465E-8695-3271A1A0CEDF}" type="presOf" srcId="{FAF1CF43-4F9D-4881-8ED7-C8E4F1FEB12D}" destId="{A4F523B8-DA9F-4540-B74A-6561CAB37144}" srcOrd="0" destOrd="0" presId="urn:microsoft.com/office/officeart/2005/8/layout/vList3#1"/>
    <dgm:cxn modelId="{26C33CB8-E8CC-4FEB-9245-3DFD7CBAC06B}" type="presOf" srcId="{B7EBFD52-AB61-4A5E-8F75-C8B2D43696DE}" destId="{D8F98D5C-5981-4BC7-AB21-387E4B661E30}" srcOrd="0" destOrd="0" presId="urn:microsoft.com/office/officeart/2005/8/layout/vList3#1"/>
    <dgm:cxn modelId="{431A0806-099B-428C-904B-A7853CE89B6A}" srcId="{B7EBFD52-AB61-4A5E-8F75-C8B2D43696DE}" destId="{FAF1CF43-4F9D-4881-8ED7-C8E4F1FEB12D}" srcOrd="4" destOrd="0" parTransId="{C9A646EB-B253-4415-8544-E42F2A6AAF85}" sibTransId="{D6CDC72F-1F07-4AE8-8B02-41038232B5F3}"/>
    <dgm:cxn modelId="{CEC8D8C1-5D97-4EF9-99AA-B7DA1F8552AB}" srcId="{B7EBFD52-AB61-4A5E-8F75-C8B2D43696DE}" destId="{06D8D6F3-0E4D-4039-816F-B94DE56B26B3}" srcOrd="2" destOrd="0" parTransId="{60C5DD93-76FE-4BE4-A2C7-D0CC62863D0D}" sibTransId="{9EFE971D-8BB2-4D98-AF51-CFCFDDEA75D0}"/>
    <dgm:cxn modelId="{62950FCE-478F-450E-87BB-D1A75AA68765}" type="presOf" srcId="{06D8D6F3-0E4D-4039-816F-B94DE56B26B3}" destId="{416D71C7-7CE4-46C2-9C22-C9F19ADA8685}" srcOrd="0" destOrd="0" presId="urn:microsoft.com/office/officeart/2005/8/layout/vList3#1"/>
    <dgm:cxn modelId="{6D0B4840-CFE6-41AE-9E32-B7718E95886E}" type="presOf" srcId="{918F066A-E294-4F2A-ABE1-246601413A4E}" destId="{2C5A2344-9B05-43FF-9308-6DA5AB30DF89}" srcOrd="0" destOrd="0" presId="urn:microsoft.com/office/officeart/2005/8/layout/vList3#1"/>
    <dgm:cxn modelId="{C96B6026-90B3-4EEC-AF7B-A23C2930F35F}" srcId="{B7EBFD52-AB61-4A5E-8F75-C8B2D43696DE}" destId="{918F066A-E294-4F2A-ABE1-246601413A4E}" srcOrd="1" destOrd="0" parTransId="{81904666-DDE4-4425-A580-1134530371DD}" sibTransId="{B819D54C-4237-458F-AB19-24F095791837}"/>
    <dgm:cxn modelId="{5A7FD235-390A-4B1A-B0AB-B704C7B5A0A4}" type="presParOf" srcId="{D8F98D5C-5981-4BC7-AB21-387E4B661E30}" destId="{B780A8D8-F6E3-4CC3-9518-56CF3CCA7C81}" srcOrd="0" destOrd="0" presId="urn:microsoft.com/office/officeart/2005/8/layout/vList3#1"/>
    <dgm:cxn modelId="{0ED45979-6B4E-41CF-85B2-3391AA07E88D}" type="presParOf" srcId="{B780A8D8-F6E3-4CC3-9518-56CF3CCA7C81}" destId="{C0849386-6A2F-42D0-8D49-2D20D61015A8}" srcOrd="0" destOrd="0" presId="urn:microsoft.com/office/officeart/2005/8/layout/vList3#1"/>
    <dgm:cxn modelId="{52B7A852-C63E-47CB-87DE-E829D639D5FB}" type="presParOf" srcId="{B780A8D8-F6E3-4CC3-9518-56CF3CCA7C81}" destId="{6CDBD60A-1002-4736-B071-5FF97A311E9B}" srcOrd="1" destOrd="0" presId="urn:microsoft.com/office/officeart/2005/8/layout/vList3#1"/>
    <dgm:cxn modelId="{64CB400B-24EB-423A-BF88-4F00ADFACB89}" type="presParOf" srcId="{D8F98D5C-5981-4BC7-AB21-387E4B661E30}" destId="{47CB3F98-C1F5-4C01-ACBF-7489583553C7}" srcOrd="1" destOrd="0" presId="urn:microsoft.com/office/officeart/2005/8/layout/vList3#1"/>
    <dgm:cxn modelId="{A00E638D-2BE7-4F8A-8322-15544781F454}" type="presParOf" srcId="{D8F98D5C-5981-4BC7-AB21-387E4B661E30}" destId="{8CD6AE3E-EA2E-4F1B-911B-773CB79E114F}" srcOrd="2" destOrd="0" presId="urn:microsoft.com/office/officeart/2005/8/layout/vList3#1"/>
    <dgm:cxn modelId="{6D94E495-415F-4FCE-897D-F74E5B492045}" type="presParOf" srcId="{8CD6AE3E-EA2E-4F1B-911B-773CB79E114F}" destId="{B84692FE-355D-45CD-8787-449727736B11}" srcOrd="0" destOrd="0" presId="urn:microsoft.com/office/officeart/2005/8/layout/vList3#1"/>
    <dgm:cxn modelId="{8CC5AEA0-A429-4E09-AC52-18872CED2AB5}" type="presParOf" srcId="{8CD6AE3E-EA2E-4F1B-911B-773CB79E114F}" destId="{2C5A2344-9B05-43FF-9308-6DA5AB30DF89}" srcOrd="1" destOrd="0" presId="urn:microsoft.com/office/officeart/2005/8/layout/vList3#1"/>
    <dgm:cxn modelId="{6759C7D6-A1A3-43DB-A58D-3AB48BA8CA77}" type="presParOf" srcId="{D8F98D5C-5981-4BC7-AB21-387E4B661E30}" destId="{73B03C8A-E627-499C-A7D6-60A51F535FCD}" srcOrd="3" destOrd="0" presId="urn:microsoft.com/office/officeart/2005/8/layout/vList3#1"/>
    <dgm:cxn modelId="{E1A7B833-2FAE-45BD-BBDA-BA4F990CEA98}" type="presParOf" srcId="{D8F98D5C-5981-4BC7-AB21-387E4B661E30}" destId="{8B6D5152-725E-45F5-8A05-6B080E98F675}" srcOrd="4" destOrd="0" presId="urn:microsoft.com/office/officeart/2005/8/layout/vList3#1"/>
    <dgm:cxn modelId="{3E18C081-3E18-4BDA-96A0-D52920A2813A}" type="presParOf" srcId="{8B6D5152-725E-45F5-8A05-6B080E98F675}" destId="{8EE3F749-6B2A-4EB4-AA67-0DCD20CA3546}" srcOrd="0" destOrd="0" presId="urn:microsoft.com/office/officeart/2005/8/layout/vList3#1"/>
    <dgm:cxn modelId="{180A280A-D599-4E68-A69A-D401BD8EE644}" type="presParOf" srcId="{8B6D5152-725E-45F5-8A05-6B080E98F675}" destId="{416D71C7-7CE4-46C2-9C22-C9F19ADA8685}" srcOrd="1" destOrd="0" presId="urn:microsoft.com/office/officeart/2005/8/layout/vList3#1"/>
    <dgm:cxn modelId="{BE29F368-D205-4EA0-B454-850688578CC2}" type="presParOf" srcId="{D8F98D5C-5981-4BC7-AB21-387E4B661E30}" destId="{5B2687A1-748A-4B96-9CD2-3140AC5BCA52}" srcOrd="5" destOrd="0" presId="urn:microsoft.com/office/officeart/2005/8/layout/vList3#1"/>
    <dgm:cxn modelId="{97510CA7-34FB-47E9-8B49-0824C3EBDBCD}" type="presParOf" srcId="{D8F98D5C-5981-4BC7-AB21-387E4B661E30}" destId="{D69849F5-6239-42FE-AF0D-D3467B4B2B61}" srcOrd="6" destOrd="0" presId="urn:microsoft.com/office/officeart/2005/8/layout/vList3#1"/>
    <dgm:cxn modelId="{54F1508C-BDA5-42CB-B129-5A5E50DAB198}" type="presParOf" srcId="{D69849F5-6239-42FE-AF0D-D3467B4B2B61}" destId="{F25B1384-EAF8-4E38-9AB7-98ED7804E2D4}" srcOrd="0" destOrd="0" presId="urn:microsoft.com/office/officeart/2005/8/layout/vList3#1"/>
    <dgm:cxn modelId="{829BF9C0-1B56-458E-A6A6-4FE4C79FAC8B}" type="presParOf" srcId="{D69849F5-6239-42FE-AF0D-D3467B4B2B61}" destId="{9F7AFEEE-CF3E-4C63-B7A2-756099722876}" srcOrd="1" destOrd="0" presId="urn:microsoft.com/office/officeart/2005/8/layout/vList3#1"/>
    <dgm:cxn modelId="{F5A0B5A7-1B87-448C-901F-A848BA247F63}" type="presParOf" srcId="{D8F98D5C-5981-4BC7-AB21-387E4B661E30}" destId="{470DE3AD-C3AA-4EDD-8D4D-0A6F373EFAA8}" srcOrd="7" destOrd="0" presId="urn:microsoft.com/office/officeart/2005/8/layout/vList3#1"/>
    <dgm:cxn modelId="{93559FB5-2DA0-4AB2-9137-19911E470555}" type="presParOf" srcId="{D8F98D5C-5981-4BC7-AB21-387E4B661E30}" destId="{CD3B6294-902C-4A2C-985D-035D9E60CDA9}" srcOrd="8" destOrd="0" presId="urn:microsoft.com/office/officeart/2005/8/layout/vList3#1"/>
    <dgm:cxn modelId="{051BBC85-D1FA-4B96-B861-B7840B0A89D7}" type="presParOf" srcId="{CD3B6294-902C-4A2C-985D-035D9E60CDA9}" destId="{EE1CB559-F3E7-45D7-ADAC-813A35C7FF44}" srcOrd="0" destOrd="0" presId="urn:microsoft.com/office/officeart/2005/8/layout/vList3#1"/>
    <dgm:cxn modelId="{F99FC053-6F2E-4BF8-9EF1-633F8E221E11}" type="presParOf" srcId="{CD3B6294-902C-4A2C-985D-035D9E60CDA9}" destId="{A4F523B8-DA9F-4540-B74A-6561CAB37144}"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A2BC4B-28FA-40D7-9ED9-DD20103C3F0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5D679223-6086-4A24-A838-017409C93DA8}">
      <dgm:prSet phldrT="[Text]"/>
      <dgm:spPr>
        <a:gradFill rotWithShape="0">
          <a:gsLst>
            <a:gs pos="0">
              <a:srgbClr val="5E9EFF"/>
            </a:gs>
            <a:gs pos="39999">
              <a:srgbClr val="85C2FF"/>
            </a:gs>
            <a:gs pos="70000">
              <a:srgbClr val="C4D6EB"/>
            </a:gs>
            <a:gs pos="100000">
              <a:srgbClr val="FFEBFA"/>
            </a:gs>
          </a:gsLst>
          <a:lin ang="5400000" scaled="0"/>
        </a:gradFill>
        <a:ln>
          <a:solidFill>
            <a:srgbClr val="002060"/>
          </a:solidFill>
        </a:ln>
      </dgm:spPr>
      <dgm:t>
        <a:bodyPr/>
        <a:lstStyle/>
        <a:p>
          <a:r>
            <a:rPr lang="en-US" dirty="0" smtClean="0">
              <a:effectLst/>
            </a:rPr>
            <a:t>Attachment to a Contracting Party</a:t>
          </a:r>
          <a:endParaRPr lang="en-US" dirty="0">
            <a:effectLst/>
          </a:endParaRPr>
        </a:p>
      </dgm:t>
    </dgm:pt>
    <dgm:pt modelId="{B1FE45A3-5ABC-461C-B14F-57F68DACBCF2}" type="parTrans" cxnId="{7C3B425F-78F0-4D58-B3C6-732F30285244}">
      <dgm:prSet/>
      <dgm:spPr/>
      <dgm:t>
        <a:bodyPr/>
        <a:lstStyle/>
        <a:p>
          <a:endParaRPr lang="en-US"/>
        </a:p>
      </dgm:t>
    </dgm:pt>
    <dgm:pt modelId="{5BB85CD0-054D-4E79-BEEF-66B77A91C43F}" type="sibTrans" cxnId="{7C3B425F-78F0-4D58-B3C6-732F30285244}">
      <dgm:prSet/>
      <dgm:spPr/>
      <dgm:t>
        <a:bodyPr/>
        <a:lstStyle/>
        <a:p>
          <a:endParaRPr lang="en-US"/>
        </a:p>
      </dgm:t>
    </dgm:pt>
    <dgm:pt modelId="{1D8A0C3E-6884-4C0F-A68B-CE5F99179A23}">
      <dgm:prSet phldrT="[Text]" custT="1"/>
      <dgm:spPr>
        <a:gradFill rotWithShape="0">
          <a:gsLst>
            <a:gs pos="0">
              <a:srgbClr val="5E9EFF"/>
            </a:gs>
            <a:gs pos="39999">
              <a:srgbClr val="85C2FF"/>
            </a:gs>
            <a:gs pos="70000">
              <a:srgbClr val="C4D6EB"/>
            </a:gs>
            <a:gs pos="100000">
              <a:srgbClr val="FFEBFA"/>
            </a:gs>
          </a:gsLst>
          <a:lin ang="5400000" scaled="0"/>
        </a:gradFill>
        <a:ln>
          <a:solidFill>
            <a:srgbClr val="002060"/>
          </a:solidFill>
        </a:ln>
      </dgm:spPr>
      <dgm:t>
        <a:bodyPr/>
        <a:lstStyle/>
        <a:p>
          <a:r>
            <a:rPr lang="en-US" sz="2600" dirty="0" smtClean="0">
              <a:solidFill>
                <a:schemeClr val="tx1"/>
              </a:solidFill>
              <a:effectLst/>
            </a:rPr>
            <a:t>Nationality</a:t>
          </a:r>
          <a:endParaRPr lang="en-US" sz="2600" dirty="0">
            <a:solidFill>
              <a:schemeClr val="tx1"/>
            </a:solidFill>
            <a:effectLst/>
          </a:endParaRPr>
        </a:p>
      </dgm:t>
    </dgm:pt>
    <dgm:pt modelId="{9F15B9AB-B57A-4466-9D50-07B9CCD1047D}" type="parTrans" cxnId="{491444F3-3201-476D-A1C3-91A2F04C511C}">
      <dgm:prSet/>
      <dgm:spPr/>
      <dgm:t>
        <a:bodyPr/>
        <a:lstStyle/>
        <a:p>
          <a:endParaRPr lang="en-US"/>
        </a:p>
      </dgm:t>
    </dgm:pt>
    <dgm:pt modelId="{A14B5A0D-A6C2-427F-B3FD-FD930B4340DE}" type="sibTrans" cxnId="{491444F3-3201-476D-A1C3-91A2F04C511C}">
      <dgm:prSet/>
      <dgm:spPr/>
      <dgm:t>
        <a:bodyPr/>
        <a:lstStyle/>
        <a:p>
          <a:endParaRPr lang="en-US"/>
        </a:p>
      </dgm:t>
    </dgm:pt>
    <dgm:pt modelId="{24AC5008-E3E2-44D3-89B2-4062A4BF67F4}">
      <dgm:prSet phldrT="[Text]" custT="1"/>
      <dgm:spPr>
        <a:gradFill rotWithShape="0">
          <a:gsLst>
            <a:gs pos="0">
              <a:srgbClr val="5E9EFF"/>
            </a:gs>
            <a:gs pos="39999">
              <a:srgbClr val="85C2FF"/>
            </a:gs>
            <a:gs pos="70000">
              <a:srgbClr val="C4D6EB"/>
            </a:gs>
            <a:gs pos="100000">
              <a:srgbClr val="FFEBFA"/>
            </a:gs>
          </a:gsLst>
          <a:lin ang="5400000" scaled="0"/>
        </a:gradFill>
        <a:ln>
          <a:solidFill>
            <a:srgbClr val="002060"/>
          </a:solidFill>
        </a:ln>
      </dgm:spPr>
      <dgm:t>
        <a:bodyPr/>
        <a:lstStyle/>
        <a:p>
          <a:pPr algn="ctr"/>
          <a:r>
            <a:rPr lang="en-US" sz="2600" dirty="0" smtClean="0">
              <a:solidFill>
                <a:schemeClr val="tx1"/>
              </a:solidFill>
              <a:effectLst/>
            </a:rPr>
            <a:t>Habitual residence</a:t>
          </a:r>
        </a:p>
        <a:p>
          <a:pPr algn="ctr"/>
          <a:r>
            <a:rPr lang="en-US" sz="1600" dirty="0" smtClean="0">
              <a:solidFill>
                <a:schemeClr val="tx1"/>
              </a:solidFill>
              <a:effectLst/>
            </a:rPr>
            <a:t>Geneva (1999) Act only</a:t>
          </a:r>
          <a:endParaRPr lang="en-US" sz="1600" dirty="0">
            <a:solidFill>
              <a:schemeClr val="tx1"/>
            </a:solidFill>
            <a:effectLst/>
          </a:endParaRPr>
        </a:p>
      </dgm:t>
    </dgm:pt>
    <dgm:pt modelId="{FFB68085-6E54-40FC-805D-CF7E4DEA363F}" type="sibTrans" cxnId="{ED033188-8D10-42BB-AF73-2AB2C7F57E5E}">
      <dgm:prSet/>
      <dgm:spPr/>
      <dgm:t>
        <a:bodyPr/>
        <a:lstStyle/>
        <a:p>
          <a:endParaRPr lang="en-US"/>
        </a:p>
      </dgm:t>
    </dgm:pt>
    <dgm:pt modelId="{B9612EAA-FE05-492E-BBDF-60E74FE5AEAA}" type="parTrans" cxnId="{ED033188-8D10-42BB-AF73-2AB2C7F57E5E}">
      <dgm:prSet/>
      <dgm:spPr/>
      <dgm:t>
        <a:bodyPr/>
        <a:lstStyle/>
        <a:p>
          <a:endParaRPr lang="en-US"/>
        </a:p>
      </dgm:t>
    </dgm:pt>
    <dgm:pt modelId="{A9F78A34-E724-481D-8D91-4E7CE229C10D}">
      <dgm:prSet phldrT="[Text]" custT="1"/>
      <dgm:spPr>
        <a:gradFill rotWithShape="0">
          <a:gsLst>
            <a:gs pos="0">
              <a:srgbClr val="5E9EFF"/>
            </a:gs>
            <a:gs pos="39999">
              <a:srgbClr val="85C2FF"/>
            </a:gs>
            <a:gs pos="70000">
              <a:srgbClr val="C4D6EB"/>
            </a:gs>
            <a:gs pos="100000">
              <a:srgbClr val="FFEBFA"/>
            </a:gs>
          </a:gsLst>
          <a:lin ang="5400000" scaled="0"/>
        </a:gradFill>
        <a:ln>
          <a:solidFill>
            <a:srgbClr val="002060"/>
          </a:solidFill>
        </a:ln>
      </dgm:spPr>
      <dgm:t>
        <a:bodyPr/>
        <a:lstStyle/>
        <a:p>
          <a:r>
            <a:rPr lang="en-US" sz="2600" dirty="0" smtClean="0">
              <a:solidFill>
                <a:schemeClr val="tx1"/>
              </a:solidFill>
              <a:effectLst/>
            </a:rPr>
            <a:t>Real and effective industrial/commercial establishment</a:t>
          </a:r>
          <a:endParaRPr lang="en-US" sz="2600" dirty="0">
            <a:solidFill>
              <a:schemeClr val="tx1"/>
            </a:solidFill>
            <a:effectLst/>
          </a:endParaRPr>
        </a:p>
      </dgm:t>
    </dgm:pt>
    <dgm:pt modelId="{EFA990D6-7B2F-43E2-BB7E-188889948BAC}" type="sibTrans" cxnId="{7875EE92-98BF-4DF4-B35F-64ABAF69FA9A}">
      <dgm:prSet/>
      <dgm:spPr/>
      <dgm:t>
        <a:bodyPr/>
        <a:lstStyle/>
        <a:p>
          <a:endParaRPr lang="en-US"/>
        </a:p>
      </dgm:t>
    </dgm:pt>
    <dgm:pt modelId="{9F207C2D-3C6B-45EB-9E0D-8B4485FF04FB}" type="parTrans" cxnId="{7875EE92-98BF-4DF4-B35F-64ABAF69FA9A}">
      <dgm:prSet/>
      <dgm:spPr/>
      <dgm:t>
        <a:bodyPr/>
        <a:lstStyle/>
        <a:p>
          <a:endParaRPr lang="en-US"/>
        </a:p>
      </dgm:t>
    </dgm:pt>
    <dgm:pt modelId="{B92FE1B6-4E4B-4AD9-9FB2-9599B5F07FA9}">
      <dgm:prSet phldrT="[Text]" custT="1"/>
      <dgm:spPr>
        <a:gradFill rotWithShape="0">
          <a:gsLst>
            <a:gs pos="0">
              <a:srgbClr val="5E9EFF"/>
            </a:gs>
            <a:gs pos="39999">
              <a:srgbClr val="85C2FF"/>
            </a:gs>
            <a:gs pos="70000">
              <a:srgbClr val="C4D6EB"/>
            </a:gs>
            <a:gs pos="100000">
              <a:srgbClr val="FFEBFA"/>
            </a:gs>
          </a:gsLst>
          <a:lin ang="5400000" scaled="0"/>
        </a:gradFill>
        <a:ln>
          <a:solidFill>
            <a:srgbClr val="002060"/>
          </a:solidFill>
        </a:ln>
      </dgm:spPr>
      <dgm:t>
        <a:bodyPr/>
        <a:lstStyle/>
        <a:p>
          <a:r>
            <a:rPr lang="en-US" sz="2600" strike="noStrike" dirty="0" smtClean="0">
              <a:solidFill>
                <a:schemeClr val="tx1"/>
              </a:solidFill>
              <a:effectLst/>
            </a:rPr>
            <a:t>Domicile</a:t>
          </a:r>
          <a:endParaRPr lang="en-US" sz="2600" strike="noStrike" dirty="0">
            <a:solidFill>
              <a:schemeClr val="tx1"/>
            </a:solidFill>
            <a:effectLst/>
          </a:endParaRPr>
        </a:p>
      </dgm:t>
    </dgm:pt>
    <dgm:pt modelId="{BF2FFECF-CE14-43B0-9F94-4DB3941CC3BE}" type="sibTrans" cxnId="{195871F8-8A2F-4C6F-A19B-1D1DA1D49FE9}">
      <dgm:prSet/>
      <dgm:spPr/>
      <dgm:t>
        <a:bodyPr/>
        <a:lstStyle/>
        <a:p>
          <a:endParaRPr lang="en-US"/>
        </a:p>
      </dgm:t>
    </dgm:pt>
    <dgm:pt modelId="{46DB8301-225D-4733-9190-CAFE77B041EB}" type="parTrans" cxnId="{195871F8-8A2F-4C6F-A19B-1D1DA1D49FE9}">
      <dgm:prSet/>
      <dgm:spPr/>
      <dgm:t>
        <a:bodyPr/>
        <a:lstStyle/>
        <a:p>
          <a:endParaRPr lang="en-US"/>
        </a:p>
      </dgm:t>
    </dgm:pt>
    <dgm:pt modelId="{7E284896-D2B4-48AE-9B3C-74CE228B9E8C}" type="pres">
      <dgm:prSet presAssocID="{E4A2BC4B-28FA-40D7-9ED9-DD20103C3F0E}" presName="diagram" presStyleCnt="0">
        <dgm:presLayoutVars>
          <dgm:chMax val="1"/>
          <dgm:dir/>
          <dgm:animLvl val="ctr"/>
          <dgm:resizeHandles val="exact"/>
        </dgm:presLayoutVars>
      </dgm:prSet>
      <dgm:spPr/>
      <dgm:t>
        <a:bodyPr/>
        <a:lstStyle/>
        <a:p>
          <a:endParaRPr lang="en-US"/>
        </a:p>
      </dgm:t>
    </dgm:pt>
    <dgm:pt modelId="{62D9B0F1-B1DE-4D4E-A772-FC336958D90D}" type="pres">
      <dgm:prSet presAssocID="{E4A2BC4B-28FA-40D7-9ED9-DD20103C3F0E}" presName="matrix" presStyleCnt="0"/>
      <dgm:spPr/>
    </dgm:pt>
    <dgm:pt modelId="{1FED967F-45EE-4D04-A8A9-43BB805DE13B}" type="pres">
      <dgm:prSet presAssocID="{E4A2BC4B-28FA-40D7-9ED9-DD20103C3F0E}" presName="tile1" presStyleLbl="node1" presStyleIdx="0" presStyleCnt="4" custLinFactNeighborX="0" custLinFactNeighborY="-3501"/>
      <dgm:spPr/>
      <dgm:t>
        <a:bodyPr/>
        <a:lstStyle/>
        <a:p>
          <a:endParaRPr lang="en-US"/>
        </a:p>
      </dgm:t>
    </dgm:pt>
    <dgm:pt modelId="{8CD059CB-772A-4B0D-BB1A-6EFF6D40AFD2}" type="pres">
      <dgm:prSet presAssocID="{E4A2BC4B-28FA-40D7-9ED9-DD20103C3F0E}" presName="tile1text" presStyleLbl="node1" presStyleIdx="0" presStyleCnt="4">
        <dgm:presLayoutVars>
          <dgm:chMax val="0"/>
          <dgm:chPref val="0"/>
          <dgm:bulletEnabled val="1"/>
        </dgm:presLayoutVars>
      </dgm:prSet>
      <dgm:spPr/>
      <dgm:t>
        <a:bodyPr/>
        <a:lstStyle/>
        <a:p>
          <a:endParaRPr lang="en-US"/>
        </a:p>
      </dgm:t>
    </dgm:pt>
    <dgm:pt modelId="{3D27A920-F514-4438-ACD7-E1D1766966C7}" type="pres">
      <dgm:prSet presAssocID="{E4A2BC4B-28FA-40D7-9ED9-DD20103C3F0E}" presName="tile2" presStyleLbl="node1" presStyleIdx="1" presStyleCnt="4"/>
      <dgm:spPr/>
      <dgm:t>
        <a:bodyPr/>
        <a:lstStyle/>
        <a:p>
          <a:endParaRPr lang="en-US"/>
        </a:p>
      </dgm:t>
    </dgm:pt>
    <dgm:pt modelId="{2ED42188-6519-4C88-B938-EA8B90AAA6A2}" type="pres">
      <dgm:prSet presAssocID="{E4A2BC4B-28FA-40D7-9ED9-DD20103C3F0E}" presName="tile2text" presStyleLbl="node1" presStyleIdx="1" presStyleCnt="4">
        <dgm:presLayoutVars>
          <dgm:chMax val="0"/>
          <dgm:chPref val="0"/>
          <dgm:bulletEnabled val="1"/>
        </dgm:presLayoutVars>
      </dgm:prSet>
      <dgm:spPr/>
      <dgm:t>
        <a:bodyPr/>
        <a:lstStyle/>
        <a:p>
          <a:endParaRPr lang="en-US"/>
        </a:p>
      </dgm:t>
    </dgm:pt>
    <dgm:pt modelId="{46DDB8A2-CB72-402F-81E4-32569A6BE09C}" type="pres">
      <dgm:prSet presAssocID="{E4A2BC4B-28FA-40D7-9ED9-DD20103C3F0E}" presName="tile3" presStyleLbl="node1" presStyleIdx="2" presStyleCnt="4"/>
      <dgm:spPr/>
      <dgm:t>
        <a:bodyPr/>
        <a:lstStyle/>
        <a:p>
          <a:endParaRPr lang="en-US"/>
        </a:p>
      </dgm:t>
    </dgm:pt>
    <dgm:pt modelId="{2248E766-C72B-4933-ADA6-8566495D3372}" type="pres">
      <dgm:prSet presAssocID="{E4A2BC4B-28FA-40D7-9ED9-DD20103C3F0E}" presName="tile3text" presStyleLbl="node1" presStyleIdx="2" presStyleCnt="4">
        <dgm:presLayoutVars>
          <dgm:chMax val="0"/>
          <dgm:chPref val="0"/>
          <dgm:bulletEnabled val="1"/>
        </dgm:presLayoutVars>
      </dgm:prSet>
      <dgm:spPr/>
      <dgm:t>
        <a:bodyPr/>
        <a:lstStyle/>
        <a:p>
          <a:endParaRPr lang="en-US"/>
        </a:p>
      </dgm:t>
    </dgm:pt>
    <dgm:pt modelId="{E17BDC59-6853-4F21-90C1-A6FF258FF7D5}" type="pres">
      <dgm:prSet presAssocID="{E4A2BC4B-28FA-40D7-9ED9-DD20103C3F0E}" presName="tile4" presStyleLbl="node1" presStyleIdx="3" presStyleCnt="4"/>
      <dgm:spPr/>
      <dgm:t>
        <a:bodyPr/>
        <a:lstStyle/>
        <a:p>
          <a:endParaRPr lang="en-US"/>
        </a:p>
      </dgm:t>
    </dgm:pt>
    <dgm:pt modelId="{0402865D-0E85-4E9E-BE3B-BC0292D803FA}" type="pres">
      <dgm:prSet presAssocID="{E4A2BC4B-28FA-40D7-9ED9-DD20103C3F0E}" presName="tile4text" presStyleLbl="node1" presStyleIdx="3" presStyleCnt="4">
        <dgm:presLayoutVars>
          <dgm:chMax val="0"/>
          <dgm:chPref val="0"/>
          <dgm:bulletEnabled val="1"/>
        </dgm:presLayoutVars>
      </dgm:prSet>
      <dgm:spPr/>
      <dgm:t>
        <a:bodyPr/>
        <a:lstStyle/>
        <a:p>
          <a:endParaRPr lang="en-US"/>
        </a:p>
      </dgm:t>
    </dgm:pt>
    <dgm:pt modelId="{64856031-F258-43A3-A2A0-FE428A61B825}" type="pres">
      <dgm:prSet presAssocID="{E4A2BC4B-28FA-40D7-9ED9-DD20103C3F0E}" presName="centerTile" presStyleLbl="fgShp" presStyleIdx="0" presStyleCnt="1">
        <dgm:presLayoutVars>
          <dgm:chMax val="0"/>
          <dgm:chPref val="0"/>
        </dgm:presLayoutVars>
      </dgm:prSet>
      <dgm:spPr/>
      <dgm:t>
        <a:bodyPr/>
        <a:lstStyle/>
        <a:p>
          <a:endParaRPr lang="en-US"/>
        </a:p>
      </dgm:t>
    </dgm:pt>
  </dgm:ptLst>
  <dgm:cxnLst>
    <dgm:cxn modelId="{195871F8-8A2F-4C6F-A19B-1D1DA1D49FE9}" srcId="{5D679223-6086-4A24-A838-017409C93DA8}" destId="{B92FE1B6-4E4B-4AD9-9FB2-9599B5F07FA9}" srcOrd="1" destOrd="0" parTransId="{46DB8301-225D-4733-9190-CAFE77B041EB}" sibTransId="{BF2FFECF-CE14-43B0-9F94-4DB3941CC3BE}"/>
    <dgm:cxn modelId="{5950326B-1BF4-49E4-9C8D-D9CE4B049D97}" type="presOf" srcId="{A9F78A34-E724-481D-8D91-4E7CE229C10D}" destId="{46DDB8A2-CB72-402F-81E4-32569A6BE09C}" srcOrd="0" destOrd="0" presId="urn:microsoft.com/office/officeart/2005/8/layout/matrix1"/>
    <dgm:cxn modelId="{0EB68756-D067-4F47-9A2D-42896C137CBF}" type="presOf" srcId="{B92FE1B6-4E4B-4AD9-9FB2-9599B5F07FA9}" destId="{2ED42188-6519-4C88-B938-EA8B90AAA6A2}" srcOrd="1" destOrd="0" presId="urn:microsoft.com/office/officeart/2005/8/layout/matrix1"/>
    <dgm:cxn modelId="{ED033188-8D10-42BB-AF73-2AB2C7F57E5E}" srcId="{5D679223-6086-4A24-A838-017409C93DA8}" destId="{24AC5008-E3E2-44D3-89B2-4062A4BF67F4}" srcOrd="3" destOrd="0" parTransId="{B9612EAA-FE05-492E-BBDF-60E74FE5AEAA}" sibTransId="{FFB68085-6E54-40FC-805D-CF7E4DEA363F}"/>
    <dgm:cxn modelId="{CFC3BAB2-9F4B-4B74-A823-1420AA60F897}" type="presOf" srcId="{1D8A0C3E-6884-4C0F-A68B-CE5F99179A23}" destId="{1FED967F-45EE-4D04-A8A9-43BB805DE13B}" srcOrd="0" destOrd="0" presId="urn:microsoft.com/office/officeart/2005/8/layout/matrix1"/>
    <dgm:cxn modelId="{698D9642-8C41-4700-A2F3-3AD0A15D550D}" type="presOf" srcId="{5D679223-6086-4A24-A838-017409C93DA8}" destId="{64856031-F258-43A3-A2A0-FE428A61B825}" srcOrd="0" destOrd="0" presId="urn:microsoft.com/office/officeart/2005/8/layout/matrix1"/>
    <dgm:cxn modelId="{006DCF9D-4A02-4EF6-AE89-62C582D62349}" type="presOf" srcId="{E4A2BC4B-28FA-40D7-9ED9-DD20103C3F0E}" destId="{7E284896-D2B4-48AE-9B3C-74CE228B9E8C}" srcOrd="0" destOrd="0" presId="urn:microsoft.com/office/officeart/2005/8/layout/matrix1"/>
    <dgm:cxn modelId="{F06511E3-6B66-469C-AF92-5830E96264FC}" type="presOf" srcId="{24AC5008-E3E2-44D3-89B2-4062A4BF67F4}" destId="{0402865D-0E85-4E9E-BE3B-BC0292D803FA}" srcOrd="1" destOrd="0" presId="urn:microsoft.com/office/officeart/2005/8/layout/matrix1"/>
    <dgm:cxn modelId="{C29E57F7-60D5-4A41-948D-FB49CBF557CA}" type="presOf" srcId="{B92FE1B6-4E4B-4AD9-9FB2-9599B5F07FA9}" destId="{3D27A920-F514-4438-ACD7-E1D1766966C7}" srcOrd="0" destOrd="0" presId="urn:microsoft.com/office/officeart/2005/8/layout/matrix1"/>
    <dgm:cxn modelId="{C4707BE1-705A-41B2-9334-B1032A725B95}" type="presOf" srcId="{24AC5008-E3E2-44D3-89B2-4062A4BF67F4}" destId="{E17BDC59-6853-4F21-90C1-A6FF258FF7D5}" srcOrd="0" destOrd="0" presId="urn:microsoft.com/office/officeart/2005/8/layout/matrix1"/>
    <dgm:cxn modelId="{7C3B425F-78F0-4D58-B3C6-732F30285244}" srcId="{E4A2BC4B-28FA-40D7-9ED9-DD20103C3F0E}" destId="{5D679223-6086-4A24-A838-017409C93DA8}" srcOrd="0" destOrd="0" parTransId="{B1FE45A3-5ABC-461C-B14F-57F68DACBCF2}" sibTransId="{5BB85CD0-054D-4E79-BEEF-66B77A91C43F}"/>
    <dgm:cxn modelId="{491444F3-3201-476D-A1C3-91A2F04C511C}" srcId="{5D679223-6086-4A24-A838-017409C93DA8}" destId="{1D8A0C3E-6884-4C0F-A68B-CE5F99179A23}" srcOrd="0" destOrd="0" parTransId="{9F15B9AB-B57A-4466-9D50-07B9CCD1047D}" sibTransId="{A14B5A0D-A6C2-427F-B3FD-FD930B4340DE}"/>
    <dgm:cxn modelId="{7875EE92-98BF-4DF4-B35F-64ABAF69FA9A}" srcId="{5D679223-6086-4A24-A838-017409C93DA8}" destId="{A9F78A34-E724-481D-8D91-4E7CE229C10D}" srcOrd="2" destOrd="0" parTransId="{9F207C2D-3C6B-45EB-9E0D-8B4485FF04FB}" sibTransId="{EFA990D6-7B2F-43E2-BB7E-188889948BAC}"/>
    <dgm:cxn modelId="{210FAF21-6F7F-4D72-A2A9-C56F46544463}" type="presOf" srcId="{1D8A0C3E-6884-4C0F-A68B-CE5F99179A23}" destId="{8CD059CB-772A-4B0D-BB1A-6EFF6D40AFD2}" srcOrd="1" destOrd="0" presId="urn:microsoft.com/office/officeart/2005/8/layout/matrix1"/>
    <dgm:cxn modelId="{8DFA865B-4A3C-4C66-8C74-922452AA4042}" type="presOf" srcId="{A9F78A34-E724-481D-8D91-4E7CE229C10D}" destId="{2248E766-C72B-4933-ADA6-8566495D3372}" srcOrd="1" destOrd="0" presId="urn:microsoft.com/office/officeart/2005/8/layout/matrix1"/>
    <dgm:cxn modelId="{936476DB-15F9-42FE-B12D-DF10A930A012}" type="presParOf" srcId="{7E284896-D2B4-48AE-9B3C-74CE228B9E8C}" destId="{62D9B0F1-B1DE-4D4E-A772-FC336958D90D}" srcOrd="0" destOrd="0" presId="urn:microsoft.com/office/officeart/2005/8/layout/matrix1"/>
    <dgm:cxn modelId="{D3A537B6-0093-4D80-8AC5-47822918BD8A}" type="presParOf" srcId="{62D9B0F1-B1DE-4D4E-A772-FC336958D90D}" destId="{1FED967F-45EE-4D04-A8A9-43BB805DE13B}" srcOrd="0" destOrd="0" presId="urn:microsoft.com/office/officeart/2005/8/layout/matrix1"/>
    <dgm:cxn modelId="{333FB129-C7AE-4CC3-B6E1-9BFB6E40A668}" type="presParOf" srcId="{62D9B0F1-B1DE-4D4E-A772-FC336958D90D}" destId="{8CD059CB-772A-4B0D-BB1A-6EFF6D40AFD2}" srcOrd="1" destOrd="0" presId="urn:microsoft.com/office/officeart/2005/8/layout/matrix1"/>
    <dgm:cxn modelId="{6CB47F62-8317-44AB-BC6E-9029FFC6F897}" type="presParOf" srcId="{62D9B0F1-B1DE-4D4E-A772-FC336958D90D}" destId="{3D27A920-F514-4438-ACD7-E1D1766966C7}" srcOrd="2" destOrd="0" presId="urn:microsoft.com/office/officeart/2005/8/layout/matrix1"/>
    <dgm:cxn modelId="{57601059-6890-46CB-BB7B-5C8425A28F3D}" type="presParOf" srcId="{62D9B0F1-B1DE-4D4E-A772-FC336958D90D}" destId="{2ED42188-6519-4C88-B938-EA8B90AAA6A2}" srcOrd="3" destOrd="0" presId="urn:microsoft.com/office/officeart/2005/8/layout/matrix1"/>
    <dgm:cxn modelId="{F6FDC0FB-2A35-4C19-84C9-AA3D1EC4CAD8}" type="presParOf" srcId="{62D9B0F1-B1DE-4D4E-A772-FC336958D90D}" destId="{46DDB8A2-CB72-402F-81E4-32569A6BE09C}" srcOrd="4" destOrd="0" presId="urn:microsoft.com/office/officeart/2005/8/layout/matrix1"/>
    <dgm:cxn modelId="{35D3E50C-832E-4FC7-AB8B-F5B81392E3D7}" type="presParOf" srcId="{62D9B0F1-B1DE-4D4E-A772-FC336958D90D}" destId="{2248E766-C72B-4933-ADA6-8566495D3372}" srcOrd="5" destOrd="0" presId="urn:microsoft.com/office/officeart/2005/8/layout/matrix1"/>
    <dgm:cxn modelId="{C759A235-8485-405B-8BB5-E7A9AA1A3DD0}" type="presParOf" srcId="{62D9B0F1-B1DE-4D4E-A772-FC336958D90D}" destId="{E17BDC59-6853-4F21-90C1-A6FF258FF7D5}" srcOrd="6" destOrd="0" presId="urn:microsoft.com/office/officeart/2005/8/layout/matrix1"/>
    <dgm:cxn modelId="{256AEDC6-F7BA-4D21-AB54-8465C5CCCE26}" type="presParOf" srcId="{62D9B0F1-B1DE-4D4E-A772-FC336958D90D}" destId="{0402865D-0E85-4E9E-BE3B-BC0292D803FA}" srcOrd="7" destOrd="0" presId="urn:microsoft.com/office/officeart/2005/8/layout/matrix1"/>
    <dgm:cxn modelId="{F33E59BE-C209-4819-B5A4-730B84104564}" type="presParOf" srcId="{7E284896-D2B4-48AE-9B3C-74CE228B9E8C}" destId="{64856031-F258-43A3-A2A0-FE428A61B825}"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BBD6E2-EA99-479E-89C3-6C0E75BAF0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0F0442A-F5B5-482A-9624-AFCC7A9F3498}">
      <dgm:prSet phldrT="[Text]"/>
      <dgm:spPr>
        <a:solidFill>
          <a:srgbClr val="0070C0"/>
        </a:solidFill>
        <a:ln>
          <a:solidFill>
            <a:srgbClr val="0070C0"/>
          </a:solidFill>
        </a:ln>
      </dgm:spPr>
      <dgm:t>
        <a:bodyPr/>
        <a:lstStyle/>
        <a:p>
          <a:r>
            <a:rPr lang="en-US" b="0" dirty="0" smtClean="0">
              <a:effectLst/>
              <a:latin typeface="Calibri" panose="020F0502020204030204" pitchFamily="34" charset="0"/>
            </a:rPr>
            <a:t>One to many relationships</a:t>
          </a:r>
          <a:endParaRPr lang="en-US" b="0" dirty="0">
            <a:effectLst/>
            <a:latin typeface="Calibri" panose="020F0502020204030204" pitchFamily="34" charset="0"/>
          </a:endParaRPr>
        </a:p>
      </dgm:t>
    </dgm:pt>
    <dgm:pt modelId="{23FE0868-4A8C-4D66-BFB7-485CD212C697}" type="parTrans" cxnId="{B2D29E50-5DF3-4FAD-9E0C-0529716D793E}">
      <dgm:prSet/>
      <dgm:spPr/>
      <dgm:t>
        <a:bodyPr/>
        <a:lstStyle/>
        <a:p>
          <a:endParaRPr lang="en-US"/>
        </a:p>
      </dgm:t>
    </dgm:pt>
    <dgm:pt modelId="{413A9088-1DE4-473B-8A8B-B935E72DA394}" type="sibTrans" cxnId="{B2D29E50-5DF3-4FAD-9E0C-0529716D793E}">
      <dgm:prSet/>
      <dgm:spPr/>
      <dgm:t>
        <a:bodyPr/>
        <a:lstStyle/>
        <a:p>
          <a:endParaRPr lang="en-US"/>
        </a:p>
      </dgm:t>
    </dgm:pt>
    <dgm:pt modelId="{508848D3-459C-4583-93A7-7FC635A7C5D0}">
      <dgm:prSet phldrT="[Text]"/>
      <dgm:spPr/>
      <dgm:t>
        <a:bodyPr/>
        <a:lstStyle/>
        <a:p>
          <a:pPr algn="just"/>
          <a:r>
            <a:rPr lang="en-US" altLang="en-US" dirty="0" smtClean="0">
              <a:latin typeface="Calibri" panose="020F0502020204030204" pitchFamily="34" charset="0"/>
            </a:rPr>
            <a:t>File a single international application for a single international registration in which one or more Contracting Parties  are designated</a:t>
          </a:r>
          <a:endParaRPr lang="en-US" dirty="0">
            <a:latin typeface="Calibri" panose="020F0502020204030204" pitchFamily="34" charset="0"/>
          </a:endParaRPr>
        </a:p>
      </dgm:t>
    </dgm:pt>
    <dgm:pt modelId="{049E1DF4-F0F8-48FB-BE3E-82A6CD0AA886}" type="parTrans" cxnId="{524D6968-C4CD-4105-AFB3-5CCC5EFBA917}">
      <dgm:prSet/>
      <dgm:spPr/>
      <dgm:t>
        <a:bodyPr/>
        <a:lstStyle/>
        <a:p>
          <a:endParaRPr lang="en-US"/>
        </a:p>
      </dgm:t>
    </dgm:pt>
    <dgm:pt modelId="{8AA86611-1BF1-4123-8F22-46199F0D5A26}" type="sibTrans" cxnId="{524D6968-C4CD-4105-AFB3-5CCC5EFBA917}">
      <dgm:prSet/>
      <dgm:spPr/>
      <dgm:t>
        <a:bodyPr/>
        <a:lstStyle/>
        <a:p>
          <a:endParaRPr lang="en-US"/>
        </a:p>
      </dgm:t>
    </dgm:pt>
    <dgm:pt modelId="{8D3DC454-6920-497D-ACE8-EACD27D88E7F}">
      <dgm:prSet phldrT="[Text]"/>
      <dgm:spPr>
        <a:solidFill>
          <a:srgbClr val="0070C0"/>
        </a:solidFill>
        <a:ln>
          <a:solidFill>
            <a:srgbClr val="0070C0"/>
          </a:solidFill>
        </a:ln>
      </dgm:spPr>
      <dgm:t>
        <a:bodyPr/>
        <a:lstStyle/>
        <a:p>
          <a:r>
            <a:rPr lang="en-US" b="0" dirty="0" smtClean="0">
              <a:effectLst/>
              <a:latin typeface="Calibri" panose="020F0502020204030204" pitchFamily="34" charset="0"/>
            </a:rPr>
            <a:t>“Bundle of rights”</a:t>
          </a:r>
          <a:endParaRPr lang="en-US" b="0" dirty="0">
            <a:effectLst/>
            <a:latin typeface="Calibri" panose="020F0502020204030204" pitchFamily="34" charset="0"/>
          </a:endParaRPr>
        </a:p>
      </dgm:t>
    </dgm:pt>
    <dgm:pt modelId="{91497A6F-F6A5-4E89-97D3-93402AAABD25}" type="parTrans" cxnId="{C9CD708D-EA88-4FC3-B2FE-EAE0F21438DE}">
      <dgm:prSet/>
      <dgm:spPr/>
      <dgm:t>
        <a:bodyPr/>
        <a:lstStyle/>
        <a:p>
          <a:endParaRPr lang="en-US"/>
        </a:p>
      </dgm:t>
    </dgm:pt>
    <dgm:pt modelId="{87469EC1-082E-4C67-8514-E71919D7D386}" type="sibTrans" cxnId="{C9CD708D-EA88-4FC3-B2FE-EAE0F21438DE}">
      <dgm:prSet/>
      <dgm:spPr/>
      <dgm:t>
        <a:bodyPr/>
        <a:lstStyle/>
        <a:p>
          <a:endParaRPr lang="en-US"/>
        </a:p>
      </dgm:t>
    </dgm:pt>
    <dgm:pt modelId="{A6CA4DD2-C854-4FAB-8926-55FE5A662DEF}">
      <dgm:prSet phldrT="[Text]"/>
      <dgm:spPr/>
      <dgm:t>
        <a:bodyPr/>
        <a:lstStyle/>
        <a:p>
          <a:pPr algn="just"/>
          <a:r>
            <a:rPr lang="en-US" altLang="en-US" dirty="0" smtClean="0">
              <a:latin typeface="Calibri" panose="020F0502020204030204" pitchFamily="34" charset="0"/>
            </a:rPr>
            <a:t>If no refusal, the resulting international registration has the </a:t>
          </a:r>
          <a:r>
            <a:rPr lang="en-US" altLang="en-US" u="sng" dirty="0" smtClean="0">
              <a:latin typeface="Calibri" panose="020F0502020204030204" pitchFamily="34" charset="0"/>
            </a:rPr>
            <a:t>effect</a:t>
          </a:r>
          <a:r>
            <a:rPr lang="en-US" altLang="en-US" dirty="0" smtClean="0">
              <a:latin typeface="Calibri" panose="020F0502020204030204" pitchFamily="34" charset="0"/>
            </a:rPr>
            <a:t> of a grant of protection in each designated Contracting Party</a:t>
          </a:r>
          <a:endParaRPr lang="en-US" dirty="0">
            <a:latin typeface="Calibri" panose="020F0502020204030204" pitchFamily="34" charset="0"/>
          </a:endParaRPr>
        </a:p>
      </dgm:t>
    </dgm:pt>
    <dgm:pt modelId="{430D83A8-3B94-46E2-BACB-5BBCC15D2B5B}" type="parTrans" cxnId="{60B9BDB7-4193-4124-B28B-15C86004F531}">
      <dgm:prSet/>
      <dgm:spPr/>
      <dgm:t>
        <a:bodyPr/>
        <a:lstStyle/>
        <a:p>
          <a:endParaRPr lang="en-US"/>
        </a:p>
      </dgm:t>
    </dgm:pt>
    <dgm:pt modelId="{E090EC7B-5C8F-46C5-BA1E-54819C7657C6}" type="sibTrans" cxnId="{60B9BDB7-4193-4124-B28B-15C86004F531}">
      <dgm:prSet/>
      <dgm:spPr/>
      <dgm:t>
        <a:bodyPr/>
        <a:lstStyle/>
        <a:p>
          <a:endParaRPr lang="en-US"/>
        </a:p>
      </dgm:t>
    </dgm:pt>
    <dgm:pt modelId="{5CB46F1B-837B-487B-A02C-A51B6D7C6AD7}" type="pres">
      <dgm:prSet presAssocID="{E8BBD6E2-EA99-479E-89C3-6C0E75BAF02D}" presName="linear" presStyleCnt="0">
        <dgm:presLayoutVars>
          <dgm:animLvl val="lvl"/>
          <dgm:resizeHandles val="exact"/>
        </dgm:presLayoutVars>
      </dgm:prSet>
      <dgm:spPr/>
      <dgm:t>
        <a:bodyPr/>
        <a:lstStyle/>
        <a:p>
          <a:endParaRPr lang="en-US"/>
        </a:p>
      </dgm:t>
    </dgm:pt>
    <dgm:pt modelId="{5D112A4B-6C54-4014-AB10-430366C128B5}" type="pres">
      <dgm:prSet presAssocID="{50F0442A-F5B5-482A-9624-AFCC7A9F3498}" presName="parentText" presStyleLbl="node1" presStyleIdx="0" presStyleCnt="2" custLinFactY="-131467" custLinFactNeighborX="-1250" custLinFactNeighborY="-200000">
        <dgm:presLayoutVars>
          <dgm:chMax val="0"/>
          <dgm:bulletEnabled val="1"/>
        </dgm:presLayoutVars>
      </dgm:prSet>
      <dgm:spPr/>
      <dgm:t>
        <a:bodyPr/>
        <a:lstStyle/>
        <a:p>
          <a:endParaRPr lang="en-US"/>
        </a:p>
      </dgm:t>
    </dgm:pt>
    <dgm:pt modelId="{2EE7E022-1492-4A20-B9CF-91004A91212F}" type="pres">
      <dgm:prSet presAssocID="{50F0442A-F5B5-482A-9624-AFCC7A9F3498}" presName="childText" presStyleLbl="revTx" presStyleIdx="0" presStyleCnt="2">
        <dgm:presLayoutVars>
          <dgm:bulletEnabled val="1"/>
        </dgm:presLayoutVars>
      </dgm:prSet>
      <dgm:spPr/>
      <dgm:t>
        <a:bodyPr/>
        <a:lstStyle/>
        <a:p>
          <a:endParaRPr lang="en-US"/>
        </a:p>
      </dgm:t>
    </dgm:pt>
    <dgm:pt modelId="{A2A3111F-12F0-4C2C-A937-234EC72F7707}" type="pres">
      <dgm:prSet presAssocID="{8D3DC454-6920-497D-ACE8-EACD27D88E7F}" presName="parentText" presStyleLbl="node1" presStyleIdx="1" presStyleCnt="2">
        <dgm:presLayoutVars>
          <dgm:chMax val="0"/>
          <dgm:bulletEnabled val="1"/>
        </dgm:presLayoutVars>
      </dgm:prSet>
      <dgm:spPr/>
      <dgm:t>
        <a:bodyPr/>
        <a:lstStyle/>
        <a:p>
          <a:endParaRPr lang="en-US"/>
        </a:p>
      </dgm:t>
    </dgm:pt>
    <dgm:pt modelId="{9F3E89A2-FB45-45D0-86E4-09415F04B5ED}" type="pres">
      <dgm:prSet presAssocID="{8D3DC454-6920-497D-ACE8-EACD27D88E7F}" presName="childText" presStyleLbl="revTx" presStyleIdx="1" presStyleCnt="2">
        <dgm:presLayoutVars>
          <dgm:bulletEnabled val="1"/>
        </dgm:presLayoutVars>
      </dgm:prSet>
      <dgm:spPr/>
      <dgm:t>
        <a:bodyPr/>
        <a:lstStyle/>
        <a:p>
          <a:endParaRPr lang="en-US"/>
        </a:p>
      </dgm:t>
    </dgm:pt>
  </dgm:ptLst>
  <dgm:cxnLst>
    <dgm:cxn modelId="{1A5C2B2A-033B-4986-B793-9FBD3E5327BB}" type="presOf" srcId="{508848D3-459C-4583-93A7-7FC635A7C5D0}" destId="{2EE7E022-1492-4A20-B9CF-91004A91212F}" srcOrd="0" destOrd="0" presId="urn:microsoft.com/office/officeart/2005/8/layout/vList2"/>
    <dgm:cxn modelId="{B2D29E50-5DF3-4FAD-9E0C-0529716D793E}" srcId="{E8BBD6E2-EA99-479E-89C3-6C0E75BAF02D}" destId="{50F0442A-F5B5-482A-9624-AFCC7A9F3498}" srcOrd="0" destOrd="0" parTransId="{23FE0868-4A8C-4D66-BFB7-485CD212C697}" sibTransId="{413A9088-1DE4-473B-8A8B-B935E72DA394}"/>
    <dgm:cxn modelId="{71634AFF-C13F-4884-82FB-8E52DCE77456}" type="presOf" srcId="{50F0442A-F5B5-482A-9624-AFCC7A9F3498}" destId="{5D112A4B-6C54-4014-AB10-430366C128B5}" srcOrd="0" destOrd="0" presId="urn:microsoft.com/office/officeart/2005/8/layout/vList2"/>
    <dgm:cxn modelId="{524D6968-C4CD-4105-AFB3-5CCC5EFBA917}" srcId="{50F0442A-F5B5-482A-9624-AFCC7A9F3498}" destId="{508848D3-459C-4583-93A7-7FC635A7C5D0}" srcOrd="0" destOrd="0" parTransId="{049E1DF4-F0F8-48FB-BE3E-82A6CD0AA886}" sibTransId="{8AA86611-1BF1-4123-8F22-46199F0D5A26}"/>
    <dgm:cxn modelId="{60B9BDB7-4193-4124-B28B-15C86004F531}" srcId="{8D3DC454-6920-497D-ACE8-EACD27D88E7F}" destId="{A6CA4DD2-C854-4FAB-8926-55FE5A662DEF}" srcOrd="0" destOrd="0" parTransId="{430D83A8-3B94-46E2-BACB-5BBCC15D2B5B}" sibTransId="{E090EC7B-5C8F-46C5-BA1E-54819C7657C6}"/>
    <dgm:cxn modelId="{3F0DA713-E748-479B-9D8E-9F8B31ECE8B3}" type="presOf" srcId="{8D3DC454-6920-497D-ACE8-EACD27D88E7F}" destId="{A2A3111F-12F0-4C2C-A937-234EC72F7707}" srcOrd="0" destOrd="0" presId="urn:microsoft.com/office/officeart/2005/8/layout/vList2"/>
    <dgm:cxn modelId="{92091EF2-0710-4F96-8901-8C9CB7F0D73F}" type="presOf" srcId="{A6CA4DD2-C854-4FAB-8926-55FE5A662DEF}" destId="{9F3E89A2-FB45-45D0-86E4-09415F04B5ED}" srcOrd="0" destOrd="0" presId="urn:microsoft.com/office/officeart/2005/8/layout/vList2"/>
    <dgm:cxn modelId="{61E3BD13-6013-4022-96C7-382B2532E786}" type="presOf" srcId="{E8BBD6E2-EA99-479E-89C3-6C0E75BAF02D}" destId="{5CB46F1B-837B-487B-A02C-A51B6D7C6AD7}" srcOrd="0" destOrd="0" presId="urn:microsoft.com/office/officeart/2005/8/layout/vList2"/>
    <dgm:cxn modelId="{C9CD708D-EA88-4FC3-B2FE-EAE0F21438DE}" srcId="{E8BBD6E2-EA99-479E-89C3-6C0E75BAF02D}" destId="{8D3DC454-6920-497D-ACE8-EACD27D88E7F}" srcOrd="1" destOrd="0" parTransId="{91497A6F-F6A5-4E89-97D3-93402AAABD25}" sibTransId="{87469EC1-082E-4C67-8514-E71919D7D386}"/>
    <dgm:cxn modelId="{A51E6EA2-E46E-4FD9-90EF-C31231AAE285}" type="presParOf" srcId="{5CB46F1B-837B-487B-A02C-A51B6D7C6AD7}" destId="{5D112A4B-6C54-4014-AB10-430366C128B5}" srcOrd="0" destOrd="0" presId="urn:microsoft.com/office/officeart/2005/8/layout/vList2"/>
    <dgm:cxn modelId="{2724F2B2-23DA-4404-AAAE-1B10C03C3206}" type="presParOf" srcId="{5CB46F1B-837B-487B-A02C-A51B6D7C6AD7}" destId="{2EE7E022-1492-4A20-B9CF-91004A91212F}" srcOrd="1" destOrd="0" presId="urn:microsoft.com/office/officeart/2005/8/layout/vList2"/>
    <dgm:cxn modelId="{4F484401-E283-4786-8BD3-7EBD501D2FA9}" type="presParOf" srcId="{5CB46F1B-837B-487B-A02C-A51B6D7C6AD7}" destId="{A2A3111F-12F0-4C2C-A937-234EC72F7707}" srcOrd="2" destOrd="0" presId="urn:microsoft.com/office/officeart/2005/8/layout/vList2"/>
    <dgm:cxn modelId="{0F31A86D-357F-4576-8309-A487F6CDB69F}" type="presParOf" srcId="{5CB46F1B-837B-487B-A02C-A51B6D7C6AD7}" destId="{9F3E89A2-FB45-45D0-86E4-09415F04B5ED}"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FBADDB-64D4-451D-827F-57D695435399}" type="doc">
      <dgm:prSet loTypeId="urn:microsoft.com/office/officeart/2005/8/layout/vList4#6" loCatId="list" qsTypeId="urn:microsoft.com/office/officeart/2005/8/quickstyle/simple1" qsCatId="simple" csTypeId="urn:microsoft.com/office/officeart/2005/8/colors/accent1_2" csCatId="accent1" phldr="1"/>
      <dgm:spPr/>
      <dgm:t>
        <a:bodyPr/>
        <a:lstStyle/>
        <a:p>
          <a:endParaRPr lang="en-US"/>
        </a:p>
      </dgm:t>
    </dgm:pt>
    <dgm:pt modelId="{086175E0-0DE4-478C-8264-0D6B5FB5838D}">
      <dgm:prSet phldrT="[Text]"/>
      <dgm:spPr>
        <a:solidFill>
          <a:srgbClr val="0070C0"/>
        </a:solidFill>
      </dgm:spPr>
      <dgm:t>
        <a:bodyPr/>
        <a:lstStyle/>
        <a:p>
          <a:r>
            <a:rPr lang="en-US" altLang="en-US" dirty="0" smtClean="0">
              <a:effectLst/>
              <a:latin typeface="Calibri" panose="020F0502020204030204" pitchFamily="34" charset="0"/>
            </a:rPr>
            <a:t>the conditions for protection</a:t>
          </a:r>
          <a:endParaRPr lang="en-US" dirty="0">
            <a:effectLst/>
          </a:endParaRPr>
        </a:p>
      </dgm:t>
    </dgm:pt>
    <dgm:pt modelId="{3E9B0F94-061B-4469-8A67-B58CCBF427DF}" type="parTrans" cxnId="{674EEC09-6A7E-4BB4-9C2E-138D3E406EB7}">
      <dgm:prSet/>
      <dgm:spPr/>
      <dgm:t>
        <a:bodyPr/>
        <a:lstStyle/>
        <a:p>
          <a:endParaRPr lang="en-US"/>
        </a:p>
      </dgm:t>
    </dgm:pt>
    <dgm:pt modelId="{322BB712-8FDD-4D5D-80DD-BDF81E3CA829}" type="sibTrans" cxnId="{674EEC09-6A7E-4BB4-9C2E-138D3E406EB7}">
      <dgm:prSet/>
      <dgm:spPr/>
      <dgm:t>
        <a:bodyPr/>
        <a:lstStyle/>
        <a:p>
          <a:endParaRPr lang="en-US"/>
        </a:p>
      </dgm:t>
    </dgm:pt>
    <dgm:pt modelId="{7157DF1F-7F1C-4CA9-9CF1-9023253819AC}">
      <dgm:prSet phldrT="[Text]"/>
      <dgm:spPr>
        <a:solidFill>
          <a:srgbClr val="0070C0"/>
        </a:solidFill>
      </dgm:spPr>
      <dgm:t>
        <a:bodyPr/>
        <a:lstStyle/>
        <a:p>
          <a:r>
            <a:rPr lang="en-US" altLang="en-US" dirty="0" smtClean="0">
              <a:effectLst/>
              <a:latin typeface="Calibri" panose="020F0502020204030204" pitchFamily="34" charset="0"/>
            </a:rPr>
            <a:t>the refusal procedure to be applied when deciding whether a design may be protected</a:t>
          </a:r>
          <a:endParaRPr lang="en-US" dirty="0">
            <a:effectLst/>
          </a:endParaRPr>
        </a:p>
      </dgm:t>
    </dgm:pt>
    <dgm:pt modelId="{4E9216A7-4C3F-4B5F-A936-152B1BAE4A71}" type="parTrans" cxnId="{6832F5ED-E00C-49AF-B59E-4740A306EF99}">
      <dgm:prSet/>
      <dgm:spPr/>
      <dgm:t>
        <a:bodyPr/>
        <a:lstStyle/>
        <a:p>
          <a:endParaRPr lang="en-US"/>
        </a:p>
      </dgm:t>
    </dgm:pt>
    <dgm:pt modelId="{7D255138-E4E4-4AEE-A98E-396AE308F563}" type="sibTrans" cxnId="{6832F5ED-E00C-49AF-B59E-4740A306EF99}">
      <dgm:prSet/>
      <dgm:spPr/>
      <dgm:t>
        <a:bodyPr/>
        <a:lstStyle/>
        <a:p>
          <a:endParaRPr lang="en-US"/>
        </a:p>
      </dgm:t>
    </dgm:pt>
    <dgm:pt modelId="{C8152ACD-08D7-417A-90A2-05386407DE7F}">
      <dgm:prSet phldrT="[Text]"/>
      <dgm:spPr>
        <a:solidFill>
          <a:srgbClr val="0070C0"/>
        </a:solidFill>
      </dgm:spPr>
      <dgm:t>
        <a:bodyPr/>
        <a:lstStyle/>
        <a:p>
          <a:r>
            <a:rPr lang="en-US" altLang="en-US" dirty="0" smtClean="0">
              <a:effectLst/>
              <a:latin typeface="Calibri" panose="020F0502020204030204" pitchFamily="34" charset="0"/>
            </a:rPr>
            <a:t>the rights which result from protection</a:t>
          </a:r>
          <a:endParaRPr lang="en-US" dirty="0">
            <a:effectLst/>
          </a:endParaRPr>
        </a:p>
      </dgm:t>
    </dgm:pt>
    <dgm:pt modelId="{C95D6ACD-DF1E-4B39-917A-D295C6E43D77}" type="parTrans" cxnId="{99550218-A712-4C2F-8156-725F93BF00D6}">
      <dgm:prSet/>
      <dgm:spPr/>
      <dgm:t>
        <a:bodyPr/>
        <a:lstStyle/>
        <a:p>
          <a:endParaRPr lang="en-US"/>
        </a:p>
      </dgm:t>
    </dgm:pt>
    <dgm:pt modelId="{3D253014-D0D4-4D47-B67C-AA1C61D1DDFC}" type="sibTrans" cxnId="{99550218-A712-4C2F-8156-725F93BF00D6}">
      <dgm:prSet/>
      <dgm:spPr/>
      <dgm:t>
        <a:bodyPr/>
        <a:lstStyle/>
        <a:p>
          <a:endParaRPr lang="en-US"/>
        </a:p>
      </dgm:t>
    </dgm:pt>
    <dgm:pt modelId="{B110527B-3432-4E6A-87DD-56C73255B727}" type="pres">
      <dgm:prSet presAssocID="{41FBADDB-64D4-451D-827F-57D695435399}" presName="linear" presStyleCnt="0">
        <dgm:presLayoutVars>
          <dgm:dir/>
          <dgm:resizeHandles val="exact"/>
        </dgm:presLayoutVars>
      </dgm:prSet>
      <dgm:spPr/>
      <dgm:t>
        <a:bodyPr/>
        <a:lstStyle/>
        <a:p>
          <a:endParaRPr lang="en-US"/>
        </a:p>
      </dgm:t>
    </dgm:pt>
    <dgm:pt modelId="{1DEDEE6E-78CB-40A1-ACAD-729CB3774495}" type="pres">
      <dgm:prSet presAssocID="{086175E0-0DE4-478C-8264-0D6B5FB5838D}" presName="comp" presStyleCnt="0"/>
      <dgm:spPr/>
    </dgm:pt>
    <dgm:pt modelId="{3C8EE141-8657-49B0-81A3-F7113DDEBC96}" type="pres">
      <dgm:prSet presAssocID="{086175E0-0DE4-478C-8264-0D6B5FB5838D}" presName="box" presStyleLbl="node1" presStyleIdx="0" presStyleCnt="3" custLinFactY="-100000" custLinFactNeighborX="20000" custLinFactNeighborY="-164000"/>
      <dgm:spPr/>
      <dgm:t>
        <a:bodyPr/>
        <a:lstStyle/>
        <a:p>
          <a:endParaRPr lang="en-US"/>
        </a:p>
      </dgm:t>
    </dgm:pt>
    <dgm:pt modelId="{C3D5ED54-7873-4AE4-ACEF-29CBC16B2D1B}" type="pres">
      <dgm:prSet presAssocID="{086175E0-0DE4-478C-8264-0D6B5FB5838D}" presName="img" presStyleLbl="fgImgPlace1" presStyleIdx="0" presStyleCnt="3" custScaleX="61685"/>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15617" b="-15617"/>
          </a:stretch>
        </a:blipFill>
      </dgm:spPr>
    </dgm:pt>
    <dgm:pt modelId="{19C5202C-EFB8-4EFF-88F8-8B043FDB24D6}" type="pres">
      <dgm:prSet presAssocID="{086175E0-0DE4-478C-8264-0D6B5FB5838D}" presName="text" presStyleLbl="node1" presStyleIdx="0" presStyleCnt="3">
        <dgm:presLayoutVars>
          <dgm:bulletEnabled val="1"/>
        </dgm:presLayoutVars>
      </dgm:prSet>
      <dgm:spPr/>
      <dgm:t>
        <a:bodyPr/>
        <a:lstStyle/>
        <a:p>
          <a:endParaRPr lang="en-US"/>
        </a:p>
      </dgm:t>
    </dgm:pt>
    <dgm:pt modelId="{286EFC89-B2B7-42ED-B6F5-E325BF810F20}" type="pres">
      <dgm:prSet presAssocID="{322BB712-8FDD-4D5D-80DD-BDF81E3CA829}" presName="spacer" presStyleCnt="0"/>
      <dgm:spPr/>
    </dgm:pt>
    <dgm:pt modelId="{AFBF09F9-5731-484F-991D-C53A5F9A3DE4}" type="pres">
      <dgm:prSet presAssocID="{7157DF1F-7F1C-4CA9-9CF1-9023253819AC}" presName="comp" presStyleCnt="0"/>
      <dgm:spPr/>
    </dgm:pt>
    <dgm:pt modelId="{8CA5D7AF-455C-429A-813F-F90D63E22673}" type="pres">
      <dgm:prSet presAssocID="{7157DF1F-7F1C-4CA9-9CF1-9023253819AC}" presName="box" presStyleLbl="node1" presStyleIdx="1" presStyleCnt="3"/>
      <dgm:spPr/>
      <dgm:t>
        <a:bodyPr/>
        <a:lstStyle/>
        <a:p>
          <a:endParaRPr lang="en-US"/>
        </a:p>
      </dgm:t>
    </dgm:pt>
    <dgm:pt modelId="{E93F6BA9-9EEE-411F-A3D4-4E3D9F8B77F5}" type="pres">
      <dgm:prSet presAssocID="{7157DF1F-7F1C-4CA9-9CF1-9023253819AC}" presName="img" presStyleLbl="fgImgPlace1" presStyleIdx="1" presStyleCnt="3" custScaleX="61685"/>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5118" b="-5118"/>
          </a:stretch>
        </a:blipFill>
      </dgm:spPr>
    </dgm:pt>
    <dgm:pt modelId="{004FD9E0-41AC-4777-8CFF-23F899264091}" type="pres">
      <dgm:prSet presAssocID="{7157DF1F-7F1C-4CA9-9CF1-9023253819AC}" presName="text" presStyleLbl="node1" presStyleIdx="1" presStyleCnt="3">
        <dgm:presLayoutVars>
          <dgm:bulletEnabled val="1"/>
        </dgm:presLayoutVars>
      </dgm:prSet>
      <dgm:spPr/>
      <dgm:t>
        <a:bodyPr/>
        <a:lstStyle/>
        <a:p>
          <a:endParaRPr lang="en-US"/>
        </a:p>
      </dgm:t>
    </dgm:pt>
    <dgm:pt modelId="{18747F18-994B-4163-93DC-803434B6872A}" type="pres">
      <dgm:prSet presAssocID="{7D255138-E4E4-4AEE-A98E-396AE308F563}" presName="spacer" presStyleCnt="0"/>
      <dgm:spPr/>
    </dgm:pt>
    <dgm:pt modelId="{578B9101-198B-491A-85CF-E254EDFCA2DE}" type="pres">
      <dgm:prSet presAssocID="{C8152ACD-08D7-417A-90A2-05386407DE7F}" presName="comp" presStyleCnt="0"/>
      <dgm:spPr/>
    </dgm:pt>
    <dgm:pt modelId="{A3DB09EA-950E-4F46-964C-1D8F07A4761D}" type="pres">
      <dgm:prSet presAssocID="{C8152ACD-08D7-417A-90A2-05386407DE7F}" presName="box" presStyleLbl="node1" presStyleIdx="2" presStyleCnt="3"/>
      <dgm:spPr/>
      <dgm:t>
        <a:bodyPr/>
        <a:lstStyle/>
        <a:p>
          <a:endParaRPr lang="en-US"/>
        </a:p>
      </dgm:t>
    </dgm:pt>
    <dgm:pt modelId="{F98D05F0-8EB9-485F-9B37-1C52486069A3}" type="pres">
      <dgm:prSet presAssocID="{C8152ACD-08D7-417A-90A2-05386407DE7F}" presName="img" presStyleLbl="fgImgPlace1" presStyleIdx="2" presStyleCnt="3" custScaleX="61685"/>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2132" t="-2494" r="2132" b="-2494"/>
          </a:stretch>
        </a:blipFill>
      </dgm:spPr>
      <dgm:t>
        <a:bodyPr/>
        <a:lstStyle/>
        <a:p>
          <a:endParaRPr lang="en-US"/>
        </a:p>
      </dgm:t>
    </dgm:pt>
    <dgm:pt modelId="{83DDA2F2-4F2D-4843-9276-9FFD7A1E08E1}" type="pres">
      <dgm:prSet presAssocID="{C8152ACD-08D7-417A-90A2-05386407DE7F}" presName="text" presStyleLbl="node1" presStyleIdx="2" presStyleCnt="3">
        <dgm:presLayoutVars>
          <dgm:bulletEnabled val="1"/>
        </dgm:presLayoutVars>
      </dgm:prSet>
      <dgm:spPr/>
      <dgm:t>
        <a:bodyPr/>
        <a:lstStyle/>
        <a:p>
          <a:endParaRPr lang="en-US"/>
        </a:p>
      </dgm:t>
    </dgm:pt>
  </dgm:ptLst>
  <dgm:cxnLst>
    <dgm:cxn modelId="{4E322AA4-BE48-4481-BCA5-20CAFBC6FDD2}" type="presOf" srcId="{C8152ACD-08D7-417A-90A2-05386407DE7F}" destId="{A3DB09EA-950E-4F46-964C-1D8F07A4761D}" srcOrd="0" destOrd="0" presId="urn:microsoft.com/office/officeart/2005/8/layout/vList4#6"/>
    <dgm:cxn modelId="{F868BC5F-6405-49F2-A98E-4F1F8DDEEB98}" type="presOf" srcId="{41FBADDB-64D4-451D-827F-57D695435399}" destId="{B110527B-3432-4E6A-87DD-56C73255B727}" srcOrd="0" destOrd="0" presId="urn:microsoft.com/office/officeart/2005/8/layout/vList4#6"/>
    <dgm:cxn modelId="{4457B730-1F4E-4E3A-A4D5-7231260F013A}" type="presOf" srcId="{086175E0-0DE4-478C-8264-0D6B5FB5838D}" destId="{19C5202C-EFB8-4EFF-88F8-8B043FDB24D6}" srcOrd="1" destOrd="0" presId="urn:microsoft.com/office/officeart/2005/8/layout/vList4#6"/>
    <dgm:cxn modelId="{D8095B9F-DB60-45DC-A03F-5B5BA000109A}" type="presOf" srcId="{C8152ACD-08D7-417A-90A2-05386407DE7F}" destId="{83DDA2F2-4F2D-4843-9276-9FFD7A1E08E1}" srcOrd="1" destOrd="0" presId="urn:microsoft.com/office/officeart/2005/8/layout/vList4#6"/>
    <dgm:cxn modelId="{674EEC09-6A7E-4BB4-9C2E-138D3E406EB7}" srcId="{41FBADDB-64D4-451D-827F-57D695435399}" destId="{086175E0-0DE4-478C-8264-0D6B5FB5838D}" srcOrd="0" destOrd="0" parTransId="{3E9B0F94-061B-4469-8A67-B58CCBF427DF}" sibTransId="{322BB712-8FDD-4D5D-80DD-BDF81E3CA829}"/>
    <dgm:cxn modelId="{440FCA59-93A7-4CB0-BC02-44C3ADC095D3}" type="presOf" srcId="{7157DF1F-7F1C-4CA9-9CF1-9023253819AC}" destId="{8CA5D7AF-455C-429A-813F-F90D63E22673}" srcOrd="0" destOrd="0" presId="urn:microsoft.com/office/officeart/2005/8/layout/vList4#6"/>
    <dgm:cxn modelId="{6832F5ED-E00C-49AF-B59E-4740A306EF99}" srcId="{41FBADDB-64D4-451D-827F-57D695435399}" destId="{7157DF1F-7F1C-4CA9-9CF1-9023253819AC}" srcOrd="1" destOrd="0" parTransId="{4E9216A7-4C3F-4B5F-A936-152B1BAE4A71}" sibTransId="{7D255138-E4E4-4AEE-A98E-396AE308F563}"/>
    <dgm:cxn modelId="{A7F8CA24-9964-49CB-B56C-C74AC17E52E8}" type="presOf" srcId="{7157DF1F-7F1C-4CA9-9CF1-9023253819AC}" destId="{004FD9E0-41AC-4777-8CFF-23F899264091}" srcOrd="1" destOrd="0" presId="urn:microsoft.com/office/officeart/2005/8/layout/vList4#6"/>
    <dgm:cxn modelId="{62ACCF4A-D8DB-4AA6-995D-B4A797C53BEC}" type="presOf" srcId="{086175E0-0DE4-478C-8264-0D6B5FB5838D}" destId="{3C8EE141-8657-49B0-81A3-F7113DDEBC96}" srcOrd="0" destOrd="0" presId="urn:microsoft.com/office/officeart/2005/8/layout/vList4#6"/>
    <dgm:cxn modelId="{99550218-A712-4C2F-8156-725F93BF00D6}" srcId="{41FBADDB-64D4-451D-827F-57D695435399}" destId="{C8152ACD-08D7-417A-90A2-05386407DE7F}" srcOrd="2" destOrd="0" parTransId="{C95D6ACD-DF1E-4B39-917A-D295C6E43D77}" sibTransId="{3D253014-D0D4-4D47-B67C-AA1C61D1DDFC}"/>
    <dgm:cxn modelId="{158F5981-9310-4BC3-A6F0-FC8FE561C649}" type="presParOf" srcId="{B110527B-3432-4E6A-87DD-56C73255B727}" destId="{1DEDEE6E-78CB-40A1-ACAD-729CB3774495}" srcOrd="0" destOrd="0" presId="urn:microsoft.com/office/officeart/2005/8/layout/vList4#6"/>
    <dgm:cxn modelId="{045097CE-EE01-4112-B1FB-F913459BDA88}" type="presParOf" srcId="{1DEDEE6E-78CB-40A1-ACAD-729CB3774495}" destId="{3C8EE141-8657-49B0-81A3-F7113DDEBC96}" srcOrd="0" destOrd="0" presId="urn:microsoft.com/office/officeart/2005/8/layout/vList4#6"/>
    <dgm:cxn modelId="{E7214CCD-09D2-451E-A8C5-6B6F2DF699E8}" type="presParOf" srcId="{1DEDEE6E-78CB-40A1-ACAD-729CB3774495}" destId="{C3D5ED54-7873-4AE4-ACEF-29CBC16B2D1B}" srcOrd="1" destOrd="0" presId="urn:microsoft.com/office/officeart/2005/8/layout/vList4#6"/>
    <dgm:cxn modelId="{9562074B-8F43-418A-BD9D-2456D6AA1A51}" type="presParOf" srcId="{1DEDEE6E-78CB-40A1-ACAD-729CB3774495}" destId="{19C5202C-EFB8-4EFF-88F8-8B043FDB24D6}" srcOrd="2" destOrd="0" presId="urn:microsoft.com/office/officeart/2005/8/layout/vList4#6"/>
    <dgm:cxn modelId="{16CCA55D-535E-4E3F-AB8D-4AFEB563E42F}" type="presParOf" srcId="{B110527B-3432-4E6A-87DD-56C73255B727}" destId="{286EFC89-B2B7-42ED-B6F5-E325BF810F20}" srcOrd="1" destOrd="0" presId="urn:microsoft.com/office/officeart/2005/8/layout/vList4#6"/>
    <dgm:cxn modelId="{20609A6F-AC13-4B5F-BEA4-AF56A2917D7D}" type="presParOf" srcId="{B110527B-3432-4E6A-87DD-56C73255B727}" destId="{AFBF09F9-5731-484F-991D-C53A5F9A3DE4}" srcOrd="2" destOrd="0" presId="urn:microsoft.com/office/officeart/2005/8/layout/vList4#6"/>
    <dgm:cxn modelId="{4BB0D0BE-F201-4866-BC1B-022E444D0A8F}" type="presParOf" srcId="{AFBF09F9-5731-484F-991D-C53A5F9A3DE4}" destId="{8CA5D7AF-455C-429A-813F-F90D63E22673}" srcOrd="0" destOrd="0" presId="urn:microsoft.com/office/officeart/2005/8/layout/vList4#6"/>
    <dgm:cxn modelId="{D367847D-369F-4201-800F-100A3C7E168F}" type="presParOf" srcId="{AFBF09F9-5731-484F-991D-C53A5F9A3DE4}" destId="{E93F6BA9-9EEE-411F-A3D4-4E3D9F8B77F5}" srcOrd="1" destOrd="0" presId="urn:microsoft.com/office/officeart/2005/8/layout/vList4#6"/>
    <dgm:cxn modelId="{612B6992-C105-4BD7-A2BC-04EE82AF678B}" type="presParOf" srcId="{AFBF09F9-5731-484F-991D-C53A5F9A3DE4}" destId="{004FD9E0-41AC-4777-8CFF-23F899264091}" srcOrd="2" destOrd="0" presId="urn:microsoft.com/office/officeart/2005/8/layout/vList4#6"/>
    <dgm:cxn modelId="{83F7BA99-B81F-4013-A67E-DF36AB9F4760}" type="presParOf" srcId="{B110527B-3432-4E6A-87DD-56C73255B727}" destId="{18747F18-994B-4163-93DC-803434B6872A}" srcOrd="3" destOrd="0" presId="urn:microsoft.com/office/officeart/2005/8/layout/vList4#6"/>
    <dgm:cxn modelId="{F2C2B8DF-2327-4FA5-8D2B-E5FED199E376}" type="presParOf" srcId="{B110527B-3432-4E6A-87DD-56C73255B727}" destId="{578B9101-198B-491A-85CF-E254EDFCA2DE}" srcOrd="4" destOrd="0" presId="urn:microsoft.com/office/officeart/2005/8/layout/vList4#6"/>
    <dgm:cxn modelId="{04F2F521-F27A-4B49-ACA4-656624AF2F83}" type="presParOf" srcId="{578B9101-198B-491A-85CF-E254EDFCA2DE}" destId="{A3DB09EA-950E-4F46-964C-1D8F07A4761D}" srcOrd="0" destOrd="0" presId="urn:microsoft.com/office/officeart/2005/8/layout/vList4#6"/>
    <dgm:cxn modelId="{A5B4767D-F61F-4184-B2B1-ED7D18926D1E}" type="presParOf" srcId="{578B9101-198B-491A-85CF-E254EDFCA2DE}" destId="{F98D05F0-8EB9-485F-9B37-1C52486069A3}" srcOrd="1" destOrd="0" presId="urn:microsoft.com/office/officeart/2005/8/layout/vList4#6"/>
    <dgm:cxn modelId="{48EC7813-AF77-44A1-9965-69B818220A88}" type="presParOf" srcId="{578B9101-198B-491A-85CF-E254EDFCA2DE}" destId="{83DDA2F2-4F2D-4843-9276-9FFD7A1E08E1}" srcOrd="2" destOrd="0" presId="urn:microsoft.com/office/officeart/2005/8/layout/vList4#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B6F295-93C0-4499-B56F-72528CD10DB5}"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F3959682-F8ED-4533-AB83-FE79312996F0}">
      <dgm:prSet phldrT="[Text]"/>
      <dgm:spPr>
        <a:solidFill>
          <a:srgbClr val="0070C0"/>
        </a:solidFill>
        <a:ln>
          <a:solidFill>
            <a:srgbClr val="0070C0"/>
          </a:solidFill>
        </a:ln>
      </dgm:spPr>
      <dgm:t>
        <a:bodyPr/>
        <a:lstStyle/>
        <a:p>
          <a:r>
            <a:rPr lang="en-GB" altLang="en-US" dirty="0" smtClean="0">
              <a:effectLst/>
            </a:rPr>
            <a:t>In English, French or Spanish</a:t>
          </a:r>
          <a:endParaRPr lang="en-US" dirty="0">
            <a:effectLst/>
          </a:endParaRPr>
        </a:p>
      </dgm:t>
    </dgm:pt>
    <dgm:pt modelId="{156EC056-1356-47D6-91DC-C65EAA983BC9}" type="parTrans" cxnId="{EC69ADB0-5628-4458-9516-B70F168C21D0}">
      <dgm:prSet/>
      <dgm:spPr/>
      <dgm:t>
        <a:bodyPr/>
        <a:lstStyle/>
        <a:p>
          <a:endParaRPr lang="en-US"/>
        </a:p>
      </dgm:t>
    </dgm:pt>
    <dgm:pt modelId="{19331759-E72D-49D4-B937-EACF4D2CA097}" type="sibTrans" cxnId="{EC69ADB0-5628-4458-9516-B70F168C21D0}">
      <dgm:prSet/>
      <dgm:spPr>
        <a:solidFill>
          <a:srgbClr val="002060">
            <a:alpha val="90000"/>
          </a:srgbClr>
        </a:solidFill>
        <a:ln>
          <a:noFill/>
        </a:ln>
      </dgm:spPr>
      <dgm:t>
        <a:bodyPr/>
        <a:lstStyle/>
        <a:p>
          <a:endParaRPr lang="en-US"/>
        </a:p>
      </dgm:t>
    </dgm:pt>
    <dgm:pt modelId="{CF0387CD-EDBA-44A5-BC1D-441BBC152AAA}">
      <dgm:prSet phldrT="[Text]"/>
      <dgm:spPr>
        <a:solidFill>
          <a:srgbClr val="0070C0"/>
        </a:solidFill>
        <a:ln>
          <a:solidFill>
            <a:srgbClr val="0070C0"/>
          </a:solidFill>
        </a:ln>
      </dgm:spPr>
      <dgm:t>
        <a:bodyPr/>
        <a:lstStyle/>
        <a:p>
          <a:pPr algn="just"/>
          <a:r>
            <a:rPr lang="en-GB" altLang="en-US" dirty="0" smtClean="0">
              <a:effectLst/>
            </a:rPr>
            <a:t>May be filed directly with the International Bureau through the E-filing interface but also on paper</a:t>
          </a:r>
          <a:endParaRPr lang="en-US" dirty="0">
            <a:effectLst/>
          </a:endParaRPr>
        </a:p>
      </dgm:t>
    </dgm:pt>
    <dgm:pt modelId="{EB32FC14-F6AA-48E0-980B-2EEFAB9F2F8D}" type="parTrans" cxnId="{2255FC92-831B-42D0-BC39-C0CE5DC77E3E}">
      <dgm:prSet/>
      <dgm:spPr/>
      <dgm:t>
        <a:bodyPr/>
        <a:lstStyle/>
        <a:p>
          <a:endParaRPr lang="en-US"/>
        </a:p>
      </dgm:t>
    </dgm:pt>
    <dgm:pt modelId="{9F60A374-2C7C-4AA3-B623-9D310D67333F}" type="sibTrans" cxnId="{2255FC92-831B-42D0-BC39-C0CE5DC77E3E}">
      <dgm:prSet/>
      <dgm:spPr>
        <a:solidFill>
          <a:srgbClr val="002060"/>
        </a:solidFill>
        <a:ln>
          <a:noFill/>
        </a:ln>
      </dgm:spPr>
      <dgm:t>
        <a:bodyPr/>
        <a:lstStyle/>
        <a:p>
          <a:endParaRPr lang="en-US"/>
        </a:p>
      </dgm:t>
    </dgm:pt>
    <dgm:pt modelId="{20263CE5-72FC-4C56-854C-BF9C11D7E5A0}">
      <dgm:prSet phldrT="[Text]"/>
      <dgm:spPr>
        <a:solidFill>
          <a:srgbClr val="0070C0"/>
        </a:solidFill>
        <a:ln>
          <a:solidFill>
            <a:srgbClr val="0070C0"/>
          </a:solidFill>
        </a:ln>
      </dgm:spPr>
      <dgm:t>
        <a:bodyPr/>
        <a:lstStyle/>
        <a:p>
          <a:pPr algn="just"/>
          <a:r>
            <a:rPr lang="en-GB" altLang="en-US" dirty="0" smtClean="0">
              <a:effectLst/>
            </a:rPr>
            <a:t>May comprise several different designs up to a maximum of 100 if they belong to the same class of the International Classification (Locarno)</a:t>
          </a:r>
          <a:endParaRPr lang="en-US" dirty="0">
            <a:effectLst/>
          </a:endParaRPr>
        </a:p>
      </dgm:t>
    </dgm:pt>
    <dgm:pt modelId="{BAEC01FB-4E9F-4C3C-8C5F-3BFF56A6153B}" type="parTrans" cxnId="{3E27FE23-2AA5-4033-A538-B1A5B2410AA5}">
      <dgm:prSet/>
      <dgm:spPr/>
      <dgm:t>
        <a:bodyPr/>
        <a:lstStyle/>
        <a:p>
          <a:endParaRPr lang="en-US"/>
        </a:p>
      </dgm:t>
    </dgm:pt>
    <dgm:pt modelId="{EAE4B722-8F7C-4CB1-B308-1A419F28EB71}" type="sibTrans" cxnId="{3E27FE23-2AA5-4033-A538-B1A5B2410AA5}">
      <dgm:prSet/>
      <dgm:spPr>
        <a:solidFill>
          <a:srgbClr val="002060">
            <a:alpha val="90000"/>
          </a:srgbClr>
        </a:solidFill>
        <a:ln>
          <a:noFill/>
        </a:ln>
      </dgm:spPr>
      <dgm:t>
        <a:bodyPr/>
        <a:lstStyle/>
        <a:p>
          <a:endParaRPr lang="en-US"/>
        </a:p>
      </dgm:t>
    </dgm:pt>
    <dgm:pt modelId="{AAC1037E-8F3B-4C76-AEE7-E3A76D927A5C}">
      <dgm:prSet phldrT="[Text]"/>
      <dgm:spPr>
        <a:solidFill>
          <a:srgbClr val="0070C0"/>
        </a:solidFill>
        <a:ln>
          <a:solidFill>
            <a:srgbClr val="0070C0"/>
          </a:solidFill>
        </a:ln>
      </dgm:spPr>
      <dgm:t>
        <a:bodyPr/>
        <a:lstStyle/>
        <a:p>
          <a:pPr algn="l"/>
          <a:r>
            <a:rPr lang="en-GB" altLang="en-US" dirty="0" smtClean="0">
              <a:effectLst/>
            </a:rPr>
            <a:t>One set of fees (in CHF) is to be paid</a:t>
          </a:r>
          <a:r>
            <a:rPr lang="en-GB" altLang="en-US" dirty="0" smtClean="0"/>
            <a:t/>
          </a:r>
          <a:br>
            <a:rPr lang="en-GB" altLang="en-US" dirty="0" smtClean="0"/>
          </a:br>
          <a:endParaRPr lang="en-US" dirty="0"/>
        </a:p>
      </dgm:t>
    </dgm:pt>
    <dgm:pt modelId="{03192150-EA31-4D6B-A545-6F43BA60A441}" type="parTrans" cxnId="{BC2C68AB-C807-4509-8D35-1F98F01FD808}">
      <dgm:prSet/>
      <dgm:spPr/>
      <dgm:t>
        <a:bodyPr/>
        <a:lstStyle/>
        <a:p>
          <a:endParaRPr lang="en-US"/>
        </a:p>
      </dgm:t>
    </dgm:pt>
    <dgm:pt modelId="{F07E3C09-096D-480E-A73E-1D769E64457C}" type="sibTrans" cxnId="{BC2C68AB-C807-4509-8D35-1F98F01FD808}">
      <dgm:prSet/>
      <dgm:spPr/>
      <dgm:t>
        <a:bodyPr/>
        <a:lstStyle/>
        <a:p>
          <a:endParaRPr lang="en-US"/>
        </a:p>
      </dgm:t>
    </dgm:pt>
    <dgm:pt modelId="{2E151C05-E382-42FD-875C-E8BBA589AA52}" type="pres">
      <dgm:prSet presAssocID="{16B6F295-93C0-4499-B56F-72528CD10DB5}" presName="outerComposite" presStyleCnt="0">
        <dgm:presLayoutVars>
          <dgm:chMax val="5"/>
          <dgm:dir/>
          <dgm:resizeHandles val="exact"/>
        </dgm:presLayoutVars>
      </dgm:prSet>
      <dgm:spPr/>
      <dgm:t>
        <a:bodyPr/>
        <a:lstStyle/>
        <a:p>
          <a:endParaRPr lang="en-US"/>
        </a:p>
      </dgm:t>
    </dgm:pt>
    <dgm:pt modelId="{58D3A97A-A387-46B0-A542-EAB6A4B7CD7C}" type="pres">
      <dgm:prSet presAssocID="{16B6F295-93C0-4499-B56F-72528CD10DB5}" presName="dummyMaxCanvas" presStyleCnt="0">
        <dgm:presLayoutVars/>
      </dgm:prSet>
      <dgm:spPr/>
    </dgm:pt>
    <dgm:pt modelId="{2462DA0B-2F32-49E1-98F0-72A465AFC31C}" type="pres">
      <dgm:prSet presAssocID="{16B6F295-93C0-4499-B56F-72528CD10DB5}" presName="FourNodes_1" presStyleLbl="node1" presStyleIdx="0" presStyleCnt="4">
        <dgm:presLayoutVars>
          <dgm:bulletEnabled val="1"/>
        </dgm:presLayoutVars>
      </dgm:prSet>
      <dgm:spPr/>
      <dgm:t>
        <a:bodyPr/>
        <a:lstStyle/>
        <a:p>
          <a:endParaRPr lang="en-US"/>
        </a:p>
      </dgm:t>
    </dgm:pt>
    <dgm:pt modelId="{C7CAEF47-E3C3-4823-AD96-7EB5F3DBEDC4}" type="pres">
      <dgm:prSet presAssocID="{16B6F295-93C0-4499-B56F-72528CD10DB5}" presName="FourNodes_2" presStyleLbl="node1" presStyleIdx="1" presStyleCnt="4">
        <dgm:presLayoutVars>
          <dgm:bulletEnabled val="1"/>
        </dgm:presLayoutVars>
      </dgm:prSet>
      <dgm:spPr/>
      <dgm:t>
        <a:bodyPr/>
        <a:lstStyle/>
        <a:p>
          <a:endParaRPr lang="en-US"/>
        </a:p>
      </dgm:t>
    </dgm:pt>
    <dgm:pt modelId="{089689C5-C7EE-40D4-874A-E7A5967CE061}" type="pres">
      <dgm:prSet presAssocID="{16B6F295-93C0-4499-B56F-72528CD10DB5}" presName="FourNodes_3" presStyleLbl="node1" presStyleIdx="2" presStyleCnt="4">
        <dgm:presLayoutVars>
          <dgm:bulletEnabled val="1"/>
        </dgm:presLayoutVars>
      </dgm:prSet>
      <dgm:spPr/>
      <dgm:t>
        <a:bodyPr/>
        <a:lstStyle/>
        <a:p>
          <a:endParaRPr lang="en-US"/>
        </a:p>
      </dgm:t>
    </dgm:pt>
    <dgm:pt modelId="{6842CF53-40C2-4E25-9E38-91C73C49ADBB}" type="pres">
      <dgm:prSet presAssocID="{16B6F295-93C0-4499-B56F-72528CD10DB5}" presName="FourNodes_4" presStyleLbl="node1" presStyleIdx="3" presStyleCnt="4">
        <dgm:presLayoutVars>
          <dgm:bulletEnabled val="1"/>
        </dgm:presLayoutVars>
      </dgm:prSet>
      <dgm:spPr/>
      <dgm:t>
        <a:bodyPr/>
        <a:lstStyle/>
        <a:p>
          <a:endParaRPr lang="en-US"/>
        </a:p>
      </dgm:t>
    </dgm:pt>
    <dgm:pt modelId="{891906EB-C423-4249-91E9-ADCDC9B762A3}" type="pres">
      <dgm:prSet presAssocID="{16B6F295-93C0-4499-B56F-72528CD10DB5}" presName="FourConn_1-2" presStyleLbl="fgAccFollowNode1" presStyleIdx="0" presStyleCnt="3">
        <dgm:presLayoutVars>
          <dgm:bulletEnabled val="1"/>
        </dgm:presLayoutVars>
      </dgm:prSet>
      <dgm:spPr/>
      <dgm:t>
        <a:bodyPr/>
        <a:lstStyle/>
        <a:p>
          <a:endParaRPr lang="en-US"/>
        </a:p>
      </dgm:t>
    </dgm:pt>
    <dgm:pt modelId="{8988EEDD-4843-4627-8EEF-594C043232CA}" type="pres">
      <dgm:prSet presAssocID="{16B6F295-93C0-4499-B56F-72528CD10DB5}" presName="FourConn_2-3" presStyleLbl="fgAccFollowNode1" presStyleIdx="1" presStyleCnt="3">
        <dgm:presLayoutVars>
          <dgm:bulletEnabled val="1"/>
        </dgm:presLayoutVars>
      </dgm:prSet>
      <dgm:spPr/>
      <dgm:t>
        <a:bodyPr/>
        <a:lstStyle/>
        <a:p>
          <a:endParaRPr lang="en-US"/>
        </a:p>
      </dgm:t>
    </dgm:pt>
    <dgm:pt modelId="{2BB7B935-BE22-4993-AF13-D27A75460D50}" type="pres">
      <dgm:prSet presAssocID="{16B6F295-93C0-4499-B56F-72528CD10DB5}" presName="FourConn_3-4" presStyleLbl="fgAccFollowNode1" presStyleIdx="2" presStyleCnt="3">
        <dgm:presLayoutVars>
          <dgm:bulletEnabled val="1"/>
        </dgm:presLayoutVars>
      </dgm:prSet>
      <dgm:spPr/>
      <dgm:t>
        <a:bodyPr/>
        <a:lstStyle/>
        <a:p>
          <a:endParaRPr lang="en-US"/>
        </a:p>
      </dgm:t>
    </dgm:pt>
    <dgm:pt modelId="{C5CF37C2-3D57-4770-9BEF-8BE7CC4F9D35}" type="pres">
      <dgm:prSet presAssocID="{16B6F295-93C0-4499-B56F-72528CD10DB5}" presName="FourNodes_1_text" presStyleLbl="node1" presStyleIdx="3" presStyleCnt="4">
        <dgm:presLayoutVars>
          <dgm:bulletEnabled val="1"/>
        </dgm:presLayoutVars>
      </dgm:prSet>
      <dgm:spPr/>
      <dgm:t>
        <a:bodyPr/>
        <a:lstStyle/>
        <a:p>
          <a:endParaRPr lang="en-US"/>
        </a:p>
      </dgm:t>
    </dgm:pt>
    <dgm:pt modelId="{9129DEA3-411C-4196-9145-CDD67A8DF7D9}" type="pres">
      <dgm:prSet presAssocID="{16B6F295-93C0-4499-B56F-72528CD10DB5}" presName="FourNodes_2_text" presStyleLbl="node1" presStyleIdx="3" presStyleCnt="4">
        <dgm:presLayoutVars>
          <dgm:bulletEnabled val="1"/>
        </dgm:presLayoutVars>
      </dgm:prSet>
      <dgm:spPr/>
      <dgm:t>
        <a:bodyPr/>
        <a:lstStyle/>
        <a:p>
          <a:endParaRPr lang="en-US"/>
        </a:p>
      </dgm:t>
    </dgm:pt>
    <dgm:pt modelId="{AB33AAFE-01C2-42D4-B9A7-4F61E0CD972B}" type="pres">
      <dgm:prSet presAssocID="{16B6F295-93C0-4499-B56F-72528CD10DB5}" presName="FourNodes_3_text" presStyleLbl="node1" presStyleIdx="3" presStyleCnt="4">
        <dgm:presLayoutVars>
          <dgm:bulletEnabled val="1"/>
        </dgm:presLayoutVars>
      </dgm:prSet>
      <dgm:spPr/>
      <dgm:t>
        <a:bodyPr/>
        <a:lstStyle/>
        <a:p>
          <a:endParaRPr lang="en-US"/>
        </a:p>
      </dgm:t>
    </dgm:pt>
    <dgm:pt modelId="{43B63BEF-B3BB-49E2-9C7A-662221526BA1}" type="pres">
      <dgm:prSet presAssocID="{16B6F295-93C0-4499-B56F-72528CD10DB5}" presName="FourNodes_4_text" presStyleLbl="node1" presStyleIdx="3" presStyleCnt="4">
        <dgm:presLayoutVars>
          <dgm:bulletEnabled val="1"/>
        </dgm:presLayoutVars>
      </dgm:prSet>
      <dgm:spPr/>
      <dgm:t>
        <a:bodyPr/>
        <a:lstStyle/>
        <a:p>
          <a:endParaRPr lang="en-US"/>
        </a:p>
      </dgm:t>
    </dgm:pt>
  </dgm:ptLst>
  <dgm:cxnLst>
    <dgm:cxn modelId="{E272362C-BF74-44F7-8837-A86890B9ECC1}" type="presOf" srcId="{20263CE5-72FC-4C56-854C-BF9C11D7E5A0}" destId="{AB33AAFE-01C2-42D4-B9A7-4F61E0CD972B}" srcOrd="1" destOrd="0" presId="urn:microsoft.com/office/officeart/2005/8/layout/vProcess5"/>
    <dgm:cxn modelId="{3E27FE23-2AA5-4033-A538-B1A5B2410AA5}" srcId="{16B6F295-93C0-4499-B56F-72528CD10DB5}" destId="{20263CE5-72FC-4C56-854C-BF9C11D7E5A0}" srcOrd="2" destOrd="0" parTransId="{BAEC01FB-4E9F-4C3C-8C5F-3BFF56A6153B}" sibTransId="{EAE4B722-8F7C-4CB1-B308-1A419F28EB71}"/>
    <dgm:cxn modelId="{760F34B1-EC2F-4B9B-99E0-EA951C35F96D}" type="presOf" srcId="{CF0387CD-EDBA-44A5-BC1D-441BBC152AAA}" destId="{C7CAEF47-E3C3-4823-AD96-7EB5F3DBEDC4}" srcOrd="0" destOrd="0" presId="urn:microsoft.com/office/officeart/2005/8/layout/vProcess5"/>
    <dgm:cxn modelId="{4554486D-D76A-4346-ADB6-DB3CB02C7121}" type="presOf" srcId="{AAC1037E-8F3B-4C76-AEE7-E3A76D927A5C}" destId="{43B63BEF-B3BB-49E2-9C7A-662221526BA1}" srcOrd="1" destOrd="0" presId="urn:microsoft.com/office/officeart/2005/8/layout/vProcess5"/>
    <dgm:cxn modelId="{2255FC92-831B-42D0-BC39-C0CE5DC77E3E}" srcId="{16B6F295-93C0-4499-B56F-72528CD10DB5}" destId="{CF0387CD-EDBA-44A5-BC1D-441BBC152AAA}" srcOrd="1" destOrd="0" parTransId="{EB32FC14-F6AA-48E0-980B-2EEFAB9F2F8D}" sibTransId="{9F60A374-2C7C-4AA3-B623-9D310D67333F}"/>
    <dgm:cxn modelId="{BC2C68AB-C807-4509-8D35-1F98F01FD808}" srcId="{16B6F295-93C0-4499-B56F-72528CD10DB5}" destId="{AAC1037E-8F3B-4C76-AEE7-E3A76D927A5C}" srcOrd="3" destOrd="0" parTransId="{03192150-EA31-4D6B-A545-6F43BA60A441}" sibTransId="{F07E3C09-096D-480E-A73E-1D769E64457C}"/>
    <dgm:cxn modelId="{1B081EAF-BA23-4247-9200-290E25546681}" type="presOf" srcId="{CF0387CD-EDBA-44A5-BC1D-441BBC152AAA}" destId="{9129DEA3-411C-4196-9145-CDD67A8DF7D9}" srcOrd="1" destOrd="0" presId="urn:microsoft.com/office/officeart/2005/8/layout/vProcess5"/>
    <dgm:cxn modelId="{47505A10-6E60-43F5-8BB6-746A42599F7F}" type="presOf" srcId="{F3959682-F8ED-4533-AB83-FE79312996F0}" destId="{C5CF37C2-3D57-4770-9BEF-8BE7CC4F9D35}" srcOrd="1" destOrd="0" presId="urn:microsoft.com/office/officeart/2005/8/layout/vProcess5"/>
    <dgm:cxn modelId="{1B2CE9E3-2622-4DB2-9652-4AF2C968423C}" type="presOf" srcId="{19331759-E72D-49D4-B937-EACF4D2CA097}" destId="{891906EB-C423-4249-91E9-ADCDC9B762A3}" srcOrd="0" destOrd="0" presId="urn:microsoft.com/office/officeart/2005/8/layout/vProcess5"/>
    <dgm:cxn modelId="{D40749F7-D19B-4E7C-BA2C-92305483A56D}" type="presOf" srcId="{20263CE5-72FC-4C56-854C-BF9C11D7E5A0}" destId="{089689C5-C7EE-40D4-874A-E7A5967CE061}" srcOrd="0" destOrd="0" presId="urn:microsoft.com/office/officeart/2005/8/layout/vProcess5"/>
    <dgm:cxn modelId="{E62C4061-ED31-4639-A4B6-F26FC9B7E833}" type="presOf" srcId="{F3959682-F8ED-4533-AB83-FE79312996F0}" destId="{2462DA0B-2F32-49E1-98F0-72A465AFC31C}" srcOrd="0" destOrd="0" presId="urn:microsoft.com/office/officeart/2005/8/layout/vProcess5"/>
    <dgm:cxn modelId="{11D33BD5-A1E9-4F09-BBB2-7B0B75455FA5}" type="presOf" srcId="{16B6F295-93C0-4499-B56F-72528CD10DB5}" destId="{2E151C05-E382-42FD-875C-E8BBA589AA52}" srcOrd="0" destOrd="0" presId="urn:microsoft.com/office/officeart/2005/8/layout/vProcess5"/>
    <dgm:cxn modelId="{EAFA8B3E-C815-4BE9-A73A-BBECB96A5725}" type="presOf" srcId="{9F60A374-2C7C-4AA3-B623-9D310D67333F}" destId="{8988EEDD-4843-4627-8EEF-594C043232CA}" srcOrd="0" destOrd="0" presId="urn:microsoft.com/office/officeart/2005/8/layout/vProcess5"/>
    <dgm:cxn modelId="{CEA65519-92FE-4FC3-B4CE-E017670C3C78}" type="presOf" srcId="{EAE4B722-8F7C-4CB1-B308-1A419F28EB71}" destId="{2BB7B935-BE22-4993-AF13-D27A75460D50}" srcOrd="0" destOrd="0" presId="urn:microsoft.com/office/officeart/2005/8/layout/vProcess5"/>
    <dgm:cxn modelId="{5733D1AB-243B-485C-8CDB-A895AB44D284}" type="presOf" srcId="{AAC1037E-8F3B-4C76-AEE7-E3A76D927A5C}" destId="{6842CF53-40C2-4E25-9E38-91C73C49ADBB}" srcOrd="0" destOrd="0" presId="urn:microsoft.com/office/officeart/2005/8/layout/vProcess5"/>
    <dgm:cxn modelId="{EC69ADB0-5628-4458-9516-B70F168C21D0}" srcId="{16B6F295-93C0-4499-B56F-72528CD10DB5}" destId="{F3959682-F8ED-4533-AB83-FE79312996F0}" srcOrd="0" destOrd="0" parTransId="{156EC056-1356-47D6-91DC-C65EAA983BC9}" sibTransId="{19331759-E72D-49D4-B937-EACF4D2CA097}"/>
    <dgm:cxn modelId="{03B39698-E451-49CA-8CA9-94839190AB65}" type="presParOf" srcId="{2E151C05-E382-42FD-875C-E8BBA589AA52}" destId="{58D3A97A-A387-46B0-A542-EAB6A4B7CD7C}" srcOrd="0" destOrd="0" presId="urn:microsoft.com/office/officeart/2005/8/layout/vProcess5"/>
    <dgm:cxn modelId="{1C66C285-D5DA-4A8E-9F34-18098586C2C5}" type="presParOf" srcId="{2E151C05-E382-42FD-875C-E8BBA589AA52}" destId="{2462DA0B-2F32-49E1-98F0-72A465AFC31C}" srcOrd="1" destOrd="0" presId="urn:microsoft.com/office/officeart/2005/8/layout/vProcess5"/>
    <dgm:cxn modelId="{EEBEAEE5-C26E-4D77-B09C-732719353821}" type="presParOf" srcId="{2E151C05-E382-42FD-875C-E8BBA589AA52}" destId="{C7CAEF47-E3C3-4823-AD96-7EB5F3DBEDC4}" srcOrd="2" destOrd="0" presId="urn:microsoft.com/office/officeart/2005/8/layout/vProcess5"/>
    <dgm:cxn modelId="{3FDF1E0E-8E08-4BC1-A8B3-7B9F9E80F823}" type="presParOf" srcId="{2E151C05-E382-42FD-875C-E8BBA589AA52}" destId="{089689C5-C7EE-40D4-874A-E7A5967CE061}" srcOrd="3" destOrd="0" presId="urn:microsoft.com/office/officeart/2005/8/layout/vProcess5"/>
    <dgm:cxn modelId="{0A6444A7-5376-47BC-824F-C496B53E4794}" type="presParOf" srcId="{2E151C05-E382-42FD-875C-E8BBA589AA52}" destId="{6842CF53-40C2-4E25-9E38-91C73C49ADBB}" srcOrd="4" destOrd="0" presId="urn:microsoft.com/office/officeart/2005/8/layout/vProcess5"/>
    <dgm:cxn modelId="{07BA9976-3FDC-4646-803A-5BF6D966D1CC}" type="presParOf" srcId="{2E151C05-E382-42FD-875C-E8BBA589AA52}" destId="{891906EB-C423-4249-91E9-ADCDC9B762A3}" srcOrd="5" destOrd="0" presId="urn:microsoft.com/office/officeart/2005/8/layout/vProcess5"/>
    <dgm:cxn modelId="{8980A3E6-8789-4F5F-8DE7-1F945854F280}" type="presParOf" srcId="{2E151C05-E382-42FD-875C-E8BBA589AA52}" destId="{8988EEDD-4843-4627-8EEF-594C043232CA}" srcOrd="6" destOrd="0" presId="urn:microsoft.com/office/officeart/2005/8/layout/vProcess5"/>
    <dgm:cxn modelId="{679C7656-69F8-4BE0-927C-9FEA230ED160}" type="presParOf" srcId="{2E151C05-E382-42FD-875C-E8BBA589AA52}" destId="{2BB7B935-BE22-4993-AF13-D27A75460D50}" srcOrd="7" destOrd="0" presId="urn:microsoft.com/office/officeart/2005/8/layout/vProcess5"/>
    <dgm:cxn modelId="{65ED9D67-AD1E-42F7-9C39-CA7152B1128A}" type="presParOf" srcId="{2E151C05-E382-42FD-875C-E8BBA589AA52}" destId="{C5CF37C2-3D57-4770-9BEF-8BE7CC4F9D35}" srcOrd="8" destOrd="0" presId="urn:microsoft.com/office/officeart/2005/8/layout/vProcess5"/>
    <dgm:cxn modelId="{3F52350E-7FEF-4B1D-8D53-254035AD216D}" type="presParOf" srcId="{2E151C05-E382-42FD-875C-E8BBA589AA52}" destId="{9129DEA3-411C-4196-9145-CDD67A8DF7D9}" srcOrd="9" destOrd="0" presId="urn:microsoft.com/office/officeart/2005/8/layout/vProcess5"/>
    <dgm:cxn modelId="{6D5CEAE6-7364-4BF4-94F4-EC68B9365385}" type="presParOf" srcId="{2E151C05-E382-42FD-875C-E8BBA589AA52}" destId="{AB33AAFE-01C2-42D4-B9A7-4F61E0CD972B}" srcOrd="10" destOrd="0" presId="urn:microsoft.com/office/officeart/2005/8/layout/vProcess5"/>
    <dgm:cxn modelId="{C9070C7D-76C9-4B3C-A50F-851478773FFB}" type="presParOf" srcId="{2E151C05-E382-42FD-875C-E8BBA589AA52}" destId="{43B63BEF-B3BB-49E2-9C7A-662221526BA1}"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F7593CA-9B81-4287-BF05-6F2C2C6AABC5}"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BF5BFBA5-79B8-484E-A533-06619B53551A}">
      <dgm:prSet phldrT="[Text]"/>
      <dgm:spPr>
        <a:solidFill>
          <a:srgbClr val="0070C0"/>
        </a:solidFill>
      </dgm:spPr>
      <dgm:t>
        <a:bodyPr/>
        <a:lstStyle/>
        <a:p>
          <a:r>
            <a:rPr lang="en-US" dirty="0" smtClean="0"/>
            <a:t>Formal examination</a:t>
          </a:r>
          <a:endParaRPr lang="en-US" dirty="0"/>
        </a:p>
      </dgm:t>
    </dgm:pt>
    <dgm:pt modelId="{8DD2E3D0-B0AE-47A2-A51E-0AB60C85563E}" type="parTrans" cxnId="{50F026F3-646E-48F6-8E49-5C0A4F152476}">
      <dgm:prSet/>
      <dgm:spPr/>
      <dgm:t>
        <a:bodyPr/>
        <a:lstStyle/>
        <a:p>
          <a:endParaRPr lang="en-US"/>
        </a:p>
      </dgm:t>
    </dgm:pt>
    <dgm:pt modelId="{78861A4D-9D87-44C9-90C5-CDB147EDEFA0}" type="sibTrans" cxnId="{50F026F3-646E-48F6-8E49-5C0A4F152476}">
      <dgm:prSet/>
      <dgm:spPr>
        <a:solidFill>
          <a:srgbClr val="002060">
            <a:alpha val="90000"/>
          </a:srgbClr>
        </a:solidFill>
      </dgm:spPr>
      <dgm:t>
        <a:bodyPr/>
        <a:lstStyle/>
        <a:p>
          <a:endParaRPr lang="en-US"/>
        </a:p>
      </dgm:t>
    </dgm:pt>
    <dgm:pt modelId="{C5E124C3-2C1F-4FB9-B8B5-5858F3E6B2DC}">
      <dgm:prSet phldrT="[Text]"/>
      <dgm:spPr>
        <a:solidFill>
          <a:srgbClr val="0070C0"/>
        </a:solidFill>
      </dgm:spPr>
      <dgm:t>
        <a:bodyPr/>
        <a:lstStyle/>
        <a:p>
          <a:r>
            <a:rPr lang="en-US" dirty="0" smtClean="0"/>
            <a:t>Recording in the International Register </a:t>
          </a:r>
          <a:endParaRPr lang="en-US" dirty="0"/>
        </a:p>
      </dgm:t>
    </dgm:pt>
    <dgm:pt modelId="{ABA4247D-FC73-4F2A-817D-0664178C049E}" type="parTrans" cxnId="{47C992CE-2B6C-4DB2-A29E-7CFEE24BFE28}">
      <dgm:prSet/>
      <dgm:spPr/>
      <dgm:t>
        <a:bodyPr/>
        <a:lstStyle/>
        <a:p>
          <a:endParaRPr lang="en-US"/>
        </a:p>
      </dgm:t>
    </dgm:pt>
    <dgm:pt modelId="{F67DE143-DC58-4317-8E95-192907D490A8}" type="sibTrans" cxnId="{47C992CE-2B6C-4DB2-A29E-7CFEE24BFE28}">
      <dgm:prSet/>
      <dgm:spPr>
        <a:solidFill>
          <a:srgbClr val="002060">
            <a:alpha val="90000"/>
          </a:srgbClr>
        </a:solidFill>
      </dgm:spPr>
      <dgm:t>
        <a:bodyPr/>
        <a:lstStyle/>
        <a:p>
          <a:endParaRPr lang="en-US"/>
        </a:p>
      </dgm:t>
    </dgm:pt>
    <dgm:pt modelId="{AF624D26-F49E-4F37-8840-5280DCBC78D1}">
      <dgm:prSet phldrT="[Text]"/>
      <dgm:spPr>
        <a:solidFill>
          <a:srgbClr val="0070C0"/>
        </a:solidFill>
      </dgm:spPr>
      <dgm:t>
        <a:bodyPr/>
        <a:lstStyle/>
        <a:p>
          <a:r>
            <a:rPr lang="en-US" dirty="0" smtClean="0"/>
            <a:t>Notification to members through the publication in the Bulletin </a:t>
          </a:r>
          <a:endParaRPr lang="en-US" dirty="0"/>
        </a:p>
      </dgm:t>
    </dgm:pt>
    <dgm:pt modelId="{A92D0C4A-3B34-4B7E-98A1-B0D374277E45}" type="parTrans" cxnId="{A0906800-08F0-4500-B4F4-AE8908180C71}">
      <dgm:prSet/>
      <dgm:spPr/>
      <dgm:t>
        <a:bodyPr/>
        <a:lstStyle/>
        <a:p>
          <a:endParaRPr lang="en-US"/>
        </a:p>
      </dgm:t>
    </dgm:pt>
    <dgm:pt modelId="{C3FD4860-3355-4B70-933C-5AA64212DA7A}" type="sibTrans" cxnId="{A0906800-08F0-4500-B4F4-AE8908180C71}">
      <dgm:prSet/>
      <dgm:spPr/>
      <dgm:t>
        <a:bodyPr/>
        <a:lstStyle/>
        <a:p>
          <a:endParaRPr lang="en-US"/>
        </a:p>
      </dgm:t>
    </dgm:pt>
    <dgm:pt modelId="{BED011A0-8C9F-4553-820B-ECE31CED6A36}">
      <dgm:prSet/>
      <dgm:spPr>
        <a:solidFill>
          <a:srgbClr val="0070C0"/>
        </a:solidFill>
      </dgm:spPr>
      <dgm:t>
        <a:bodyPr/>
        <a:lstStyle/>
        <a:p>
          <a:r>
            <a:rPr lang="en-US" dirty="0" smtClean="0"/>
            <a:t>Sending the certificate to the holder</a:t>
          </a:r>
          <a:endParaRPr lang="en-US" dirty="0"/>
        </a:p>
      </dgm:t>
    </dgm:pt>
    <dgm:pt modelId="{EA982AD1-8C56-483A-B609-8F20D3CC2BE4}" type="parTrans" cxnId="{F4A43243-0147-4C22-A617-B5023E4B2BE3}">
      <dgm:prSet/>
      <dgm:spPr/>
      <dgm:t>
        <a:bodyPr/>
        <a:lstStyle/>
        <a:p>
          <a:endParaRPr lang="en-US"/>
        </a:p>
      </dgm:t>
    </dgm:pt>
    <dgm:pt modelId="{71B7BFA0-83D9-4BD2-A64A-6292C0092953}" type="sibTrans" cxnId="{F4A43243-0147-4C22-A617-B5023E4B2BE3}">
      <dgm:prSet/>
      <dgm:spPr>
        <a:solidFill>
          <a:srgbClr val="002060">
            <a:alpha val="90000"/>
          </a:srgbClr>
        </a:solidFill>
      </dgm:spPr>
      <dgm:t>
        <a:bodyPr/>
        <a:lstStyle/>
        <a:p>
          <a:endParaRPr lang="en-US"/>
        </a:p>
      </dgm:t>
    </dgm:pt>
    <dgm:pt modelId="{64324558-1FC9-4357-BA26-12AFC0CD454A}">
      <dgm:prSet/>
      <dgm:spPr>
        <a:solidFill>
          <a:srgbClr val="0070C0"/>
        </a:solidFill>
      </dgm:spPr>
      <dgm:t>
        <a:bodyPr/>
        <a:lstStyle/>
        <a:p>
          <a:r>
            <a:rPr lang="en-US" dirty="0" smtClean="0"/>
            <a:t>Publication in the International Designs Bulletin</a:t>
          </a:r>
          <a:endParaRPr lang="en-US" dirty="0"/>
        </a:p>
      </dgm:t>
    </dgm:pt>
    <dgm:pt modelId="{D307FB8A-BD4B-4A70-9BBD-B1020C76B6D9}" type="parTrans" cxnId="{9CA7C2E4-BCD0-4168-9D2B-B763DC08CE1B}">
      <dgm:prSet/>
      <dgm:spPr/>
      <dgm:t>
        <a:bodyPr/>
        <a:lstStyle/>
        <a:p>
          <a:endParaRPr lang="en-US"/>
        </a:p>
      </dgm:t>
    </dgm:pt>
    <dgm:pt modelId="{E0E9B652-ABFE-4CE5-A5D1-99F6F57C9977}" type="sibTrans" cxnId="{9CA7C2E4-BCD0-4168-9D2B-B763DC08CE1B}">
      <dgm:prSet/>
      <dgm:spPr>
        <a:solidFill>
          <a:srgbClr val="002060">
            <a:alpha val="90000"/>
          </a:srgbClr>
        </a:solidFill>
      </dgm:spPr>
      <dgm:t>
        <a:bodyPr/>
        <a:lstStyle/>
        <a:p>
          <a:endParaRPr lang="en-US"/>
        </a:p>
      </dgm:t>
    </dgm:pt>
    <dgm:pt modelId="{0B5C64A4-8C5E-4B0D-B3BA-23113DC32616}">
      <dgm:prSet/>
      <dgm:spPr/>
      <dgm:t>
        <a:bodyPr/>
        <a:lstStyle/>
        <a:p>
          <a:endParaRPr lang="en-US"/>
        </a:p>
      </dgm:t>
    </dgm:pt>
    <dgm:pt modelId="{713A1D05-63F5-4EF1-85D3-261D62C5831D}" type="parTrans" cxnId="{9C3CC5D4-4D3B-40C8-9B5C-6CC414D56F1A}">
      <dgm:prSet/>
      <dgm:spPr/>
      <dgm:t>
        <a:bodyPr/>
        <a:lstStyle/>
        <a:p>
          <a:endParaRPr lang="en-US"/>
        </a:p>
      </dgm:t>
    </dgm:pt>
    <dgm:pt modelId="{521F791D-53C9-4EA6-AFB2-A3E2EC6B3D79}" type="sibTrans" cxnId="{9C3CC5D4-4D3B-40C8-9B5C-6CC414D56F1A}">
      <dgm:prSet/>
      <dgm:spPr/>
      <dgm:t>
        <a:bodyPr/>
        <a:lstStyle/>
        <a:p>
          <a:endParaRPr lang="en-US"/>
        </a:p>
      </dgm:t>
    </dgm:pt>
    <dgm:pt modelId="{D3D9B489-A502-403F-98A5-170975E82D89}">
      <dgm:prSet/>
      <dgm:spPr/>
      <dgm:t>
        <a:bodyPr/>
        <a:lstStyle/>
        <a:p>
          <a:endParaRPr lang="en-US" altLang="en-US" b="1" dirty="0"/>
        </a:p>
      </dgm:t>
    </dgm:pt>
    <dgm:pt modelId="{14F7DB8F-2813-41FB-80D2-3F9C5950402D}" type="parTrans" cxnId="{8A1177A5-DFC0-437C-AFE1-E5073D42E26E}">
      <dgm:prSet/>
      <dgm:spPr/>
      <dgm:t>
        <a:bodyPr/>
        <a:lstStyle/>
        <a:p>
          <a:endParaRPr lang="en-US"/>
        </a:p>
      </dgm:t>
    </dgm:pt>
    <dgm:pt modelId="{5272AFC1-63FD-49E9-B2DA-67BAF0AF8578}" type="sibTrans" cxnId="{8A1177A5-DFC0-437C-AFE1-E5073D42E26E}">
      <dgm:prSet/>
      <dgm:spPr/>
      <dgm:t>
        <a:bodyPr/>
        <a:lstStyle/>
        <a:p>
          <a:endParaRPr lang="en-US"/>
        </a:p>
      </dgm:t>
    </dgm:pt>
    <dgm:pt modelId="{15B89680-3F85-4B4D-8921-7DE9C6F94E83}">
      <dgm:prSet/>
      <dgm:spPr/>
      <dgm:t>
        <a:bodyPr/>
        <a:lstStyle/>
        <a:p>
          <a:endParaRPr lang="en-US"/>
        </a:p>
      </dgm:t>
    </dgm:pt>
    <dgm:pt modelId="{8FF3A628-BB98-4A0E-BEF4-577CDDCBBA67}" type="parTrans" cxnId="{128C413D-D9B8-4A61-9473-9F3941633B26}">
      <dgm:prSet/>
      <dgm:spPr/>
      <dgm:t>
        <a:bodyPr/>
        <a:lstStyle/>
        <a:p>
          <a:endParaRPr lang="en-US"/>
        </a:p>
      </dgm:t>
    </dgm:pt>
    <dgm:pt modelId="{A17B66C6-C523-4680-B59F-94D0EA91A3D2}" type="sibTrans" cxnId="{128C413D-D9B8-4A61-9473-9F3941633B26}">
      <dgm:prSet/>
      <dgm:spPr/>
      <dgm:t>
        <a:bodyPr/>
        <a:lstStyle/>
        <a:p>
          <a:endParaRPr lang="en-US"/>
        </a:p>
      </dgm:t>
    </dgm:pt>
    <dgm:pt modelId="{677657DE-202C-48D8-A11E-0EE2611328F0}" type="pres">
      <dgm:prSet presAssocID="{0F7593CA-9B81-4287-BF05-6F2C2C6AABC5}" presName="outerComposite" presStyleCnt="0">
        <dgm:presLayoutVars>
          <dgm:chMax val="5"/>
          <dgm:dir/>
          <dgm:resizeHandles val="exact"/>
        </dgm:presLayoutVars>
      </dgm:prSet>
      <dgm:spPr/>
      <dgm:t>
        <a:bodyPr/>
        <a:lstStyle/>
        <a:p>
          <a:endParaRPr lang="en-US"/>
        </a:p>
      </dgm:t>
    </dgm:pt>
    <dgm:pt modelId="{7702F6A5-C354-4310-8331-FE2AC3EE0C2A}" type="pres">
      <dgm:prSet presAssocID="{0F7593CA-9B81-4287-BF05-6F2C2C6AABC5}" presName="dummyMaxCanvas" presStyleCnt="0">
        <dgm:presLayoutVars/>
      </dgm:prSet>
      <dgm:spPr/>
    </dgm:pt>
    <dgm:pt modelId="{66DA4609-C891-42D8-A506-19CBF30F5BD7}" type="pres">
      <dgm:prSet presAssocID="{0F7593CA-9B81-4287-BF05-6F2C2C6AABC5}" presName="FiveNodes_1" presStyleLbl="node1" presStyleIdx="0" presStyleCnt="5" custScaleY="66284">
        <dgm:presLayoutVars>
          <dgm:bulletEnabled val="1"/>
        </dgm:presLayoutVars>
      </dgm:prSet>
      <dgm:spPr/>
      <dgm:t>
        <a:bodyPr/>
        <a:lstStyle/>
        <a:p>
          <a:endParaRPr lang="en-US"/>
        </a:p>
      </dgm:t>
    </dgm:pt>
    <dgm:pt modelId="{727E1C5C-5286-4D21-B4E1-D92F56C63804}" type="pres">
      <dgm:prSet presAssocID="{0F7593CA-9B81-4287-BF05-6F2C2C6AABC5}" presName="FiveNodes_2" presStyleLbl="node1" presStyleIdx="1" presStyleCnt="5" custScaleY="66284">
        <dgm:presLayoutVars>
          <dgm:bulletEnabled val="1"/>
        </dgm:presLayoutVars>
      </dgm:prSet>
      <dgm:spPr/>
      <dgm:t>
        <a:bodyPr/>
        <a:lstStyle/>
        <a:p>
          <a:endParaRPr lang="en-US"/>
        </a:p>
      </dgm:t>
    </dgm:pt>
    <dgm:pt modelId="{2A3C6B22-DCDD-4403-BBB0-CD7BE4E25F6A}" type="pres">
      <dgm:prSet presAssocID="{0F7593CA-9B81-4287-BF05-6F2C2C6AABC5}" presName="FiveNodes_3" presStyleLbl="node1" presStyleIdx="2" presStyleCnt="5" custScaleY="66284">
        <dgm:presLayoutVars>
          <dgm:bulletEnabled val="1"/>
        </dgm:presLayoutVars>
      </dgm:prSet>
      <dgm:spPr/>
      <dgm:t>
        <a:bodyPr/>
        <a:lstStyle/>
        <a:p>
          <a:endParaRPr lang="en-US"/>
        </a:p>
      </dgm:t>
    </dgm:pt>
    <dgm:pt modelId="{A3BA0692-721F-450A-9409-CED39F27D7BF}" type="pres">
      <dgm:prSet presAssocID="{0F7593CA-9B81-4287-BF05-6F2C2C6AABC5}" presName="FiveNodes_4" presStyleLbl="node1" presStyleIdx="3" presStyleCnt="5" custScaleY="66284">
        <dgm:presLayoutVars>
          <dgm:bulletEnabled val="1"/>
        </dgm:presLayoutVars>
      </dgm:prSet>
      <dgm:spPr/>
      <dgm:t>
        <a:bodyPr/>
        <a:lstStyle/>
        <a:p>
          <a:endParaRPr lang="en-US"/>
        </a:p>
      </dgm:t>
    </dgm:pt>
    <dgm:pt modelId="{498008A4-6A33-4CFA-8B8A-32A438B374A5}" type="pres">
      <dgm:prSet presAssocID="{0F7593CA-9B81-4287-BF05-6F2C2C6AABC5}" presName="FiveNodes_5" presStyleLbl="node1" presStyleIdx="4" presStyleCnt="5" custScaleY="66284">
        <dgm:presLayoutVars>
          <dgm:bulletEnabled val="1"/>
        </dgm:presLayoutVars>
      </dgm:prSet>
      <dgm:spPr/>
      <dgm:t>
        <a:bodyPr/>
        <a:lstStyle/>
        <a:p>
          <a:endParaRPr lang="en-US"/>
        </a:p>
      </dgm:t>
    </dgm:pt>
    <dgm:pt modelId="{80E098E4-2BA4-49CB-A9C6-CFA9E0F33BEA}" type="pres">
      <dgm:prSet presAssocID="{0F7593CA-9B81-4287-BF05-6F2C2C6AABC5}" presName="FiveConn_1-2" presStyleLbl="fgAccFollowNode1" presStyleIdx="0" presStyleCnt="4">
        <dgm:presLayoutVars>
          <dgm:bulletEnabled val="1"/>
        </dgm:presLayoutVars>
      </dgm:prSet>
      <dgm:spPr/>
      <dgm:t>
        <a:bodyPr/>
        <a:lstStyle/>
        <a:p>
          <a:endParaRPr lang="en-US"/>
        </a:p>
      </dgm:t>
    </dgm:pt>
    <dgm:pt modelId="{4D6D3DAD-2A77-4BBB-B2CC-445CD92E23E2}" type="pres">
      <dgm:prSet presAssocID="{0F7593CA-9B81-4287-BF05-6F2C2C6AABC5}" presName="FiveConn_2-3" presStyleLbl="fgAccFollowNode1" presStyleIdx="1" presStyleCnt="4">
        <dgm:presLayoutVars>
          <dgm:bulletEnabled val="1"/>
        </dgm:presLayoutVars>
      </dgm:prSet>
      <dgm:spPr/>
      <dgm:t>
        <a:bodyPr/>
        <a:lstStyle/>
        <a:p>
          <a:endParaRPr lang="en-US"/>
        </a:p>
      </dgm:t>
    </dgm:pt>
    <dgm:pt modelId="{FBA5E4A4-88B3-48C2-ABAC-CABD792802D0}" type="pres">
      <dgm:prSet presAssocID="{0F7593CA-9B81-4287-BF05-6F2C2C6AABC5}" presName="FiveConn_3-4" presStyleLbl="fgAccFollowNode1" presStyleIdx="2" presStyleCnt="4">
        <dgm:presLayoutVars>
          <dgm:bulletEnabled val="1"/>
        </dgm:presLayoutVars>
      </dgm:prSet>
      <dgm:spPr/>
      <dgm:t>
        <a:bodyPr/>
        <a:lstStyle/>
        <a:p>
          <a:endParaRPr lang="en-US"/>
        </a:p>
      </dgm:t>
    </dgm:pt>
    <dgm:pt modelId="{3174DA75-1123-48CD-BB63-3E9846684827}" type="pres">
      <dgm:prSet presAssocID="{0F7593CA-9B81-4287-BF05-6F2C2C6AABC5}" presName="FiveConn_4-5" presStyleLbl="fgAccFollowNode1" presStyleIdx="3" presStyleCnt="4">
        <dgm:presLayoutVars>
          <dgm:bulletEnabled val="1"/>
        </dgm:presLayoutVars>
      </dgm:prSet>
      <dgm:spPr/>
      <dgm:t>
        <a:bodyPr/>
        <a:lstStyle/>
        <a:p>
          <a:endParaRPr lang="en-US"/>
        </a:p>
      </dgm:t>
    </dgm:pt>
    <dgm:pt modelId="{7D45CCBD-D5AC-43CD-A9E0-50773444092B}" type="pres">
      <dgm:prSet presAssocID="{0F7593CA-9B81-4287-BF05-6F2C2C6AABC5}" presName="FiveNodes_1_text" presStyleLbl="node1" presStyleIdx="4" presStyleCnt="5">
        <dgm:presLayoutVars>
          <dgm:bulletEnabled val="1"/>
        </dgm:presLayoutVars>
      </dgm:prSet>
      <dgm:spPr/>
      <dgm:t>
        <a:bodyPr/>
        <a:lstStyle/>
        <a:p>
          <a:endParaRPr lang="en-US"/>
        </a:p>
      </dgm:t>
    </dgm:pt>
    <dgm:pt modelId="{C5D4EFA2-2DC9-4DE9-A679-2185C1959F67}" type="pres">
      <dgm:prSet presAssocID="{0F7593CA-9B81-4287-BF05-6F2C2C6AABC5}" presName="FiveNodes_2_text" presStyleLbl="node1" presStyleIdx="4" presStyleCnt="5">
        <dgm:presLayoutVars>
          <dgm:bulletEnabled val="1"/>
        </dgm:presLayoutVars>
      </dgm:prSet>
      <dgm:spPr/>
      <dgm:t>
        <a:bodyPr/>
        <a:lstStyle/>
        <a:p>
          <a:endParaRPr lang="en-US"/>
        </a:p>
      </dgm:t>
    </dgm:pt>
    <dgm:pt modelId="{3119A37F-C626-450F-9B1B-8924B3E37E20}" type="pres">
      <dgm:prSet presAssocID="{0F7593CA-9B81-4287-BF05-6F2C2C6AABC5}" presName="FiveNodes_3_text" presStyleLbl="node1" presStyleIdx="4" presStyleCnt="5">
        <dgm:presLayoutVars>
          <dgm:bulletEnabled val="1"/>
        </dgm:presLayoutVars>
      </dgm:prSet>
      <dgm:spPr/>
      <dgm:t>
        <a:bodyPr/>
        <a:lstStyle/>
        <a:p>
          <a:endParaRPr lang="en-US"/>
        </a:p>
      </dgm:t>
    </dgm:pt>
    <dgm:pt modelId="{782ED1EB-16D4-42B4-8F8B-6185A27EE121}" type="pres">
      <dgm:prSet presAssocID="{0F7593CA-9B81-4287-BF05-6F2C2C6AABC5}" presName="FiveNodes_4_text" presStyleLbl="node1" presStyleIdx="4" presStyleCnt="5">
        <dgm:presLayoutVars>
          <dgm:bulletEnabled val="1"/>
        </dgm:presLayoutVars>
      </dgm:prSet>
      <dgm:spPr/>
      <dgm:t>
        <a:bodyPr/>
        <a:lstStyle/>
        <a:p>
          <a:endParaRPr lang="en-US"/>
        </a:p>
      </dgm:t>
    </dgm:pt>
    <dgm:pt modelId="{5CAC3A05-5B5F-4EC4-A829-488533AD348F}" type="pres">
      <dgm:prSet presAssocID="{0F7593CA-9B81-4287-BF05-6F2C2C6AABC5}" presName="FiveNodes_5_text" presStyleLbl="node1" presStyleIdx="4" presStyleCnt="5">
        <dgm:presLayoutVars>
          <dgm:bulletEnabled val="1"/>
        </dgm:presLayoutVars>
      </dgm:prSet>
      <dgm:spPr/>
      <dgm:t>
        <a:bodyPr/>
        <a:lstStyle/>
        <a:p>
          <a:endParaRPr lang="en-US"/>
        </a:p>
      </dgm:t>
    </dgm:pt>
  </dgm:ptLst>
  <dgm:cxnLst>
    <dgm:cxn modelId="{128C413D-D9B8-4A61-9473-9F3941633B26}" srcId="{D3D9B489-A502-403F-98A5-170975E82D89}" destId="{15B89680-3F85-4B4D-8921-7DE9C6F94E83}" srcOrd="0" destOrd="0" parTransId="{8FF3A628-BB98-4A0E-BEF4-577CDDCBBA67}" sibTransId="{A17B66C6-C523-4680-B59F-94D0EA91A3D2}"/>
    <dgm:cxn modelId="{F4A43243-0147-4C22-A617-B5023E4B2BE3}" srcId="{0F7593CA-9B81-4287-BF05-6F2C2C6AABC5}" destId="{BED011A0-8C9F-4553-820B-ECE31CED6A36}" srcOrd="2" destOrd="0" parTransId="{EA982AD1-8C56-483A-B609-8F20D3CC2BE4}" sibTransId="{71B7BFA0-83D9-4BD2-A64A-6292C0092953}"/>
    <dgm:cxn modelId="{B4FA1D1D-1C40-45C9-A3C9-E5C97DF72F46}" type="presOf" srcId="{BED011A0-8C9F-4553-820B-ECE31CED6A36}" destId="{3119A37F-C626-450F-9B1B-8924B3E37E20}" srcOrd="1" destOrd="0" presId="urn:microsoft.com/office/officeart/2005/8/layout/vProcess5"/>
    <dgm:cxn modelId="{E351FC18-5EFE-4509-AFAF-3A3B94B724D1}" type="presOf" srcId="{C5E124C3-2C1F-4FB9-B8B5-5858F3E6B2DC}" destId="{C5D4EFA2-2DC9-4DE9-A679-2185C1959F67}" srcOrd="1" destOrd="0" presId="urn:microsoft.com/office/officeart/2005/8/layout/vProcess5"/>
    <dgm:cxn modelId="{62FB030A-CA0B-412A-B196-B0C4AECE2D06}" type="presOf" srcId="{AF624D26-F49E-4F37-8840-5280DCBC78D1}" destId="{5CAC3A05-5B5F-4EC4-A829-488533AD348F}" srcOrd="1" destOrd="0" presId="urn:microsoft.com/office/officeart/2005/8/layout/vProcess5"/>
    <dgm:cxn modelId="{8A1177A5-DFC0-437C-AFE1-E5073D42E26E}" srcId="{0F7593CA-9B81-4287-BF05-6F2C2C6AABC5}" destId="{D3D9B489-A502-403F-98A5-170975E82D89}" srcOrd="6" destOrd="0" parTransId="{14F7DB8F-2813-41FB-80D2-3F9C5950402D}" sibTransId="{5272AFC1-63FD-49E9-B2DA-67BAF0AF8578}"/>
    <dgm:cxn modelId="{9C3CC5D4-4D3B-40C8-9B5C-6CC414D56F1A}" srcId="{0F7593CA-9B81-4287-BF05-6F2C2C6AABC5}" destId="{0B5C64A4-8C5E-4B0D-B3BA-23113DC32616}" srcOrd="5" destOrd="0" parTransId="{713A1D05-63F5-4EF1-85D3-261D62C5831D}" sibTransId="{521F791D-53C9-4EA6-AFB2-A3E2EC6B3D79}"/>
    <dgm:cxn modelId="{50F026F3-646E-48F6-8E49-5C0A4F152476}" srcId="{0F7593CA-9B81-4287-BF05-6F2C2C6AABC5}" destId="{BF5BFBA5-79B8-484E-A533-06619B53551A}" srcOrd="0" destOrd="0" parTransId="{8DD2E3D0-B0AE-47A2-A51E-0AB60C85563E}" sibTransId="{78861A4D-9D87-44C9-90C5-CDB147EDEFA0}"/>
    <dgm:cxn modelId="{39594859-85FE-4FF3-A8AD-295B79A4792C}" type="presOf" srcId="{71B7BFA0-83D9-4BD2-A64A-6292C0092953}" destId="{FBA5E4A4-88B3-48C2-ABAC-CABD792802D0}" srcOrd="0" destOrd="0" presId="urn:microsoft.com/office/officeart/2005/8/layout/vProcess5"/>
    <dgm:cxn modelId="{022A16AA-5704-40E9-9C59-D842AAD1E60F}" type="presOf" srcId="{E0E9B652-ABFE-4CE5-A5D1-99F6F57C9977}" destId="{3174DA75-1123-48CD-BB63-3E9846684827}" srcOrd="0" destOrd="0" presId="urn:microsoft.com/office/officeart/2005/8/layout/vProcess5"/>
    <dgm:cxn modelId="{47C992CE-2B6C-4DB2-A29E-7CFEE24BFE28}" srcId="{0F7593CA-9B81-4287-BF05-6F2C2C6AABC5}" destId="{C5E124C3-2C1F-4FB9-B8B5-5858F3E6B2DC}" srcOrd="1" destOrd="0" parTransId="{ABA4247D-FC73-4F2A-817D-0664178C049E}" sibTransId="{F67DE143-DC58-4317-8E95-192907D490A8}"/>
    <dgm:cxn modelId="{F1F53124-4C00-4A02-8F5F-9B21A29C2BB1}" type="presOf" srcId="{64324558-1FC9-4357-BA26-12AFC0CD454A}" destId="{A3BA0692-721F-450A-9409-CED39F27D7BF}" srcOrd="0" destOrd="0" presId="urn:microsoft.com/office/officeart/2005/8/layout/vProcess5"/>
    <dgm:cxn modelId="{F3AF3175-ED1E-4718-88E2-34D12002E2D3}" type="presOf" srcId="{F67DE143-DC58-4317-8E95-192907D490A8}" destId="{4D6D3DAD-2A77-4BBB-B2CC-445CD92E23E2}" srcOrd="0" destOrd="0" presId="urn:microsoft.com/office/officeart/2005/8/layout/vProcess5"/>
    <dgm:cxn modelId="{D43D57E5-503D-447C-AC06-84C881170694}" type="presOf" srcId="{BED011A0-8C9F-4553-820B-ECE31CED6A36}" destId="{2A3C6B22-DCDD-4403-BBB0-CD7BE4E25F6A}" srcOrd="0" destOrd="0" presId="urn:microsoft.com/office/officeart/2005/8/layout/vProcess5"/>
    <dgm:cxn modelId="{D1F52817-F4A4-4429-8697-8DEACC03673F}" type="presOf" srcId="{0F7593CA-9B81-4287-BF05-6F2C2C6AABC5}" destId="{677657DE-202C-48D8-A11E-0EE2611328F0}" srcOrd="0" destOrd="0" presId="urn:microsoft.com/office/officeart/2005/8/layout/vProcess5"/>
    <dgm:cxn modelId="{66B787FA-812B-4771-A3DA-74A84054C18C}" type="presOf" srcId="{78861A4D-9D87-44C9-90C5-CDB147EDEFA0}" destId="{80E098E4-2BA4-49CB-A9C6-CFA9E0F33BEA}" srcOrd="0" destOrd="0" presId="urn:microsoft.com/office/officeart/2005/8/layout/vProcess5"/>
    <dgm:cxn modelId="{EE42691A-3E17-4F13-AED9-4E156855CA7C}" type="presOf" srcId="{BF5BFBA5-79B8-484E-A533-06619B53551A}" destId="{7D45CCBD-D5AC-43CD-A9E0-50773444092B}" srcOrd="1" destOrd="0" presId="urn:microsoft.com/office/officeart/2005/8/layout/vProcess5"/>
    <dgm:cxn modelId="{7BF1096D-FD93-48F0-B45D-6926674F950B}" type="presOf" srcId="{AF624D26-F49E-4F37-8840-5280DCBC78D1}" destId="{498008A4-6A33-4CFA-8B8A-32A438B374A5}" srcOrd="0" destOrd="0" presId="urn:microsoft.com/office/officeart/2005/8/layout/vProcess5"/>
    <dgm:cxn modelId="{ABC30C56-5EFC-469A-9168-343435B493A5}" type="presOf" srcId="{BF5BFBA5-79B8-484E-A533-06619B53551A}" destId="{66DA4609-C891-42D8-A506-19CBF30F5BD7}" srcOrd="0" destOrd="0" presId="urn:microsoft.com/office/officeart/2005/8/layout/vProcess5"/>
    <dgm:cxn modelId="{F4164E4C-205F-4239-8050-B4AD382B8380}" type="presOf" srcId="{64324558-1FC9-4357-BA26-12AFC0CD454A}" destId="{782ED1EB-16D4-42B4-8F8B-6185A27EE121}" srcOrd="1" destOrd="0" presId="urn:microsoft.com/office/officeart/2005/8/layout/vProcess5"/>
    <dgm:cxn modelId="{9CA7C2E4-BCD0-4168-9D2B-B763DC08CE1B}" srcId="{0F7593CA-9B81-4287-BF05-6F2C2C6AABC5}" destId="{64324558-1FC9-4357-BA26-12AFC0CD454A}" srcOrd="3" destOrd="0" parTransId="{D307FB8A-BD4B-4A70-9BBD-B1020C76B6D9}" sibTransId="{E0E9B652-ABFE-4CE5-A5D1-99F6F57C9977}"/>
    <dgm:cxn modelId="{A0906800-08F0-4500-B4F4-AE8908180C71}" srcId="{0F7593CA-9B81-4287-BF05-6F2C2C6AABC5}" destId="{AF624D26-F49E-4F37-8840-5280DCBC78D1}" srcOrd="4" destOrd="0" parTransId="{A92D0C4A-3B34-4B7E-98A1-B0D374277E45}" sibTransId="{C3FD4860-3355-4B70-933C-5AA64212DA7A}"/>
    <dgm:cxn modelId="{1828FEC2-DC74-4A2D-9C70-F2B1C86134DE}" type="presOf" srcId="{C5E124C3-2C1F-4FB9-B8B5-5858F3E6B2DC}" destId="{727E1C5C-5286-4D21-B4E1-D92F56C63804}" srcOrd="0" destOrd="0" presId="urn:microsoft.com/office/officeart/2005/8/layout/vProcess5"/>
    <dgm:cxn modelId="{DE589812-924E-498F-888B-78C87FE9585A}" type="presParOf" srcId="{677657DE-202C-48D8-A11E-0EE2611328F0}" destId="{7702F6A5-C354-4310-8331-FE2AC3EE0C2A}" srcOrd="0" destOrd="0" presId="urn:microsoft.com/office/officeart/2005/8/layout/vProcess5"/>
    <dgm:cxn modelId="{421454F4-3FB3-44B6-B303-6F32CD00AAC4}" type="presParOf" srcId="{677657DE-202C-48D8-A11E-0EE2611328F0}" destId="{66DA4609-C891-42D8-A506-19CBF30F5BD7}" srcOrd="1" destOrd="0" presId="urn:microsoft.com/office/officeart/2005/8/layout/vProcess5"/>
    <dgm:cxn modelId="{063DADB0-F2B6-4A0C-A3FB-5B000B221C7B}" type="presParOf" srcId="{677657DE-202C-48D8-A11E-0EE2611328F0}" destId="{727E1C5C-5286-4D21-B4E1-D92F56C63804}" srcOrd="2" destOrd="0" presId="urn:microsoft.com/office/officeart/2005/8/layout/vProcess5"/>
    <dgm:cxn modelId="{899A10B5-3577-4024-B2BC-3D80E1844A56}" type="presParOf" srcId="{677657DE-202C-48D8-A11E-0EE2611328F0}" destId="{2A3C6B22-DCDD-4403-BBB0-CD7BE4E25F6A}" srcOrd="3" destOrd="0" presId="urn:microsoft.com/office/officeart/2005/8/layout/vProcess5"/>
    <dgm:cxn modelId="{0C4EF694-3133-494D-A724-49FDDE197C47}" type="presParOf" srcId="{677657DE-202C-48D8-A11E-0EE2611328F0}" destId="{A3BA0692-721F-450A-9409-CED39F27D7BF}" srcOrd="4" destOrd="0" presId="urn:microsoft.com/office/officeart/2005/8/layout/vProcess5"/>
    <dgm:cxn modelId="{4A1D74C7-F09E-4239-A589-111C3A2C81C8}" type="presParOf" srcId="{677657DE-202C-48D8-A11E-0EE2611328F0}" destId="{498008A4-6A33-4CFA-8B8A-32A438B374A5}" srcOrd="5" destOrd="0" presId="urn:microsoft.com/office/officeart/2005/8/layout/vProcess5"/>
    <dgm:cxn modelId="{232F07CD-3ED2-4CA3-BC62-49F16B90E1E5}" type="presParOf" srcId="{677657DE-202C-48D8-A11E-0EE2611328F0}" destId="{80E098E4-2BA4-49CB-A9C6-CFA9E0F33BEA}" srcOrd="6" destOrd="0" presId="urn:microsoft.com/office/officeart/2005/8/layout/vProcess5"/>
    <dgm:cxn modelId="{A0D6965F-5D98-4335-8C08-3EA75D1C0FCE}" type="presParOf" srcId="{677657DE-202C-48D8-A11E-0EE2611328F0}" destId="{4D6D3DAD-2A77-4BBB-B2CC-445CD92E23E2}" srcOrd="7" destOrd="0" presId="urn:microsoft.com/office/officeart/2005/8/layout/vProcess5"/>
    <dgm:cxn modelId="{A0E07C49-B9DA-4F72-A6D3-B9BE9A57E0EC}" type="presParOf" srcId="{677657DE-202C-48D8-A11E-0EE2611328F0}" destId="{FBA5E4A4-88B3-48C2-ABAC-CABD792802D0}" srcOrd="8" destOrd="0" presId="urn:microsoft.com/office/officeart/2005/8/layout/vProcess5"/>
    <dgm:cxn modelId="{EB69C1C9-F454-424A-BC9D-315A27B8A59C}" type="presParOf" srcId="{677657DE-202C-48D8-A11E-0EE2611328F0}" destId="{3174DA75-1123-48CD-BB63-3E9846684827}" srcOrd="9" destOrd="0" presId="urn:microsoft.com/office/officeart/2005/8/layout/vProcess5"/>
    <dgm:cxn modelId="{084F2B6A-8965-4A8F-ACA7-D4A098BC1738}" type="presParOf" srcId="{677657DE-202C-48D8-A11E-0EE2611328F0}" destId="{7D45CCBD-D5AC-43CD-A9E0-50773444092B}" srcOrd="10" destOrd="0" presId="urn:microsoft.com/office/officeart/2005/8/layout/vProcess5"/>
    <dgm:cxn modelId="{D74F39ED-9779-43E0-86BF-326316E8A312}" type="presParOf" srcId="{677657DE-202C-48D8-A11E-0EE2611328F0}" destId="{C5D4EFA2-2DC9-4DE9-A679-2185C1959F67}" srcOrd="11" destOrd="0" presId="urn:microsoft.com/office/officeart/2005/8/layout/vProcess5"/>
    <dgm:cxn modelId="{7FAFD84E-4E98-4305-93D7-C80304D71DA8}" type="presParOf" srcId="{677657DE-202C-48D8-A11E-0EE2611328F0}" destId="{3119A37F-C626-450F-9B1B-8924B3E37E20}" srcOrd="12" destOrd="0" presId="urn:microsoft.com/office/officeart/2005/8/layout/vProcess5"/>
    <dgm:cxn modelId="{6EA5A213-4A40-4C02-98C3-18B2FB9690B7}" type="presParOf" srcId="{677657DE-202C-48D8-A11E-0EE2611328F0}" destId="{782ED1EB-16D4-42B4-8F8B-6185A27EE121}" srcOrd="13" destOrd="0" presId="urn:microsoft.com/office/officeart/2005/8/layout/vProcess5"/>
    <dgm:cxn modelId="{44190764-8233-4916-9BE6-9B32F7E268FB}" type="presParOf" srcId="{677657DE-202C-48D8-A11E-0EE2611328F0}" destId="{5CAC3A05-5B5F-4EC4-A829-488533AD348F}"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879F1F0-464B-43CC-AF5B-22E24AA4D9FC}"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DC971A9B-9152-4C1C-B603-3DD4E46B957D}">
      <dgm:prSet phldrT="[Text]" custT="1"/>
      <dgm:spPr>
        <a:solidFill>
          <a:srgbClr val="0070C0"/>
        </a:solidFill>
        <a:ln>
          <a:noFill/>
        </a:ln>
      </dgm:spPr>
      <dgm:t>
        <a:bodyPr/>
        <a:lstStyle/>
        <a:p>
          <a:r>
            <a:rPr lang="en-US" altLang="en-US" sz="2800" dirty="0" smtClean="0">
              <a:effectLst/>
              <a:latin typeface="Calibri" panose="020F0502020204030204" pitchFamily="34" charset="0"/>
            </a:rPr>
            <a:t>Refusal by a designated Contracting Party</a:t>
          </a:r>
          <a:endParaRPr lang="en-US" sz="2800" dirty="0">
            <a:effectLst/>
            <a:latin typeface="Calibri" panose="020F0502020204030204" pitchFamily="34" charset="0"/>
          </a:endParaRPr>
        </a:p>
      </dgm:t>
    </dgm:pt>
    <dgm:pt modelId="{62CBC951-9A3A-45BF-B2EE-820D96473329}" type="parTrans" cxnId="{35BDEEF6-97C2-4226-9E32-825BCFE8BCB7}">
      <dgm:prSet/>
      <dgm:spPr/>
      <dgm:t>
        <a:bodyPr/>
        <a:lstStyle/>
        <a:p>
          <a:endParaRPr lang="en-US"/>
        </a:p>
      </dgm:t>
    </dgm:pt>
    <dgm:pt modelId="{8175E964-DEA8-44C8-AAAC-9B9702314D21}" type="sibTrans" cxnId="{35BDEEF6-97C2-4226-9E32-825BCFE8BCB7}">
      <dgm:prSet/>
      <dgm:spPr/>
      <dgm:t>
        <a:bodyPr/>
        <a:lstStyle/>
        <a:p>
          <a:endParaRPr lang="en-US"/>
        </a:p>
      </dgm:t>
    </dgm:pt>
    <dgm:pt modelId="{7C27B303-B897-4B86-A43D-6D6FE1310638}">
      <dgm:prSet phldrT="[Text]"/>
      <dgm:spPr>
        <a:solidFill>
          <a:srgbClr val="0070C0"/>
        </a:solidFill>
      </dgm:spPr>
      <dgm:t>
        <a:bodyPr/>
        <a:lstStyle/>
        <a:p>
          <a:r>
            <a:rPr lang="en-US" altLang="en-US" dirty="0" smtClean="0">
              <a:effectLst/>
              <a:latin typeface="Calibri" panose="020F0502020204030204" pitchFamily="34" charset="0"/>
            </a:rPr>
            <a:t>on same substantive grounds as for national/regional filings</a:t>
          </a:r>
          <a:endParaRPr lang="en-US" dirty="0">
            <a:effectLst/>
            <a:latin typeface="Calibri" panose="020F0502020204030204" pitchFamily="34" charset="0"/>
          </a:endParaRPr>
        </a:p>
      </dgm:t>
    </dgm:pt>
    <dgm:pt modelId="{C6EE0AFA-4B2B-4CE5-BF25-71427081E49B}" type="parTrans" cxnId="{3F54FABC-89CB-4DBD-AA26-1930B3C4B87D}">
      <dgm:prSet/>
      <dgm:spPr/>
      <dgm:t>
        <a:bodyPr/>
        <a:lstStyle/>
        <a:p>
          <a:endParaRPr lang="en-US"/>
        </a:p>
      </dgm:t>
    </dgm:pt>
    <dgm:pt modelId="{77AF3905-DD42-4D3F-A166-C1008A4BDDEB}" type="sibTrans" cxnId="{3F54FABC-89CB-4DBD-AA26-1930B3C4B87D}">
      <dgm:prSet/>
      <dgm:spPr/>
      <dgm:t>
        <a:bodyPr/>
        <a:lstStyle/>
        <a:p>
          <a:endParaRPr lang="en-US"/>
        </a:p>
      </dgm:t>
    </dgm:pt>
    <dgm:pt modelId="{F72B43EB-77D0-4CE2-B3AC-4E61E5596FA2}">
      <dgm:prSet phldrT="[Text]"/>
      <dgm:spPr>
        <a:solidFill>
          <a:srgbClr val="0070C0"/>
        </a:solidFill>
      </dgm:spPr>
      <dgm:t>
        <a:bodyPr/>
        <a:lstStyle/>
        <a:p>
          <a:r>
            <a:rPr lang="en-US" altLang="en-US" dirty="0" smtClean="0">
              <a:effectLst/>
              <a:latin typeface="Calibri" panose="020F0502020204030204" pitchFamily="34" charset="0"/>
            </a:rPr>
            <a:t>must be communicated within time limit</a:t>
          </a:r>
          <a:endParaRPr lang="en-US" dirty="0">
            <a:effectLst/>
            <a:latin typeface="Calibri" panose="020F0502020204030204" pitchFamily="34" charset="0"/>
          </a:endParaRPr>
        </a:p>
      </dgm:t>
    </dgm:pt>
    <dgm:pt modelId="{C79EABAC-3A00-4CC0-8CDF-33012ED779AB}" type="parTrans" cxnId="{96D90EF5-31D1-4635-B5CD-B72292DC4841}">
      <dgm:prSet/>
      <dgm:spPr/>
      <dgm:t>
        <a:bodyPr/>
        <a:lstStyle/>
        <a:p>
          <a:endParaRPr lang="en-US"/>
        </a:p>
      </dgm:t>
    </dgm:pt>
    <dgm:pt modelId="{F835BEA9-6166-439C-8804-1A0228C49643}" type="sibTrans" cxnId="{96D90EF5-31D1-4635-B5CD-B72292DC4841}">
      <dgm:prSet/>
      <dgm:spPr/>
      <dgm:t>
        <a:bodyPr/>
        <a:lstStyle/>
        <a:p>
          <a:endParaRPr lang="en-US"/>
        </a:p>
      </dgm:t>
    </dgm:pt>
    <dgm:pt modelId="{07896227-CACC-46BD-A7F3-C2C329EC5F42}">
      <dgm:prSet phldrT="[Text]"/>
      <dgm:spPr>
        <a:solidFill>
          <a:srgbClr val="0070C0"/>
        </a:solidFill>
      </dgm:spPr>
      <dgm:t>
        <a:bodyPr/>
        <a:lstStyle/>
        <a:p>
          <a:r>
            <a:rPr lang="en-US" altLang="en-US" dirty="0" smtClean="0">
              <a:effectLst/>
              <a:latin typeface="Calibri" panose="020F0502020204030204" pitchFamily="34" charset="0"/>
            </a:rPr>
            <a:t>effect limited to territory of the member that has refused</a:t>
          </a:r>
          <a:endParaRPr lang="en-US" dirty="0">
            <a:effectLst/>
            <a:latin typeface="Calibri" panose="020F0502020204030204" pitchFamily="34" charset="0"/>
          </a:endParaRPr>
        </a:p>
      </dgm:t>
    </dgm:pt>
    <dgm:pt modelId="{AC917147-4A88-4821-BE2D-5E173F8EE0A5}" type="parTrans" cxnId="{3D2CEB9F-4A04-4CEF-92BC-5AC041F9A593}">
      <dgm:prSet/>
      <dgm:spPr/>
      <dgm:t>
        <a:bodyPr/>
        <a:lstStyle/>
        <a:p>
          <a:endParaRPr lang="en-US"/>
        </a:p>
      </dgm:t>
    </dgm:pt>
    <dgm:pt modelId="{DE5DC023-271A-4165-B262-D1F2DAF07C0E}" type="sibTrans" cxnId="{3D2CEB9F-4A04-4CEF-92BC-5AC041F9A593}">
      <dgm:prSet/>
      <dgm:spPr/>
      <dgm:t>
        <a:bodyPr/>
        <a:lstStyle/>
        <a:p>
          <a:endParaRPr lang="en-US"/>
        </a:p>
      </dgm:t>
    </dgm:pt>
    <dgm:pt modelId="{17D81BE1-86AD-462A-8E51-5D49EF1AEE48}" type="pres">
      <dgm:prSet presAssocID="{C879F1F0-464B-43CC-AF5B-22E24AA4D9FC}" presName="composite" presStyleCnt="0">
        <dgm:presLayoutVars>
          <dgm:chMax val="1"/>
          <dgm:dir/>
          <dgm:resizeHandles val="exact"/>
        </dgm:presLayoutVars>
      </dgm:prSet>
      <dgm:spPr/>
      <dgm:t>
        <a:bodyPr/>
        <a:lstStyle/>
        <a:p>
          <a:endParaRPr lang="en-US"/>
        </a:p>
      </dgm:t>
    </dgm:pt>
    <dgm:pt modelId="{8D11FD3F-7012-41B1-A98C-EA28D9C0219C}" type="pres">
      <dgm:prSet presAssocID="{DC971A9B-9152-4C1C-B603-3DD4E46B957D}" presName="roof" presStyleLbl="dkBgShp" presStyleIdx="0" presStyleCnt="2" custLinFactNeighborX="1869"/>
      <dgm:spPr/>
      <dgm:t>
        <a:bodyPr/>
        <a:lstStyle/>
        <a:p>
          <a:endParaRPr lang="en-US"/>
        </a:p>
      </dgm:t>
    </dgm:pt>
    <dgm:pt modelId="{2040D6C9-0076-4012-BDF6-CE640D2B9247}" type="pres">
      <dgm:prSet presAssocID="{DC971A9B-9152-4C1C-B603-3DD4E46B957D}" presName="pillars" presStyleCnt="0"/>
      <dgm:spPr/>
    </dgm:pt>
    <dgm:pt modelId="{3F86FAA8-C364-4E2A-AFCC-8171E2351CA1}" type="pres">
      <dgm:prSet presAssocID="{DC971A9B-9152-4C1C-B603-3DD4E46B957D}" presName="pillar1" presStyleLbl="node1" presStyleIdx="0" presStyleCnt="3">
        <dgm:presLayoutVars>
          <dgm:bulletEnabled val="1"/>
        </dgm:presLayoutVars>
      </dgm:prSet>
      <dgm:spPr/>
      <dgm:t>
        <a:bodyPr/>
        <a:lstStyle/>
        <a:p>
          <a:endParaRPr lang="en-US"/>
        </a:p>
      </dgm:t>
    </dgm:pt>
    <dgm:pt modelId="{A4D3BBBA-20D9-4319-92D4-E6161D97E654}" type="pres">
      <dgm:prSet presAssocID="{F72B43EB-77D0-4CE2-B3AC-4E61E5596FA2}" presName="pillarX" presStyleLbl="node1" presStyleIdx="1" presStyleCnt="3">
        <dgm:presLayoutVars>
          <dgm:bulletEnabled val="1"/>
        </dgm:presLayoutVars>
      </dgm:prSet>
      <dgm:spPr/>
      <dgm:t>
        <a:bodyPr/>
        <a:lstStyle/>
        <a:p>
          <a:endParaRPr lang="en-US"/>
        </a:p>
      </dgm:t>
    </dgm:pt>
    <dgm:pt modelId="{AC1AD1BD-D872-4FA3-93D2-FAD8CD9AF04D}" type="pres">
      <dgm:prSet presAssocID="{07896227-CACC-46BD-A7F3-C2C329EC5F42}" presName="pillarX" presStyleLbl="node1" presStyleIdx="2" presStyleCnt="3" custLinFactNeighborX="1920">
        <dgm:presLayoutVars>
          <dgm:bulletEnabled val="1"/>
        </dgm:presLayoutVars>
      </dgm:prSet>
      <dgm:spPr/>
      <dgm:t>
        <a:bodyPr/>
        <a:lstStyle/>
        <a:p>
          <a:endParaRPr lang="en-US"/>
        </a:p>
      </dgm:t>
    </dgm:pt>
    <dgm:pt modelId="{E3C28D4A-06F3-4B28-A772-BB4A4BE4858A}" type="pres">
      <dgm:prSet presAssocID="{DC971A9B-9152-4C1C-B603-3DD4E46B957D}" presName="base" presStyleLbl="dkBgShp" presStyleIdx="1" presStyleCnt="2"/>
      <dgm:spPr>
        <a:solidFill>
          <a:srgbClr val="0070C0"/>
        </a:solidFill>
      </dgm:spPr>
    </dgm:pt>
  </dgm:ptLst>
  <dgm:cxnLst>
    <dgm:cxn modelId="{867F9810-60C5-428A-A7C1-B7D9AE2F5A11}" type="presOf" srcId="{F72B43EB-77D0-4CE2-B3AC-4E61E5596FA2}" destId="{A4D3BBBA-20D9-4319-92D4-E6161D97E654}" srcOrd="0" destOrd="0" presId="urn:microsoft.com/office/officeart/2005/8/layout/hList3"/>
    <dgm:cxn modelId="{3F54FABC-89CB-4DBD-AA26-1930B3C4B87D}" srcId="{DC971A9B-9152-4C1C-B603-3DD4E46B957D}" destId="{7C27B303-B897-4B86-A43D-6D6FE1310638}" srcOrd="0" destOrd="0" parTransId="{C6EE0AFA-4B2B-4CE5-BF25-71427081E49B}" sibTransId="{77AF3905-DD42-4D3F-A166-C1008A4BDDEB}"/>
    <dgm:cxn modelId="{79910E5E-436A-4AA4-8B7C-4B342ABC01A4}" type="presOf" srcId="{07896227-CACC-46BD-A7F3-C2C329EC5F42}" destId="{AC1AD1BD-D872-4FA3-93D2-FAD8CD9AF04D}" srcOrd="0" destOrd="0" presId="urn:microsoft.com/office/officeart/2005/8/layout/hList3"/>
    <dgm:cxn modelId="{16ADFB5E-A9E8-4F9E-B2D8-0180765B8B16}" type="presOf" srcId="{C879F1F0-464B-43CC-AF5B-22E24AA4D9FC}" destId="{17D81BE1-86AD-462A-8E51-5D49EF1AEE48}" srcOrd="0" destOrd="0" presId="urn:microsoft.com/office/officeart/2005/8/layout/hList3"/>
    <dgm:cxn modelId="{DBE75ED7-9D96-425C-A6C5-282FB68108F1}" type="presOf" srcId="{DC971A9B-9152-4C1C-B603-3DD4E46B957D}" destId="{8D11FD3F-7012-41B1-A98C-EA28D9C0219C}" srcOrd="0" destOrd="0" presId="urn:microsoft.com/office/officeart/2005/8/layout/hList3"/>
    <dgm:cxn modelId="{96D90EF5-31D1-4635-B5CD-B72292DC4841}" srcId="{DC971A9B-9152-4C1C-B603-3DD4E46B957D}" destId="{F72B43EB-77D0-4CE2-B3AC-4E61E5596FA2}" srcOrd="1" destOrd="0" parTransId="{C79EABAC-3A00-4CC0-8CDF-33012ED779AB}" sibTransId="{F835BEA9-6166-439C-8804-1A0228C49643}"/>
    <dgm:cxn modelId="{11E653AC-13F0-4A76-955F-3C1AA8A2C1D6}" type="presOf" srcId="{7C27B303-B897-4B86-A43D-6D6FE1310638}" destId="{3F86FAA8-C364-4E2A-AFCC-8171E2351CA1}" srcOrd="0" destOrd="0" presId="urn:microsoft.com/office/officeart/2005/8/layout/hList3"/>
    <dgm:cxn modelId="{35BDEEF6-97C2-4226-9E32-825BCFE8BCB7}" srcId="{C879F1F0-464B-43CC-AF5B-22E24AA4D9FC}" destId="{DC971A9B-9152-4C1C-B603-3DD4E46B957D}" srcOrd="0" destOrd="0" parTransId="{62CBC951-9A3A-45BF-B2EE-820D96473329}" sibTransId="{8175E964-DEA8-44C8-AAAC-9B9702314D21}"/>
    <dgm:cxn modelId="{3D2CEB9F-4A04-4CEF-92BC-5AC041F9A593}" srcId="{DC971A9B-9152-4C1C-B603-3DD4E46B957D}" destId="{07896227-CACC-46BD-A7F3-C2C329EC5F42}" srcOrd="2" destOrd="0" parTransId="{AC917147-4A88-4821-BE2D-5E173F8EE0A5}" sibTransId="{DE5DC023-271A-4165-B262-D1F2DAF07C0E}"/>
    <dgm:cxn modelId="{7D6D75DC-ED45-41A9-AF7F-1495C1F59B52}" type="presParOf" srcId="{17D81BE1-86AD-462A-8E51-5D49EF1AEE48}" destId="{8D11FD3F-7012-41B1-A98C-EA28D9C0219C}" srcOrd="0" destOrd="0" presId="urn:microsoft.com/office/officeart/2005/8/layout/hList3"/>
    <dgm:cxn modelId="{F83C6A3F-E876-4EC5-9138-77C3766F7B40}" type="presParOf" srcId="{17D81BE1-86AD-462A-8E51-5D49EF1AEE48}" destId="{2040D6C9-0076-4012-BDF6-CE640D2B9247}" srcOrd="1" destOrd="0" presId="urn:microsoft.com/office/officeart/2005/8/layout/hList3"/>
    <dgm:cxn modelId="{FF4EDA8C-3655-4315-8230-E98193D554E9}" type="presParOf" srcId="{2040D6C9-0076-4012-BDF6-CE640D2B9247}" destId="{3F86FAA8-C364-4E2A-AFCC-8171E2351CA1}" srcOrd="0" destOrd="0" presId="urn:microsoft.com/office/officeart/2005/8/layout/hList3"/>
    <dgm:cxn modelId="{9C13C163-09B1-44FF-9992-6A3FD50ABE65}" type="presParOf" srcId="{2040D6C9-0076-4012-BDF6-CE640D2B9247}" destId="{A4D3BBBA-20D9-4319-92D4-E6161D97E654}" srcOrd="1" destOrd="0" presId="urn:microsoft.com/office/officeart/2005/8/layout/hList3"/>
    <dgm:cxn modelId="{1D31B86D-60FF-471E-BC52-C18E026347E1}" type="presParOf" srcId="{2040D6C9-0076-4012-BDF6-CE640D2B9247}" destId="{AC1AD1BD-D872-4FA3-93D2-FAD8CD9AF04D}" srcOrd="2" destOrd="0" presId="urn:microsoft.com/office/officeart/2005/8/layout/hList3"/>
    <dgm:cxn modelId="{85BD2E88-3B6C-413F-94C4-A661C8F5EE5E}" type="presParOf" srcId="{17D81BE1-86AD-462A-8E51-5D49EF1AEE48}" destId="{E3C28D4A-06F3-4B28-A772-BB4A4BE4858A}"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879F1F0-464B-43CC-AF5B-22E24AA4D9FC}"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DC971A9B-9152-4C1C-B603-3DD4E46B957D}">
      <dgm:prSet phldrT="[Text]" custT="1"/>
      <dgm:spPr>
        <a:solidFill>
          <a:srgbClr val="0070C0"/>
        </a:solidFill>
        <a:ln>
          <a:noFill/>
        </a:ln>
      </dgm:spPr>
      <dgm:t>
        <a:bodyPr/>
        <a:lstStyle/>
        <a:p>
          <a:r>
            <a:rPr lang="en-US" altLang="en-US" sz="2800" dirty="0" smtClean="0">
              <a:effectLst/>
              <a:latin typeface="Calibri" panose="020F0502020204030204" pitchFamily="34" charset="0"/>
            </a:rPr>
            <a:t>International registration (where not refused)</a:t>
          </a:r>
          <a:endParaRPr lang="en-US" sz="2800" dirty="0">
            <a:effectLst/>
            <a:latin typeface="Calibri" panose="020F0502020204030204" pitchFamily="34" charset="0"/>
          </a:endParaRPr>
        </a:p>
      </dgm:t>
    </dgm:pt>
    <dgm:pt modelId="{62CBC951-9A3A-45BF-B2EE-820D96473329}" type="parTrans" cxnId="{35BDEEF6-97C2-4226-9E32-825BCFE8BCB7}">
      <dgm:prSet/>
      <dgm:spPr/>
      <dgm:t>
        <a:bodyPr/>
        <a:lstStyle/>
        <a:p>
          <a:endParaRPr lang="en-US"/>
        </a:p>
      </dgm:t>
    </dgm:pt>
    <dgm:pt modelId="{8175E964-DEA8-44C8-AAAC-9B9702314D21}" type="sibTrans" cxnId="{35BDEEF6-97C2-4226-9E32-825BCFE8BCB7}">
      <dgm:prSet/>
      <dgm:spPr/>
      <dgm:t>
        <a:bodyPr/>
        <a:lstStyle/>
        <a:p>
          <a:endParaRPr lang="en-US"/>
        </a:p>
      </dgm:t>
    </dgm:pt>
    <dgm:pt modelId="{7C27B303-B897-4B86-A43D-6D6FE1310638}">
      <dgm:prSet phldrT="[Text]"/>
      <dgm:spPr>
        <a:solidFill>
          <a:srgbClr val="0070C0"/>
        </a:solidFill>
      </dgm:spPr>
      <dgm:t>
        <a:bodyPr/>
        <a:lstStyle/>
        <a:p>
          <a:r>
            <a:rPr lang="en-US" altLang="en-US" dirty="0" smtClean="0">
              <a:effectLst/>
              <a:latin typeface="Calibri" panose="020F0502020204030204" pitchFamily="34" charset="0"/>
            </a:rPr>
            <a:t>no refusal = same rights as a local design registration</a:t>
          </a:r>
          <a:endParaRPr lang="en-US" dirty="0">
            <a:effectLst/>
            <a:latin typeface="Calibri" panose="020F0502020204030204" pitchFamily="34" charset="0"/>
          </a:endParaRPr>
        </a:p>
      </dgm:t>
    </dgm:pt>
    <dgm:pt modelId="{C6EE0AFA-4B2B-4CE5-BF25-71427081E49B}" type="parTrans" cxnId="{3F54FABC-89CB-4DBD-AA26-1930B3C4B87D}">
      <dgm:prSet/>
      <dgm:spPr/>
      <dgm:t>
        <a:bodyPr/>
        <a:lstStyle/>
        <a:p>
          <a:endParaRPr lang="en-US"/>
        </a:p>
      </dgm:t>
    </dgm:pt>
    <dgm:pt modelId="{77AF3905-DD42-4D3F-A166-C1008A4BDDEB}" type="sibTrans" cxnId="{3F54FABC-89CB-4DBD-AA26-1930B3C4B87D}">
      <dgm:prSet/>
      <dgm:spPr/>
      <dgm:t>
        <a:bodyPr/>
        <a:lstStyle/>
        <a:p>
          <a:endParaRPr lang="en-US"/>
        </a:p>
      </dgm:t>
    </dgm:pt>
    <dgm:pt modelId="{F72B43EB-77D0-4CE2-B3AC-4E61E5596FA2}">
      <dgm:prSet phldrT="[Text]"/>
      <dgm:spPr>
        <a:solidFill>
          <a:srgbClr val="0070C0"/>
        </a:solidFill>
      </dgm:spPr>
      <dgm:t>
        <a:bodyPr/>
        <a:lstStyle/>
        <a:p>
          <a:r>
            <a:rPr lang="en-US" altLang="en-US" dirty="0" smtClean="0">
              <a:effectLst/>
              <a:latin typeface="Calibri" panose="020F0502020204030204" pitchFamily="34" charset="0"/>
            </a:rPr>
            <a:t>a bundle of independent national/regional rights</a:t>
          </a:r>
          <a:endParaRPr lang="en-US" dirty="0">
            <a:effectLst/>
            <a:latin typeface="Calibri" panose="020F0502020204030204" pitchFamily="34" charset="0"/>
          </a:endParaRPr>
        </a:p>
      </dgm:t>
    </dgm:pt>
    <dgm:pt modelId="{C79EABAC-3A00-4CC0-8CDF-33012ED779AB}" type="parTrans" cxnId="{96D90EF5-31D1-4635-B5CD-B72292DC4841}">
      <dgm:prSet/>
      <dgm:spPr/>
      <dgm:t>
        <a:bodyPr/>
        <a:lstStyle/>
        <a:p>
          <a:endParaRPr lang="en-US"/>
        </a:p>
      </dgm:t>
    </dgm:pt>
    <dgm:pt modelId="{F835BEA9-6166-439C-8804-1A0228C49643}" type="sibTrans" cxnId="{96D90EF5-31D1-4635-B5CD-B72292DC4841}">
      <dgm:prSet/>
      <dgm:spPr/>
      <dgm:t>
        <a:bodyPr/>
        <a:lstStyle/>
        <a:p>
          <a:endParaRPr lang="en-US"/>
        </a:p>
      </dgm:t>
    </dgm:pt>
    <dgm:pt modelId="{07896227-CACC-46BD-A7F3-C2C329EC5F42}">
      <dgm:prSet phldrT="[Text]"/>
      <dgm:spPr>
        <a:solidFill>
          <a:srgbClr val="0070C0"/>
        </a:solidFill>
      </dgm:spPr>
      <dgm:t>
        <a:bodyPr/>
        <a:lstStyle/>
        <a:p>
          <a:r>
            <a:rPr lang="en-US" altLang="en-US" dirty="0" smtClean="0">
              <a:effectLst/>
              <a:latin typeface="Calibri" panose="020F0502020204030204" pitchFamily="34" charset="0"/>
            </a:rPr>
            <a:t>advantages of central management</a:t>
          </a:r>
          <a:endParaRPr lang="en-US" dirty="0">
            <a:effectLst/>
            <a:latin typeface="Calibri" panose="020F0502020204030204" pitchFamily="34" charset="0"/>
          </a:endParaRPr>
        </a:p>
      </dgm:t>
    </dgm:pt>
    <dgm:pt modelId="{AC917147-4A88-4821-BE2D-5E173F8EE0A5}" type="parTrans" cxnId="{3D2CEB9F-4A04-4CEF-92BC-5AC041F9A593}">
      <dgm:prSet/>
      <dgm:spPr/>
      <dgm:t>
        <a:bodyPr/>
        <a:lstStyle/>
        <a:p>
          <a:endParaRPr lang="en-US"/>
        </a:p>
      </dgm:t>
    </dgm:pt>
    <dgm:pt modelId="{DE5DC023-271A-4165-B262-D1F2DAF07C0E}" type="sibTrans" cxnId="{3D2CEB9F-4A04-4CEF-92BC-5AC041F9A593}">
      <dgm:prSet/>
      <dgm:spPr/>
      <dgm:t>
        <a:bodyPr/>
        <a:lstStyle/>
        <a:p>
          <a:endParaRPr lang="en-US"/>
        </a:p>
      </dgm:t>
    </dgm:pt>
    <dgm:pt modelId="{17D81BE1-86AD-462A-8E51-5D49EF1AEE48}" type="pres">
      <dgm:prSet presAssocID="{C879F1F0-464B-43CC-AF5B-22E24AA4D9FC}" presName="composite" presStyleCnt="0">
        <dgm:presLayoutVars>
          <dgm:chMax val="1"/>
          <dgm:dir/>
          <dgm:resizeHandles val="exact"/>
        </dgm:presLayoutVars>
      </dgm:prSet>
      <dgm:spPr/>
      <dgm:t>
        <a:bodyPr/>
        <a:lstStyle/>
        <a:p>
          <a:endParaRPr lang="en-US"/>
        </a:p>
      </dgm:t>
    </dgm:pt>
    <dgm:pt modelId="{8D11FD3F-7012-41B1-A98C-EA28D9C0219C}" type="pres">
      <dgm:prSet presAssocID="{DC971A9B-9152-4C1C-B603-3DD4E46B957D}" presName="roof" presStyleLbl="dkBgShp" presStyleIdx="0" presStyleCnt="2" custScaleY="109186" custLinFactY="-100000" custLinFactNeighborX="2804" custLinFactNeighborY="-150000"/>
      <dgm:spPr/>
      <dgm:t>
        <a:bodyPr/>
        <a:lstStyle/>
        <a:p>
          <a:endParaRPr lang="en-US"/>
        </a:p>
      </dgm:t>
    </dgm:pt>
    <dgm:pt modelId="{2040D6C9-0076-4012-BDF6-CE640D2B9247}" type="pres">
      <dgm:prSet presAssocID="{DC971A9B-9152-4C1C-B603-3DD4E46B957D}" presName="pillars" presStyleCnt="0"/>
      <dgm:spPr/>
    </dgm:pt>
    <dgm:pt modelId="{3F86FAA8-C364-4E2A-AFCC-8171E2351CA1}" type="pres">
      <dgm:prSet presAssocID="{DC971A9B-9152-4C1C-B603-3DD4E46B957D}" presName="pillar1" presStyleLbl="node1" presStyleIdx="0" presStyleCnt="3">
        <dgm:presLayoutVars>
          <dgm:bulletEnabled val="1"/>
        </dgm:presLayoutVars>
      </dgm:prSet>
      <dgm:spPr/>
      <dgm:t>
        <a:bodyPr/>
        <a:lstStyle/>
        <a:p>
          <a:endParaRPr lang="en-US"/>
        </a:p>
      </dgm:t>
    </dgm:pt>
    <dgm:pt modelId="{A4D3BBBA-20D9-4319-92D4-E6161D97E654}" type="pres">
      <dgm:prSet presAssocID="{F72B43EB-77D0-4CE2-B3AC-4E61E5596FA2}" presName="pillarX" presStyleLbl="node1" presStyleIdx="1" presStyleCnt="3">
        <dgm:presLayoutVars>
          <dgm:bulletEnabled val="1"/>
        </dgm:presLayoutVars>
      </dgm:prSet>
      <dgm:spPr/>
      <dgm:t>
        <a:bodyPr/>
        <a:lstStyle/>
        <a:p>
          <a:endParaRPr lang="en-US"/>
        </a:p>
      </dgm:t>
    </dgm:pt>
    <dgm:pt modelId="{AC1AD1BD-D872-4FA3-93D2-FAD8CD9AF04D}" type="pres">
      <dgm:prSet presAssocID="{07896227-CACC-46BD-A7F3-C2C329EC5F42}" presName="pillarX" presStyleLbl="node1" presStyleIdx="2" presStyleCnt="3" custLinFactNeighborX="1920">
        <dgm:presLayoutVars>
          <dgm:bulletEnabled val="1"/>
        </dgm:presLayoutVars>
      </dgm:prSet>
      <dgm:spPr/>
      <dgm:t>
        <a:bodyPr/>
        <a:lstStyle/>
        <a:p>
          <a:endParaRPr lang="en-US"/>
        </a:p>
      </dgm:t>
    </dgm:pt>
    <dgm:pt modelId="{E3C28D4A-06F3-4B28-A772-BB4A4BE4858A}" type="pres">
      <dgm:prSet presAssocID="{DC971A9B-9152-4C1C-B603-3DD4E46B957D}" presName="base" presStyleLbl="dkBgShp" presStyleIdx="1" presStyleCnt="2"/>
      <dgm:spPr>
        <a:solidFill>
          <a:srgbClr val="0070C0"/>
        </a:solidFill>
      </dgm:spPr>
    </dgm:pt>
  </dgm:ptLst>
  <dgm:cxnLst>
    <dgm:cxn modelId="{846F4C79-5B72-4CFB-8835-80D6427EA8F3}" type="presOf" srcId="{7C27B303-B897-4B86-A43D-6D6FE1310638}" destId="{3F86FAA8-C364-4E2A-AFCC-8171E2351CA1}" srcOrd="0" destOrd="0" presId="urn:microsoft.com/office/officeart/2005/8/layout/hList3"/>
    <dgm:cxn modelId="{CCF09677-0128-49CD-8D91-CC588ECC9821}" type="presOf" srcId="{F72B43EB-77D0-4CE2-B3AC-4E61E5596FA2}" destId="{A4D3BBBA-20D9-4319-92D4-E6161D97E654}" srcOrd="0" destOrd="0" presId="urn:microsoft.com/office/officeart/2005/8/layout/hList3"/>
    <dgm:cxn modelId="{7E74C7DE-632F-4BBC-8DE5-2CC9F968DECD}" type="presOf" srcId="{DC971A9B-9152-4C1C-B603-3DD4E46B957D}" destId="{8D11FD3F-7012-41B1-A98C-EA28D9C0219C}" srcOrd="0" destOrd="0" presId="urn:microsoft.com/office/officeart/2005/8/layout/hList3"/>
    <dgm:cxn modelId="{04773264-8639-47D8-A183-5B89DA9581DE}" type="presOf" srcId="{07896227-CACC-46BD-A7F3-C2C329EC5F42}" destId="{AC1AD1BD-D872-4FA3-93D2-FAD8CD9AF04D}" srcOrd="0" destOrd="0" presId="urn:microsoft.com/office/officeart/2005/8/layout/hList3"/>
    <dgm:cxn modelId="{96D90EF5-31D1-4635-B5CD-B72292DC4841}" srcId="{DC971A9B-9152-4C1C-B603-3DD4E46B957D}" destId="{F72B43EB-77D0-4CE2-B3AC-4E61E5596FA2}" srcOrd="1" destOrd="0" parTransId="{C79EABAC-3A00-4CC0-8CDF-33012ED779AB}" sibTransId="{F835BEA9-6166-439C-8804-1A0228C49643}"/>
    <dgm:cxn modelId="{35BDEEF6-97C2-4226-9E32-825BCFE8BCB7}" srcId="{C879F1F0-464B-43CC-AF5B-22E24AA4D9FC}" destId="{DC971A9B-9152-4C1C-B603-3DD4E46B957D}" srcOrd="0" destOrd="0" parTransId="{62CBC951-9A3A-45BF-B2EE-820D96473329}" sibTransId="{8175E964-DEA8-44C8-AAAC-9B9702314D21}"/>
    <dgm:cxn modelId="{3D2CEB9F-4A04-4CEF-92BC-5AC041F9A593}" srcId="{DC971A9B-9152-4C1C-B603-3DD4E46B957D}" destId="{07896227-CACC-46BD-A7F3-C2C329EC5F42}" srcOrd="2" destOrd="0" parTransId="{AC917147-4A88-4821-BE2D-5E173F8EE0A5}" sibTransId="{DE5DC023-271A-4165-B262-D1F2DAF07C0E}"/>
    <dgm:cxn modelId="{26545EB9-FC6D-42E7-9DB3-7F8A587864C0}" type="presOf" srcId="{C879F1F0-464B-43CC-AF5B-22E24AA4D9FC}" destId="{17D81BE1-86AD-462A-8E51-5D49EF1AEE48}" srcOrd="0" destOrd="0" presId="urn:microsoft.com/office/officeart/2005/8/layout/hList3"/>
    <dgm:cxn modelId="{3F54FABC-89CB-4DBD-AA26-1930B3C4B87D}" srcId="{DC971A9B-9152-4C1C-B603-3DD4E46B957D}" destId="{7C27B303-B897-4B86-A43D-6D6FE1310638}" srcOrd="0" destOrd="0" parTransId="{C6EE0AFA-4B2B-4CE5-BF25-71427081E49B}" sibTransId="{77AF3905-DD42-4D3F-A166-C1008A4BDDEB}"/>
    <dgm:cxn modelId="{24C1843C-7B6F-4AB9-8CF6-DDAF969B3475}" type="presParOf" srcId="{17D81BE1-86AD-462A-8E51-5D49EF1AEE48}" destId="{8D11FD3F-7012-41B1-A98C-EA28D9C0219C}" srcOrd="0" destOrd="0" presId="urn:microsoft.com/office/officeart/2005/8/layout/hList3"/>
    <dgm:cxn modelId="{20B319CA-BE59-4166-8E16-7786CE3626AA}" type="presParOf" srcId="{17D81BE1-86AD-462A-8E51-5D49EF1AEE48}" destId="{2040D6C9-0076-4012-BDF6-CE640D2B9247}" srcOrd="1" destOrd="0" presId="urn:microsoft.com/office/officeart/2005/8/layout/hList3"/>
    <dgm:cxn modelId="{4ABCDCE0-6304-4F02-8BDB-B483A3E924D0}" type="presParOf" srcId="{2040D6C9-0076-4012-BDF6-CE640D2B9247}" destId="{3F86FAA8-C364-4E2A-AFCC-8171E2351CA1}" srcOrd="0" destOrd="0" presId="urn:microsoft.com/office/officeart/2005/8/layout/hList3"/>
    <dgm:cxn modelId="{337B76CC-6BF5-4672-B59D-158F81561867}" type="presParOf" srcId="{2040D6C9-0076-4012-BDF6-CE640D2B9247}" destId="{A4D3BBBA-20D9-4319-92D4-E6161D97E654}" srcOrd="1" destOrd="0" presId="urn:microsoft.com/office/officeart/2005/8/layout/hList3"/>
    <dgm:cxn modelId="{7FF7CEA1-2334-40ED-A75C-51ADAAE776EB}" type="presParOf" srcId="{2040D6C9-0076-4012-BDF6-CE640D2B9247}" destId="{AC1AD1BD-D872-4FA3-93D2-FAD8CD9AF04D}" srcOrd="2" destOrd="0" presId="urn:microsoft.com/office/officeart/2005/8/layout/hList3"/>
    <dgm:cxn modelId="{ED14830D-6DDC-4C15-9175-B8EF3B34AE6A}" type="presParOf" srcId="{17D81BE1-86AD-462A-8E51-5D49EF1AEE48}" destId="{E3C28D4A-06F3-4B28-A772-BB4A4BE4858A}" srcOrd="2" destOrd="0" presId="urn:microsoft.com/office/officeart/2005/8/layout/h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5B896-87CC-4C22-978D-0EC76BB9A2D1}">
      <dsp:nvSpPr>
        <dsp:cNvPr id="0" name=""/>
        <dsp:cNvSpPr/>
      </dsp:nvSpPr>
      <dsp:spPr>
        <a:xfrm rot="16200000">
          <a:off x="-1000569" y="1002635"/>
          <a:ext cx="4032448" cy="2027176"/>
        </a:xfrm>
        <a:prstGeom prst="flowChartManualOperation">
          <a:avLst/>
        </a:prstGeom>
        <a:solidFill>
          <a:srgbClr val="0AB8D0">
            <a:hueOff val="0"/>
            <a:satOff val="0"/>
            <a:lumOff val="0"/>
            <a:alphaOff val="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144000" rIns="144000" bIns="144000" numCol="1" spcCol="1270" anchor="ctr" anchorCtr="0">
          <a:noAutofit/>
        </a:bodyPr>
        <a:lstStyle/>
        <a:p>
          <a:pPr lvl="0" algn="ctr" defTabSz="977900">
            <a:lnSpc>
              <a:spcPct val="120000"/>
            </a:lnSpc>
            <a:spcBef>
              <a:spcPct val="0"/>
            </a:spcBef>
            <a:spcAft>
              <a:spcPct val="35000"/>
            </a:spcAft>
          </a:pPr>
          <a:r>
            <a:rPr lang="en-US" sz="2200" kern="1200" dirty="0" smtClean="0">
              <a:solidFill>
                <a:srgbClr val="FFFFFF"/>
              </a:solidFill>
              <a:latin typeface="Open Sans Light"/>
              <a:ea typeface="+mn-ea"/>
              <a:cs typeface="+mn-cs"/>
            </a:rPr>
            <a:t>Prevents unauthorized copying or imitation</a:t>
          </a:r>
          <a:endParaRPr lang="en-US" sz="2200" kern="1200" dirty="0">
            <a:solidFill>
              <a:srgbClr val="FFFFFF"/>
            </a:solidFill>
            <a:latin typeface="Open Sans Light"/>
            <a:ea typeface="+mn-ea"/>
            <a:cs typeface="+mn-cs"/>
          </a:endParaRPr>
        </a:p>
      </dsp:txBody>
      <dsp:txXfrm rot="5400000">
        <a:off x="2067" y="806489"/>
        <a:ext cx="2027176" cy="2419468"/>
      </dsp:txXfrm>
    </dsp:sp>
    <dsp:sp modelId="{E225E64A-0782-42E7-9066-810B783853FF}">
      <dsp:nvSpPr>
        <dsp:cNvPr id="0" name=""/>
        <dsp:cNvSpPr/>
      </dsp:nvSpPr>
      <dsp:spPr>
        <a:xfrm rot="16200000">
          <a:off x="1178644" y="1002635"/>
          <a:ext cx="4032448" cy="2027176"/>
        </a:xfrm>
        <a:prstGeom prst="flowChartManualOperation">
          <a:avLst/>
        </a:prstGeom>
        <a:solidFill>
          <a:srgbClr val="BCC8D1">
            <a:hueOff val="0"/>
            <a:satOff val="0"/>
            <a:lumOff val="0"/>
            <a:alphaOff val="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144000" rIns="144000" bIns="144000" numCol="1" spcCol="1270" anchor="ctr" anchorCtr="0">
          <a:noAutofit/>
          <a:scene3d>
            <a:camera prst="orthographicFront"/>
            <a:lightRig rig="threePt" dir="t"/>
          </a:scene3d>
        </a:bodyPr>
        <a:lstStyle/>
        <a:p>
          <a:pPr lvl="0" algn="ctr" defTabSz="977900">
            <a:lnSpc>
              <a:spcPct val="120000"/>
            </a:lnSpc>
            <a:spcBef>
              <a:spcPct val="0"/>
            </a:spcBef>
            <a:spcAft>
              <a:spcPct val="35000"/>
            </a:spcAft>
          </a:pPr>
          <a:r>
            <a:rPr lang="en-US" sz="2200" kern="1200" dirty="0" smtClean="0">
              <a:solidFill>
                <a:srgbClr val="272F37"/>
              </a:solidFill>
              <a:latin typeface="Open Sans Light"/>
              <a:ea typeface="+mn-ea"/>
              <a:cs typeface="+mn-cs"/>
            </a:rPr>
            <a:t>Strengthens competitive position</a:t>
          </a:r>
          <a:endParaRPr lang="en-US" sz="2200" kern="1200" dirty="0">
            <a:solidFill>
              <a:srgbClr val="272F37"/>
            </a:solidFill>
            <a:latin typeface="Open Sans Light"/>
            <a:ea typeface="+mn-ea"/>
            <a:cs typeface="+mn-cs"/>
          </a:endParaRPr>
        </a:p>
      </dsp:txBody>
      <dsp:txXfrm rot="5400000">
        <a:off x="2181280" y="806489"/>
        <a:ext cx="2027176" cy="2419468"/>
      </dsp:txXfrm>
    </dsp:sp>
    <dsp:sp modelId="{CE5C7D8E-BDC0-43A9-AB55-B2B5DF64E374}">
      <dsp:nvSpPr>
        <dsp:cNvPr id="0" name=""/>
        <dsp:cNvSpPr/>
      </dsp:nvSpPr>
      <dsp:spPr>
        <a:xfrm rot="16200000">
          <a:off x="3357859" y="1002635"/>
          <a:ext cx="4032448" cy="2027176"/>
        </a:xfrm>
        <a:prstGeom prst="flowChartManualOperation">
          <a:avLst/>
        </a:prstGeom>
        <a:solidFill>
          <a:srgbClr val="4A5A66">
            <a:hueOff val="0"/>
            <a:satOff val="0"/>
            <a:lumOff val="0"/>
            <a:alphaOff val="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144000" rIns="144000" bIns="144000" numCol="1" spcCol="1270" anchor="ctr" anchorCtr="0">
          <a:noAutofit/>
          <a:scene3d>
            <a:camera prst="orthographicFront"/>
            <a:lightRig rig="threePt" dir="t"/>
          </a:scene3d>
        </a:bodyPr>
        <a:lstStyle/>
        <a:p>
          <a:pPr lvl="0" algn="ctr" defTabSz="977900">
            <a:lnSpc>
              <a:spcPct val="120000"/>
            </a:lnSpc>
            <a:spcBef>
              <a:spcPct val="0"/>
            </a:spcBef>
            <a:spcAft>
              <a:spcPct val="35000"/>
            </a:spcAft>
          </a:pPr>
          <a:r>
            <a:rPr lang="en-US" sz="2200" kern="1200" dirty="0" smtClean="0">
              <a:solidFill>
                <a:srgbClr val="FFFFFF"/>
              </a:solidFill>
              <a:latin typeface="Open Sans Light"/>
              <a:ea typeface="+mn-ea"/>
              <a:cs typeface="+mn-cs"/>
            </a:rPr>
            <a:t>Encourages fair competition</a:t>
          </a:r>
          <a:endParaRPr lang="en-US" sz="2200" kern="1200" dirty="0">
            <a:solidFill>
              <a:srgbClr val="FFFFFF"/>
            </a:solidFill>
            <a:latin typeface="Open Sans Light"/>
            <a:ea typeface="+mn-ea"/>
            <a:cs typeface="+mn-cs"/>
          </a:endParaRPr>
        </a:p>
      </dsp:txBody>
      <dsp:txXfrm rot="5400000">
        <a:off x="4360495" y="806489"/>
        <a:ext cx="2027176" cy="2419468"/>
      </dsp:txXfrm>
    </dsp:sp>
    <dsp:sp modelId="{1148DEF8-4E47-480C-A8E9-A272B598D7CB}">
      <dsp:nvSpPr>
        <dsp:cNvPr id="0" name=""/>
        <dsp:cNvSpPr/>
      </dsp:nvSpPr>
      <dsp:spPr>
        <a:xfrm rot="16200000">
          <a:off x="5537073" y="1002635"/>
          <a:ext cx="4032448" cy="2027176"/>
        </a:xfrm>
        <a:prstGeom prst="flowChartManualOperation">
          <a:avLst/>
        </a:prstGeom>
        <a:solidFill>
          <a:schemeClr val="accent5">
            <a:lumMod val="5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144000" rIns="144000" bIns="144000" numCol="1" spcCol="1270" anchor="ctr" anchorCtr="0">
          <a:noAutofit/>
          <a:scene3d>
            <a:camera prst="orthographicFront"/>
            <a:lightRig rig="threePt" dir="t"/>
          </a:scene3d>
        </a:bodyPr>
        <a:lstStyle/>
        <a:p>
          <a:pPr lvl="0" algn="ctr" defTabSz="977900">
            <a:lnSpc>
              <a:spcPct val="120000"/>
            </a:lnSpc>
            <a:spcBef>
              <a:spcPct val="0"/>
            </a:spcBef>
            <a:spcAft>
              <a:spcPct val="35000"/>
            </a:spcAft>
          </a:pPr>
          <a:r>
            <a:rPr lang="en-US" sz="2200" kern="1200" dirty="0" smtClean="0">
              <a:solidFill>
                <a:srgbClr val="FFFFFF"/>
              </a:solidFill>
              <a:latin typeface="Open Sans Light"/>
              <a:ea typeface="+mn-ea"/>
              <a:cs typeface="+mn-cs"/>
            </a:rPr>
            <a:t>Profitability</a:t>
          </a:r>
          <a:endParaRPr lang="en-US" sz="2200" kern="1200" dirty="0">
            <a:solidFill>
              <a:srgbClr val="FFFFFF"/>
            </a:solidFill>
            <a:latin typeface="Open Sans Light"/>
            <a:ea typeface="+mn-ea"/>
            <a:cs typeface="+mn-cs"/>
          </a:endParaRPr>
        </a:p>
      </dsp:txBody>
      <dsp:txXfrm rot="5400000">
        <a:off x="6539709" y="806489"/>
        <a:ext cx="2027176" cy="241946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DBD60A-1002-4736-B071-5FF97A311E9B}">
      <dsp:nvSpPr>
        <dsp:cNvPr id="0" name=""/>
        <dsp:cNvSpPr/>
      </dsp:nvSpPr>
      <dsp:spPr>
        <a:xfrm rot="10800000">
          <a:off x="384335" y="107783"/>
          <a:ext cx="5399997" cy="652647"/>
        </a:xfrm>
        <a:prstGeom prst="homePlate">
          <a:avLst/>
        </a:prstGeom>
        <a:solidFill>
          <a:srgbClr val="0070C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523" tIns="83820" rIns="156464" bIns="83820" numCol="1" spcCol="1270" anchor="ctr" anchorCtr="0">
          <a:noAutofit/>
        </a:bodyPr>
        <a:lstStyle/>
        <a:p>
          <a:pPr lvl="0" algn="ctr" defTabSz="977900">
            <a:lnSpc>
              <a:spcPct val="90000"/>
            </a:lnSpc>
            <a:spcBef>
              <a:spcPct val="0"/>
            </a:spcBef>
            <a:spcAft>
              <a:spcPct val="35000"/>
            </a:spcAft>
          </a:pPr>
          <a:r>
            <a:rPr lang="en-US" sz="2200" kern="1200" dirty="0" smtClean="0">
              <a:solidFill>
                <a:sysClr val="window" lastClr="FFFFFF"/>
              </a:solidFill>
              <a:latin typeface="Calibri" panose="020F0502020204030204" pitchFamily="34" charset="0"/>
              <a:ea typeface="+mn-ea"/>
              <a:cs typeface="+mn-cs"/>
            </a:rPr>
            <a:t>Basic features and advantages</a:t>
          </a:r>
          <a:endParaRPr lang="en-US" sz="2200" kern="1200" dirty="0">
            <a:solidFill>
              <a:sysClr val="window" lastClr="FFFFFF"/>
            </a:solidFill>
            <a:latin typeface="Calibri" panose="020F0502020204030204" pitchFamily="34" charset="0"/>
            <a:ea typeface="+mn-ea"/>
            <a:cs typeface="+mn-cs"/>
          </a:endParaRPr>
        </a:p>
      </dsp:txBody>
      <dsp:txXfrm rot="10800000">
        <a:off x="547497" y="107783"/>
        <a:ext cx="5236835" cy="652647"/>
      </dsp:txXfrm>
    </dsp:sp>
    <dsp:sp modelId="{C0849386-6A2F-42D0-8D49-2D20D61015A8}">
      <dsp:nvSpPr>
        <dsp:cNvPr id="0" name=""/>
        <dsp:cNvSpPr/>
      </dsp:nvSpPr>
      <dsp:spPr>
        <a:xfrm>
          <a:off x="80796" y="107656"/>
          <a:ext cx="749531" cy="74953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5000" b="-5000"/>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2C5A2344-9B05-43FF-9308-6DA5AB30DF89}">
      <dsp:nvSpPr>
        <dsp:cNvPr id="0" name=""/>
        <dsp:cNvSpPr/>
      </dsp:nvSpPr>
      <dsp:spPr>
        <a:xfrm rot="10800000">
          <a:off x="737471" y="1131154"/>
          <a:ext cx="5399997" cy="652647"/>
        </a:xfrm>
        <a:prstGeom prst="homePlate">
          <a:avLst/>
        </a:prstGeom>
        <a:solidFill>
          <a:srgbClr val="0070C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523" tIns="83820" rIns="156464" bIns="83820" numCol="1" spcCol="1270" anchor="ctr" anchorCtr="0">
          <a:noAutofit/>
        </a:bodyPr>
        <a:lstStyle/>
        <a:p>
          <a:pPr lvl="0" algn="ctr" defTabSz="977900">
            <a:lnSpc>
              <a:spcPct val="90000"/>
            </a:lnSpc>
            <a:spcBef>
              <a:spcPct val="0"/>
            </a:spcBef>
            <a:spcAft>
              <a:spcPct val="35000"/>
            </a:spcAft>
          </a:pPr>
          <a:r>
            <a:rPr lang="en-US" sz="2200" kern="1200" dirty="0" smtClean="0">
              <a:solidFill>
                <a:sysClr val="window" lastClr="FFFFFF"/>
              </a:solidFill>
              <a:latin typeface="Calibri" panose="020F0502020204030204" pitchFamily="34" charset="0"/>
              <a:ea typeface="+mn-ea"/>
              <a:cs typeface="+mn-cs"/>
            </a:rPr>
            <a:t>  Legal framework</a:t>
          </a:r>
          <a:endParaRPr lang="en-US" sz="2200" kern="1200" dirty="0">
            <a:solidFill>
              <a:sysClr val="window" lastClr="FFFFFF"/>
            </a:solidFill>
            <a:latin typeface="Calibri" panose="020F0502020204030204" pitchFamily="34" charset="0"/>
            <a:ea typeface="+mn-ea"/>
            <a:cs typeface="+mn-cs"/>
          </a:endParaRPr>
        </a:p>
      </dsp:txBody>
      <dsp:txXfrm rot="10800000">
        <a:off x="900633" y="1131154"/>
        <a:ext cx="5236835" cy="652647"/>
      </dsp:txXfrm>
    </dsp:sp>
    <dsp:sp modelId="{B84692FE-355D-45CD-8787-449727736B11}">
      <dsp:nvSpPr>
        <dsp:cNvPr id="0" name=""/>
        <dsp:cNvSpPr/>
      </dsp:nvSpPr>
      <dsp:spPr>
        <a:xfrm>
          <a:off x="443412" y="1093978"/>
          <a:ext cx="749531" cy="749531"/>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000" b="-1000"/>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416D71C7-7CE4-46C2-9C22-C9F19ADA8685}">
      <dsp:nvSpPr>
        <dsp:cNvPr id="0" name=""/>
        <dsp:cNvSpPr/>
      </dsp:nvSpPr>
      <dsp:spPr>
        <a:xfrm rot="10800000">
          <a:off x="1118476" y="2069251"/>
          <a:ext cx="5399997" cy="652647"/>
        </a:xfrm>
        <a:prstGeom prst="homePlate">
          <a:avLst/>
        </a:prstGeom>
        <a:solidFill>
          <a:srgbClr val="0070C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523" tIns="83820" rIns="156464" bIns="83820" numCol="1" spcCol="1270" anchor="ctr" anchorCtr="0">
          <a:noAutofit/>
        </a:bodyPr>
        <a:lstStyle/>
        <a:p>
          <a:pPr lvl="0" algn="ctr" defTabSz="977900">
            <a:lnSpc>
              <a:spcPct val="90000"/>
            </a:lnSpc>
            <a:spcBef>
              <a:spcPct val="0"/>
            </a:spcBef>
            <a:spcAft>
              <a:spcPct val="35000"/>
            </a:spcAft>
          </a:pPr>
          <a:r>
            <a:rPr lang="en-US" sz="2200" kern="1200" dirty="0" smtClean="0">
              <a:solidFill>
                <a:sysClr val="window" lastClr="FFFFFF"/>
              </a:solidFill>
              <a:latin typeface="Calibri" panose="020F0502020204030204" pitchFamily="34" charset="0"/>
              <a:ea typeface="+mn-ea"/>
              <a:cs typeface="+mn-cs"/>
            </a:rPr>
            <a:t>Going global – geographical scope</a:t>
          </a:r>
          <a:endParaRPr lang="en-US" sz="2200" kern="1200" dirty="0">
            <a:solidFill>
              <a:sysClr val="window" lastClr="FFFFFF"/>
            </a:solidFill>
            <a:latin typeface="Calibri" panose="020F0502020204030204" pitchFamily="34" charset="0"/>
            <a:ea typeface="+mn-ea"/>
            <a:cs typeface="+mn-cs"/>
          </a:endParaRPr>
        </a:p>
      </dsp:txBody>
      <dsp:txXfrm rot="10800000">
        <a:off x="1281638" y="2069251"/>
        <a:ext cx="5236835" cy="652647"/>
      </dsp:txXfrm>
    </dsp:sp>
    <dsp:sp modelId="{8EE3F749-6B2A-4EB4-AA67-0DCD20CA3546}">
      <dsp:nvSpPr>
        <dsp:cNvPr id="0" name=""/>
        <dsp:cNvSpPr/>
      </dsp:nvSpPr>
      <dsp:spPr>
        <a:xfrm>
          <a:off x="817428" y="2029009"/>
          <a:ext cx="749531" cy="74953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9F7AFEEE-CF3E-4C63-B7A2-756099722876}">
      <dsp:nvSpPr>
        <dsp:cNvPr id="0" name=""/>
        <dsp:cNvSpPr/>
      </dsp:nvSpPr>
      <dsp:spPr>
        <a:xfrm rot="10800000">
          <a:off x="1499480" y="3007356"/>
          <a:ext cx="5399997" cy="652647"/>
        </a:xfrm>
        <a:prstGeom prst="homePlate">
          <a:avLst/>
        </a:prstGeom>
        <a:solidFill>
          <a:srgbClr val="0070C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523" tIns="83820" rIns="156464" bIns="83820" numCol="1" spcCol="1270" anchor="ctr" anchorCtr="0">
          <a:noAutofit/>
        </a:bodyPr>
        <a:lstStyle/>
        <a:p>
          <a:pPr lvl="0" algn="ctr" defTabSz="977900">
            <a:lnSpc>
              <a:spcPct val="90000"/>
            </a:lnSpc>
            <a:spcBef>
              <a:spcPct val="0"/>
            </a:spcBef>
            <a:spcAft>
              <a:spcPct val="35000"/>
            </a:spcAft>
          </a:pPr>
          <a:r>
            <a:rPr lang="en-US" sz="2200" kern="1200" dirty="0" smtClean="0">
              <a:solidFill>
                <a:sysClr val="window" lastClr="FFFFFF"/>
              </a:solidFill>
              <a:latin typeface="Calibri" panose="020F0502020204030204" pitchFamily="34" charset="0"/>
              <a:ea typeface="+mn-ea"/>
              <a:cs typeface="+mn-cs"/>
            </a:rPr>
            <a:t>Some statistics</a:t>
          </a:r>
          <a:endParaRPr lang="en-US" sz="2200" kern="1200" dirty="0">
            <a:solidFill>
              <a:sysClr val="window" lastClr="FFFFFF"/>
            </a:solidFill>
            <a:latin typeface="Calibri" panose="020F0502020204030204" pitchFamily="34" charset="0"/>
            <a:ea typeface="+mn-ea"/>
            <a:cs typeface="+mn-cs"/>
          </a:endParaRPr>
        </a:p>
      </dsp:txBody>
      <dsp:txXfrm rot="10800000">
        <a:off x="1662642" y="3007356"/>
        <a:ext cx="5236835" cy="652647"/>
      </dsp:txXfrm>
    </dsp:sp>
    <dsp:sp modelId="{F25B1384-EAF8-4E38-9AB7-98ED7804E2D4}">
      <dsp:nvSpPr>
        <dsp:cNvPr id="0" name=""/>
        <dsp:cNvSpPr/>
      </dsp:nvSpPr>
      <dsp:spPr>
        <a:xfrm>
          <a:off x="1378445" y="2964040"/>
          <a:ext cx="749531" cy="749531"/>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6000" r="-6000"/>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A4F523B8-DA9F-4540-B74A-6561CAB37144}">
      <dsp:nvSpPr>
        <dsp:cNvPr id="0" name=""/>
        <dsp:cNvSpPr/>
      </dsp:nvSpPr>
      <dsp:spPr>
        <a:xfrm rot="10800000">
          <a:off x="1934217" y="3945460"/>
          <a:ext cx="5399997" cy="652647"/>
        </a:xfrm>
        <a:prstGeom prst="homePlate">
          <a:avLst/>
        </a:prstGeom>
        <a:solidFill>
          <a:srgbClr val="0070C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523" tIns="83820" rIns="156464" bIns="83820" numCol="1" spcCol="1270" anchor="ctr" anchorCtr="0">
          <a:noAutofit/>
        </a:bodyPr>
        <a:lstStyle/>
        <a:p>
          <a:pPr lvl="0" algn="ctr" defTabSz="977900">
            <a:lnSpc>
              <a:spcPct val="100000"/>
            </a:lnSpc>
            <a:spcBef>
              <a:spcPct val="0"/>
            </a:spcBef>
            <a:spcAft>
              <a:spcPts val="0"/>
            </a:spcAft>
          </a:pPr>
          <a:r>
            <a:rPr lang="en-US" sz="2200" kern="1200" dirty="0" smtClean="0">
              <a:solidFill>
                <a:sysClr val="window" lastClr="FFFFFF"/>
              </a:solidFill>
              <a:latin typeface="Calibri" panose="020F0502020204030204" pitchFamily="34" charset="0"/>
              <a:ea typeface="+mn-ea"/>
              <a:cs typeface="+mn-cs"/>
            </a:rPr>
            <a:t>Latest developments and </a:t>
          </a:r>
        </a:p>
        <a:p>
          <a:pPr lvl="0" algn="ctr" defTabSz="977900">
            <a:lnSpc>
              <a:spcPct val="100000"/>
            </a:lnSpc>
            <a:spcBef>
              <a:spcPct val="0"/>
            </a:spcBef>
            <a:spcAft>
              <a:spcPts val="0"/>
            </a:spcAft>
          </a:pPr>
          <a:r>
            <a:rPr lang="en-US" sz="2200" kern="1200" dirty="0" smtClean="0">
              <a:solidFill>
                <a:sysClr val="window" lastClr="FFFFFF"/>
              </a:solidFill>
              <a:latin typeface="Calibri" panose="020F0502020204030204" pitchFamily="34" charset="0"/>
              <a:ea typeface="+mn-ea"/>
              <a:cs typeface="+mn-cs"/>
            </a:rPr>
            <a:t>upcoming features</a:t>
          </a:r>
          <a:endParaRPr lang="en-US" sz="2200" kern="1200" dirty="0">
            <a:solidFill>
              <a:sysClr val="window" lastClr="FFFFFF"/>
            </a:solidFill>
            <a:latin typeface="Calibri" panose="020F0502020204030204" pitchFamily="34" charset="0"/>
            <a:ea typeface="+mn-ea"/>
            <a:cs typeface="+mn-cs"/>
          </a:endParaRPr>
        </a:p>
      </dsp:txBody>
      <dsp:txXfrm rot="10800000">
        <a:off x="2097379" y="3945460"/>
        <a:ext cx="5236835" cy="652647"/>
      </dsp:txXfrm>
    </dsp:sp>
    <dsp:sp modelId="{EE1CB559-F3E7-45D7-ADAC-813A35C7FF44}">
      <dsp:nvSpPr>
        <dsp:cNvPr id="0" name=""/>
        <dsp:cNvSpPr/>
      </dsp:nvSpPr>
      <dsp:spPr>
        <a:xfrm>
          <a:off x="1836761" y="3898668"/>
          <a:ext cx="749531" cy="749531"/>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16000" r="-16000"/>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4#6">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A7CE375-7C36-405E-8F9B-4326AC5BBBA2}" type="datetimeFigureOut">
              <a:rPr lang="en-US" smtClean="0"/>
              <a:t>7/18/2018</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1FDC348A-7BB9-4433-AA11-4AA0E5C52BD6}" type="slidenum">
              <a:rPr lang="en-US" smtClean="0"/>
              <a:t>‹#›</a:t>
            </a:fld>
            <a:endParaRPr lang="en-US"/>
          </a:p>
        </p:txBody>
      </p:sp>
    </p:spTree>
    <p:extLst>
      <p:ext uri="{BB962C8B-B14F-4D97-AF65-F5344CB8AC3E}">
        <p14:creationId xmlns:p14="http://schemas.microsoft.com/office/powerpoint/2010/main" val="2326588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smtClean="0"/>
            </a:lvl1pPr>
          </a:lstStyle>
          <a:p>
            <a:pPr>
              <a:defRPr/>
            </a:pPr>
            <a:fld id="{ABC31CBC-28DA-4C2C-AF57-D89F15BD4A1A}" type="datetimeFigureOut">
              <a:rPr lang="en-US"/>
              <a:pPr>
                <a:defRPr/>
              </a:pPr>
              <a:t>7/18/2018</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smtClean="0"/>
            </a:lvl1pPr>
          </a:lstStyle>
          <a:p>
            <a:pPr>
              <a:defRPr/>
            </a:pPr>
            <a:fld id="{5B32609A-E513-4899-BB29-0077BE136184}" type="slidenum">
              <a:rPr lang="en-US"/>
              <a:pPr>
                <a:defRPr/>
              </a:pPr>
              <a:t>‹#›</a:t>
            </a:fld>
            <a:endParaRPr lang="en-US"/>
          </a:p>
        </p:txBody>
      </p:sp>
    </p:spTree>
    <p:extLst>
      <p:ext uri="{BB962C8B-B14F-4D97-AF65-F5344CB8AC3E}">
        <p14:creationId xmlns:p14="http://schemas.microsoft.com/office/powerpoint/2010/main" val="4191562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Arial" pitchFamily="34" charset="0"/>
                <a:cs typeface="Arial" pitchFamily="34" charset="0"/>
              </a:defRPr>
            </a:lvl1pPr>
            <a:lvl2pPr marL="742950" indent="-285750" algn="l" eaLnBrk="0" hangingPunct="0">
              <a:spcBef>
                <a:spcPct val="30000"/>
              </a:spcBef>
              <a:defRPr sz="1200">
                <a:solidFill>
                  <a:schemeClr val="tx1"/>
                </a:solidFill>
                <a:latin typeface="Arial" pitchFamily="34" charset="0"/>
                <a:cs typeface="Arial" pitchFamily="34" charset="0"/>
              </a:defRPr>
            </a:lvl2pPr>
            <a:lvl3pPr marL="1143000" indent="-228600" algn="l" eaLnBrk="0" hangingPunct="0">
              <a:spcBef>
                <a:spcPct val="30000"/>
              </a:spcBef>
              <a:defRPr sz="1200">
                <a:solidFill>
                  <a:schemeClr val="tx1"/>
                </a:solidFill>
                <a:latin typeface="Arial" pitchFamily="34" charset="0"/>
                <a:cs typeface="Arial" pitchFamily="34" charset="0"/>
              </a:defRPr>
            </a:lvl3pPr>
            <a:lvl4pPr marL="1600200" indent="-228600" algn="l" eaLnBrk="0" hangingPunct="0">
              <a:spcBef>
                <a:spcPct val="30000"/>
              </a:spcBef>
              <a:defRPr sz="1200">
                <a:solidFill>
                  <a:schemeClr val="tx1"/>
                </a:solidFill>
                <a:latin typeface="Arial" pitchFamily="34" charset="0"/>
                <a:cs typeface="Arial" pitchFamily="34" charset="0"/>
              </a:defRPr>
            </a:lvl4pPr>
            <a:lvl5pPr marL="2057400" indent="-228600" algn="l"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1D5E55A7-2D9E-417F-8BDB-4215A9FA9AAE}" type="slidenum">
              <a:rPr lang="en-US" altLang="en-US" smtClean="0">
                <a:solidFill>
                  <a:prstClr val="black"/>
                </a:solidFill>
              </a:rPr>
              <a:pPr algn="r" eaLnBrk="1" hangingPunct="1">
                <a:spcBef>
                  <a:spcPct val="0"/>
                </a:spcBef>
              </a:pPr>
              <a:t>1</a:t>
            </a:fld>
            <a:endParaRPr lang="en-US" altLang="en-US" smtClean="0">
              <a:solidFill>
                <a:prstClr val="black"/>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sz="12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EEDF249-B6C1-4CAC-B626-269F80D735AC}" type="slidenum">
              <a:rPr lang="en-US" smtClean="0"/>
              <a:pPr>
                <a:defRPr/>
              </a:pPr>
              <a:t>14</a:t>
            </a:fld>
            <a:endParaRPr lang="en-US"/>
          </a:p>
        </p:txBody>
      </p:sp>
    </p:spTree>
    <p:extLst>
      <p:ext uri="{BB962C8B-B14F-4D97-AF65-F5344CB8AC3E}">
        <p14:creationId xmlns:p14="http://schemas.microsoft.com/office/powerpoint/2010/main" val="3258400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EDF249-B6C1-4CAC-B626-269F80D735AC}" type="slidenum">
              <a:rPr lang="en-US" smtClean="0"/>
              <a:pPr>
                <a:defRPr/>
              </a:pPr>
              <a:t>15</a:t>
            </a:fld>
            <a:endParaRPr lang="en-US"/>
          </a:p>
        </p:txBody>
      </p:sp>
    </p:spTree>
    <p:extLst>
      <p:ext uri="{BB962C8B-B14F-4D97-AF65-F5344CB8AC3E}">
        <p14:creationId xmlns:p14="http://schemas.microsoft.com/office/powerpoint/2010/main" val="2609280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EEDF249-B6C1-4CAC-B626-269F80D735AC}" type="slidenum">
              <a:rPr lang="en-US" smtClean="0"/>
              <a:pPr>
                <a:defRPr/>
              </a:pPr>
              <a:t>27</a:t>
            </a:fld>
            <a:endParaRPr lang="en-US"/>
          </a:p>
        </p:txBody>
      </p:sp>
    </p:spTree>
    <p:extLst>
      <p:ext uri="{BB962C8B-B14F-4D97-AF65-F5344CB8AC3E}">
        <p14:creationId xmlns:p14="http://schemas.microsoft.com/office/powerpoint/2010/main" val="2935461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EEDF249-B6C1-4CAC-B626-269F80D735AC}" type="slidenum">
              <a:rPr lang="en-US" smtClean="0"/>
              <a:pPr>
                <a:defRPr/>
              </a:pPr>
              <a:t>28</a:t>
            </a:fld>
            <a:endParaRPr lang="en-US"/>
          </a:p>
        </p:txBody>
      </p:sp>
    </p:spTree>
    <p:extLst>
      <p:ext uri="{BB962C8B-B14F-4D97-AF65-F5344CB8AC3E}">
        <p14:creationId xmlns:p14="http://schemas.microsoft.com/office/powerpoint/2010/main" val="2066013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B32609A-E513-4899-BB29-0077BE136184}" type="slidenum">
              <a:rPr lang="en-US" smtClean="0"/>
              <a:pPr>
                <a:defRPr/>
              </a:pPr>
              <a:t>34</a:t>
            </a:fld>
            <a:endParaRPr lang="en-US"/>
          </a:p>
        </p:txBody>
      </p:sp>
    </p:spTree>
    <p:extLst>
      <p:ext uri="{BB962C8B-B14F-4D97-AF65-F5344CB8AC3E}">
        <p14:creationId xmlns:p14="http://schemas.microsoft.com/office/powerpoint/2010/main" val="3046578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B32609A-E513-4899-BB29-0077BE136184}" type="slidenum">
              <a:rPr lang="en-US" smtClean="0"/>
              <a:pPr>
                <a:defRPr/>
              </a:pPr>
              <a:t>39</a:t>
            </a:fld>
            <a:endParaRPr lang="en-US"/>
          </a:p>
        </p:txBody>
      </p:sp>
    </p:spTree>
    <p:extLst>
      <p:ext uri="{BB962C8B-B14F-4D97-AF65-F5344CB8AC3E}">
        <p14:creationId xmlns:p14="http://schemas.microsoft.com/office/powerpoint/2010/main" val="2179722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B32609A-E513-4899-BB29-0077BE136184}" type="slidenum">
              <a:rPr lang="en-US" smtClean="0"/>
              <a:pPr>
                <a:defRPr/>
              </a:pPr>
              <a:t>42</a:t>
            </a:fld>
            <a:endParaRPr lang="en-US"/>
          </a:p>
        </p:txBody>
      </p:sp>
    </p:spTree>
    <p:extLst>
      <p:ext uri="{BB962C8B-B14F-4D97-AF65-F5344CB8AC3E}">
        <p14:creationId xmlns:p14="http://schemas.microsoft.com/office/powerpoint/2010/main" val="3046578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algn="ctr" eaLnBrk="0" fontAlgn="base" hangingPunct="0">
              <a:spcBef>
                <a:spcPct val="50000"/>
              </a:spcBef>
              <a:spcAft>
                <a:spcPct val="0"/>
              </a:spcAft>
              <a:defRPr sz="1600">
                <a:solidFill>
                  <a:schemeClr val="tx1"/>
                </a:solidFill>
                <a:latin typeface="Arial" charset="0"/>
                <a:cs typeface="Arial" charset="0"/>
              </a:defRPr>
            </a:lvl6pPr>
            <a:lvl7pPr marL="2971800" indent="-228600" algn="ctr" eaLnBrk="0" fontAlgn="base" hangingPunct="0">
              <a:spcBef>
                <a:spcPct val="50000"/>
              </a:spcBef>
              <a:spcAft>
                <a:spcPct val="0"/>
              </a:spcAft>
              <a:defRPr sz="1600">
                <a:solidFill>
                  <a:schemeClr val="tx1"/>
                </a:solidFill>
                <a:latin typeface="Arial" charset="0"/>
                <a:cs typeface="Arial" charset="0"/>
              </a:defRPr>
            </a:lvl7pPr>
            <a:lvl8pPr marL="3429000" indent="-228600" algn="ctr" eaLnBrk="0" fontAlgn="base" hangingPunct="0">
              <a:spcBef>
                <a:spcPct val="50000"/>
              </a:spcBef>
              <a:spcAft>
                <a:spcPct val="0"/>
              </a:spcAft>
              <a:defRPr sz="1600">
                <a:solidFill>
                  <a:schemeClr val="tx1"/>
                </a:solidFill>
                <a:latin typeface="Arial" charset="0"/>
                <a:cs typeface="Arial" charset="0"/>
              </a:defRPr>
            </a:lvl8pPr>
            <a:lvl9pPr marL="3886200" indent="-228600" algn="ctr" eaLnBrk="0" fontAlgn="base" hangingPunct="0">
              <a:spcBef>
                <a:spcPct val="50000"/>
              </a:spcBef>
              <a:spcAft>
                <a:spcPct val="0"/>
              </a:spcAft>
              <a:defRPr sz="1600">
                <a:solidFill>
                  <a:schemeClr val="tx1"/>
                </a:solidFill>
                <a:latin typeface="Arial" charset="0"/>
                <a:cs typeface="Arial" charset="0"/>
              </a:defRPr>
            </a:lvl9pPr>
          </a:lstStyle>
          <a:p>
            <a:pPr eaLnBrk="1" hangingPunct="1"/>
            <a:fld id="{4AABAE87-3189-4683-9589-A2247DECB944}" type="slidenum">
              <a:rPr lang="en-US" altLang="en-US" sz="1200"/>
              <a:pPr eaLnBrk="1" hangingPunct="1"/>
              <a:t>57</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pPr>
              <a:defRPr/>
            </a:pPr>
            <a:fld id="{BEEDF249-B6C1-4CAC-B626-269F80D735AC}" type="slidenum">
              <a:rPr lang="en-US" smtClean="0"/>
              <a:pPr>
                <a:defRPr/>
              </a:pPr>
              <a:t>2</a:t>
            </a:fld>
            <a:endParaRPr lang="en-US"/>
          </a:p>
        </p:txBody>
      </p:sp>
    </p:spTree>
    <p:extLst>
      <p:ext uri="{BB962C8B-B14F-4D97-AF65-F5344CB8AC3E}">
        <p14:creationId xmlns:p14="http://schemas.microsoft.com/office/powerpoint/2010/main" val="1794355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EDF249-B6C1-4CAC-B626-269F80D735AC}" type="slidenum">
              <a:rPr lang="en-US" smtClean="0"/>
              <a:pPr>
                <a:defRPr/>
              </a:pPr>
              <a:t>3</a:t>
            </a:fld>
            <a:endParaRPr lang="en-US"/>
          </a:p>
        </p:txBody>
      </p:sp>
    </p:spTree>
    <p:extLst>
      <p:ext uri="{BB962C8B-B14F-4D97-AF65-F5344CB8AC3E}">
        <p14:creationId xmlns:p14="http://schemas.microsoft.com/office/powerpoint/2010/main" val="1506723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EDF249-B6C1-4CAC-B626-269F80D735AC}" type="slidenum">
              <a:rPr lang="en-US" smtClean="0"/>
              <a:pPr>
                <a:defRPr/>
              </a:pPr>
              <a:t>4</a:t>
            </a:fld>
            <a:endParaRPr lang="en-US"/>
          </a:p>
        </p:txBody>
      </p:sp>
    </p:spTree>
    <p:extLst>
      <p:ext uri="{BB962C8B-B14F-4D97-AF65-F5344CB8AC3E}">
        <p14:creationId xmlns:p14="http://schemas.microsoft.com/office/powerpoint/2010/main" val="4115437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algn="ctr" eaLnBrk="0" fontAlgn="base" hangingPunct="0">
              <a:spcBef>
                <a:spcPct val="50000"/>
              </a:spcBef>
              <a:spcAft>
                <a:spcPct val="0"/>
              </a:spcAft>
              <a:defRPr sz="1600">
                <a:solidFill>
                  <a:schemeClr val="tx1"/>
                </a:solidFill>
                <a:latin typeface="Arial" charset="0"/>
                <a:cs typeface="Arial" charset="0"/>
              </a:defRPr>
            </a:lvl6pPr>
            <a:lvl7pPr marL="2971800" indent="-228600" algn="ctr" eaLnBrk="0" fontAlgn="base" hangingPunct="0">
              <a:spcBef>
                <a:spcPct val="50000"/>
              </a:spcBef>
              <a:spcAft>
                <a:spcPct val="0"/>
              </a:spcAft>
              <a:defRPr sz="1600">
                <a:solidFill>
                  <a:schemeClr val="tx1"/>
                </a:solidFill>
                <a:latin typeface="Arial" charset="0"/>
                <a:cs typeface="Arial" charset="0"/>
              </a:defRPr>
            </a:lvl7pPr>
            <a:lvl8pPr marL="3429000" indent="-228600" algn="ctr" eaLnBrk="0" fontAlgn="base" hangingPunct="0">
              <a:spcBef>
                <a:spcPct val="50000"/>
              </a:spcBef>
              <a:spcAft>
                <a:spcPct val="0"/>
              </a:spcAft>
              <a:defRPr sz="1600">
                <a:solidFill>
                  <a:schemeClr val="tx1"/>
                </a:solidFill>
                <a:latin typeface="Arial" charset="0"/>
                <a:cs typeface="Arial" charset="0"/>
              </a:defRPr>
            </a:lvl8pPr>
            <a:lvl9pPr marL="3886200" indent="-228600" algn="ctr" eaLnBrk="0" fontAlgn="base" hangingPunct="0">
              <a:spcBef>
                <a:spcPct val="50000"/>
              </a:spcBef>
              <a:spcAft>
                <a:spcPct val="0"/>
              </a:spcAft>
              <a:defRPr sz="1600">
                <a:solidFill>
                  <a:schemeClr val="tx1"/>
                </a:solidFill>
                <a:latin typeface="Arial" charset="0"/>
                <a:cs typeface="Arial" charset="0"/>
              </a:defRPr>
            </a:lvl9pPr>
          </a:lstStyle>
          <a:p>
            <a:pPr eaLnBrk="1" hangingPunct="1"/>
            <a:fld id="{AF83F5FA-05F4-4829-8D06-5ABB244A70F2}" type="slidenum">
              <a:rPr lang="en-US" altLang="en-US" sz="1200"/>
              <a:pPr eaLnBrk="1" hangingPunct="1"/>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EDF249-B6C1-4CAC-B626-269F80D735AC}" type="slidenum">
              <a:rPr lang="en-US" smtClean="0"/>
              <a:pPr>
                <a:defRPr/>
              </a:pPr>
              <a:t>6</a:t>
            </a:fld>
            <a:endParaRPr lang="en-US"/>
          </a:p>
        </p:txBody>
      </p:sp>
    </p:spTree>
    <p:extLst>
      <p:ext uri="{BB962C8B-B14F-4D97-AF65-F5344CB8AC3E}">
        <p14:creationId xmlns:p14="http://schemas.microsoft.com/office/powerpoint/2010/main" val="1157377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BEEDF249-B6C1-4CAC-B626-269F80D735AC}" type="slidenum">
              <a:rPr lang="en-US" smtClean="0"/>
              <a:pPr>
                <a:defRPr/>
              </a:pPr>
              <a:t>7</a:t>
            </a:fld>
            <a:endParaRPr lang="en-US"/>
          </a:p>
        </p:txBody>
      </p:sp>
    </p:spTree>
    <p:extLst>
      <p:ext uri="{BB962C8B-B14F-4D97-AF65-F5344CB8AC3E}">
        <p14:creationId xmlns:p14="http://schemas.microsoft.com/office/powerpoint/2010/main" val="2677601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EDF249-B6C1-4CAC-B626-269F80D735AC}" type="slidenum">
              <a:rPr lang="en-US" smtClean="0"/>
              <a:pPr>
                <a:defRPr/>
              </a:pPr>
              <a:t>10</a:t>
            </a:fld>
            <a:endParaRPr lang="en-US"/>
          </a:p>
        </p:txBody>
      </p:sp>
    </p:spTree>
    <p:extLst>
      <p:ext uri="{BB962C8B-B14F-4D97-AF65-F5344CB8AC3E}">
        <p14:creationId xmlns:p14="http://schemas.microsoft.com/office/powerpoint/2010/main" val="2609280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EEDF249-B6C1-4CAC-B626-269F80D735AC}" type="slidenum">
              <a:rPr lang="en-US" smtClean="0"/>
              <a:pPr>
                <a:defRPr/>
              </a:pPr>
              <a:t>13</a:t>
            </a:fld>
            <a:endParaRPr lang="en-US"/>
          </a:p>
        </p:txBody>
      </p:sp>
    </p:spTree>
    <p:extLst>
      <p:ext uri="{BB962C8B-B14F-4D97-AF65-F5344CB8AC3E}">
        <p14:creationId xmlns:p14="http://schemas.microsoft.com/office/powerpoint/2010/main" val="32584009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AutoShape 7"/>
          <p:cNvSpPr>
            <a:spLocks noChangeArrowheads="1"/>
          </p:cNvSpPr>
          <p:nvPr/>
        </p:nvSpPr>
        <p:spPr bwMode="auto">
          <a:xfrm>
            <a:off x="2051050" y="981075"/>
            <a:ext cx="3384550" cy="647700"/>
          </a:xfrm>
          <a:prstGeom prst="upArrow">
            <a:avLst>
              <a:gd name="adj1" fmla="val 50000"/>
              <a:gd name="adj2" fmla="val 25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algn="ctr" eaLnBrk="0" fontAlgn="base" hangingPunct="0">
              <a:spcBef>
                <a:spcPct val="50000"/>
              </a:spcBef>
              <a:spcAft>
                <a:spcPct val="0"/>
              </a:spcAft>
              <a:defRPr sz="1600">
                <a:solidFill>
                  <a:schemeClr val="tx1"/>
                </a:solidFill>
                <a:latin typeface="Arial" charset="0"/>
                <a:cs typeface="Arial" charset="0"/>
              </a:defRPr>
            </a:lvl6pPr>
            <a:lvl7pPr marL="2971800" indent="-228600" algn="ctr" eaLnBrk="0" fontAlgn="base" hangingPunct="0">
              <a:spcBef>
                <a:spcPct val="50000"/>
              </a:spcBef>
              <a:spcAft>
                <a:spcPct val="0"/>
              </a:spcAft>
              <a:defRPr sz="1600">
                <a:solidFill>
                  <a:schemeClr val="tx1"/>
                </a:solidFill>
                <a:latin typeface="Arial" charset="0"/>
                <a:cs typeface="Arial" charset="0"/>
              </a:defRPr>
            </a:lvl7pPr>
            <a:lvl8pPr marL="3429000" indent="-228600" algn="ctr" eaLnBrk="0" fontAlgn="base" hangingPunct="0">
              <a:spcBef>
                <a:spcPct val="50000"/>
              </a:spcBef>
              <a:spcAft>
                <a:spcPct val="0"/>
              </a:spcAft>
              <a:defRPr sz="1600">
                <a:solidFill>
                  <a:schemeClr val="tx1"/>
                </a:solidFill>
                <a:latin typeface="Arial" charset="0"/>
                <a:cs typeface="Arial" charset="0"/>
              </a:defRPr>
            </a:lvl8pPr>
            <a:lvl9pPr marL="3886200" indent="-228600" algn="ctr" eaLnBrk="0" fontAlgn="base" hangingPunct="0">
              <a:spcBef>
                <a:spcPct val="50000"/>
              </a:spcBef>
              <a:spcAft>
                <a:spcPct val="0"/>
              </a:spcAft>
              <a:defRPr sz="1600">
                <a:solidFill>
                  <a:schemeClr val="tx1"/>
                </a:solidFill>
                <a:latin typeface="Arial" charset="0"/>
                <a:cs typeface="Arial" charset="0"/>
              </a:defRPr>
            </a:lvl9pPr>
          </a:lstStyle>
          <a:p>
            <a:pPr eaLnBrk="1" hangingPunct="1">
              <a:defRPr/>
            </a:pPr>
            <a:endParaRPr lang="en-US" altLang="en-US" smtClean="0"/>
          </a:p>
        </p:txBody>
      </p:sp>
      <p:sp>
        <p:nvSpPr>
          <p:cNvPr id="3074" name="Rectangle 2"/>
          <p:cNvSpPr>
            <a:spLocks noGrp="1" noChangeArrowheads="1"/>
          </p:cNvSpPr>
          <p:nvPr>
            <p:ph type="ctrTitle"/>
          </p:nvPr>
        </p:nvSpPr>
        <p:spPr>
          <a:xfrm>
            <a:off x="685800" y="2130425"/>
            <a:ext cx="7772400" cy="1470025"/>
          </a:xfrm>
        </p:spPr>
        <p:txBody>
          <a:bodyPr/>
          <a:lstStyle>
            <a:lvl1pPr>
              <a:defRPr sz="2000"/>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684213" y="3886200"/>
            <a:ext cx="6400800" cy="1752600"/>
          </a:xfrm>
        </p:spPr>
        <p:txBody>
          <a:bodyPr/>
          <a:lstStyle>
            <a:lvl1pPr marL="0" indent="0">
              <a:buFontTx/>
              <a:buNone/>
              <a:defRPr sz="1800"/>
            </a:lvl1pPr>
          </a:lstStyle>
          <a:p>
            <a:pPr lvl="0"/>
            <a:r>
              <a:rPr lang="en-US" altLang="en-US" noProof="0" smtClean="0"/>
              <a:t>Click to edit Master subtitle style</a:t>
            </a:r>
          </a:p>
        </p:txBody>
      </p:sp>
    </p:spTree>
    <p:extLst>
      <p:ext uri="{BB962C8B-B14F-4D97-AF65-F5344CB8AC3E}">
        <p14:creationId xmlns:p14="http://schemas.microsoft.com/office/powerpoint/2010/main" val="2626053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53FA4EF-63D8-4688-9371-FAE57714C546}" type="slidenum">
              <a:rPr lang="en-US" altLang="en-US"/>
              <a:pPr>
                <a:defRPr/>
              </a:pPr>
              <a:t>‹#›</a:t>
            </a:fld>
            <a:endParaRPr lang="en-US" altLang="en-US"/>
          </a:p>
        </p:txBody>
      </p:sp>
    </p:spTree>
    <p:extLst>
      <p:ext uri="{BB962C8B-B14F-4D97-AF65-F5344CB8AC3E}">
        <p14:creationId xmlns:p14="http://schemas.microsoft.com/office/powerpoint/2010/main" val="4234752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D548935-76CF-41E4-87D7-951DF3ECBE1F}" type="slidenum">
              <a:rPr lang="en-US" altLang="en-US"/>
              <a:pPr>
                <a:defRPr/>
              </a:pPr>
              <a:t>‹#›</a:t>
            </a:fld>
            <a:endParaRPr lang="en-US" altLang="en-US"/>
          </a:p>
        </p:txBody>
      </p:sp>
    </p:spTree>
    <p:extLst>
      <p:ext uri="{BB962C8B-B14F-4D97-AF65-F5344CB8AC3E}">
        <p14:creationId xmlns:p14="http://schemas.microsoft.com/office/powerpoint/2010/main" val="4289056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2728412-19D6-497D-BF74-51C2A56A794B}" type="slidenum">
              <a:rPr lang="en-US" altLang="en-US"/>
              <a:pPr>
                <a:defRPr/>
              </a:pPr>
              <a:t>‹#›</a:t>
            </a:fld>
            <a:endParaRPr lang="en-US" altLang="en-US"/>
          </a:p>
        </p:txBody>
      </p:sp>
    </p:spTree>
    <p:extLst>
      <p:ext uri="{BB962C8B-B14F-4D97-AF65-F5344CB8AC3E}">
        <p14:creationId xmlns:p14="http://schemas.microsoft.com/office/powerpoint/2010/main" val="3872147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E6E6A9D6-2B1C-4EB3-9DF6-378F2531A5EF}" type="slidenum">
              <a:rPr lang="en-US" altLang="en-US"/>
              <a:pPr>
                <a:defRPr/>
              </a:pPr>
              <a:t>‹#›</a:t>
            </a:fld>
            <a:endParaRPr lang="en-US" altLang="en-US"/>
          </a:p>
        </p:txBody>
      </p:sp>
    </p:spTree>
    <p:extLst>
      <p:ext uri="{BB962C8B-B14F-4D97-AF65-F5344CB8AC3E}">
        <p14:creationId xmlns:p14="http://schemas.microsoft.com/office/powerpoint/2010/main" val="4229295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5DDB95E7-BC9D-4CB4-949F-4EC5EB647F96}" type="slidenum">
              <a:rPr lang="en-US" altLang="en-US"/>
              <a:pPr>
                <a:defRPr/>
              </a:pPr>
              <a:t>‹#›</a:t>
            </a:fld>
            <a:endParaRPr lang="en-US" altLang="en-US"/>
          </a:p>
        </p:txBody>
      </p:sp>
    </p:spTree>
    <p:extLst>
      <p:ext uri="{BB962C8B-B14F-4D97-AF65-F5344CB8AC3E}">
        <p14:creationId xmlns:p14="http://schemas.microsoft.com/office/powerpoint/2010/main" val="2959790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A9C49E81-E4E3-4767-B267-C632B3261F02}" type="slidenum">
              <a:rPr lang="en-US" altLang="en-US"/>
              <a:pPr>
                <a:defRPr/>
              </a:pPr>
              <a:t>‹#›</a:t>
            </a:fld>
            <a:endParaRPr lang="en-US" altLang="en-US"/>
          </a:p>
        </p:txBody>
      </p:sp>
    </p:spTree>
    <p:extLst>
      <p:ext uri="{BB962C8B-B14F-4D97-AF65-F5344CB8AC3E}">
        <p14:creationId xmlns:p14="http://schemas.microsoft.com/office/powerpoint/2010/main" val="4186335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6C561EE0-C96E-4653-ADCF-9173273B4BBA}" type="slidenum">
              <a:rPr lang="en-US" altLang="en-US"/>
              <a:pPr>
                <a:defRPr/>
              </a:pPr>
              <a:t>‹#›</a:t>
            </a:fld>
            <a:endParaRPr lang="en-US" altLang="en-US"/>
          </a:p>
        </p:txBody>
      </p:sp>
    </p:spTree>
    <p:extLst>
      <p:ext uri="{BB962C8B-B14F-4D97-AF65-F5344CB8AC3E}">
        <p14:creationId xmlns:p14="http://schemas.microsoft.com/office/powerpoint/2010/main" val="3254108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49D3B84-42AB-48D3-9391-91307687AA89}" type="slidenum">
              <a:rPr lang="en-US" altLang="en-US"/>
              <a:pPr>
                <a:defRPr/>
              </a:pPr>
              <a:t>‹#›</a:t>
            </a:fld>
            <a:endParaRPr lang="en-US" altLang="en-US"/>
          </a:p>
        </p:txBody>
      </p:sp>
    </p:spTree>
    <p:extLst>
      <p:ext uri="{BB962C8B-B14F-4D97-AF65-F5344CB8AC3E}">
        <p14:creationId xmlns:p14="http://schemas.microsoft.com/office/powerpoint/2010/main" val="3985000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D6B0726-28CF-483A-8843-D2FA0F38164B}" type="slidenum">
              <a:rPr lang="en-US" altLang="en-US"/>
              <a:pPr>
                <a:defRPr/>
              </a:pPr>
              <a:t>‹#›</a:t>
            </a:fld>
            <a:endParaRPr lang="en-US" altLang="en-US"/>
          </a:p>
        </p:txBody>
      </p:sp>
    </p:spTree>
    <p:extLst>
      <p:ext uri="{BB962C8B-B14F-4D97-AF65-F5344CB8AC3E}">
        <p14:creationId xmlns:p14="http://schemas.microsoft.com/office/powerpoint/2010/main" val="3169061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9985D76-141C-43B3-9866-A94C013B8DB7}" type="slidenum">
              <a:rPr lang="en-US" altLang="en-US"/>
              <a:pPr>
                <a:defRPr/>
              </a:pPr>
              <a:t>‹#›</a:t>
            </a:fld>
            <a:endParaRPr lang="en-US" altLang="en-US"/>
          </a:p>
        </p:txBody>
      </p:sp>
    </p:spTree>
    <p:extLst>
      <p:ext uri="{BB962C8B-B14F-4D97-AF65-F5344CB8AC3E}">
        <p14:creationId xmlns:p14="http://schemas.microsoft.com/office/powerpoint/2010/main" val="1581848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773238"/>
            <a:ext cx="82296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 Click to edit Master text styles</a:t>
            </a:r>
          </a:p>
          <a:p>
            <a:pPr lvl="1"/>
            <a:r>
              <a:rPr lang="en-US" altLang="en-US" smtClean="0"/>
              <a:t> Second level</a:t>
            </a:r>
          </a:p>
          <a:p>
            <a:pPr lvl="2"/>
            <a:r>
              <a:rPr lang="en-US" altLang="en-US" smtClean="0"/>
              <a:t> Third level</a:t>
            </a:r>
          </a:p>
          <a:p>
            <a:pPr lvl="3"/>
            <a:r>
              <a:rPr lang="en-US" altLang="en-US" smtClean="0"/>
              <a:t> Fourth level</a:t>
            </a:r>
          </a:p>
          <a:p>
            <a:pPr lvl="4"/>
            <a:r>
              <a:rPr lang="en-US" altLang="en-US" smtClean="0"/>
              <a:t> Fifth level</a:t>
            </a:r>
          </a:p>
        </p:txBody>
      </p:sp>
      <p:sp>
        <p:nvSpPr>
          <p:cNvPr id="1030" name="Rectangle 6"/>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19B98C35-0173-40A2-8451-E2CEFE8C888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rtl="0" eaLnBrk="1" fontAlgn="base" hangingPunct="1">
        <a:spcBef>
          <a:spcPct val="0"/>
        </a:spcBef>
        <a:spcAft>
          <a:spcPct val="0"/>
        </a:spcAft>
        <a:defRPr sz="3600">
          <a:solidFill>
            <a:srgbClr val="70899B"/>
          </a:solidFill>
          <a:latin typeface="+mj-lt"/>
          <a:ea typeface="+mj-ea"/>
          <a:cs typeface="+mj-cs"/>
        </a:defRPr>
      </a:lvl1pPr>
      <a:lvl2pPr algn="l" rtl="0" eaLnBrk="1" fontAlgn="base" hangingPunct="1">
        <a:spcBef>
          <a:spcPct val="0"/>
        </a:spcBef>
        <a:spcAft>
          <a:spcPct val="0"/>
        </a:spcAft>
        <a:defRPr sz="3600">
          <a:solidFill>
            <a:srgbClr val="70899B"/>
          </a:solidFill>
          <a:latin typeface="Arial" charset="0"/>
          <a:cs typeface="Arial" charset="0"/>
        </a:defRPr>
      </a:lvl2pPr>
      <a:lvl3pPr algn="l" rtl="0" eaLnBrk="1" fontAlgn="base" hangingPunct="1">
        <a:spcBef>
          <a:spcPct val="0"/>
        </a:spcBef>
        <a:spcAft>
          <a:spcPct val="0"/>
        </a:spcAft>
        <a:defRPr sz="3600">
          <a:solidFill>
            <a:srgbClr val="70899B"/>
          </a:solidFill>
          <a:latin typeface="Arial" charset="0"/>
          <a:cs typeface="Arial" charset="0"/>
        </a:defRPr>
      </a:lvl3pPr>
      <a:lvl4pPr algn="l" rtl="0" eaLnBrk="1" fontAlgn="base" hangingPunct="1">
        <a:spcBef>
          <a:spcPct val="0"/>
        </a:spcBef>
        <a:spcAft>
          <a:spcPct val="0"/>
        </a:spcAft>
        <a:defRPr sz="3600">
          <a:solidFill>
            <a:srgbClr val="70899B"/>
          </a:solidFill>
          <a:latin typeface="Arial" charset="0"/>
          <a:cs typeface="Arial" charset="0"/>
        </a:defRPr>
      </a:lvl4pPr>
      <a:lvl5pPr algn="l" rtl="0" eaLnBrk="1" fontAlgn="base" hangingPunct="1">
        <a:spcBef>
          <a:spcPct val="0"/>
        </a:spcBef>
        <a:spcAft>
          <a:spcPct val="0"/>
        </a:spcAft>
        <a:defRPr sz="3600">
          <a:solidFill>
            <a:srgbClr val="70899B"/>
          </a:solidFill>
          <a:latin typeface="Arial" charset="0"/>
          <a:cs typeface="Arial" charset="0"/>
        </a:defRPr>
      </a:lvl5pPr>
      <a:lvl6pPr marL="457200" algn="l" rtl="0" eaLnBrk="1" fontAlgn="base" hangingPunct="1">
        <a:spcBef>
          <a:spcPct val="0"/>
        </a:spcBef>
        <a:spcAft>
          <a:spcPct val="0"/>
        </a:spcAft>
        <a:defRPr sz="3600">
          <a:solidFill>
            <a:srgbClr val="70899B"/>
          </a:solidFill>
          <a:latin typeface="Arial" charset="0"/>
          <a:cs typeface="Arial" charset="0"/>
        </a:defRPr>
      </a:lvl6pPr>
      <a:lvl7pPr marL="914400" algn="l" rtl="0" eaLnBrk="1" fontAlgn="base" hangingPunct="1">
        <a:spcBef>
          <a:spcPct val="0"/>
        </a:spcBef>
        <a:spcAft>
          <a:spcPct val="0"/>
        </a:spcAft>
        <a:defRPr sz="3600">
          <a:solidFill>
            <a:srgbClr val="70899B"/>
          </a:solidFill>
          <a:latin typeface="Arial" charset="0"/>
          <a:cs typeface="Arial" charset="0"/>
        </a:defRPr>
      </a:lvl7pPr>
      <a:lvl8pPr marL="1371600" algn="l" rtl="0" eaLnBrk="1" fontAlgn="base" hangingPunct="1">
        <a:spcBef>
          <a:spcPct val="0"/>
        </a:spcBef>
        <a:spcAft>
          <a:spcPct val="0"/>
        </a:spcAft>
        <a:defRPr sz="3600">
          <a:solidFill>
            <a:srgbClr val="70899B"/>
          </a:solidFill>
          <a:latin typeface="Arial" charset="0"/>
          <a:cs typeface="Arial" charset="0"/>
        </a:defRPr>
      </a:lvl8pPr>
      <a:lvl9pPr marL="1828800" algn="l" rtl="0" eaLnBrk="1" fontAlgn="base" hangingPunct="1">
        <a:spcBef>
          <a:spcPct val="0"/>
        </a:spcBef>
        <a:spcAft>
          <a:spcPct val="0"/>
        </a:spcAft>
        <a:defRPr sz="3600">
          <a:solidFill>
            <a:srgbClr val="70899B"/>
          </a:solidFill>
          <a:latin typeface="Arial" charset="0"/>
          <a:cs typeface="Arial" charset="0"/>
        </a:defRPr>
      </a:lvl9pPr>
    </p:titleStyle>
    <p:bodyStyle>
      <a:lvl1pPr marL="342900" indent="-342900" algn="l" rtl="0" eaLnBrk="1" fontAlgn="base" hangingPunct="1">
        <a:spcBef>
          <a:spcPct val="20000"/>
        </a:spcBef>
        <a:spcAft>
          <a:spcPct val="0"/>
        </a:spcAft>
        <a:buBlip>
          <a:blip r:embed="rId14"/>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4"/>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14"/>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14"/>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14"/>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14"/>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14"/>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14"/>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14"/>
        </a:buBlip>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4.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3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wipo.int/edocs/hagdocs/en/2016/hague_2016_9.pd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2.jpeg"/><Relationship Id="rId7" Type="http://schemas.openxmlformats.org/officeDocument/2006/relationships/diagramColors" Target="../diagrams/colors16.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QuickStyle" Target="../diagrams/quickStyle16.xml"/><Relationship Id="rId5" Type="http://schemas.openxmlformats.org/officeDocument/2006/relationships/diagramLayout" Target="../diagrams/layout16.xml"/><Relationship Id="rId10" Type="http://schemas.openxmlformats.org/officeDocument/2006/relationships/image" Target="../media/image60.jpeg"/><Relationship Id="rId4" Type="http://schemas.openxmlformats.org/officeDocument/2006/relationships/diagramData" Target="../diagrams/data16.xml"/><Relationship Id="rId9" Type="http://schemas.openxmlformats.org/officeDocument/2006/relationships/image" Target="../media/image59.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wipo.int/hague"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5.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6.emf"/></Relationships>
</file>

<file path=ppt/slides/_rels/slide5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7.emf"/><Relationship Id="rId4" Type="http://schemas.openxmlformats.org/officeDocument/2006/relationships/oleObject" Target="../embeddings/oleObject1.bin"/></Relationships>
</file>

<file path=ppt/slides/_rels/slide58.xml.rels><?xml version="1.0" encoding="UTF-8" standalone="yes"?>
<Relationships xmlns="http://schemas.openxmlformats.org/package/2006/relationships"><Relationship Id="rId3" Type="http://schemas.openxmlformats.org/officeDocument/2006/relationships/oleObject" Target="../embeddings/Microsoft_Excel_97-2003_Worksheet3.xls"/><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68.emf"/></Relationships>
</file>

<file path=ppt/slides/_rels/slide59.xml.rels><?xml version="1.0" encoding="UTF-8" standalone="yes"?>
<Relationships xmlns="http://schemas.openxmlformats.org/package/2006/relationships"><Relationship Id="rId3" Type="http://schemas.openxmlformats.org/officeDocument/2006/relationships/oleObject" Target="../embeddings/Microsoft_Excel_97-2003_Worksheet4.xls"/><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69.emf"/></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Line 11"/>
          <p:cNvSpPr>
            <a:spLocks noChangeShapeType="1"/>
          </p:cNvSpPr>
          <p:nvPr/>
        </p:nvSpPr>
        <p:spPr bwMode="auto">
          <a:xfrm>
            <a:off x="0" y="0"/>
            <a:ext cx="914400" cy="0"/>
          </a:xfrm>
          <a:prstGeom prst="line">
            <a:avLst/>
          </a:prstGeom>
          <a:noFill/>
          <a:ln w="0">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spAutoFit/>
          </a:bodyPr>
          <a:lstStyle/>
          <a:p>
            <a:endParaRPr lang="en-US">
              <a:solidFill>
                <a:srgbClr val="000000"/>
              </a:solidFill>
            </a:endParaRPr>
          </a:p>
        </p:txBody>
      </p:sp>
      <p:sp>
        <p:nvSpPr>
          <p:cNvPr id="39939" name="Line 6"/>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spAutoFit/>
          </a:bodyPr>
          <a:lstStyle/>
          <a:p>
            <a:endParaRPr lang="en-US">
              <a:solidFill>
                <a:srgbClr val="000000"/>
              </a:solidFill>
            </a:endParaRPr>
          </a:p>
        </p:txBody>
      </p:sp>
      <p:pic>
        <p:nvPicPr>
          <p:cNvPr id="39940" name="Picture 2" descr="Puce-3_p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50" y="2718522"/>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Line 7"/>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spAutoFit/>
          </a:bodyPr>
          <a:lstStyle/>
          <a:p>
            <a:endParaRPr lang="en-US">
              <a:solidFill>
                <a:srgbClr val="000000"/>
              </a:solidFill>
            </a:endParaRPr>
          </a:p>
        </p:txBody>
      </p:sp>
      <p:sp>
        <p:nvSpPr>
          <p:cNvPr id="39942" name="Rectangle 3"/>
          <p:cNvSpPr>
            <a:spLocks noGrp="1" noChangeArrowheads="1"/>
          </p:cNvSpPr>
          <p:nvPr>
            <p:ph type="subTitle" idx="1"/>
          </p:nvPr>
        </p:nvSpPr>
        <p:spPr>
          <a:xfrm>
            <a:off x="6372225" y="5876057"/>
            <a:ext cx="2159000" cy="649287"/>
          </a:xfrm>
          <a:noFill/>
        </p:spPr>
        <p:txBody>
          <a:bodyPr/>
          <a:lstStyle/>
          <a:p>
            <a:pPr eaLnBrk="1" hangingPunct="1">
              <a:lnSpc>
                <a:spcPct val="80000"/>
              </a:lnSpc>
            </a:pPr>
            <a:r>
              <a:rPr lang="en-US" altLang="en-US" sz="1400" dirty="0" smtClean="0">
                <a:solidFill>
                  <a:srgbClr val="990033"/>
                </a:solidFill>
                <a:latin typeface="Arial Black" pitchFamily="34" charset="0"/>
              </a:rPr>
              <a:t>Geneva, </a:t>
            </a:r>
            <a:br>
              <a:rPr lang="en-US" altLang="en-US" sz="1400" dirty="0" smtClean="0">
                <a:solidFill>
                  <a:srgbClr val="990033"/>
                </a:solidFill>
                <a:latin typeface="Arial Black" pitchFamily="34" charset="0"/>
              </a:rPr>
            </a:br>
            <a:r>
              <a:rPr lang="en-US" altLang="en-US" sz="1400" dirty="0" smtClean="0">
                <a:solidFill>
                  <a:srgbClr val="990033"/>
                </a:solidFill>
                <a:latin typeface="Arial Black" pitchFamily="34" charset="0"/>
              </a:rPr>
              <a:t>July 19, 2018</a:t>
            </a:r>
            <a:br>
              <a:rPr lang="en-US" altLang="en-US" sz="1400" dirty="0" smtClean="0">
                <a:solidFill>
                  <a:srgbClr val="990033"/>
                </a:solidFill>
                <a:latin typeface="Arial Black" pitchFamily="34" charset="0"/>
              </a:rPr>
            </a:br>
            <a:endParaRPr lang="en-US" altLang="en-US" sz="1400" dirty="0" smtClean="0">
              <a:solidFill>
                <a:srgbClr val="990033"/>
              </a:solidFill>
              <a:latin typeface="Arial Black" pitchFamily="34" charset="0"/>
            </a:endParaRPr>
          </a:p>
        </p:txBody>
      </p:sp>
      <p:sp>
        <p:nvSpPr>
          <p:cNvPr id="39943" name="Line 8"/>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spAutoFit/>
          </a:bodyPr>
          <a:lstStyle/>
          <a:p>
            <a:endParaRPr lang="en-US">
              <a:solidFill>
                <a:srgbClr val="000000"/>
              </a:solidFill>
            </a:endParaRPr>
          </a:p>
        </p:txBody>
      </p:sp>
      <p:sp>
        <p:nvSpPr>
          <p:cNvPr id="39944" name="Line 9"/>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spAutoFit/>
          </a:bodyPr>
          <a:lstStyle/>
          <a:p>
            <a:endParaRPr lang="en-US">
              <a:solidFill>
                <a:srgbClr val="000000"/>
              </a:solidFill>
            </a:endParaRPr>
          </a:p>
        </p:txBody>
      </p:sp>
      <p:sp>
        <p:nvSpPr>
          <p:cNvPr id="39945" name="Text Box 5"/>
          <p:cNvSpPr txBox="1">
            <a:spLocks noChangeArrowheads="1"/>
          </p:cNvSpPr>
          <p:nvPr/>
        </p:nvSpPr>
        <p:spPr bwMode="auto">
          <a:xfrm>
            <a:off x="1373302" y="5516562"/>
            <a:ext cx="487509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Blip>
                <a:blip r:embed="rId3"/>
              </a:buBlip>
              <a:defRPr sz="2400">
                <a:solidFill>
                  <a:schemeClr val="tx1"/>
                </a:solidFill>
                <a:latin typeface="Arial" pitchFamily="34" charset="0"/>
                <a:cs typeface="Arial" pitchFamily="34" charset="0"/>
              </a:defRPr>
            </a:lvl1pPr>
            <a:lvl2pPr marL="742950" indent="-285750" algn="l" eaLnBrk="0" hangingPunct="0">
              <a:spcBef>
                <a:spcPct val="20000"/>
              </a:spcBef>
              <a:buBlip>
                <a:blip r:embed="rId3"/>
              </a:buBlip>
              <a:defRPr sz="2400">
                <a:solidFill>
                  <a:schemeClr val="tx1"/>
                </a:solidFill>
                <a:latin typeface="Arial" pitchFamily="34" charset="0"/>
                <a:cs typeface="Arial" pitchFamily="34" charset="0"/>
              </a:defRPr>
            </a:lvl2pPr>
            <a:lvl3pPr marL="1143000" indent="-228600" algn="l" eaLnBrk="0" hangingPunct="0">
              <a:spcBef>
                <a:spcPct val="20000"/>
              </a:spcBef>
              <a:buBlip>
                <a:blip r:embed="rId3"/>
              </a:buBlip>
              <a:defRPr sz="2400">
                <a:solidFill>
                  <a:schemeClr val="tx1"/>
                </a:solidFill>
                <a:latin typeface="Arial" pitchFamily="34" charset="0"/>
                <a:cs typeface="Arial" pitchFamily="34" charset="0"/>
              </a:defRPr>
            </a:lvl3pPr>
            <a:lvl4pPr marL="1600200" indent="-228600" algn="l" eaLnBrk="0" hangingPunct="0">
              <a:spcBef>
                <a:spcPct val="20000"/>
              </a:spcBef>
              <a:buBlip>
                <a:blip r:embed="rId3"/>
              </a:buBlip>
              <a:defRPr sz="2400">
                <a:solidFill>
                  <a:schemeClr val="tx1"/>
                </a:solidFill>
                <a:latin typeface="Arial" pitchFamily="34" charset="0"/>
                <a:cs typeface="Arial" pitchFamily="34" charset="0"/>
              </a:defRPr>
            </a:lvl4pPr>
            <a:lvl5pPr marL="2057400" indent="-228600" algn="l" eaLnBrk="0" hangingPunct="0">
              <a:spcBef>
                <a:spcPct val="20000"/>
              </a:spcBef>
              <a:buBlip>
                <a:blip r:embed="rId3"/>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9pPr>
          </a:lstStyle>
          <a:p>
            <a:pPr eaLnBrk="1" hangingPunct="1">
              <a:spcBef>
                <a:spcPts val="0"/>
              </a:spcBef>
              <a:buNone/>
            </a:pPr>
            <a:r>
              <a:rPr lang="fr-CH" altLang="en-US" sz="1800" dirty="0" smtClean="0">
                <a:solidFill>
                  <a:srgbClr val="70899B"/>
                </a:solidFill>
              </a:rPr>
              <a:t>Jonah Asher</a:t>
            </a:r>
          </a:p>
          <a:p>
            <a:pPr eaLnBrk="1" hangingPunct="1">
              <a:spcBef>
                <a:spcPts val="0"/>
              </a:spcBef>
              <a:buNone/>
            </a:pPr>
            <a:r>
              <a:rPr lang="fr-CH" altLang="en-US" sz="1800" dirty="0" smtClean="0">
                <a:solidFill>
                  <a:srgbClr val="70899B"/>
                </a:solidFill>
              </a:rPr>
              <a:t>Hague Development and Promotion Section The Hague Registry </a:t>
            </a:r>
            <a:endParaRPr lang="en-US" altLang="en-US" sz="1800" dirty="0" smtClean="0">
              <a:solidFill>
                <a:srgbClr val="70899B"/>
              </a:solidFill>
            </a:endParaRPr>
          </a:p>
        </p:txBody>
      </p:sp>
      <p:sp>
        <p:nvSpPr>
          <p:cNvPr id="39946" name="Line 10"/>
          <p:cNvSpPr>
            <a:spLocks noChangeShapeType="1"/>
          </p:cNvSpPr>
          <p:nvPr/>
        </p:nvSpPr>
        <p:spPr bwMode="auto">
          <a:xfrm>
            <a:off x="0" y="0"/>
            <a:ext cx="0" cy="457200"/>
          </a:xfrm>
          <a:prstGeom prst="line">
            <a:avLst/>
          </a:prstGeom>
          <a:noFill/>
          <a:ln w="0">
            <a:solidFill>
              <a:srgbClr val="FD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spAutoFit/>
          </a:bodyPr>
          <a:lstStyle/>
          <a:p>
            <a:endParaRPr lang="en-US">
              <a:solidFill>
                <a:srgbClr val="000000"/>
              </a:solidFill>
            </a:endParaRPr>
          </a:p>
        </p:txBody>
      </p:sp>
      <p:sp>
        <p:nvSpPr>
          <p:cNvPr id="12" name="Rectangle 4"/>
          <p:cNvSpPr txBox="1">
            <a:spLocks noChangeArrowheads="1"/>
          </p:cNvSpPr>
          <p:nvPr/>
        </p:nvSpPr>
        <p:spPr bwMode="auto">
          <a:xfrm>
            <a:off x="1373303" y="2909022"/>
            <a:ext cx="6769051" cy="201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2000">
                <a:solidFill>
                  <a:srgbClr val="70899B"/>
                </a:solidFill>
                <a:latin typeface="+mj-lt"/>
                <a:ea typeface="+mj-ea"/>
                <a:cs typeface="+mj-cs"/>
              </a:defRPr>
            </a:lvl1pPr>
            <a:lvl2pPr algn="l" rtl="0" eaLnBrk="0" fontAlgn="base" hangingPunct="0">
              <a:spcBef>
                <a:spcPct val="0"/>
              </a:spcBef>
              <a:spcAft>
                <a:spcPct val="0"/>
              </a:spcAft>
              <a:defRPr sz="3600">
                <a:solidFill>
                  <a:srgbClr val="70899B"/>
                </a:solidFill>
                <a:latin typeface="Arial" pitchFamily="34" charset="0"/>
                <a:cs typeface="Arial" pitchFamily="34" charset="0"/>
              </a:defRPr>
            </a:lvl2pPr>
            <a:lvl3pPr algn="l" rtl="0" eaLnBrk="0" fontAlgn="base" hangingPunct="0">
              <a:spcBef>
                <a:spcPct val="0"/>
              </a:spcBef>
              <a:spcAft>
                <a:spcPct val="0"/>
              </a:spcAft>
              <a:defRPr sz="3600">
                <a:solidFill>
                  <a:srgbClr val="70899B"/>
                </a:solidFill>
                <a:latin typeface="Arial" pitchFamily="34" charset="0"/>
                <a:cs typeface="Arial" pitchFamily="34" charset="0"/>
              </a:defRPr>
            </a:lvl3pPr>
            <a:lvl4pPr algn="l" rtl="0" eaLnBrk="0" fontAlgn="base" hangingPunct="0">
              <a:spcBef>
                <a:spcPct val="0"/>
              </a:spcBef>
              <a:spcAft>
                <a:spcPct val="0"/>
              </a:spcAft>
              <a:defRPr sz="3600">
                <a:solidFill>
                  <a:srgbClr val="70899B"/>
                </a:solidFill>
                <a:latin typeface="Arial" pitchFamily="34" charset="0"/>
                <a:cs typeface="Arial" pitchFamily="34" charset="0"/>
              </a:defRPr>
            </a:lvl4pPr>
            <a:lvl5pPr algn="l" rtl="0" eaLnBrk="0" fontAlgn="base" hangingPunct="0">
              <a:spcBef>
                <a:spcPct val="0"/>
              </a:spcBef>
              <a:spcAft>
                <a:spcPct val="0"/>
              </a:spcAft>
              <a:defRPr sz="3600">
                <a:solidFill>
                  <a:srgbClr val="70899B"/>
                </a:solidFill>
                <a:latin typeface="Arial" pitchFamily="34" charset="0"/>
                <a:cs typeface="Arial" pitchFamily="34" charset="0"/>
              </a:defRPr>
            </a:lvl5pPr>
            <a:lvl6pPr marL="457200" algn="l" rtl="0" fontAlgn="base">
              <a:spcBef>
                <a:spcPct val="0"/>
              </a:spcBef>
              <a:spcAft>
                <a:spcPct val="0"/>
              </a:spcAft>
              <a:defRPr sz="3600">
                <a:solidFill>
                  <a:srgbClr val="70899B"/>
                </a:solidFill>
                <a:latin typeface="Arial" pitchFamily="34" charset="0"/>
                <a:cs typeface="Arial" pitchFamily="34" charset="0"/>
              </a:defRPr>
            </a:lvl6pPr>
            <a:lvl7pPr marL="914400" algn="l" rtl="0" fontAlgn="base">
              <a:spcBef>
                <a:spcPct val="0"/>
              </a:spcBef>
              <a:spcAft>
                <a:spcPct val="0"/>
              </a:spcAft>
              <a:defRPr sz="3600">
                <a:solidFill>
                  <a:srgbClr val="70899B"/>
                </a:solidFill>
                <a:latin typeface="Arial" pitchFamily="34" charset="0"/>
                <a:cs typeface="Arial" pitchFamily="34" charset="0"/>
              </a:defRPr>
            </a:lvl7pPr>
            <a:lvl8pPr marL="1371600" algn="l" rtl="0" fontAlgn="base">
              <a:spcBef>
                <a:spcPct val="0"/>
              </a:spcBef>
              <a:spcAft>
                <a:spcPct val="0"/>
              </a:spcAft>
              <a:defRPr sz="3600">
                <a:solidFill>
                  <a:srgbClr val="70899B"/>
                </a:solidFill>
                <a:latin typeface="Arial" pitchFamily="34" charset="0"/>
                <a:cs typeface="Arial" pitchFamily="34" charset="0"/>
              </a:defRPr>
            </a:lvl8pPr>
            <a:lvl9pPr marL="1828800" algn="l" rtl="0" fontAlgn="base">
              <a:spcBef>
                <a:spcPct val="0"/>
              </a:spcBef>
              <a:spcAft>
                <a:spcPct val="0"/>
              </a:spcAft>
              <a:defRPr sz="3600">
                <a:solidFill>
                  <a:srgbClr val="70899B"/>
                </a:solidFill>
                <a:latin typeface="Arial" pitchFamily="34" charset="0"/>
                <a:cs typeface="Arial" pitchFamily="34" charset="0"/>
              </a:defRPr>
            </a:lvl9pPr>
          </a:lstStyle>
          <a:p>
            <a:pPr eaLnBrk="1" hangingPunct="1">
              <a:defRPr/>
            </a:pPr>
            <a:r>
              <a:rPr lang="en-US" altLang="en-US" sz="2800" b="1" dirty="0"/>
              <a:t>The Hague </a:t>
            </a:r>
            <a:r>
              <a:rPr lang="en-US" altLang="en-US" sz="2800" b="1" dirty="0" smtClean="0"/>
              <a:t>System</a:t>
            </a:r>
          </a:p>
          <a:p>
            <a:pPr eaLnBrk="1" hangingPunct="1">
              <a:defRPr/>
            </a:pPr>
            <a:r>
              <a:rPr lang="en-US" altLang="en-US" sz="2800" b="1" dirty="0" smtClean="0"/>
              <a:t>for </a:t>
            </a:r>
            <a:r>
              <a:rPr lang="en-US" altLang="en-US" sz="2800" b="1" dirty="0"/>
              <a:t>the International </a:t>
            </a:r>
            <a:r>
              <a:rPr lang="en-US" altLang="en-US" sz="2800" b="1" dirty="0" smtClean="0"/>
              <a:t>Registration</a:t>
            </a:r>
          </a:p>
          <a:p>
            <a:pPr eaLnBrk="1" hangingPunct="1">
              <a:defRPr/>
            </a:pPr>
            <a:r>
              <a:rPr lang="en-US" altLang="en-US" sz="2800" b="1" dirty="0" smtClean="0"/>
              <a:t>of </a:t>
            </a:r>
            <a:r>
              <a:rPr lang="en-US" altLang="en-US" sz="2800" b="1" dirty="0"/>
              <a:t>Industrial Designs</a:t>
            </a:r>
            <a:endParaRPr lang="en-US" altLang="en-US" sz="2600" b="1" kern="0" dirty="0" smtClean="0"/>
          </a:p>
        </p:txBody>
      </p:sp>
    </p:spTree>
    <p:extLst>
      <p:ext uri="{BB962C8B-B14F-4D97-AF65-F5344CB8AC3E}">
        <p14:creationId xmlns:p14="http://schemas.microsoft.com/office/powerpoint/2010/main" val="27029987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8" y="2895600"/>
            <a:ext cx="4165827" cy="1143000"/>
          </a:xfrm>
        </p:spPr>
        <p:txBody>
          <a:bodyPr/>
          <a:lstStyle/>
          <a:p>
            <a:r>
              <a:rPr lang="en-US" dirty="0" smtClean="0"/>
              <a:t>Centralization of acquisition and maintenance</a:t>
            </a:r>
            <a:endParaRPr lang="en-US" dirty="0"/>
          </a:p>
        </p:txBody>
      </p:sp>
      <p:pic>
        <p:nvPicPr>
          <p:cNvPr id="1026" name="Picture 2" descr="D:\Users\asher\Desktop\Delegation\regulatory-centraliz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72816"/>
            <a:ext cx="3608036" cy="329542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bwMode="auto">
          <a:xfrm>
            <a:off x="454025" y="228600"/>
            <a:ext cx="8794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rgbClr val="70899B"/>
                </a:solidFill>
                <a:latin typeface="+mj-lt"/>
                <a:ea typeface="+mj-ea"/>
                <a:cs typeface="+mj-cs"/>
              </a:defRPr>
            </a:lvl1pPr>
            <a:lvl2pPr algn="l" rtl="0" eaLnBrk="1" fontAlgn="base" hangingPunct="1">
              <a:spcBef>
                <a:spcPct val="0"/>
              </a:spcBef>
              <a:spcAft>
                <a:spcPct val="0"/>
              </a:spcAft>
              <a:defRPr sz="3600">
                <a:solidFill>
                  <a:srgbClr val="70899B"/>
                </a:solidFill>
                <a:latin typeface="Arial" charset="0"/>
                <a:cs typeface="Arial" charset="0"/>
              </a:defRPr>
            </a:lvl2pPr>
            <a:lvl3pPr algn="l" rtl="0" eaLnBrk="1" fontAlgn="base" hangingPunct="1">
              <a:spcBef>
                <a:spcPct val="0"/>
              </a:spcBef>
              <a:spcAft>
                <a:spcPct val="0"/>
              </a:spcAft>
              <a:defRPr sz="3600">
                <a:solidFill>
                  <a:srgbClr val="70899B"/>
                </a:solidFill>
                <a:latin typeface="Arial" charset="0"/>
                <a:cs typeface="Arial" charset="0"/>
              </a:defRPr>
            </a:lvl3pPr>
            <a:lvl4pPr algn="l" rtl="0" eaLnBrk="1" fontAlgn="base" hangingPunct="1">
              <a:spcBef>
                <a:spcPct val="0"/>
              </a:spcBef>
              <a:spcAft>
                <a:spcPct val="0"/>
              </a:spcAft>
              <a:defRPr sz="3600">
                <a:solidFill>
                  <a:srgbClr val="70899B"/>
                </a:solidFill>
                <a:latin typeface="Arial" charset="0"/>
                <a:cs typeface="Arial" charset="0"/>
              </a:defRPr>
            </a:lvl4pPr>
            <a:lvl5pPr algn="l" rtl="0" eaLnBrk="1" fontAlgn="base" hangingPunct="1">
              <a:spcBef>
                <a:spcPct val="0"/>
              </a:spcBef>
              <a:spcAft>
                <a:spcPct val="0"/>
              </a:spcAft>
              <a:defRPr sz="3600">
                <a:solidFill>
                  <a:srgbClr val="70899B"/>
                </a:solidFill>
                <a:latin typeface="Arial" charset="0"/>
                <a:cs typeface="Arial" charset="0"/>
              </a:defRPr>
            </a:lvl5pPr>
            <a:lvl6pPr marL="457200" algn="l" rtl="0" eaLnBrk="1" fontAlgn="base" hangingPunct="1">
              <a:spcBef>
                <a:spcPct val="0"/>
              </a:spcBef>
              <a:spcAft>
                <a:spcPct val="0"/>
              </a:spcAft>
              <a:defRPr sz="3600">
                <a:solidFill>
                  <a:srgbClr val="70899B"/>
                </a:solidFill>
                <a:latin typeface="Arial" charset="0"/>
                <a:cs typeface="Arial" charset="0"/>
              </a:defRPr>
            </a:lvl6pPr>
            <a:lvl7pPr marL="914400" algn="l" rtl="0" eaLnBrk="1" fontAlgn="base" hangingPunct="1">
              <a:spcBef>
                <a:spcPct val="0"/>
              </a:spcBef>
              <a:spcAft>
                <a:spcPct val="0"/>
              </a:spcAft>
              <a:defRPr sz="3600">
                <a:solidFill>
                  <a:srgbClr val="70899B"/>
                </a:solidFill>
                <a:latin typeface="Arial" charset="0"/>
                <a:cs typeface="Arial" charset="0"/>
              </a:defRPr>
            </a:lvl7pPr>
            <a:lvl8pPr marL="1371600" algn="l" rtl="0" eaLnBrk="1" fontAlgn="base" hangingPunct="1">
              <a:spcBef>
                <a:spcPct val="0"/>
              </a:spcBef>
              <a:spcAft>
                <a:spcPct val="0"/>
              </a:spcAft>
              <a:defRPr sz="3600">
                <a:solidFill>
                  <a:srgbClr val="70899B"/>
                </a:solidFill>
                <a:latin typeface="Arial" charset="0"/>
                <a:cs typeface="Arial" charset="0"/>
              </a:defRPr>
            </a:lvl8pPr>
            <a:lvl9pPr marL="1828800" algn="l" rtl="0" eaLnBrk="1" fontAlgn="base" hangingPunct="1">
              <a:spcBef>
                <a:spcPct val="0"/>
              </a:spcBef>
              <a:spcAft>
                <a:spcPct val="0"/>
              </a:spcAft>
              <a:defRPr sz="3600">
                <a:solidFill>
                  <a:srgbClr val="70899B"/>
                </a:solidFill>
                <a:latin typeface="Arial" charset="0"/>
                <a:cs typeface="Arial" charset="0"/>
              </a:defRPr>
            </a:lvl9pPr>
          </a:lstStyle>
          <a:p>
            <a:r>
              <a:rPr lang="en-US" altLang="en-US" sz="3000" b="1" kern="0" dirty="0" smtClean="0"/>
              <a:t>Hague System:  A Simple But Timeless Concept</a:t>
            </a:r>
          </a:p>
        </p:txBody>
      </p:sp>
    </p:spTree>
    <p:extLst>
      <p:ext uri="{BB962C8B-B14F-4D97-AF65-F5344CB8AC3E}">
        <p14:creationId xmlns:p14="http://schemas.microsoft.com/office/powerpoint/2010/main" val="313451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8229600" cy="639762"/>
          </a:xfrm>
        </p:spPr>
        <p:txBody>
          <a:bodyPr/>
          <a:lstStyle/>
          <a:p>
            <a:r>
              <a:rPr lang="en-US" altLang="en-US" sz="3000" b="1" dirty="0" smtClean="0"/>
              <a:t>Independent filings vs. Hague Route</a:t>
            </a:r>
          </a:p>
        </p:txBody>
      </p:sp>
      <p:sp>
        <p:nvSpPr>
          <p:cNvPr id="9219" name="Rectangle 5"/>
          <p:cNvSpPr>
            <a:spLocks noChangeArrowheads="1"/>
          </p:cNvSpPr>
          <p:nvPr/>
        </p:nvSpPr>
        <p:spPr bwMode="auto">
          <a:xfrm>
            <a:off x="3554282" y="865188"/>
            <a:ext cx="19639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Blip>
                <a:blip r:embed="rId2"/>
              </a:buBlip>
              <a:defRPr sz="2400">
                <a:solidFill>
                  <a:schemeClr val="tx1"/>
                </a:solidFill>
                <a:latin typeface="Arial" charset="0"/>
                <a:cs typeface="Arial" charset="0"/>
              </a:defRPr>
            </a:lvl1pPr>
            <a:lvl2pPr marL="742950" indent="-285750" algn="l" eaLnBrk="0" hangingPunct="0">
              <a:spcBef>
                <a:spcPct val="20000"/>
              </a:spcBef>
              <a:buBlip>
                <a:blip r:embed="rId2"/>
              </a:buBlip>
              <a:defRPr sz="2400">
                <a:solidFill>
                  <a:schemeClr val="tx1"/>
                </a:solidFill>
                <a:latin typeface="Arial" charset="0"/>
                <a:cs typeface="Arial" charset="0"/>
              </a:defRPr>
            </a:lvl2pPr>
            <a:lvl3pPr marL="1143000" indent="-228600" algn="l" eaLnBrk="0" hangingPunct="0">
              <a:spcBef>
                <a:spcPct val="20000"/>
              </a:spcBef>
              <a:buBlip>
                <a:blip r:embed="rId2"/>
              </a:buBlip>
              <a:defRPr sz="2400">
                <a:solidFill>
                  <a:schemeClr val="tx1"/>
                </a:solidFill>
                <a:latin typeface="Arial" charset="0"/>
                <a:cs typeface="Arial" charset="0"/>
              </a:defRPr>
            </a:lvl3pPr>
            <a:lvl4pPr marL="1600200" indent="-228600" algn="l" eaLnBrk="0" hangingPunct="0">
              <a:spcBef>
                <a:spcPct val="20000"/>
              </a:spcBef>
              <a:buBlip>
                <a:blip r:embed="rId2"/>
              </a:buBlip>
              <a:defRPr sz="2400">
                <a:solidFill>
                  <a:schemeClr val="tx1"/>
                </a:solidFill>
                <a:latin typeface="Arial" charset="0"/>
                <a:cs typeface="Arial" charset="0"/>
              </a:defRPr>
            </a:lvl4pPr>
            <a:lvl5pPr marL="2057400" indent="-228600" algn="l" eaLnBrk="0" hangingPunct="0">
              <a:spcBef>
                <a:spcPct val="20000"/>
              </a:spcBef>
              <a:buBlip>
                <a:blip r:embed="rId2"/>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2"/>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2"/>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2"/>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2"/>
              </a:buBlip>
              <a:defRPr sz="2400">
                <a:solidFill>
                  <a:schemeClr val="tx1"/>
                </a:solidFill>
                <a:latin typeface="Arial" charset="0"/>
                <a:cs typeface="Arial" charset="0"/>
              </a:defRPr>
            </a:lvl9pPr>
          </a:lstStyle>
          <a:p>
            <a:pPr algn="ctr" eaLnBrk="1" hangingPunct="1">
              <a:spcBef>
                <a:spcPct val="50000"/>
              </a:spcBef>
              <a:buFontTx/>
              <a:buNone/>
            </a:pPr>
            <a:r>
              <a:rPr lang="en-US" altLang="en-US" sz="1600" b="1" dirty="0"/>
              <a:t>Direct/Paris Route</a:t>
            </a:r>
            <a:endParaRPr lang="en-US" altLang="en-US" sz="1600" dirty="0"/>
          </a:p>
        </p:txBody>
      </p:sp>
      <p:sp>
        <p:nvSpPr>
          <p:cNvPr id="9220" name="Rectangle 7"/>
          <p:cNvSpPr>
            <a:spLocks noChangeArrowheads="1"/>
          </p:cNvSpPr>
          <p:nvPr/>
        </p:nvSpPr>
        <p:spPr bwMode="auto">
          <a:xfrm>
            <a:off x="3587356" y="4038600"/>
            <a:ext cx="20185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Blip>
                <a:blip r:embed="rId2"/>
              </a:buBlip>
              <a:defRPr sz="2400">
                <a:solidFill>
                  <a:schemeClr val="tx1"/>
                </a:solidFill>
                <a:latin typeface="Arial" charset="0"/>
                <a:cs typeface="Arial" charset="0"/>
              </a:defRPr>
            </a:lvl1pPr>
            <a:lvl2pPr marL="742950" indent="-285750" algn="l" eaLnBrk="0" hangingPunct="0">
              <a:spcBef>
                <a:spcPct val="20000"/>
              </a:spcBef>
              <a:buBlip>
                <a:blip r:embed="rId2"/>
              </a:buBlip>
              <a:defRPr sz="2400">
                <a:solidFill>
                  <a:schemeClr val="tx1"/>
                </a:solidFill>
                <a:latin typeface="Arial" charset="0"/>
                <a:cs typeface="Arial" charset="0"/>
              </a:defRPr>
            </a:lvl2pPr>
            <a:lvl3pPr marL="1143000" indent="-228600" algn="l" eaLnBrk="0" hangingPunct="0">
              <a:spcBef>
                <a:spcPct val="20000"/>
              </a:spcBef>
              <a:buBlip>
                <a:blip r:embed="rId2"/>
              </a:buBlip>
              <a:defRPr sz="2400">
                <a:solidFill>
                  <a:schemeClr val="tx1"/>
                </a:solidFill>
                <a:latin typeface="Arial" charset="0"/>
                <a:cs typeface="Arial" charset="0"/>
              </a:defRPr>
            </a:lvl3pPr>
            <a:lvl4pPr marL="1600200" indent="-228600" algn="l" eaLnBrk="0" hangingPunct="0">
              <a:spcBef>
                <a:spcPct val="20000"/>
              </a:spcBef>
              <a:buBlip>
                <a:blip r:embed="rId2"/>
              </a:buBlip>
              <a:defRPr sz="2400">
                <a:solidFill>
                  <a:schemeClr val="tx1"/>
                </a:solidFill>
                <a:latin typeface="Arial" charset="0"/>
                <a:cs typeface="Arial" charset="0"/>
              </a:defRPr>
            </a:lvl4pPr>
            <a:lvl5pPr marL="2057400" indent="-228600" algn="l" eaLnBrk="0" hangingPunct="0">
              <a:spcBef>
                <a:spcPct val="20000"/>
              </a:spcBef>
              <a:buBlip>
                <a:blip r:embed="rId2"/>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2"/>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2"/>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2"/>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2"/>
              </a:buBlip>
              <a:defRPr sz="2400">
                <a:solidFill>
                  <a:schemeClr val="tx1"/>
                </a:solidFill>
                <a:latin typeface="Arial" charset="0"/>
                <a:cs typeface="Arial" charset="0"/>
              </a:defRPr>
            </a:lvl9pPr>
          </a:lstStyle>
          <a:p>
            <a:pPr algn="ctr" eaLnBrk="1" hangingPunct="1">
              <a:spcBef>
                <a:spcPct val="50000"/>
              </a:spcBef>
              <a:buFontTx/>
              <a:buNone/>
            </a:pPr>
            <a:r>
              <a:rPr lang="en-US" altLang="en-US" sz="1600" b="1" dirty="0"/>
              <a:t>The Hague System</a:t>
            </a:r>
            <a:endParaRPr lang="en-US" altLang="en-US" sz="1600" dirty="0"/>
          </a:p>
        </p:txBody>
      </p:sp>
      <p:pic>
        <p:nvPicPr>
          <p:cNvPr id="9221" name="Picture 3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411288"/>
            <a:ext cx="6859588" cy="282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3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213" y="4495800"/>
            <a:ext cx="8078787" cy="141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1000"/>
                                        <p:tgtEl>
                                          <p:spTgt spid="9219"/>
                                        </p:tgtEl>
                                      </p:cBhvr>
                                    </p:animEffect>
                                  </p:childTnLst>
                                </p:cTn>
                              </p:par>
                              <p:par>
                                <p:cTn id="8" presetID="10" presetClass="entr" presetSubtype="0" fill="hold" nodeType="withEffect">
                                  <p:stCondLst>
                                    <p:cond delay="0"/>
                                  </p:stCondLst>
                                  <p:childTnLst>
                                    <p:set>
                                      <p:cBhvr>
                                        <p:cTn id="9" dur="1" fill="hold">
                                          <p:stCondLst>
                                            <p:cond delay="0"/>
                                          </p:stCondLst>
                                        </p:cTn>
                                        <p:tgtEl>
                                          <p:spTgt spid="9221"/>
                                        </p:tgtEl>
                                        <p:attrNameLst>
                                          <p:attrName>style.visibility</p:attrName>
                                        </p:attrNameLst>
                                      </p:cBhvr>
                                      <p:to>
                                        <p:strVal val="visible"/>
                                      </p:to>
                                    </p:set>
                                    <p:animEffect transition="in" filter="fade">
                                      <p:cBhvr>
                                        <p:cTn id="10" dur="1000"/>
                                        <p:tgtEl>
                                          <p:spTgt spid="92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222"/>
                                        </p:tgtEl>
                                        <p:attrNameLst>
                                          <p:attrName>style.visibility</p:attrName>
                                        </p:attrNameLst>
                                      </p:cBhvr>
                                      <p:to>
                                        <p:strVal val="visible"/>
                                      </p:to>
                                    </p:set>
                                    <p:animEffect transition="in" filter="fade">
                                      <p:cBhvr>
                                        <p:cTn id="15" dur="1000"/>
                                        <p:tgtEl>
                                          <p:spTgt spid="92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220"/>
                                        </p:tgtEl>
                                        <p:attrNameLst>
                                          <p:attrName>style.visibility</p:attrName>
                                        </p:attrNameLst>
                                      </p:cBhvr>
                                      <p:to>
                                        <p:strVal val="visible"/>
                                      </p:to>
                                    </p:set>
                                    <p:animEffect transition="in" filter="fade">
                                      <p:cBhvr>
                                        <p:cTn id="18" dur="1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92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5B4344E-6401-F448-A59D-E9B9A8034133}"/>
              </a:ext>
            </a:extLst>
          </p:cNvPr>
          <p:cNvSpPr>
            <a:spLocks noGrp="1"/>
          </p:cNvSpPr>
          <p:nvPr>
            <p:ph idx="1"/>
          </p:nvPr>
        </p:nvSpPr>
        <p:spPr>
          <a:xfrm>
            <a:off x="3275856" y="1738940"/>
            <a:ext cx="5184576" cy="4128460"/>
          </a:xfrm>
        </p:spPr>
        <p:txBody>
          <a:bodyPr/>
          <a:lstStyle/>
          <a:p>
            <a:pPr lvl="0"/>
            <a:r>
              <a:rPr lang="en-US" dirty="0" smtClean="0">
                <a:solidFill>
                  <a:srgbClr val="000000"/>
                </a:solidFill>
              </a:rPr>
              <a:t>Application</a:t>
            </a:r>
            <a:br>
              <a:rPr lang="en-US" dirty="0" smtClean="0">
                <a:solidFill>
                  <a:srgbClr val="000000"/>
                </a:solidFill>
              </a:rPr>
            </a:br>
            <a:endParaRPr lang="en-US" dirty="0">
              <a:solidFill>
                <a:srgbClr val="000000"/>
              </a:solidFill>
            </a:endParaRPr>
          </a:p>
          <a:p>
            <a:pPr lvl="0"/>
            <a:r>
              <a:rPr lang="en-US" dirty="0" smtClean="0">
                <a:solidFill>
                  <a:srgbClr val="000000"/>
                </a:solidFill>
              </a:rPr>
              <a:t>Language (EN, ES, FR)</a:t>
            </a:r>
            <a:br>
              <a:rPr lang="en-US" dirty="0" smtClean="0">
                <a:solidFill>
                  <a:srgbClr val="000000"/>
                </a:solidFill>
              </a:rPr>
            </a:br>
            <a:endParaRPr lang="en-US" dirty="0">
              <a:solidFill>
                <a:srgbClr val="000000"/>
              </a:solidFill>
            </a:endParaRPr>
          </a:p>
          <a:p>
            <a:pPr lvl="0"/>
            <a:r>
              <a:rPr lang="en-US" dirty="0" smtClean="0">
                <a:solidFill>
                  <a:srgbClr val="000000"/>
                </a:solidFill>
              </a:rPr>
              <a:t>Set </a:t>
            </a:r>
            <a:r>
              <a:rPr lang="en-US" dirty="0">
                <a:solidFill>
                  <a:srgbClr val="000000"/>
                </a:solidFill>
              </a:rPr>
              <a:t>of fees &amp; currency </a:t>
            </a:r>
            <a:r>
              <a:rPr lang="en-US" dirty="0" smtClean="0">
                <a:solidFill>
                  <a:srgbClr val="000000"/>
                </a:solidFill>
              </a:rPr>
              <a:t>(CHF)</a:t>
            </a:r>
            <a:br>
              <a:rPr lang="en-US" dirty="0" smtClean="0">
                <a:solidFill>
                  <a:srgbClr val="000000"/>
                </a:solidFill>
              </a:rPr>
            </a:br>
            <a:endParaRPr lang="en-US" dirty="0" smtClean="0">
              <a:solidFill>
                <a:srgbClr val="000000"/>
              </a:solidFill>
            </a:endParaRPr>
          </a:p>
          <a:p>
            <a:pPr lvl="0"/>
            <a:r>
              <a:rPr lang="en-US" dirty="0" smtClean="0">
                <a:solidFill>
                  <a:srgbClr val="000000"/>
                </a:solidFill>
              </a:rPr>
              <a:t>International Registration</a:t>
            </a:r>
            <a:br>
              <a:rPr lang="en-US" dirty="0" smtClean="0">
                <a:solidFill>
                  <a:srgbClr val="000000"/>
                </a:solidFill>
              </a:rPr>
            </a:br>
            <a:endParaRPr lang="en-US" dirty="0" smtClean="0">
              <a:solidFill>
                <a:srgbClr val="000000"/>
              </a:solidFill>
            </a:endParaRPr>
          </a:p>
          <a:p>
            <a:pPr lvl="0"/>
            <a:r>
              <a:rPr lang="en-US" dirty="0" smtClean="0">
                <a:solidFill>
                  <a:srgbClr val="000000"/>
                </a:solidFill>
              </a:rPr>
              <a:t>Renewal</a:t>
            </a:r>
            <a:endParaRPr lang="en-US" sz="2800" dirty="0">
              <a:solidFill>
                <a:srgbClr val="000000"/>
              </a:solidFill>
            </a:endParaRPr>
          </a:p>
          <a:p>
            <a:pPr marL="0" lvl="0" indent="0">
              <a:buNone/>
            </a:pPr>
            <a:endParaRPr lang="en-US" sz="1200" dirty="0"/>
          </a:p>
        </p:txBody>
      </p:sp>
      <p:sp>
        <p:nvSpPr>
          <p:cNvPr id="8" name="Title 1"/>
          <p:cNvSpPr>
            <a:spLocks noGrp="1"/>
          </p:cNvSpPr>
          <p:nvPr>
            <p:ph type="title"/>
          </p:nvPr>
        </p:nvSpPr>
        <p:spPr>
          <a:xfrm>
            <a:off x="457200" y="274638"/>
            <a:ext cx="8229600" cy="1143000"/>
          </a:xfrm>
        </p:spPr>
        <p:txBody>
          <a:bodyPr/>
          <a:lstStyle/>
          <a:p>
            <a:r>
              <a:rPr lang="en-US" sz="3000" b="1" dirty="0"/>
              <a:t>Main Features of the Hague System</a:t>
            </a:r>
          </a:p>
        </p:txBody>
      </p:sp>
      <p:grpSp>
        <p:nvGrpSpPr>
          <p:cNvPr id="5" name="Group 4"/>
          <p:cNvGrpSpPr/>
          <p:nvPr/>
        </p:nvGrpSpPr>
        <p:grpSpPr>
          <a:xfrm>
            <a:off x="352400" y="1501676"/>
            <a:ext cx="2238400" cy="4213324"/>
            <a:chOff x="276200" y="1425476"/>
            <a:chExt cx="2495600" cy="3603255"/>
          </a:xfrm>
        </p:grpSpPr>
        <p:sp>
          <p:nvSpPr>
            <p:cNvPr id="6" name="Rounded Rectangle 5"/>
            <p:cNvSpPr/>
            <p:nvPr/>
          </p:nvSpPr>
          <p:spPr bwMode="auto">
            <a:xfrm>
              <a:off x="276200" y="1425476"/>
              <a:ext cx="2495600" cy="3581400"/>
            </a:xfrm>
            <a:prstGeom prst="roundRect">
              <a:avLst/>
            </a:prstGeom>
            <a:solidFill>
              <a:srgbClr val="72AF87"/>
            </a:solidFill>
            <a:ln>
              <a:noFill/>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cs typeface="Arial" charset="0"/>
              </a:endParaRPr>
            </a:p>
          </p:txBody>
        </p:sp>
        <p:sp>
          <p:nvSpPr>
            <p:cNvPr id="9" name="TextBox 8"/>
            <p:cNvSpPr txBox="1"/>
            <p:nvPr/>
          </p:nvSpPr>
          <p:spPr>
            <a:xfrm>
              <a:off x="609600" y="1475368"/>
              <a:ext cx="1635100" cy="3553363"/>
            </a:xfrm>
            <a:prstGeom prst="rect">
              <a:avLst/>
            </a:prstGeom>
            <a:noFill/>
          </p:spPr>
          <p:txBody>
            <a:bodyPr wrap="square" rtlCol="0">
              <a:spAutoFit/>
            </a:bodyPr>
            <a:lstStyle/>
            <a:p>
              <a:r>
                <a:rPr lang="en-US" sz="26400" dirty="0">
                  <a:solidFill>
                    <a:schemeClr val="bg1"/>
                  </a:solidFill>
                </a:rPr>
                <a:t>1</a:t>
              </a:r>
              <a:endParaRPr lang="en-US" sz="22000" dirty="0">
                <a:solidFill>
                  <a:schemeClr val="bg1"/>
                </a:solidFill>
              </a:endParaRPr>
            </a:p>
          </p:txBody>
        </p:sp>
      </p:grpSp>
    </p:spTree>
    <p:extLst>
      <p:ext uri="{BB962C8B-B14F-4D97-AF65-F5344CB8AC3E}">
        <p14:creationId xmlns:p14="http://schemas.microsoft.com/office/powerpoint/2010/main" val="271131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5447928"/>
            <a:ext cx="9144000" cy="648072"/>
          </a:xfrm>
        </p:spPr>
        <p:txBody>
          <a:bodyPr/>
          <a:lstStyle/>
          <a:p>
            <a:pPr marL="0" indent="0" algn="ctr">
              <a:buNone/>
            </a:pPr>
            <a:r>
              <a:rPr lang="en-US" dirty="0" smtClean="0"/>
              <a:t>Designs in one application</a:t>
            </a:r>
            <a:endParaRPr lang="en-US" dirty="0"/>
          </a:p>
        </p:txBody>
      </p:sp>
      <p:sp>
        <p:nvSpPr>
          <p:cNvPr id="6" name="Content Placeholder 1"/>
          <p:cNvSpPr txBox="1">
            <a:spLocks/>
          </p:cNvSpPr>
          <p:nvPr/>
        </p:nvSpPr>
        <p:spPr bwMode="auto">
          <a:xfrm>
            <a:off x="0" y="188640"/>
            <a:ext cx="914400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Blip>
                <a:blip r:embed="rId3"/>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3"/>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3"/>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3"/>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3"/>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3"/>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3"/>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3"/>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3"/>
              </a:buBlip>
              <a:defRPr sz="2400">
                <a:solidFill>
                  <a:schemeClr val="tx1"/>
                </a:solidFill>
                <a:latin typeface="+mn-lt"/>
                <a:cs typeface="+mn-cs"/>
              </a:defRPr>
            </a:lvl9pPr>
          </a:lstStyle>
          <a:p>
            <a:pPr marL="0" indent="0" algn="ctr">
              <a:buFontTx/>
              <a:buNone/>
            </a:pPr>
            <a:endParaRPr lang="en-US" kern="0" dirty="0"/>
          </a:p>
        </p:txBody>
      </p:sp>
      <p:sp>
        <p:nvSpPr>
          <p:cNvPr id="5" name="Title 1"/>
          <p:cNvSpPr>
            <a:spLocks noGrp="1"/>
          </p:cNvSpPr>
          <p:nvPr>
            <p:ph type="title"/>
          </p:nvPr>
        </p:nvSpPr>
        <p:spPr>
          <a:xfrm>
            <a:off x="457200" y="274638"/>
            <a:ext cx="8229600" cy="1143000"/>
          </a:xfrm>
        </p:spPr>
        <p:txBody>
          <a:bodyPr/>
          <a:lstStyle/>
          <a:p>
            <a:r>
              <a:rPr lang="en-US" sz="3000" b="1" dirty="0"/>
              <a:t>Main Features of the Hague System</a:t>
            </a:r>
          </a:p>
        </p:txBody>
      </p:sp>
      <p:grpSp>
        <p:nvGrpSpPr>
          <p:cNvPr id="3" name="Group 2"/>
          <p:cNvGrpSpPr/>
          <p:nvPr/>
        </p:nvGrpSpPr>
        <p:grpSpPr>
          <a:xfrm>
            <a:off x="1752600" y="1524000"/>
            <a:ext cx="5105400" cy="3810000"/>
            <a:chOff x="1752600" y="1524000"/>
            <a:chExt cx="5105400" cy="3810000"/>
          </a:xfrm>
        </p:grpSpPr>
        <p:sp>
          <p:nvSpPr>
            <p:cNvPr id="7" name="Rounded Rectangle 6"/>
            <p:cNvSpPr/>
            <p:nvPr/>
          </p:nvSpPr>
          <p:spPr bwMode="auto">
            <a:xfrm>
              <a:off x="2286000" y="1524000"/>
              <a:ext cx="4305300" cy="3810000"/>
            </a:xfrm>
            <a:prstGeom prst="roundRect">
              <a:avLst/>
            </a:prstGeom>
            <a:solidFill>
              <a:srgbClr val="72AF87"/>
            </a:solidFill>
            <a:ln>
              <a:noFill/>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cs typeface="Arial" charset="0"/>
              </a:endParaRPr>
            </a:p>
          </p:txBody>
        </p:sp>
        <p:sp>
          <p:nvSpPr>
            <p:cNvPr id="8" name="TextBox 7"/>
            <p:cNvSpPr txBox="1"/>
            <p:nvPr/>
          </p:nvSpPr>
          <p:spPr>
            <a:xfrm>
              <a:off x="1752600" y="1798290"/>
              <a:ext cx="5105400" cy="3154710"/>
            </a:xfrm>
            <a:prstGeom prst="rect">
              <a:avLst/>
            </a:prstGeom>
            <a:noFill/>
          </p:spPr>
          <p:txBody>
            <a:bodyPr wrap="square" rtlCol="0">
              <a:spAutoFit/>
            </a:bodyPr>
            <a:lstStyle/>
            <a:p>
              <a:r>
                <a:rPr lang="en-US" sz="19900" dirty="0" smtClean="0">
                  <a:solidFill>
                    <a:schemeClr val="bg1"/>
                  </a:solidFill>
                </a:rPr>
                <a:t>100</a:t>
              </a:r>
              <a:endParaRPr lang="en-US" sz="19900" dirty="0">
                <a:solidFill>
                  <a:schemeClr val="bg1"/>
                </a:solidFill>
              </a:endParaRPr>
            </a:p>
          </p:txBody>
        </p:sp>
      </p:grpSp>
    </p:spTree>
    <p:extLst>
      <p:ext uri="{BB962C8B-B14F-4D97-AF65-F5344CB8AC3E}">
        <p14:creationId xmlns:p14="http://schemas.microsoft.com/office/powerpoint/2010/main" val="264160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5257800"/>
            <a:ext cx="9144000" cy="648072"/>
          </a:xfrm>
        </p:spPr>
        <p:txBody>
          <a:bodyPr/>
          <a:lstStyle/>
          <a:p>
            <a:pPr marL="0" indent="0" algn="ctr">
              <a:buNone/>
            </a:pPr>
            <a:r>
              <a:rPr lang="en-US" dirty="0" smtClean="0"/>
              <a:t>Contracting Parties</a:t>
            </a:r>
            <a:r>
              <a:rPr lang="en-US" baseline="30000" dirty="0" smtClean="0"/>
              <a:t>1</a:t>
            </a:r>
            <a:endParaRPr lang="en-US" baseline="30000" dirty="0"/>
          </a:p>
        </p:txBody>
      </p:sp>
      <p:sp>
        <p:nvSpPr>
          <p:cNvPr id="6" name="Content Placeholder 1"/>
          <p:cNvSpPr txBox="1">
            <a:spLocks/>
          </p:cNvSpPr>
          <p:nvPr/>
        </p:nvSpPr>
        <p:spPr bwMode="auto">
          <a:xfrm>
            <a:off x="0" y="188640"/>
            <a:ext cx="914400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Blip>
                <a:blip r:embed="rId3"/>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3"/>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3"/>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3"/>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3"/>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3"/>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3"/>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3"/>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3"/>
              </a:buBlip>
              <a:defRPr sz="2400">
                <a:solidFill>
                  <a:schemeClr val="tx1"/>
                </a:solidFill>
                <a:latin typeface="+mn-lt"/>
                <a:cs typeface="+mn-cs"/>
              </a:defRPr>
            </a:lvl9pPr>
          </a:lstStyle>
          <a:p>
            <a:pPr marL="0" indent="0" algn="ctr">
              <a:buFontTx/>
              <a:buNone/>
            </a:pPr>
            <a:endParaRPr lang="en-US" kern="0" dirty="0"/>
          </a:p>
        </p:txBody>
      </p:sp>
      <p:sp>
        <p:nvSpPr>
          <p:cNvPr id="5" name="Title 1"/>
          <p:cNvSpPr>
            <a:spLocks noGrp="1"/>
          </p:cNvSpPr>
          <p:nvPr>
            <p:ph type="title"/>
          </p:nvPr>
        </p:nvSpPr>
        <p:spPr>
          <a:xfrm>
            <a:off x="457200" y="274638"/>
            <a:ext cx="8229600" cy="1143000"/>
          </a:xfrm>
        </p:spPr>
        <p:txBody>
          <a:bodyPr/>
          <a:lstStyle/>
          <a:p>
            <a:r>
              <a:rPr lang="en-US" sz="3000" b="1" dirty="0"/>
              <a:t>Main Features of the Hague System</a:t>
            </a:r>
          </a:p>
        </p:txBody>
      </p:sp>
      <p:grpSp>
        <p:nvGrpSpPr>
          <p:cNvPr id="7" name="Group 6"/>
          <p:cNvGrpSpPr/>
          <p:nvPr/>
        </p:nvGrpSpPr>
        <p:grpSpPr>
          <a:xfrm>
            <a:off x="2476500" y="1524000"/>
            <a:ext cx="4114800" cy="3581400"/>
            <a:chOff x="2476500" y="1524000"/>
            <a:chExt cx="4114800" cy="3581400"/>
          </a:xfrm>
        </p:grpSpPr>
        <p:sp>
          <p:nvSpPr>
            <p:cNvPr id="3" name="Rounded Rectangle 2"/>
            <p:cNvSpPr/>
            <p:nvPr/>
          </p:nvSpPr>
          <p:spPr bwMode="auto">
            <a:xfrm>
              <a:off x="2476500" y="1524000"/>
              <a:ext cx="4114800" cy="3581400"/>
            </a:xfrm>
            <a:prstGeom prst="roundRect">
              <a:avLst/>
            </a:prstGeom>
            <a:solidFill>
              <a:srgbClr val="72AF87"/>
            </a:solidFill>
            <a:ln>
              <a:noFill/>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cs typeface="Arial" charset="0"/>
              </a:endParaRPr>
            </a:p>
          </p:txBody>
        </p:sp>
        <p:sp>
          <p:nvSpPr>
            <p:cNvPr id="4" name="TextBox 3"/>
            <p:cNvSpPr txBox="1"/>
            <p:nvPr/>
          </p:nvSpPr>
          <p:spPr>
            <a:xfrm>
              <a:off x="2590800" y="1798290"/>
              <a:ext cx="3962400" cy="3154710"/>
            </a:xfrm>
            <a:prstGeom prst="rect">
              <a:avLst/>
            </a:prstGeom>
            <a:noFill/>
          </p:spPr>
          <p:txBody>
            <a:bodyPr wrap="square" rtlCol="0">
              <a:spAutoFit/>
            </a:bodyPr>
            <a:lstStyle/>
            <a:p>
              <a:r>
                <a:rPr lang="en-US" sz="19900" dirty="0" smtClean="0">
                  <a:solidFill>
                    <a:schemeClr val="bg1"/>
                  </a:solidFill>
                </a:rPr>
                <a:t>69</a:t>
              </a:r>
              <a:endParaRPr lang="en-US" sz="19900" dirty="0">
                <a:solidFill>
                  <a:schemeClr val="bg1"/>
                </a:solidFill>
              </a:endParaRPr>
            </a:p>
          </p:txBody>
        </p:sp>
      </p:grpSp>
      <p:sp>
        <p:nvSpPr>
          <p:cNvPr id="8" name="TextBox 7"/>
          <p:cNvSpPr txBox="1"/>
          <p:nvPr/>
        </p:nvSpPr>
        <p:spPr>
          <a:xfrm>
            <a:off x="536836" y="6306979"/>
            <a:ext cx="2904962" cy="246221"/>
          </a:xfrm>
          <a:prstGeom prst="rect">
            <a:avLst/>
          </a:prstGeom>
          <a:noFill/>
        </p:spPr>
        <p:txBody>
          <a:bodyPr wrap="none" rtlCol="0">
            <a:spAutoFit/>
          </a:bodyPr>
          <a:lstStyle/>
          <a:p>
            <a:r>
              <a:rPr lang="en-US" sz="1000" dirty="0" smtClean="0"/>
              <a:t>1. Entry into force  (Canada): November 5, 2018</a:t>
            </a:r>
            <a:endParaRPr lang="en-US" sz="1000" dirty="0"/>
          </a:p>
        </p:txBody>
      </p:sp>
    </p:spTree>
    <p:extLst>
      <p:ext uri="{BB962C8B-B14F-4D97-AF65-F5344CB8AC3E}">
        <p14:creationId xmlns:p14="http://schemas.microsoft.com/office/powerpoint/2010/main" val="44425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552" y="2034884"/>
            <a:ext cx="2376264" cy="720080"/>
          </a:xfrm>
        </p:spPr>
        <p:txBody>
          <a:bodyPr/>
          <a:lstStyle/>
          <a:p>
            <a:r>
              <a:rPr lang="en-US" dirty="0" smtClean="0"/>
              <a:t>Simplicity</a:t>
            </a:r>
            <a:endParaRPr lang="en-US" dirty="0"/>
          </a:p>
        </p:txBody>
      </p:sp>
      <p:sp>
        <p:nvSpPr>
          <p:cNvPr id="4" name="Title 1"/>
          <p:cNvSpPr txBox="1">
            <a:spLocks/>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rgbClr val="70899B"/>
                </a:solidFill>
                <a:latin typeface="+mj-lt"/>
                <a:ea typeface="+mj-ea"/>
                <a:cs typeface="+mj-cs"/>
              </a:defRPr>
            </a:lvl1pPr>
            <a:lvl2pPr algn="l" rtl="0" eaLnBrk="1" fontAlgn="base" hangingPunct="1">
              <a:spcBef>
                <a:spcPct val="0"/>
              </a:spcBef>
              <a:spcAft>
                <a:spcPct val="0"/>
              </a:spcAft>
              <a:defRPr sz="3600">
                <a:solidFill>
                  <a:srgbClr val="70899B"/>
                </a:solidFill>
                <a:latin typeface="Arial" charset="0"/>
                <a:cs typeface="Arial" charset="0"/>
              </a:defRPr>
            </a:lvl2pPr>
            <a:lvl3pPr algn="l" rtl="0" eaLnBrk="1" fontAlgn="base" hangingPunct="1">
              <a:spcBef>
                <a:spcPct val="0"/>
              </a:spcBef>
              <a:spcAft>
                <a:spcPct val="0"/>
              </a:spcAft>
              <a:defRPr sz="3600">
                <a:solidFill>
                  <a:srgbClr val="70899B"/>
                </a:solidFill>
                <a:latin typeface="Arial" charset="0"/>
                <a:cs typeface="Arial" charset="0"/>
              </a:defRPr>
            </a:lvl3pPr>
            <a:lvl4pPr algn="l" rtl="0" eaLnBrk="1" fontAlgn="base" hangingPunct="1">
              <a:spcBef>
                <a:spcPct val="0"/>
              </a:spcBef>
              <a:spcAft>
                <a:spcPct val="0"/>
              </a:spcAft>
              <a:defRPr sz="3600">
                <a:solidFill>
                  <a:srgbClr val="70899B"/>
                </a:solidFill>
                <a:latin typeface="Arial" charset="0"/>
                <a:cs typeface="Arial" charset="0"/>
              </a:defRPr>
            </a:lvl4pPr>
            <a:lvl5pPr algn="l" rtl="0" eaLnBrk="1" fontAlgn="base" hangingPunct="1">
              <a:spcBef>
                <a:spcPct val="0"/>
              </a:spcBef>
              <a:spcAft>
                <a:spcPct val="0"/>
              </a:spcAft>
              <a:defRPr sz="3600">
                <a:solidFill>
                  <a:srgbClr val="70899B"/>
                </a:solidFill>
                <a:latin typeface="Arial" charset="0"/>
                <a:cs typeface="Arial" charset="0"/>
              </a:defRPr>
            </a:lvl5pPr>
            <a:lvl6pPr marL="457200" algn="l" rtl="0" eaLnBrk="1" fontAlgn="base" hangingPunct="1">
              <a:spcBef>
                <a:spcPct val="0"/>
              </a:spcBef>
              <a:spcAft>
                <a:spcPct val="0"/>
              </a:spcAft>
              <a:defRPr sz="3600">
                <a:solidFill>
                  <a:srgbClr val="70899B"/>
                </a:solidFill>
                <a:latin typeface="Arial" charset="0"/>
                <a:cs typeface="Arial" charset="0"/>
              </a:defRPr>
            </a:lvl6pPr>
            <a:lvl7pPr marL="914400" algn="l" rtl="0" eaLnBrk="1" fontAlgn="base" hangingPunct="1">
              <a:spcBef>
                <a:spcPct val="0"/>
              </a:spcBef>
              <a:spcAft>
                <a:spcPct val="0"/>
              </a:spcAft>
              <a:defRPr sz="3600">
                <a:solidFill>
                  <a:srgbClr val="70899B"/>
                </a:solidFill>
                <a:latin typeface="Arial" charset="0"/>
                <a:cs typeface="Arial" charset="0"/>
              </a:defRPr>
            </a:lvl7pPr>
            <a:lvl8pPr marL="1371600" algn="l" rtl="0" eaLnBrk="1" fontAlgn="base" hangingPunct="1">
              <a:spcBef>
                <a:spcPct val="0"/>
              </a:spcBef>
              <a:spcAft>
                <a:spcPct val="0"/>
              </a:spcAft>
              <a:defRPr sz="3600">
                <a:solidFill>
                  <a:srgbClr val="70899B"/>
                </a:solidFill>
                <a:latin typeface="Arial" charset="0"/>
                <a:cs typeface="Arial" charset="0"/>
              </a:defRPr>
            </a:lvl8pPr>
            <a:lvl9pPr marL="1828800" algn="l" rtl="0" eaLnBrk="1" fontAlgn="base" hangingPunct="1">
              <a:spcBef>
                <a:spcPct val="0"/>
              </a:spcBef>
              <a:spcAft>
                <a:spcPct val="0"/>
              </a:spcAft>
              <a:defRPr sz="3600">
                <a:solidFill>
                  <a:srgbClr val="70899B"/>
                </a:solidFill>
                <a:latin typeface="Arial" charset="0"/>
                <a:cs typeface="Arial" charset="0"/>
              </a:defRPr>
            </a:lvl9pPr>
          </a:lstStyle>
          <a:p>
            <a:r>
              <a:rPr lang="en-US" sz="3000" b="1" kern="0" dirty="0" smtClean="0"/>
              <a:t>Main Features of the Hague System</a:t>
            </a:r>
            <a:endParaRPr lang="en-US" sz="3000" b="1" kern="0" dirty="0"/>
          </a:p>
        </p:txBody>
      </p:sp>
      <p:sp>
        <p:nvSpPr>
          <p:cNvPr id="5" name="Title 1"/>
          <p:cNvSpPr txBox="1">
            <a:spLocks/>
          </p:cNvSpPr>
          <p:nvPr/>
        </p:nvSpPr>
        <p:spPr bwMode="auto">
          <a:xfrm>
            <a:off x="5098698" y="2006908"/>
            <a:ext cx="4195741" cy="734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rgbClr val="70899B"/>
                </a:solidFill>
                <a:latin typeface="+mj-lt"/>
                <a:ea typeface="+mj-ea"/>
                <a:cs typeface="+mj-cs"/>
              </a:defRPr>
            </a:lvl1pPr>
            <a:lvl2pPr algn="l" rtl="0" eaLnBrk="1" fontAlgn="base" hangingPunct="1">
              <a:spcBef>
                <a:spcPct val="0"/>
              </a:spcBef>
              <a:spcAft>
                <a:spcPct val="0"/>
              </a:spcAft>
              <a:defRPr sz="3600">
                <a:solidFill>
                  <a:srgbClr val="70899B"/>
                </a:solidFill>
                <a:latin typeface="Arial" charset="0"/>
                <a:cs typeface="Arial" charset="0"/>
              </a:defRPr>
            </a:lvl2pPr>
            <a:lvl3pPr algn="l" rtl="0" eaLnBrk="1" fontAlgn="base" hangingPunct="1">
              <a:spcBef>
                <a:spcPct val="0"/>
              </a:spcBef>
              <a:spcAft>
                <a:spcPct val="0"/>
              </a:spcAft>
              <a:defRPr sz="3600">
                <a:solidFill>
                  <a:srgbClr val="70899B"/>
                </a:solidFill>
                <a:latin typeface="Arial" charset="0"/>
                <a:cs typeface="Arial" charset="0"/>
              </a:defRPr>
            </a:lvl3pPr>
            <a:lvl4pPr algn="l" rtl="0" eaLnBrk="1" fontAlgn="base" hangingPunct="1">
              <a:spcBef>
                <a:spcPct val="0"/>
              </a:spcBef>
              <a:spcAft>
                <a:spcPct val="0"/>
              </a:spcAft>
              <a:defRPr sz="3600">
                <a:solidFill>
                  <a:srgbClr val="70899B"/>
                </a:solidFill>
                <a:latin typeface="Arial" charset="0"/>
                <a:cs typeface="Arial" charset="0"/>
              </a:defRPr>
            </a:lvl4pPr>
            <a:lvl5pPr algn="l" rtl="0" eaLnBrk="1" fontAlgn="base" hangingPunct="1">
              <a:spcBef>
                <a:spcPct val="0"/>
              </a:spcBef>
              <a:spcAft>
                <a:spcPct val="0"/>
              </a:spcAft>
              <a:defRPr sz="3600">
                <a:solidFill>
                  <a:srgbClr val="70899B"/>
                </a:solidFill>
                <a:latin typeface="Arial" charset="0"/>
                <a:cs typeface="Arial" charset="0"/>
              </a:defRPr>
            </a:lvl5pPr>
            <a:lvl6pPr marL="457200" algn="l" rtl="0" eaLnBrk="1" fontAlgn="base" hangingPunct="1">
              <a:spcBef>
                <a:spcPct val="0"/>
              </a:spcBef>
              <a:spcAft>
                <a:spcPct val="0"/>
              </a:spcAft>
              <a:defRPr sz="3600">
                <a:solidFill>
                  <a:srgbClr val="70899B"/>
                </a:solidFill>
                <a:latin typeface="Arial" charset="0"/>
                <a:cs typeface="Arial" charset="0"/>
              </a:defRPr>
            </a:lvl6pPr>
            <a:lvl7pPr marL="914400" algn="l" rtl="0" eaLnBrk="1" fontAlgn="base" hangingPunct="1">
              <a:spcBef>
                <a:spcPct val="0"/>
              </a:spcBef>
              <a:spcAft>
                <a:spcPct val="0"/>
              </a:spcAft>
              <a:defRPr sz="3600">
                <a:solidFill>
                  <a:srgbClr val="70899B"/>
                </a:solidFill>
                <a:latin typeface="Arial" charset="0"/>
                <a:cs typeface="Arial" charset="0"/>
              </a:defRPr>
            </a:lvl7pPr>
            <a:lvl8pPr marL="1371600" algn="l" rtl="0" eaLnBrk="1" fontAlgn="base" hangingPunct="1">
              <a:spcBef>
                <a:spcPct val="0"/>
              </a:spcBef>
              <a:spcAft>
                <a:spcPct val="0"/>
              </a:spcAft>
              <a:defRPr sz="3600">
                <a:solidFill>
                  <a:srgbClr val="70899B"/>
                </a:solidFill>
                <a:latin typeface="Arial" charset="0"/>
                <a:cs typeface="Arial" charset="0"/>
              </a:defRPr>
            </a:lvl8pPr>
            <a:lvl9pPr marL="1828800" algn="l" rtl="0" eaLnBrk="1" fontAlgn="base" hangingPunct="1">
              <a:spcBef>
                <a:spcPct val="0"/>
              </a:spcBef>
              <a:spcAft>
                <a:spcPct val="0"/>
              </a:spcAft>
              <a:defRPr sz="3600">
                <a:solidFill>
                  <a:srgbClr val="70899B"/>
                </a:solidFill>
                <a:latin typeface="Arial" charset="0"/>
                <a:cs typeface="Arial" charset="0"/>
              </a:defRPr>
            </a:lvl9pPr>
          </a:lstStyle>
          <a:p>
            <a:r>
              <a:rPr lang="en-US" kern="0" dirty="0" smtClean="0"/>
              <a:t>Cost-Effectiveness</a:t>
            </a:r>
            <a:endParaRPr lang="en-US" kern="0" dirty="0"/>
          </a:p>
        </p:txBody>
      </p:sp>
      <p:sp>
        <p:nvSpPr>
          <p:cNvPr id="6" name="Title 1"/>
          <p:cNvSpPr txBox="1">
            <a:spLocks/>
          </p:cNvSpPr>
          <p:nvPr/>
        </p:nvSpPr>
        <p:spPr bwMode="auto">
          <a:xfrm>
            <a:off x="1561667" y="4172254"/>
            <a:ext cx="3599291"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rgbClr val="70899B"/>
                </a:solidFill>
                <a:latin typeface="+mj-lt"/>
                <a:ea typeface="+mj-ea"/>
                <a:cs typeface="+mj-cs"/>
              </a:defRPr>
            </a:lvl1pPr>
            <a:lvl2pPr algn="l" rtl="0" eaLnBrk="1" fontAlgn="base" hangingPunct="1">
              <a:spcBef>
                <a:spcPct val="0"/>
              </a:spcBef>
              <a:spcAft>
                <a:spcPct val="0"/>
              </a:spcAft>
              <a:defRPr sz="3600">
                <a:solidFill>
                  <a:srgbClr val="70899B"/>
                </a:solidFill>
                <a:latin typeface="Arial" charset="0"/>
                <a:cs typeface="Arial" charset="0"/>
              </a:defRPr>
            </a:lvl2pPr>
            <a:lvl3pPr algn="l" rtl="0" eaLnBrk="1" fontAlgn="base" hangingPunct="1">
              <a:spcBef>
                <a:spcPct val="0"/>
              </a:spcBef>
              <a:spcAft>
                <a:spcPct val="0"/>
              </a:spcAft>
              <a:defRPr sz="3600">
                <a:solidFill>
                  <a:srgbClr val="70899B"/>
                </a:solidFill>
                <a:latin typeface="Arial" charset="0"/>
                <a:cs typeface="Arial" charset="0"/>
              </a:defRPr>
            </a:lvl3pPr>
            <a:lvl4pPr algn="l" rtl="0" eaLnBrk="1" fontAlgn="base" hangingPunct="1">
              <a:spcBef>
                <a:spcPct val="0"/>
              </a:spcBef>
              <a:spcAft>
                <a:spcPct val="0"/>
              </a:spcAft>
              <a:defRPr sz="3600">
                <a:solidFill>
                  <a:srgbClr val="70899B"/>
                </a:solidFill>
                <a:latin typeface="Arial" charset="0"/>
                <a:cs typeface="Arial" charset="0"/>
              </a:defRPr>
            </a:lvl4pPr>
            <a:lvl5pPr algn="l" rtl="0" eaLnBrk="1" fontAlgn="base" hangingPunct="1">
              <a:spcBef>
                <a:spcPct val="0"/>
              </a:spcBef>
              <a:spcAft>
                <a:spcPct val="0"/>
              </a:spcAft>
              <a:defRPr sz="3600">
                <a:solidFill>
                  <a:srgbClr val="70899B"/>
                </a:solidFill>
                <a:latin typeface="Arial" charset="0"/>
                <a:cs typeface="Arial" charset="0"/>
              </a:defRPr>
            </a:lvl5pPr>
            <a:lvl6pPr marL="457200" algn="l" rtl="0" eaLnBrk="1" fontAlgn="base" hangingPunct="1">
              <a:spcBef>
                <a:spcPct val="0"/>
              </a:spcBef>
              <a:spcAft>
                <a:spcPct val="0"/>
              </a:spcAft>
              <a:defRPr sz="3600">
                <a:solidFill>
                  <a:srgbClr val="70899B"/>
                </a:solidFill>
                <a:latin typeface="Arial" charset="0"/>
                <a:cs typeface="Arial" charset="0"/>
              </a:defRPr>
            </a:lvl6pPr>
            <a:lvl7pPr marL="914400" algn="l" rtl="0" eaLnBrk="1" fontAlgn="base" hangingPunct="1">
              <a:spcBef>
                <a:spcPct val="0"/>
              </a:spcBef>
              <a:spcAft>
                <a:spcPct val="0"/>
              </a:spcAft>
              <a:defRPr sz="3600">
                <a:solidFill>
                  <a:srgbClr val="70899B"/>
                </a:solidFill>
                <a:latin typeface="Arial" charset="0"/>
                <a:cs typeface="Arial" charset="0"/>
              </a:defRPr>
            </a:lvl7pPr>
            <a:lvl8pPr marL="1371600" algn="l" rtl="0" eaLnBrk="1" fontAlgn="base" hangingPunct="1">
              <a:spcBef>
                <a:spcPct val="0"/>
              </a:spcBef>
              <a:spcAft>
                <a:spcPct val="0"/>
              </a:spcAft>
              <a:defRPr sz="3600">
                <a:solidFill>
                  <a:srgbClr val="70899B"/>
                </a:solidFill>
                <a:latin typeface="Arial" charset="0"/>
                <a:cs typeface="Arial" charset="0"/>
              </a:defRPr>
            </a:lvl8pPr>
            <a:lvl9pPr marL="1828800" algn="l" rtl="0" eaLnBrk="1" fontAlgn="base" hangingPunct="1">
              <a:spcBef>
                <a:spcPct val="0"/>
              </a:spcBef>
              <a:spcAft>
                <a:spcPct val="0"/>
              </a:spcAft>
              <a:defRPr sz="3600">
                <a:solidFill>
                  <a:srgbClr val="70899B"/>
                </a:solidFill>
                <a:latin typeface="Arial" charset="0"/>
                <a:cs typeface="Arial" charset="0"/>
              </a:defRPr>
            </a:lvl9pPr>
          </a:lstStyle>
          <a:p>
            <a:r>
              <a:rPr lang="en-US" kern="0" dirty="0" smtClean="0"/>
              <a:t>Efficiency</a:t>
            </a:r>
            <a:endParaRPr lang="en-US" kern="0" dirty="0"/>
          </a:p>
        </p:txBody>
      </p:sp>
      <p:sp>
        <p:nvSpPr>
          <p:cNvPr id="7" name="Title 1"/>
          <p:cNvSpPr txBox="1">
            <a:spLocks/>
          </p:cNvSpPr>
          <p:nvPr/>
        </p:nvSpPr>
        <p:spPr bwMode="auto">
          <a:xfrm>
            <a:off x="5247150" y="4172254"/>
            <a:ext cx="3599291" cy="511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rgbClr val="70899B"/>
                </a:solidFill>
                <a:latin typeface="+mj-lt"/>
                <a:ea typeface="+mj-ea"/>
                <a:cs typeface="+mj-cs"/>
              </a:defRPr>
            </a:lvl1pPr>
            <a:lvl2pPr algn="l" rtl="0" eaLnBrk="1" fontAlgn="base" hangingPunct="1">
              <a:spcBef>
                <a:spcPct val="0"/>
              </a:spcBef>
              <a:spcAft>
                <a:spcPct val="0"/>
              </a:spcAft>
              <a:defRPr sz="3600">
                <a:solidFill>
                  <a:srgbClr val="70899B"/>
                </a:solidFill>
                <a:latin typeface="Arial" charset="0"/>
                <a:cs typeface="Arial" charset="0"/>
              </a:defRPr>
            </a:lvl2pPr>
            <a:lvl3pPr algn="l" rtl="0" eaLnBrk="1" fontAlgn="base" hangingPunct="1">
              <a:spcBef>
                <a:spcPct val="0"/>
              </a:spcBef>
              <a:spcAft>
                <a:spcPct val="0"/>
              </a:spcAft>
              <a:defRPr sz="3600">
                <a:solidFill>
                  <a:srgbClr val="70899B"/>
                </a:solidFill>
                <a:latin typeface="Arial" charset="0"/>
                <a:cs typeface="Arial" charset="0"/>
              </a:defRPr>
            </a:lvl3pPr>
            <a:lvl4pPr algn="l" rtl="0" eaLnBrk="1" fontAlgn="base" hangingPunct="1">
              <a:spcBef>
                <a:spcPct val="0"/>
              </a:spcBef>
              <a:spcAft>
                <a:spcPct val="0"/>
              </a:spcAft>
              <a:defRPr sz="3600">
                <a:solidFill>
                  <a:srgbClr val="70899B"/>
                </a:solidFill>
                <a:latin typeface="Arial" charset="0"/>
                <a:cs typeface="Arial" charset="0"/>
              </a:defRPr>
            </a:lvl4pPr>
            <a:lvl5pPr algn="l" rtl="0" eaLnBrk="1" fontAlgn="base" hangingPunct="1">
              <a:spcBef>
                <a:spcPct val="0"/>
              </a:spcBef>
              <a:spcAft>
                <a:spcPct val="0"/>
              </a:spcAft>
              <a:defRPr sz="3600">
                <a:solidFill>
                  <a:srgbClr val="70899B"/>
                </a:solidFill>
                <a:latin typeface="Arial" charset="0"/>
                <a:cs typeface="Arial" charset="0"/>
              </a:defRPr>
            </a:lvl5pPr>
            <a:lvl6pPr marL="457200" algn="l" rtl="0" eaLnBrk="1" fontAlgn="base" hangingPunct="1">
              <a:spcBef>
                <a:spcPct val="0"/>
              </a:spcBef>
              <a:spcAft>
                <a:spcPct val="0"/>
              </a:spcAft>
              <a:defRPr sz="3600">
                <a:solidFill>
                  <a:srgbClr val="70899B"/>
                </a:solidFill>
                <a:latin typeface="Arial" charset="0"/>
                <a:cs typeface="Arial" charset="0"/>
              </a:defRPr>
            </a:lvl6pPr>
            <a:lvl7pPr marL="914400" algn="l" rtl="0" eaLnBrk="1" fontAlgn="base" hangingPunct="1">
              <a:spcBef>
                <a:spcPct val="0"/>
              </a:spcBef>
              <a:spcAft>
                <a:spcPct val="0"/>
              </a:spcAft>
              <a:defRPr sz="3600">
                <a:solidFill>
                  <a:srgbClr val="70899B"/>
                </a:solidFill>
                <a:latin typeface="Arial" charset="0"/>
                <a:cs typeface="Arial" charset="0"/>
              </a:defRPr>
            </a:lvl7pPr>
            <a:lvl8pPr marL="1371600" algn="l" rtl="0" eaLnBrk="1" fontAlgn="base" hangingPunct="1">
              <a:spcBef>
                <a:spcPct val="0"/>
              </a:spcBef>
              <a:spcAft>
                <a:spcPct val="0"/>
              </a:spcAft>
              <a:defRPr sz="3600">
                <a:solidFill>
                  <a:srgbClr val="70899B"/>
                </a:solidFill>
                <a:latin typeface="Arial" charset="0"/>
                <a:cs typeface="Arial" charset="0"/>
              </a:defRPr>
            </a:lvl8pPr>
            <a:lvl9pPr marL="1828800" algn="l" rtl="0" eaLnBrk="1" fontAlgn="base" hangingPunct="1">
              <a:spcBef>
                <a:spcPct val="0"/>
              </a:spcBef>
              <a:spcAft>
                <a:spcPct val="0"/>
              </a:spcAft>
              <a:defRPr sz="3600">
                <a:solidFill>
                  <a:srgbClr val="70899B"/>
                </a:solidFill>
                <a:latin typeface="Arial" charset="0"/>
                <a:cs typeface="Arial" charset="0"/>
              </a:defRPr>
            </a:lvl9pPr>
          </a:lstStyle>
          <a:p>
            <a:r>
              <a:rPr lang="en-US" kern="0" dirty="0" smtClean="0"/>
              <a:t>Flexibility</a:t>
            </a:r>
            <a:endParaRPr lang="en-US" kern="0" dirty="0"/>
          </a:p>
        </p:txBody>
      </p:sp>
      <p:sp>
        <p:nvSpPr>
          <p:cNvPr id="10" name="AutoShape 25"/>
          <p:cNvSpPr>
            <a:spLocks/>
          </p:cNvSpPr>
          <p:nvPr/>
        </p:nvSpPr>
        <p:spPr bwMode="auto">
          <a:xfrm>
            <a:off x="381000" y="2095452"/>
            <a:ext cx="731520" cy="731520"/>
          </a:xfrm>
          <a:custGeom>
            <a:avLst/>
            <a:gdLst>
              <a:gd name="T0" fmla="*/ 519 w 21600"/>
              <a:gd name="T1" fmla="*/ 239 h 21600"/>
              <a:gd name="T2" fmla="*/ 295 w 21600"/>
              <a:gd name="T3" fmla="*/ 457 h 21600"/>
              <a:gd name="T4" fmla="*/ 281 w 21600"/>
              <a:gd name="T5" fmla="*/ 462 h 21600"/>
              <a:gd name="T6" fmla="*/ 267 w 21600"/>
              <a:gd name="T7" fmla="*/ 457 h 21600"/>
              <a:gd name="T8" fmla="*/ 180 w 21600"/>
              <a:gd name="T9" fmla="*/ 369 h 21600"/>
              <a:gd name="T10" fmla="*/ 180 w 21600"/>
              <a:gd name="T11" fmla="*/ 341 h 21600"/>
              <a:gd name="T12" fmla="*/ 208 w 21600"/>
              <a:gd name="T13" fmla="*/ 341 h 21600"/>
              <a:gd name="T14" fmla="*/ 281 w 21600"/>
              <a:gd name="T15" fmla="*/ 415 h 21600"/>
              <a:gd name="T16" fmla="*/ 492 w 21600"/>
              <a:gd name="T17" fmla="*/ 211 h 21600"/>
              <a:gd name="T18" fmla="*/ 520 w 21600"/>
              <a:gd name="T19" fmla="*/ 211 h 21600"/>
              <a:gd name="T20" fmla="*/ 519 w 21600"/>
              <a:gd name="T21" fmla="*/ 239 h 21600"/>
              <a:gd name="T22" fmla="*/ 328 w 21600"/>
              <a:gd name="T23" fmla="*/ 0 h 21600"/>
              <a:gd name="T24" fmla="*/ 0 w 21600"/>
              <a:gd name="T25" fmla="*/ 328 h 21600"/>
              <a:gd name="T26" fmla="*/ 328 w 21600"/>
              <a:gd name="T27" fmla="*/ 656 h 21600"/>
              <a:gd name="T28" fmla="*/ 656 w 21600"/>
              <a:gd name="T29" fmla="*/ 328 h 21600"/>
              <a:gd name="T30" fmla="*/ 328 w 21600"/>
              <a:gd name="T31" fmla="*/ 0 h 21600"/>
              <a:gd name="T32" fmla="*/ 328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7105" y="7875"/>
                </a:moveTo>
                <a:lnTo>
                  <a:pt x="9711" y="15044"/>
                </a:lnTo>
                <a:cubicBezTo>
                  <a:pt x="9585" y="15165"/>
                  <a:pt x="9423" y="15227"/>
                  <a:pt x="9261" y="15227"/>
                </a:cubicBezTo>
                <a:cubicBezTo>
                  <a:pt x="9094" y="15227"/>
                  <a:pt x="8929" y="15163"/>
                  <a:pt x="8802" y="15037"/>
                </a:cubicBezTo>
                <a:lnTo>
                  <a:pt x="5921" y="12156"/>
                </a:lnTo>
                <a:cubicBezTo>
                  <a:pt x="5669" y="11903"/>
                  <a:pt x="5669" y="11493"/>
                  <a:pt x="5921" y="11240"/>
                </a:cubicBezTo>
                <a:cubicBezTo>
                  <a:pt x="6175" y="10986"/>
                  <a:pt x="6585" y="10986"/>
                  <a:pt x="6837" y="11240"/>
                </a:cubicBezTo>
                <a:lnTo>
                  <a:pt x="9268" y="13669"/>
                </a:lnTo>
                <a:lnTo>
                  <a:pt x="16203" y="6944"/>
                </a:lnTo>
                <a:cubicBezTo>
                  <a:pt x="16458" y="6695"/>
                  <a:pt x="16869" y="6701"/>
                  <a:pt x="17119" y="6958"/>
                </a:cubicBezTo>
                <a:cubicBezTo>
                  <a:pt x="17368" y="7215"/>
                  <a:pt x="17362" y="7626"/>
                  <a:pt x="17105" y="7875"/>
                </a:cubicBezTo>
                <a:close/>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lose/>
                <a:moveTo>
                  <a:pt x="10800" y="0"/>
                </a:moveTo>
              </a:path>
            </a:pathLst>
          </a:custGeom>
          <a:solidFill>
            <a:schemeClr val="bg2"/>
          </a:solidFill>
          <a:ln>
            <a:noFill/>
          </a:ln>
          <a:extLst/>
        </p:spPr>
        <p:txBody>
          <a:bodyPr lIns="0" tIns="0" rIns="0" bIns="0"/>
          <a:lstStyle/>
          <a:p>
            <a:endParaRPr lang="en-US"/>
          </a:p>
        </p:txBody>
      </p:sp>
      <p:grpSp>
        <p:nvGrpSpPr>
          <p:cNvPr id="28" name="Group 27"/>
          <p:cNvGrpSpPr/>
          <p:nvPr/>
        </p:nvGrpSpPr>
        <p:grpSpPr>
          <a:xfrm>
            <a:off x="381000" y="4000804"/>
            <a:ext cx="914400" cy="914400"/>
            <a:chOff x="5432128" y="1340394"/>
            <a:chExt cx="533400" cy="533731"/>
          </a:xfrm>
        </p:grpSpPr>
        <p:sp>
          <p:nvSpPr>
            <p:cNvPr id="29" name="AutoShape 7"/>
            <p:cNvSpPr>
              <a:spLocks/>
            </p:cNvSpPr>
            <p:nvPr/>
          </p:nvSpPr>
          <p:spPr bwMode="auto">
            <a:xfrm>
              <a:off x="5432128" y="1340394"/>
              <a:ext cx="533400" cy="533731"/>
            </a:xfrm>
            <a:custGeom>
              <a:avLst/>
              <a:gdLst>
                <a:gd name="T0" fmla="*/ 2556669 w 24942"/>
                <a:gd name="T1" fmla="*/ 0 h 21600"/>
                <a:gd name="T2" fmla="*/ 4770767 w 24942"/>
                <a:gd name="T3" fmla="*/ 1279128 h 21600"/>
                <a:gd name="T4" fmla="*/ 4770767 w 24942"/>
                <a:gd name="T5" fmla="*/ 3837385 h 21600"/>
                <a:gd name="T6" fmla="*/ 2556669 w 24942"/>
                <a:gd name="T7" fmla="*/ 5116513 h 21600"/>
                <a:gd name="T8" fmla="*/ 342570 w 24942"/>
                <a:gd name="T9" fmla="*/ 3837385 h 21600"/>
                <a:gd name="T10" fmla="*/ 342570 w 24942"/>
                <a:gd name="T11" fmla="*/ 1279128 h 21600"/>
                <a:gd name="T12" fmla="*/ 2556669 w 24942"/>
                <a:gd name="T13" fmla="*/ 0 h 21600"/>
                <a:gd name="T14" fmla="*/ 2556669 w 24942"/>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942" h="21600">
                  <a:moveTo>
                    <a:pt x="12471" y="0"/>
                  </a:moveTo>
                  <a:lnTo>
                    <a:pt x="23271" y="5400"/>
                  </a:lnTo>
                  <a:lnTo>
                    <a:pt x="23271" y="16200"/>
                  </a:lnTo>
                  <a:lnTo>
                    <a:pt x="12471" y="21600"/>
                  </a:lnTo>
                  <a:lnTo>
                    <a:pt x="1671" y="16200"/>
                  </a:lnTo>
                  <a:lnTo>
                    <a:pt x="1671" y="5400"/>
                  </a:lnTo>
                  <a:lnTo>
                    <a:pt x="12471" y="0"/>
                  </a:lnTo>
                  <a:close/>
                  <a:moveTo>
                    <a:pt x="12471" y="0"/>
                  </a:moveTo>
                </a:path>
              </a:pathLst>
            </a:custGeom>
            <a:solidFill>
              <a:srgbClr val="4A5A66"/>
            </a:solidFill>
            <a:ln w="25400" cap="flat">
              <a:solidFill>
                <a:srgbClr val="787878">
                  <a:alpha val="0"/>
                </a:srgbClr>
              </a:solidFill>
              <a:prstDash val="solid"/>
              <a:miter lim="800000"/>
              <a:headEnd type="none" w="med" len="med"/>
              <a:tailEnd type="none" w="med" len="med"/>
            </a:ln>
          </p:spPr>
          <p:txBody>
            <a:bodyPr lIns="0" tIns="0" rIns="0" bIns="0"/>
            <a:lstStyle/>
            <a:p>
              <a:pPr marL="0" marR="0" lvl="0" indent="0" algn="l" defTabSz="2340157" eaLnBrk="1" fontAlgn="auto" latinLnBrk="0" hangingPunct="1">
                <a:lnSpc>
                  <a:spcPct val="100000"/>
                </a:lnSpc>
                <a:spcBef>
                  <a:spcPts val="0"/>
                </a:spcBef>
                <a:spcAft>
                  <a:spcPts val="0"/>
                </a:spcAft>
                <a:buClrTx/>
                <a:buSzTx/>
                <a:buFontTx/>
                <a:buNone/>
                <a:tabLst/>
                <a:defRPr/>
              </a:pPr>
              <a:endParaRPr kumimoji="0" lang="en-US" sz="4600" b="0" i="0" u="none" strike="noStrike" kern="0" cap="none" spc="0" normalizeH="0" baseline="0" noProof="0" smtClean="0">
                <a:ln>
                  <a:noFill/>
                </a:ln>
                <a:solidFill>
                  <a:srgbClr val="787878"/>
                </a:solidFill>
                <a:effectLst/>
                <a:uLnTx/>
                <a:uFillTx/>
                <a:latin typeface="Open Sans Light"/>
                <a:cs typeface="+mn-cs"/>
              </a:endParaRPr>
            </a:p>
          </p:txBody>
        </p:sp>
        <p:sp>
          <p:nvSpPr>
            <p:cNvPr id="30" name="AutoShape 27"/>
            <p:cNvSpPr>
              <a:spLocks/>
            </p:cNvSpPr>
            <p:nvPr/>
          </p:nvSpPr>
          <p:spPr bwMode="auto">
            <a:xfrm>
              <a:off x="5596698" y="1505110"/>
              <a:ext cx="204261" cy="204299"/>
            </a:xfrm>
            <a:custGeom>
              <a:avLst/>
              <a:gdLst>
                <a:gd name="T0" fmla="*/ 172 w 21600"/>
                <a:gd name="T1" fmla="*/ 220 h 21600"/>
                <a:gd name="T2" fmla="*/ 123 w 21600"/>
                <a:gd name="T3" fmla="*/ 172 h 21600"/>
                <a:gd name="T4" fmla="*/ 172 w 21600"/>
                <a:gd name="T5" fmla="*/ 123 h 21600"/>
                <a:gd name="T6" fmla="*/ 220 w 21600"/>
                <a:gd name="T7" fmla="*/ 172 h 21600"/>
                <a:gd name="T8" fmla="*/ 172 w 21600"/>
                <a:gd name="T9" fmla="*/ 220 h 21600"/>
                <a:gd name="T10" fmla="*/ 343 w 21600"/>
                <a:gd name="T11" fmla="*/ 206 h 21600"/>
                <a:gd name="T12" fmla="*/ 343 w 21600"/>
                <a:gd name="T13" fmla="*/ 137 h 21600"/>
                <a:gd name="T14" fmla="*/ 305 w 21600"/>
                <a:gd name="T15" fmla="*/ 137 h 21600"/>
                <a:gd name="T16" fmla="*/ 290 w 21600"/>
                <a:gd name="T17" fmla="*/ 101 h 21600"/>
                <a:gd name="T18" fmla="*/ 317 w 21600"/>
                <a:gd name="T19" fmla="*/ 74 h 21600"/>
                <a:gd name="T20" fmla="*/ 269 w 21600"/>
                <a:gd name="T21" fmla="*/ 26 h 21600"/>
                <a:gd name="T22" fmla="*/ 242 w 21600"/>
                <a:gd name="T23" fmla="*/ 52 h 21600"/>
                <a:gd name="T24" fmla="*/ 206 w 21600"/>
                <a:gd name="T25" fmla="*/ 37 h 21600"/>
                <a:gd name="T26" fmla="*/ 206 w 21600"/>
                <a:gd name="T27" fmla="*/ 0 h 21600"/>
                <a:gd name="T28" fmla="*/ 137 w 21600"/>
                <a:gd name="T29" fmla="*/ 0 h 21600"/>
                <a:gd name="T30" fmla="*/ 137 w 21600"/>
                <a:gd name="T31" fmla="*/ 37 h 21600"/>
                <a:gd name="T32" fmla="*/ 101 w 21600"/>
                <a:gd name="T33" fmla="*/ 52 h 21600"/>
                <a:gd name="T34" fmla="*/ 74 w 21600"/>
                <a:gd name="T35" fmla="*/ 26 h 21600"/>
                <a:gd name="T36" fmla="*/ 26 w 21600"/>
                <a:gd name="T37" fmla="*/ 74 h 21600"/>
                <a:gd name="T38" fmla="*/ 53 w 21600"/>
                <a:gd name="T39" fmla="*/ 101 h 21600"/>
                <a:gd name="T40" fmla="*/ 38 w 21600"/>
                <a:gd name="T41" fmla="*/ 137 h 21600"/>
                <a:gd name="T42" fmla="*/ 0 w 21600"/>
                <a:gd name="T43" fmla="*/ 137 h 21600"/>
                <a:gd name="T44" fmla="*/ 0 w 21600"/>
                <a:gd name="T45" fmla="*/ 206 h 21600"/>
                <a:gd name="T46" fmla="*/ 39 w 21600"/>
                <a:gd name="T47" fmla="*/ 206 h 21600"/>
                <a:gd name="T48" fmla="*/ 54 w 21600"/>
                <a:gd name="T49" fmla="*/ 240 h 21600"/>
                <a:gd name="T50" fmla="*/ 26 w 21600"/>
                <a:gd name="T51" fmla="*/ 269 h 21600"/>
                <a:gd name="T52" fmla="*/ 74 w 21600"/>
                <a:gd name="T53" fmla="*/ 317 h 21600"/>
                <a:gd name="T54" fmla="*/ 103 w 21600"/>
                <a:gd name="T55" fmla="*/ 288 h 21600"/>
                <a:gd name="T56" fmla="*/ 137 w 21600"/>
                <a:gd name="T57" fmla="*/ 302 h 21600"/>
                <a:gd name="T58" fmla="*/ 137 w 21600"/>
                <a:gd name="T59" fmla="*/ 343 h 21600"/>
                <a:gd name="T60" fmla="*/ 206 w 21600"/>
                <a:gd name="T61" fmla="*/ 343 h 21600"/>
                <a:gd name="T62" fmla="*/ 206 w 21600"/>
                <a:gd name="T63" fmla="*/ 302 h 21600"/>
                <a:gd name="T64" fmla="*/ 240 w 21600"/>
                <a:gd name="T65" fmla="*/ 288 h 21600"/>
                <a:gd name="T66" fmla="*/ 269 w 21600"/>
                <a:gd name="T67" fmla="*/ 317 h 21600"/>
                <a:gd name="T68" fmla="*/ 317 w 21600"/>
                <a:gd name="T69" fmla="*/ 269 h 21600"/>
                <a:gd name="T70" fmla="*/ 289 w 21600"/>
                <a:gd name="T71" fmla="*/ 240 h 21600"/>
                <a:gd name="T72" fmla="*/ 304 w 21600"/>
                <a:gd name="T73" fmla="*/ 206 h 21600"/>
                <a:gd name="T74" fmla="*/ 343 w 21600"/>
                <a:gd name="T75" fmla="*/ 206 h 21600"/>
                <a:gd name="T76" fmla="*/ 343 w 21600"/>
                <a:gd name="T77" fmla="*/ 206 h 21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00" h="21600">
                  <a:moveTo>
                    <a:pt x="10800" y="13825"/>
                  </a:moveTo>
                  <a:cubicBezTo>
                    <a:pt x="9129" y="13825"/>
                    <a:pt x="7776" y="12470"/>
                    <a:pt x="7776" y="10800"/>
                  </a:cubicBezTo>
                  <a:cubicBezTo>
                    <a:pt x="7776" y="9129"/>
                    <a:pt x="9129" y="7775"/>
                    <a:pt x="10800" y="7775"/>
                  </a:cubicBezTo>
                  <a:cubicBezTo>
                    <a:pt x="12471" y="7775"/>
                    <a:pt x="13824" y="9129"/>
                    <a:pt x="13824" y="10800"/>
                  </a:cubicBezTo>
                  <a:cubicBezTo>
                    <a:pt x="13824" y="12470"/>
                    <a:pt x="12471" y="13825"/>
                    <a:pt x="10800" y="13825"/>
                  </a:cubicBezTo>
                  <a:close/>
                  <a:moveTo>
                    <a:pt x="21600" y="12960"/>
                  </a:moveTo>
                  <a:lnTo>
                    <a:pt x="21600" y="8640"/>
                  </a:lnTo>
                  <a:lnTo>
                    <a:pt x="19194" y="8640"/>
                  </a:lnTo>
                  <a:cubicBezTo>
                    <a:pt x="18999" y="7831"/>
                    <a:pt x="18695" y="7066"/>
                    <a:pt x="18291" y="6364"/>
                  </a:cubicBezTo>
                  <a:lnTo>
                    <a:pt x="19964" y="4690"/>
                  </a:lnTo>
                  <a:lnTo>
                    <a:pt x="16909" y="1636"/>
                  </a:lnTo>
                  <a:lnTo>
                    <a:pt x="15271" y="3274"/>
                  </a:lnTo>
                  <a:cubicBezTo>
                    <a:pt x="14561" y="2844"/>
                    <a:pt x="13785" y="2513"/>
                    <a:pt x="12960" y="2300"/>
                  </a:cubicBezTo>
                  <a:lnTo>
                    <a:pt x="12960" y="0"/>
                  </a:lnTo>
                  <a:lnTo>
                    <a:pt x="8640" y="0"/>
                  </a:lnTo>
                  <a:lnTo>
                    <a:pt x="8640" y="2300"/>
                  </a:lnTo>
                  <a:cubicBezTo>
                    <a:pt x="7815" y="2513"/>
                    <a:pt x="7039" y="2844"/>
                    <a:pt x="6329" y="3274"/>
                  </a:cubicBezTo>
                  <a:lnTo>
                    <a:pt x="4691" y="1636"/>
                  </a:lnTo>
                  <a:lnTo>
                    <a:pt x="1636" y="4690"/>
                  </a:lnTo>
                  <a:lnTo>
                    <a:pt x="3309" y="6364"/>
                  </a:lnTo>
                  <a:cubicBezTo>
                    <a:pt x="2905" y="7066"/>
                    <a:pt x="2601" y="7831"/>
                    <a:pt x="2407" y="8640"/>
                  </a:cubicBezTo>
                  <a:lnTo>
                    <a:pt x="0" y="8640"/>
                  </a:lnTo>
                  <a:lnTo>
                    <a:pt x="0" y="12960"/>
                  </a:lnTo>
                  <a:lnTo>
                    <a:pt x="2480" y="12960"/>
                  </a:lnTo>
                  <a:cubicBezTo>
                    <a:pt x="2694" y="13733"/>
                    <a:pt x="3010" y="14459"/>
                    <a:pt x="3417" y="15128"/>
                  </a:cubicBezTo>
                  <a:lnTo>
                    <a:pt x="1636" y="16910"/>
                  </a:lnTo>
                  <a:lnTo>
                    <a:pt x="4691" y="19964"/>
                  </a:lnTo>
                  <a:lnTo>
                    <a:pt x="6506" y="18148"/>
                  </a:lnTo>
                  <a:cubicBezTo>
                    <a:pt x="7168" y="18528"/>
                    <a:pt x="7884" y="18820"/>
                    <a:pt x="8640" y="19015"/>
                  </a:cubicBezTo>
                  <a:lnTo>
                    <a:pt x="8640" y="21600"/>
                  </a:lnTo>
                  <a:lnTo>
                    <a:pt x="12960" y="21600"/>
                  </a:lnTo>
                  <a:lnTo>
                    <a:pt x="12960" y="19015"/>
                  </a:lnTo>
                  <a:cubicBezTo>
                    <a:pt x="13717" y="18820"/>
                    <a:pt x="14432" y="18528"/>
                    <a:pt x="15094" y="18148"/>
                  </a:cubicBezTo>
                  <a:lnTo>
                    <a:pt x="16909" y="19964"/>
                  </a:lnTo>
                  <a:lnTo>
                    <a:pt x="19964" y="16910"/>
                  </a:lnTo>
                  <a:lnTo>
                    <a:pt x="18183" y="15128"/>
                  </a:lnTo>
                  <a:cubicBezTo>
                    <a:pt x="18590" y="14459"/>
                    <a:pt x="18907" y="13733"/>
                    <a:pt x="19121" y="12960"/>
                  </a:cubicBezTo>
                  <a:cubicBezTo>
                    <a:pt x="19121" y="12960"/>
                    <a:pt x="21600" y="12960"/>
                    <a:pt x="21600" y="12960"/>
                  </a:cubicBezTo>
                  <a:close/>
                  <a:moveTo>
                    <a:pt x="21600" y="12960"/>
                  </a:moveTo>
                </a:path>
              </a:pathLst>
            </a:custGeom>
            <a:solidFill>
              <a:srgbClr val="FFFFFF"/>
            </a:solidFill>
            <a:ln>
              <a:noFill/>
            </a:ln>
            <a:extLst/>
          </p:spPr>
          <p:txBody>
            <a:bodyPr lIns="0" tIns="0" rIns="0" bIns="0"/>
            <a:lstStyle/>
            <a:p>
              <a:pPr marL="0" marR="0" lvl="0" indent="0" algn="l" defTabSz="2340157" eaLnBrk="1" fontAlgn="auto" latinLnBrk="0" hangingPunct="1">
                <a:lnSpc>
                  <a:spcPct val="100000"/>
                </a:lnSpc>
                <a:spcBef>
                  <a:spcPts val="0"/>
                </a:spcBef>
                <a:spcAft>
                  <a:spcPts val="0"/>
                </a:spcAft>
                <a:buClrTx/>
                <a:buSzTx/>
                <a:buFontTx/>
                <a:buNone/>
                <a:tabLst/>
                <a:defRPr/>
              </a:pPr>
              <a:endParaRPr kumimoji="0" lang="en-US" sz="4600" b="0" i="0" u="none" strike="noStrike" kern="0" cap="none" spc="0" normalizeH="0" baseline="0" noProof="0" smtClean="0">
                <a:ln>
                  <a:noFill/>
                </a:ln>
                <a:solidFill>
                  <a:srgbClr val="787878"/>
                </a:solidFill>
                <a:effectLst/>
                <a:uLnTx/>
                <a:uFillTx/>
                <a:latin typeface="Open Sans Light"/>
                <a:cs typeface="+mn-cs"/>
              </a:endParaRPr>
            </a:p>
          </p:txBody>
        </p:sp>
      </p:grpSp>
      <p:grpSp>
        <p:nvGrpSpPr>
          <p:cNvPr id="32" name="Group 31"/>
          <p:cNvGrpSpPr/>
          <p:nvPr/>
        </p:nvGrpSpPr>
        <p:grpSpPr>
          <a:xfrm>
            <a:off x="4054126" y="4003524"/>
            <a:ext cx="914400" cy="914400"/>
            <a:chOff x="3405940" y="4418577"/>
            <a:chExt cx="533400" cy="533731"/>
          </a:xfrm>
        </p:grpSpPr>
        <p:sp>
          <p:nvSpPr>
            <p:cNvPr id="33" name="AutoShape 7"/>
            <p:cNvSpPr>
              <a:spLocks/>
            </p:cNvSpPr>
            <p:nvPr/>
          </p:nvSpPr>
          <p:spPr bwMode="auto">
            <a:xfrm>
              <a:off x="3405940" y="4418577"/>
              <a:ext cx="533400" cy="533731"/>
            </a:xfrm>
            <a:custGeom>
              <a:avLst/>
              <a:gdLst>
                <a:gd name="T0" fmla="*/ 2556669 w 24942"/>
                <a:gd name="T1" fmla="*/ 0 h 21600"/>
                <a:gd name="T2" fmla="*/ 4770767 w 24942"/>
                <a:gd name="T3" fmla="*/ 1279128 h 21600"/>
                <a:gd name="T4" fmla="*/ 4770767 w 24942"/>
                <a:gd name="T5" fmla="*/ 3837385 h 21600"/>
                <a:gd name="T6" fmla="*/ 2556669 w 24942"/>
                <a:gd name="T7" fmla="*/ 5116513 h 21600"/>
                <a:gd name="T8" fmla="*/ 342570 w 24942"/>
                <a:gd name="T9" fmla="*/ 3837385 h 21600"/>
                <a:gd name="T10" fmla="*/ 342570 w 24942"/>
                <a:gd name="T11" fmla="*/ 1279128 h 21600"/>
                <a:gd name="T12" fmla="*/ 2556669 w 24942"/>
                <a:gd name="T13" fmla="*/ 0 h 21600"/>
                <a:gd name="T14" fmla="*/ 2556669 w 24942"/>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942" h="21600">
                  <a:moveTo>
                    <a:pt x="12471" y="0"/>
                  </a:moveTo>
                  <a:lnTo>
                    <a:pt x="23271" y="5400"/>
                  </a:lnTo>
                  <a:lnTo>
                    <a:pt x="23271" y="16200"/>
                  </a:lnTo>
                  <a:lnTo>
                    <a:pt x="12471" y="21600"/>
                  </a:lnTo>
                  <a:lnTo>
                    <a:pt x="1671" y="16200"/>
                  </a:lnTo>
                  <a:lnTo>
                    <a:pt x="1671" y="5400"/>
                  </a:lnTo>
                  <a:lnTo>
                    <a:pt x="12471" y="0"/>
                  </a:lnTo>
                  <a:close/>
                  <a:moveTo>
                    <a:pt x="12471" y="0"/>
                  </a:moveTo>
                </a:path>
              </a:pathLst>
            </a:custGeom>
            <a:solidFill>
              <a:srgbClr val="4A5A66"/>
            </a:solidFill>
            <a:ln w="25400" cap="flat">
              <a:solidFill>
                <a:srgbClr val="787878">
                  <a:alpha val="0"/>
                </a:srgbClr>
              </a:solidFill>
              <a:prstDash val="solid"/>
              <a:miter lim="800000"/>
              <a:headEnd type="none" w="med" len="med"/>
              <a:tailEnd type="none" w="med" len="med"/>
            </a:ln>
          </p:spPr>
          <p:txBody>
            <a:bodyPr lIns="0" tIns="0" rIns="0" bIns="0"/>
            <a:lstStyle/>
            <a:p>
              <a:pPr marL="0" marR="0" lvl="0" indent="0" algn="l" defTabSz="2340157" eaLnBrk="1" fontAlgn="auto" latinLnBrk="0" hangingPunct="1">
                <a:lnSpc>
                  <a:spcPct val="100000"/>
                </a:lnSpc>
                <a:spcBef>
                  <a:spcPts val="0"/>
                </a:spcBef>
                <a:spcAft>
                  <a:spcPts val="0"/>
                </a:spcAft>
                <a:buClrTx/>
                <a:buSzTx/>
                <a:buFontTx/>
                <a:buNone/>
                <a:tabLst/>
                <a:defRPr/>
              </a:pPr>
              <a:endParaRPr kumimoji="0" lang="en-US" sz="4600" b="0" i="0" u="none" strike="noStrike" kern="0" cap="none" spc="0" normalizeH="0" baseline="0" noProof="0" smtClean="0">
                <a:ln>
                  <a:noFill/>
                </a:ln>
                <a:solidFill>
                  <a:srgbClr val="787878"/>
                </a:solidFill>
                <a:effectLst/>
                <a:uLnTx/>
                <a:uFillTx/>
                <a:latin typeface="Open Sans Light"/>
                <a:cs typeface="+mn-cs"/>
              </a:endParaRPr>
            </a:p>
          </p:txBody>
        </p:sp>
        <p:grpSp>
          <p:nvGrpSpPr>
            <p:cNvPr id="34" name="Group 40"/>
            <p:cNvGrpSpPr>
              <a:grpSpLocks/>
            </p:cNvGrpSpPr>
            <p:nvPr/>
          </p:nvGrpSpPr>
          <p:grpSpPr bwMode="auto">
            <a:xfrm>
              <a:off x="3591879" y="4566992"/>
              <a:ext cx="161523" cy="236900"/>
              <a:chOff x="0" y="0"/>
              <a:chExt cx="480" cy="704"/>
            </a:xfrm>
            <a:solidFill>
              <a:srgbClr val="FFFFFF"/>
            </a:solidFill>
          </p:grpSpPr>
          <p:sp>
            <p:nvSpPr>
              <p:cNvPr id="35" name="AutoShape 38"/>
              <p:cNvSpPr>
                <a:spLocks/>
              </p:cNvSpPr>
              <p:nvPr/>
            </p:nvSpPr>
            <p:spPr bwMode="auto">
              <a:xfrm>
                <a:off x="0" y="0"/>
                <a:ext cx="480" cy="581"/>
              </a:xfrm>
              <a:custGeom>
                <a:avLst/>
                <a:gdLst>
                  <a:gd name="T0" fmla="*/ 95 w 21600"/>
                  <a:gd name="T1" fmla="*/ 435 h 21600"/>
                  <a:gd name="T2" fmla="*/ 98 w 21600"/>
                  <a:gd name="T3" fmla="*/ 437 h 21600"/>
                  <a:gd name="T4" fmla="*/ 99 w 21600"/>
                  <a:gd name="T5" fmla="*/ 438 h 21600"/>
                  <a:gd name="T6" fmla="*/ 144 w 21600"/>
                  <a:gd name="T7" fmla="*/ 533 h 21600"/>
                  <a:gd name="T8" fmla="*/ 144 w 21600"/>
                  <a:gd name="T9" fmla="*/ 581 h 21600"/>
                  <a:gd name="T10" fmla="*/ 228 w 21600"/>
                  <a:gd name="T11" fmla="*/ 581 h 21600"/>
                  <a:gd name="T12" fmla="*/ 228 w 21600"/>
                  <a:gd name="T13" fmla="*/ 288 h 21600"/>
                  <a:gd name="T14" fmla="*/ 192 w 21600"/>
                  <a:gd name="T15" fmla="*/ 242 h 21600"/>
                  <a:gd name="T16" fmla="*/ 240 w 21600"/>
                  <a:gd name="T17" fmla="*/ 193 h 21600"/>
                  <a:gd name="T18" fmla="*/ 288 w 21600"/>
                  <a:gd name="T19" fmla="*/ 242 h 21600"/>
                  <a:gd name="T20" fmla="*/ 252 w 21600"/>
                  <a:gd name="T21" fmla="*/ 288 h 21600"/>
                  <a:gd name="T22" fmla="*/ 252 w 21600"/>
                  <a:gd name="T23" fmla="*/ 581 h 21600"/>
                  <a:gd name="T24" fmla="*/ 336 w 21600"/>
                  <a:gd name="T25" fmla="*/ 581 h 21600"/>
                  <a:gd name="T26" fmla="*/ 336 w 21600"/>
                  <a:gd name="T27" fmla="*/ 533 h 21600"/>
                  <a:gd name="T28" fmla="*/ 384 w 21600"/>
                  <a:gd name="T29" fmla="*/ 436 h 21600"/>
                  <a:gd name="T30" fmla="*/ 384 w 21600"/>
                  <a:gd name="T31" fmla="*/ 436 h 21600"/>
                  <a:gd name="T32" fmla="*/ 480 w 21600"/>
                  <a:gd name="T33" fmla="*/ 242 h 21600"/>
                  <a:gd name="T34" fmla="*/ 240 w 21600"/>
                  <a:gd name="T35" fmla="*/ 0 h 21600"/>
                  <a:gd name="T36" fmla="*/ 0 w 21600"/>
                  <a:gd name="T37" fmla="*/ 242 h 21600"/>
                  <a:gd name="T38" fmla="*/ 95 w 21600"/>
                  <a:gd name="T39" fmla="*/ 435 h 21600"/>
                  <a:gd name="T40" fmla="*/ 95 w 21600"/>
                  <a:gd name="T41" fmla="*/ 435 h 21600"/>
                  <a:gd name="T42" fmla="*/ 95 w 21600"/>
                  <a:gd name="T43" fmla="*/ 435 h 216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600" h="21600">
                    <a:moveTo>
                      <a:pt x="4276" y="16167"/>
                    </a:moveTo>
                    <a:cubicBezTo>
                      <a:pt x="4325" y="16194"/>
                      <a:pt x="4376" y="16226"/>
                      <a:pt x="4429" y="16261"/>
                    </a:cubicBezTo>
                    <a:cubicBezTo>
                      <a:pt x="4433" y="16264"/>
                      <a:pt x="4439" y="16268"/>
                      <a:pt x="4444" y="16270"/>
                    </a:cubicBezTo>
                    <a:cubicBezTo>
                      <a:pt x="5280" y="16820"/>
                      <a:pt x="6481" y="18104"/>
                      <a:pt x="6481" y="19800"/>
                    </a:cubicBezTo>
                    <a:lnTo>
                      <a:pt x="6481" y="21600"/>
                    </a:lnTo>
                    <a:lnTo>
                      <a:pt x="10260" y="21600"/>
                    </a:lnTo>
                    <a:lnTo>
                      <a:pt x="10260" y="10723"/>
                    </a:lnTo>
                    <a:cubicBezTo>
                      <a:pt x="9331" y="10522"/>
                      <a:pt x="8640" y="9824"/>
                      <a:pt x="8640" y="8988"/>
                    </a:cubicBezTo>
                    <a:cubicBezTo>
                      <a:pt x="8640" y="7993"/>
                      <a:pt x="9607" y="7189"/>
                      <a:pt x="10800" y="7189"/>
                    </a:cubicBezTo>
                    <a:cubicBezTo>
                      <a:pt x="11993" y="7189"/>
                      <a:pt x="12959" y="7993"/>
                      <a:pt x="12959" y="8988"/>
                    </a:cubicBezTo>
                    <a:cubicBezTo>
                      <a:pt x="12959" y="9824"/>
                      <a:pt x="12270" y="10522"/>
                      <a:pt x="11340" y="10723"/>
                    </a:cubicBezTo>
                    <a:lnTo>
                      <a:pt x="11340" y="21600"/>
                    </a:lnTo>
                    <a:lnTo>
                      <a:pt x="15120" y="21600"/>
                    </a:lnTo>
                    <a:lnTo>
                      <a:pt x="15120" y="19800"/>
                    </a:lnTo>
                    <a:cubicBezTo>
                      <a:pt x="15120" y="18000"/>
                      <a:pt x="16368" y="16707"/>
                      <a:pt x="17280" y="16194"/>
                    </a:cubicBezTo>
                    <a:lnTo>
                      <a:pt x="17278" y="16191"/>
                    </a:lnTo>
                    <a:cubicBezTo>
                      <a:pt x="19900" y="14551"/>
                      <a:pt x="21600" y="11944"/>
                      <a:pt x="21600" y="9000"/>
                    </a:cubicBezTo>
                    <a:cubicBezTo>
                      <a:pt x="21600" y="4030"/>
                      <a:pt x="16765" y="0"/>
                      <a:pt x="10800" y="0"/>
                    </a:cubicBezTo>
                    <a:cubicBezTo>
                      <a:pt x="4835" y="0"/>
                      <a:pt x="0" y="4030"/>
                      <a:pt x="0" y="9000"/>
                    </a:cubicBezTo>
                    <a:cubicBezTo>
                      <a:pt x="0" y="11928"/>
                      <a:pt x="1683" y="14522"/>
                      <a:pt x="4280" y="16165"/>
                    </a:cubicBezTo>
                    <a:cubicBezTo>
                      <a:pt x="4280" y="16165"/>
                      <a:pt x="4276" y="16167"/>
                      <a:pt x="4276" y="16167"/>
                    </a:cubicBezTo>
                    <a:close/>
                    <a:moveTo>
                      <a:pt x="4276" y="16167"/>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algn="l" defTabSz="2340157" eaLnBrk="1" fontAlgn="auto" latinLnBrk="0" hangingPunct="1">
                  <a:lnSpc>
                    <a:spcPct val="100000"/>
                  </a:lnSpc>
                  <a:spcBef>
                    <a:spcPts val="0"/>
                  </a:spcBef>
                  <a:spcAft>
                    <a:spcPts val="0"/>
                  </a:spcAft>
                  <a:buClrTx/>
                  <a:buSzTx/>
                  <a:buFontTx/>
                  <a:buNone/>
                  <a:tabLst/>
                  <a:defRPr/>
                </a:pPr>
                <a:endParaRPr kumimoji="0" lang="en-US" sz="4600" b="0" i="0" u="none" strike="noStrike" kern="0" cap="none" spc="0" normalizeH="0" baseline="0" noProof="0" smtClean="0">
                  <a:ln>
                    <a:noFill/>
                  </a:ln>
                  <a:solidFill>
                    <a:srgbClr val="787878"/>
                  </a:solidFill>
                  <a:effectLst/>
                  <a:uLnTx/>
                  <a:uFillTx/>
                  <a:latin typeface="Open Sans Light"/>
                  <a:cs typeface="+mn-cs"/>
                </a:endParaRPr>
              </a:p>
            </p:txBody>
          </p:sp>
          <p:sp>
            <p:nvSpPr>
              <p:cNvPr id="36" name="AutoShape 39"/>
              <p:cNvSpPr>
                <a:spLocks/>
              </p:cNvSpPr>
              <p:nvPr/>
            </p:nvSpPr>
            <p:spPr bwMode="auto">
              <a:xfrm>
                <a:off x="139" y="606"/>
                <a:ext cx="192" cy="98"/>
              </a:xfrm>
              <a:custGeom>
                <a:avLst/>
                <a:gdLst>
                  <a:gd name="T0" fmla="*/ 0 w 21600"/>
                  <a:gd name="T1" fmla="*/ 0 h 21600"/>
                  <a:gd name="T2" fmla="*/ 0 w 21600"/>
                  <a:gd name="T3" fmla="*/ 98 h 21600"/>
                  <a:gd name="T4" fmla="*/ 192 w 21600"/>
                  <a:gd name="T5" fmla="*/ 98 h 21600"/>
                  <a:gd name="T6" fmla="*/ 192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cubicBezTo>
                      <a:pt x="21600" y="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algn="l" defTabSz="2340157" eaLnBrk="1" fontAlgn="auto" latinLnBrk="0" hangingPunct="1">
                  <a:lnSpc>
                    <a:spcPct val="100000"/>
                  </a:lnSpc>
                  <a:spcBef>
                    <a:spcPts val="0"/>
                  </a:spcBef>
                  <a:spcAft>
                    <a:spcPts val="0"/>
                  </a:spcAft>
                  <a:buClrTx/>
                  <a:buSzTx/>
                  <a:buFontTx/>
                  <a:buNone/>
                  <a:tabLst/>
                  <a:defRPr/>
                </a:pPr>
                <a:endParaRPr kumimoji="0" lang="en-US" sz="4600" b="0" i="0" u="none" strike="noStrike" kern="0" cap="none" spc="0" normalizeH="0" baseline="0" noProof="0" smtClean="0">
                  <a:ln>
                    <a:noFill/>
                  </a:ln>
                  <a:solidFill>
                    <a:srgbClr val="787878"/>
                  </a:solidFill>
                  <a:effectLst/>
                  <a:uLnTx/>
                  <a:uFillTx/>
                  <a:latin typeface="Open Sans Light"/>
                  <a:cs typeface="+mn-cs"/>
                </a:endParaRPr>
              </a:p>
            </p:txBody>
          </p:sp>
        </p:grpSp>
      </p:grpSp>
      <p:pic>
        <p:nvPicPr>
          <p:cNvPr id="40" name="Picture 39">
            <a:extLst>
              <a:ext uri="{FF2B5EF4-FFF2-40B4-BE49-F238E27FC236}">
                <a16:creationId xmlns="" xmlns:a16="http://schemas.microsoft.com/office/drawing/2014/main" id="{539A5A18-D0C0-0C45-8F56-17E9B3CCC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9392" y="1844824"/>
            <a:ext cx="1109715" cy="1109715"/>
          </a:xfrm>
          <a:prstGeom prst="rect">
            <a:avLst/>
          </a:prstGeom>
        </p:spPr>
      </p:pic>
    </p:spTree>
    <p:extLst>
      <p:ext uri="{BB962C8B-B14F-4D97-AF65-F5344CB8AC3E}">
        <p14:creationId xmlns:p14="http://schemas.microsoft.com/office/powerpoint/2010/main" val="141033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z="3000" b="1" dirty="0" smtClean="0"/>
              <a:t>Who Can Use the System?</a:t>
            </a:r>
          </a:p>
        </p:txBody>
      </p:sp>
      <p:graphicFrame>
        <p:nvGraphicFramePr>
          <p:cNvPr id="4" name="Content Placeholder 7"/>
          <p:cNvGraphicFramePr>
            <a:graphicFrameLocks noGrp="1"/>
          </p:cNvGraphicFramePr>
          <p:nvPr>
            <p:ph idx="1"/>
          </p:nvPr>
        </p:nvGraphicFramePr>
        <p:xfrm>
          <a:off x="457200" y="1371600"/>
          <a:ext cx="8229600" cy="4352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304800"/>
            <a:ext cx="8229600" cy="1143000"/>
          </a:xfrm>
        </p:spPr>
        <p:txBody>
          <a:bodyPr/>
          <a:lstStyle/>
          <a:p>
            <a:r>
              <a:rPr lang="en-US" altLang="en-US" sz="3000" b="1" dirty="0" smtClean="0"/>
              <a:t>What is the Hague System?</a:t>
            </a:r>
          </a:p>
        </p:txBody>
      </p:sp>
      <p:graphicFrame>
        <p:nvGraphicFramePr>
          <p:cNvPr id="5" name="Content Placeholder 4"/>
          <p:cNvGraphicFramePr>
            <a:graphicFrameLocks noGrp="1"/>
          </p:cNvGraphicFramePr>
          <p:nvPr>
            <p:ph idx="1"/>
          </p:nvPr>
        </p:nvGraphicFramePr>
        <p:xfrm>
          <a:off x="533400" y="1371600"/>
          <a:ext cx="8229600" cy="4352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5D112A4B-6C54-4014-AB10-430366C128B5}"/>
                                            </p:graphicEl>
                                          </p:spTgt>
                                        </p:tgtEl>
                                        <p:attrNameLst>
                                          <p:attrName>style.visibility</p:attrName>
                                        </p:attrNameLst>
                                      </p:cBhvr>
                                      <p:to>
                                        <p:strVal val="visible"/>
                                      </p:to>
                                    </p:set>
                                    <p:animEffect transition="in" filter="fade">
                                      <p:cBhvr>
                                        <p:cTn id="7" dur="500"/>
                                        <p:tgtEl>
                                          <p:spTgt spid="5">
                                            <p:graphicEl>
                                              <a:dgm id="{5D112A4B-6C54-4014-AB10-430366C128B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2EE7E022-1492-4A20-B9CF-91004A91212F}"/>
                                            </p:graphicEl>
                                          </p:spTgt>
                                        </p:tgtEl>
                                        <p:attrNameLst>
                                          <p:attrName>style.visibility</p:attrName>
                                        </p:attrNameLst>
                                      </p:cBhvr>
                                      <p:to>
                                        <p:strVal val="visible"/>
                                      </p:to>
                                    </p:set>
                                    <p:animEffect transition="in" filter="fade">
                                      <p:cBhvr>
                                        <p:cTn id="12" dur="500"/>
                                        <p:tgtEl>
                                          <p:spTgt spid="5">
                                            <p:graphicEl>
                                              <a:dgm id="{2EE7E022-1492-4A20-B9CF-91004A91212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A2A3111F-12F0-4C2C-A937-234EC72F7707}"/>
                                            </p:graphicEl>
                                          </p:spTgt>
                                        </p:tgtEl>
                                        <p:attrNameLst>
                                          <p:attrName>style.visibility</p:attrName>
                                        </p:attrNameLst>
                                      </p:cBhvr>
                                      <p:to>
                                        <p:strVal val="visible"/>
                                      </p:to>
                                    </p:set>
                                    <p:animEffect transition="in" filter="fade">
                                      <p:cBhvr>
                                        <p:cTn id="17" dur="500"/>
                                        <p:tgtEl>
                                          <p:spTgt spid="5">
                                            <p:graphicEl>
                                              <a:dgm id="{A2A3111F-12F0-4C2C-A937-234EC72F770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9F3E89A2-FB45-45D0-86E4-09415F04B5ED}"/>
                                            </p:graphicEl>
                                          </p:spTgt>
                                        </p:tgtEl>
                                        <p:attrNameLst>
                                          <p:attrName>style.visibility</p:attrName>
                                        </p:attrNameLst>
                                      </p:cBhvr>
                                      <p:to>
                                        <p:strVal val="visible"/>
                                      </p:to>
                                    </p:set>
                                    <p:animEffect transition="in" filter="fade">
                                      <p:cBhvr>
                                        <p:cTn id="22" dur="500"/>
                                        <p:tgtEl>
                                          <p:spTgt spid="5">
                                            <p:graphicEl>
                                              <a:dgm id="{9F3E89A2-FB45-45D0-86E4-09415F04B5E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686800" cy="1143000"/>
          </a:xfrm>
        </p:spPr>
        <p:txBody>
          <a:bodyPr/>
          <a:lstStyle/>
          <a:p>
            <a:r>
              <a:rPr lang="en-US" altLang="en-US" sz="3000" b="1" dirty="0" smtClean="0"/>
              <a:t>The Hague System is a Procedural Arrangement</a:t>
            </a:r>
          </a:p>
        </p:txBody>
      </p:sp>
      <p:sp>
        <p:nvSpPr>
          <p:cNvPr id="13315" name="Content Placeholder 2"/>
          <p:cNvSpPr>
            <a:spLocks noGrp="1"/>
          </p:cNvSpPr>
          <p:nvPr>
            <p:ph idx="1"/>
          </p:nvPr>
        </p:nvSpPr>
        <p:spPr>
          <a:xfrm>
            <a:off x="457200" y="1524000"/>
            <a:ext cx="8229600" cy="4602163"/>
          </a:xfrm>
        </p:spPr>
        <p:txBody>
          <a:bodyPr/>
          <a:lstStyle/>
          <a:p>
            <a:pPr marL="0" indent="0">
              <a:buFontTx/>
              <a:buNone/>
            </a:pPr>
            <a:r>
              <a:rPr lang="en-US" altLang="en-US" sz="2600" dirty="0" smtClean="0">
                <a:latin typeface="Calibri" pitchFamily="34" charset="0"/>
              </a:rPr>
              <a:t>Issues such as:</a:t>
            </a:r>
          </a:p>
          <a:p>
            <a:pPr marL="0" indent="0">
              <a:buFontTx/>
              <a:buNone/>
            </a:pPr>
            <a:endParaRPr lang="en-US" altLang="en-US" dirty="0" smtClean="0"/>
          </a:p>
          <a:p>
            <a:pPr marL="0" indent="0">
              <a:buFontTx/>
              <a:buNone/>
            </a:pPr>
            <a:endParaRPr lang="en-US" altLang="en-US" dirty="0" smtClean="0"/>
          </a:p>
          <a:p>
            <a:pPr marL="0" indent="0">
              <a:buFontTx/>
              <a:buNone/>
            </a:pPr>
            <a:endParaRPr lang="en-US" altLang="en-US" dirty="0" smtClean="0"/>
          </a:p>
          <a:p>
            <a:pPr marL="0" indent="0">
              <a:buFontTx/>
              <a:buNone/>
            </a:pPr>
            <a:endParaRPr lang="en-US" altLang="en-US" dirty="0" smtClean="0"/>
          </a:p>
          <a:p>
            <a:pPr marL="0" indent="0">
              <a:buFontTx/>
              <a:buNone/>
            </a:pPr>
            <a:endParaRPr lang="en-US" altLang="en-US" dirty="0" smtClean="0"/>
          </a:p>
          <a:p>
            <a:pPr marL="0" indent="0">
              <a:buFontTx/>
              <a:buNone/>
            </a:pPr>
            <a:endParaRPr lang="en-US" altLang="en-US" dirty="0" smtClean="0"/>
          </a:p>
          <a:p>
            <a:pPr marL="0" indent="0">
              <a:buFontTx/>
              <a:buNone/>
            </a:pPr>
            <a:endParaRPr lang="en-US" altLang="en-US" dirty="0" smtClean="0"/>
          </a:p>
          <a:p>
            <a:pPr marL="0" indent="0">
              <a:buFontTx/>
              <a:buNone/>
            </a:pPr>
            <a:r>
              <a:rPr lang="en-US" altLang="en-US" sz="2600" dirty="0" smtClean="0">
                <a:latin typeface="Calibri" pitchFamily="34" charset="0"/>
              </a:rPr>
              <a:t>are governed by the law of each Contracting Party designated in an international registration</a:t>
            </a:r>
          </a:p>
          <a:p>
            <a:pPr marL="0" indent="0">
              <a:buFontTx/>
              <a:buNone/>
            </a:pPr>
            <a:endParaRPr lang="en-US" altLang="en-US" dirty="0" smtClean="0"/>
          </a:p>
        </p:txBody>
      </p:sp>
      <p:graphicFrame>
        <p:nvGraphicFramePr>
          <p:cNvPr id="4" name="Diagram 3"/>
          <p:cNvGraphicFramePr/>
          <p:nvPr/>
        </p:nvGraphicFramePr>
        <p:xfrm>
          <a:off x="762000" y="2133600"/>
          <a:ext cx="7010400"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C3D5ED54-7873-4AE4-ACEF-29CBC16B2D1B}"/>
                                            </p:graphicEl>
                                          </p:spTgt>
                                        </p:tgtEl>
                                        <p:attrNameLst>
                                          <p:attrName>style.visibility</p:attrName>
                                        </p:attrNameLst>
                                      </p:cBhvr>
                                      <p:to>
                                        <p:strVal val="visible"/>
                                      </p:to>
                                    </p:set>
                                    <p:animEffect transition="in" filter="fade">
                                      <p:cBhvr>
                                        <p:cTn id="7" dur="500"/>
                                        <p:tgtEl>
                                          <p:spTgt spid="4">
                                            <p:graphicEl>
                                              <a:dgm id="{C3D5ED54-7873-4AE4-ACEF-29CBC16B2D1B}"/>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3C8EE141-8657-49B0-81A3-F7113DDEBC96}"/>
                                            </p:graphicEl>
                                          </p:spTgt>
                                        </p:tgtEl>
                                        <p:attrNameLst>
                                          <p:attrName>style.visibility</p:attrName>
                                        </p:attrNameLst>
                                      </p:cBhvr>
                                      <p:to>
                                        <p:strVal val="visible"/>
                                      </p:to>
                                    </p:set>
                                    <p:animEffect transition="in" filter="fade">
                                      <p:cBhvr>
                                        <p:cTn id="10" dur="500"/>
                                        <p:tgtEl>
                                          <p:spTgt spid="4">
                                            <p:graphicEl>
                                              <a:dgm id="{3C8EE141-8657-49B0-81A3-F7113DDEBC96}"/>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E93F6BA9-9EEE-411F-A3D4-4E3D9F8B77F5}"/>
                                            </p:graphicEl>
                                          </p:spTgt>
                                        </p:tgtEl>
                                        <p:attrNameLst>
                                          <p:attrName>style.visibility</p:attrName>
                                        </p:attrNameLst>
                                      </p:cBhvr>
                                      <p:to>
                                        <p:strVal val="visible"/>
                                      </p:to>
                                    </p:set>
                                    <p:animEffect transition="in" filter="fade">
                                      <p:cBhvr>
                                        <p:cTn id="15" dur="500"/>
                                        <p:tgtEl>
                                          <p:spTgt spid="4">
                                            <p:graphicEl>
                                              <a:dgm id="{E93F6BA9-9EEE-411F-A3D4-4E3D9F8B77F5}"/>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8CA5D7AF-455C-429A-813F-F90D63E22673}"/>
                                            </p:graphicEl>
                                          </p:spTgt>
                                        </p:tgtEl>
                                        <p:attrNameLst>
                                          <p:attrName>style.visibility</p:attrName>
                                        </p:attrNameLst>
                                      </p:cBhvr>
                                      <p:to>
                                        <p:strVal val="visible"/>
                                      </p:to>
                                    </p:set>
                                    <p:animEffect transition="in" filter="fade">
                                      <p:cBhvr>
                                        <p:cTn id="18" dur="500"/>
                                        <p:tgtEl>
                                          <p:spTgt spid="4">
                                            <p:graphicEl>
                                              <a:dgm id="{8CA5D7AF-455C-429A-813F-F90D63E22673}"/>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F98D05F0-8EB9-485F-9B37-1C52486069A3}"/>
                                            </p:graphicEl>
                                          </p:spTgt>
                                        </p:tgtEl>
                                        <p:attrNameLst>
                                          <p:attrName>style.visibility</p:attrName>
                                        </p:attrNameLst>
                                      </p:cBhvr>
                                      <p:to>
                                        <p:strVal val="visible"/>
                                      </p:to>
                                    </p:set>
                                    <p:animEffect transition="in" filter="fade">
                                      <p:cBhvr>
                                        <p:cTn id="23" dur="500"/>
                                        <p:tgtEl>
                                          <p:spTgt spid="4">
                                            <p:graphicEl>
                                              <a:dgm id="{F98D05F0-8EB9-485F-9B37-1C52486069A3}"/>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A3DB09EA-950E-4F46-964C-1D8F07A4761D}"/>
                                            </p:graphicEl>
                                          </p:spTgt>
                                        </p:tgtEl>
                                        <p:attrNameLst>
                                          <p:attrName>style.visibility</p:attrName>
                                        </p:attrNameLst>
                                      </p:cBhvr>
                                      <p:to>
                                        <p:strVal val="visible"/>
                                      </p:to>
                                    </p:set>
                                    <p:animEffect transition="in" filter="fade">
                                      <p:cBhvr>
                                        <p:cTn id="26" dur="500"/>
                                        <p:tgtEl>
                                          <p:spTgt spid="4">
                                            <p:graphicEl>
                                              <a:dgm id="{A3DB09EA-950E-4F46-964C-1D8F07A4761D}"/>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315">
                                            <p:txEl>
                                              <p:pRg st="8" end="8"/>
                                            </p:txEl>
                                          </p:spTgt>
                                        </p:tgtEl>
                                        <p:attrNameLst>
                                          <p:attrName>style.visibility</p:attrName>
                                        </p:attrNameLst>
                                      </p:cBhvr>
                                      <p:to>
                                        <p:strVal val="visible"/>
                                      </p:to>
                                    </p:set>
                                    <p:animEffect transition="in" filter="fade">
                                      <p:cBhvr>
                                        <p:cTn id="31" dur="500"/>
                                        <p:tgtEl>
                                          <p:spTgt spid="133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z="3000" b="1" dirty="0" smtClean="0"/>
              <a:t>The International Application</a:t>
            </a:r>
          </a:p>
        </p:txBody>
      </p:sp>
      <p:graphicFrame>
        <p:nvGraphicFramePr>
          <p:cNvPr id="4" name="Content Placeholder 3"/>
          <p:cNvGraphicFramePr>
            <a:graphicFrameLocks noGrp="1"/>
          </p:cNvGraphicFramePr>
          <p:nvPr>
            <p:ph idx="1"/>
          </p:nvPr>
        </p:nvGraphicFramePr>
        <p:xfrm>
          <a:off x="457200" y="1295400"/>
          <a:ext cx="8229600" cy="4352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2462DA0B-2F32-49E1-98F0-72A465AFC31C}"/>
                                            </p:graphicEl>
                                          </p:spTgt>
                                        </p:tgtEl>
                                        <p:attrNameLst>
                                          <p:attrName>style.visibility</p:attrName>
                                        </p:attrNameLst>
                                      </p:cBhvr>
                                      <p:to>
                                        <p:strVal val="visible"/>
                                      </p:to>
                                    </p:set>
                                    <p:animEffect transition="in" filter="fade">
                                      <p:cBhvr>
                                        <p:cTn id="7" dur="1000"/>
                                        <p:tgtEl>
                                          <p:spTgt spid="4">
                                            <p:graphicEl>
                                              <a:dgm id="{2462DA0B-2F32-49E1-98F0-72A465AFC31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891906EB-C423-4249-91E9-ADCDC9B762A3}"/>
                                            </p:graphicEl>
                                          </p:spTgt>
                                        </p:tgtEl>
                                        <p:attrNameLst>
                                          <p:attrName>style.visibility</p:attrName>
                                        </p:attrNameLst>
                                      </p:cBhvr>
                                      <p:to>
                                        <p:strVal val="visible"/>
                                      </p:to>
                                    </p:set>
                                    <p:animEffect transition="in" filter="fade">
                                      <p:cBhvr>
                                        <p:cTn id="12" dur="1000"/>
                                        <p:tgtEl>
                                          <p:spTgt spid="4">
                                            <p:graphicEl>
                                              <a:dgm id="{891906EB-C423-4249-91E9-ADCDC9B762A3}"/>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C7CAEF47-E3C3-4823-AD96-7EB5F3DBEDC4}"/>
                                            </p:graphicEl>
                                          </p:spTgt>
                                        </p:tgtEl>
                                        <p:attrNameLst>
                                          <p:attrName>style.visibility</p:attrName>
                                        </p:attrNameLst>
                                      </p:cBhvr>
                                      <p:to>
                                        <p:strVal val="visible"/>
                                      </p:to>
                                    </p:set>
                                    <p:animEffect transition="in" filter="fade">
                                      <p:cBhvr>
                                        <p:cTn id="15" dur="1000"/>
                                        <p:tgtEl>
                                          <p:spTgt spid="4">
                                            <p:graphicEl>
                                              <a:dgm id="{C7CAEF47-E3C3-4823-AD96-7EB5F3DBEDC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8988EEDD-4843-4627-8EEF-594C043232CA}"/>
                                            </p:graphicEl>
                                          </p:spTgt>
                                        </p:tgtEl>
                                        <p:attrNameLst>
                                          <p:attrName>style.visibility</p:attrName>
                                        </p:attrNameLst>
                                      </p:cBhvr>
                                      <p:to>
                                        <p:strVal val="visible"/>
                                      </p:to>
                                    </p:set>
                                    <p:animEffect transition="in" filter="fade">
                                      <p:cBhvr>
                                        <p:cTn id="20" dur="1000"/>
                                        <p:tgtEl>
                                          <p:spTgt spid="4">
                                            <p:graphicEl>
                                              <a:dgm id="{8988EEDD-4843-4627-8EEF-594C043232CA}"/>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089689C5-C7EE-40D4-874A-E7A5967CE061}"/>
                                            </p:graphicEl>
                                          </p:spTgt>
                                        </p:tgtEl>
                                        <p:attrNameLst>
                                          <p:attrName>style.visibility</p:attrName>
                                        </p:attrNameLst>
                                      </p:cBhvr>
                                      <p:to>
                                        <p:strVal val="visible"/>
                                      </p:to>
                                    </p:set>
                                    <p:animEffect transition="in" filter="fade">
                                      <p:cBhvr>
                                        <p:cTn id="23" dur="1000"/>
                                        <p:tgtEl>
                                          <p:spTgt spid="4">
                                            <p:graphicEl>
                                              <a:dgm id="{089689C5-C7EE-40D4-874A-E7A5967CE061}"/>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2BB7B935-BE22-4993-AF13-D27A75460D50}"/>
                                            </p:graphicEl>
                                          </p:spTgt>
                                        </p:tgtEl>
                                        <p:attrNameLst>
                                          <p:attrName>style.visibility</p:attrName>
                                        </p:attrNameLst>
                                      </p:cBhvr>
                                      <p:to>
                                        <p:strVal val="visible"/>
                                      </p:to>
                                    </p:set>
                                    <p:animEffect transition="in" filter="fade">
                                      <p:cBhvr>
                                        <p:cTn id="28" dur="1000"/>
                                        <p:tgtEl>
                                          <p:spTgt spid="4">
                                            <p:graphicEl>
                                              <a:dgm id="{2BB7B935-BE22-4993-AF13-D27A75460D50}"/>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6842CF53-40C2-4E25-9E38-91C73C49ADBB}"/>
                                            </p:graphicEl>
                                          </p:spTgt>
                                        </p:tgtEl>
                                        <p:attrNameLst>
                                          <p:attrName>style.visibility</p:attrName>
                                        </p:attrNameLst>
                                      </p:cBhvr>
                                      <p:to>
                                        <p:strVal val="visible"/>
                                      </p:to>
                                    </p:set>
                                    <p:animEffect transition="in" filter="fade">
                                      <p:cBhvr>
                                        <p:cTn id="31" dur="1000"/>
                                        <p:tgtEl>
                                          <p:spTgt spid="4">
                                            <p:graphicEl>
                                              <a:dgm id="{6842CF53-40C2-4E25-9E38-91C73C49ADB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ipogvafs01\redirected$\asher\Documents\Presentations\Second US Delegation (25 April)\Google-U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476672"/>
            <a:ext cx="3236838" cy="5635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7585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z="3000" b="1" dirty="0" smtClean="0"/>
              <a:t>The Hague System Procedure: </a:t>
            </a:r>
            <a:br>
              <a:rPr lang="en-US" altLang="en-US" sz="3000" b="1" dirty="0" smtClean="0"/>
            </a:br>
            <a:r>
              <a:rPr lang="en-US" altLang="en-US" sz="3000" b="1" dirty="0" smtClean="0"/>
              <a:t>Role of the International Bureau</a:t>
            </a:r>
          </a:p>
        </p:txBody>
      </p:sp>
      <p:graphicFrame>
        <p:nvGraphicFramePr>
          <p:cNvPr id="4" name="Content Placeholder 3"/>
          <p:cNvGraphicFramePr>
            <a:graphicFrameLocks noGrp="1"/>
          </p:cNvGraphicFramePr>
          <p:nvPr>
            <p:ph idx="1"/>
          </p:nvPr>
        </p:nvGraphicFramePr>
        <p:xfrm>
          <a:off x="457200" y="1447801"/>
          <a:ext cx="8229600" cy="3352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364" name="Rectangle 4"/>
          <p:cNvSpPr>
            <a:spLocks noChangeArrowheads="1"/>
          </p:cNvSpPr>
          <p:nvPr/>
        </p:nvSpPr>
        <p:spPr bwMode="auto">
          <a:xfrm>
            <a:off x="223838" y="4876800"/>
            <a:ext cx="8915400"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Blip>
                <a:blip r:embed="rId7"/>
              </a:buBlip>
              <a:defRPr sz="2400">
                <a:solidFill>
                  <a:schemeClr val="tx1"/>
                </a:solidFill>
                <a:latin typeface="Arial" charset="0"/>
                <a:cs typeface="Arial" charset="0"/>
              </a:defRPr>
            </a:lvl1pPr>
            <a:lvl2pPr marL="742950" indent="-285750" algn="l" eaLnBrk="0" hangingPunct="0">
              <a:spcBef>
                <a:spcPct val="20000"/>
              </a:spcBef>
              <a:buBlip>
                <a:blip r:embed="rId7"/>
              </a:buBlip>
              <a:defRPr sz="2400">
                <a:solidFill>
                  <a:schemeClr val="tx1"/>
                </a:solidFill>
                <a:latin typeface="Arial" charset="0"/>
                <a:cs typeface="Arial" charset="0"/>
              </a:defRPr>
            </a:lvl2pPr>
            <a:lvl3pPr marL="1143000" indent="-228600" algn="l" eaLnBrk="0" hangingPunct="0">
              <a:spcBef>
                <a:spcPct val="20000"/>
              </a:spcBef>
              <a:buBlip>
                <a:blip r:embed="rId7"/>
              </a:buBlip>
              <a:defRPr sz="2400">
                <a:solidFill>
                  <a:schemeClr val="tx1"/>
                </a:solidFill>
                <a:latin typeface="Arial" charset="0"/>
                <a:cs typeface="Arial" charset="0"/>
              </a:defRPr>
            </a:lvl3pPr>
            <a:lvl4pPr marL="1600200" indent="-228600" algn="l" eaLnBrk="0" hangingPunct="0">
              <a:spcBef>
                <a:spcPct val="20000"/>
              </a:spcBef>
              <a:buBlip>
                <a:blip r:embed="rId7"/>
              </a:buBlip>
              <a:defRPr sz="2400">
                <a:solidFill>
                  <a:schemeClr val="tx1"/>
                </a:solidFill>
                <a:latin typeface="Arial" charset="0"/>
                <a:cs typeface="Arial" charset="0"/>
              </a:defRPr>
            </a:lvl4pPr>
            <a:lvl5pPr marL="2057400" indent="-228600" algn="l" eaLnBrk="0" hangingPunct="0">
              <a:spcBef>
                <a:spcPct val="20000"/>
              </a:spcBef>
              <a:buBlip>
                <a:blip r:embed="rId7"/>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7"/>
              </a:buBlip>
              <a:defRPr sz="2400">
                <a:solidFill>
                  <a:schemeClr val="tx1"/>
                </a:solidFill>
                <a:latin typeface="Arial" charset="0"/>
                <a:cs typeface="Arial" charset="0"/>
              </a:defRPr>
            </a:lvl9pPr>
          </a:lstStyle>
          <a:p>
            <a:pPr algn="just" eaLnBrk="1" hangingPunct="1">
              <a:spcBef>
                <a:spcPct val="50000"/>
              </a:spcBef>
              <a:buFontTx/>
              <a:buNone/>
            </a:pPr>
            <a:r>
              <a:rPr lang="en-US" altLang="en-US" sz="1400" b="1" dirty="0">
                <a:solidFill>
                  <a:srgbClr val="002060"/>
                </a:solidFill>
              </a:rPr>
              <a:t>If the International Bureau finds that the international  application does not fulfill the applicable requirements, it invites the applicant to make the required corrections within three months from the date of invitation sent by the International Bureau.</a:t>
            </a:r>
          </a:p>
          <a:p>
            <a:pPr algn="just" eaLnBrk="1" hangingPunct="1">
              <a:spcBef>
                <a:spcPct val="50000"/>
              </a:spcBef>
              <a:buFontTx/>
              <a:buNone/>
            </a:pPr>
            <a:r>
              <a:rPr lang="en-US" altLang="en-US" sz="1400" b="1" dirty="0">
                <a:solidFill>
                  <a:srgbClr val="002060"/>
                </a:solidFill>
              </a:rPr>
              <a:t>International registration has the same effect as a regularly-filed application in all designated Contracting Parties.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66DA4609-C891-42D8-A506-19CBF30F5BD7}"/>
                                            </p:graphicEl>
                                          </p:spTgt>
                                        </p:tgtEl>
                                        <p:attrNameLst>
                                          <p:attrName>style.visibility</p:attrName>
                                        </p:attrNameLst>
                                      </p:cBhvr>
                                      <p:to>
                                        <p:strVal val="visible"/>
                                      </p:to>
                                    </p:set>
                                    <p:animEffect transition="in" filter="fade">
                                      <p:cBhvr>
                                        <p:cTn id="7" dur="750"/>
                                        <p:tgtEl>
                                          <p:spTgt spid="4">
                                            <p:graphicEl>
                                              <a:dgm id="{66DA4609-C891-42D8-A506-19CBF30F5BD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80E098E4-2BA4-49CB-A9C6-CFA9E0F33BEA}"/>
                                            </p:graphicEl>
                                          </p:spTgt>
                                        </p:tgtEl>
                                        <p:attrNameLst>
                                          <p:attrName>style.visibility</p:attrName>
                                        </p:attrNameLst>
                                      </p:cBhvr>
                                      <p:to>
                                        <p:strVal val="visible"/>
                                      </p:to>
                                    </p:set>
                                    <p:animEffect transition="in" filter="fade">
                                      <p:cBhvr>
                                        <p:cTn id="12" dur="750"/>
                                        <p:tgtEl>
                                          <p:spTgt spid="4">
                                            <p:graphicEl>
                                              <a:dgm id="{80E098E4-2BA4-49CB-A9C6-CFA9E0F33BEA}"/>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727E1C5C-5286-4D21-B4E1-D92F56C63804}"/>
                                            </p:graphicEl>
                                          </p:spTgt>
                                        </p:tgtEl>
                                        <p:attrNameLst>
                                          <p:attrName>style.visibility</p:attrName>
                                        </p:attrNameLst>
                                      </p:cBhvr>
                                      <p:to>
                                        <p:strVal val="visible"/>
                                      </p:to>
                                    </p:set>
                                    <p:animEffect transition="in" filter="fade">
                                      <p:cBhvr>
                                        <p:cTn id="15" dur="750"/>
                                        <p:tgtEl>
                                          <p:spTgt spid="4">
                                            <p:graphicEl>
                                              <a:dgm id="{727E1C5C-5286-4D21-B4E1-D92F56C6380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4D6D3DAD-2A77-4BBB-B2CC-445CD92E23E2}"/>
                                            </p:graphicEl>
                                          </p:spTgt>
                                        </p:tgtEl>
                                        <p:attrNameLst>
                                          <p:attrName>style.visibility</p:attrName>
                                        </p:attrNameLst>
                                      </p:cBhvr>
                                      <p:to>
                                        <p:strVal val="visible"/>
                                      </p:to>
                                    </p:set>
                                    <p:animEffect transition="in" filter="fade">
                                      <p:cBhvr>
                                        <p:cTn id="20" dur="750"/>
                                        <p:tgtEl>
                                          <p:spTgt spid="4">
                                            <p:graphicEl>
                                              <a:dgm id="{4D6D3DAD-2A77-4BBB-B2CC-445CD92E23E2}"/>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2A3C6B22-DCDD-4403-BBB0-CD7BE4E25F6A}"/>
                                            </p:graphicEl>
                                          </p:spTgt>
                                        </p:tgtEl>
                                        <p:attrNameLst>
                                          <p:attrName>style.visibility</p:attrName>
                                        </p:attrNameLst>
                                      </p:cBhvr>
                                      <p:to>
                                        <p:strVal val="visible"/>
                                      </p:to>
                                    </p:set>
                                    <p:animEffect transition="in" filter="fade">
                                      <p:cBhvr>
                                        <p:cTn id="23" dur="750"/>
                                        <p:tgtEl>
                                          <p:spTgt spid="4">
                                            <p:graphicEl>
                                              <a:dgm id="{2A3C6B22-DCDD-4403-BBB0-CD7BE4E25F6A}"/>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FBA5E4A4-88B3-48C2-ABAC-CABD792802D0}"/>
                                            </p:graphicEl>
                                          </p:spTgt>
                                        </p:tgtEl>
                                        <p:attrNameLst>
                                          <p:attrName>style.visibility</p:attrName>
                                        </p:attrNameLst>
                                      </p:cBhvr>
                                      <p:to>
                                        <p:strVal val="visible"/>
                                      </p:to>
                                    </p:set>
                                    <p:animEffect transition="in" filter="fade">
                                      <p:cBhvr>
                                        <p:cTn id="28" dur="750"/>
                                        <p:tgtEl>
                                          <p:spTgt spid="4">
                                            <p:graphicEl>
                                              <a:dgm id="{FBA5E4A4-88B3-48C2-ABAC-CABD792802D0}"/>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A3BA0692-721F-450A-9409-CED39F27D7BF}"/>
                                            </p:graphicEl>
                                          </p:spTgt>
                                        </p:tgtEl>
                                        <p:attrNameLst>
                                          <p:attrName>style.visibility</p:attrName>
                                        </p:attrNameLst>
                                      </p:cBhvr>
                                      <p:to>
                                        <p:strVal val="visible"/>
                                      </p:to>
                                    </p:set>
                                    <p:animEffect transition="in" filter="fade">
                                      <p:cBhvr>
                                        <p:cTn id="31" dur="750"/>
                                        <p:tgtEl>
                                          <p:spTgt spid="4">
                                            <p:graphicEl>
                                              <a:dgm id="{A3BA0692-721F-450A-9409-CED39F27D7BF}"/>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graphicEl>
                                              <a:dgm id="{3174DA75-1123-48CD-BB63-3E9846684827}"/>
                                            </p:graphicEl>
                                          </p:spTgt>
                                        </p:tgtEl>
                                        <p:attrNameLst>
                                          <p:attrName>style.visibility</p:attrName>
                                        </p:attrNameLst>
                                      </p:cBhvr>
                                      <p:to>
                                        <p:strVal val="visible"/>
                                      </p:to>
                                    </p:set>
                                    <p:animEffect transition="in" filter="fade">
                                      <p:cBhvr>
                                        <p:cTn id="36" dur="750"/>
                                        <p:tgtEl>
                                          <p:spTgt spid="4">
                                            <p:graphicEl>
                                              <a:dgm id="{3174DA75-1123-48CD-BB63-3E9846684827}"/>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graphicEl>
                                              <a:dgm id="{498008A4-6A33-4CFA-8B8A-32A438B374A5}"/>
                                            </p:graphicEl>
                                          </p:spTgt>
                                        </p:tgtEl>
                                        <p:attrNameLst>
                                          <p:attrName>style.visibility</p:attrName>
                                        </p:attrNameLst>
                                      </p:cBhvr>
                                      <p:to>
                                        <p:strVal val="visible"/>
                                      </p:to>
                                    </p:set>
                                    <p:animEffect transition="in" filter="fade">
                                      <p:cBhvr>
                                        <p:cTn id="39" dur="750"/>
                                        <p:tgtEl>
                                          <p:spTgt spid="4">
                                            <p:graphicEl>
                                              <a:dgm id="{498008A4-6A33-4CFA-8B8A-32A438B374A5}"/>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364"/>
                                        </p:tgtEl>
                                        <p:attrNameLst>
                                          <p:attrName>style.visibility</p:attrName>
                                        </p:attrNameLst>
                                      </p:cBhvr>
                                      <p:to>
                                        <p:strVal val="visible"/>
                                      </p:to>
                                    </p:set>
                                    <p:animEffect transition="in" filter="fade">
                                      <p:cBhvr>
                                        <p:cTn id="44"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1536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28600"/>
            <a:ext cx="8229600" cy="944563"/>
          </a:xfrm>
        </p:spPr>
        <p:txBody>
          <a:bodyPr/>
          <a:lstStyle/>
          <a:p>
            <a:r>
              <a:rPr lang="en-US" altLang="en-US" sz="3000" b="1" dirty="0" smtClean="0"/>
              <a:t>The Hague System Procedure (II)</a:t>
            </a:r>
          </a:p>
        </p:txBody>
      </p:sp>
      <p:graphicFrame>
        <p:nvGraphicFramePr>
          <p:cNvPr id="4" name="Content Placeholder 3"/>
          <p:cNvGraphicFramePr>
            <a:graphicFrameLocks noGrp="1"/>
          </p:cNvGraphicFramePr>
          <p:nvPr>
            <p:ph idx="1"/>
          </p:nvPr>
        </p:nvGraphicFramePr>
        <p:xfrm>
          <a:off x="457200" y="1143000"/>
          <a:ext cx="8229600" cy="2493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nvGraphicFramePr>
        <p:xfrm>
          <a:off x="457200" y="3733800"/>
          <a:ext cx="8229600" cy="2286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z="3000" b="1" dirty="0" smtClean="0"/>
              <a:t>The Hague System Procedure (III)</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68989497"/>
              </p:ext>
            </p:extLst>
          </p:nvPr>
        </p:nvGraphicFramePr>
        <p:xfrm>
          <a:off x="457200" y="1524000"/>
          <a:ext cx="8229600" cy="4352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E18CAA41-0DC9-474C-93B7-A31F47040F16}"/>
                                            </p:graphicEl>
                                          </p:spTgt>
                                        </p:tgtEl>
                                        <p:attrNameLst>
                                          <p:attrName>style.visibility</p:attrName>
                                        </p:attrNameLst>
                                      </p:cBhvr>
                                      <p:to>
                                        <p:strVal val="visible"/>
                                      </p:to>
                                    </p:set>
                                    <p:animEffect transition="in" filter="fade">
                                      <p:cBhvr>
                                        <p:cTn id="7" dur="500"/>
                                        <p:tgtEl>
                                          <p:spTgt spid="4">
                                            <p:graphicEl>
                                              <a:dgm id="{E18CAA41-0DC9-474C-93B7-A31F47040F16}"/>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4B8A51AE-D6E2-46CB-AB35-D1CBAB9B61C5}"/>
                                            </p:graphicEl>
                                          </p:spTgt>
                                        </p:tgtEl>
                                        <p:attrNameLst>
                                          <p:attrName>style.visibility</p:attrName>
                                        </p:attrNameLst>
                                      </p:cBhvr>
                                      <p:to>
                                        <p:strVal val="visible"/>
                                      </p:to>
                                    </p:set>
                                    <p:animEffect transition="in" filter="fade">
                                      <p:cBhvr>
                                        <p:cTn id="10" dur="500"/>
                                        <p:tgtEl>
                                          <p:spTgt spid="4">
                                            <p:graphicEl>
                                              <a:dgm id="{4B8A51AE-D6E2-46CB-AB35-D1CBAB9B61C5}"/>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4E1807C2-D4EE-407F-813C-2A4C4B29EE57}"/>
                                            </p:graphicEl>
                                          </p:spTgt>
                                        </p:tgtEl>
                                        <p:attrNameLst>
                                          <p:attrName>style.visibility</p:attrName>
                                        </p:attrNameLst>
                                      </p:cBhvr>
                                      <p:to>
                                        <p:strVal val="visible"/>
                                      </p:to>
                                    </p:set>
                                    <p:animEffect transition="in" filter="fade">
                                      <p:cBhvr>
                                        <p:cTn id="15" dur="500"/>
                                        <p:tgtEl>
                                          <p:spTgt spid="4">
                                            <p:graphicEl>
                                              <a:dgm id="{4E1807C2-D4EE-407F-813C-2A4C4B29EE57}"/>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AD23D503-A921-4A33-9744-39E10C7E0A98}"/>
                                            </p:graphicEl>
                                          </p:spTgt>
                                        </p:tgtEl>
                                        <p:attrNameLst>
                                          <p:attrName>style.visibility</p:attrName>
                                        </p:attrNameLst>
                                      </p:cBhvr>
                                      <p:to>
                                        <p:strVal val="visible"/>
                                      </p:to>
                                    </p:set>
                                    <p:animEffect transition="in" filter="fade">
                                      <p:cBhvr>
                                        <p:cTn id="18" dur="500"/>
                                        <p:tgtEl>
                                          <p:spTgt spid="4">
                                            <p:graphicEl>
                                              <a:dgm id="{AD23D503-A921-4A33-9744-39E10C7E0A98}"/>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graphicEl>
                                              <a:dgm id="{8663B624-E39B-4798-8870-1AD2F2C21059}"/>
                                            </p:graphicEl>
                                          </p:spTgt>
                                        </p:tgtEl>
                                        <p:attrNameLst>
                                          <p:attrName>style.visibility</p:attrName>
                                        </p:attrNameLst>
                                      </p:cBhvr>
                                      <p:to>
                                        <p:strVal val="visible"/>
                                      </p:to>
                                    </p:set>
                                    <p:animEffect transition="in" filter="fade">
                                      <p:cBhvr>
                                        <p:cTn id="21" dur="500"/>
                                        <p:tgtEl>
                                          <p:spTgt spid="4">
                                            <p:graphicEl>
                                              <a:dgm id="{8663B624-E39B-4798-8870-1AD2F2C21059}"/>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graphicEl>
                                              <a:dgm id="{96E8381E-3130-4F33-B60F-A109773D9EF1}"/>
                                            </p:graphicEl>
                                          </p:spTgt>
                                        </p:tgtEl>
                                        <p:attrNameLst>
                                          <p:attrName>style.visibility</p:attrName>
                                        </p:attrNameLst>
                                      </p:cBhvr>
                                      <p:to>
                                        <p:strVal val="visible"/>
                                      </p:to>
                                    </p:set>
                                    <p:animEffect transition="in" filter="fade">
                                      <p:cBhvr>
                                        <p:cTn id="26" dur="500"/>
                                        <p:tgtEl>
                                          <p:spTgt spid="4">
                                            <p:graphicEl>
                                              <a:dgm id="{96E8381E-3130-4F33-B60F-A109773D9EF1}"/>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graphicEl>
                                              <a:dgm id="{BDB0EC53-8A31-45E6-94E6-D42A16E09F78}"/>
                                            </p:graphicEl>
                                          </p:spTgt>
                                        </p:tgtEl>
                                        <p:attrNameLst>
                                          <p:attrName>style.visibility</p:attrName>
                                        </p:attrNameLst>
                                      </p:cBhvr>
                                      <p:to>
                                        <p:strVal val="visible"/>
                                      </p:to>
                                    </p:set>
                                    <p:animEffect transition="in" filter="fade">
                                      <p:cBhvr>
                                        <p:cTn id="29" dur="500"/>
                                        <p:tgtEl>
                                          <p:spTgt spid="4">
                                            <p:graphicEl>
                                              <a:dgm id="{BDB0EC53-8A31-45E6-94E6-D42A16E09F78}"/>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graphicEl>
                                              <a:dgm id="{A4871596-B6F3-4D07-85C5-E13AA94825B1}"/>
                                            </p:graphicEl>
                                          </p:spTgt>
                                        </p:tgtEl>
                                        <p:attrNameLst>
                                          <p:attrName>style.visibility</p:attrName>
                                        </p:attrNameLst>
                                      </p:cBhvr>
                                      <p:to>
                                        <p:strVal val="visible"/>
                                      </p:to>
                                    </p:set>
                                    <p:animEffect transition="in" filter="fade">
                                      <p:cBhvr>
                                        <p:cTn id="32" dur="500"/>
                                        <p:tgtEl>
                                          <p:spTgt spid="4">
                                            <p:graphicEl>
                                              <a:dgm id="{A4871596-B6F3-4D07-85C5-E13AA94825B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rev="1"/>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04800"/>
            <a:ext cx="8229600" cy="1143000"/>
          </a:xfrm>
        </p:spPr>
        <p:txBody>
          <a:bodyPr/>
          <a:lstStyle/>
          <a:p>
            <a:r>
              <a:rPr lang="en-US" altLang="en-US" sz="3000" b="1" dirty="0" smtClean="0"/>
              <a:t>General Advantages of the Hague System</a:t>
            </a:r>
          </a:p>
        </p:txBody>
      </p:sp>
      <p:graphicFrame>
        <p:nvGraphicFramePr>
          <p:cNvPr id="4" name="Content Placeholder 3"/>
          <p:cNvGraphicFramePr>
            <a:graphicFrameLocks noGrp="1"/>
          </p:cNvGraphicFramePr>
          <p:nvPr>
            <p:ph idx="1"/>
          </p:nvPr>
        </p:nvGraphicFramePr>
        <p:xfrm>
          <a:off x="457200" y="1295400"/>
          <a:ext cx="8229600" cy="4352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763" y="0"/>
            <a:ext cx="3319462" cy="3352800"/>
          </a:xfrm>
        </p:spPr>
      </p:pic>
      <p:sp>
        <p:nvSpPr>
          <p:cNvPr id="5" name="Rectangle 4"/>
          <p:cNvSpPr/>
          <p:nvPr/>
        </p:nvSpPr>
        <p:spPr>
          <a:xfrm>
            <a:off x="3906838" y="2924175"/>
            <a:ext cx="3348037" cy="554038"/>
          </a:xfrm>
          <a:prstGeom prst="rect">
            <a:avLst/>
          </a:prstGeom>
        </p:spPr>
        <p:txBody>
          <a:bodyPr wrap="none">
            <a:spAutoFit/>
          </a:bodyPr>
          <a:lstStyle/>
          <a:p>
            <a:pPr algn="l">
              <a:defRPr/>
            </a:pPr>
            <a:r>
              <a:rPr lang="en-US" sz="3000" b="1" dirty="0">
                <a:solidFill>
                  <a:srgbClr val="70899B"/>
                </a:solidFill>
                <a:latin typeface="+mj-lt"/>
              </a:rPr>
              <a:t>Legal Framework</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3"/>
          <p:cNvGrpSpPr>
            <a:grpSpLocks/>
          </p:cNvGrpSpPr>
          <p:nvPr/>
        </p:nvGrpSpPr>
        <p:grpSpPr bwMode="auto">
          <a:xfrm>
            <a:off x="595313" y="652463"/>
            <a:ext cx="7761287" cy="2495550"/>
            <a:chOff x="1163729" y="1524008"/>
            <a:chExt cx="7223271" cy="2495829"/>
          </a:xfrm>
        </p:grpSpPr>
        <p:sp>
          <p:nvSpPr>
            <p:cNvPr id="8" name="Freeform 7"/>
            <p:cNvSpPr/>
            <p:nvPr/>
          </p:nvSpPr>
          <p:spPr>
            <a:xfrm>
              <a:off x="3441963" y="1524008"/>
              <a:ext cx="2584066" cy="987535"/>
            </a:xfrm>
            <a:custGeom>
              <a:avLst/>
              <a:gdLst>
                <a:gd name="connsiteX0" fmla="*/ 0 w 2584214"/>
                <a:gd name="connsiteY0" fmla="*/ 0 h 987299"/>
                <a:gd name="connsiteX1" fmla="*/ 2584214 w 2584214"/>
                <a:gd name="connsiteY1" fmla="*/ 0 h 987299"/>
                <a:gd name="connsiteX2" fmla="*/ 2584214 w 2584214"/>
                <a:gd name="connsiteY2" fmla="*/ 987299 h 987299"/>
                <a:gd name="connsiteX3" fmla="*/ 0 w 2584214"/>
                <a:gd name="connsiteY3" fmla="*/ 987299 h 987299"/>
                <a:gd name="connsiteX4" fmla="*/ 0 w 2584214"/>
                <a:gd name="connsiteY4" fmla="*/ 0 h 987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214" h="987299">
                  <a:moveTo>
                    <a:pt x="0" y="0"/>
                  </a:moveTo>
                  <a:lnTo>
                    <a:pt x="2584214" y="0"/>
                  </a:lnTo>
                  <a:lnTo>
                    <a:pt x="2584214" y="987299"/>
                  </a:lnTo>
                  <a:lnTo>
                    <a:pt x="0" y="987299"/>
                  </a:lnTo>
                  <a:lnTo>
                    <a:pt x="0" y="0"/>
                  </a:lnTo>
                  <a:close/>
                </a:path>
              </a:pathLst>
            </a:custGeom>
            <a:solidFill>
              <a:srgbClr val="0070C0"/>
            </a:solidFill>
            <a:ln w="31750">
              <a:solidFill>
                <a:srgbClr val="0070C0"/>
              </a:solidFill>
            </a:ln>
            <a:effectLst>
              <a:outerShdw blurRad="50800" dist="50800" dir="5400000" algn="ctr" rotWithShape="0">
                <a:schemeClr val="bg1"/>
              </a:outerShdw>
            </a:effectLst>
          </p:spPr>
          <p:style>
            <a:lnRef idx="2">
              <a:scrgbClr r="0" g="0" b="0"/>
            </a:lnRef>
            <a:fillRef idx="1">
              <a:scrgbClr r="0" g="0" b="0"/>
            </a:fillRef>
            <a:effectRef idx="0">
              <a:scrgbClr r="0" g="0" b="0"/>
            </a:effectRef>
            <a:fontRef idx="minor">
              <a:schemeClr val="lt1"/>
            </a:fontRef>
          </p:style>
          <p:txBody>
            <a:bodyPr lIns="19050" tIns="19050" rIns="19050" bIns="19050" spcCol="1270" anchor="ctr"/>
            <a:lstStyle/>
            <a:p>
              <a:pPr defTabSz="1333500">
                <a:lnSpc>
                  <a:spcPct val="90000"/>
                </a:lnSpc>
                <a:spcBef>
                  <a:spcPct val="0"/>
                </a:spcBef>
                <a:spcAft>
                  <a:spcPct val="35000"/>
                </a:spcAft>
                <a:defRPr/>
              </a:pPr>
              <a:r>
                <a:rPr lang="en-US" sz="3000" dirty="0">
                  <a:latin typeface="Calibri" panose="020F0502020204030204" pitchFamily="34" charset="0"/>
                </a:rPr>
                <a:t>Hague Agreement</a:t>
              </a:r>
            </a:p>
          </p:txBody>
        </p:sp>
        <p:sp>
          <p:nvSpPr>
            <p:cNvPr id="10" name="Freeform 9"/>
            <p:cNvSpPr/>
            <p:nvPr/>
          </p:nvSpPr>
          <p:spPr>
            <a:xfrm>
              <a:off x="1163729" y="3032302"/>
              <a:ext cx="2584066" cy="987535"/>
            </a:xfrm>
            <a:custGeom>
              <a:avLst/>
              <a:gdLst>
                <a:gd name="connsiteX0" fmla="*/ 0 w 2584214"/>
                <a:gd name="connsiteY0" fmla="*/ 0 h 987299"/>
                <a:gd name="connsiteX1" fmla="*/ 2584214 w 2584214"/>
                <a:gd name="connsiteY1" fmla="*/ 0 h 987299"/>
                <a:gd name="connsiteX2" fmla="*/ 2584214 w 2584214"/>
                <a:gd name="connsiteY2" fmla="*/ 987299 h 987299"/>
                <a:gd name="connsiteX3" fmla="*/ 0 w 2584214"/>
                <a:gd name="connsiteY3" fmla="*/ 987299 h 987299"/>
                <a:gd name="connsiteX4" fmla="*/ 0 w 2584214"/>
                <a:gd name="connsiteY4" fmla="*/ 0 h 987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214" h="987299">
                  <a:moveTo>
                    <a:pt x="0" y="0"/>
                  </a:moveTo>
                  <a:lnTo>
                    <a:pt x="2584214" y="0"/>
                  </a:lnTo>
                  <a:lnTo>
                    <a:pt x="2584214" y="987299"/>
                  </a:lnTo>
                  <a:lnTo>
                    <a:pt x="0" y="987299"/>
                  </a:lnTo>
                  <a:lnTo>
                    <a:pt x="0" y="0"/>
                  </a:lnTo>
                  <a:close/>
                </a:path>
              </a:pathLst>
            </a:custGeom>
            <a:solidFill>
              <a:srgbClr val="0070C0"/>
            </a:solidFill>
            <a:ln w="31750">
              <a:solidFill>
                <a:srgbClr val="0070C0"/>
              </a:solidFill>
            </a:ln>
            <a:effectLst>
              <a:outerShdw blurRad="50800" dist="50800" dir="5400000" algn="ctr" rotWithShape="0">
                <a:schemeClr val="bg1"/>
              </a:outerShdw>
            </a:effectLst>
          </p:spPr>
          <p:style>
            <a:lnRef idx="2">
              <a:scrgbClr r="0" g="0" b="0"/>
            </a:lnRef>
            <a:fillRef idx="1">
              <a:scrgbClr r="0" g="0" b="0"/>
            </a:fillRef>
            <a:effectRef idx="0">
              <a:scrgbClr r="0" g="0" b="0"/>
            </a:effectRef>
            <a:fontRef idx="minor">
              <a:schemeClr val="lt1"/>
            </a:fontRef>
          </p:style>
          <p:txBody>
            <a:bodyPr lIns="15240" tIns="15240" rIns="15240" bIns="15240" spcCol="1270" anchor="ctr"/>
            <a:lstStyle/>
            <a:p>
              <a:pPr defTabSz="1066800">
                <a:lnSpc>
                  <a:spcPct val="90000"/>
                </a:lnSpc>
                <a:spcBef>
                  <a:spcPct val="0"/>
                </a:spcBef>
                <a:spcAft>
                  <a:spcPct val="35000"/>
                </a:spcAft>
                <a:defRPr/>
              </a:pPr>
              <a:r>
                <a:rPr lang="en-US" sz="2400" dirty="0">
                  <a:latin typeface="Calibri" panose="020F0502020204030204" pitchFamily="34" charset="0"/>
                </a:rPr>
                <a:t>Hague Act (1960)</a:t>
              </a:r>
            </a:p>
          </p:txBody>
        </p:sp>
        <p:sp>
          <p:nvSpPr>
            <p:cNvPr id="11" name="Freeform 10"/>
            <p:cNvSpPr/>
            <p:nvPr/>
          </p:nvSpPr>
          <p:spPr>
            <a:xfrm>
              <a:off x="5802934" y="3022776"/>
              <a:ext cx="2584066" cy="987535"/>
            </a:xfrm>
            <a:custGeom>
              <a:avLst/>
              <a:gdLst>
                <a:gd name="connsiteX0" fmla="*/ 0 w 2584214"/>
                <a:gd name="connsiteY0" fmla="*/ 0 h 987299"/>
                <a:gd name="connsiteX1" fmla="*/ 2584214 w 2584214"/>
                <a:gd name="connsiteY1" fmla="*/ 0 h 987299"/>
                <a:gd name="connsiteX2" fmla="*/ 2584214 w 2584214"/>
                <a:gd name="connsiteY2" fmla="*/ 987299 h 987299"/>
                <a:gd name="connsiteX3" fmla="*/ 0 w 2584214"/>
                <a:gd name="connsiteY3" fmla="*/ 987299 h 987299"/>
                <a:gd name="connsiteX4" fmla="*/ 0 w 2584214"/>
                <a:gd name="connsiteY4" fmla="*/ 0 h 987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214" h="987299">
                  <a:moveTo>
                    <a:pt x="0" y="0"/>
                  </a:moveTo>
                  <a:lnTo>
                    <a:pt x="2584214" y="0"/>
                  </a:lnTo>
                  <a:lnTo>
                    <a:pt x="2584214" y="987299"/>
                  </a:lnTo>
                  <a:lnTo>
                    <a:pt x="0" y="987299"/>
                  </a:lnTo>
                  <a:lnTo>
                    <a:pt x="0" y="0"/>
                  </a:lnTo>
                  <a:close/>
                </a:path>
              </a:pathLst>
            </a:custGeom>
            <a:solidFill>
              <a:srgbClr val="0070C0"/>
            </a:solidFill>
            <a:ln w="31750">
              <a:solidFill>
                <a:srgbClr val="0070C0"/>
              </a:solidFill>
            </a:ln>
            <a:effectLst>
              <a:outerShdw blurRad="50800" dist="50800" dir="5400000" algn="ctr" rotWithShape="0">
                <a:schemeClr val="bg1"/>
              </a:outerShdw>
            </a:effectLst>
          </p:spPr>
          <p:style>
            <a:lnRef idx="2">
              <a:scrgbClr r="0" g="0" b="0"/>
            </a:lnRef>
            <a:fillRef idx="1">
              <a:scrgbClr r="0" g="0" b="0"/>
            </a:fillRef>
            <a:effectRef idx="0">
              <a:scrgbClr r="0" g="0" b="0"/>
            </a:effectRef>
            <a:fontRef idx="minor">
              <a:schemeClr val="lt1"/>
            </a:fontRef>
          </p:style>
          <p:txBody>
            <a:bodyPr lIns="15240" tIns="15240" rIns="15240" bIns="15240" spcCol="1270" anchor="ctr"/>
            <a:lstStyle/>
            <a:p>
              <a:pPr defTabSz="1066800">
                <a:lnSpc>
                  <a:spcPct val="90000"/>
                </a:lnSpc>
                <a:spcBef>
                  <a:spcPct val="0"/>
                </a:spcBef>
                <a:spcAft>
                  <a:spcPct val="35000"/>
                </a:spcAft>
                <a:defRPr/>
              </a:pPr>
              <a:r>
                <a:rPr lang="en-US" sz="2400" dirty="0">
                  <a:latin typeface="Calibri" panose="020F0502020204030204" pitchFamily="34" charset="0"/>
                </a:rPr>
                <a:t>Geneva Act (1999</a:t>
              </a:r>
              <a:r>
                <a:rPr lang="en-US" sz="2400" dirty="0">
                  <a:effectLst>
                    <a:outerShdw blurRad="38100" dist="38100" dir="2700000" algn="tl">
                      <a:srgbClr val="000000">
                        <a:alpha val="43137"/>
                      </a:srgbClr>
                    </a:outerShdw>
                  </a:effectLst>
                </a:rPr>
                <a:t>)</a:t>
              </a:r>
            </a:p>
          </p:txBody>
        </p:sp>
      </p:grpSp>
      <p:sp>
        <p:nvSpPr>
          <p:cNvPr id="20483" name="Rectangle 11"/>
          <p:cNvSpPr>
            <a:spLocks noChangeArrowheads="1"/>
          </p:cNvSpPr>
          <p:nvPr/>
        </p:nvSpPr>
        <p:spPr bwMode="auto">
          <a:xfrm>
            <a:off x="387350" y="4029075"/>
            <a:ext cx="8534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Blip>
                <a:blip r:embed="rId2"/>
              </a:buBlip>
              <a:defRPr sz="2400">
                <a:solidFill>
                  <a:schemeClr val="tx1"/>
                </a:solidFill>
                <a:latin typeface="Arial" charset="0"/>
                <a:cs typeface="Arial" charset="0"/>
              </a:defRPr>
            </a:lvl1pPr>
            <a:lvl2pPr marL="742950" indent="-285750" algn="l" eaLnBrk="0" hangingPunct="0">
              <a:spcBef>
                <a:spcPct val="20000"/>
              </a:spcBef>
              <a:buBlip>
                <a:blip r:embed="rId2"/>
              </a:buBlip>
              <a:defRPr sz="2400">
                <a:solidFill>
                  <a:schemeClr val="tx1"/>
                </a:solidFill>
                <a:latin typeface="Arial" charset="0"/>
                <a:cs typeface="Arial" charset="0"/>
              </a:defRPr>
            </a:lvl2pPr>
            <a:lvl3pPr marL="1143000" indent="-228600" algn="l" eaLnBrk="0" hangingPunct="0">
              <a:spcBef>
                <a:spcPct val="20000"/>
              </a:spcBef>
              <a:buBlip>
                <a:blip r:embed="rId2"/>
              </a:buBlip>
              <a:defRPr sz="2400">
                <a:solidFill>
                  <a:schemeClr val="tx1"/>
                </a:solidFill>
                <a:latin typeface="Arial" charset="0"/>
                <a:cs typeface="Arial" charset="0"/>
              </a:defRPr>
            </a:lvl3pPr>
            <a:lvl4pPr marL="1600200" indent="-228600" algn="l" eaLnBrk="0" hangingPunct="0">
              <a:spcBef>
                <a:spcPct val="20000"/>
              </a:spcBef>
              <a:buBlip>
                <a:blip r:embed="rId2"/>
              </a:buBlip>
              <a:defRPr sz="2400">
                <a:solidFill>
                  <a:schemeClr val="tx1"/>
                </a:solidFill>
                <a:latin typeface="Arial" charset="0"/>
                <a:cs typeface="Arial" charset="0"/>
              </a:defRPr>
            </a:lvl4pPr>
            <a:lvl5pPr marL="2057400" indent="-228600" algn="l" eaLnBrk="0" hangingPunct="0">
              <a:spcBef>
                <a:spcPct val="20000"/>
              </a:spcBef>
              <a:buBlip>
                <a:blip r:embed="rId2"/>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2"/>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2"/>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2"/>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2"/>
              </a:buBlip>
              <a:defRPr sz="2400">
                <a:solidFill>
                  <a:schemeClr val="tx1"/>
                </a:solidFill>
                <a:latin typeface="Arial" charset="0"/>
                <a:cs typeface="Arial" charset="0"/>
              </a:defRPr>
            </a:lvl9pPr>
          </a:lstStyle>
          <a:p>
            <a:pPr algn="just" eaLnBrk="1" hangingPunct="1">
              <a:spcBef>
                <a:spcPct val="50000"/>
              </a:spcBef>
              <a:buFontTx/>
              <a:buChar char="•"/>
            </a:pPr>
            <a:r>
              <a:rPr lang="en-US" altLang="en-US" dirty="0">
                <a:solidFill>
                  <a:srgbClr val="002060"/>
                </a:solidFill>
                <a:latin typeface="Calibri" pitchFamily="34" charset="0"/>
              </a:rPr>
              <a:t> </a:t>
            </a:r>
            <a:r>
              <a:rPr lang="en-US" altLang="en-US" sz="2000" b="1" dirty="0">
                <a:latin typeface="Calibri" pitchFamily="34" charset="0"/>
              </a:rPr>
              <a:t>Common Regulations (1996), last revised:   January 1, 2017 (in force)</a:t>
            </a:r>
          </a:p>
          <a:p>
            <a:pPr algn="just" eaLnBrk="1" hangingPunct="1">
              <a:spcBef>
                <a:spcPct val="50000"/>
              </a:spcBef>
              <a:buFontTx/>
              <a:buChar char="•"/>
            </a:pPr>
            <a:r>
              <a:rPr lang="en-US" altLang="en-US" sz="2000" b="1" dirty="0">
                <a:latin typeface="Calibri" pitchFamily="34" charset="0"/>
              </a:rPr>
              <a:t> Administrative Instructions (2002), last revised:    July 1, 2014</a:t>
            </a:r>
          </a:p>
          <a:p>
            <a:pPr algn="just" eaLnBrk="1" hangingPunct="1">
              <a:spcBef>
                <a:spcPct val="50000"/>
              </a:spcBef>
              <a:buFontTx/>
              <a:buChar char="•"/>
            </a:pPr>
            <a:r>
              <a:rPr lang="en-US" altLang="en-US" sz="2000" b="1" dirty="0">
                <a:latin typeface="Calibri" pitchFamily="34" charset="0"/>
              </a:rPr>
              <a:t> National Laws and Regulations </a:t>
            </a:r>
          </a:p>
        </p:txBody>
      </p:sp>
      <p:cxnSp>
        <p:nvCxnSpPr>
          <p:cNvPr id="3" name="Straight Connector 2"/>
          <p:cNvCxnSpPr/>
          <p:nvPr/>
        </p:nvCxnSpPr>
        <p:spPr>
          <a:xfrm>
            <a:off x="4432300" y="1639888"/>
            <a:ext cx="0" cy="2762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32300" y="1916113"/>
            <a:ext cx="253682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897063" y="1916113"/>
            <a:ext cx="2535237"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909763" y="1930400"/>
            <a:ext cx="0" cy="2301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969125" y="1909763"/>
            <a:ext cx="0" cy="230187"/>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3663950" cy="2438400"/>
          </a:xfrm>
        </p:spPr>
      </p:pic>
      <p:sp>
        <p:nvSpPr>
          <p:cNvPr id="5" name="Rectangle 4"/>
          <p:cNvSpPr/>
          <p:nvPr/>
        </p:nvSpPr>
        <p:spPr>
          <a:xfrm>
            <a:off x="533400" y="2590800"/>
            <a:ext cx="8305800" cy="1016000"/>
          </a:xfrm>
          <a:prstGeom prst="rect">
            <a:avLst/>
          </a:prstGeom>
        </p:spPr>
        <p:txBody>
          <a:bodyPr>
            <a:spAutoFit/>
          </a:bodyPr>
          <a:lstStyle/>
          <a:p>
            <a:pPr>
              <a:spcBef>
                <a:spcPct val="0"/>
              </a:spcBef>
              <a:defRPr/>
            </a:pPr>
            <a:r>
              <a:rPr lang="en-US" altLang="en-US" sz="3000" b="1" dirty="0">
                <a:solidFill>
                  <a:srgbClr val="70899B"/>
                </a:solidFill>
                <a:latin typeface="+mn-lt"/>
              </a:rPr>
              <a:t>Going Global – </a:t>
            </a:r>
            <a:br>
              <a:rPr lang="en-US" altLang="en-US" sz="3000" b="1" dirty="0">
                <a:solidFill>
                  <a:srgbClr val="70899B"/>
                </a:solidFill>
                <a:latin typeface="+mn-lt"/>
              </a:rPr>
            </a:br>
            <a:r>
              <a:rPr lang="en-US" altLang="en-US" sz="3000" b="1" dirty="0">
                <a:solidFill>
                  <a:srgbClr val="70899B"/>
                </a:solidFill>
                <a:latin typeface="+mn-lt"/>
              </a:rPr>
              <a:t>Geographical Scope of the Hague System</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wipogvafs01\redirected$\asher\Documents\Presentations\Second US Delegation (25 April)\Botto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416" y="3068960"/>
            <a:ext cx="8385048" cy="164618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95954" y="2924943"/>
            <a:ext cx="8382756" cy="19790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3000" b="1" dirty="0" smtClean="0"/>
              <a:t>Hague System Growth</a:t>
            </a:r>
            <a:endParaRPr lang="en-US" sz="3000" b="1" dirty="0"/>
          </a:p>
        </p:txBody>
      </p:sp>
      <p:pic>
        <p:nvPicPr>
          <p:cNvPr id="1026" name="Picture 2" descr="\\wipogvafs01\redirected$\asher\Documents\Presentations\Second US Delegation (25 April)\Legen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408" y="1983060"/>
            <a:ext cx="8383592" cy="996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0548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63833" y="3068960"/>
            <a:ext cx="8384214" cy="16461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3000" b="1" dirty="0" smtClean="0"/>
              <a:t>Hague System Growth</a:t>
            </a:r>
            <a:endParaRPr lang="en-US" sz="3000" b="1" dirty="0"/>
          </a:p>
        </p:txBody>
      </p:sp>
      <p:pic>
        <p:nvPicPr>
          <p:cNvPr id="1026" name="Picture 2" descr="\\wipogvafs01\redirected$\asher\Documents\Presentations\Second US Delegation (25 April)\Legen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408" y="1983060"/>
            <a:ext cx="8383592" cy="9965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6836" y="6306979"/>
            <a:ext cx="2904962" cy="246221"/>
          </a:xfrm>
          <a:prstGeom prst="rect">
            <a:avLst/>
          </a:prstGeom>
          <a:noFill/>
        </p:spPr>
        <p:txBody>
          <a:bodyPr wrap="none" rtlCol="0">
            <a:spAutoFit/>
          </a:bodyPr>
          <a:lstStyle/>
          <a:p>
            <a:r>
              <a:rPr lang="en-US" sz="1000" dirty="0" smtClean="0"/>
              <a:t>1. Entry into force  (Canada): November 5, 2018</a:t>
            </a:r>
            <a:endParaRPr lang="en-US" sz="1000" dirty="0"/>
          </a:p>
        </p:txBody>
      </p:sp>
    </p:spTree>
    <p:extLst>
      <p:ext uri="{BB962C8B-B14F-4D97-AF65-F5344CB8AC3E}">
        <p14:creationId xmlns:p14="http://schemas.microsoft.com/office/powerpoint/2010/main" val="20422510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wipogvafs01\redirected$\asher\Documents\Hague Seminar\2018\July 2018\Presentations\Introduction to the Hague System\Final Presentation\Hague-World-Ma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87805"/>
            <a:ext cx="8764587" cy="585787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2"/>
          <p:cNvSpPr>
            <a:spLocks noGrp="1"/>
          </p:cNvSpPr>
          <p:nvPr>
            <p:ph type="title"/>
          </p:nvPr>
        </p:nvSpPr>
        <p:spPr>
          <a:xfrm>
            <a:off x="228600" y="152400"/>
            <a:ext cx="8229600" cy="1143000"/>
          </a:xfrm>
        </p:spPr>
        <p:txBody>
          <a:bodyPr/>
          <a:lstStyle/>
          <a:p>
            <a:r>
              <a:rPr lang="fr-CH" sz="3000" b="1" dirty="0" smtClean="0"/>
              <a:t>Hague Union</a:t>
            </a:r>
            <a:endParaRPr lang="en-US" sz="3000" b="1" dirty="0"/>
          </a:p>
        </p:txBody>
      </p:sp>
      <p:sp>
        <p:nvSpPr>
          <p:cNvPr id="2" name="Oval 1"/>
          <p:cNvSpPr/>
          <p:nvPr/>
        </p:nvSpPr>
        <p:spPr bwMode="auto">
          <a:xfrm>
            <a:off x="4328331" y="4023674"/>
            <a:ext cx="71023" cy="65419"/>
          </a:xfrm>
          <a:prstGeom prst="ellipse">
            <a:avLst/>
          </a:prstGeom>
          <a:noFill/>
          <a:ln w="9525" cap="flat" cmpd="sng" algn="ctr">
            <a:solidFill>
              <a:srgbClr val="0033CC"/>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33CC"/>
              </a:solidFill>
              <a:effectLst/>
              <a:latin typeface="Arial" charset="0"/>
              <a:cs typeface="Arial" charset="0"/>
            </a:endParaRPr>
          </a:p>
        </p:txBody>
      </p:sp>
      <p:sp>
        <p:nvSpPr>
          <p:cNvPr id="3" name="Oval 2"/>
          <p:cNvSpPr/>
          <p:nvPr/>
        </p:nvSpPr>
        <p:spPr bwMode="auto">
          <a:xfrm>
            <a:off x="6731343" y="3988925"/>
            <a:ext cx="59089" cy="45719"/>
          </a:xfrm>
          <a:prstGeom prst="ellipse">
            <a:avLst/>
          </a:prstGeom>
          <a:noFill/>
          <a:ln w="9525" cap="flat" cmpd="sng" algn="ctr">
            <a:solidFill>
              <a:srgbClr val="0033CC"/>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4" name="Oval 3"/>
          <p:cNvSpPr/>
          <p:nvPr/>
        </p:nvSpPr>
        <p:spPr bwMode="auto">
          <a:xfrm>
            <a:off x="6989349" y="3875549"/>
            <a:ext cx="71068" cy="65693"/>
          </a:xfrm>
          <a:prstGeom prst="ellipse">
            <a:avLst/>
          </a:prstGeom>
          <a:noFill/>
          <a:ln w="9525" cap="flat" cmpd="sng" algn="ctr">
            <a:solidFill>
              <a:srgbClr val="0033CC"/>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503" name="Rectangle 1971"/>
          <p:cNvSpPr txBox="1">
            <a:spLocks noChangeArrowheads="1"/>
          </p:cNvSpPr>
          <p:nvPr/>
        </p:nvSpPr>
        <p:spPr bwMode="auto">
          <a:xfrm>
            <a:off x="3111398" y="5510941"/>
            <a:ext cx="4465637" cy="1248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24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Blip>
                <a:blip r:embed="rId3"/>
              </a:buBlip>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Blip>
                <a:blip r:embed="rId3"/>
              </a:buBlip>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Font typeface="Arial" pitchFamily="34" charset="0"/>
              <a:buBlip>
                <a:blip r:embed="rId3"/>
              </a:buBlip>
              <a:defRPr sz="2400">
                <a:solidFill>
                  <a:schemeClr val="tx1"/>
                </a:solidFill>
                <a:latin typeface="+mn-lt"/>
                <a:ea typeface="Arial" charset="0"/>
                <a:cs typeface="+mn-cs"/>
              </a:defRPr>
            </a:lvl4pPr>
            <a:lvl5pPr marL="2057400" indent="-228600" algn="l" rtl="0" eaLnBrk="0" fontAlgn="base" hangingPunct="0">
              <a:spcBef>
                <a:spcPct val="20000"/>
              </a:spcBef>
              <a:spcAft>
                <a:spcPct val="0"/>
              </a:spcAft>
              <a:buBlip>
                <a:blip r:embed="rId3"/>
              </a:buBlip>
              <a:defRPr sz="2400">
                <a:solidFill>
                  <a:schemeClr val="tx1"/>
                </a:solidFill>
                <a:latin typeface="+mn-lt"/>
                <a:ea typeface="Arial" charset="0"/>
                <a:cs typeface="+mn-cs"/>
              </a:defRPr>
            </a:lvl5pPr>
            <a:lvl6pPr marL="2514600" indent="-228600" algn="l" rtl="0" fontAlgn="base">
              <a:spcBef>
                <a:spcPct val="20000"/>
              </a:spcBef>
              <a:spcAft>
                <a:spcPct val="0"/>
              </a:spcAft>
              <a:buBlip>
                <a:blip r:embed="rId3"/>
              </a:buBlip>
              <a:defRPr sz="2400">
                <a:solidFill>
                  <a:schemeClr val="tx1"/>
                </a:solidFill>
                <a:latin typeface="+mn-lt"/>
                <a:cs typeface="+mn-cs"/>
              </a:defRPr>
            </a:lvl6pPr>
            <a:lvl7pPr marL="2971800" indent="-228600" algn="l" rtl="0" fontAlgn="base">
              <a:spcBef>
                <a:spcPct val="20000"/>
              </a:spcBef>
              <a:spcAft>
                <a:spcPct val="0"/>
              </a:spcAft>
              <a:buBlip>
                <a:blip r:embed="rId3"/>
              </a:buBlip>
              <a:defRPr sz="2400">
                <a:solidFill>
                  <a:schemeClr val="tx1"/>
                </a:solidFill>
                <a:latin typeface="+mn-lt"/>
                <a:cs typeface="+mn-cs"/>
              </a:defRPr>
            </a:lvl7pPr>
            <a:lvl8pPr marL="3429000" indent="-228600" algn="l" rtl="0" fontAlgn="base">
              <a:spcBef>
                <a:spcPct val="20000"/>
              </a:spcBef>
              <a:spcAft>
                <a:spcPct val="0"/>
              </a:spcAft>
              <a:buBlip>
                <a:blip r:embed="rId3"/>
              </a:buBlip>
              <a:defRPr sz="2400">
                <a:solidFill>
                  <a:schemeClr val="tx1"/>
                </a:solidFill>
                <a:latin typeface="+mn-lt"/>
                <a:cs typeface="+mn-cs"/>
              </a:defRPr>
            </a:lvl8pPr>
            <a:lvl9pPr marL="3886200" indent="-228600" algn="l" rtl="0" fontAlgn="base">
              <a:spcBef>
                <a:spcPct val="20000"/>
              </a:spcBef>
              <a:spcAft>
                <a:spcPct val="0"/>
              </a:spcAft>
              <a:buBlip>
                <a:blip r:embed="rId3"/>
              </a:buBlip>
              <a:defRPr sz="2400">
                <a:solidFill>
                  <a:schemeClr val="tx1"/>
                </a:solidFill>
                <a:latin typeface="+mn-lt"/>
                <a:cs typeface="+mn-cs"/>
              </a:defRPr>
            </a:lvl9pPr>
          </a:lstStyle>
          <a:p>
            <a:pPr marL="0" indent="0" eaLnBrk="1" hangingPunct="1">
              <a:spcBef>
                <a:spcPct val="0"/>
              </a:spcBef>
              <a:buFontTx/>
              <a:buNone/>
              <a:tabLst>
                <a:tab pos="2857500" algn="l"/>
              </a:tabLst>
            </a:pPr>
            <a:r>
              <a:rPr lang="en-US" altLang="en-US" sz="1500" b="1" kern="0" dirty="0" smtClean="0">
                <a:solidFill>
                  <a:srgbClr val="0033CC"/>
                </a:solidFill>
              </a:rPr>
              <a:t>55</a:t>
            </a:r>
            <a:r>
              <a:rPr lang="en-US" altLang="en-US" sz="900" b="1" kern="0" dirty="0" smtClean="0"/>
              <a:t> </a:t>
            </a:r>
            <a:r>
              <a:rPr lang="en-US" altLang="en-US" sz="1500" b="1" kern="0" dirty="0" smtClean="0">
                <a:solidFill>
                  <a:srgbClr val="0033CC"/>
                </a:solidFill>
              </a:rPr>
              <a:t> Geneva Act (1999) </a:t>
            </a:r>
            <a:r>
              <a:rPr lang="en-US" altLang="en-US" sz="1200" b="1" kern="0" dirty="0" smtClean="0">
                <a:solidFill>
                  <a:srgbClr val="0033CC"/>
                </a:solidFill>
              </a:rPr>
              <a:t>(including EU and OAPI)</a:t>
            </a:r>
            <a:r>
              <a:rPr lang="en-US" altLang="en-US" sz="1500" b="1" kern="0" dirty="0" smtClean="0">
                <a:solidFill>
                  <a:srgbClr val="0033CC"/>
                </a:solidFill>
              </a:rPr>
              <a:t> </a:t>
            </a:r>
          </a:p>
          <a:p>
            <a:pPr marL="0" indent="0" eaLnBrk="1" hangingPunct="1">
              <a:spcBef>
                <a:spcPct val="0"/>
              </a:spcBef>
              <a:buFontTx/>
              <a:buNone/>
              <a:tabLst>
                <a:tab pos="2857500" algn="l"/>
              </a:tabLst>
            </a:pPr>
            <a:r>
              <a:rPr lang="en-US" altLang="en-US" sz="1500" b="1" kern="0" dirty="0" smtClean="0">
                <a:solidFill>
                  <a:srgbClr val="990134"/>
                </a:solidFill>
              </a:rPr>
              <a:t>14 Hague Act (1960)</a:t>
            </a:r>
            <a:br>
              <a:rPr lang="en-US" altLang="en-US" sz="1500" b="1" kern="0" dirty="0" smtClean="0">
                <a:solidFill>
                  <a:srgbClr val="990134"/>
                </a:solidFill>
              </a:rPr>
            </a:br>
            <a:endParaRPr lang="en-US" altLang="en-US" sz="800" b="1" kern="0" dirty="0" smtClean="0">
              <a:solidFill>
                <a:srgbClr val="990134"/>
              </a:solidFill>
            </a:endParaRPr>
          </a:p>
          <a:p>
            <a:pPr marL="0" indent="0" eaLnBrk="1" hangingPunct="1">
              <a:spcBef>
                <a:spcPct val="0"/>
              </a:spcBef>
              <a:buFontTx/>
              <a:buNone/>
              <a:tabLst>
                <a:tab pos="2857500" algn="l"/>
              </a:tabLst>
            </a:pPr>
            <a:r>
              <a:rPr lang="fr-CH" altLang="en-US" sz="1500" b="1" kern="0" dirty="0" smtClean="0"/>
              <a:t>69 </a:t>
            </a:r>
            <a:r>
              <a:rPr lang="fr-CH" altLang="en-US" sz="1500" b="1" kern="0" dirty="0" err="1" smtClean="0"/>
              <a:t>Contracting</a:t>
            </a:r>
            <a:r>
              <a:rPr lang="fr-CH" altLang="en-US" sz="1500" b="1" kern="0" dirty="0" smtClean="0"/>
              <a:t> Parties</a:t>
            </a:r>
            <a:r>
              <a:rPr lang="fr-CH" altLang="en-US" sz="1500" b="1" kern="0" baseline="30000" dirty="0" smtClean="0"/>
              <a:t>1</a:t>
            </a:r>
            <a:endParaRPr lang="en-US" altLang="en-US" sz="1500" b="1" kern="0" baseline="30000" dirty="0" smtClean="0"/>
          </a:p>
        </p:txBody>
      </p:sp>
      <p:sp>
        <p:nvSpPr>
          <p:cNvPr id="505" name="Rectangle 504"/>
          <p:cNvSpPr/>
          <p:nvPr/>
        </p:nvSpPr>
        <p:spPr>
          <a:xfrm>
            <a:off x="127114" y="6421220"/>
            <a:ext cx="5429791" cy="215444"/>
          </a:xfrm>
          <a:prstGeom prst="rect">
            <a:avLst/>
          </a:prstGeom>
        </p:spPr>
        <p:txBody>
          <a:bodyPr wrap="square">
            <a:spAutoFit/>
          </a:bodyPr>
          <a:lstStyle/>
          <a:p>
            <a:pPr algn="l"/>
            <a:endParaRPr lang="en-US" sz="800" b="1" dirty="0"/>
          </a:p>
        </p:txBody>
      </p:sp>
      <p:sp>
        <p:nvSpPr>
          <p:cNvPr id="506" name="Oval 505"/>
          <p:cNvSpPr/>
          <p:nvPr/>
        </p:nvSpPr>
        <p:spPr bwMode="auto">
          <a:xfrm>
            <a:off x="2679276" y="3501008"/>
            <a:ext cx="55854" cy="45996"/>
          </a:xfrm>
          <a:prstGeom prst="ellipse">
            <a:avLst/>
          </a:prstGeom>
          <a:noFill/>
          <a:ln w="9525" cap="flat" cmpd="sng" algn="ctr">
            <a:solidFill>
              <a:srgbClr val="0033CC"/>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507" name="Oval 506"/>
          <p:cNvSpPr/>
          <p:nvPr/>
        </p:nvSpPr>
        <p:spPr bwMode="auto">
          <a:xfrm>
            <a:off x="2686861" y="3543992"/>
            <a:ext cx="55854" cy="45996"/>
          </a:xfrm>
          <a:prstGeom prst="ellipse">
            <a:avLst/>
          </a:prstGeom>
          <a:noFill/>
          <a:ln w="9525" cap="flat" cmpd="sng" algn="ctr">
            <a:solidFill>
              <a:srgbClr val="0033CC"/>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508" name="Oval 507"/>
          <p:cNvSpPr/>
          <p:nvPr/>
        </p:nvSpPr>
        <p:spPr bwMode="auto">
          <a:xfrm>
            <a:off x="8928484" y="4544083"/>
            <a:ext cx="72008" cy="84572"/>
          </a:xfrm>
          <a:prstGeom prst="ellipse">
            <a:avLst/>
          </a:prstGeom>
          <a:noFill/>
          <a:ln w="9525" cap="flat" cmpd="sng" algn="ctr">
            <a:solidFill>
              <a:srgbClr val="0033CC"/>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509" name="Freeform 508"/>
          <p:cNvSpPr>
            <a:spLocks noChangeAspect="1"/>
          </p:cNvSpPr>
          <p:nvPr/>
        </p:nvSpPr>
        <p:spPr bwMode="auto">
          <a:xfrm>
            <a:off x="8956946" y="4578828"/>
            <a:ext cx="15084" cy="6292"/>
          </a:xfrm>
          <a:custGeom>
            <a:avLst/>
            <a:gdLst>
              <a:gd name="connsiteX0" fmla="*/ 40193 w 939521"/>
              <a:gd name="connsiteY0" fmla="*/ 70339 h 371790"/>
              <a:gd name="connsiteX1" fmla="*/ 185894 w 939521"/>
              <a:gd name="connsiteY1" fmla="*/ 35170 h 371790"/>
              <a:gd name="connsiteX2" fmla="*/ 281353 w 939521"/>
              <a:gd name="connsiteY2" fmla="*/ 0 h 371790"/>
              <a:gd name="connsiteX3" fmla="*/ 411982 w 939521"/>
              <a:gd name="connsiteY3" fmla="*/ 35170 h 371790"/>
              <a:gd name="connsiteX4" fmla="*/ 492369 w 939521"/>
              <a:gd name="connsiteY4" fmla="*/ 80387 h 371790"/>
              <a:gd name="connsiteX5" fmla="*/ 587828 w 939521"/>
              <a:gd name="connsiteY5" fmla="*/ 110532 h 371790"/>
              <a:gd name="connsiteX6" fmla="*/ 728505 w 939521"/>
              <a:gd name="connsiteY6" fmla="*/ 145702 h 371790"/>
              <a:gd name="connsiteX7" fmla="*/ 803868 w 939521"/>
              <a:gd name="connsiteY7" fmla="*/ 216040 h 371790"/>
              <a:gd name="connsiteX8" fmla="*/ 939521 w 939521"/>
              <a:gd name="connsiteY8" fmla="*/ 306475 h 371790"/>
              <a:gd name="connsiteX9" fmla="*/ 919424 w 939521"/>
              <a:gd name="connsiteY9" fmla="*/ 366765 h 371790"/>
              <a:gd name="connsiteX10" fmla="*/ 492369 w 939521"/>
              <a:gd name="connsiteY10" fmla="*/ 371790 h 371790"/>
              <a:gd name="connsiteX11" fmla="*/ 411982 w 939521"/>
              <a:gd name="connsiteY11" fmla="*/ 341644 h 371790"/>
              <a:gd name="connsiteX12" fmla="*/ 381837 w 939521"/>
              <a:gd name="connsiteY12" fmla="*/ 316524 h 371790"/>
              <a:gd name="connsiteX13" fmla="*/ 286378 w 939521"/>
              <a:gd name="connsiteY13" fmla="*/ 321548 h 371790"/>
              <a:gd name="connsiteX14" fmla="*/ 170822 w 939521"/>
              <a:gd name="connsiteY14" fmla="*/ 236137 h 371790"/>
              <a:gd name="connsiteX15" fmla="*/ 0 w 939521"/>
              <a:gd name="connsiteY15" fmla="*/ 135653 h 371790"/>
              <a:gd name="connsiteX16" fmla="*/ 40193 w 939521"/>
              <a:gd name="connsiteY16" fmla="*/ 70339 h 37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9521" h="371790">
                <a:moveTo>
                  <a:pt x="40193" y="70339"/>
                </a:moveTo>
                <a:lnTo>
                  <a:pt x="185894" y="35170"/>
                </a:lnTo>
                <a:lnTo>
                  <a:pt x="281353" y="0"/>
                </a:lnTo>
                <a:lnTo>
                  <a:pt x="411982" y="35170"/>
                </a:lnTo>
                <a:lnTo>
                  <a:pt x="492369" y="80387"/>
                </a:lnTo>
                <a:lnTo>
                  <a:pt x="587828" y="110532"/>
                </a:lnTo>
                <a:lnTo>
                  <a:pt x="728505" y="145702"/>
                </a:lnTo>
                <a:lnTo>
                  <a:pt x="803868" y="216040"/>
                </a:lnTo>
                <a:lnTo>
                  <a:pt x="939521" y="306475"/>
                </a:lnTo>
                <a:lnTo>
                  <a:pt x="919424" y="366765"/>
                </a:lnTo>
                <a:lnTo>
                  <a:pt x="492369" y="371790"/>
                </a:lnTo>
                <a:lnTo>
                  <a:pt x="411982" y="341644"/>
                </a:lnTo>
                <a:lnTo>
                  <a:pt x="381837" y="316524"/>
                </a:lnTo>
                <a:lnTo>
                  <a:pt x="286378" y="321548"/>
                </a:lnTo>
                <a:lnTo>
                  <a:pt x="170822" y="236137"/>
                </a:lnTo>
                <a:lnTo>
                  <a:pt x="0" y="135653"/>
                </a:lnTo>
                <a:lnTo>
                  <a:pt x="40193" y="70339"/>
                </a:lnTo>
                <a:close/>
              </a:path>
            </a:pathLst>
          </a:custGeom>
          <a:solidFill>
            <a:srgbClr val="E1E1E1"/>
          </a:solidFill>
          <a:ln w="9525">
            <a:solidFill>
              <a:schemeClr val="tx1"/>
            </a:solidFill>
          </a:ln>
          <a:effectLs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510" name="Rectangle 142"/>
          <p:cNvSpPr>
            <a:spLocks noChangeAspect="1" noChangeArrowheads="1"/>
          </p:cNvSpPr>
          <p:nvPr/>
        </p:nvSpPr>
        <p:spPr bwMode="auto">
          <a:xfrm>
            <a:off x="5302495" y="4463066"/>
            <a:ext cx="0" cy="10284"/>
          </a:xfrm>
          <a:prstGeom prst="rect">
            <a:avLst/>
          </a:prstGeom>
          <a:solidFill>
            <a:srgbClr val="E1E1E1"/>
          </a:solidFill>
          <a:ln w="9525">
            <a:solidFill>
              <a:srgbClr val="000000"/>
            </a:solidFill>
            <a:miter lim="800000"/>
            <a:headEnd/>
            <a:tailEnd/>
          </a:ln>
        </p:spPr>
        <p:txBody>
          <a:bodyPr/>
          <a:lstStyle>
            <a:lvl1pPr algn="l" eaLnBrk="0" hangingPunct="0">
              <a:spcBef>
                <a:spcPct val="20000"/>
              </a:spcBef>
              <a:buBlip>
                <a:blip r:embed="rId3"/>
              </a:buBlip>
              <a:defRPr sz="2400">
                <a:solidFill>
                  <a:schemeClr val="tx1"/>
                </a:solidFill>
                <a:latin typeface="Arial" pitchFamily="34" charset="0"/>
                <a:ea typeface="ＭＳ Ｐゴシック" pitchFamily="34" charset="-128"/>
                <a:cs typeface="Arial" pitchFamily="34" charset="0"/>
              </a:defRPr>
            </a:lvl1pPr>
            <a:lvl2pPr marL="742950" indent="-28575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2pPr>
            <a:lvl3pPr marL="11430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3pPr>
            <a:lvl4pPr marL="1600200" indent="-228600" algn="l" eaLnBrk="0" hangingPunct="0">
              <a:spcBef>
                <a:spcPct val="20000"/>
              </a:spcBef>
              <a:buFont typeface="Arial" pitchFamily="34" charset="0"/>
              <a:buBlip>
                <a:blip r:embed="rId3"/>
              </a:buBlip>
              <a:defRPr sz="2400">
                <a:solidFill>
                  <a:schemeClr val="tx1"/>
                </a:solidFill>
                <a:latin typeface="Arial" pitchFamily="34" charset="0"/>
                <a:ea typeface="Arial" pitchFamily="34" charset="0"/>
                <a:cs typeface="Arial" pitchFamily="34" charset="0"/>
              </a:defRPr>
            </a:lvl4pPr>
            <a:lvl5pPr marL="20574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9pPr>
          </a:lstStyle>
          <a:p>
            <a:pPr algn="ctr" eaLnBrk="1" hangingPunct="1">
              <a:spcBef>
                <a:spcPct val="50000"/>
              </a:spcBef>
              <a:buFontTx/>
              <a:buNone/>
            </a:pPr>
            <a:endParaRPr lang="fr-FR" altLang="en-US" sz="1600"/>
          </a:p>
        </p:txBody>
      </p:sp>
      <p:sp>
        <p:nvSpPr>
          <p:cNvPr id="511" name="Oval 510"/>
          <p:cNvSpPr/>
          <p:nvPr/>
        </p:nvSpPr>
        <p:spPr bwMode="auto">
          <a:xfrm>
            <a:off x="5268801" y="4433518"/>
            <a:ext cx="71023" cy="65419"/>
          </a:xfrm>
          <a:prstGeom prst="ellipse">
            <a:avLst/>
          </a:prstGeom>
          <a:noFill/>
          <a:ln w="9525" cap="flat" cmpd="sng" algn="ctr">
            <a:solidFill>
              <a:srgbClr val="0033CC"/>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33CC"/>
              </a:solidFill>
              <a:effectLst/>
              <a:latin typeface="Arial" charset="0"/>
              <a:cs typeface="Arial" charset="0"/>
            </a:endParaRPr>
          </a:p>
        </p:txBody>
      </p:sp>
      <p:sp>
        <p:nvSpPr>
          <p:cNvPr id="512" name="Oval 511"/>
          <p:cNvSpPr/>
          <p:nvPr/>
        </p:nvSpPr>
        <p:spPr bwMode="auto">
          <a:xfrm>
            <a:off x="5508718" y="4717461"/>
            <a:ext cx="71023" cy="65419"/>
          </a:xfrm>
          <a:prstGeom prst="ellipse">
            <a:avLst/>
          </a:prstGeom>
          <a:noFill/>
          <a:ln w="9525" cap="flat" cmpd="sng" algn="ctr">
            <a:solidFill>
              <a:srgbClr val="0033CC"/>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33CC"/>
              </a:solidFill>
              <a:effectLst/>
              <a:latin typeface="Arial" charset="0"/>
              <a:cs typeface="Arial" charset="0"/>
            </a:endParaRPr>
          </a:p>
        </p:txBody>
      </p:sp>
      <p:sp>
        <p:nvSpPr>
          <p:cNvPr id="513" name="Oval 512"/>
          <p:cNvSpPr/>
          <p:nvPr/>
        </p:nvSpPr>
        <p:spPr bwMode="auto">
          <a:xfrm>
            <a:off x="8080445" y="4675984"/>
            <a:ext cx="163963" cy="152782"/>
          </a:xfrm>
          <a:prstGeom prst="ellipse">
            <a:avLst/>
          </a:prstGeom>
          <a:noFill/>
          <a:ln w="9525" cap="flat" cmpd="sng" algn="ctr">
            <a:solidFill>
              <a:srgbClr val="0033CC"/>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33CC"/>
              </a:solidFill>
              <a:effectLst/>
              <a:latin typeface="Arial" charset="0"/>
              <a:cs typeface="Arial" charset="0"/>
            </a:endParaRPr>
          </a:p>
        </p:txBody>
      </p:sp>
      <p:sp>
        <p:nvSpPr>
          <p:cNvPr id="515" name="Rectangle 160"/>
          <p:cNvSpPr>
            <a:spLocks noChangeAspect="1" noChangeArrowheads="1"/>
          </p:cNvSpPr>
          <p:nvPr/>
        </p:nvSpPr>
        <p:spPr bwMode="auto">
          <a:xfrm>
            <a:off x="8130253" y="4752375"/>
            <a:ext cx="0" cy="0"/>
          </a:xfrm>
          <a:prstGeom prst="rect">
            <a:avLst/>
          </a:prstGeom>
          <a:solidFill>
            <a:srgbClr val="E1E1E1"/>
          </a:solidFill>
          <a:ln w="9525">
            <a:solidFill>
              <a:srgbClr val="000000"/>
            </a:solidFill>
            <a:miter lim="800000"/>
            <a:headEnd/>
            <a:tailEnd/>
          </a:ln>
        </p:spPr>
        <p:txBody>
          <a:bodyPr/>
          <a:lstStyle>
            <a:lvl1pPr algn="l" eaLnBrk="0" hangingPunct="0">
              <a:spcBef>
                <a:spcPct val="20000"/>
              </a:spcBef>
              <a:buBlip>
                <a:blip r:embed="rId3"/>
              </a:buBlip>
              <a:defRPr sz="2400">
                <a:solidFill>
                  <a:schemeClr val="tx1"/>
                </a:solidFill>
                <a:latin typeface="Arial" pitchFamily="34" charset="0"/>
                <a:ea typeface="ＭＳ Ｐゴシック" pitchFamily="34" charset="-128"/>
                <a:cs typeface="Arial" pitchFamily="34" charset="0"/>
              </a:defRPr>
            </a:lvl1pPr>
            <a:lvl2pPr marL="742950" indent="-28575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2pPr>
            <a:lvl3pPr marL="11430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3pPr>
            <a:lvl4pPr marL="1600200" indent="-228600" algn="l" eaLnBrk="0" hangingPunct="0">
              <a:spcBef>
                <a:spcPct val="20000"/>
              </a:spcBef>
              <a:buFont typeface="Arial" pitchFamily="34" charset="0"/>
              <a:buBlip>
                <a:blip r:embed="rId3"/>
              </a:buBlip>
              <a:defRPr sz="2400">
                <a:solidFill>
                  <a:schemeClr val="tx1"/>
                </a:solidFill>
                <a:latin typeface="Arial" pitchFamily="34" charset="0"/>
                <a:ea typeface="Arial" pitchFamily="34" charset="0"/>
                <a:cs typeface="Arial" pitchFamily="34" charset="0"/>
              </a:defRPr>
            </a:lvl4pPr>
            <a:lvl5pPr marL="20574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9pPr>
          </a:lstStyle>
          <a:p>
            <a:pPr algn="ctr" eaLnBrk="1" hangingPunct="1">
              <a:spcBef>
                <a:spcPct val="50000"/>
              </a:spcBef>
              <a:buFontTx/>
              <a:buNone/>
            </a:pPr>
            <a:endParaRPr lang="fr-FR" altLang="en-US" sz="1600"/>
          </a:p>
        </p:txBody>
      </p:sp>
      <p:sp>
        <p:nvSpPr>
          <p:cNvPr id="516" name="Oval 515"/>
          <p:cNvSpPr/>
          <p:nvPr/>
        </p:nvSpPr>
        <p:spPr bwMode="auto">
          <a:xfrm>
            <a:off x="2933963" y="2502922"/>
            <a:ext cx="55854" cy="45996"/>
          </a:xfrm>
          <a:prstGeom prst="ellipse">
            <a:avLst/>
          </a:prstGeom>
          <a:noFill/>
          <a:ln w="9525" cap="flat" cmpd="sng" algn="ctr">
            <a:solidFill>
              <a:srgbClr val="0033CC"/>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517" name="Oval 516"/>
          <p:cNvSpPr/>
          <p:nvPr/>
        </p:nvSpPr>
        <p:spPr bwMode="auto">
          <a:xfrm>
            <a:off x="8593032" y="4490038"/>
            <a:ext cx="71068" cy="65693"/>
          </a:xfrm>
          <a:prstGeom prst="ellipse">
            <a:avLst/>
          </a:prstGeom>
          <a:noFill/>
          <a:ln w="9525" cap="flat" cmpd="sng" algn="ctr">
            <a:solidFill>
              <a:srgbClr val="0033CC"/>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518" name="Oval 517"/>
          <p:cNvSpPr/>
          <p:nvPr/>
        </p:nvSpPr>
        <p:spPr bwMode="auto">
          <a:xfrm>
            <a:off x="2655485" y="3443942"/>
            <a:ext cx="55854" cy="45996"/>
          </a:xfrm>
          <a:prstGeom prst="ellipse">
            <a:avLst/>
          </a:prstGeom>
          <a:noFill/>
          <a:ln w="9525" cap="flat" cmpd="sng" algn="ctr">
            <a:solidFill>
              <a:srgbClr val="0033CC"/>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21" name="TextBox 20"/>
          <p:cNvSpPr txBox="1"/>
          <p:nvPr/>
        </p:nvSpPr>
        <p:spPr>
          <a:xfrm>
            <a:off x="536836" y="6511113"/>
            <a:ext cx="2904962" cy="246221"/>
          </a:xfrm>
          <a:prstGeom prst="rect">
            <a:avLst/>
          </a:prstGeom>
          <a:noFill/>
        </p:spPr>
        <p:txBody>
          <a:bodyPr wrap="none" rtlCol="0">
            <a:spAutoFit/>
          </a:bodyPr>
          <a:lstStyle/>
          <a:p>
            <a:r>
              <a:rPr lang="en-US" sz="1000" dirty="0" smtClean="0"/>
              <a:t>1. Entry into force  (Canada): November 5, 2018</a:t>
            </a:r>
            <a:endParaRPr lang="en-US" sz="1000" dirty="0"/>
          </a:p>
        </p:txBody>
      </p:sp>
    </p:spTree>
    <p:extLst>
      <p:ext uri="{BB962C8B-B14F-4D97-AF65-F5344CB8AC3E}">
        <p14:creationId xmlns:p14="http://schemas.microsoft.com/office/powerpoint/2010/main" val="4400221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F26945ED-C0F8-C74D-8376-A1201475EBA7}"/>
              </a:ext>
            </a:extLst>
          </p:cNvPr>
          <p:cNvPicPr>
            <a:picLocks noChangeAspect="1"/>
          </p:cNvPicPr>
          <p:nvPr/>
        </p:nvPicPr>
        <p:blipFill>
          <a:blip r:embed="rId3"/>
          <a:stretch>
            <a:fillRect/>
          </a:stretch>
        </p:blipFill>
        <p:spPr>
          <a:xfrm>
            <a:off x="902835" y="260648"/>
            <a:ext cx="7557597" cy="5668198"/>
          </a:xfrm>
          <a:prstGeom prst="rect">
            <a:avLst/>
          </a:prstGeom>
        </p:spPr>
      </p:pic>
    </p:spTree>
    <p:extLst>
      <p:ext uri="{BB962C8B-B14F-4D97-AF65-F5344CB8AC3E}">
        <p14:creationId xmlns:p14="http://schemas.microsoft.com/office/powerpoint/2010/main" val="27783223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28600"/>
            <a:ext cx="8229600" cy="1143000"/>
          </a:xfrm>
        </p:spPr>
        <p:txBody>
          <a:bodyPr/>
          <a:lstStyle/>
          <a:p>
            <a:r>
              <a:rPr lang="en-US" altLang="en-US" sz="3000" b="1" dirty="0" smtClean="0"/>
              <a:t>Hague Union Members According to the Most </a:t>
            </a:r>
            <a:r>
              <a:rPr lang="en-US" altLang="en-US" sz="3000" b="1" dirty="0"/>
              <a:t>R</a:t>
            </a:r>
            <a:r>
              <a:rPr lang="en-US" altLang="en-US" sz="3000" b="1" dirty="0" smtClean="0"/>
              <a:t>ecent Applicable Act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9599321"/>
              </p:ext>
            </p:extLst>
          </p:nvPr>
        </p:nvGraphicFramePr>
        <p:xfrm>
          <a:off x="457200" y="1524000"/>
          <a:ext cx="8229600" cy="4352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483104" y="6172200"/>
            <a:ext cx="2869696" cy="246221"/>
          </a:xfrm>
          <a:prstGeom prst="rect">
            <a:avLst/>
          </a:prstGeom>
          <a:noFill/>
        </p:spPr>
        <p:txBody>
          <a:bodyPr wrap="none" rtlCol="0">
            <a:spAutoFit/>
          </a:bodyPr>
          <a:lstStyle/>
          <a:p>
            <a:r>
              <a:rPr lang="en-US" sz="1000" dirty="0" smtClean="0"/>
              <a:t>1. Entry into force (Canada): November 5, 2018</a:t>
            </a:r>
            <a:endParaRPr lang="en-US" sz="1000" dirty="0"/>
          </a:p>
        </p:txBody>
      </p:sp>
    </p:spTree>
    <p:extLst>
      <p:ext uri="{BB962C8B-B14F-4D97-AF65-F5344CB8AC3E}">
        <p14:creationId xmlns:p14="http://schemas.microsoft.com/office/powerpoint/2010/main" val="25200185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68313" y="115888"/>
            <a:ext cx="8229600" cy="1143000"/>
          </a:xfrm>
        </p:spPr>
        <p:txBody>
          <a:bodyPr/>
          <a:lstStyle/>
          <a:p>
            <a:r>
              <a:rPr lang="en-US" altLang="en-US" sz="3000" b="1" dirty="0" smtClean="0"/>
              <a:t>Geneva Act (1999)</a:t>
            </a:r>
          </a:p>
        </p:txBody>
      </p:sp>
      <p:sp>
        <p:nvSpPr>
          <p:cNvPr id="24579" name="Content Placeholder 4"/>
          <p:cNvSpPr>
            <a:spLocks noGrp="1"/>
          </p:cNvSpPr>
          <p:nvPr>
            <p:ph sz="half" idx="1"/>
          </p:nvPr>
        </p:nvSpPr>
        <p:spPr>
          <a:xfrm>
            <a:off x="468313" y="908050"/>
            <a:ext cx="4038600" cy="4343400"/>
          </a:xfrm>
        </p:spPr>
        <p:txBody>
          <a:bodyPr/>
          <a:lstStyle/>
          <a:p>
            <a:pPr algn="ctr">
              <a:buFontTx/>
              <a:buNone/>
            </a:pPr>
            <a:r>
              <a:rPr lang="en-US" altLang="en-US" b="1" u="sng" smtClean="0">
                <a:solidFill>
                  <a:srgbClr val="002060"/>
                </a:solidFill>
                <a:latin typeface="Calibri" pitchFamily="34" charset="0"/>
              </a:rPr>
              <a:t>Recent Accessions</a:t>
            </a:r>
          </a:p>
        </p:txBody>
      </p:sp>
      <p:sp>
        <p:nvSpPr>
          <p:cNvPr id="24580" name="Content Placeholder 5"/>
          <p:cNvSpPr>
            <a:spLocks noGrp="1"/>
          </p:cNvSpPr>
          <p:nvPr>
            <p:ph sz="half" idx="2"/>
          </p:nvPr>
        </p:nvSpPr>
        <p:spPr>
          <a:xfrm>
            <a:off x="4649788" y="908050"/>
            <a:ext cx="4038600" cy="4906963"/>
          </a:xfrm>
        </p:spPr>
        <p:txBody>
          <a:bodyPr/>
          <a:lstStyle/>
          <a:p>
            <a:pPr marL="0" indent="0" algn="ctr">
              <a:buFontTx/>
              <a:buNone/>
            </a:pPr>
            <a:r>
              <a:rPr lang="en-US" altLang="en-US" b="1" u="sng" smtClean="0">
                <a:solidFill>
                  <a:srgbClr val="002060"/>
                </a:solidFill>
                <a:latin typeface="Calibri" pitchFamily="34" charset="0"/>
              </a:rPr>
              <a:t>Potential Accessions</a:t>
            </a:r>
          </a:p>
        </p:txBody>
      </p:sp>
      <p:graphicFrame>
        <p:nvGraphicFramePr>
          <p:cNvPr id="7" name="Diagram 6"/>
          <p:cNvGraphicFramePr>
            <a:graphicFrameLocks/>
          </p:cNvGraphicFramePr>
          <p:nvPr>
            <p:extLst>
              <p:ext uri="{D42A27DB-BD31-4B8C-83A1-F6EECF244321}">
                <p14:modId xmlns:p14="http://schemas.microsoft.com/office/powerpoint/2010/main" val="299226511"/>
              </p:ext>
            </p:extLst>
          </p:nvPr>
        </p:nvGraphicFramePr>
        <p:xfrm>
          <a:off x="533400" y="1447800"/>
          <a:ext cx="3952345" cy="45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2977401184"/>
              </p:ext>
            </p:extLst>
          </p:nvPr>
        </p:nvGraphicFramePr>
        <p:xfrm>
          <a:off x="4343400" y="1524000"/>
          <a:ext cx="4495800" cy="3552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p:cNvSpPr txBox="1"/>
          <p:nvPr/>
        </p:nvSpPr>
        <p:spPr>
          <a:xfrm>
            <a:off x="483104" y="6172200"/>
            <a:ext cx="2869696" cy="246221"/>
          </a:xfrm>
          <a:prstGeom prst="rect">
            <a:avLst/>
          </a:prstGeom>
          <a:noFill/>
        </p:spPr>
        <p:txBody>
          <a:bodyPr wrap="none" rtlCol="0">
            <a:spAutoFit/>
          </a:bodyPr>
          <a:lstStyle/>
          <a:p>
            <a:r>
              <a:rPr lang="en-US" sz="1000" dirty="0" smtClean="0"/>
              <a:t>1. Entry into force (Canada): November 5, 2018</a:t>
            </a:r>
            <a:endParaRPr lang="en-US" sz="1000" dirty="0"/>
          </a:p>
        </p:txBody>
      </p:sp>
    </p:spTree>
    <p:extLst>
      <p:ext uri="{BB962C8B-B14F-4D97-AF65-F5344CB8AC3E}">
        <p14:creationId xmlns:p14="http://schemas.microsoft.com/office/powerpoint/2010/main" val="4630248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3440113" cy="2590800"/>
          </a:xfrm>
        </p:spPr>
      </p:pic>
      <p:sp>
        <p:nvSpPr>
          <p:cNvPr id="5" name="Rectangle 4"/>
          <p:cNvSpPr/>
          <p:nvPr/>
        </p:nvSpPr>
        <p:spPr>
          <a:xfrm>
            <a:off x="1676400" y="2971800"/>
            <a:ext cx="6019800" cy="1016000"/>
          </a:xfrm>
          <a:prstGeom prst="rect">
            <a:avLst/>
          </a:prstGeom>
        </p:spPr>
        <p:txBody>
          <a:bodyPr>
            <a:spAutoFit/>
          </a:bodyPr>
          <a:lstStyle/>
          <a:p>
            <a:pPr marL="342900" indent="-342900">
              <a:spcBef>
                <a:spcPct val="20000"/>
              </a:spcBef>
              <a:defRPr/>
            </a:pPr>
            <a:r>
              <a:rPr lang="en-US" altLang="en-US" sz="3000" b="1" dirty="0">
                <a:solidFill>
                  <a:srgbClr val="70899B"/>
                </a:solidFill>
                <a:latin typeface="+mn-lt"/>
              </a:rPr>
              <a:t>Latest </a:t>
            </a:r>
            <a:r>
              <a:rPr lang="en-US" altLang="en-US" sz="3000" b="1" dirty="0" smtClean="0">
                <a:solidFill>
                  <a:srgbClr val="70899B"/>
                </a:solidFill>
                <a:latin typeface="+mn-lt"/>
              </a:rPr>
              <a:t>Developments </a:t>
            </a:r>
            <a:r>
              <a:rPr lang="en-US" altLang="en-US" sz="3000" b="1" dirty="0">
                <a:solidFill>
                  <a:srgbClr val="70899B"/>
                </a:solidFill>
                <a:latin typeface="+mn-lt"/>
              </a:rPr>
              <a:t/>
            </a:r>
            <a:br>
              <a:rPr lang="en-US" altLang="en-US" sz="3000" b="1" dirty="0">
                <a:solidFill>
                  <a:srgbClr val="70899B"/>
                </a:solidFill>
                <a:latin typeface="+mn-lt"/>
              </a:rPr>
            </a:br>
            <a:endParaRPr lang="en-US" altLang="en-US" sz="3000" b="1" dirty="0">
              <a:solidFill>
                <a:srgbClr val="70899B"/>
              </a:solidFill>
              <a:latin typeface="+mn-lt"/>
            </a:endParaRPr>
          </a:p>
        </p:txBody>
      </p:sp>
    </p:spTree>
    <p:extLst>
      <p:ext uri="{BB962C8B-B14F-4D97-AF65-F5344CB8AC3E}">
        <p14:creationId xmlns:p14="http://schemas.microsoft.com/office/powerpoint/2010/main" val="15573536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0"/>
            <a:ext cx="8229600" cy="1143000"/>
          </a:xfrm>
        </p:spPr>
        <p:txBody>
          <a:bodyPr/>
          <a:lstStyle/>
          <a:p>
            <a:pPr>
              <a:defRPr/>
            </a:pPr>
            <a:r>
              <a:rPr lang="en-US" altLang="en-US" sz="3000" b="1" kern="1200" dirty="0" smtClean="0"/>
              <a:t>Latest Developments</a:t>
            </a:r>
            <a:endParaRPr lang="en-US" sz="3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43428551"/>
              </p:ext>
            </p:extLst>
          </p:nvPr>
        </p:nvGraphicFramePr>
        <p:xfrm>
          <a:off x="467544" y="908720"/>
          <a:ext cx="822960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446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28AC2768-809E-4E43-832A-0C61990158EA}"/>
                                            </p:graphicEl>
                                          </p:spTgt>
                                        </p:tgtEl>
                                        <p:attrNameLst>
                                          <p:attrName>style.visibility</p:attrName>
                                        </p:attrNameLst>
                                      </p:cBhvr>
                                      <p:to>
                                        <p:strVal val="visible"/>
                                      </p:to>
                                    </p:set>
                                    <p:animEffect transition="in" filter="fade">
                                      <p:cBhvr>
                                        <p:cTn id="7" dur="500"/>
                                        <p:tgtEl>
                                          <p:spTgt spid="4">
                                            <p:graphicEl>
                                              <a:dgm id="{28AC2768-809E-4E43-832A-0C61990158EA}"/>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6FCF1740-8F1C-472D-88CE-43866F67855F}"/>
                                            </p:graphicEl>
                                          </p:spTgt>
                                        </p:tgtEl>
                                        <p:attrNameLst>
                                          <p:attrName>style.visibility</p:attrName>
                                        </p:attrNameLst>
                                      </p:cBhvr>
                                      <p:to>
                                        <p:strVal val="visible"/>
                                      </p:to>
                                    </p:set>
                                    <p:animEffect transition="in" filter="fade">
                                      <p:cBhvr>
                                        <p:cTn id="10" dur="500"/>
                                        <p:tgtEl>
                                          <p:spTgt spid="4">
                                            <p:graphicEl>
                                              <a:dgm id="{6FCF1740-8F1C-472D-88CE-43866F67855F}"/>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41FF8441-6F1D-4C03-A613-75CB546F9D37}"/>
                                            </p:graphicEl>
                                          </p:spTgt>
                                        </p:tgtEl>
                                        <p:attrNameLst>
                                          <p:attrName>style.visibility</p:attrName>
                                        </p:attrNameLst>
                                      </p:cBhvr>
                                      <p:to>
                                        <p:strVal val="visible"/>
                                      </p:to>
                                    </p:set>
                                    <p:animEffect transition="in" filter="fade">
                                      <p:cBhvr>
                                        <p:cTn id="15" dur="500"/>
                                        <p:tgtEl>
                                          <p:spTgt spid="4">
                                            <p:graphicEl>
                                              <a:dgm id="{41FF8441-6F1D-4C03-A613-75CB546F9D37}"/>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38F8571E-C9F3-43AC-B33E-3E3CE20FE3BD}"/>
                                            </p:graphicEl>
                                          </p:spTgt>
                                        </p:tgtEl>
                                        <p:attrNameLst>
                                          <p:attrName>style.visibility</p:attrName>
                                        </p:attrNameLst>
                                      </p:cBhvr>
                                      <p:to>
                                        <p:strVal val="visible"/>
                                      </p:to>
                                    </p:set>
                                    <p:animEffect transition="in" filter="fade">
                                      <p:cBhvr>
                                        <p:cTn id="18" dur="500"/>
                                        <p:tgtEl>
                                          <p:spTgt spid="4">
                                            <p:graphicEl>
                                              <a:dgm id="{38F8571E-C9F3-43AC-B33E-3E3CE20FE3BD}"/>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BA46581D-A51D-4D7D-8B16-968149B2498B}"/>
                                            </p:graphicEl>
                                          </p:spTgt>
                                        </p:tgtEl>
                                        <p:attrNameLst>
                                          <p:attrName>style.visibility</p:attrName>
                                        </p:attrNameLst>
                                      </p:cBhvr>
                                      <p:to>
                                        <p:strVal val="visible"/>
                                      </p:to>
                                    </p:set>
                                    <p:animEffect transition="in" filter="fade">
                                      <p:cBhvr>
                                        <p:cTn id="23" dur="500"/>
                                        <p:tgtEl>
                                          <p:spTgt spid="4">
                                            <p:graphicEl>
                                              <a:dgm id="{BA46581D-A51D-4D7D-8B16-968149B2498B}"/>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FD0A2E84-69D9-42C5-A77E-551684DCC124}"/>
                                            </p:graphicEl>
                                          </p:spTgt>
                                        </p:tgtEl>
                                        <p:attrNameLst>
                                          <p:attrName>style.visibility</p:attrName>
                                        </p:attrNameLst>
                                      </p:cBhvr>
                                      <p:to>
                                        <p:strVal val="visible"/>
                                      </p:to>
                                    </p:set>
                                    <p:animEffect transition="in" filter="fade">
                                      <p:cBhvr>
                                        <p:cTn id="26" dur="500"/>
                                        <p:tgtEl>
                                          <p:spTgt spid="4">
                                            <p:graphicEl>
                                              <a:dgm id="{FD0A2E84-69D9-42C5-A77E-551684DCC124}"/>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graphicEl>
                                              <a:dgm id="{D702090C-D14E-440E-8511-61A3C85FBD5B}"/>
                                            </p:graphicEl>
                                          </p:spTgt>
                                        </p:tgtEl>
                                        <p:attrNameLst>
                                          <p:attrName>style.visibility</p:attrName>
                                        </p:attrNameLst>
                                      </p:cBhvr>
                                      <p:to>
                                        <p:strVal val="visible"/>
                                      </p:to>
                                    </p:set>
                                    <p:animEffect transition="in" filter="fade">
                                      <p:cBhvr>
                                        <p:cTn id="31" dur="500"/>
                                        <p:tgtEl>
                                          <p:spTgt spid="4">
                                            <p:graphicEl>
                                              <a:dgm id="{D702090C-D14E-440E-8511-61A3C85FBD5B}"/>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graphicEl>
                                              <a:dgm id="{295D1023-46E5-472A-B2D8-41F6D37ACF03}"/>
                                            </p:graphicEl>
                                          </p:spTgt>
                                        </p:tgtEl>
                                        <p:attrNameLst>
                                          <p:attrName>style.visibility</p:attrName>
                                        </p:attrNameLst>
                                      </p:cBhvr>
                                      <p:to>
                                        <p:strVal val="visible"/>
                                      </p:to>
                                    </p:set>
                                    <p:animEffect transition="in" filter="fade">
                                      <p:cBhvr>
                                        <p:cTn id="34" dur="500"/>
                                        <p:tgtEl>
                                          <p:spTgt spid="4">
                                            <p:graphicEl>
                                              <a:dgm id="{295D1023-46E5-472A-B2D8-41F6D37ACF03}"/>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graphicEl>
                                              <a:dgm id="{9F5B3C3C-93A3-434D-AB08-013F3E880172}"/>
                                            </p:graphicEl>
                                          </p:spTgt>
                                        </p:tgtEl>
                                        <p:attrNameLst>
                                          <p:attrName>style.visibility</p:attrName>
                                        </p:attrNameLst>
                                      </p:cBhvr>
                                      <p:to>
                                        <p:strVal val="visible"/>
                                      </p:to>
                                    </p:set>
                                    <p:animEffect transition="in" filter="fade">
                                      <p:cBhvr>
                                        <p:cTn id="39" dur="500"/>
                                        <p:tgtEl>
                                          <p:spTgt spid="4">
                                            <p:graphicEl>
                                              <a:dgm id="{9F5B3C3C-93A3-434D-AB08-013F3E880172}"/>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graphicEl>
                                              <a:dgm id="{765EC5CF-D6BA-4027-AA92-32F203F42272}"/>
                                            </p:graphicEl>
                                          </p:spTgt>
                                        </p:tgtEl>
                                        <p:attrNameLst>
                                          <p:attrName>style.visibility</p:attrName>
                                        </p:attrNameLst>
                                      </p:cBhvr>
                                      <p:to>
                                        <p:strVal val="visible"/>
                                      </p:to>
                                    </p:set>
                                    <p:animEffect transition="in" filter="fade">
                                      <p:cBhvr>
                                        <p:cTn id="42" dur="500"/>
                                        <p:tgtEl>
                                          <p:spTgt spid="4">
                                            <p:graphicEl>
                                              <a:dgm id="{765EC5CF-D6BA-4027-AA92-32F203F42272}"/>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graphicEl>
                                              <a:dgm id="{181C9149-8539-4497-8E28-E4C694BDA69F}"/>
                                            </p:graphicEl>
                                          </p:spTgt>
                                        </p:tgtEl>
                                        <p:attrNameLst>
                                          <p:attrName>style.visibility</p:attrName>
                                        </p:attrNameLst>
                                      </p:cBhvr>
                                      <p:to>
                                        <p:strVal val="visible"/>
                                      </p:to>
                                    </p:set>
                                    <p:animEffect transition="in" filter="fade">
                                      <p:cBhvr>
                                        <p:cTn id="47" dur="500"/>
                                        <p:tgtEl>
                                          <p:spTgt spid="4">
                                            <p:graphicEl>
                                              <a:dgm id="{181C9149-8539-4497-8E28-E4C694BDA69F}"/>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
                                            <p:graphicEl>
                                              <a:dgm id="{D5C710A5-BD19-4BC5-A09E-FB8A9F0324EC}"/>
                                            </p:graphicEl>
                                          </p:spTgt>
                                        </p:tgtEl>
                                        <p:attrNameLst>
                                          <p:attrName>style.visibility</p:attrName>
                                        </p:attrNameLst>
                                      </p:cBhvr>
                                      <p:to>
                                        <p:strVal val="visible"/>
                                      </p:to>
                                    </p:set>
                                    <p:animEffect transition="in" filter="fade">
                                      <p:cBhvr>
                                        <p:cTn id="50" dur="500"/>
                                        <p:tgtEl>
                                          <p:spTgt spid="4">
                                            <p:graphicEl>
                                              <a:dgm id="{D5C710A5-BD19-4BC5-A09E-FB8A9F0324E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552239" y="1968988"/>
            <a:ext cx="7932776" cy="545613"/>
            <a:chOff x="336385" y="420214"/>
            <a:chExt cx="6360391" cy="682719"/>
          </a:xfrm>
        </p:grpSpPr>
        <p:sp>
          <p:nvSpPr>
            <p:cNvPr id="13" name="Rounded Rectangle 12"/>
            <p:cNvSpPr/>
            <p:nvPr/>
          </p:nvSpPr>
          <p:spPr>
            <a:xfrm>
              <a:off x="336385" y="420214"/>
              <a:ext cx="6360391" cy="682719"/>
            </a:xfrm>
            <a:prstGeom prst="roundRect">
              <a:avLst/>
            </a:prstGeom>
            <a:solidFill>
              <a:srgbClr val="0070C0"/>
            </a:solidFill>
            <a:ln>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 name="Rectangle 13"/>
            <p:cNvSpPr/>
            <p:nvPr/>
          </p:nvSpPr>
          <p:spPr>
            <a:xfrm>
              <a:off x="336385" y="420214"/>
              <a:ext cx="6360391" cy="6827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41909" tIns="50800" rIns="50800" bIns="50800" numCol="1" spcCol="1270" anchor="ctr" anchorCtr="0">
              <a:noAutofit/>
            </a:bodyPr>
            <a:lstStyle/>
            <a:p>
              <a:pPr lvl="0" algn="l" defTabSz="889000">
                <a:lnSpc>
                  <a:spcPct val="90000"/>
                </a:lnSpc>
                <a:spcBef>
                  <a:spcPct val="0"/>
                </a:spcBef>
                <a:spcAft>
                  <a:spcPct val="35000"/>
                </a:spcAft>
              </a:pPr>
              <a:r>
                <a:rPr lang="en-GB" sz="1800" dirty="0" smtClean="0"/>
                <a:t>Prepared in consultation with Examining Offices under the Hague System and several user organizations</a:t>
              </a:r>
              <a:endParaRPr lang="en-US" sz="1800" kern="1200" dirty="0">
                <a:effectLst/>
              </a:endParaRPr>
            </a:p>
          </p:txBody>
        </p:sp>
      </p:grpSp>
      <p:sp>
        <p:nvSpPr>
          <p:cNvPr id="30" name="Content Placeholder 2"/>
          <p:cNvSpPr>
            <a:spLocks noGrp="1"/>
          </p:cNvSpPr>
          <p:nvPr>
            <p:ph idx="1"/>
          </p:nvPr>
        </p:nvSpPr>
        <p:spPr>
          <a:xfrm>
            <a:off x="381000" y="791283"/>
            <a:ext cx="8229600" cy="1037517"/>
          </a:xfrm>
        </p:spPr>
        <p:txBody>
          <a:bodyPr/>
          <a:lstStyle/>
          <a:p>
            <a:pPr marL="0" indent="0" algn="just">
              <a:buFontTx/>
              <a:buNone/>
            </a:pPr>
            <a:r>
              <a:rPr lang="en-US" altLang="en-US" sz="1800" dirty="0" smtClean="0">
                <a:latin typeface="Arial" panose="020B0604020202020204" pitchFamily="34" charset="0"/>
                <a:cs typeface="Arial" panose="020B0604020202020204" pitchFamily="34" charset="0"/>
              </a:rPr>
              <a:t>Disclosure criteria may differ depending on jurisdiction. This new Guidance is a useful tool to help applicants forestall possible refusals on the ground of insufficient disclosure of an industrial design by Examining Offices.</a:t>
            </a:r>
          </a:p>
        </p:txBody>
      </p:sp>
      <p:grpSp>
        <p:nvGrpSpPr>
          <p:cNvPr id="33" name="Group 32"/>
          <p:cNvGrpSpPr/>
          <p:nvPr/>
        </p:nvGrpSpPr>
        <p:grpSpPr>
          <a:xfrm>
            <a:off x="552239" y="2807186"/>
            <a:ext cx="7932776" cy="545612"/>
            <a:chOff x="336385" y="420214"/>
            <a:chExt cx="6360391" cy="682719"/>
          </a:xfrm>
        </p:grpSpPr>
        <p:sp>
          <p:nvSpPr>
            <p:cNvPr id="34" name="Rectangle 33"/>
            <p:cNvSpPr/>
            <p:nvPr/>
          </p:nvSpPr>
          <p:spPr>
            <a:xfrm>
              <a:off x="336385" y="420214"/>
              <a:ext cx="6360391" cy="682719"/>
            </a:xfrm>
            <a:prstGeom prst="roundRect">
              <a:avLst/>
            </a:prstGeom>
            <a:solidFill>
              <a:srgbClr val="0070C0"/>
            </a:solidFill>
            <a:ln>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5" name="Rectangle 34"/>
            <p:cNvSpPr/>
            <p:nvPr/>
          </p:nvSpPr>
          <p:spPr>
            <a:xfrm>
              <a:off x="336385" y="420214"/>
              <a:ext cx="6360391" cy="682719"/>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541909" tIns="50800" rIns="50800" bIns="50800" numCol="1" spcCol="1270" anchor="ctr" anchorCtr="0">
              <a:noAutofit/>
            </a:bodyPr>
            <a:lstStyle/>
            <a:p>
              <a:pPr lvl="0" algn="l" defTabSz="889000">
                <a:lnSpc>
                  <a:spcPct val="90000"/>
                </a:lnSpc>
                <a:spcBef>
                  <a:spcPct val="0"/>
                </a:spcBef>
                <a:spcAft>
                  <a:spcPct val="35000"/>
                </a:spcAft>
              </a:pPr>
              <a:r>
                <a:rPr lang="en-GB" sz="1800" dirty="0" smtClean="0"/>
                <a:t>Detailed guidance on how to prepare and provide reproductions to overcome the most common refusal issues</a:t>
              </a:r>
              <a:endParaRPr lang="en-US" sz="1800" kern="1200" dirty="0">
                <a:effectLst/>
              </a:endParaRPr>
            </a:p>
          </p:txBody>
        </p:sp>
      </p:grpSp>
      <p:sp>
        <p:nvSpPr>
          <p:cNvPr id="36" name="Content Placeholder 2"/>
          <p:cNvSpPr txBox="1">
            <a:spLocks/>
          </p:cNvSpPr>
          <p:nvPr/>
        </p:nvSpPr>
        <p:spPr bwMode="auto">
          <a:xfrm>
            <a:off x="1087200" y="3352798"/>
            <a:ext cx="8056799" cy="1160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Blip>
                <a:blip r:embed="rId3"/>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3"/>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3"/>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3"/>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3"/>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3"/>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3"/>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3"/>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3"/>
              </a:buBlip>
              <a:defRPr sz="2400">
                <a:solidFill>
                  <a:schemeClr val="tx1"/>
                </a:solidFill>
                <a:latin typeface="+mn-lt"/>
                <a:cs typeface="+mn-cs"/>
              </a:defRPr>
            </a:lvl9pPr>
          </a:lstStyle>
          <a:p>
            <a:pPr algn="just">
              <a:buFont typeface="Wingdings" panose="05000000000000000000" pitchFamily="2" charset="2"/>
              <a:buChar char="§"/>
            </a:pPr>
            <a:r>
              <a:rPr lang="en-US" altLang="en-US" sz="1600" kern="0" dirty="0" smtClean="0">
                <a:latin typeface="Arial" panose="020B0604020202020204" pitchFamily="34" charset="0"/>
                <a:cs typeface="Arial" panose="020B0604020202020204" pitchFamily="34" charset="0"/>
              </a:rPr>
              <a:t>Not enough views</a:t>
            </a:r>
          </a:p>
          <a:p>
            <a:pPr algn="just">
              <a:buFont typeface="Wingdings" panose="05000000000000000000" pitchFamily="2" charset="2"/>
              <a:buChar char="§"/>
            </a:pPr>
            <a:r>
              <a:rPr lang="en-US" altLang="en-US" sz="1600" kern="0" dirty="0" smtClean="0">
                <a:latin typeface="Arial" panose="020B0604020202020204" pitchFamily="34" charset="0"/>
                <a:cs typeface="Arial" panose="020B0604020202020204" pitchFamily="34" charset="0"/>
              </a:rPr>
              <a:t>Unclear representations of the claimed design</a:t>
            </a:r>
          </a:p>
          <a:p>
            <a:pPr algn="just">
              <a:buFont typeface="Wingdings" panose="05000000000000000000" pitchFamily="2" charset="2"/>
              <a:buChar char="§"/>
            </a:pPr>
            <a:r>
              <a:rPr lang="en-US" altLang="en-US" sz="1600" kern="0" dirty="0" smtClean="0">
                <a:latin typeface="Arial" panose="020B0604020202020204" pitchFamily="34" charset="0"/>
                <a:cs typeface="Arial" panose="020B0604020202020204" pitchFamily="34" charset="0"/>
              </a:rPr>
              <a:t>Unclear relief or contours of surfaces of a three-dimensional product</a:t>
            </a:r>
          </a:p>
          <a:p>
            <a:pPr algn="just">
              <a:buFont typeface="Wingdings" panose="05000000000000000000" pitchFamily="2" charset="2"/>
              <a:buChar char="§"/>
            </a:pPr>
            <a:r>
              <a:rPr lang="en-US" altLang="en-US" sz="1600" kern="0" dirty="0" smtClean="0">
                <a:latin typeface="Arial" panose="020B0604020202020204" pitchFamily="34" charset="0"/>
                <a:cs typeface="Arial" panose="020B0604020202020204" pitchFamily="34" charset="0"/>
              </a:rPr>
              <a:t>Difference in form/color between the representations of the claimed design</a:t>
            </a:r>
          </a:p>
          <a:p>
            <a:pPr algn="just">
              <a:buFontTx/>
              <a:buChar char="-"/>
            </a:pPr>
            <a:endParaRPr lang="en-US" altLang="en-US" kern="0" dirty="0" smtClean="0"/>
          </a:p>
        </p:txBody>
      </p:sp>
      <p:grpSp>
        <p:nvGrpSpPr>
          <p:cNvPr id="39" name="Group 38"/>
          <p:cNvGrpSpPr/>
          <p:nvPr/>
        </p:nvGrpSpPr>
        <p:grpSpPr>
          <a:xfrm>
            <a:off x="647275" y="4627109"/>
            <a:ext cx="7932777" cy="545612"/>
            <a:chOff x="336385" y="420214"/>
            <a:chExt cx="6360391" cy="682719"/>
          </a:xfrm>
        </p:grpSpPr>
        <p:sp>
          <p:nvSpPr>
            <p:cNvPr id="40" name="Rectangle 39"/>
            <p:cNvSpPr/>
            <p:nvPr/>
          </p:nvSpPr>
          <p:spPr>
            <a:xfrm>
              <a:off x="336385" y="420214"/>
              <a:ext cx="6360391" cy="682719"/>
            </a:xfrm>
            <a:prstGeom prst="roundRect">
              <a:avLst/>
            </a:prstGeom>
            <a:solidFill>
              <a:srgbClr val="0070C0"/>
            </a:solidFill>
            <a:ln>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1" name="Rectangle 40"/>
            <p:cNvSpPr/>
            <p:nvPr/>
          </p:nvSpPr>
          <p:spPr>
            <a:xfrm>
              <a:off x="336385" y="420214"/>
              <a:ext cx="6360391" cy="682719"/>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541909" tIns="50800" rIns="50800" bIns="50800" numCol="1" spcCol="1270" anchor="ctr" anchorCtr="0">
              <a:noAutofit/>
            </a:bodyPr>
            <a:lstStyle/>
            <a:p>
              <a:pPr lvl="0" algn="l" defTabSz="889000">
                <a:lnSpc>
                  <a:spcPct val="90000"/>
                </a:lnSpc>
                <a:spcBef>
                  <a:spcPct val="0"/>
                </a:spcBef>
                <a:spcAft>
                  <a:spcPct val="35000"/>
                </a:spcAft>
              </a:pPr>
              <a:r>
                <a:rPr lang="en-GB" sz="1800" dirty="0" smtClean="0"/>
                <a:t>Information on which guidance should be taken into account when designating specific Contracting Parties</a:t>
              </a:r>
              <a:endParaRPr lang="en-US" sz="1800" kern="1200" dirty="0">
                <a:effectLst/>
              </a:endParaRPr>
            </a:p>
          </p:txBody>
        </p:sp>
      </p:grpSp>
      <p:grpSp>
        <p:nvGrpSpPr>
          <p:cNvPr id="44" name="Group 43"/>
          <p:cNvGrpSpPr/>
          <p:nvPr/>
        </p:nvGrpSpPr>
        <p:grpSpPr>
          <a:xfrm>
            <a:off x="664113" y="5465309"/>
            <a:ext cx="7932776" cy="545612"/>
            <a:chOff x="336385" y="420214"/>
            <a:chExt cx="6360391" cy="682719"/>
          </a:xfrm>
        </p:grpSpPr>
        <p:sp>
          <p:nvSpPr>
            <p:cNvPr id="45" name="Rectangle 44"/>
            <p:cNvSpPr/>
            <p:nvPr/>
          </p:nvSpPr>
          <p:spPr>
            <a:xfrm>
              <a:off x="336385" y="420214"/>
              <a:ext cx="6360391" cy="682719"/>
            </a:xfrm>
            <a:prstGeom prst="roundRect">
              <a:avLst/>
            </a:prstGeom>
            <a:solidFill>
              <a:srgbClr val="0070C0"/>
            </a:solidFill>
            <a:ln>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6" name="Rectangle 45"/>
            <p:cNvSpPr/>
            <p:nvPr/>
          </p:nvSpPr>
          <p:spPr>
            <a:xfrm>
              <a:off x="336385" y="420214"/>
              <a:ext cx="6360391" cy="682719"/>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541909" tIns="50800" rIns="50800" bIns="50800" numCol="1" spcCol="1270" anchor="ctr" anchorCtr="0">
              <a:noAutofit/>
            </a:bodyPr>
            <a:lstStyle/>
            <a:p>
              <a:pPr lvl="0" algn="l" defTabSz="889000">
                <a:lnSpc>
                  <a:spcPct val="90000"/>
                </a:lnSpc>
                <a:spcBef>
                  <a:spcPct val="0"/>
                </a:spcBef>
                <a:spcAft>
                  <a:spcPct val="35000"/>
                </a:spcAft>
              </a:pPr>
              <a:r>
                <a:rPr lang="en-GB" sz="1800" dirty="0" smtClean="0"/>
                <a:t>Not self-sufficient or all inclusive</a:t>
              </a:r>
              <a:endParaRPr lang="en-US" sz="1800" kern="1200" dirty="0">
                <a:effectLst/>
              </a:endParaRPr>
            </a:p>
          </p:txBody>
        </p:sp>
      </p:grpSp>
      <p:sp>
        <p:nvSpPr>
          <p:cNvPr id="47" name="TextBox 2"/>
          <p:cNvSpPr txBox="1">
            <a:spLocks noChangeArrowheads="1"/>
          </p:cNvSpPr>
          <p:nvPr/>
        </p:nvSpPr>
        <p:spPr bwMode="auto">
          <a:xfrm>
            <a:off x="611188" y="6172200"/>
            <a:ext cx="670401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algn="ctr" eaLnBrk="0" fontAlgn="base" hangingPunct="0">
              <a:spcBef>
                <a:spcPct val="50000"/>
              </a:spcBef>
              <a:spcAft>
                <a:spcPct val="0"/>
              </a:spcAft>
              <a:defRPr sz="1600">
                <a:solidFill>
                  <a:schemeClr val="tx1"/>
                </a:solidFill>
                <a:latin typeface="Arial" charset="0"/>
                <a:cs typeface="Arial" charset="0"/>
              </a:defRPr>
            </a:lvl6pPr>
            <a:lvl7pPr marL="2971800" indent="-228600" algn="ctr" eaLnBrk="0" fontAlgn="base" hangingPunct="0">
              <a:spcBef>
                <a:spcPct val="50000"/>
              </a:spcBef>
              <a:spcAft>
                <a:spcPct val="0"/>
              </a:spcAft>
              <a:defRPr sz="1600">
                <a:solidFill>
                  <a:schemeClr val="tx1"/>
                </a:solidFill>
                <a:latin typeface="Arial" charset="0"/>
                <a:cs typeface="Arial" charset="0"/>
              </a:defRPr>
            </a:lvl7pPr>
            <a:lvl8pPr marL="3429000" indent="-228600" algn="ctr" eaLnBrk="0" fontAlgn="base" hangingPunct="0">
              <a:spcBef>
                <a:spcPct val="50000"/>
              </a:spcBef>
              <a:spcAft>
                <a:spcPct val="0"/>
              </a:spcAft>
              <a:defRPr sz="1600">
                <a:solidFill>
                  <a:schemeClr val="tx1"/>
                </a:solidFill>
                <a:latin typeface="Arial" charset="0"/>
                <a:cs typeface="Arial" charset="0"/>
              </a:defRPr>
            </a:lvl8pPr>
            <a:lvl9pPr marL="3886200" indent="-228600" algn="ctr" eaLnBrk="0" fontAlgn="base" hangingPunct="0">
              <a:spcBef>
                <a:spcPct val="50000"/>
              </a:spcBef>
              <a:spcAft>
                <a:spcPct val="0"/>
              </a:spcAft>
              <a:defRPr sz="1600">
                <a:solidFill>
                  <a:schemeClr val="tx1"/>
                </a:solidFill>
                <a:latin typeface="Arial" charset="0"/>
                <a:cs typeface="Arial" charset="0"/>
              </a:defRPr>
            </a:lvl9pPr>
          </a:lstStyle>
          <a:p>
            <a:pPr algn="l" eaLnBrk="1" hangingPunct="1"/>
            <a:r>
              <a:rPr lang="en-US" altLang="en-US" sz="1000" dirty="0" smtClean="0"/>
              <a:t>Guidance </a:t>
            </a:r>
            <a:r>
              <a:rPr lang="en-US" altLang="en-US" sz="1000" dirty="0"/>
              <a:t>on Preparing and Providing Reproductions in Order to Forestall Possible Refusals on the Ground of Insufficient Disclosure of an Industrial Design by Examining </a:t>
            </a:r>
            <a:r>
              <a:rPr lang="en-US" altLang="en-US" sz="1000" dirty="0" smtClean="0"/>
              <a:t>Offices available at: </a:t>
            </a:r>
            <a:r>
              <a:rPr lang="en-US" altLang="en-US" sz="1000" dirty="0">
                <a:hlinkClick r:id="rId4"/>
              </a:rPr>
              <a:t>http://www.wipo.int/edocs/hagdocs/en/2016/hague_2016_9.pdf</a:t>
            </a:r>
            <a:r>
              <a:rPr lang="en-US" altLang="en-US" sz="1000" dirty="0" smtClean="0"/>
              <a:t> </a:t>
            </a:r>
            <a:endParaRPr lang="en-US" altLang="en-US" sz="1000" dirty="0"/>
          </a:p>
        </p:txBody>
      </p:sp>
      <p:sp>
        <p:nvSpPr>
          <p:cNvPr id="48" name="Title 1"/>
          <p:cNvSpPr txBox="1">
            <a:spLocks/>
          </p:cNvSpPr>
          <p:nvPr/>
        </p:nvSpPr>
        <p:spPr bwMode="auto">
          <a:xfrm>
            <a:off x="250825" y="0"/>
            <a:ext cx="53879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rgbClr val="70899B"/>
                </a:solidFill>
                <a:latin typeface="+mj-lt"/>
                <a:ea typeface="+mj-ea"/>
                <a:cs typeface="+mj-cs"/>
              </a:defRPr>
            </a:lvl1pPr>
            <a:lvl2pPr algn="l" rtl="0" eaLnBrk="1" fontAlgn="base" hangingPunct="1">
              <a:spcBef>
                <a:spcPct val="0"/>
              </a:spcBef>
              <a:spcAft>
                <a:spcPct val="0"/>
              </a:spcAft>
              <a:defRPr sz="3600">
                <a:solidFill>
                  <a:srgbClr val="70899B"/>
                </a:solidFill>
                <a:latin typeface="Arial" charset="0"/>
                <a:cs typeface="Arial" charset="0"/>
              </a:defRPr>
            </a:lvl2pPr>
            <a:lvl3pPr algn="l" rtl="0" eaLnBrk="1" fontAlgn="base" hangingPunct="1">
              <a:spcBef>
                <a:spcPct val="0"/>
              </a:spcBef>
              <a:spcAft>
                <a:spcPct val="0"/>
              </a:spcAft>
              <a:defRPr sz="3600">
                <a:solidFill>
                  <a:srgbClr val="70899B"/>
                </a:solidFill>
                <a:latin typeface="Arial" charset="0"/>
                <a:cs typeface="Arial" charset="0"/>
              </a:defRPr>
            </a:lvl3pPr>
            <a:lvl4pPr algn="l" rtl="0" eaLnBrk="1" fontAlgn="base" hangingPunct="1">
              <a:spcBef>
                <a:spcPct val="0"/>
              </a:spcBef>
              <a:spcAft>
                <a:spcPct val="0"/>
              </a:spcAft>
              <a:defRPr sz="3600">
                <a:solidFill>
                  <a:srgbClr val="70899B"/>
                </a:solidFill>
                <a:latin typeface="Arial" charset="0"/>
                <a:cs typeface="Arial" charset="0"/>
              </a:defRPr>
            </a:lvl4pPr>
            <a:lvl5pPr algn="l" rtl="0" eaLnBrk="1" fontAlgn="base" hangingPunct="1">
              <a:spcBef>
                <a:spcPct val="0"/>
              </a:spcBef>
              <a:spcAft>
                <a:spcPct val="0"/>
              </a:spcAft>
              <a:defRPr sz="3600">
                <a:solidFill>
                  <a:srgbClr val="70899B"/>
                </a:solidFill>
                <a:latin typeface="Arial" charset="0"/>
                <a:cs typeface="Arial" charset="0"/>
              </a:defRPr>
            </a:lvl5pPr>
            <a:lvl6pPr marL="457200" algn="l" rtl="0" eaLnBrk="1" fontAlgn="base" hangingPunct="1">
              <a:spcBef>
                <a:spcPct val="0"/>
              </a:spcBef>
              <a:spcAft>
                <a:spcPct val="0"/>
              </a:spcAft>
              <a:defRPr sz="3600">
                <a:solidFill>
                  <a:srgbClr val="70899B"/>
                </a:solidFill>
                <a:latin typeface="Arial" charset="0"/>
                <a:cs typeface="Arial" charset="0"/>
              </a:defRPr>
            </a:lvl6pPr>
            <a:lvl7pPr marL="914400" algn="l" rtl="0" eaLnBrk="1" fontAlgn="base" hangingPunct="1">
              <a:spcBef>
                <a:spcPct val="0"/>
              </a:spcBef>
              <a:spcAft>
                <a:spcPct val="0"/>
              </a:spcAft>
              <a:defRPr sz="3600">
                <a:solidFill>
                  <a:srgbClr val="70899B"/>
                </a:solidFill>
                <a:latin typeface="Arial" charset="0"/>
                <a:cs typeface="Arial" charset="0"/>
              </a:defRPr>
            </a:lvl7pPr>
            <a:lvl8pPr marL="1371600" algn="l" rtl="0" eaLnBrk="1" fontAlgn="base" hangingPunct="1">
              <a:spcBef>
                <a:spcPct val="0"/>
              </a:spcBef>
              <a:spcAft>
                <a:spcPct val="0"/>
              </a:spcAft>
              <a:defRPr sz="3600">
                <a:solidFill>
                  <a:srgbClr val="70899B"/>
                </a:solidFill>
                <a:latin typeface="Arial" charset="0"/>
                <a:cs typeface="Arial" charset="0"/>
              </a:defRPr>
            </a:lvl8pPr>
            <a:lvl9pPr marL="1828800" algn="l" rtl="0" eaLnBrk="1" fontAlgn="base" hangingPunct="1">
              <a:spcBef>
                <a:spcPct val="0"/>
              </a:spcBef>
              <a:spcAft>
                <a:spcPct val="0"/>
              </a:spcAft>
              <a:defRPr sz="3600">
                <a:solidFill>
                  <a:srgbClr val="70899B"/>
                </a:solidFill>
                <a:latin typeface="Arial" charset="0"/>
                <a:cs typeface="Arial" charset="0"/>
              </a:defRPr>
            </a:lvl9pPr>
          </a:lstStyle>
          <a:p>
            <a:pPr>
              <a:defRPr/>
            </a:pPr>
            <a:r>
              <a:rPr lang="en-US" altLang="en-US" sz="3000" b="1" kern="1200" dirty="0" smtClean="0"/>
              <a:t>Guidance on Reproductions</a:t>
            </a:r>
            <a:endParaRPr lang="en-US" sz="3000" kern="0" dirty="0"/>
          </a:p>
        </p:txBody>
      </p:sp>
    </p:spTree>
    <p:extLst>
      <p:ext uri="{BB962C8B-B14F-4D97-AF65-F5344CB8AC3E}">
        <p14:creationId xmlns:p14="http://schemas.microsoft.com/office/powerpoint/2010/main" val="359020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par>
                                <p:cTn id="13" presetID="10"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sz="3000" b="1" dirty="0" smtClean="0"/>
              <a:t>Reproduction Examples That Have Passed the Disclosure Test Before All Concerned Offices (1)</a:t>
            </a:r>
          </a:p>
        </p:txBody>
      </p:sp>
      <p:grpSp>
        <p:nvGrpSpPr>
          <p:cNvPr id="2" name="Group 1"/>
          <p:cNvGrpSpPr/>
          <p:nvPr/>
        </p:nvGrpSpPr>
        <p:grpSpPr>
          <a:xfrm>
            <a:off x="628650" y="4241800"/>
            <a:ext cx="8174038" cy="1930400"/>
            <a:chOff x="628650" y="3933825"/>
            <a:chExt cx="8174038" cy="1930400"/>
          </a:xfrm>
        </p:grpSpPr>
        <p:pic>
          <p:nvPicPr>
            <p:cNvPr id="53251" name="Picture 2" descr="D:\Users\asher\Desktop\D087535.SoftbankRobotic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3933825"/>
              <a:ext cx="8174038"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TextBox 7"/>
            <p:cNvSpPr txBox="1">
              <a:spLocks noChangeArrowheads="1"/>
            </p:cNvSpPr>
            <p:nvPr/>
          </p:nvSpPr>
          <p:spPr bwMode="auto">
            <a:xfrm>
              <a:off x="2843213" y="5526088"/>
              <a:ext cx="35290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algn="ctr" eaLnBrk="0" fontAlgn="base" hangingPunct="0">
                <a:spcBef>
                  <a:spcPct val="50000"/>
                </a:spcBef>
                <a:spcAft>
                  <a:spcPct val="0"/>
                </a:spcAft>
                <a:defRPr sz="1600">
                  <a:solidFill>
                    <a:schemeClr val="tx1"/>
                  </a:solidFill>
                  <a:latin typeface="Arial" charset="0"/>
                  <a:cs typeface="Arial" charset="0"/>
                </a:defRPr>
              </a:lvl6pPr>
              <a:lvl7pPr marL="2971800" indent="-228600" algn="ctr" eaLnBrk="0" fontAlgn="base" hangingPunct="0">
                <a:spcBef>
                  <a:spcPct val="50000"/>
                </a:spcBef>
                <a:spcAft>
                  <a:spcPct val="0"/>
                </a:spcAft>
                <a:defRPr sz="1600">
                  <a:solidFill>
                    <a:schemeClr val="tx1"/>
                  </a:solidFill>
                  <a:latin typeface="Arial" charset="0"/>
                  <a:cs typeface="Arial" charset="0"/>
                </a:defRPr>
              </a:lvl7pPr>
              <a:lvl8pPr marL="3429000" indent="-228600" algn="ctr" eaLnBrk="0" fontAlgn="base" hangingPunct="0">
                <a:spcBef>
                  <a:spcPct val="50000"/>
                </a:spcBef>
                <a:spcAft>
                  <a:spcPct val="0"/>
                </a:spcAft>
                <a:defRPr sz="1600">
                  <a:solidFill>
                    <a:schemeClr val="tx1"/>
                  </a:solidFill>
                  <a:latin typeface="Arial" charset="0"/>
                  <a:cs typeface="Arial" charset="0"/>
                </a:defRPr>
              </a:lvl8pPr>
              <a:lvl9pPr marL="3886200" indent="-228600" algn="ctr" eaLnBrk="0" fontAlgn="base" hangingPunct="0">
                <a:spcBef>
                  <a:spcPct val="50000"/>
                </a:spcBef>
                <a:spcAft>
                  <a:spcPct val="0"/>
                </a:spcAft>
                <a:defRPr sz="1600">
                  <a:solidFill>
                    <a:schemeClr val="tx1"/>
                  </a:solidFill>
                  <a:latin typeface="Arial" charset="0"/>
                  <a:cs typeface="Arial" charset="0"/>
                </a:defRPr>
              </a:lvl9pPr>
            </a:lstStyle>
            <a:p>
              <a:pPr eaLnBrk="1" hangingPunct="1"/>
              <a:r>
                <a:rPr lang="en-US" altLang="en-US"/>
                <a:t>D087535 – Softbank Robotics</a:t>
              </a:r>
            </a:p>
          </p:txBody>
        </p:sp>
      </p:grpSp>
      <p:grpSp>
        <p:nvGrpSpPr>
          <p:cNvPr id="4" name="Group 3"/>
          <p:cNvGrpSpPr/>
          <p:nvPr/>
        </p:nvGrpSpPr>
        <p:grpSpPr>
          <a:xfrm>
            <a:off x="2051050" y="1600200"/>
            <a:ext cx="5113338" cy="2657475"/>
            <a:chOff x="2051050" y="1609725"/>
            <a:chExt cx="5113338" cy="2886075"/>
          </a:xfrm>
        </p:grpSpPr>
        <p:pic>
          <p:nvPicPr>
            <p:cNvPr id="53252" name="Picture 3" descr="D:\Users\asher\Desktop\DM089713.HILTI AKTIENGESELLSCHA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1609725"/>
              <a:ext cx="5113338"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extBox 2"/>
            <p:cNvSpPr txBox="1">
              <a:spLocks noChangeArrowheads="1"/>
            </p:cNvSpPr>
            <p:nvPr/>
          </p:nvSpPr>
          <p:spPr bwMode="auto">
            <a:xfrm>
              <a:off x="2627313" y="4157662"/>
              <a:ext cx="35290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algn="ctr" eaLnBrk="0" fontAlgn="base" hangingPunct="0">
                <a:spcBef>
                  <a:spcPct val="50000"/>
                </a:spcBef>
                <a:spcAft>
                  <a:spcPct val="0"/>
                </a:spcAft>
                <a:defRPr sz="1600">
                  <a:solidFill>
                    <a:schemeClr val="tx1"/>
                  </a:solidFill>
                  <a:latin typeface="Arial" charset="0"/>
                  <a:cs typeface="Arial" charset="0"/>
                </a:defRPr>
              </a:lvl6pPr>
              <a:lvl7pPr marL="2971800" indent="-228600" algn="ctr" eaLnBrk="0" fontAlgn="base" hangingPunct="0">
                <a:spcBef>
                  <a:spcPct val="50000"/>
                </a:spcBef>
                <a:spcAft>
                  <a:spcPct val="0"/>
                </a:spcAft>
                <a:defRPr sz="1600">
                  <a:solidFill>
                    <a:schemeClr val="tx1"/>
                  </a:solidFill>
                  <a:latin typeface="Arial" charset="0"/>
                  <a:cs typeface="Arial" charset="0"/>
                </a:defRPr>
              </a:lvl7pPr>
              <a:lvl8pPr marL="3429000" indent="-228600" algn="ctr" eaLnBrk="0" fontAlgn="base" hangingPunct="0">
                <a:spcBef>
                  <a:spcPct val="50000"/>
                </a:spcBef>
                <a:spcAft>
                  <a:spcPct val="0"/>
                </a:spcAft>
                <a:defRPr sz="1600">
                  <a:solidFill>
                    <a:schemeClr val="tx1"/>
                  </a:solidFill>
                  <a:latin typeface="Arial" charset="0"/>
                  <a:cs typeface="Arial" charset="0"/>
                </a:defRPr>
              </a:lvl8pPr>
              <a:lvl9pPr marL="3886200" indent="-228600" algn="ctr" eaLnBrk="0" fontAlgn="base" hangingPunct="0">
                <a:spcBef>
                  <a:spcPct val="50000"/>
                </a:spcBef>
                <a:spcAft>
                  <a:spcPct val="0"/>
                </a:spcAft>
                <a:defRPr sz="1600">
                  <a:solidFill>
                    <a:schemeClr val="tx1"/>
                  </a:solidFill>
                  <a:latin typeface="Arial" charset="0"/>
                  <a:cs typeface="Arial" charset="0"/>
                </a:defRPr>
              </a:lvl9pPr>
            </a:lstStyle>
            <a:p>
              <a:pPr eaLnBrk="1" hangingPunct="1"/>
              <a:r>
                <a:rPr lang="en-US" altLang="en-US" dirty="0"/>
                <a:t>D089713 – Hilti </a:t>
              </a:r>
              <a:r>
                <a:rPr lang="en-US" altLang="en-US" dirty="0" err="1" smtClean="0"/>
                <a:t>Aktiengesellschaft</a:t>
              </a:r>
              <a:endParaRPr lang="en-US" altLang="en-US" dirty="0"/>
            </a:p>
          </p:txBody>
        </p:sp>
      </p:grpSp>
    </p:spTree>
    <p:extLst>
      <p:ext uri="{BB962C8B-B14F-4D97-AF65-F5344CB8AC3E}">
        <p14:creationId xmlns:p14="http://schemas.microsoft.com/office/powerpoint/2010/main" val="14256694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Box 2"/>
          <p:cNvSpPr txBox="1">
            <a:spLocks noChangeArrowheads="1"/>
          </p:cNvSpPr>
          <p:nvPr/>
        </p:nvSpPr>
        <p:spPr bwMode="auto">
          <a:xfrm>
            <a:off x="655638" y="4868863"/>
            <a:ext cx="40719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algn="ctr" eaLnBrk="0" fontAlgn="base" hangingPunct="0">
              <a:spcBef>
                <a:spcPct val="50000"/>
              </a:spcBef>
              <a:spcAft>
                <a:spcPct val="0"/>
              </a:spcAft>
              <a:defRPr sz="1600">
                <a:solidFill>
                  <a:schemeClr val="tx1"/>
                </a:solidFill>
                <a:latin typeface="Arial" charset="0"/>
                <a:cs typeface="Arial" charset="0"/>
              </a:defRPr>
            </a:lvl6pPr>
            <a:lvl7pPr marL="2971800" indent="-228600" algn="ctr" eaLnBrk="0" fontAlgn="base" hangingPunct="0">
              <a:spcBef>
                <a:spcPct val="50000"/>
              </a:spcBef>
              <a:spcAft>
                <a:spcPct val="0"/>
              </a:spcAft>
              <a:defRPr sz="1600">
                <a:solidFill>
                  <a:schemeClr val="tx1"/>
                </a:solidFill>
                <a:latin typeface="Arial" charset="0"/>
                <a:cs typeface="Arial" charset="0"/>
              </a:defRPr>
            </a:lvl7pPr>
            <a:lvl8pPr marL="3429000" indent="-228600" algn="ctr" eaLnBrk="0" fontAlgn="base" hangingPunct="0">
              <a:spcBef>
                <a:spcPct val="50000"/>
              </a:spcBef>
              <a:spcAft>
                <a:spcPct val="0"/>
              </a:spcAft>
              <a:defRPr sz="1600">
                <a:solidFill>
                  <a:schemeClr val="tx1"/>
                </a:solidFill>
                <a:latin typeface="Arial" charset="0"/>
                <a:cs typeface="Arial" charset="0"/>
              </a:defRPr>
            </a:lvl8pPr>
            <a:lvl9pPr marL="3886200" indent="-228600" algn="ctr" eaLnBrk="0" fontAlgn="base" hangingPunct="0">
              <a:spcBef>
                <a:spcPct val="50000"/>
              </a:spcBef>
              <a:spcAft>
                <a:spcPct val="0"/>
              </a:spcAft>
              <a:defRPr sz="1600">
                <a:solidFill>
                  <a:schemeClr val="tx1"/>
                </a:solidFill>
                <a:latin typeface="Arial" charset="0"/>
                <a:cs typeface="Arial" charset="0"/>
              </a:defRPr>
            </a:lvl9pPr>
          </a:lstStyle>
          <a:p>
            <a:pPr eaLnBrk="1" hangingPunct="1"/>
            <a:r>
              <a:rPr lang="en-US" altLang="en-US"/>
              <a:t>D089858 – Ninebot (Beijing) Tech</a:t>
            </a:r>
          </a:p>
        </p:txBody>
      </p:sp>
      <p:sp>
        <p:nvSpPr>
          <p:cNvPr id="54276" name="TextBox 7"/>
          <p:cNvSpPr txBox="1">
            <a:spLocks noChangeArrowheads="1"/>
          </p:cNvSpPr>
          <p:nvPr/>
        </p:nvSpPr>
        <p:spPr bwMode="auto">
          <a:xfrm>
            <a:off x="5207000" y="4868863"/>
            <a:ext cx="35290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algn="ctr" eaLnBrk="0" fontAlgn="base" hangingPunct="0">
              <a:spcBef>
                <a:spcPct val="50000"/>
              </a:spcBef>
              <a:spcAft>
                <a:spcPct val="0"/>
              </a:spcAft>
              <a:defRPr sz="1600">
                <a:solidFill>
                  <a:schemeClr val="tx1"/>
                </a:solidFill>
                <a:latin typeface="Arial" charset="0"/>
                <a:cs typeface="Arial" charset="0"/>
              </a:defRPr>
            </a:lvl6pPr>
            <a:lvl7pPr marL="2971800" indent="-228600" algn="ctr" eaLnBrk="0" fontAlgn="base" hangingPunct="0">
              <a:spcBef>
                <a:spcPct val="50000"/>
              </a:spcBef>
              <a:spcAft>
                <a:spcPct val="0"/>
              </a:spcAft>
              <a:defRPr sz="1600">
                <a:solidFill>
                  <a:schemeClr val="tx1"/>
                </a:solidFill>
                <a:latin typeface="Arial" charset="0"/>
                <a:cs typeface="Arial" charset="0"/>
              </a:defRPr>
            </a:lvl7pPr>
            <a:lvl8pPr marL="3429000" indent="-228600" algn="ctr" eaLnBrk="0" fontAlgn="base" hangingPunct="0">
              <a:spcBef>
                <a:spcPct val="50000"/>
              </a:spcBef>
              <a:spcAft>
                <a:spcPct val="0"/>
              </a:spcAft>
              <a:defRPr sz="1600">
                <a:solidFill>
                  <a:schemeClr val="tx1"/>
                </a:solidFill>
                <a:latin typeface="Arial" charset="0"/>
                <a:cs typeface="Arial" charset="0"/>
              </a:defRPr>
            </a:lvl8pPr>
            <a:lvl9pPr marL="3886200" indent="-228600" algn="ctr" eaLnBrk="0" fontAlgn="base" hangingPunct="0">
              <a:spcBef>
                <a:spcPct val="50000"/>
              </a:spcBef>
              <a:spcAft>
                <a:spcPct val="0"/>
              </a:spcAft>
              <a:defRPr sz="1600">
                <a:solidFill>
                  <a:schemeClr val="tx1"/>
                </a:solidFill>
                <a:latin typeface="Arial" charset="0"/>
                <a:cs typeface="Arial" charset="0"/>
              </a:defRPr>
            </a:lvl9pPr>
          </a:lstStyle>
          <a:p>
            <a:pPr eaLnBrk="1" hangingPunct="1"/>
            <a:r>
              <a:rPr lang="en-US" altLang="en-US" dirty="0"/>
              <a:t>D086974 – </a:t>
            </a:r>
            <a:r>
              <a:rPr lang="en-US" altLang="en-US" dirty="0" err="1"/>
              <a:t>B</a:t>
            </a:r>
            <a:r>
              <a:rPr lang="en-US" altLang="en-US" dirty="0" err="1" smtClean="0"/>
              <a:t>abybjörn</a:t>
            </a:r>
            <a:r>
              <a:rPr lang="en-US" altLang="en-US" dirty="0" smtClean="0"/>
              <a:t> </a:t>
            </a:r>
            <a:r>
              <a:rPr lang="en-US" altLang="en-US" dirty="0"/>
              <a:t>AB</a:t>
            </a:r>
          </a:p>
        </p:txBody>
      </p:sp>
      <p:pic>
        <p:nvPicPr>
          <p:cNvPr id="54277" name="Picture 3" descr="D:\Users\asher\Desktop\D089858.Ninebot(Beijing)Te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8" y="1663700"/>
            <a:ext cx="4325937" cy="303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4" descr="D:\Users\asher\Desktop\D086974.BABYJORN A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4675" y="1270000"/>
            <a:ext cx="3044825"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57200" y="274638"/>
            <a:ext cx="8229600" cy="1143000"/>
          </a:xfrm>
        </p:spPr>
        <p:txBody>
          <a:bodyPr/>
          <a:lstStyle/>
          <a:p>
            <a:r>
              <a:rPr lang="en-US" altLang="en-US" sz="3000" b="1" dirty="0" smtClean="0"/>
              <a:t>Reproduction Examples That Have Passed the Disclosure Test Before All Concerned Offices (2)</a:t>
            </a:r>
          </a:p>
        </p:txBody>
      </p:sp>
    </p:spTree>
    <p:extLst>
      <p:ext uri="{BB962C8B-B14F-4D97-AF65-F5344CB8AC3E}">
        <p14:creationId xmlns:p14="http://schemas.microsoft.com/office/powerpoint/2010/main" val="10572995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defRPr/>
            </a:pPr>
            <a:r>
              <a:rPr lang="en-US" sz="3000" b="1" kern="1200" dirty="0"/>
              <a:t>Hague Express Database</a:t>
            </a:r>
            <a:endParaRPr lang="en-US" sz="3000" dirty="0"/>
          </a:p>
        </p:txBody>
      </p:sp>
      <p:pic>
        <p:nvPicPr>
          <p:cNvPr id="4710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21" t="7423" r="50769" b="7292"/>
          <a:stretch>
            <a:fillRect/>
          </a:stretch>
        </p:blipFill>
        <p:spPr>
          <a:xfrm>
            <a:off x="381000" y="990600"/>
            <a:ext cx="8686800" cy="5005388"/>
          </a:xfrm>
        </p:spPr>
      </p:pic>
    </p:spTree>
    <p:extLst>
      <p:ext uri="{BB962C8B-B14F-4D97-AF65-F5344CB8AC3E}">
        <p14:creationId xmlns:p14="http://schemas.microsoft.com/office/powerpoint/2010/main" val="10439601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defRPr/>
            </a:pPr>
            <a:r>
              <a:rPr lang="en-US" sz="3000" b="1" kern="1200" dirty="0"/>
              <a:t>Global Design Database</a:t>
            </a:r>
            <a:endParaRPr lang="en-US" sz="3000" dirty="0"/>
          </a:p>
        </p:txBody>
      </p:sp>
      <p:pic>
        <p:nvPicPr>
          <p:cNvPr id="307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066800"/>
            <a:ext cx="8229600" cy="495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11993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6868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altLang="en-US" sz="3000" b="1" dirty="0" smtClean="0">
                <a:solidFill>
                  <a:schemeClr val="bg1">
                    <a:lumMod val="50000"/>
                  </a:schemeClr>
                </a:solidFill>
              </a:rPr>
              <a:t>Improvement of the E-Filing Interface</a:t>
            </a:r>
          </a:p>
        </p:txBody>
      </p:sp>
      <p:sp>
        <p:nvSpPr>
          <p:cNvPr id="48131" name="Content Placeholder 2"/>
          <p:cNvSpPr txBox="1">
            <a:spLocks/>
          </p:cNvSpPr>
          <p:nvPr/>
        </p:nvSpPr>
        <p:spPr bwMode="auto">
          <a:xfrm>
            <a:off x="381000" y="1176844"/>
            <a:ext cx="8229600" cy="46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Blip>
                <a:blip r:embed="rId3"/>
              </a:buBlip>
              <a:defRPr sz="2400">
                <a:solidFill>
                  <a:schemeClr val="tx1"/>
                </a:solidFill>
                <a:latin typeface="Arial" charset="0"/>
                <a:cs typeface="Arial" charset="0"/>
              </a:defRPr>
            </a:lvl1pPr>
            <a:lvl2pPr marL="742950" indent="-285750" algn="l" eaLnBrk="0" hangingPunct="0">
              <a:spcBef>
                <a:spcPct val="20000"/>
              </a:spcBef>
              <a:buBlip>
                <a:blip r:embed="rId3"/>
              </a:buBlip>
              <a:defRPr sz="2400">
                <a:solidFill>
                  <a:schemeClr val="tx1"/>
                </a:solidFill>
                <a:latin typeface="Arial" charset="0"/>
                <a:cs typeface="Arial" charset="0"/>
              </a:defRPr>
            </a:lvl2pPr>
            <a:lvl3pPr marL="1143000" indent="-228600" algn="l" eaLnBrk="0" hangingPunct="0">
              <a:spcBef>
                <a:spcPct val="20000"/>
              </a:spcBef>
              <a:buBlip>
                <a:blip r:embed="rId3"/>
              </a:buBlip>
              <a:defRPr sz="2400">
                <a:solidFill>
                  <a:schemeClr val="tx1"/>
                </a:solidFill>
                <a:latin typeface="Arial" charset="0"/>
                <a:cs typeface="Arial" charset="0"/>
              </a:defRPr>
            </a:lvl3pPr>
            <a:lvl4pPr marL="1600200" indent="-228600" algn="l" eaLnBrk="0" hangingPunct="0">
              <a:spcBef>
                <a:spcPct val="20000"/>
              </a:spcBef>
              <a:buBlip>
                <a:blip r:embed="rId3"/>
              </a:buBlip>
              <a:defRPr sz="2400">
                <a:solidFill>
                  <a:schemeClr val="tx1"/>
                </a:solidFill>
                <a:latin typeface="Arial" charset="0"/>
                <a:cs typeface="Arial" charset="0"/>
              </a:defRPr>
            </a:lvl4pPr>
            <a:lvl5pPr marL="2057400" indent="-228600" algn="l" eaLnBrk="0" hangingPunct="0">
              <a:spcBef>
                <a:spcPct val="20000"/>
              </a:spcBef>
              <a:buBlip>
                <a:blip r:embed="rId3"/>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3"/>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3"/>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3"/>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3"/>
              </a:buBlip>
              <a:defRPr sz="2400">
                <a:solidFill>
                  <a:schemeClr val="tx1"/>
                </a:solidFill>
                <a:latin typeface="Arial" charset="0"/>
                <a:cs typeface="Arial" charset="0"/>
              </a:defRPr>
            </a:lvl9pPr>
          </a:lstStyle>
          <a:p>
            <a:pPr eaLnBrk="1" hangingPunct="1">
              <a:buFontTx/>
              <a:buNone/>
            </a:pPr>
            <a:endParaRPr lang="en-US" altLang="en-US" sz="3200"/>
          </a:p>
          <a:p>
            <a:pPr eaLnBrk="1" hangingPunct="1">
              <a:buFontTx/>
              <a:buNone/>
            </a:pPr>
            <a:endParaRPr lang="en-US" altLang="en-US" sz="3200"/>
          </a:p>
          <a:p>
            <a:pPr eaLnBrk="1" hangingPunct="1">
              <a:buFontTx/>
              <a:buNone/>
            </a:pPr>
            <a:endParaRPr lang="en-US" altLang="en-US" sz="3200"/>
          </a:p>
          <a:p>
            <a:pPr eaLnBrk="1" hangingPunct="1">
              <a:buFontTx/>
              <a:buNone/>
            </a:pPr>
            <a:endParaRPr lang="en-US" altLang="en-US" sz="3200"/>
          </a:p>
          <a:p>
            <a:pPr eaLnBrk="1" hangingPunct="1">
              <a:buFontTx/>
              <a:buNone/>
            </a:pPr>
            <a:endParaRPr lang="en-US" altLang="en-US" sz="3200"/>
          </a:p>
          <a:p>
            <a:pPr eaLnBrk="1" hangingPunct="1">
              <a:buFontTx/>
              <a:buNone/>
            </a:pPr>
            <a:endParaRPr lang="en-US" altLang="en-US" sz="3200"/>
          </a:p>
          <a:p>
            <a:pPr eaLnBrk="1" hangingPunct="1">
              <a:buFontTx/>
              <a:buNone/>
            </a:pPr>
            <a:endParaRPr lang="en-US" altLang="en-US" sz="3200"/>
          </a:p>
          <a:p>
            <a:pPr eaLnBrk="1" hangingPunct="1">
              <a:buFontTx/>
              <a:buNone/>
            </a:pPr>
            <a:endParaRPr lang="en-US" altLang="en-US" sz="3200"/>
          </a:p>
        </p:txBody>
      </p:sp>
      <p:graphicFrame>
        <p:nvGraphicFramePr>
          <p:cNvPr id="4" name="Diagram 3"/>
          <p:cNvGraphicFramePr/>
          <p:nvPr>
            <p:extLst>
              <p:ext uri="{D42A27DB-BD31-4B8C-83A1-F6EECF244321}">
                <p14:modId xmlns:p14="http://schemas.microsoft.com/office/powerpoint/2010/main" val="3252224932"/>
              </p:ext>
            </p:extLst>
          </p:nvPr>
        </p:nvGraphicFramePr>
        <p:xfrm>
          <a:off x="738225" y="1097478"/>
          <a:ext cx="7010400" cy="2743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5" name="Group 4"/>
          <p:cNvGrpSpPr/>
          <p:nvPr/>
        </p:nvGrpSpPr>
        <p:grpSpPr>
          <a:xfrm>
            <a:off x="749196" y="3886201"/>
            <a:ext cx="7013448" cy="1676400"/>
            <a:chOff x="-7926" y="900113"/>
            <a:chExt cx="7013448" cy="942975"/>
          </a:xfrm>
        </p:grpSpPr>
        <p:sp>
          <p:nvSpPr>
            <p:cNvPr id="6" name="Rounded Rectangle 5"/>
            <p:cNvSpPr/>
            <p:nvPr/>
          </p:nvSpPr>
          <p:spPr>
            <a:xfrm>
              <a:off x="-7926" y="900113"/>
              <a:ext cx="7010400" cy="942975"/>
            </a:xfrm>
            <a:prstGeom prst="roundRect">
              <a:avLst>
                <a:gd name="adj" fmla="val 10000"/>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ounded Rectangle 4"/>
            <p:cNvSpPr/>
            <p:nvPr/>
          </p:nvSpPr>
          <p:spPr>
            <a:xfrm>
              <a:off x="1482927" y="947090"/>
              <a:ext cx="5522595" cy="8572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fr-CH" altLang="en-US" sz="2400" dirty="0" smtClean="0">
                  <a:latin typeface="Calibri" panose="020F0502020204030204" pitchFamily="34" charset="0"/>
                </a:rPr>
                <a:t>Indication of </a:t>
              </a:r>
              <a:r>
                <a:rPr lang="fr-CH" altLang="en-US" sz="2400" dirty="0" err="1" smtClean="0">
                  <a:latin typeface="Calibri" panose="020F0502020204030204" pitchFamily="34" charset="0"/>
                </a:rPr>
                <a:t>access</a:t>
              </a:r>
              <a:r>
                <a:rPr lang="fr-CH" altLang="en-US" sz="2400" dirty="0" smtClean="0">
                  <a:latin typeface="Calibri" panose="020F0502020204030204" pitchFamily="34" charset="0"/>
                </a:rPr>
                <a:t> code </a:t>
              </a:r>
              <a:r>
                <a:rPr lang="fr-CH" altLang="en-US" sz="2400" dirty="0" err="1" smtClean="0">
                  <a:latin typeface="Calibri" panose="020F0502020204030204" pitchFamily="34" charset="0"/>
                </a:rPr>
                <a:t>obtained</a:t>
              </a:r>
              <a:r>
                <a:rPr lang="fr-CH" altLang="en-US" sz="2400" dirty="0" smtClean="0">
                  <a:latin typeface="Calibri" panose="020F0502020204030204" pitchFamily="34" charset="0"/>
                </a:rPr>
                <a:t>  </a:t>
              </a:r>
              <a:r>
                <a:rPr lang="fr-CH" altLang="en-US" sz="2400" dirty="0" err="1" smtClean="0">
                  <a:latin typeface="Calibri" panose="020F0502020204030204" pitchFamily="34" charset="0"/>
                </a:rPr>
                <a:t>from</a:t>
              </a:r>
              <a:r>
                <a:rPr lang="fr-CH" altLang="en-US" sz="2400" dirty="0" smtClean="0">
                  <a:latin typeface="Calibri" panose="020F0502020204030204" pitchFamily="34" charset="0"/>
                </a:rPr>
                <a:t> the IP office of first </a:t>
              </a:r>
              <a:r>
                <a:rPr lang="fr-CH" altLang="en-US" sz="2400" dirty="0" err="1" smtClean="0">
                  <a:latin typeface="Calibri" panose="020F0502020204030204" pitchFamily="34" charset="0"/>
                </a:rPr>
                <a:t>filing</a:t>
              </a:r>
              <a:r>
                <a:rPr lang="fr-CH" altLang="en-US" sz="2400" dirty="0" smtClean="0">
                  <a:latin typeface="Calibri" panose="020F0502020204030204" pitchFamily="34" charset="0"/>
                </a:rPr>
                <a:t>, </a:t>
              </a:r>
              <a:r>
                <a:rPr lang="fr-CH" altLang="en-US" sz="2400" dirty="0" err="1" smtClean="0">
                  <a:latin typeface="Calibri" panose="020F0502020204030204" pitchFamily="34" charset="0"/>
                </a:rPr>
                <a:t>so</a:t>
              </a:r>
              <a:r>
                <a:rPr lang="fr-CH" altLang="en-US" sz="2400" dirty="0" smtClean="0">
                  <a:latin typeface="Calibri" panose="020F0502020204030204" pitchFamily="34" charset="0"/>
                </a:rPr>
                <a:t> </a:t>
              </a:r>
              <a:r>
                <a:rPr lang="fr-CH" altLang="en-US" sz="2400" dirty="0" err="1" smtClean="0">
                  <a:latin typeface="Calibri" panose="020F0502020204030204" pitchFamily="34" charset="0"/>
                </a:rPr>
                <a:t>that</a:t>
              </a:r>
              <a:r>
                <a:rPr lang="fr-CH" altLang="en-US" sz="2400" dirty="0" smtClean="0">
                  <a:latin typeface="Calibri" panose="020F0502020204030204" pitchFamily="34" charset="0"/>
                </a:rPr>
                <a:t> the IP office of the </a:t>
              </a:r>
              <a:r>
                <a:rPr lang="fr-CH" altLang="en-US" sz="2400" dirty="0" err="1" smtClean="0">
                  <a:latin typeface="Calibri" panose="020F0502020204030204" pitchFamily="34" charset="0"/>
                </a:rPr>
                <a:t>designated</a:t>
              </a:r>
              <a:r>
                <a:rPr lang="fr-CH" altLang="en-US" sz="2400" dirty="0" smtClean="0">
                  <a:latin typeface="Calibri" panose="020F0502020204030204" pitchFamily="34" charset="0"/>
                </a:rPr>
                <a:t> </a:t>
              </a:r>
              <a:r>
                <a:rPr lang="fr-CH" altLang="en-US" sz="2400" dirty="0" err="1" smtClean="0">
                  <a:latin typeface="Calibri" panose="020F0502020204030204" pitchFamily="34" charset="0"/>
                </a:rPr>
                <a:t>Contracting</a:t>
              </a:r>
              <a:r>
                <a:rPr lang="fr-CH" altLang="en-US" sz="2400" dirty="0" smtClean="0">
                  <a:latin typeface="Calibri" panose="020F0502020204030204" pitchFamily="34" charset="0"/>
                </a:rPr>
                <a:t> Party </a:t>
              </a:r>
              <a:r>
                <a:rPr lang="fr-CH" altLang="en-US" sz="2400" dirty="0" err="1" smtClean="0">
                  <a:latin typeface="Calibri" panose="020F0502020204030204" pitchFamily="34" charset="0"/>
                </a:rPr>
                <a:t>is</a:t>
              </a:r>
              <a:r>
                <a:rPr lang="fr-CH" altLang="en-US" sz="2400" dirty="0" smtClean="0">
                  <a:latin typeface="Calibri" panose="020F0502020204030204" pitchFamily="34" charset="0"/>
                </a:rPr>
                <a:t> able to </a:t>
              </a:r>
              <a:r>
                <a:rPr lang="fr-CH" altLang="en-US" sz="2400" dirty="0" err="1" smtClean="0">
                  <a:latin typeface="Calibri" panose="020F0502020204030204" pitchFamily="34" charset="0"/>
                </a:rPr>
                <a:t>access</a:t>
              </a:r>
              <a:r>
                <a:rPr lang="fr-CH" altLang="en-US" sz="2400" dirty="0" smtClean="0">
                  <a:latin typeface="Calibri" panose="020F0502020204030204" pitchFamily="34" charset="0"/>
                </a:rPr>
                <a:t> the </a:t>
              </a:r>
              <a:r>
                <a:rPr lang="fr-CH" altLang="en-US" sz="2400" dirty="0" err="1" smtClean="0">
                  <a:latin typeface="Calibri" panose="020F0502020204030204" pitchFamily="34" charset="0"/>
                </a:rPr>
                <a:t>priority</a:t>
              </a:r>
              <a:r>
                <a:rPr lang="fr-CH" altLang="en-US" sz="2400" dirty="0" smtClean="0">
                  <a:latin typeface="Calibri" panose="020F0502020204030204" pitchFamily="34" charset="0"/>
                </a:rPr>
                <a:t> document via the WIPO Digital Access Service (DAS).</a:t>
              </a:r>
              <a:endParaRPr lang="en-US" altLang="en-US" sz="2400" dirty="0">
                <a:latin typeface="Calibri" panose="020F0502020204030204" pitchFamily="34" charset="0"/>
              </a:endParaRPr>
            </a:p>
          </p:txBody>
        </p:sp>
      </p:grpSp>
      <p:pic>
        <p:nvPicPr>
          <p:cNvPr id="4198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98377" y="4316984"/>
            <a:ext cx="864873" cy="712216"/>
          </a:xfrm>
          <a:prstGeom prst="rect">
            <a:avLst/>
          </a:prstGeom>
          <a:ln/>
        </p:spPr>
        <p:style>
          <a:lnRef idx="2">
            <a:schemeClr val="accent3">
              <a:shade val="50000"/>
            </a:schemeClr>
          </a:lnRef>
          <a:fillRef idx="1">
            <a:schemeClr val="accent3"/>
          </a:fillRef>
          <a:effectRef idx="0">
            <a:schemeClr val="accent3"/>
          </a:effectRef>
          <a:fontRef idx="minor">
            <a:schemeClr val="lt1"/>
          </a:fontRef>
        </p:style>
      </p:pic>
      <p:sp>
        <p:nvSpPr>
          <p:cNvPr id="9" name="Rounded Rectangle 8"/>
          <p:cNvSpPr/>
          <p:nvPr/>
        </p:nvSpPr>
        <p:spPr>
          <a:xfrm>
            <a:off x="1120932" y="2101215"/>
            <a:ext cx="864873" cy="685800"/>
          </a:xfrm>
          <a:prstGeom prst="roundRect">
            <a:avLst>
              <a:gd name="adj" fmla="val 10000"/>
            </a:avLst>
          </a:prstGeom>
          <a:blipFill>
            <a:blip r:embed="rId10" cstate="print">
              <a:extLst>
                <a:ext uri="{28A0092B-C50C-407E-A947-70E740481C1C}">
                  <a14:useLocalDpi xmlns:a14="http://schemas.microsoft.com/office/drawing/2010/main" val="0"/>
                </a:ext>
              </a:extLst>
            </a:blip>
            <a:srcRect/>
            <a:stretch>
              <a:fillRect l="-3000" r="-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 name="Rectangle 2"/>
          <p:cNvSpPr/>
          <p:nvPr/>
        </p:nvSpPr>
        <p:spPr>
          <a:xfrm>
            <a:off x="2286000" y="2274838"/>
            <a:ext cx="4572000" cy="338554"/>
          </a:xfrm>
          <a:prstGeom prst="rect">
            <a:avLst/>
          </a:prstGeom>
        </p:spPr>
        <p:txBody>
          <a:bodyPr>
            <a:spAutoFit/>
          </a:bodyPr>
          <a:lstStyle/>
          <a:p>
            <a:endParaRPr lang="en-US" dirty="0"/>
          </a:p>
        </p:txBody>
      </p:sp>
    </p:spTree>
    <p:extLst>
      <p:ext uri="{BB962C8B-B14F-4D97-AF65-F5344CB8AC3E}">
        <p14:creationId xmlns:p14="http://schemas.microsoft.com/office/powerpoint/2010/main" val="15172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72063260-44EF-944E-9EFB-5CC4A3803F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091" y="692696"/>
            <a:ext cx="7008778" cy="5256584"/>
          </a:xfrm>
          <a:prstGeom prst="rect">
            <a:avLst/>
          </a:prstGeom>
        </p:spPr>
      </p:pic>
    </p:spTree>
    <p:extLst>
      <p:ext uri="{BB962C8B-B14F-4D97-AF65-F5344CB8AC3E}">
        <p14:creationId xmlns:p14="http://schemas.microsoft.com/office/powerpoint/2010/main" val="29160160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752" y="0"/>
            <a:ext cx="8229600" cy="1143000"/>
          </a:xfrm>
        </p:spPr>
        <p:txBody>
          <a:bodyPr/>
          <a:lstStyle/>
          <a:p>
            <a:r>
              <a:rPr lang="en-US" sz="3000" b="1" kern="1200" dirty="0"/>
              <a:t>E-Filing Portfolio Manager</a:t>
            </a:r>
            <a:endParaRPr lang="fr-CH" sz="3000" dirty="0"/>
          </a:p>
        </p:txBody>
      </p:sp>
      <p:pic>
        <p:nvPicPr>
          <p:cNvPr id="4" name="Picture 3" descr="D:\Users\asher\Desktop\1-English-Portfolio-Manag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838200"/>
            <a:ext cx="8786061"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6881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pPr>
              <a:defRPr/>
            </a:pPr>
            <a:r>
              <a:rPr lang="en-US" sz="3000" b="1" kern="1200" dirty="0" smtClean="0"/>
              <a:t>E-Filing Interface</a:t>
            </a:r>
            <a:endParaRPr lang="en-US" sz="3000" dirty="0"/>
          </a:p>
        </p:txBody>
      </p:sp>
      <p:pic>
        <p:nvPicPr>
          <p:cNvPr id="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17786" y="990599"/>
            <a:ext cx="5416414" cy="5567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2879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552239" y="1447801"/>
            <a:ext cx="7932776" cy="990600"/>
            <a:chOff x="336385" y="420214"/>
            <a:chExt cx="6360391" cy="682719"/>
          </a:xfrm>
        </p:grpSpPr>
        <p:sp>
          <p:nvSpPr>
            <p:cNvPr id="13" name="Rectangle 12"/>
            <p:cNvSpPr/>
            <p:nvPr/>
          </p:nvSpPr>
          <p:spPr>
            <a:xfrm>
              <a:off x="336385" y="420214"/>
              <a:ext cx="6360391" cy="682719"/>
            </a:xfrm>
            <a:prstGeom prst="roundRect">
              <a:avLst/>
            </a:prstGeom>
            <a:solidFill>
              <a:srgbClr val="0070C0"/>
            </a:solidFill>
            <a:ln>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 name="Rectangle 13"/>
            <p:cNvSpPr/>
            <p:nvPr/>
          </p:nvSpPr>
          <p:spPr>
            <a:xfrm>
              <a:off x="336385" y="420214"/>
              <a:ext cx="6360391" cy="682719"/>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541909" tIns="50800" rIns="50800" bIns="50800" numCol="1" spcCol="1270" anchor="ctr" anchorCtr="0">
              <a:noAutofit/>
            </a:bodyPr>
            <a:lstStyle/>
            <a:p>
              <a:pPr lvl="0" algn="just" defTabSz="889000">
                <a:lnSpc>
                  <a:spcPct val="90000"/>
                </a:lnSpc>
                <a:spcBef>
                  <a:spcPct val="0"/>
                </a:spcBef>
                <a:spcAft>
                  <a:spcPct val="35000"/>
                </a:spcAft>
              </a:pPr>
              <a:r>
                <a:rPr lang="en-GB" sz="2000" dirty="0" smtClean="0"/>
                <a:t>Termination of the London (1934) Act of the Hague Agreement Concerning the International Deposit of Industrial Designs took place in October 2016</a:t>
              </a:r>
              <a:endParaRPr lang="en-US" sz="2000" kern="1200" dirty="0">
                <a:effectLst/>
              </a:endParaRPr>
            </a:p>
          </p:txBody>
        </p:sp>
      </p:grpSp>
      <p:grpSp>
        <p:nvGrpSpPr>
          <p:cNvPr id="33" name="Group 32"/>
          <p:cNvGrpSpPr/>
          <p:nvPr/>
        </p:nvGrpSpPr>
        <p:grpSpPr>
          <a:xfrm>
            <a:off x="552239" y="2590800"/>
            <a:ext cx="7932776" cy="1219200"/>
            <a:chOff x="336385" y="420214"/>
            <a:chExt cx="6360391" cy="682719"/>
          </a:xfrm>
        </p:grpSpPr>
        <p:sp>
          <p:nvSpPr>
            <p:cNvPr id="34" name="Rectangle 33"/>
            <p:cNvSpPr/>
            <p:nvPr/>
          </p:nvSpPr>
          <p:spPr>
            <a:xfrm>
              <a:off x="336385" y="420214"/>
              <a:ext cx="6360391" cy="682719"/>
            </a:xfrm>
            <a:prstGeom prst="roundRect">
              <a:avLst/>
            </a:prstGeom>
            <a:solidFill>
              <a:srgbClr val="0070C0"/>
            </a:solidFill>
            <a:ln>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5" name="Rectangle 34"/>
            <p:cNvSpPr/>
            <p:nvPr/>
          </p:nvSpPr>
          <p:spPr>
            <a:xfrm>
              <a:off x="336385" y="420214"/>
              <a:ext cx="6360391" cy="682719"/>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541909" tIns="50800" rIns="50800" bIns="50800" numCol="1" spcCol="1270" anchor="ctr" anchorCtr="0">
              <a:noAutofit/>
            </a:bodyPr>
            <a:lstStyle/>
            <a:p>
              <a:pPr lvl="0" algn="just" defTabSz="889000">
                <a:lnSpc>
                  <a:spcPct val="90000"/>
                </a:lnSpc>
                <a:spcBef>
                  <a:spcPct val="0"/>
                </a:spcBef>
                <a:spcAft>
                  <a:spcPct val="35000"/>
                </a:spcAft>
              </a:pPr>
              <a:r>
                <a:rPr lang="en-GB" sz="2000" dirty="0" smtClean="0"/>
                <a:t>Amendments to the Common Regulations Under the 1999 Act and the 1960 Act of the Hague Agreement concerning a safeguard against non-delivery of an electronic communication entered into force on 1.1.2017</a:t>
              </a:r>
              <a:endParaRPr lang="en-US" sz="2000" kern="1200" dirty="0">
                <a:effectLst/>
              </a:endParaRPr>
            </a:p>
          </p:txBody>
        </p:sp>
      </p:grpSp>
      <p:grpSp>
        <p:nvGrpSpPr>
          <p:cNvPr id="39" name="Group 38"/>
          <p:cNvGrpSpPr/>
          <p:nvPr/>
        </p:nvGrpSpPr>
        <p:grpSpPr>
          <a:xfrm>
            <a:off x="522261" y="4038600"/>
            <a:ext cx="7932777" cy="760507"/>
            <a:chOff x="336385" y="420214"/>
            <a:chExt cx="6360391" cy="682719"/>
          </a:xfrm>
        </p:grpSpPr>
        <p:sp>
          <p:nvSpPr>
            <p:cNvPr id="40" name="Rectangle 39"/>
            <p:cNvSpPr/>
            <p:nvPr/>
          </p:nvSpPr>
          <p:spPr>
            <a:xfrm>
              <a:off x="336385" y="420214"/>
              <a:ext cx="6360391" cy="682719"/>
            </a:xfrm>
            <a:prstGeom prst="roundRect">
              <a:avLst/>
            </a:prstGeom>
            <a:solidFill>
              <a:srgbClr val="0070C0"/>
            </a:solidFill>
            <a:ln>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1" name="Rectangle 40"/>
            <p:cNvSpPr/>
            <p:nvPr/>
          </p:nvSpPr>
          <p:spPr>
            <a:xfrm>
              <a:off x="336385" y="420214"/>
              <a:ext cx="6360391" cy="682719"/>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541909" tIns="50800" rIns="50800" bIns="50800" numCol="1" spcCol="1270" anchor="ctr" anchorCtr="0">
              <a:noAutofit/>
            </a:bodyPr>
            <a:lstStyle/>
            <a:p>
              <a:pPr lvl="0" algn="just" defTabSz="889000">
                <a:lnSpc>
                  <a:spcPct val="90000"/>
                </a:lnSpc>
                <a:spcBef>
                  <a:spcPct val="0"/>
                </a:spcBef>
                <a:spcAft>
                  <a:spcPct val="35000"/>
                </a:spcAft>
              </a:pPr>
              <a:r>
                <a:rPr lang="en-GB" sz="2000" dirty="0" smtClean="0"/>
                <a:t>Entry into force of the eleventh edition of the Locarno Classification on 1.1.2017</a:t>
              </a:r>
              <a:endParaRPr lang="en-US" sz="2000" kern="1200" dirty="0">
                <a:effectLst/>
              </a:endParaRPr>
            </a:p>
          </p:txBody>
        </p:sp>
      </p:grpSp>
      <p:sp>
        <p:nvSpPr>
          <p:cNvPr id="48" name="Title 1"/>
          <p:cNvSpPr txBox="1">
            <a:spLocks/>
          </p:cNvSpPr>
          <p:nvPr/>
        </p:nvSpPr>
        <p:spPr bwMode="auto">
          <a:xfrm>
            <a:off x="250825" y="0"/>
            <a:ext cx="79025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rgbClr val="70899B"/>
                </a:solidFill>
                <a:latin typeface="+mj-lt"/>
                <a:ea typeface="+mj-ea"/>
                <a:cs typeface="+mj-cs"/>
              </a:defRPr>
            </a:lvl1pPr>
            <a:lvl2pPr algn="l" rtl="0" eaLnBrk="1" fontAlgn="base" hangingPunct="1">
              <a:spcBef>
                <a:spcPct val="0"/>
              </a:spcBef>
              <a:spcAft>
                <a:spcPct val="0"/>
              </a:spcAft>
              <a:defRPr sz="3600">
                <a:solidFill>
                  <a:srgbClr val="70899B"/>
                </a:solidFill>
                <a:latin typeface="Arial" charset="0"/>
                <a:cs typeface="Arial" charset="0"/>
              </a:defRPr>
            </a:lvl2pPr>
            <a:lvl3pPr algn="l" rtl="0" eaLnBrk="1" fontAlgn="base" hangingPunct="1">
              <a:spcBef>
                <a:spcPct val="0"/>
              </a:spcBef>
              <a:spcAft>
                <a:spcPct val="0"/>
              </a:spcAft>
              <a:defRPr sz="3600">
                <a:solidFill>
                  <a:srgbClr val="70899B"/>
                </a:solidFill>
                <a:latin typeface="Arial" charset="0"/>
                <a:cs typeface="Arial" charset="0"/>
              </a:defRPr>
            </a:lvl3pPr>
            <a:lvl4pPr algn="l" rtl="0" eaLnBrk="1" fontAlgn="base" hangingPunct="1">
              <a:spcBef>
                <a:spcPct val="0"/>
              </a:spcBef>
              <a:spcAft>
                <a:spcPct val="0"/>
              </a:spcAft>
              <a:defRPr sz="3600">
                <a:solidFill>
                  <a:srgbClr val="70899B"/>
                </a:solidFill>
                <a:latin typeface="Arial" charset="0"/>
                <a:cs typeface="Arial" charset="0"/>
              </a:defRPr>
            </a:lvl4pPr>
            <a:lvl5pPr algn="l" rtl="0" eaLnBrk="1" fontAlgn="base" hangingPunct="1">
              <a:spcBef>
                <a:spcPct val="0"/>
              </a:spcBef>
              <a:spcAft>
                <a:spcPct val="0"/>
              </a:spcAft>
              <a:defRPr sz="3600">
                <a:solidFill>
                  <a:srgbClr val="70899B"/>
                </a:solidFill>
                <a:latin typeface="Arial" charset="0"/>
                <a:cs typeface="Arial" charset="0"/>
              </a:defRPr>
            </a:lvl5pPr>
            <a:lvl6pPr marL="457200" algn="l" rtl="0" eaLnBrk="1" fontAlgn="base" hangingPunct="1">
              <a:spcBef>
                <a:spcPct val="0"/>
              </a:spcBef>
              <a:spcAft>
                <a:spcPct val="0"/>
              </a:spcAft>
              <a:defRPr sz="3600">
                <a:solidFill>
                  <a:srgbClr val="70899B"/>
                </a:solidFill>
                <a:latin typeface="Arial" charset="0"/>
                <a:cs typeface="Arial" charset="0"/>
              </a:defRPr>
            </a:lvl6pPr>
            <a:lvl7pPr marL="914400" algn="l" rtl="0" eaLnBrk="1" fontAlgn="base" hangingPunct="1">
              <a:spcBef>
                <a:spcPct val="0"/>
              </a:spcBef>
              <a:spcAft>
                <a:spcPct val="0"/>
              </a:spcAft>
              <a:defRPr sz="3600">
                <a:solidFill>
                  <a:srgbClr val="70899B"/>
                </a:solidFill>
                <a:latin typeface="Arial" charset="0"/>
                <a:cs typeface="Arial" charset="0"/>
              </a:defRPr>
            </a:lvl7pPr>
            <a:lvl8pPr marL="1371600" algn="l" rtl="0" eaLnBrk="1" fontAlgn="base" hangingPunct="1">
              <a:spcBef>
                <a:spcPct val="0"/>
              </a:spcBef>
              <a:spcAft>
                <a:spcPct val="0"/>
              </a:spcAft>
              <a:defRPr sz="3600">
                <a:solidFill>
                  <a:srgbClr val="70899B"/>
                </a:solidFill>
                <a:latin typeface="Arial" charset="0"/>
                <a:cs typeface="Arial" charset="0"/>
              </a:defRPr>
            </a:lvl8pPr>
            <a:lvl9pPr marL="1828800" algn="l" rtl="0" eaLnBrk="1" fontAlgn="base" hangingPunct="1">
              <a:spcBef>
                <a:spcPct val="0"/>
              </a:spcBef>
              <a:spcAft>
                <a:spcPct val="0"/>
              </a:spcAft>
              <a:defRPr sz="3600">
                <a:solidFill>
                  <a:srgbClr val="70899B"/>
                </a:solidFill>
                <a:latin typeface="Arial" charset="0"/>
                <a:cs typeface="Arial" charset="0"/>
              </a:defRPr>
            </a:lvl9pPr>
          </a:lstStyle>
          <a:p>
            <a:pPr>
              <a:defRPr/>
            </a:pPr>
            <a:r>
              <a:rPr lang="en-US" altLang="en-US" sz="3000" b="1" kern="1200" dirty="0" smtClean="0"/>
              <a:t>Developments in the Legal Framework</a:t>
            </a:r>
            <a:endParaRPr lang="en-US" sz="3000" kern="0" dirty="0"/>
          </a:p>
        </p:txBody>
      </p:sp>
    </p:spTree>
    <p:extLst>
      <p:ext uri="{BB962C8B-B14F-4D97-AF65-F5344CB8AC3E}">
        <p14:creationId xmlns:p14="http://schemas.microsoft.com/office/powerpoint/2010/main" val="412854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z="3000" b="1" dirty="0" smtClean="0"/>
              <a:t>New Hague Information Tools </a:t>
            </a:r>
            <a:endParaRPr lang="en-US" sz="3000" b="1" dirty="0"/>
          </a:p>
        </p:txBody>
      </p:sp>
      <p:sp>
        <p:nvSpPr>
          <p:cNvPr id="3" name="Content Placeholder 2"/>
          <p:cNvSpPr>
            <a:spLocks noGrp="1"/>
          </p:cNvSpPr>
          <p:nvPr>
            <p:ph idx="1"/>
          </p:nvPr>
        </p:nvSpPr>
        <p:spPr>
          <a:xfrm>
            <a:off x="533400" y="1295400"/>
            <a:ext cx="8229600" cy="4352925"/>
          </a:xfrm>
        </p:spPr>
        <p:txBody>
          <a:bodyPr/>
          <a:lstStyle/>
          <a:p>
            <a:r>
              <a:rPr lang="en-US" dirty="0"/>
              <a:t>N</a:t>
            </a:r>
            <a:r>
              <a:rPr lang="en-US" dirty="0" smtClean="0"/>
              <a:t>ew </a:t>
            </a:r>
            <a:r>
              <a:rPr lang="en-US" dirty="0"/>
              <a:t>functionalities </a:t>
            </a:r>
            <a:r>
              <a:rPr lang="en-US" dirty="0" smtClean="0"/>
              <a:t>available at </a:t>
            </a:r>
            <a:r>
              <a:rPr lang="en-US" dirty="0" smtClean="0">
                <a:hlinkClick r:id="rId2"/>
              </a:rPr>
              <a:t>www.wipo.int/hague</a:t>
            </a:r>
            <a:endParaRPr lang="en-US" dirty="0" smtClean="0"/>
          </a:p>
          <a:p>
            <a:pPr marL="0" indent="0">
              <a:buNone/>
            </a:pPr>
            <a:endParaRPr lang="en-US" dirty="0" smtClean="0"/>
          </a:p>
          <a:p>
            <a:pPr lvl="1">
              <a:buFont typeface="Arial" panose="020B0604020202020204" pitchFamily="34" charset="0"/>
              <a:buChar char="•"/>
            </a:pPr>
            <a:r>
              <a:rPr lang="en-US" sz="2000" b="1" dirty="0" smtClean="0"/>
              <a:t>Contact </a:t>
            </a:r>
            <a:r>
              <a:rPr lang="en-US" sz="2000" b="1" dirty="0"/>
              <a:t>Hague F</a:t>
            </a:r>
            <a:r>
              <a:rPr lang="en-US" sz="2000" b="1" dirty="0" smtClean="0"/>
              <a:t>orm</a:t>
            </a:r>
          </a:p>
          <a:p>
            <a:pPr marL="1371600" lvl="2" indent="-457200">
              <a:buFont typeface="+mj-lt"/>
              <a:buAutoNum type="arabicPeriod"/>
            </a:pPr>
            <a:r>
              <a:rPr lang="en-US" sz="2000" dirty="0" smtClean="0">
                <a:cs typeface=""/>
              </a:rPr>
              <a:t>Single </a:t>
            </a:r>
            <a:r>
              <a:rPr lang="en-US" sz="2000" dirty="0">
                <a:cs typeface=""/>
              </a:rPr>
              <a:t>point of contact for users; </a:t>
            </a:r>
          </a:p>
          <a:p>
            <a:pPr marL="1371600" lvl="2" indent="-457200">
              <a:buFont typeface="+mj-lt"/>
              <a:buAutoNum type="arabicPeriod"/>
            </a:pPr>
            <a:r>
              <a:rPr lang="en-US" sz="2000" dirty="0" smtClean="0">
                <a:cs typeface=""/>
              </a:rPr>
              <a:t>Automated and history viewable</a:t>
            </a:r>
            <a:endParaRPr lang="en-US" dirty="0">
              <a:cs typeface=""/>
            </a:endParaRPr>
          </a:p>
          <a:p>
            <a:pPr lvl="2">
              <a:buFont typeface="Arial" panose="020B0604020202020204" pitchFamily="34" charset="0"/>
              <a:buChar char="•"/>
            </a:pPr>
            <a:endParaRPr lang="en-US" dirty="0" smtClean="0"/>
          </a:p>
          <a:p>
            <a:pPr lvl="2">
              <a:buFont typeface="Arial" panose="020B0604020202020204" pitchFamily="34" charset="0"/>
              <a:buChar char="•"/>
            </a:pPr>
            <a:endParaRPr lang="en-US" dirty="0" smtClean="0"/>
          </a:p>
          <a:p>
            <a:pPr lvl="1">
              <a:buFont typeface="Arial" panose="020B0604020202020204" pitchFamily="34" charset="0"/>
              <a:buChar char="•"/>
            </a:pPr>
            <a:r>
              <a:rPr lang="en-US" sz="2000" b="1" dirty="0" smtClean="0"/>
              <a:t>Hague </a:t>
            </a:r>
            <a:r>
              <a:rPr lang="en-US" sz="2000" b="1" dirty="0"/>
              <a:t>Member Profiles </a:t>
            </a:r>
            <a:r>
              <a:rPr lang="en-US" sz="2000" b="1" dirty="0" smtClean="0"/>
              <a:t>Database </a:t>
            </a:r>
          </a:p>
          <a:p>
            <a:pPr marL="1371600" lvl="2" indent="-457200">
              <a:buFont typeface="+mj-lt"/>
              <a:buAutoNum type="arabicPeriod"/>
            </a:pPr>
            <a:r>
              <a:rPr lang="fr-CH" sz="2000" dirty="0" smtClean="0"/>
              <a:t>Compilation of data;</a:t>
            </a:r>
          </a:p>
          <a:p>
            <a:pPr marL="1371600" lvl="2" indent="-457200">
              <a:buFont typeface="+mj-lt"/>
              <a:buAutoNum type="arabicPeriod"/>
            </a:pPr>
            <a:r>
              <a:rPr lang="fr-CH" sz="2000" dirty="0" err="1" smtClean="0"/>
              <a:t>Search</a:t>
            </a:r>
            <a:r>
              <a:rPr lang="fr-CH" sz="2000" dirty="0" smtClean="0"/>
              <a:t> </a:t>
            </a:r>
            <a:r>
              <a:rPr lang="fr-CH" sz="2000" dirty="0" err="1" smtClean="0"/>
              <a:t>tool</a:t>
            </a:r>
            <a:endParaRPr lang="fr-CH" sz="2000" dirty="0" smtClean="0"/>
          </a:p>
          <a:p>
            <a:pPr marL="1371600" lvl="2" indent="-457200">
              <a:buFont typeface="+mj-lt"/>
              <a:buAutoNum type="arabicPeriod"/>
            </a:pPr>
            <a:endParaRPr lang="fr-CH" dirty="0" smtClean="0"/>
          </a:p>
          <a:p>
            <a:pPr marL="1371600" lvl="2" indent="-457200">
              <a:buFont typeface="+mj-lt"/>
              <a:buAutoNum type="arabicPeriod"/>
            </a:pPr>
            <a:endParaRPr lang="en-US" dirty="0"/>
          </a:p>
        </p:txBody>
      </p:sp>
      <p:grpSp>
        <p:nvGrpSpPr>
          <p:cNvPr id="12" name="Group 11"/>
          <p:cNvGrpSpPr/>
          <p:nvPr/>
        </p:nvGrpSpPr>
        <p:grpSpPr>
          <a:xfrm>
            <a:off x="7102202" y="2129046"/>
            <a:ext cx="1355998" cy="1299954"/>
            <a:chOff x="2536005" y="4937525"/>
            <a:chExt cx="5974246" cy="5937214"/>
          </a:xfrm>
        </p:grpSpPr>
        <p:sp>
          <p:nvSpPr>
            <p:cNvPr id="9" name="Freeform 5"/>
            <p:cNvSpPr>
              <a:spLocks/>
            </p:cNvSpPr>
            <p:nvPr/>
          </p:nvSpPr>
          <p:spPr bwMode="auto">
            <a:xfrm>
              <a:off x="2536005" y="5721836"/>
              <a:ext cx="5157357" cy="5152903"/>
            </a:xfrm>
            <a:custGeom>
              <a:avLst/>
              <a:gdLst>
                <a:gd name="T0" fmla="*/ 463 w 486"/>
                <a:gd name="T1" fmla="*/ 150 h 486"/>
                <a:gd name="T2" fmla="*/ 421 w 486"/>
                <a:gd name="T3" fmla="*/ 131 h 486"/>
                <a:gd name="T4" fmla="*/ 390 w 486"/>
                <a:gd name="T5" fmla="*/ 162 h 486"/>
                <a:gd name="T6" fmla="*/ 411 w 486"/>
                <a:gd name="T7" fmla="*/ 243 h 486"/>
                <a:gd name="T8" fmla="*/ 243 w 486"/>
                <a:gd name="T9" fmla="*/ 410 h 486"/>
                <a:gd name="T10" fmla="*/ 76 w 486"/>
                <a:gd name="T11" fmla="*/ 243 h 486"/>
                <a:gd name="T12" fmla="*/ 243 w 486"/>
                <a:gd name="T13" fmla="*/ 75 h 486"/>
                <a:gd name="T14" fmla="*/ 328 w 486"/>
                <a:gd name="T15" fmla="*/ 99 h 486"/>
                <a:gd name="T16" fmla="*/ 358 w 486"/>
                <a:gd name="T17" fmla="*/ 69 h 486"/>
                <a:gd name="T18" fmla="*/ 340 w 486"/>
                <a:gd name="T19" fmla="*/ 26 h 486"/>
                <a:gd name="T20" fmla="*/ 337 w 486"/>
                <a:gd name="T21" fmla="*/ 18 h 486"/>
                <a:gd name="T22" fmla="*/ 243 w 486"/>
                <a:gd name="T23" fmla="*/ 0 h 486"/>
                <a:gd name="T24" fmla="*/ 0 w 486"/>
                <a:gd name="T25" fmla="*/ 243 h 486"/>
                <a:gd name="T26" fmla="*/ 243 w 486"/>
                <a:gd name="T27" fmla="*/ 486 h 486"/>
                <a:gd name="T28" fmla="*/ 486 w 486"/>
                <a:gd name="T29" fmla="*/ 243 h 486"/>
                <a:gd name="T30" fmla="*/ 469 w 486"/>
                <a:gd name="T31" fmla="*/ 152 h 486"/>
                <a:gd name="T32" fmla="*/ 463 w 486"/>
                <a:gd name="T33" fmla="*/ 15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6" h="486">
                  <a:moveTo>
                    <a:pt x="463" y="150"/>
                  </a:moveTo>
                  <a:cubicBezTo>
                    <a:pt x="421" y="131"/>
                    <a:pt x="421" y="131"/>
                    <a:pt x="421" y="131"/>
                  </a:cubicBezTo>
                  <a:cubicBezTo>
                    <a:pt x="390" y="162"/>
                    <a:pt x="390" y="162"/>
                    <a:pt x="390" y="162"/>
                  </a:cubicBezTo>
                  <a:cubicBezTo>
                    <a:pt x="403" y="186"/>
                    <a:pt x="411" y="214"/>
                    <a:pt x="411" y="243"/>
                  </a:cubicBezTo>
                  <a:cubicBezTo>
                    <a:pt x="411" y="335"/>
                    <a:pt x="335" y="410"/>
                    <a:pt x="243" y="410"/>
                  </a:cubicBezTo>
                  <a:cubicBezTo>
                    <a:pt x="151" y="410"/>
                    <a:pt x="76" y="335"/>
                    <a:pt x="76" y="243"/>
                  </a:cubicBezTo>
                  <a:cubicBezTo>
                    <a:pt x="76" y="150"/>
                    <a:pt x="151" y="75"/>
                    <a:pt x="243" y="75"/>
                  </a:cubicBezTo>
                  <a:cubicBezTo>
                    <a:pt x="274" y="75"/>
                    <a:pt x="303" y="84"/>
                    <a:pt x="328" y="99"/>
                  </a:cubicBezTo>
                  <a:cubicBezTo>
                    <a:pt x="358" y="69"/>
                    <a:pt x="358" y="69"/>
                    <a:pt x="358" y="69"/>
                  </a:cubicBezTo>
                  <a:cubicBezTo>
                    <a:pt x="340" y="26"/>
                    <a:pt x="340" y="26"/>
                    <a:pt x="340" y="26"/>
                  </a:cubicBezTo>
                  <a:cubicBezTo>
                    <a:pt x="337" y="18"/>
                    <a:pt x="337" y="18"/>
                    <a:pt x="337" y="18"/>
                  </a:cubicBezTo>
                  <a:cubicBezTo>
                    <a:pt x="308" y="6"/>
                    <a:pt x="276" y="0"/>
                    <a:pt x="243" y="0"/>
                  </a:cubicBezTo>
                  <a:cubicBezTo>
                    <a:pt x="109" y="0"/>
                    <a:pt x="0" y="108"/>
                    <a:pt x="0" y="243"/>
                  </a:cubicBezTo>
                  <a:cubicBezTo>
                    <a:pt x="0" y="377"/>
                    <a:pt x="109" y="486"/>
                    <a:pt x="243" y="486"/>
                  </a:cubicBezTo>
                  <a:cubicBezTo>
                    <a:pt x="377" y="486"/>
                    <a:pt x="486" y="377"/>
                    <a:pt x="486" y="243"/>
                  </a:cubicBezTo>
                  <a:cubicBezTo>
                    <a:pt x="486" y="211"/>
                    <a:pt x="480" y="180"/>
                    <a:pt x="469" y="152"/>
                  </a:cubicBezTo>
                  <a:lnTo>
                    <a:pt x="463" y="150"/>
                  </a:lnTo>
                  <a:close/>
                </a:path>
              </a:pathLst>
            </a:custGeom>
            <a:solidFill>
              <a:srgbClr val="BCC8D1"/>
            </a:solidFill>
            <a:ln>
              <a:noFill/>
            </a:ln>
            <a:extLst/>
          </p:spPr>
          <p:txBody>
            <a:bodyPr vert="horz" wrap="square" lIns="234086" tIns="117043" rIns="234086" bIns="117043" numCol="1" anchor="t" anchorCtr="0" compatLnSpc="1">
              <a:prstTxWarp prst="textNoShape">
                <a:avLst/>
              </a:prstTxWarp>
            </a:bodyPr>
            <a:lstStyle/>
            <a:p>
              <a:pPr marL="0" marR="0" lvl="0" indent="0" algn="l" defTabSz="2340157" eaLnBrk="1" fontAlgn="auto" latinLnBrk="0" hangingPunct="1">
                <a:lnSpc>
                  <a:spcPct val="100000"/>
                </a:lnSpc>
                <a:spcBef>
                  <a:spcPts val="0"/>
                </a:spcBef>
                <a:spcAft>
                  <a:spcPts val="0"/>
                </a:spcAft>
                <a:buClrTx/>
                <a:buSzTx/>
                <a:buFontTx/>
                <a:buNone/>
                <a:tabLst/>
                <a:defRPr/>
              </a:pPr>
              <a:endParaRPr kumimoji="0" lang="en-US" sz="4600" b="0" i="0" u="none" strike="noStrike" kern="0" cap="none" spc="0" normalizeH="0" baseline="0" noProof="0" smtClean="0">
                <a:ln>
                  <a:noFill/>
                </a:ln>
                <a:solidFill>
                  <a:srgbClr val="787878"/>
                </a:solidFill>
                <a:effectLst/>
                <a:uLnTx/>
                <a:uFillTx/>
                <a:latin typeface="Open Sans Light"/>
                <a:cs typeface="+mn-cs"/>
              </a:endParaRPr>
            </a:p>
          </p:txBody>
        </p:sp>
        <p:sp>
          <p:nvSpPr>
            <p:cNvPr id="10" name="Freeform 6"/>
            <p:cNvSpPr>
              <a:spLocks/>
            </p:cNvSpPr>
            <p:nvPr/>
          </p:nvSpPr>
          <p:spPr bwMode="auto">
            <a:xfrm>
              <a:off x="4986666" y="4937525"/>
              <a:ext cx="3523585" cy="3519254"/>
            </a:xfrm>
            <a:custGeom>
              <a:avLst/>
              <a:gdLst>
                <a:gd name="T0" fmla="*/ 286 w 332"/>
                <a:gd name="T1" fmla="*/ 47 h 332"/>
                <a:gd name="T2" fmla="*/ 259 w 332"/>
                <a:gd name="T3" fmla="*/ 47 h 332"/>
                <a:gd name="T4" fmla="*/ 247 w 332"/>
                <a:gd name="T5" fmla="*/ 59 h 332"/>
                <a:gd name="T6" fmla="*/ 222 w 332"/>
                <a:gd name="T7" fmla="*/ 0 h 332"/>
                <a:gd name="T8" fmla="*/ 132 w 332"/>
                <a:gd name="T9" fmla="*/ 90 h 332"/>
                <a:gd name="T10" fmla="*/ 157 w 332"/>
                <a:gd name="T11" fmla="*/ 149 h 332"/>
                <a:gd name="T12" fmla="*/ 8 w 332"/>
                <a:gd name="T13" fmla="*/ 298 h 332"/>
                <a:gd name="T14" fmla="*/ 8 w 332"/>
                <a:gd name="T15" fmla="*/ 325 h 332"/>
                <a:gd name="T16" fmla="*/ 34 w 332"/>
                <a:gd name="T17" fmla="*/ 325 h 332"/>
                <a:gd name="T18" fmla="*/ 184 w 332"/>
                <a:gd name="T19" fmla="*/ 175 h 332"/>
                <a:gd name="T20" fmla="*/ 243 w 332"/>
                <a:gd name="T21" fmla="*/ 201 h 332"/>
                <a:gd name="T22" fmla="*/ 332 w 332"/>
                <a:gd name="T23" fmla="*/ 111 h 332"/>
                <a:gd name="T24" fmla="*/ 274 w 332"/>
                <a:gd name="T25" fmla="*/ 85 h 332"/>
                <a:gd name="T26" fmla="*/ 286 w 332"/>
                <a:gd name="T27" fmla="*/ 74 h 332"/>
                <a:gd name="T28" fmla="*/ 286 w 332"/>
                <a:gd name="T29" fmla="*/ 47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 h="332">
                  <a:moveTo>
                    <a:pt x="286" y="47"/>
                  </a:moveTo>
                  <a:cubicBezTo>
                    <a:pt x="279" y="39"/>
                    <a:pt x="267" y="39"/>
                    <a:pt x="259" y="47"/>
                  </a:cubicBezTo>
                  <a:cubicBezTo>
                    <a:pt x="247" y="59"/>
                    <a:pt x="247" y="59"/>
                    <a:pt x="247" y="59"/>
                  </a:cubicBezTo>
                  <a:cubicBezTo>
                    <a:pt x="222" y="0"/>
                    <a:pt x="222" y="0"/>
                    <a:pt x="222" y="0"/>
                  </a:cubicBezTo>
                  <a:cubicBezTo>
                    <a:pt x="132" y="90"/>
                    <a:pt x="132" y="90"/>
                    <a:pt x="132" y="90"/>
                  </a:cubicBezTo>
                  <a:cubicBezTo>
                    <a:pt x="157" y="149"/>
                    <a:pt x="157" y="149"/>
                    <a:pt x="157" y="149"/>
                  </a:cubicBezTo>
                  <a:cubicBezTo>
                    <a:pt x="8" y="298"/>
                    <a:pt x="8" y="298"/>
                    <a:pt x="8" y="298"/>
                  </a:cubicBezTo>
                  <a:cubicBezTo>
                    <a:pt x="0" y="306"/>
                    <a:pt x="0" y="318"/>
                    <a:pt x="8" y="325"/>
                  </a:cubicBezTo>
                  <a:cubicBezTo>
                    <a:pt x="15" y="332"/>
                    <a:pt x="27" y="332"/>
                    <a:pt x="34" y="325"/>
                  </a:cubicBezTo>
                  <a:cubicBezTo>
                    <a:pt x="184" y="175"/>
                    <a:pt x="184" y="175"/>
                    <a:pt x="184" y="175"/>
                  </a:cubicBezTo>
                  <a:cubicBezTo>
                    <a:pt x="243" y="201"/>
                    <a:pt x="243" y="201"/>
                    <a:pt x="243" y="201"/>
                  </a:cubicBezTo>
                  <a:cubicBezTo>
                    <a:pt x="332" y="111"/>
                    <a:pt x="332" y="111"/>
                    <a:pt x="332" y="111"/>
                  </a:cubicBezTo>
                  <a:cubicBezTo>
                    <a:pt x="274" y="85"/>
                    <a:pt x="274" y="85"/>
                    <a:pt x="274" y="85"/>
                  </a:cubicBezTo>
                  <a:cubicBezTo>
                    <a:pt x="286" y="74"/>
                    <a:pt x="286" y="74"/>
                    <a:pt x="286" y="74"/>
                  </a:cubicBezTo>
                  <a:cubicBezTo>
                    <a:pt x="293" y="66"/>
                    <a:pt x="293" y="54"/>
                    <a:pt x="286" y="47"/>
                  </a:cubicBezTo>
                  <a:close/>
                </a:path>
              </a:pathLst>
            </a:custGeom>
            <a:solidFill>
              <a:srgbClr val="272F37"/>
            </a:solidFill>
            <a:ln>
              <a:noFill/>
            </a:ln>
            <a:extLst/>
          </p:spPr>
          <p:txBody>
            <a:bodyPr vert="horz" wrap="square" lIns="234086" tIns="117043" rIns="234086" bIns="117043" numCol="1" anchor="t" anchorCtr="0" compatLnSpc="1">
              <a:prstTxWarp prst="textNoShape">
                <a:avLst/>
              </a:prstTxWarp>
            </a:bodyPr>
            <a:lstStyle/>
            <a:p>
              <a:pPr marL="0" marR="0" lvl="0" indent="0" algn="l" defTabSz="2340157" eaLnBrk="1" fontAlgn="auto" latinLnBrk="0" hangingPunct="1">
                <a:lnSpc>
                  <a:spcPct val="100000"/>
                </a:lnSpc>
                <a:spcBef>
                  <a:spcPts val="0"/>
                </a:spcBef>
                <a:spcAft>
                  <a:spcPts val="0"/>
                </a:spcAft>
                <a:buClrTx/>
                <a:buSzTx/>
                <a:buFontTx/>
                <a:buNone/>
                <a:tabLst/>
                <a:defRPr/>
              </a:pPr>
              <a:endParaRPr kumimoji="0" lang="en-US" sz="4600" b="0" i="0" u="none" strike="noStrike" kern="0" cap="none" spc="0" normalizeH="0" baseline="0" noProof="0" smtClean="0">
                <a:ln>
                  <a:noFill/>
                </a:ln>
                <a:solidFill>
                  <a:srgbClr val="787878"/>
                </a:solidFill>
                <a:effectLst/>
                <a:uLnTx/>
                <a:uFillTx/>
                <a:latin typeface="Open Sans Light"/>
                <a:cs typeface="+mn-cs"/>
              </a:endParaRPr>
            </a:p>
          </p:txBody>
        </p:sp>
        <p:sp>
          <p:nvSpPr>
            <p:cNvPr id="11" name="Freeform 7"/>
            <p:cNvSpPr>
              <a:spLocks/>
            </p:cNvSpPr>
            <p:nvPr/>
          </p:nvSpPr>
          <p:spPr bwMode="auto">
            <a:xfrm>
              <a:off x="3840587" y="7026320"/>
              <a:ext cx="2548198" cy="2543941"/>
            </a:xfrm>
            <a:custGeom>
              <a:avLst/>
              <a:gdLst>
                <a:gd name="T0" fmla="*/ 160 w 240"/>
                <a:gd name="T1" fmla="*/ 146 h 240"/>
                <a:gd name="T2" fmla="*/ 98 w 240"/>
                <a:gd name="T3" fmla="*/ 146 h 240"/>
                <a:gd name="T4" fmla="*/ 98 w 240"/>
                <a:gd name="T5" fmla="*/ 83 h 240"/>
                <a:gd name="T6" fmla="*/ 170 w 240"/>
                <a:gd name="T7" fmla="*/ 11 h 240"/>
                <a:gd name="T8" fmla="*/ 120 w 240"/>
                <a:gd name="T9" fmla="*/ 0 h 240"/>
                <a:gd name="T10" fmla="*/ 0 w 240"/>
                <a:gd name="T11" fmla="*/ 120 h 240"/>
                <a:gd name="T12" fmla="*/ 120 w 240"/>
                <a:gd name="T13" fmla="*/ 240 h 240"/>
                <a:gd name="T14" fmla="*/ 240 w 240"/>
                <a:gd name="T15" fmla="*/ 120 h 240"/>
                <a:gd name="T16" fmla="*/ 231 w 240"/>
                <a:gd name="T17" fmla="*/ 75 h 240"/>
                <a:gd name="T18" fmla="*/ 160 w 240"/>
                <a:gd name="T19" fmla="*/ 14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240">
                  <a:moveTo>
                    <a:pt x="160" y="146"/>
                  </a:moveTo>
                  <a:cubicBezTo>
                    <a:pt x="143" y="163"/>
                    <a:pt x="115" y="163"/>
                    <a:pt x="98" y="146"/>
                  </a:cubicBezTo>
                  <a:cubicBezTo>
                    <a:pt x="81" y="129"/>
                    <a:pt x="81" y="101"/>
                    <a:pt x="98" y="83"/>
                  </a:cubicBezTo>
                  <a:cubicBezTo>
                    <a:pt x="170" y="11"/>
                    <a:pt x="170" y="11"/>
                    <a:pt x="170" y="11"/>
                  </a:cubicBezTo>
                  <a:cubicBezTo>
                    <a:pt x="155" y="4"/>
                    <a:pt x="138" y="0"/>
                    <a:pt x="120" y="0"/>
                  </a:cubicBezTo>
                  <a:cubicBezTo>
                    <a:pt x="54" y="0"/>
                    <a:pt x="0" y="53"/>
                    <a:pt x="0" y="120"/>
                  </a:cubicBezTo>
                  <a:cubicBezTo>
                    <a:pt x="0" y="186"/>
                    <a:pt x="54" y="240"/>
                    <a:pt x="120" y="240"/>
                  </a:cubicBezTo>
                  <a:cubicBezTo>
                    <a:pt x="186" y="240"/>
                    <a:pt x="240" y="186"/>
                    <a:pt x="240" y="120"/>
                  </a:cubicBezTo>
                  <a:cubicBezTo>
                    <a:pt x="240" y="104"/>
                    <a:pt x="237" y="89"/>
                    <a:pt x="231" y="75"/>
                  </a:cubicBezTo>
                  <a:lnTo>
                    <a:pt x="160" y="146"/>
                  </a:lnTo>
                  <a:close/>
                </a:path>
              </a:pathLst>
            </a:custGeom>
            <a:solidFill>
              <a:srgbClr val="0AB8D0"/>
            </a:solidFill>
            <a:ln>
              <a:noFill/>
            </a:ln>
            <a:extLst/>
          </p:spPr>
          <p:txBody>
            <a:bodyPr vert="horz" wrap="square" lIns="234086" tIns="117043" rIns="234086" bIns="117043" numCol="1" anchor="t" anchorCtr="0" compatLnSpc="1">
              <a:prstTxWarp prst="textNoShape">
                <a:avLst/>
              </a:prstTxWarp>
            </a:bodyPr>
            <a:lstStyle/>
            <a:p>
              <a:pPr marL="0" marR="0" lvl="0" indent="0" algn="l" defTabSz="2340157" eaLnBrk="1" fontAlgn="auto" latinLnBrk="0" hangingPunct="1">
                <a:lnSpc>
                  <a:spcPct val="100000"/>
                </a:lnSpc>
                <a:spcBef>
                  <a:spcPts val="0"/>
                </a:spcBef>
                <a:spcAft>
                  <a:spcPts val="0"/>
                </a:spcAft>
                <a:buClrTx/>
                <a:buSzTx/>
                <a:buFontTx/>
                <a:buNone/>
                <a:tabLst/>
                <a:defRPr/>
              </a:pPr>
              <a:endParaRPr kumimoji="0" lang="en-US" sz="4600" b="0" i="0" u="none" strike="noStrike" kern="0" cap="none" spc="0" normalizeH="0" baseline="0" noProof="0" smtClean="0">
                <a:ln>
                  <a:noFill/>
                </a:ln>
                <a:solidFill>
                  <a:srgbClr val="787878"/>
                </a:solidFill>
                <a:effectLst/>
                <a:uLnTx/>
                <a:uFillTx/>
                <a:latin typeface="Open Sans Light"/>
                <a:cs typeface="+mn-cs"/>
              </a:endParaRPr>
            </a:p>
          </p:txBody>
        </p:sp>
      </p:grpSp>
      <p:sp>
        <p:nvSpPr>
          <p:cNvPr id="14" name="AutoShape 50"/>
          <p:cNvSpPr>
            <a:spLocks/>
          </p:cNvSpPr>
          <p:nvPr/>
        </p:nvSpPr>
        <p:spPr bwMode="auto">
          <a:xfrm>
            <a:off x="7520512" y="4414881"/>
            <a:ext cx="307839" cy="295528"/>
          </a:xfrm>
          <a:custGeom>
            <a:avLst/>
            <a:gdLst>
              <a:gd name="T0" fmla="*/ 198 w 21600"/>
              <a:gd name="T1" fmla="*/ 0 h 21600"/>
              <a:gd name="T2" fmla="*/ 0 w 21600"/>
              <a:gd name="T3" fmla="*/ 198 h 21600"/>
              <a:gd name="T4" fmla="*/ 198 w 21600"/>
              <a:gd name="T5" fmla="*/ 396 h 21600"/>
              <a:gd name="T6" fmla="*/ 396 w 21600"/>
              <a:gd name="T7" fmla="*/ 198 h 21600"/>
              <a:gd name="T8" fmla="*/ 198 w 21600"/>
              <a:gd name="T9" fmla="*/ 0 h 21600"/>
              <a:gd name="T10" fmla="*/ 198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0799" y="0"/>
                </a:moveTo>
                <a:cubicBezTo>
                  <a:pt x="4835" y="0"/>
                  <a:pt x="0" y="4835"/>
                  <a:pt x="0" y="10801"/>
                </a:cubicBezTo>
                <a:cubicBezTo>
                  <a:pt x="0" y="16765"/>
                  <a:pt x="4835" y="21600"/>
                  <a:pt x="10799" y="21600"/>
                </a:cubicBezTo>
                <a:cubicBezTo>
                  <a:pt x="16765" y="21600"/>
                  <a:pt x="21600" y="16765"/>
                  <a:pt x="21600" y="10801"/>
                </a:cubicBezTo>
                <a:cubicBezTo>
                  <a:pt x="21600" y="4835"/>
                  <a:pt x="16765" y="0"/>
                  <a:pt x="10799" y="0"/>
                </a:cubicBezTo>
                <a:close/>
                <a:moveTo>
                  <a:pt x="10799"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algn="l" defTabSz="2340157" eaLnBrk="1" fontAlgn="auto" latinLnBrk="0" hangingPunct="1">
              <a:lnSpc>
                <a:spcPct val="100000"/>
              </a:lnSpc>
              <a:spcBef>
                <a:spcPts val="0"/>
              </a:spcBef>
              <a:spcAft>
                <a:spcPts val="0"/>
              </a:spcAft>
              <a:buClrTx/>
              <a:buSzTx/>
              <a:buFontTx/>
              <a:buNone/>
              <a:tabLst/>
              <a:defRPr/>
            </a:pPr>
            <a:endParaRPr kumimoji="0" lang="en-US" sz="4600" b="0" i="0" u="none" strike="noStrike" kern="0" cap="none" spc="0" normalizeH="0" baseline="0" noProof="0" smtClean="0">
              <a:ln>
                <a:noFill/>
              </a:ln>
              <a:solidFill>
                <a:srgbClr val="787878"/>
              </a:solidFill>
              <a:effectLst/>
              <a:uLnTx/>
              <a:uFillTx/>
              <a:latin typeface="Open Sans Light"/>
              <a:cs typeface="+mn-cs"/>
            </a:endParaRPr>
          </a:p>
        </p:txBody>
      </p:sp>
      <p:grpSp>
        <p:nvGrpSpPr>
          <p:cNvPr id="20" name="Group 19"/>
          <p:cNvGrpSpPr/>
          <p:nvPr/>
        </p:nvGrpSpPr>
        <p:grpSpPr>
          <a:xfrm>
            <a:off x="7123372" y="4191000"/>
            <a:ext cx="1182428" cy="1138281"/>
            <a:chOff x="7817534" y="2912296"/>
            <a:chExt cx="533400" cy="533731"/>
          </a:xfrm>
        </p:grpSpPr>
        <p:sp>
          <p:nvSpPr>
            <p:cNvPr id="21" name="AutoShape 7"/>
            <p:cNvSpPr>
              <a:spLocks/>
            </p:cNvSpPr>
            <p:nvPr/>
          </p:nvSpPr>
          <p:spPr bwMode="auto">
            <a:xfrm>
              <a:off x="7817534" y="2912296"/>
              <a:ext cx="533400" cy="533731"/>
            </a:xfrm>
            <a:custGeom>
              <a:avLst/>
              <a:gdLst>
                <a:gd name="T0" fmla="*/ 2556669 w 24942"/>
                <a:gd name="T1" fmla="*/ 0 h 21600"/>
                <a:gd name="T2" fmla="*/ 4770767 w 24942"/>
                <a:gd name="T3" fmla="*/ 1279128 h 21600"/>
                <a:gd name="T4" fmla="*/ 4770767 w 24942"/>
                <a:gd name="T5" fmla="*/ 3837385 h 21600"/>
                <a:gd name="T6" fmla="*/ 2556669 w 24942"/>
                <a:gd name="T7" fmla="*/ 5116513 h 21600"/>
                <a:gd name="T8" fmla="*/ 342570 w 24942"/>
                <a:gd name="T9" fmla="*/ 3837385 h 21600"/>
                <a:gd name="T10" fmla="*/ 342570 w 24942"/>
                <a:gd name="T11" fmla="*/ 1279128 h 21600"/>
                <a:gd name="T12" fmla="*/ 2556669 w 24942"/>
                <a:gd name="T13" fmla="*/ 0 h 21600"/>
                <a:gd name="T14" fmla="*/ 2556669 w 24942"/>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942" h="21600">
                  <a:moveTo>
                    <a:pt x="12471" y="0"/>
                  </a:moveTo>
                  <a:lnTo>
                    <a:pt x="23271" y="5400"/>
                  </a:lnTo>
                  <a:lnTo>
                    <a:pt x="23271" y="16200"/>
                  </a:lnTo>
                  <a:lnTo>
                    <a:pt x="12471" y="21600"/>
                  </a:lnTo>
                  <a:lnTo>
                    <a:pt x="1671" y="16200"/>
                  </a:lnTo>
                  <a:lnTo>
                    <a:pt x="1671" y="5400"/>
                  </a:lnTo>
                  <a:lnTo>
                    <a:pt x="12471" y="0"/>
                  </a:lnTo>
                  <a:close/>
                  <a:moveTo>
                    <a:pt x="12471" y="0"/>
                  </a:moveTo>
                </a:path>
              </a:pathLst>
            </a:custGeom>
            <a:solidFill>
              <a:srgbClr val="4A5A66"/>
            </a:solidFill>
            <a:ln w="25400" cap="flat">
              <a:solidFill>
                <a:srgbClr val="787878">
                  <a:alpha val="0"/>
                </a:srgbClr>
              </a:solidFill>
              <a:prstDash val="solid"/>
              <a:miter lim="800000"/>
              <a:headEnd type="none" w="med" len="med"/>
              <a:tailEnd type="none" w="med" len="med"/>
            </a:ln>
          </p:spPr>
          <p:txBody>
            <a:bodyPr lIns="0" tIns="0" rIns="0" bIns="0"/>
            <a:lstStyle/>
            <a:p>
              <a:pPr marL="0" marR="0" lvl="0" indent="0" algn="l" defTabSz="2340157" eaLnBrk="1" fontAlgn="auto" latinLnBrk="0" hangingPunct="1">
                <a:lnSpc>
                  <a:spcPct val="100000"/>
                </a:lnSpc>
                <a:spcBef>
                  <a:spcPts val="0"/>
                </a:spcBef>
                <a:spcAft>
                  <a:spcPts val="0"/>
                </a:spcAft>
                <a:buClrTx/>
                <a:buSzTx/>
                <a:buFontTx/>
                <a:buNone/>
                <a:tabLst/>
                <a:defRPr/>
              </a:pPr>
              <a:endParaRPr kumimoji="0" lang="en-US" sz="4600" b="0" i="0" u="none" strike="noStrike" kern="0" cap="none" spc="0" normalizeH="0" baseline="0" noProof="0" smtClean="0">
                <a:ln>
                  <a:noFill/>
                </a:ln>
                <a:solidFill>
                  <a:srgbClr val="787878"/>
                </a:solidFill>
                <a:effectLst/>
                <a:uLnTx/>
                <a:uFillTx/>
                <a:latin typeface="Open Sans Light"/>
                <a:cs typeface="+mn-cs"/>
              </a:endParaRPr>
            </a:p>
          </p:txBody>
        </p:sp>
        <p:grpSp>
          <p:nvGrpSpPr>
            <p:cNvPr id="22" name="Group 51"/>
            <p:cNvGrpSpPr>
              <a:grpSpLocks/>
            </p:cNvGrpSpPr>
            <p:nvPr/>
          </p:nvGrpSpPr>
          <p:grpSpPr bwMode="auto">
            <a:xfrm>
              <a:off x="7974998" y="3070159"/>
              <a:ext cx="218472" cy="218004"/>
              <a:chOff x="0" y="0"/>
              <a:chExt cx="623" cy="623"/>
            </a:xfrm>
            <a:solidFill>
              <a:srgbClr val="FFFFFF"/>
            </a:solidFill>
          </p:grpSpPr>
          <p:sp>
            <p:nvSpPr>
              <p:cNvPr id="23" name="AutoShape 49"/>
              <p:cNvSpPr>
                <a:spLocks/>
              </p:cNvSpPr>
              <p:nvPr/>
            </p:nvSpPr>
            <p:spPr bwMode="auto">
              <a:xfrm>
                <a:off x="0" y="0"/>
                <a:ext cx="623" cy="623"/>
              </a:xfrm>
              <a:custGeom>
                <a:avLst/>
                <a:gdLst>
                  <a:gd name="T0" fmla="*/ 251 w 21600"/>
                  <a:gd name="T1" fmla="*/ 475 h 21600"/>
                  <a:gd name="T2" fmla="*/ 26 w 21600"/>
                  <a:gd name="T3" fmla="*/ 251 h 21600"/>
                  <a:gd name="T4" fmla="*/ 251 w 21600"/>
                  <a:gd name="T5" fmla="*/ 26 h 21600"/>
                  <a:gd name="T6" fmla="*/ 475 w 21600"/>
                  <a:gd name="T7" fmla="*/ 251 h 21600"/>
                  <a:gd name="T8" fmla="*/ 251 w 21600"/>
                  <a:gd name="T9" fmla="*/ 475 h 21600"/>
                  <a:gd name="T10" fmla="*/ 443 w 21600"/>
                  <a:gd name="T11" fmla="*/ 411 h 21600"/>
                  <a:gd name="T12" fmla="*/ 501 w 21600"/>
                  <a:gd name="T13" fmla="*/ 251 h 21600"/>
                  <a:gd name="T14" fmla="*/ 251 w 21600"/>
                  <a:gd name="T15" fmla="*/ 0 h 21600"/>
                  <a:gd name="T16" fmla="*/ 0 w 21600"/>
                  <a:gd name="T17" fmla="*/ 251 h 21600"/>
                  <a:gd name="T18" fmla="*/ 251 w 21600"/>
                  <a:gd name="T19" fmla="*/ 501 h 21600"/>
                  <a:gd name="T20" fmla="*/ 411 w 21600"/>
                  <a:gd name="T21" fmla="*/ 443 h 21600"/>
                  <a:gd name="T22" fmla="*/ 590 w 21600"/>
                  <a:gd name="T23" fmla="*/ 623 h 21600"/>
                  <a:gd name="T24" fmla="*/ 623 w 21600"/>
                  <a:gd name="T25" fmla="*/ 590 h 21600"/>
                  <a:gd name="T26" fmla="*/ 443 w 21600"/>
                  <a:gd name="T27" fmla="*/ 411 h 21600"/>
                  <a:gd name="T28" fmla="*/ 443 w 21600"/>
                  <a:gd name="T29" fmla="*/ 411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8688" y="16463"/>
                    </a:moveTo>
                    <a:cubicBezTo>
                      <a:pt x="4401" y="16463"/>
                      <a:pt x="914" y="12975"/>
                      <a:pt x="914" y="8689"/>
                    </a:cubicBezTo>
                    <a:cubicBezTo>
                      <a:pt x="914" y="4402"/>
                      <a:pt x="4401" y="914"/>
                      <a:pt x="8688" y="914"/>
                    </a:cubicBezTo>
                    <a:cubicBezTo>
                      <a:pt x="12975" y="914"/>
                      <a:pt x="16463" y="4402"/>
                      <a:pt x="16463" y="8689"/>
                    </a:cubicBezTo>
                    <a:cubicBezTo>
                      <a:pt x="16463" y="12975"/>
                      <a:pt x="12975" y="16463"/>
                      <a:pt x="8688" y="16463"/>
                    </a:cubicBezTo>
                    <a:close/>
                    <a:moveTo>
                      <a:pt x="15370" y="14238"/>
                    </a:moveTo>
                    <a:cubicBezTo>
                      <a:pt x="16623" y="12734"/>
                      <a:pt x="17377" y="10798"/>
                      <a:pt x="17377" y="8689"/>
                    </a:cubicBezTo>
                    <a:cubicBezTo>
                      <a:pt x="17377" y="3889"/>
                      <a:pt x="13488" y="0"/>
                      <a:pt x="8688" y="0"/>
                    </a:cubicBezTo>
                    <a:cubicBezTo>
                      <a:pt x="3890" y="0"/>
                      <a:pt x="0" y="3889"/>
                      <a:pt x="0" y="8689"/>
                    </a:cubicBezTo>
                    <a:cubicBezTo>
                      <a:pt x="0" y="13485"/>
                      <a:pt x="3890" y="17377"/>
                      <a:pt x="8688" y="17377"/>
                    </a:cubicBezTo>
                    <a:cubicBezTo>
                      <a:pt x="10799" y="17377"/>
                      <a:pt x="12734" y="16623"/>
                      <a:pt x="14238" y="15370"/>
                    </a:cubicBezTo>
                    <a:lnTo>
                      <a:pt x="20468" y="21600"/>
                    </a:lnTo>
                    <a:lnTo>
                      <a:pt x="21600" y="20468"/>
                    </a:lnTo>
                    <a:cubicBezTo>
                      <a:pt x="21600" y="20468"/>
                      <a:pt x="15370" y="14238"/>
                      <a:pt x="15370" y="14238"/>
                    </a:cubicBezTo>
                    <a:close/>
                    <a:moveTo>
                      <a:pt x="15370" y="14238"/>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algn="l" defTabSz="2340157" eaLnBrk="1" fontAlgn="auto" latinLnBrk="0" hangingPunct="1">
                  <a:lnSpc>
                    <a:spcPct val="100000"/>
                  </a:lnSpc>
                  <a:spcBef>
                    <a:spcPts val="0"/>
                  </a:spcBef>
                  <a:spcAft>
                    <a:spcPts val="0"/>
                  </a:spcAft>
                  <a:buClrTx/>
                  <a:buSzTx/>
                  <a:buFontTx/>
                  <a:buNone/>
                  <a:tabLst/>
                  <a:defRPr/>
                </a:pPr>
                <a:endParaRPr kumimoji="0" lang="en-US" sz="4600" b="0" i="0" u="none" strike="noStrike" kern="0" cap="none" spc="0" normalizeH="0" baseline="0" noProof="0" smtClean="0">
                  <a:ln>
                    <a:noFill/>
                  </a:ln>
                  <a:solidFill>
                    <a:srgbClr val="787878"/>
                  </a:solidFill>
                  <a:effectLst/>
                  <a:uLnTx/>
                  <a:uFillTx/>
                  <a:latin typeface="Open Sans Light"/>
                  <a:cs typeface="+mn-cs"/>
                </a:endParaRPr>
              </a:p>
            </p:txBody>
          </p:sp>
          <p:sp>
            <p:nvSpPr>
              <p:cNvPr id="24" name="AutoShape 50"/>
              <p:cNvSpPr>
                <a:spLocks/>
              </p:cNvSpPr>
              <p:nvPr/>
            </p:nvSpPr>
            <p:spPr bwMode="auto">
              <a:xfrm>
                <a:off x="53" y="54"/>
                <a:ext cx="396" cy="396"/>
              </a:xfrm>
              <a:custGeom>
                <a:avLst/>
                <a:gdLst>
                  <a:gd name="T0" fmla="*/ 198 w 21600"/>
                  <a:gd name="T1" fmla="*/ 0 h 21600"/>
                  <a:gd name="T2" fmla="*/ 0 w 21600"/>
                  <a:gd name="T3" fmla="*/ 198 h 21600"/>
                  <a:gd name="T4" fmla="*/ 198 w 21600"/>
                  <a:gd name="T5" fmla="*/ 396 h 21600"/>
                  <a:gd name="T6" fmla="*/ 396 w 21600"/>
                  <a:gd name="T7" fmla="*/ 198 h 21600"/>
                  <a:gd name="T8" fmla="*/ 198 w 21600"/>
                  <a:gd name="T9" fmla="*/ 0 h 21600"/>
                  <a:gd name="T10" fmla="*/ 198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0799" y="0"/>
                    </a:moveTo>
                    <a:cubicBezTo>
                      <a:pt x="4835" y="0"/>
                      <a:pt x="0" y="4835"/>
                      <a:pt x="0" y="10801"/>
                    </a:cubicBezTo>
                    <a:cubicBezTo>
                      <a:pt x="0" y="16765"/>
                      <a:pt x="4835" y="21600"/>
                      <a:pt x="10799" y="21600"/>
                    </a:cubicBezTo>
                    <a:cubicBezTo>
                      <a:pt x="16765" y="21600"/>
                      <a:pt x="21600" y="16765"/>
                      <a:pt x="21600" y="10801"/>
                    </a:cubicBezTo>
                    <a:cubicBezTo>
                      <a:pt x="21600" y="4835"/>
                      <a:pt x="16765" y="0"/>
                      <a:pt x="10799" y="0"/>
                    </a:cubicBezTo>
                    <a:close/>
                    <a:moveTo>
                      <a:pt x="10799"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algn="l" defTabSz="2340157" eaLnBrk="1" fontAlgn="auto" latinLnBrk="0" hangingPunct="1">
                  <a:lnSpc>
                    <a:spcPct val="100000"/>
                  </a:lnSpc>
                  <a:spcBef>
                    <a:spcPts val="0"/>
                  </a:spcBef>
                  <a:spcAft>
                    <a:spcPts val="0"/>
                  </a:spcAft>
                  <a:buClrTx/>
                  <a:buSzTx/>
                  <a:buFontTx/>
                  <a:buNone/>
                  <a:tabLst/>
                  <a:defRPr/>
                </a:pPr>
                <a:endParaRPr kumimoji="0" lang="en-US" sz="4600" b="0" i="0" u="none" strike="noStrike" kern="0" cap="none" spc="0" normalizeH="0" baseline="0" noProof="0" smtClean="0">
                  <a:ln>
                    <a:noFill/>
                  </a:ln>
                  <a:solidFill>
                    <a:srgbClr val="787878"/>
                  </a:solidFill>
                  <a:effectLst/>
                  <a:uLnTx/>
                  <a:uFillTx/>
                  <a:latin typeface="Open Sans Light"/>
                  <a:cs typeface="+mn-cs"/>
                </a:endParaRPr>
              </a:p>
            </p:txBody>
          </p:sp>
        </p:grpSp>
      </p:grpSp>
    </p:spTree>
    <p:extLst>
      <p:ext uri="{BB962C8B-B14F-4D97-AF65-F5344CB8AC3E}">
        <p14:creationId xmlns:p14="http://schemas.microsoft.com/office/powerpoint/2010/main" val="359121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938" y="0"/>
            <a:ext cx="3221037" cy="2895600"/>
          </a:xfrm>
        </p:spPr>
      </p:pic>
      <p:sp>
        <p:nvSpPr>
          <p:cNvPr id="5" name="Rectangle 4"/>
          <p:cNvSpPr/>
          <p:nvPr/>
        </p:nvSpPr>
        <p:spPr>
          <a:xfrm>
            <a:off x="2514600" y="3048000"/>
            <a:ext cx="4408488" cy="554038"/>
          </a:xfrm>
          <a:prstGeom prst="rect">
            <a:avLst/>
          </a:prstGeom>
        </p:spPr>
        <p:txBody>
          <a:bodyPr>
            <a:spAutoFit/>
          </a:bodyPr>
          <a:lstStyle/>
          <a:p>
            <a:pPr>
              <a:defRPr/>
            </a:pPr>
            <a:r>
              <a:rPr lang="en-US" altLang="en-US" sz="3000" b="1" dirty="0">
                <a:solidFill>
                  <a:srgbClr val="70899B"/>
                </a:solidFill>
                <a:latin typeface="+mn-lt"/>
              </a:rPr>
              <a:t>Some Statistics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0" y="1340768"/>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rgbClr val="70899B"/>
                </a:solidFill>
                <a:latin typeface="+mj-lt"/>
                <a:ea typeface="+mj-ea"/>
                <a:cs typeface="+mj-cs"/>
              </a:defRPr>
            </a:lvl1pPr>
            <a:lvl2pPr algn="l" rtl="0" eaLnBrk="1" fontAlgn="base" hangingPunct="1">
              <a:spcBef>
                <a:spcPct val="0"/>
              </a:spcBef>
              <a:spcAft>
                <a:spcPct val="0"/>
              </a:spcAft>
              <a:defRPr sz="3600">
                <a:solidFill>
                  <a:srgbClr val="70899B"/>
                </a:solidFill>
                <a:latin typeface="Arial" charset="0"/>
                <a:cs typeface="Arial" charset="0"/>
              </a:defRPr>
            </a:lvl2pPr>
            <a:lvl3pPr algn="l" rtl="0" eaLnBrk="1" fontAlgn="base" hangingPunct="1">
              <a:spcBef>
                <a:spcPct val="0"/>
              </a:spcBef>
              <a:spcAft>
                <a:spcPct val="0"/>
              </a:spcAft>
              <a:defRPr sz="3600">
                <a:solidFill>
                  <a:srgbClr val="70899B"/>
                </a:solidFill>
                <a:latin typeface="Arial" charset="0"/>
                <a:cs typeface="Arial" charset="0"/>
              </a:defRPr>
            </a:lvl3pPr>
            <a:lvl4pPr algn="l" rtl="0" eaLnBrk="1" fontAlgn="base" hangingPunct="1">
              <a:spcBef>
                <a:spcPct val="0"/>
              </a:spcBef>
              <a:spcAft>
                <a:spcPct val="0"/>
              </a:spcAft>
              <a:defRPr sz="3600">
                <a:solidFill>
                  <a:srgbClr val="70899B"/>
                </a:solidFill>
                <a:latin typeface="Arial" charset="0"/>
                <a:cs typeface="Arial" charset="0"/>
              </a:defRPr>
            </a:lvl4pPr>
            <a:lvl5pPr algn="l" rtl="0" eaLnBrk="1" fontAlgn="base" hangingPunct="1">
              <a:spcBef>
                <a:spcPct val="0"/>
              </a:spcBef>
              <a:spcAft>
                <a:spcPct val="0"/>
              </a:spcAft>
              <a:defRPr sz="3600">
                <a:solidFill>
                  <a:srgbClr val="70899B"/>
                </a:solidFill>
                <a:latin typeface="Arial" charset="0"/>
                <a:cs typeface="Arial" charset="0"/>
              </a:defRPr>
            </a:lvl5pPr>
            <a:lvl6pPr marL="457200" algn="l" rtl="0" eaLnBrk="1" fontAlgn="base" hangingPunct="1">
              <a:spcBef>
                <a:spcPct val="0"/>
              </a:spcBef>
              <a:spcAft>
                <a:spcPct val="0"/>
              </a:spcAft>
              <a:defRPr sz="3600">
                <a:solidFill>
                  <a:srgbClr val="70899B"/>
                </a:solidFill>
                <a:latin typeface="Arial" charset="0"/>
                <a:cs typeface="Arial" charset="0"/>
              </a:defRPr>
            </a:lvl6pPr>
            <a:lvl7pPr marL="914400" algn="l" rtl="0" eaLnBrk="1" fontAlgn="base" hangingPunct="1">
              <a:spcBef>
                <a:spcPct val="0"/>
              </a:spcBef>
              <a:spcAft>
                <a:spcPct val="0"/>
              </a:spcAft>
              <a:defRPr sz="3600">
                <a:solidFill>
                  <a:srgbClr val="70899B"/>
                </a:solidFill>
                <a:latin typeface="Arial" charset="0"/>
                <a:cs typeface="Arial" charset="0"/>
              </a:defRPr>
            </a:lvl7pPr>
            <a:lvl8pPr marL="1371600" algn="l" rtl="0" eaLnBrk="1" fontAlgn="base" hangingPunct="1">
              <a:spcBef>
                <a:spcPct val="0"/>
              </a:spcBef>
              <a:spcAft>
                <a:spcPct val="0"/>
              </a:spcAft>
              <a:defRPr sz="3600">
                <a:solidFill>
                  <a:srgbClr val="70899B"/>
                </a:solidFill>
                <a:latin typeface="Arial" charset="0"/>
                <a:cs typeface="Arial" charset="0"/>
              </a:defRPr>
            </a:lvl8pPr>
            <a:lvl9pPr marL="1828800" algn="l" rtl="0" eaLnBrk="1" fontAlgn="base" hangingPunct="1">
              <a:spcBef>
                <a:spcPct val="0"/>
              </a:spcBef>
              <a:spcAft>
                <a:spcPct val="0"/>
              </a:spcAft>
              <a:defRPr sz="3600">
                <a:solidFill>
                  <a:srgbClr val="70899B"/>
                </a:solidFill>
                <a:latin typeface="Arial" charset="0"/>
                <a:cs typeface="Arial" charset="0"/>
              </a:defRPr>
            </a:lvl9pPr>
          </a:lstStyle>
          <a:p>
            <a:pPr algn="ctr"/>
            <a:r>
              <a:rPr lang="en-US" sz="3000" b="1" kern="0" dirty="0" smtClean="0">
                <a:solidFill>
                  <a:schemeClr val="tx1"/>
                </a:solidFill>
              </a:rPr>
              <a:t>INTERNATIONAL REGISTRATIONS INSCRIBED</a:t>
            </a:r>
            <a:endParaRPr lang="en-US" sz="3000" b="1" kern="0" dirty="0">
              <a:solidFill>
                <a:schemeClr val="tx1"/>
              </a:solidFill>
            </a:endParaRPr>
          </a:p>
        </p:txBody>
      </p:sp>
      <p:sp>
        <p:nvSpPr>
          <p:cNvPr id="2" name="Title 1"/>
          <p:cNvSpPr>
            <a:spLocks noGrp="1"/>
          </p:cNvSpPr>
          <p:nvPr>
            <p:ph type="title"/>
          </p:nvPr>
        </p:nvSpPr>
        <p:spPr/>
        <p:txBody>
          <a:bodyPr/>
          <a:lstStyle/>
          <a:p>
            <a:r>
              <a:rPr lang="en-US" b="1" dirty="0" smtClean="0"/>
              <a:t>International Registrations – 2017</a:t>
            </a:r>
            <a:endParaRPr lang="en-US" b="1" dirty="0"/>
          </a:p>
        </p:txBody>
      </p:sp>
      <p:sp>
        <p:nvSpPr>
          <p:cNvPr id="5" name="Title 1"/>
          <p:cNvSpPr txBox="1">
            <a:spLocks/>
          </p:cNvSpPr>
          <p:nvPr/>
        </p:nvSpPr>
        <p:spPr bwMode="auto">
          <a:xfrm>
            <a:off x="2992016" y="2286000"/>
            <a:ext cx="279918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rgbClr val="70899B"/>
                </a:solidFill>
                <a:latin typeface="+mj-lt"/>
                <a:ea typeface="+mj-ea"/>
                <a:cs typeface="+mj-cs"/>
              </a:defRPr>
            </a:lvl1pPr>
            <a:lvl2pPr algn="l" rtl="0" eaLnBrk="1" fontAlgn="base" hangingPunct="1">
              <a:spcBef>
                <a:spcPct val="0"/>
              </a:spcBef>
              <a:spcAft>
                <a:spcPct val="0"/>
              </a:spcAft>
              <a:defRPr sz="3600">
                <a:solidFill>
                  <a:srgbClr val="70899B"/>
                </a:solidFill>
                <a:latin typeface="Arial" charset="0"/>
                <a:cs typeface="Arial" charset="0"/>
              </a:defRPr>
            </a:lvl2pPr>
            <a:lvl3pPr algn="l" rtl="0" eaLnBrk="1" fontAlgn="base" hangingPunct="1">
              <a:spcBef>
                <a:spcPct val="0"/>
              </a:spcBef>
              <a:spcAft>
                <a:spcPct val="0"/>
              </a:spcAft>
              <a:defRPr sz="3600">
                <a:solidFill>
                  <a:srgbClr val="70899B"/>
                </a:solidFill>
                <a:latin typeface="Arial" charset="0"/>
                <a:cs typeface="Arial" charset="0"/>
              </a:defRPr>
            </a:lvl3pPr>
            <a:lvl4pPr algn="l" rtl="0" eaLnBrk="1" fontAlgn="base" hangingPunct="1">
              <a:spcBef>
                <a:spcPct val="0"/>
              </a:spcBef>
              <a:spcAft>
                <a:spcPct val="0"/>
              </a:spcAft>
              <a:defRPr sz="3600">
                <a:solidFill>
                  <a:srgbClr val="70899B"/>
                </a:solidFill>
                <a:latin typeface="Arial" charset="0"/>
                <a:cs typeface="Arial" charset="0"/>
              </a:defRPr>
            </a:lvl4pPr>
            <a:lvl5pPr algn="l" rtl="0" eaLnBrk="1" fontAlgn="base" hangingPunct="1">
              <a:spcBef>
                <a:spcPct val="0"/>
              </a:spcBef>
              <a:spcAft>
                <a:spcPct val="0"/>
              </a:spcAft>
              <a:defRPr sz="3600">
                <a:solidFill>
                  <a:srgbClr val="70899B"/>
                </a:solidFill>
                <a:latin typeface="Arial" charset="0"/>
                <a:cs typeface="Arial" charset="0"/>
              </a:defRPr>
            </a:lvl5pPr>
            <a:lvl6pPr marL="457200" algn="l" rtl="0" eaLnBrk="1" fontAlgn="base" hangingPunct="1">
              <a:spcBef>
                <a:spcPct val="0"/>
              </a:spcBef>
              <a:spcAft>
                <a:spcPct val="0"/>
              </a:spcAft>
              <a:defRPr sz="3600">
                <a:solidFill>
                  <a:srgbClr val="70899B"/>
                </a:solidFill>
                <a:latin typeface="Arial" charset="0"/>
                <a:cs typeface="Arial" charset="0"/>
              </a:defRPr>
            </a:lvl6pPr>
            <a:lvl7pPr marL="914400" algn="l" rtl="0" eaLnBrk="1" fontAlgn="base" hangingPunct="1">
              <a:spcBef>
                <a:spcPct val="0"/>
              </a:spcBef>
              <a:spcAft>
                <a:spcPct val="0"/>
              </a:spcAft>
              <a:defRPr sz="3600">
                <a:solidFill>
                  <a:srgbClr val="70899B"/>
                </a:solidFill>
                <a:latin typeface="Arial" charset="0"/>
                <a:cs typeface="Arial" charset="0"/>
              </a:defRPr>
            </a:lvl7pPr>
            <a:lvl8pPr marL="1371600" algn="l" rtl="0" eaLnBrk="1" fontAlgn="base" hangingPunct="1">
              <a:spcBef>
                <a:spcPct val="0"/>
              </a:spcBef>
              <a:spcAft>
                <a:spcPct val="0"/>
              </a:spcAft>
              <a:defRPr sz="3600">
                <a:solidFill>
                  <a:srgbClr val="70899B"/>
                </a:solidFill>
                <a:latin typeface="Arial" charset="0"/>
                <a:cs typeface="Arial" charset="0"/>
              </a:defRPr>
            </a:lvl8pPr>
            <a:lvl9pPr marL="1828800" algn="l" rtl="0" eaLnBrk="1" fontAlgn="base" hangingPunct="1">
              <a:spcBef>
                <a:spcPct val="0"/>
              </a:spcBef>
              <a:spcAft>
                <a:spcPct val="0"/>
              </a:spcAft>
              <a:defRPr sz="3600">
                <a:solidFill>
                  <a:srgbClr val="70899B"/>
                </a:solidFill>
                <a:latin typeface="Arial" charset="0"/>
                <a:cs typeface="Arial" charset="0"/>
              </a:defRPr>
            </a:lvl9pPr>
          </a:lstStyle>
          <a:p>
            <a:r>
              <a:rPr lang="en-US" sz="8000" b="1" kern="0" dirty="0" smtClean="0">
                <a:solidFill>
                  <a:srgbClr val="72AF87"/>
                </a:solidFill>
              </a:rPr>
              <a:t>5,041</a:t>
            </a:r>
            <a:endParaRPr lang="en-US" sz="4000" b="1" kern="0" dirty="0">
              <a:solidFill>
                <a:srgbClr val="72AF87"/>
              </a:solidFill>
            </a:endParaRPr>
          </a:p>
        </p:txBody>
      </p:sp>
      <p:sp>
        <p:nvSpPr>
          <p:cNvPr id="7" name="Title 1"/>
          <p:cNvSpPr txBox="1">
            <a:spLocks/>
          </p:cNvSpPr>
          <p:nvPr/>
        </p:nvSpPr>
        <p:spPr bwMode="auto">
          <a:xfrm>
            <a:off x="0" y="3657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rgbClr val="70899B"/>
                </a:solidFill>
                <a:latin typeface="+mj-lt"/>
                <a:ea typeface="+mj-ea"/>
                <a:cs typeface="+mj-cs"/>
              </a:defRPr>
            </a:lvl1pPr>
            <a:lvl2pPr algn="l" rtl="0" eaLnBrk="1" fontAlgn="base" hangingPunct="1">
              <a:spcBef>
                <a:spcPct val="0"/>
              </a:spcBef>
              <a:spcAft>
                <a:spcPct val="0"/>
              </a:spcAft>
              <a:defRPr sz="3600">
                <a:solidFill>
                  <a:srgbClr val="70899B"/>
                </a:solidFill>
                <a:latin typeface="Arial" charset="0"/>
                <a:cs typeface="Arial" charset="0"/>
              </a:defRPr>
            </a:lvl2pPr>
            <a:lvl3pPr algn="l" rtl="0" eaLnBrk="1" fontAlgn="base" hangingPunct="1">
              <a:spcBef>
                <a:spcPct val="0"/>
              </a:spcBef>
              <a:spcAft>
                <a:spcPct val="0"/>
              </a:spcAft>
              <a:defRPr sz="3600">
                <a:solidFill>
                  <a:srgbClr val="70899B"/>
                </a:solidFill>
                <a:latin typeface="Arial" charset="0"/>
                <a:cs typeface="Arial" charset="0"/>
              </a:defRPr>
            </a:lvl3pPr>
            <a:lvl4pPr algn="l" rtl="0" eaLnBrk="1" fontAlgn="base" hangingPunct="1">
              <a:spcBef>
                <a:spcPct val="0"/>
              </a:spcBef>
              <a:spcAft>
                <a:spcPct val="0"/>
              </a:spcAft>
              <a:defRPr sz="3600">
                <a:solidFill>
                  <a:srgbClr val="70899B"/>
                </a:solidFill>
                <a:latin typeface="Arial" charset="0"/>
                <a:cs typeface="Arial" charset="0"/>
              </a:defRPr>
            </a:lvl4pPr>
            <a:lvl5pPr algn="l" rtl="0" eaLnBrk="1" fontAlgn="base" hangingPunct="1">
              <a:spcBef>
                <a:spcPct val="0"/>
              </a:spcBef>
              <a:spcAft>
                <a:spcPct val="0"/>
              </a:spcAft>
              <a:defRPr sz="3600">
                <a:solidFill>
                  <a:srgbClr val="70899B"/>
                </a:solidFill>
                <a:latin typeface="Arial" charset="0"/>
                <a:cs typeface="Arial" charset="0"/>
              </a:defRPr>
            </a:lvl5pPr>
            <a:lvl6pPr marL="457200" algn="l" rtl="0" eaLnBrk="1" fontAlgn="base" hangingPunct="1">
              <a:spcBef>
                <a:spcPct val="0"/>
              </a:spcBef>
              <a:spcAft>
                <a:spcPct val="0"/>
              </a:spcAft>
              <a:defRPr sz="3600">
                <a:solidFill>
                  <a:srgbClr val="70899B"/>
                </a:solidFill>
                <a:latin typeface="Arial" charset="0"/>
                <a:cs typeface="Arial" charset="0"/>
              </a:defRPr>
            </a:lvl6pPr>
            <a:lvl7pPr marL="914400" algn="l" rtl="0" eaLnBrk="1" fontAlgn="base" hangingPunct="1">
              <a:spcBef>
                <a:spcPct val="0"/>
              </a:spcBef>
              <a:spcAft>
                <a:spcPct val="0"/>
              </a:spcAft>
              <a:defRPr sz="3600">
                <a:solidFill>
                  <a:srgbClr val="70899B"/>
                </a:solidFill>
                <a:latin typeface="Arial" charset="0"/>
                <a:cs typeface="Arial" charset="0"/>
              </a:defRPr>
            </a:lvl7pPr>
            <a:lvl8pPr marL="1371600" algn="l" rtl="0" eaLnBrk="1" fontAlgn="base" hangingPunct="1">
              <a:spcBef>
                <a:spcPct val="0"/>
              </a:spcBef>
              <a:spcAft>
                <a:spcPct val="0"/>
              </a:spcAft>
              <a:defRPr sz="3600">
                <a:solidFill>
                  <a:srgbClr val="70899B"/>
                </a:solidFill>
                <a:latin typeface="Arial" charset="0"/>
                <a:cs typeface="Arial" charset="0"/>
              </a:defRPr>
            </a:lvl8pPr>
            <a:lvl9pPr marL="1828800" algn="l" rtl="0" eaLnBrk="1" fontAlgn="base" hangingPunct="1">
              <a:spcBef>
                <a:spcPct val="0"/>
              </a:spcBef>
              <a:spcAft>
                <a:spcPct val="0"/>
              </a:spcAft>
              <a:defRPr sz="3600">
                <a:solidFill>
                  <a:srgbClr val="70899B"/>
                </a:solidFill>
                <a:latin typeface="Arial" charset="0"/>
                <a:cs typeface="Arial" charset="0"/>
              </a:defRPr>
            </a:lvl9pPr>
          </a:lstStyle>
          <a:p>
            <a:pPr algn="ctr"/>
            <a:r>
              <a:rPr lang="en-US" sz="3200" b="1" kern="0" dirty="0" smtClean="0">
                <a:solidFill>
                  <a:schemeClr val="tx1"/>
                </a:solidFill>
              </a:rPr>
              <a:t>DESIGNS CONTAINED IN INTERNATIONAL REGISTRATIONS INSCRIBED</a:t>
            </a:r>
            <a:endParaRPr lang="en-US" sz="1200" b="1" kern="0" dirty="0">
              <a:solidFill>
                <a:schemeClr val="tx1"/>
              </a:solidFill>
            </a:endParaRPr>
          </a:p>
        </p:txBody>
      </p:sp>
      <p:sp>
        <p:nvSpPr>
          <p:cNvPr id="8" name="Title 1"/>
          <p:cNvSpPr txBox="1">
            <a:spLocks/>
          </p:cNvSpPr>
          <p:nvPr/>
        </p:nvSpPr>
        <p:spPr bwMode="auto">
          <a:xfrm>
            <a:off x="2867608" y="4886796"/>
            <a:ext cx="340878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rgbClr val="70899B"/>
                </a:solidFill>
                <a:latin typeface="+mj-lt"/>
                <a:ea typeface="+mj-ea"/>
                <a:cs typeface="+mj-cs"/>
              </a:defRPr>
            </a:lvl1pPr>
            <a:lvl2pPr algn="l" rtl="0" eaLnBrk="1" fontAlgn="base" hangingPunct="1">
              <a:spcBef>
                <a:spcPct val="0"/>
              </a:spcBef>
              <a:spcAft>
                <a:spcPct val="0"/>
              </a:spcAft>
              <a:defRPr sz="3600">
                <a:solidFill>
                  <a:srgbClr val="70899B"/>
                </a:solidFill>
                <a:latin typeface="Arial" charset="0"/>
                <a:cs typeface="Arial" charset="0"/>
              </a:defRPr>
            </a:lvl2pPr>
            <a:lvl3pPr algn="l" rtl="0" eaLnBrk="1" fontAlgn="base" hangingPunct="1">
              <a:spcBef>
                <a:spcPct val="0"/>
              </a:spcBef>
              <a:spcAft>
                <a:spcPct val="0"/>
              </a:spcAft>
              <a:defRPr sz="3600">
                <a:solidFill>
                  <a:srgbClr val="70899B"/>
                </a:solidFill>
                <a:latin typeface="Arial" charset="0"/>
                <a:cs typeface="Arial" charset="0"/>
              </a:defRPr>
            </a:lvl3pPr>
            <a:lvl4pPr algn="l" rtl="0" eaLnBrk="1" fontAlgn="base" hangingPunct="1">
              <a:spcBef>
                <a:spcPct val="0"/>
              </a:spcBef>
              <a:spcAft>
                <a:spcPct val="0"/>
              </a:spcAft>
              <a:defRPr sz="3600">
                <a:solidFill>
                  <a:srgbClr val="70899B"/>
                </a:solidFill>
                <a:latin typeface="Arial" charset="0"/>
                <a:cs typeface="Arial" charset="0"/>
              </a:defRPr>
            </a:lvl4pPr>
            <a:lvl5pPr algn="l" rtl="0" eaLnBrk="1" fontAlgn="base" hangingPunct="1">
              <a:spcBef>
                <a:spcPct val="0"/>
              </a:spcBef>
              <a:spcAft>
                <a:spcPct val="0"/>
              </a:spcAft>
              <a:defRPr sz="3600">
                <a:solidFill>
                  <a:srgbClr val="70899B"/>
                </a:solidFill>
                <a:latin typeface="Arial" charset="0"/>
                <a:cs typeface="Arial" charset="0"/>
              </a:defRPr>
            </a:lvl5pPr>
            <a:lvl6pPr marL="457200" algn="l" rtl="0" eaLnBrk="1" fontAlgn="base" hangingPunct="1">
              <a:spcBef>
                <a:spcPct val="0"/>
              </a:spcBef>
              <a:spcAft>
                <a:spcPct val="0"/>
              </a:spcAft>
              <a:defRPr sz="3600">
                <a:solidFill>
                  <a:srgbClr val="70899B"/>
                </a:solidFill>
                <a:latin typeface="Arial" charset="0"/>
                <a:cs typeface="Arial" charset="0"/>
              </a:defRPr>
            </a:lvl6pPr>
            <a:lvl7pPr marL="914400" algn="l" rtl="0" eaLnBrk="1" fontAlgn="base" hangingPunct="1">
              <a:spcBef>
                <a:spcPct val="0"/>
              </a:spcBef>
              <a:spcAft>
                <a:spcPct val="0"/>
              </a:spcAft>
              <a:defRPr sz="3600">
                <a:solidFill>
                  <a:srgbClr val="70899B"/>
                </a:solidFill>
                <a:latin typeface="Arial" charset="0"/>
                <a:cs typeface="Arial" charset="0"/>
              </a:defRPr>
            </a:lvl7pPr>
            <a:lvl8pPr marL="1371600" algn="l" rtl="0" eaLnBrk="1" fontAlgn="base" hangingPunct="1">
              <a:spcBef>
                <a:spcPct val="0"/>
              </a:spcBef>
              <a:spcAft>
                <a:spcPct val="0"/>
              </a:spcAft>
              <a:defRPr sz="3600">
                <a:solidFill>
                  <a:srgbClr val="70899B"/>
                </a:solidFill>
                <a:latin typeface="Arial" charset="0"/>
                <a:cs typeface="Arial" charset="0"/>
              </a:defRPr>
            </a:lvl8pPr>
            <a:lvl9pPr marL="1828800" algn="l" rtl="0" eaLnBrk="1" fontAlgn="base" hangingPunct="1">
              <a:spcBef>
                <a:spcPct val="0"/>
              </a:spcBef>
              <a:spcAft>
                <a:spcPct val="0"/>
              </a:spcAft>
              <a:defRPr sz="3600">
                <a:solidFill>
                  <a:srgbClr val="70899B"/>
                </a:solidFill>
                <a:latin typeface="Arial" charset="0"/>
                <a:cs typeface="Arial" charset="0"/>
              </a:defRPr>
            </a:lvl9pPr>
          </a:lstStyle>
          <a:p>
            <a:r>
              <a:rPr lang="en-US" sz="8000" b="1" kern="0" dirty="0" smtClean="0">
                <a:solidFill>
                  <a:srgbClr val="72AF87"/>
                </a:solidFill>
              </a:rPr>
              <a:t>19,241</a:t>
            </a:r>
            <a:endParaRPr lang="en-US" sz="4000" b="1" kern="0" dirty="0">
              <a:solidFill>
                <a:srgbClr val="72AF87"/>
              </a:solidFill>
            </a:endParaRPr>
          </a:p>
        </p:txBody>
      </p:sp>
    </p:spTree>
    <p:extLst>
      <p:ext uri="{BB962C8B-B14F-4D97-AF65-F5344CB8AC3E}">
        <p14:creationId xmlns:p14="http://schemas.microsoft.com/office/powerpoint/2010/main" val="201387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International Registrations – 2017</a:t>
            </a:r>
            <a:endParaRPr lang="en-US" b="1" dirty="0"/>
          </a:p>
        </p:txBody>
      </p:sp>
      <p:grpSp>
        <p:nvGrpSpPr>
          <p:cNvPr id="13" name="Group 12"/>
          <p:cNvGrpSpPr/>
          <p:nvPr/>
        </p:nvGrpSpPr>
        <p:grpSpPr>
          <a:xfrm>
            <a:off x="228600" y="1496978"/>
            <a:ext cx="9144000" cy="2008222"/>
            <a:chOff x="0" y="1340768"/>
            <a:chExt cx="9144000" cy="2008222"/>
          </a:xfrm>
        </p:grpSpPr>
        <p:sp>
          <p:nvSpPr>
            <p:cNvPr id="6" name="Title 1"/>
            <p:cNvSpPr txBox="1">
              <a:spLocks/>
            </p:cNvSpPr>
            <p:nvPr/>
          </p:nvSpPr>
          <p:spPr bwMode="auto">
            <a:xfrm>
              <a:off x="0" y="1340768"/>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rgbClr val="70899B"/>
                  </a:solidFill>
                  <a:latin typeface="+mj-lt"/>
                  <a:ea typeface="+mj-ea"/>
                  <a:cs typeface="+mj-cs"/>
                </a:defRPr>
              </a:lvl1pPr>
              <a:lvl2pPr algn="l" rtl="0" eaLnBrk="1" fontAlgn="base" hangingPunct="1">
                <a:spcBef>
                  <a:spcPct val="0"/>
                </a:spcBef>
                <a:spcAft>
                  <a:spcPct val="0"/>
                </a:spcAft>
                <a:defRPr sz="3600">
                  <a:solidFill>
                    <a:srgbClr val="70899B"/>
                  </a:solidFill>
                  <a:latin typeface="Arial" charset="0"/>
                  <a:cs typeface="Arial" charset="0"/>
                </a:defRPr>
              </a:lvl2pPr>
              <a:lvl3pPr algn="l" rtl="0" eaLnBrk="1" fontAlgn="base" hangingPunct="1">
                <a:spcBef>
                  <a:spcPct val="0"/>
                </a:spcBef>
                <a:spcAft>
                  <a:spcPct val="0"/>
                </a:spcAft>
                <a:defRPr sz="3600">
                  <a:solidFill>
                    <a:srgbClr val="70899B"/>
                  </a:solidFill>
                  <a:latin typeface="Arial" charset="0"/>
                  <a:cs typeface="Arial" charset="0"/>
                </a:defRPr>
              </a:lvl3pPr>
              <a:lvl4pPr algn="l" rtl="0" eaLnBrk="1" fontAlgn="base" hangingPunct="1">
                <a:spcBef>
                  <a:spcPct val="0"/>
                </a:spcBef>
                <a:spcAft>
                  <a:spcPct val="0"/>
                </a:spcAft>
                <a:defRPr sz="3600">
                  <a:solidFill>
                    <a:srgbClr val="70899B"/>
                  </a:solidFill>
                  <a:latin typeface="Arial" charset="0"/>
                  <a:cs typeface="Arial" charset="0"/>
                </a:defRPr>
              </a:lvl4pPr>
              <a:lvl5pPr algn="l" rtl="0" eaLnBrk="1" fontAlgn="base" hangingPunct="1">
                <a:spcBef>
                  <a:spcPct val="0"/>
                </a:spcBef>
                <a:spcAft>
                  <a:spcPct val="0"/>
                </a:spcAft>
                <a:defRPr sz="3600">
                  <a:solidFill>
                    <a:srgbClr val="70899B"/>
                  </a:solidFill>
                  <a:latin typeface="Arial" charset="0"/>
                  <a:cs typeface="Arial" charset="0"/>
                </a:defRPr>
              </a:lvl5pPr>
              <a:lvl6pPr marL="457200" algn="l" rtl="0" eaLnBrk="1" fontAlgn="base" hangingPunct="1">
                <a:spcBef>
                  <a:spcPct val="0"/>
                </a:spcBef>
                <a:spcAft>
                  <a:spcPct val="0"/>
                </a:spcAft>
                <a:defRPr sz="3600">
                  <a:solidFill>
                    <a:srgbClr val="70899B"/>
                  </a:solidFill>
                  <a:latin typeface="Arial" charset="0"/>
                  <a:cs typeface="Arial" charset="0"/>
                </a:defRPr>
              </a:lvl6pPr>
              <a:lvl7pPr marL="914400" algn="l" rtl="0" eaLnBrk="1" fontAlgn="base" hangingPunct="1">
                <a:spcBef>
                  <a:spcPct val="0"/>
                </a:spcBef>
                <a:spcAft>
                  <a:spcPct val="0"/>
                </a:spcAft>
                <a:defRPr sz="3600">
                  <a:solidFill>
                    <a:srgbClr val="70899B"/>
                  </a:solidFill>
                  <a:latin typeface="Arial" charset="0"/>
                  <a:cs typeface="Arial" charset="0"/>
                </a:defRPr>
              </a:lvl7pPr>
              <a:lvl8pPr marL="1371600" algn="l" rtl="0" eaLnBrk="1" fontAlgn="base" hangingPunct="1">
                <a:spcBef>
                  <a:spcPct val="0"/>
                </a:spcBef>
                <a:spcAft>
                  <a:spcPct val="0"/>
                </a:spcAft>
                <a:defRPr sz="3600">
                  <a:solidFill>
                    <a:srgbClr val="70899B"/>
                  </a:solidFill>
                  <a:latin typeface="Arial" charset="0"/>
                  <a:cs typeface="Arial" charset="0"/>
                </a:defRPr>
              </a:lvl8pPr>
              <a:lvl9pPr marL="1828800" algn="l" rtl="0" eaLnBrk="1" fontAlgn="base" hangingPunct="1">
                <a:spcBef>
                  <a:spcPct val="0"/>
                </a:spcBef>
                <a:spcAft>
                  <a:spcPct val="0"/>
                </a:spcAft>
                <a:defRPr sz="3600">
                  <a:solidFill>
                    <a:srgbClr val="70899B"/>
                  </a:solidFill>
                  <a:latin typeface="Arial" charset="0"/>
                  <a:cs typeface="Arial" charset="0"/>
                </a:defRPr>
              </a:lvl9pPr>
            </a:lstStyle>
            <a:p>
              <a:pPr algn="ctr"/>
              <a:r>
                <a:rPr lang="en-US" sz="3000" b="1" kern="0" dirty="0" smtClean="0">
                  <a:solidFill>
                    <a:schemeClr val="tx1"/>
                  </a:solidFill>
                </a:rPr>
                <a:t>COMPARED TO 2016 (REGISTRATIONS)</a:t>
              </a:r>
              <a:endParaRPr lang="en-US" sz="3000" b="1" kern="0" dirty="0">
                <a:solidFill>
                  <a:schemeClr val="tx1"/>
                </a:solidFill>
              </a:endParaRPr>
            </a:p>
          </p:txBody>
        </p:sp>
        <p:sp>
          <p:nvSpPr>
            <p:cNvPr id="5" name="Title 1"/>
            <p:cNvSpPr txBox="1">
              <a:spLocks/>
            </p:cNvSpPr>
            <p:nvPr/>
          </p:nvSpPr>
          <p:spPr bwMode="auto">
            <a:xfrm>
              <a:off x="3474243" y="2205990"/>
              <a:ext cx="173238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rgbClr val="70899B"/>
                  </a:solidFill>
                  <a:latin typeface="+mj-lt"/>
                  <a:ea typeface="+mj-ea"/>
                  <a:cs typeface="+mj-cs"/>
                </a:defRPr>
              </a:lvl1pPr>
              <a:lvl2pPr algn="l" rtl="0" eaLnBrk="1" fontAlgn="base" hangingPunct="1">
                <a:spcBef>
                  <a:spcPct val="0"/>
                </a:spcBef>
                <a:spcAft>
                  <a:spcPct val="0"/>
                </a:spcAft>
                <a:defRPr sz="3600">
                  <a:solidFill>
                    <a:srgbClr val="70899B"/>
                  </a:solidFill>
                  <a:latin typeface="Arial" charset="0"/>
                  <a:cs typeface="Arial" charset="0"/>
                </a:defRPr>
              </a:lvl2pPr>
              <a:lvl3pPr algn="l" rtl="0" eaLnBrk="1" fontAlgn="base" hangingPunct="1">
                <a:spcBef>
                  <a:spcPct val="0"/>
                </a:spcBef>
                <a:spcAft>
                  <a:spcPct val="0"/>
                </a:spcAft>
                <a:defRPr sz="3600">
                  <a:solidFill>
                    <a:srgbClr val="70899B"/>
                  </a:solidFill>
                  <a:latin typeface="Arial" charset="0"/>
                  <a:cs typeface="Arial" charset="0"/>
                </a:defRPr>
              </a:lvl3pPr>
              <a:lvl4pPr algn="l" rtl="0" eaLnBrk="1" fontAlgn="base" hangingPunct="1">
                <a:spcBef>
                  <a:spcPct val="0"/>
                </a:spcBef>
                <a:spcAft>
                  <a:spcPct val="0"/>
                </a:spcAft>
                <a:defRPr sz="3600">
                  <a:solidFill>
                    <a:srgbClr val="70899B"/>
                  </a:solidFill>
                  <a:latin typeface="Arial" charset="0"/>
                  <a:cs typeface="Arial" charset="0"/>
                </a:defRPr>
              </a:lvl4pPr>
              <a:lvl5pPr algn="l" rtl="0" eaLnBrk="1" fontAlgn="base" hangingPunct="1">
                <a:spcBef>
                  <a:spcPct val="0"/>
                </a:spcBef>
                <a:spcAft>
                  <a:spcPct val="0"/>
                </a:spcAft>
                <a:defRPr sz="3600">
                  <a:solidFill>
                    <a:srgbClr val="70899B"/>
                  </a:solidFill>
                  <a:latin typeface="Arial" charset="0"/>
                  <a:cs typeface="Arial" charset="0"/>
                </a:defRPr>
              </a:lvl5pPr>
              <a:lvl6pPr marL="457200" algn="l" rtl="0" eaLnBrk="1" fontAlgn="base" hangingPunct="1">
                <a:spcBef>
                  <a:spcPct val="0"/>
                </a:spcBef>
                <a:spcAft>
                  <a:spcPct val="0"/>
                </a:spcAft>
                <a:defRPr sz="3600">
                  <a:solidFill>
                    <a:srgbClr val="70899B"/>
                  </a:solidFill>
                  <a:latin typeface="Arial" charset="0"/>
                  <a:cs typeface="Arial" charset="0"/>
                </a:defRPr>
              </a:lvl6pPr>
              <a:lvl7pPr marL="914400" algn="l" rtl="0" eaLnBrk="1" fontAlgn="base" hangingPunct="1">
                <a:spcBef>
                  <a:spcPct val="0"/>
                </a:spcBef>
                <a:spcAft>
                  <a:spcPct val="0"/>
                </a:spcAft>
                <a:defRPr sz="3600">
                  <a:solidFill>
                    <a:srgbClr val="70899B"/>
                  </a:solidFill>
                  <a:latin typeface="Arial" charset="0"/>
                  <a:cs typeface="Arial" charset="0"/>
                </a:defRPr>
              </a:lvl7pPr>
              <a:lvl8pPr marL="1371600" algn="l" rtl="0" eaLnBrk="1" fontAlgn="base" hangingPunct="1">
                <a:spcBef>
                  <a:spcPct val="0"/>
                </a:spcBef>
                <a:spcAft>
                  <a:spcPct val="0"/>
                </a:spcAft>
                <a:defRPr sz="3600">
                  <a:solidFill>
                    <a:srgbClr val="70899B"/>
                  </a:solidFill>
                  <a:latin typeface="Arial" charset="0"/>
                  <a:cs typeface="Arial" charset="0"/>
                </a:defRPr>
              </a:lvl8pPr>
              <a:lvl9pPr marL="1828800" algn="l" rtl="0" eaLnBrk="1" fontAlgn="base" hangingPunct="1">
                <a:spcBef>
                  <a:spcPct val="0"/>
                </a:spcBef>
                <a:spcAft>
                  <a:spcPct val="0"/>
                </a:spcAft>
                <a:defRPr sz="3600">
                  <a:solidFill>
                    <a:srgbClr val="70899B"/>
                  </a:solidFill>
                  <a:latin typeface="Arial" charset="0"/>
                  <a:cs typeface="Arial" charset="0"/>
                </a:defRPr>
              </a:lvl9pPr>
            </a:lstStyle>
            <a:p>
              <a:r>
                <a:rPr lang="en-US" sz="4000" b="1" kern="0" dirty="0" smtClean="0">
                  <a:solidFill>
                    <a:srgbClr val="72AF87"/>
                  </a:solidFill>
                </a:rPr>
                <a:t>3.66% </a:t>
              </a:r>
              <a:endParaRPr lang="en-US" sz="4000" b="1" kern="0" dirty="0">
                <a:solidFill>
                  <a:srgbClr val="72AF87"/>
                </a:solidFill>
              </a:endParaRPr>
            </a:p>
          </p:txBody>
        </p:sp>
        <p:sp>
          <p:nvSpPr>
            <p:cNvPr id="3" name="Down Arrow 2"/>
            <p:cNvSpPr/>
            <p:nvPr/>
          </p:nvSpPr>
          <p:spPr bwMode="auto">
            <a:xfrm>
              <a:off x="5167313" y="2567940"/>
              <a:ext cx="166687" cy="457200"/>
            </a:xfrm>
            <a:custGeom>
              <a:avLst/>
              <a:gdLst>
                <a:gd name="connsiteX0" fmla="*/ 0 w 228600"/>
                <a:gd name="connsiteY0" fmla="*/ 571500 h 685800"/>
                <a:gd name="connsiteX1" fmla="*/ 57150 w 228600"/>
                <a:gd name="connsiteY1" fmla="*/ 571500 h 685800"/>
                <a:gd name="connsiteX2" fmla="*/ 57150 w 228600"/>
                <a:gd name="connsiteY2" fmla="*/ 0 h 685800"/>
                <a:gd name="connsiteX3" fmla="*/ 171450 w 228600"/>
                <a:gd name="connsiteY3" fmla="*/ 0 h 685800"/>
                <a:gd name="connsiteX4" fmla="*/ 171450 w 228600"/>
                <a:gd name="connsiteY4" fmla="*/ 571500 h 685800"/>
                <a:gd name="connsiteX5" fmla="*/ 228600 w 228600"/>
                <a:gd name="connsiteY5" fmla="*/ 571500 h 685800"/>
                <a:gd name="connsiteX6" fmla="*/ 114300 w 228600"/>
                <a:gd name="connsiteY6" fmla="*/ 685800 h 685800"/>
                <a:gd name="connsiteX7" fmla="*/ 0 w 228600"/>
                <a:gd name="connsiteY7" fmla="*/ 571500 h 685800"/>
                <a:gd name="connsiteX0" fmla="*/ 0 w 228600"/>
                <a:gd name="connsiteY0" fmla="*/ 571500 h 685800"/>
                <a:gd name="connsiteX1" fmla="*/ 85725 w 228600"/>
                <a:gd name="connsiteY1" fmla="*/ 571500 h 685800"/>
                <a:gd name="connsiteX2" fmla="*/ 57150 w 228600"/>
                <a:gd name="connsiteY2" fmla="*/ 0 h 685800"/>
                <a:gd name="connsiteX3" fmla="*/ 171450 w 228600"/>
                <a:gd name="connsiteY3" fmla="*/ 0 h 685800"/>
                <a:gd name="connsiteX4" fmla="*/ 171450 w 228600"/>
                <a:gd name="connsiteY4" fmla="*/ 571500 h 685800"/>
                <a:gd name="connsiteX5" fmla="*/ 228600 w 228600"/>
                <a:gd name="connsiteY5" fmla="*/ 571500 h 685800"/>
                <a:gd name="connsiteX6" fmla="*/ 114300 w 228600"/>
                <a:gd name="connsiteY6" fmla="*/ 685800 h 685800"/>
                <a:gd name="connsiteX7" fmla="*/ 0 w 228600"/>
                <a:gd name="connsiteY7" fmla="*/ 571500 h 685800"/>
                <a:gd name="connsiteX0" fmla="*/ 0 w 228600"/>
                <a:gd name="connsiteY0" fmla="*/ 573882 h 688182"/>
                <a:gd name="connsiteX1" fmla="*/ 85725 w 228600"/>
                <a:gd name="connsiteY1" fmla="*/ 573882 h 688182"/>
                <a:gd name="connsiteX2" fmla="*/ 83344 w 228600"/>
                <a:gd name="connsiteY2" fmla="*/ 0 h 688182"/>
                <a:gd name="connsiteX3" fmla="*/ 171450 w 228600"/>
                <a:gd name="connsiteY3" fmla="*/ 2382 h 688182"/>
                <a:gd name="connsiteX4" fmla="*/ 171450 w 228600"/>
                <a:gd name="connsiteY4" fmla="*/ 573882 h 688182"/>
                <a:gd name="connsiteX5" fmla="*/ 228600 w 228600"/>
                <a:gd name="connsiteY5" fmla="*/ 573882 h 688182"/>
                <a:gd name="connsiteX6" fmla="*/ 114300 w 228600"/>
                <a:gd name="connsiteY6" fmla="*/ 688182 h 688182"/>
                <a:gd name="connsiteX7" fmla="*/ 0 w 228600"/>
                <a:gd name="connsiteY7" fmla="*/ 573882 h 688182"/>
                <a:gd name="connsiteX0" fmla="*/ 0 w 228600"/>
                <a:gd name="connsiteY0" fmla="*/ 573882 h 688182"/>
                <a:gd name="connsiteX1" fmla="*/ 85725 w 228600"/>
                <a:gd name="connsiteY1" fmla="*/ 573882 h 688182"/>
                <a:gd name="connsiteX2" fmla="*/ 83344 w 228600"/>
                <a:gd name="connsiteY2" fmla="*/ 0 h 688182"/>
                <a:gd name="connsiteX3" fmla="*/ 171450 w 228600"/>
                <a:gd name="connsiteY3" fmla="*/ 2382 h 688182"/>
                <a:gd name="connsiteX4" fmla="*/ 142875 w 228600"/>
                <a:gd name="connsiteY4" fmla="*/ 573882 h 688182"/>
                <a:gd name="connsiteX5" fmla="*/ 228600 w 228600"/>
                <a:gd name="connsiteY5" fmla="*/ 573882 h 688182"/>
                <a:gd name="connsiteX6" fmla="*/ 114300 w 228600"/>
                <a:gd name="connsiteY6" fmla="*/ 688182 h 688182"/>
                <a:gd name="connsiteX7" fmla="*/ 0 w 228600"/>
                <a:gd name="connsiteY7" fmla="*/ 573882 h 688182"/>
                <a:gd name="connsiteX0" fmla="*/ 0 w 228600"/>
                <a:gd name="connsiteY0" fmla="*/ 573882 h 688182"/>
                <a:gd name="connsiteX1" fmla="*/ 85725 w 228600"/>
                <a:gd name="connsiteY1" fmla="*/ 573882 h 688182"/>
                <a:gd name="connsiteX2" fmla="*/ 83344 w 228600"/>
                <a:gd name="connsiteY2" fmla="*/ 0 h 688182"/>
                <a:gd name="connsiteX3" fmla="*/ 140493 w 228600"/>
                <a:gd name="connsiteY3" fmla="*/ 7144 h 688182"/>
                <a:gd name="connsiteX4" fmla="*/ 142875 w 228600"/>
                <a:gd name="connsiteY4" fmla="*/ 573882 h 688182"/>
                <a:gd name="connsiteX5" fmla="*/ 228600 w 228600"/>
                <a:gd name="connsiteY5" fmla="*/ 573882 h 688182"/>
                <a:gd name="connsiteX6" fmla="*/ 114300 w 228600"/>
                <a:gd name="connsiteY6" fmla="*/ 688182 h 688182"/>
                <a:gd name="connsiteX7" fmla="*/ 0 w 228600"/>
                <a:gd name="connsiteY7" fmla="*/ 573882 h 688182"/>
                <a:gd name="connsiteX0" fmla="*/ 0 w 228600"/>
                <a:gd name="connsiteY0" fmla="*/ 566738 h 681038"/>
                <a:gd name="connsiteX1" fmla="*/ 85725 w 228600"/>
                <a:gd name="connsiteY1" fmla="*/ 566738 h 681038"/>
                <a:gd name="connsiteX2" fmla="*/ 83344 w 228600"/>
                <a:gd name="connsiteY2" fmla="*/ 0 h 681038"/>
                <a:gd name="connsiteX3" fmla="*/ 140493 w 228600"/>
                <a:gd name="connsiteY3" fmla="*/ 0 h 681038"/>
                <a:gd name="connsiteX4" fmla="*/ 142875 w 228600"/>
                <a:gd name="connsiteY4" fmla="*/ 566738 h 681038"/>
                <a:gd name="connsiteX5" fmla="*/ 228600 w 228600"/>
                <a:gd name="connsiteY5" fmla="*/ 566738 h 681038"/>
                <a:gd name="connsiteX6" fmla="*/ 114300 w 228600"/>
                <a:gd name="connsiteY6" fmla="*/ 681038 h 681038"/>
                <a:gd name="connsiteX7" fmla="*/ 0 w 228600"/>
                <a:gd name="connsiteY7" fmla="*/ 566738 h 681038"/>
                <a:gd name="connsiteX0" fmla="*/ 0 w 200025"/>
                <a:gd name="connsiteY0" fmla="*/ 564357 h 681038"/>
                <a:gd name="connsiteX1" fmla="*/ 57150 w 200025"/>
                <a:gd name="connsiteY1" fmla="*/ 566738 h 681038"/>
                <a:gd name="connsiteX2" fmla="*/ 54769 w 200025"/>
                <a:gd name="connsiteY2" fmla="*/ 0 h 681038"/>
                <a:gd name="connsiteX3" fmla="*/ 111918 w 200025"/>
                <a:gd name="connsiteY3" fmla="*/ 0 h 681038"/>
                <a:gd name="connsiteX4" fmla="*/ 114300 w 200025"/>
                <a:gd name="connsiteY4" fmla="*/ 566738 h 681038"/>
                <a:gd name="connsiteX5" fmla="*/ 200025 w 200025"/>
                <a:gd name="connsiteY5" fmla="*/ 566738 h 681038"/>
                <a:gd name="connsiteX6" fmla="*/ 85725 w 200025"/>
                <a:gd name="connsiteY6" fmla="*/ 681038 h 681038"/>
                <a:gd name="connsiteX7" fmla="*/ 0 w 200025"/>
                <a:gd name="connsiteY7" fmla="*/ 564357 h 681038"/>
                <a:gd name="connsiteX0" fmla="*/ 0 w 169069"/>
                <a:gd name="connsiteY0" fmla="*/ 564357 h 681038"/>
                <a:gd name="connsiteX1" fmla="*/ 57150 w 169069"/>
                <a:gd name="connsiteY1" fmla="*/ 566738 h 681038"/>
                <a:gd name="connsiteX2" fmla="*/ 54769 w 169069"/>
                <a:gd name="connsiteY2" fmla="*/ 0 h 681038"/>
                <a:gd name="connsiteX3" fmla="*/ 111918 w 169069"/>
                <a:gd name="connsiteY3" fmla="*/ 0 h 681038"/>
                <a:gd name="connsiteX4" fmla="*/ 114300 w 169069"/>
                <a:gd name="connsiteY4" fmla="*/ 566738 h 681038"/>
                <a:gd name="connsiteX5" fmla="*/ 169069 w 169069"/>
                <a:gd name="connsiteY5" fmla="*/ 566738 h 681038"/>
                <a:gd name="connsiteX6" fmla="*/ 85725 w 169069"/>
                <a:gd name="connsiteY6" fmla="*/ 681038 h 681038"/>
                <a:gd name="connsiteX7" fmla="*/ 0 w 169069"/>
                <a:gd name="connsiteY7" fmla="*/ 564357 h 681038"/>
                <a:gd name="connsiteX0" fmla="*/ 0 w 164307"/>
                <a:gd name="connsiteY0" fmla="*/ 571501 h 681038"/>
                <a:gd name="connsiteX1" fmla="*/ 52388 w 164307"/>
                <a:gd name="connsiteY1" fmla="*/ 566738 h 681038"/>
                <a:gd name="connsiteX2" fmla="*/ 50007 w 164307"/>
                <a:gd name="connsiteY2" fmla="*/ 0 h 681038"/>
                <a:gd name="connsiteX3" fmla="*/ 107156 w 164307"/>
                <a:gd name="connsiteY3" fmla="*/ 0 h 681038"/>
                <a:gd name="connsiteX4" fmla="*/ 109538 w 164307"/>
                <a:gd name="connsiteY4" fmla="*/ 566738 h 681038"/>
                <a:gd name="connsiteX5" fmla="*/ 164307 w 164307"/>
                <a:gd name="connsiteY5" fmla="*/ 566738 h 681038"/>
                <a:gd name="connsiteX6" fmla="*/ 80963 w 164307"/>
                <a:gd name="connsiteY6" fmla="*/ 681038 h 681038"/>
                <a:gd name="connsiteX7" fmla="*/ 0 w 164307"/>
                <a:gd name="connsiteY7" fmla="*/ 571501 h 681038"/>
                <a:gd name="connsiteX0" fmla="*/ 0 w 164307"/>
                <a:gd name="connsiteY0" fmla="*/ 564358 h 681038"/>
                <a:gd name="connsiteX1" fmla="*/ 52388 w 164307"/>
                <a:gd name="connsiteY1" fmla="*/ 566738 h 681038"/>
                <a:gd name="connsiteX2" fmla="*/ 50007 w 164307"/>
                <a:gd name="connsiteY2" fmla="*/ 0 h 681038"/>
                <a:gd name="connsiteX3" fmla="*/ 107156 w 164307"/>
                <a:gd name="connsiteY3" fmla="*/ 0 h 681038"/>
                <a:gd name="connsiteX4" fmla="*/ 109538 w 164307"/>
                <a:gd name="connsiteY4" fmla="*/ 566738 h 681038"/>
                <a:gd name="connsiteX5" fmla="*/ 164307 w 164307"/>
                <a:gd name="connsiteY5" fmla="*/ 566738 h 681038"/>
                <a:gd name="connsiteX6" fmla="*/ 80963 w 164307"/>
                <a:gd name="connsiteY6" fmla="*/ 681038 h 681038"/>
                <a:gd name="connsiteX7" fmla="*/ 0 w 164307"/>
                <a:gd name="connsiteY7" fmla="*/ 564358 h 681038"/>
                <a:gd name="connsiteX0" fmla="*/ 0 w 171450"/>
                <a:gd name="connsiteY0" fmla="*/ 569121 h 681038"/>
                <a:gd name="connsiteX1" fmla="*/ 59531 w 171450"/>
                <a:gd name="connsiteY1" fmla="*/ 566738 h 681038"/>
                <a:gd name="connsiteX2" fmla="*/ 57150 w 171450"/>
                <a:gd name="connsiteY2" fmla="*/ 0 h 681038"/>
                <a:gd name="connsiteX3" fmla="*/ 114299 w 171450"/>
                <a:gd name="connsiteY3" fmla="*/ 0 h 681038"/>
                <a:gd name="connsiteX4" fmla="*/ 116681 w 171450"/>
                <a:gd name="connsiteY4" fmla="*/ 566738 h 681038"/>
                <a:gd name="connsiteX5" fmla="*/ 171450 w 171450"/>
                <a:gd name="connsiteY5" fmla="*/ 566738 h 681038"/>
                <a:gd name="connsiteX6" fmla="*/ 88106 w 171450"/>
                <a:gd name="connsiteY6" fmla="*/ 681038 h 681038"/>
                <a:gd name="connsiteX7" fmla="*/ 0 w 171450"/>
                <a:gd name="connsiteY7" fmla="*/ 569121 h 681038"/>
                <a:gd name="connsiteX0" fmla="*/ 0 w 166687"/>
                <a:gd name="connsiteY0" fmla="*/ 576265 h 681038"/>
                <a:gd name="connsiteX1" fmla="*/ 54768 w 166687"/>
                <a:gd name="connsiteY1" fmla="*/ 566738 h 681038"/>
                <a:gd name="connsiteX2" fmla="*/ 52387 w 166687"/>
                <a:gd name="connsiteY2" fmla="*/ 0 h 681038"/>
                <a:gd name="connsiteX3" fmla="*/ 109536 w 166687"/>
                <a:gd name="connsiteY3" fmla="*/ 0 h 681038"/>
                <a:gd name="connsiteX4" fmla="*/ 111918 w 166687"/>
                <a:gd name="connsiteY4" fmla="*/ 566738 h 681038"/>
                <a:gd name="connsiteX5" fmla="*/ 166687 w 166687"/>
                <a:gd name="connsiteY5" fmla="*/ 566738 h 681038"/>
                <a:gd name="connsiteX6" fmla="*/ 83343 w 166687"/>
                <a:gd name="connsiteY6" fmla="*/ 681038 h 681038"/>
                <a:gd name="connsiteX7" fmla="*/ 0 w 166687"/>
                <a:gd name="connsiteY7" fmla="*/ 576265 h 681038"/>
                <a:gd name="connsiteX0" fmla="*/ 0 w 166687"/>
                <a:gd name="connsiteY0" fmla="*/ 569122 h 681038"/>
                <a:gd name="connsiteX1" fmla="*/ 54768 w 166687"/>
                <a:gd name="connsiteY1" fmla="*/ 566738 h 681038"/>
                <a:gd name="connsiteX2" fmla="*/ 52387 w 166687"/>
                <a:gd name="connsiteY2" fmla="*/ 0 h 681038"/>
                <a:gd name="connsiteX3" fmla="*/ 109536 w 166687"/>
                <a:gd name="connsiteY3" fmla="*/ 0 h 681038"/>
                <a:gd name="connsiteX4" fmla="*/ 111918 w 166687"/>
                <a:gd name="connsiteY4" fmla="*/ 566738 h 681038"/>
                <a:gd name="connsiteX5" fmla="*/ 166687 w 166687"/>
                <a:gd name="connsiteY5" fmla="*/ 566738 h 681038"/>
                <a:gd name="connsiteX6" fmla="*/ 83343 w 166687"/>
                <a:gd name="connsiteY6" fmla="*/ 681038 h 681038"/>
                <a:gd name="connsiteX7" fmla="*/ 0 w 166687"/>
                <a:gd name="connsiteY7" fmla="*/ 569122 h 68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687" h="681038">
                  <a:moveTo>
                    <a:pt x="0" y="569122"/>
                  </a:moveTo>
                  <a:lnTo>
                    <a:pt x="54768" y="566738"/>
                  </a:lnTo>
                  <a:cubicBezTo>
                    <a:pt x="53974" y="375444"/>
                    <a:pt x="53181" y="191294"/>
                    <a:pt x="52387" y="0"/>
                  </a:cubicBezTo>
                  <a:lnTo>
                    <a:pt x="109536" y="0"/>
                  </a:lnTo>
                  <a:lnTo>
                    <a:pt x="111918" y="566738"/>
                  </a:lnTo>
                  <a:lnTo>
                    <a:pt x="166687" y="566738"/>
                  </a:lnTo>
                  <a:lnTo>
                    <a:pt x="83343" y="681038"/>
                  </a:lnTo>
                  <a:lnTo>
                    <a:pt x="0" y="569122"/>
                  </a:lnTo>
                  <a:close/>
                </a:path>
              </a:pathLst>
            </a:custGeom>
            <a:solidFill>
              <a:schemeClr val="tx1"/>
            </a:solidFill>
            <a:ln>
              <a:noFill/>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grpSp>
      <p:cxnSp>
        <p:nvCxnSpPr>
          <p:cNvPr id="9" name="Straight Arrow Connector 8"/>
          <p:cNvCxnSpPr/>
          <p:nvPr/>
        </p:nvCxnSpPr>
        <p:spPr bwMode="auto">
          <a:xfrm>
            <a:off x="7848600" y="2133600"/>
            <a:ext cx="152400" cy="914400"/>
          </a:xfrm>
          <a:prstGeom prst="straightConnector1">
            <a:avLst/>
          </a:prstGeom>
          <a:solidFill>
            <a:srgbClr val="70899B">
              <a:alpha val="39999"/>
            </a:srgbClr>
          </a:solidFill>
          <a:ln>
            <a:noFill/>
            <a:tailEnd type="arrow"/>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 name="Group 13"/>
          <p:cNvGrpSpPr/>
          <p:nvPr/>
        </p:nvGrpSpPr>
        <p:grpSpPr>
          <a:xfrm>
            <a:off x="0" y="3657600"/>
            <a:ext cx="9144000" cy="2209800"/>
            <a:chOff x="0" y="3657600"/>
            <a:chExt cx="9144000" cy="2209800"/>
          </a:xfrm>
        </p:grpSpPr>
        <p:sp>
          <p:nvSpPr>
            <p:cNvPr id="7" name="Title 1"/>
            <p:cNvSpPr txBox="1">
              <a:spLocks/>
            </p:cNvSpPr>
            <p:nvPr/>
          </p:nvSpPr>
          <p:spPr bwMode="auto">
            <a:xfrm>
              <a:off x="0" y="3657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rgbClr val="70899B"/>
                  </a:solidFill>
                  <a:latin typeface="+mj-lt"/>
                  <a:ea typeface="+mj-ea"/>
                  <a:cs typeface="+mj-cs"/>
                </a:defRPr>
              </a:lvl1pPr>
              <a:lvl2pPr algn="l" rtl="0" eaLnBrk="1" fontAlgn="base" hangingPunct="1">
                <a:spcBef>
                  <a:spcPct val="0"/>
                </a:spcBef>
                <a:spcAft>
                  <a:spcPct val="0"/>
                </a:spcAft>
                <a:defRPr sz="3600">
                  <a:solidFill>
                    <a:srgbClr val="70899B"/>
                  </a:solidFill>
                  <a:latin typeface="Arial" charset="0"/>
                  <a:cs typeface="Arial" charset="0"/>
                </a:defRPr>
              </a:lvl2pPr>
              <a:lvl3pPr algn="l" rtl="0" eaLnBrk="1" fontAlgn="base" hangingPunct="1">
                <a:spcBef>
                  <a:spcPct val="0"/>
                </a:spcBef>
                <a:spcAft>
                  <a:spcPct val="0"/>
                </a:spcAft>
                <a:defRPr sz="3600">
                  <a:solidFill>
                    <a:srgbClr val="70899B"/>
                  </a:solidFill>
                  <a:latin typeface="Arial" charset="0"/>
                  <a:cs typeface="Arial" charset="0"/>
                </a:defRPr>
              </a:lvl3pPr>
              <a:lvl4pPr algn="l" rtl="0" eaLnBrk="1" fontAlgn="base" hangingPunct="1">
                <a:spcBef>
                  <a:spcPct val="0"/>
                </a:spcBef>
                <a:spcAft>
                  <a:spcPct val="0"/>
                </a:spcAft>
                <a:defRPr sz="3600">
                  <a:solidFill>
                    <a:srgbClr val="70899B"/>
                  </a:solidFill>
                  <a:latin typeface="Arial" charset="0"/>
                  <a:cs typeface="Arial" charset="0"/>
                </a:defRPr>
              </a:lvl4pPr>
              <a:lvl5pPr algn="l" rtl="0" eaLnBrk="1" fontAlgn="base" hangingPunct="1">
                <a:spcBef>
                  <a:spcPct val="0"/>
                </a:spcBef>
                <a:spcAft>
                  <a:spcPct val="0"/>
                </a:spcAft>
                <a:defRPr sz="3600">
                  <a:solidFill>
                    <a:srgbClr val="70899B"/>
                  </a:solidFill>
                  <a:latin typeface="Arial" charset="0"/>
                  <a:cs typeface="Arial" charset="0"/>
                </a:defRPr>
              </a:lvl5pPr>
              <a:lvl6pPr marL="457200" algn="l" rtl="0" eaLnBrk="1" fontAlgn="base" hangingPunct="1">
                <a:spcBef>
                  <a:spcPct val="0"/>
                </a:spcBef>
                <a:spcAft>
                  <a:spcPct val="0"/>
                </a:spcAft>
                <a:defRPr sz="3600">
                  <a:solidFill>
                    <a:srgbClr val="70899B"/>
                  </a:solidFill>
                  <a:latin typeface="Arial" charset="0"/>
                  <a:cs typeface="Arial" charset="0"/>
                </a:defRPr>
              </a:lvl6pPr>
              <a:lvl7pPr marL="914400" algn="l" rtl="0" eaLnBrk="1" fontAlgn="base" hangingPunct="1">
                <a:spcBef>
                  <a:spcPct val="0"/>
                </a:spcBef>
                <a:spcAft>
                  <a:spcPct val="0"/>
                </a:spcAft>
                <a:defRPr sz="3600">
                  <a:solidFill>
                    <a:srgbClr val="70899B"/>
                  </a:solidFill>
                  <a:latin typeface="Arial" charset="0"/>
                  <a:cs typeface="Arial" charset="0"/>
                </a:defRPr>
              </a:lvl7pPr>
              <a:lvl8pPr marL="1371600" algn="l" rtl="0" eaLnBrk="1" fontAlgn="base" hangingPunct="1">
                <a:spcBef>
                  <a:spcPct val="0"/>
                </a:spcBef>
                <a:spcAft>
                  <a:spcPct val="0"/>
                </a:spcAft>
                <a:defRPr sz="3600">
                  <a:solidFill>
                    <a:srgbClr val="70899B"/>
                  </a:solidFill>
                  <a:latin typeface="Arial" charset="0"/>
                  <a:cs typeface="Arial" charset="0"/>
                </a:defRPr>
              </a:lvl8pPr>
              <a:lvl9pPr marL="1828800" algn="l" rtl="0" eaLnBrk="1" fontAlgn="base" hangingPunct="1">
                <a:spcBef>
                  <a:spcPct val="0"/>
                </a:spcBef>
                <a:spcAft>
                  <a:spcPct val="0"/>
                </a:spcAft>
                <a:defRPr sz="3600">
                  <a:solidFill>
                    <a:srgbClr val="70899B"/>
                  </a:solidFill>
                  <a:latin typeface="Arial" charset="0"/>
                  <a:cs typeface="Arial" charset="0"/>
                </a:defRPr>
              </a:lvl9pPr>
            </a:lstStyle>
            <a:p>
              <a:pPr algn="ctr"/>
              <a:r>
                <a:rPr lang="en-US" sz="3200" b="1" kern="0" dirty="0" smtClean="0">
                  <a:solidFill>
                    <a:schemeClr val="tx1"/>
                  </a:solidFill>
                </a:rPr>
                <a:t>COMPARED TO 2016 (DESIGNS)</a:t>
              </a:r>
              <a:endParaRPr lang="en-US" sz="1200" b="1" kern="0" dirty="0">
                <a:solidFill>
                  <a:schemeClr val="tx1"/>
                </a:solidFill>
              </a:endParaRPr>
            </a:p>
          </p:txBody>
        </p:sp>
        <p:sp>
          <p:nvSpPr>
            <p:cNvPr id="8" name="Title 1"/>
            <p:cNvSpPr txBox="1">
              <a:spLocks/>
            </p:cNvSpPr>
            <p:nvPr/>
          </p:nvSpPr>
          <p:spPr bwMode="auto">
            <a:xfrm>
              <a:off x="2867608" y="4724400"/>
              <a:ext cx="340878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rgbClr val="70899B"/>
                  </a:solidFill>
                  <a:latin typeface="+mj-lt"/>
                  <a:ea typeface="+mj-ea"/>
                  <a:cs typeface="+mj-cs"/>
                </a:defRPr>
              </a:lvl1pPr>
              <a:lvl2pPr algn="l" rtl="0" eaLnBrk="1" fontAlgn="base" hangingPunct="1">
                <a:spcBef>
                  <a:spcPct val="0"/>
                </a:spcBef>
                <a:spcAft>
                  <a:spcPct val="0"/>
                </a:spcAft>
                <a:defRPr sz="3600">
                  <a:solidFill>
                    <a:srgbClr val="70899B"/>
                  </a:solidFill>
                  <a:latin typeface="Arial" charset="0"/>
                  <a:cs typeface="Arial" charset="0"/>
                </a:defRPr>
              </a:lvl2pPr>
              <a:lvl3pPr algn="l" rtl="0" eaLnBrk="1" fontAlgn="base" hangingPunct="1">
                <a:spcBef>
                  <a:spcPct val="0"/>
                </a:spcBef>
                <a:spcAft>
                  <a:spcPct val="0"/>
                </a:spcAft>
                <a:defRPr sz="3600">
                  <a:solidFill>
                    <a:srgbClr val="70899B"/>
                  </a:solidFill>
                  <a:latin typeface="Arial" charset="0"/>
                  <a:cs typeface="Arial" charset="0"/>
                </a:defRPr>
              </a:lvl3pPr>
              <a:lvl4pPr algn="l" rtl="0" eaLnBrk="1" fontAlgn="base" hangingPunct="1">
                <a:spcBef>
                  <a:spcPct val="0"/>
                </a:spcBef>
                <a:spcAft>
                  <a:spcPct val="0"/>
                </a:spcAft>
                <a:defRPr sz="3600">
                  <a:solidFill>
                    <a:srgbClr val="70899B"/>
                  </a:solidFill>
                  <a:latin typeface="Arial" charset="0"/>
                  <a:cs typeface="Arial" charset="0"/>
                </a:defRPr>
              </a:lvl4pPr>
              <a:lvl5pPr algn="l" rtl="0" eaLnBrk="1" fontAlgn="base" hangingPunct="1">
                <a:spcBef>
                  <a:spcPct val="0"/>
                </a:spcBef>
                <a:spcAft>
                  <a:spcPct val="0"/>
                </a:spcAft>
                <a:defRPr sz="3600">
                  <a:solidFill>
                    <a:srgbClr val="70899B"/>
                  </a:solidFill>
                  <a:latin typeface="Arial" charset="0"/>
                  <a:cs typeface="Arial" charset="0"/>
                </a:defRPr>
              </a:lvl5pPr>
              <a:lvl6pPr marL="457200" algn="l" rtl="0" eaLnBrk="1" fontAlgn="base" hangingPunct="1">
                <a:spcBef>
                  <a:spcPct val="0"/>
                </a:spcBef>
                <a:spcAft>
                  <a:spcPct val="0"/>
                </a:spcAft>
                <a:defRPr sz="3600">
                  <a:solidFill>
                    <a:srgbClr val="70899B"/>
                  </a:solidFill>
                  <a:latin typeface="Arial" charset="0"/>
                  <a:cs typeface="Arial" charset="0"/>
                </a:defRPr>
              </a:lvl6pPr>
              <a:lvl7pPr marL="914400" algn="l" rtl="0" eaLnBrk="1" fontAlgn="base" hangingPunct="1">
                <a:spcBef>
                  <a:spcPct val="0"/>
                </a:spcBef>
                <a:spcAft>
                  <a:spcPct val="0"/>
                </a:spcAft>
                <a:defRPr sz="3600">
                  <a:solidFill>
                    <a:srgbClr val="70899B"/>
                  </a:solidFill>
                  <a:latin typeface="Arial" charset="0"/>
                  <a:cs typeface="Arial" charset="0"/>
                </a:defRPr>
              </a:lvl7pPr>
              <a:lvl8pPr marL="1371600" algn="l" rtl="0" eaLnBrk="1" fontAlgn="base" hangingPunct="1">
                <a:spcBef>
                  <a:spcPct val="0"/>
                </a:spcBef>
                <a:spcAft>
                  <a:spcPct val="0"/>
                </a:spcAft>
                <a:defRPr sz="3600">
                  <a:solidFill>
                    <a:srgbClr val="70899B"/>
                  </a:solidFill>
                  <a:latin typeface="Arial" charset="0"/>
                  <a:cs typeface="Arial" charset="0"/>
                </a:defRPr>
              </a:lvl8pPr>
              <a:lvl9pPr marL="1828800" algn="l" rtl="0" eaLnBrk="1" fontAlgn="base" hangingPunct="1">
                <a:spcBef>
                  <a:spcPct val="0"/>
                </a:spcBef>
                <a:spcAft>
                  <a:spcPct val="0"/>
                </a:spcAft>
                <a:defRPr sz="3600">
                  <a:solidFill>
                    <a:srgbClr val="70899B"/>
                  </a:solidFill>
                  <a:latin typeface="Arial" charset="0"/>
                  <a:cs typeface="Arial" charset="0"/>
                </a:defRPr>
              </a:lvl9pPr>
            </a:lstStyle>
            <a:p>
              <a:r>
                <a:rPr lang="en-US" sz="8000" b="1" kern="0" dirty="0" smtClean="0">
                  <a:solidFill>
                    <a:srgbClr val="72AF87"/>
                  </a:solidFill>
                </a:rPr>
                <a:t>9.3%</a:t>
              </a:r>
              <a:endParaRPr lang="en-US" sz="4000" b="1" kern="0" dirty="0">
                <a:solidFill>
                  <a:srgbClr val="72AF87"/>
                </a:solidFill>
              </a:endParaRPr>
            </a:p>
          </p:txBody>
        </p:sp>
        <p:sp>
          <p:nvSpPr>
            <p:cNvPr id="10" name="Down Arrow 2"/>
            <p:cNvSpPr/>
            <p:nvPr/>
          </p:nvSpPr>
          <p:spPr bwMode="auto">
            <a:xfrm flipH="1" flipV="1">
              <a:off x="5486400" y="4957998"/>
              <a:ext cx="173116" cy="747006"/>
            </a:xfrm>
            <a:custGeom>
              <a:avLst/>
              <a:gdLst>
                <a:gd name="connsiteX0" fmla="*/ 0 w 228600"/>
                <a:gd name="connsiteY0" fmla="*/ 571500 h 685800"/>
                <a:gd name="connsiteX1" fmla="*/ 57150 w 228600"/>
                <a:gd name="connsiteY1" fmla="*/ 571500 h 685800"/>
                <a:gd name="connsiteX2" fmla="*/ 57150 w 228600"/>
                <a:gd name="connsiteY2" fmla="*/ 0 h 685800"/>
                <a:gd name="connsiteX3" fmla="*/ 171450 w 228600"/>
                <a:gd name="connsiteY3" fmla="*/ 0 h 685800"/>
                <a:gd name="connsiteX4" fmla="*/ 171450 w 228600"/>
                <a:gd name="connsiteY4" fmla="*/ 571500 h 685800"/>
                <a:gd name="connsiteX5" fmla="*/ 228600 w 228600"/>
                <a:gd name="connsiteY5" fmla="*/ 571500 h 685800"/>
                <a:gd name="connsiteX6" fmla="*/ 114300 w 228600"/>
                <a:gd name="connsiteY6" fmla="*/ 685800 h 685800"/>
                <a:gd name="connsiteX7" fmla="*/ 0 w 228600"/>
                <a:gd name="connsiteY7" fmla="*/ 571500 h 685800"/>
                <a:gd name="connsiteX0" fmla="*/ 0 w 228600"/>
                <a:gd name="connsiteY0" fmla="*/ 571500 h 685800"/>
                <a:gd name="connsiteX1" fmla="*/ 85725 w 228600"/>
                <a:gd name="connsiteY1" fmla="*/ 571500 h 685800"/>
                <a:gd name="connsiteX2" fmla="*/ 57150 w 228600"/>
                <a:gd name="connsiteY2" fmla="*/ 0 h 685800"/>
                <a:gd name="connsiteX3" fmla="*/ 171450 w 228600"/>
                <a:gd name="connsiteY3" fmla="*/ 0 h 685800"/>
                <a:gd name="connsiteX4" fmla="*/ 171450 w 228600"/>
                <a:gd name="connsiteY4" fmla="*/ 571500 h 685800"/>
                <a:gd name="connsiteX5" fmla="*/ 228600 w 228600"/>
                <a:gd name="connsiteY5" fmla="*/ 571500 h 685800"/>
                <a:gd name="connsiteX6" fmla="*/ 114300 w 228600"/>
                <a:gd name="connsiteY6" fmla="*/ 685800 h 685800"/>
                <a:gd name="connsiteX7" fmla="*/ 0 w 228600"/>
                <a:gd name="connsiteY7" fmla="*/ 571500 h 685800"/>
                <a:gd name="connsiteX0" fmla="*/ 0 w 228600"/>
                <a:gd name="connsiteY0" fmla="*/ 573882 h 688182"/>
                <a:gd name="connsiteX1" fmla="*/ 85725 w 228600"/>
                <a:gd name="connsiteY1" fmla="*/ 573882 h 688182"/>
                <a:gd name="connsiteX2" fmla="*/ 83344 w 228600"/>
                <a:gd name="connsiteY2" fmla="*/ 0 h 688182"/>
                <a:gd name="connsiteX3" fmla="*/ 171450 w 228600"/>
                <a:gd name="connsiteY3" fmla="*/ 2382 h 688182"/>
                <a:gd name="connsiteX4" fmla="*/ 171450 w 228600"/>
                <a:gd name="connsiteY4" fmla="*/ 573882 h 688182"/>
                <a:gd name="connsiteX5" fmla="*/ 228600 w 228600"/>
                <a:gd name="connsiteY5" fmla="*/ 573882 h 688182"/>
                <a:gd name="connsiteX6" fmla="*/ 114300 w 228600"/>
                <a:gd name="connsiteY6" fmla="*/ 688182 h 688182"/>
                <a:gd name="connsiteX7" fmla="*/ 0 w 228600"/>
                <a:gd name="connsiteY7" fmla="*/ 573882 h 688182"/>
                <a:gd name="connsiteX0" fmla="*/ 0 w 228600"/>
                <a:gd name="connsiteY0" fmla="*/ 573882 h 688182"/>
                <a:gd name="connsiteX1" fmla="*/ 85725 w 228600"/>
                <a:gd name="connsiteY1" fmla="*/ 573882 h 688182"/>
                <a:gd name="connsiteX2" fmla="*/ 83344 w 228600"/>
                <a:gd name="connsiteY2" fmla="*/ 0 h 688182"/>
                <a:gd name="connsiteX3" fmla="*/ 171450 w 228600"/>
                <a:gd name="connsiteY3" fmla="*/ 2382 h 688182"/>
                <a:gd name="connsiteX4" fmla="*/ 142875 w 228600"/>
                <a:gd name="connsiteY4" fmla="*/ 573882 h 688182"/>
                <a:gd name="connsiteX5" fmla="*/ 228600 w 228600"/>
                <a:gd name="connsiteY5" fmla="*/ 573882 h 688182"/>
                <a:gd name="connsiteX6" fmla="*/ 114300 w 228600"/>
                <a:gd name="connsiteY6" fmla="*/ 688182 h 688182"/>
                <a:gd name="connsiteX7" fmla="*/ 0 w 228600"/>
                <a:gd name="connsiteY7" fmla="*/ 573882 h 688182"/>
                <a:gd name="connsiteX0" fmla="*/ 0 w 228600"/>
                <a:gd name="connsiteY0" fmla="*/ 573882 h 688182"/>
                <a:gd name="connsiteX1" fmla="*/ 85725 w 228600"/>
                <a:gd name="connsiteY1" fmla="*/ 573882 h 688182"/>
                <a:gd name="connsiteX2" fmla="*/ 83344 w 228600"/>
                <a:gd name="connsiteY2" fmla="*/ 0 h 688182"/>
                <a:gd name="connsiteX3" fmla="*/ 140493 w 228600"/>
                <a:gd name="connsiteY3" fmla="*/ 7144 h 688182"/>
                <a:gd name="connsiteX4" fmla="*/ 142875 w 228600"/>
                <a:gd name="connsiteY4" fmla="*/ 573882 h 688182"/>
                <a:gd name="connsiteX5" fmla="*/ 228600 w 228600"/>
                <a:gd name="connsiteY5" fmla="*/ 573882 h 688182"/>
                <a:gd name="connsiteX6" fmla="*/ 114300 w 228600"/>
                <a:gd name="connsiteY6" fmla="*/ 688182 h 688182"/>
                <a:gd name="connsiteX7" fmla="*/ 0 w 228600"/>
                <a:gd name="connsiteY7" fmla="*/ 573882 h 688182"/>
                <a:gd name="connsiteX0" fmla="*/ 0 w 228600"/>
                <a:gd name="connsiteY0" fmla="*/ 566738 h 681038"/>
                <a:gd name="connsiteX1" fmla="*/ 85725 w 228600"/>
                <a:gd name="connsiteY1" fmla="*/ 566738 h 681038"/>
                <a:gd name="connsiteX2" fmla="*/ 83344 w 228600"/>
                <a:gd name="connsiteY2" fmla="*/ 0 h 681038"/>
                <a:gd name="connsiteX3" fmla="*/ 140493 w 228600"/>
                <a:gd name="connsiteY3" fmla="*/ 0 h 681038"/>
                <a:gd name="connsiteX4" fmla="*/ 142875 w 228600"/>
                <a:gd name="connsiteY4" fmla="*/ 566738 h 681038"/>
                <a:gd name="connsiteX5" fmla="*/ 228600 w 228600"/>
                <a:gd name="connsiteY5" fmla="*/ 566738 h 681038"/>
                <a:gd name="connsiteX6" fmla="*/ 114300 w 228600"/>
                <a:gd name="connsiteY6" fmla="*/ 681038 h 681038"/>
                <a:gd name="connsiteX7" fmla="*/ 0 w 228600"/>
                <a:gd name="connsiteY7" fmla="*/ 566738 h 681038"/>
                <a:gd name="connsiteX0" fmla="*/ 0 w 200025"/>
                <a:gd name="connsiteY0" fmla="*/ 564357 h 681038"/>
                <a:gd name="connsiteX1" fmla="*/ 57150 w 200025"/>
                <a:gd name="connsiteY1" fmla="*/ 566738 h 681038"/>
                <a:gd name="connsiteX2" fmla="*/ 54769 w 200025"/>
                <a:gd name="connsiteY2" fmla="*/ 0 h 681038"/>
                <a:gd name="connsiteX3" fmla="*/ 111918 w 200025"/>
                <a:gd name="connsiteY3" fmla="*/ 0 h 681038"/>
                <a:gd name="connsiteX4" fmla="*/ 114300 w 200025"/>
                <a:gd name="connsiteY4" fmla="*/ 566738 h 681038"/>
                <a:gd name="connsiteX5" fmla="*/ 200025 w 200025"/>
                <a:gd name="connsiteY5" fmla="*/ 566738 h 681038"/>
                <a:gd name="connsiteX6" fmla="*/ 85725 w 200025"/>
                <a:gd name="connsiteY6" fmla="*/ 681038 h 681038"/>
                <a:gd name="connsiteX7" fmla="*/ 0 w 200025"/>
                <a:gd name="connsiteY7" fmla="*/ 564357 h 681038"/>
                <a:gd name="connsiteX0" fmla="*/ 0 w 169069"/>
                <a:gd name="connsiteY0" fmla="*/ 564357 h 681038"/>
                <a:gd name="connsiteX1" fmla="*/ 57150 w 169069"/>
                <a:gd name="connsiteY1" fmla="*/ 566738 h 681038"/>
                <a:gd name="connsiteX2" fmla="*/ 54769 w 169069"/>
                <a:gd name="connsiteY2" fmla="*/ 0 h 681038"/>
                <a:gd name="connsiteX3" fmla="*/ 111918 w 169069"/>
                <a:gd name="connsiteY3" fmla="*/ 0 h 681038"/>
                <a:gd name="connsiteX4" fmla="*/ 114300 w 169069"/>
                <a:gd name="connsiteY4" fmla="*/ 566738 h 681038"/>
                <a:gd name="connsiteX5" fmla="*/ 169069 w 169069"/>
                <a:gd name="connsiteY5" fmla="*/ 566738 h 681038"/>
                <a:gd name="connsiteX6" fmla="*/ 85725 w 169069"/>
                <a:gd name="connsiteY6" fmla="*/ 681038 h 681038"/>
                <a:gd name="connsiteX7" fmla="*/ 0 w 169069"/>
                <a:gd name="connsiteY7" fmla="*/ 564357 h 681038"/>
                <a:gd name="connsiteX0" fmla="*/ 0 w 164307"/>
                <a:gd name="connsiteY0" fmla="*/ 571501 h 681038"/>
                <a:gd name="connsiteX1" fmla="*/ 52388 w 164307"/>
                <a:gd name="connsiteY1" fmla="*/ 566738 h 681038"/>
                <a:gd name="connsiteX2" fmla="*/ 50007 w 164307"/>
                <a:gd name="connsiteY2" fmla="*/ 0 h 681038"/>
                <a:gd name="connsiteX3" fmla="*/ 107156 w 164307"/>
                <a:gd name="connsiteY3" fmla="*/ 0 h 681038"/>
                <a:gd name="connsiteX4" fmla="*/ 109538 w 164307"/>
                <a:gd name="connsiteY4" fmla="*/ 566738 h 681038"/>
                <a:gd name="connsiteX5" fmla="*/ 164307 w 164307"/>
                <a:gd name="connsiteY5" fmla="*/ 566738 h 681038"/>
                <a:gd name="connsiteX6" fmla="*/ 80963 w 164307"/>
                <a:gd name="connsiteY6" fmla="*/ 681038 h 681038"/>
                <a:gd name="connsiteX7" fmla="*/ 0 w 164307"/>
                <a:gd name="connsiteY7" fmla="*/ 571501 h 681038"/>
                <a:gd name="connsiteX0" fmla="*/ 0 w 164307"/>
                <a:gd name="connsiteY0" fmla="*/ 564358 h 681038"/>
                <a:gd name="connsiteX1" fmla="*/ 52388 w 164307"/>
                <a:gd name="connsiteY1" fmla="*/ 566738 h 681038"/>
                <a:gd name="connsiteX2" fmla="*/ 50007 w 164307"/>
                <a:gd name="connsiteY2" fmla="*/ 0 h 681038"/>
                <a:gd name="connsiteX3" fmla="*/ 107156 w 164307"/>
                <a:gd name="connsiteY3" fmla="*/ 0 h 681038"/>
                <a:gd name="connsiteX4" fmla="*/ 109538 w 164307"/>
                <a:gd name="connsiteY4" fmla="*/ 566738 h 681038"/>
                <a:gd name="connsiteX5" fmla="*/ 164307 w 164307"/>
                <a:gd name="connsiteY5" fmla="*/ 566738 h 681038"/>
                <a:gd name="connsiteX6" fmla="*/ 80963 w 164307"/>
                <a:gd name="connsiteY6" fmla="*/ 681038 h 681038"/>
                <a:gd name="connsiteX7" fmla="*/ 0 w 164307"/>
                <a:gd name="connsiteY7" fmla="*/ 564358 h 681038"/>
                <a:gd name="connsiteX0" fmla="*/ 0 w 171450"/>
                <a:gd name="connsiteY0" fmla="*/ 569121 h 681038"/>
                <a:gd name="connsiteX1" fmla="*/ 59531 w 171450"/>
                <a:gd name="connsiteY1" fmla="*/ 566738 h 681038"/>
                <a:gd name="connsiteX2" fmla="*/ 57150 w 171450"/>
                <a:gd name="connsiteY2" fmla="*/ 0 h 681038"/>
                <a:gd name="connsiteX3" fmla="*/ 114299 w 171450"/>
                <a:gd name="connsiteY3" fmla="*/ 0 h 681038"/>
                <a:gd name="connsiteX4" fmla="*/ 116681 w 171450"/>
                <a:gd name="connsiteY4" fmla="*/ 566738 h 681038"/>
                <a:gd name="connsiteX5" fmla="*/ 171450 w 171450"/>
                <a:gd name="connsiteY5" fmla="*/ 566738 h 681038"/>
                <a:gd name="connsiteX6" fmla="*/ 88106 w 171450"/>
                <a:gd name="connsiteY6" fmla="*/ 681038 h 681038"/>
                <a:gd name="connsiteX7" fmla="*/ 0 w 171450"/>
                <a:gd name="connsiteY7" fmla="*/ 569121 h 681038"/>
                <a:gd name="connsiteX0" fmla="*/ 0 w 166687"/>
                <a:gd name="connsiteY0" fmla="*/ 576265 h 681038"/>
                <a:gd name="connsiteX1" fmla="*/ 54768 w 166687"/>
                <a:gd name="connsiteY1" fmla="*/ 566738 h 681038"/>
                <a:gd name="connsiteX2" fmla="*/ 52387 w 166687"/>
                <a:gd name="connsiteY2" fmla="*/ 0 h 681038"/>
                <a:gd name="connsiteX3" fmla="*/ 109536 w 166687"/>
                <a:gd name="connsiteY3" fmla="*/ 0 h 681038"/>
                <a:gd name="connsiteX4" fmla="*/ 111918 w 166687"/>
                <a:gd name="connsiteY4" fmla="*/ 566738 h 681038"/>
                <a:gd name="connsiteX5" fmla="*/ 166687 w 166687"/>
                <a:gd name="connsiteY5" fmla="*/ 566738 h 681038"/>
                <a:gd name="connsiteX6" fmla="*/ 83343 w 166687"/>
                <a:gd name="connsiteY6" fmla="*/ 681038 h 681038"/>
                <a:gd name="connsiteX7" fmla="*/ 0 w 166687"/>
                <a:gd name="connsiteY7" fmla="*/ 576265 h 681038"/>
                <a:gd name="connsiteX0" fmla="*/ 0 w 166687"/>
                <a:gd name="connsiteY0" fmla="*/ 569122 h 681038"/>
                <a:gd name="connsiteX1" fmla="*/ 54768 w 166687"/>
                <a:gd name="connsiteY1" fmla="*/ 566738 h 681038"/>
                <a:gd name="connsiteX2" fmla="*/ 52387 w 166687"/>
                <a:gd name="connsiteY2" fmla="*/ 0 h 681038"/>
                <a:gd name="connsiteX3" fmla="*/ 109536 w 166687"/>
                <a:gd name="connsiteY3" fmla="*/ 0 h 681038"/>
                <a:gd name="connsiteX4" fmla="*/ 111918 w 166687"/>
                <a:gd name="connsiteY4" fmla="*/ 566738 h 681038"/>
                <a:gd name="connsiteX5" fmla="*/ 166687 w 166687"/>
                <a:gd name="connsiteY5" fmla="*/ 566738 h 681038"/>
                <a:gd name="connsiteX6" fmla="*/ 83343 w 166687"/>
                <a:gd name="connsiteY6" fmla="*/ 681038 h 681038"/>
                <a:gd name="connsiteX7" fmla="*/ 0 w 166687"/>
                <a:gd name="connsiteY7" fmla="*/ 569122 h 68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687" h="681038">
                  <a:moveTo>
                    <a:pt x="0" y="569122"/>
                  </a:moveTo>
                  <a:lnTo>
                    <a:pt x="54768" y="566738"/>
                  </a:lnTo>
                  <a:cubicBezTo>
                    <a:pt x="53974" y="375444"/>
                    <a:pt x="53181" y="191294"/>
                    <a:pt x="52387" y="0"/>
                  </a:cubicBezTo>
                  <a:lnTo>
                    <a:pt x="109536" y="0"/>
                  </a:lnTo>
                  <a:lnTo>
                    <a:pt x="111918" y="566738"/>
                  </a:lnTo>
                  <a:lnTo>
                    <a:pt x="166687" y="566738"/>
                  </a:lnTo>
                  <a:lnTo>
                    <a:pt x="83343" y="681038"/>
                  </a:lnTo>
                  <a:lnTo>
                    <a:pt x="0" y="569122"/>
                  </a:lnTo>
                  <a:close/>
                </a:path>
              </a:pathLst>
            </a:custGeom>
            <a:solidFill>
              <a:schemeClr val="tx1"/>
            </a:solidFill>
            <a:ln>
              <a:noFill/>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grpSp>
    </p:spTree>
    <p:extLst>
      <p:ext uri="{BB962C8B-B14F-4D97-AF65-F5344CB8AC3E}">
        <p14:creationId xmlns:p14="http://schemas.microsoft.com/office/powerpoint/2010/main" val="15906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0" y="1340768"/>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rgbClr val="70899B"/>
                </a:solidFill>
                <a:latin typeface="+mj-lt"/>
                <a:ea typeface="+mj-ea"/>
                <a:cs typeface="+mj-cs"/>
              </a:defRPr>
            </a:lvl1pPr>
            <a:lvl2pPr algn="l" rtl="0" eaLnBrk="1" fontAlgn="base" hangingPunct="1">
              <a:spcBef>
                <a:spcPct val="0"/>
              </a:spcBef>
              <a:spcAft>
                <a:spcPct val="0"/>
              </a:spcAft>
              <a:defRPr sz="3600">
                <a:solidFill>
                  <a:srgbClr val="70899B"/>
                </a:solidFill>
                <a:latin typeface="Arial" charset="0"/>
                <a:cs typeface="Arial" charset="0"/>
              </a:defRPr>
            </a:lvl2pPr>
            <a:lvl3pPr algn="l" rtl="0" eaLnBrk="1" fontAlgn="base" hangingPunct="1">
              <a:spcBef>
                <a:spcPct val="0"/>
              </a:spcBef>
              <a:spcAft>
                <a:spcPct val="0"/>
              </a:spcAft>
              <a:defRPr sz="3600">
                <a:solidFill>
                  <a:srgbClr val="70899B"/>
                </a:solidFill>
                <a:latin typeface="Arial" charset="0"/>
                <a:cs typeface="Arial" charset="0"/>
              </a:defRPr>
            </a:lvl3pPr>
            <a:lvl4pPr algn="l" rtl="0" eaLnBrk="1" fontAlgn="base" hangingPunct="1">
              <a:spcBef>
                <a:spcPct val="0"/>
              </a:spcBef>
              <a:spcAft>
                <a:spcPct val="0"/>
              </a:spcAft>
              <a:defRPr sz="3600">
                <a:solidFill>
                  <a:srgbClr val="70899B"/>
                </a:solidFill>
                <a:latin typeface="Arial" charset="0"/>
                <a:cs typeface="Arial" charset="0"/>
              </a:defRPr>
            </a:lvl4pPr>
            <a:lvl5pPr algn="l" rtl="0" eaLnBrk="1" fontAlgn="base" hangingPunct="1">
              <a:spcBef>
                <a:spcPct val="0"/>
              </a:spcBef>
              <a:spcAft>
                <a:spcPct val="0"/>
              </a:spcAft>
              <a:defRPr sz="3600">
                <a:solidFill>
                  <a:srgbClr val="70899B"/>
                </a:solidFill>
                <a:latin typeface="Arial" charset="0"/>
                <a:cs typeface="Arial" charset="0"/>
              </a:defRPr>
            </a:lvl5pPr>
            <a:lvl6pPr marL="457200" algn="l" rtl="0" eaLnBrk="1" fontAlgn="base" hangingPunct="1">
              <a:spcBef>
                <a:spcPct val="0"/>
              </a:spcBef>
              <a:spcAft>
                <a:spcPct val="0"/>
              </a:spcAft>
              <a:defRPr sz="3600">
                <a:solidFill>
                  <a:srgbClr val="70899B"/>
                </a:solidFill>
                <a:latin typeface="Arial" charset="0"/>
                <a:cs typeface="Arial" charset="0"/>
              </a:defRPr>
            </a:lvl6pPr>
            <a:lvl7pPr marL="914400" algn="l" rtl="0" eaLnBrk="1" fontAlgn="base" hangingPunct="1">
              <a:spcBef>
                <a:spcPct val="0"/>
              </a:spcBef>
              <a:spcAft>
                <a:spcPct val="0"/>
              </a:spcAft>
              <a:defRPr sz="3600">
                <a:solidFill>
                  <a:srgbClr val="70899B"/>
                </a:solidFill>
                <a:latin typeface="Arial" charset="0"/>
                <a:cs typeface="Arial" charset="0"/>
              </a:defRPr>
            </a:lvl7pPr>
            <a:lvl8pPr marL="1371600" algn="l" rtl="0" eaLnBrk="1" fontAlgn="base" hangingPunct="1">
              <a:spcBef>
                <a:spcPct val="0"/>
              </a:spcBef>
              <a:spcAft>
                <a:spcPct val="0"/>
              </a:spcAft>
              <a:defRPr sz="3600">
                <a:solidFill>
                  <a:srgbClr val="70899B"/>
                </a:solidFill>
                <a:latin typeface="Arial" charset="0"/>
                <a:cs typeface="Arial" charset="0"/>
              </a:defRPr>
            </a:lvl8pPr>
            <a:lvl9pPr marL="1828800" algn="l" rtl="0" eaLnBrk="1" fontAlgn="base" hangingPunct="1">
              <a:spcBef>
                <a:spcPct val="0"/>
              </a:spcBef>
              <a:spcAft>
                <a:spcPct val="0"/>
              </a:spcAft>
              <a:defRPr sz="3600">
                <a:solidFill>
                  <a:srgbClr val="70899B"/>
                </a:solidFill>
                <a:latin typeface="Arial" charset="0"/>
                <a:cs typeface="Arial" charset="0"/>
              </a:defRPr>
            </a:lvl9pPr>
          </a:lstStyle>
          <a:p>
            <a:pPr algn="ctr"/>
            <a:r>
              <a:rPr lang="en-US" sz="3000" b="1" kern="0" dirty="0" smtClean="0">
                <a:solidFill>
                  <a:schemeClr val="tx1"/>
                </a:solidFill>
              </a:rPr>
              <a:t>INTERNATIONAL APPLICATIONS</a:t>
            </a:r>
            <a:endParaRPr lang="en-US" sz="3000" b="1" kern="0" dirty="0">
              <a:solidFill>
                <a:schemeClr val="tx1"/>
              </a:solidFill>
            </a:endParaRPr>
          </a:p>
        </p:txBody>
      </p:sp>
      <p:sp>
        <p:nvSpPr>
          <p:cNvPr id="2" name="Title 1"/>
          <p:cNvSpPr>
            <a:spLocks noGrp="1"/>
          </p:cNvSpPr>
          <p:nvPr>
            <p:ph type="title"/>
          </p:nvPr>
        </p:nvSpPr>
        <p:spPr/>
        <p:txBody>
          <a:bodyPr/>
          <a:lstStyle/>
          <a:p>
            <a:r>
              <a:rPr lang="en-US" b="1" dirty="0" smtClean="0"/>
              <a:t>International Applications – 2017</a:t>
            </a:r>
            <a:endParaRPr lang="en-US" b="1" dirty="0"/>
          </a:p>
        </p:txBody>
      </p:sp>
      <p:sp>
        <p:nvSpPr>
          <p:cNvPr id="5" name="Title 1"/>
          <p:cNvSpPr txBox="1">
            <a:spLocks/>
          </p:cNvSpPr>
          <p:nvPr/>
        </p:nvSpPr>
        <p:spPr bwMode="auto">
          <a:xfrm>
            <a:off x="2992016" y="2286000"/>
            <a:ext cx="279918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rgbClr val="70899B"/>
                </a:solidFill>
                <a:latin typeface="+mj-lt"/>
                <a:ea typeface="+mj-ea"/>
                <a:cs typeface="+mj-cs"/>
              </a:defRPr>
            </a:lvl1pPr>
            <a:lvl2pPr algn="l" rtl="0" eaLnBrk="1" fontAlgn="base" hangingPunct="1">
              <a:spcBef>
                <a:spcPct val="0"/>
              </a:spcBef>
              <a:spcAft>
                <a:spcPct val="0"/>
              </a:spcAft>
              <a:defRPr sz="3600">
                <a:solidFill>
                  <a:srgbClr val="70899B"/>
                </a:solidFill>
                <a:latin typeface="Arial" charset="0"/>
                <a:cs typeface="Arial" charset="0"/>
              </a:defRPr>
            </a:lvl2pPr>
            <a:lvl3pPr algn="l" rtl="0" eaLnBrk="1" fontAlgn="base" hangingPunct="1">
              <a:spcBef>
                <a:spcPct val="0"/>
              </a:spcBef>
              <a:spcAft>
                <a:spcPct val="0"/>
              </a:spcAft>
              <a:defRPr sz="3600">
                <a:solidFill>
                  <a:srgbClr val="70899B"/>
                </a:solidFill>
                <a:latin typeface="Arial" charset="0"/>
                <a:cs typeface="Arial" charset="0"/>
              </a:defRPr>
            </a:lvl3pPr>
            <a:lvl4pPr algn="l" rtl="0" eaLnBrk="1" fontAlgn="base" hangingPunct="1">
              <a:spcBef>
                <a:spcPct val="0"/>
              </a:spcBef>
              <a:spcAft>
                <a:spcPct val="0"/>
              </a:spcAft>
              <a:defRPr sz="3600">
                <a:solidFill>
                  <a:srgbClr val="70899B"/>
                </a:solidFill>
                <a:latin typeface="Arial" charset="0"/>
                <a:cs typeface="Arial" charset="0"/>
              </a:defRPr>
            </a:lvl4pPr>
            <a:lvl5pPr algn="l" rtl="0" eaLnBrk="1" fontAlgn="base" hangingPunct="1">
              <a:spcBef>
                <a:spcPct val="0"/>
              </a:spcBef>
              <a:spcAft>
                <a:spcPct val="0"/>
              </a:spcAft>
              <a:defRPr sz="3600">
                <a:solidFill>
                  <a:srgbClr val="70899B"/>
                </a:solidFill>
                <a:latin typeface="Arial" charset="0"/>
                <a:cs typeface="Arial" charset="0"/>
              </a:defRPr>
            </a:lvl5pPr>
            <a:lvl6pPr marL="457200" algn="l" rtl="0" eaLnBrk="1" fontAlgn="base" hangingPunct="1">
              <a:spcBef>
                <a:spcPct val="0"/>
              </a:spcBef>
              <a:spcAft>
                <a:spcPct val="0"/>
              </a:spcAft>
              <a:defRPr sz="3600">
                <a:solidFill>
                  <a:srgbClr val="70899B"/>
                </a:solidFill>
                <a:latin typeface="Arial" charset="0"/>
                <a:cs typeface="Arial" charset="0"/>
              </a:defRPr>
            </a:lvl6pPr>
            <a:lvl7pPr marL="914400" algn="l" rtl="0" eaLnBrk="1" fontAlgn="base" hangingPunct="1">
              <a:spcBef>
                <a:spcPct val="0"/>
              </a:spcBef>
              <a:spcAft>
                <a:spcPct val="0"/>
              </a:spcAft>
              <a:defRPr sz="3600">
                <a:solidFill>
                  <a:srgbClr val="70899B"/>
                </a:solidFill>
                <a:latin typeface="Arial" charset="0"/>
                <a:cs typeface="Arial" charset="0"/>
              </a:defRPr>
            </a:lvl7pPr>
            <a:lvl8pPr marL="1371600" algn="l" rtl="0" eaLnBrk="1" fontAlgn="base" hangingPunct="1">
              <a:spcBef>
                <a:spcPct val="0"/>
              </a:spcBef>
              <a:spcAft>
                <a:spcPct val="0"/>
              </a:spcAft>
              <a:defRPr sz="3600">
                <a:solidFill>
                  <a:srgbClr val="70899B"/>
                </a:solidFill>
                <a:latin typeface="Arial" charset="0"/>
                <a:cs typeface="Arial" charset="0"/>
              </a:defRPr>
            </a:lvl8pPr>
            <a:lvl9pPr marL="1828800" algn="l" rtl="0" eaLnBrk="1" fontAlgn="base" hangingPunct="1">
              <a:spcBef>
                <a:spcPct val="0"/>
              </a:spcBef>
              <a:spcAft>
                <a:spcPct val="0"/>
              </a:spcAft>
              <a:defRPr sz="3600">
                <a:solidFill>
                  <a:srgbClr val="70899B"/>
                </a:solidFill>
                <a:latin typeface="Arial" charset="0"/>
                <a:cs typeface="Arial" charset="0"/>
              </a:defRPr>
            </a:lvl9pPr>
          </a:lstStyle>
          <a:p>
            <a:r>
              <a:rPr lang="en-US" sz="8000" b="1" kern="0" dirty="0" smtClean="0">
                <a:solidFill>
                  <a:srgbClr val="72AF87"/>
                </a:solidFill>
              </a:rPr>
              <a:t>5,213</a:t>
            </a:r>
            <a:endParaRPr lang="en-US" sz="4000" b="1" kern="0" dirty="0">
              <a:solidFill>
                <a:srgbClr val="72AF87"/>
              </a:solidFill>
            </a:endParaRPr>
          </a:p>
        </p:txBody>
      </p:sp>
      <p:sp>
        <p:nvSpPr>
          <p:cNvPr id="7" name="Title 1"/>
          <p:cNvSpPr txBox="1">
            <a:spLocks/>
          </p:cNvSpPr>
          <p:nvPr/>
        </p:nvSpPr>
        <p:spPr bwMode="auto">
          <a:xfrm>
            <a:off x="0" y="3657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rgbClr val="70899B"/>
                </a:solidFill>
                <a:latin typeface="+mj-lt"/>
                <a:ea typeface="+mj-ea"/>
                <a:cs typeface="+mj-cs"/>
              </a:defRPr>
            </a:lvl1pPr>
            <a:lvl2pPr algn="l" rtl="0" eaLnBrk="1" fontAlgn="base" hangingPunct="1">
              <a:spcBef>
                <a:spcPct val="0"/>
              </a:spcBef>
              <a:spcAft>
                <a:spcPct val="0"/>
              </a:spcAft>
              <a:defRPr sz="3600">
                <a:solidFill>
                  <a:srgbClr val="70899B"/>
                </a:solidFill>
                <a:latin typeface="Arial" charset="0"/>
                <a:cs typeface="Arial" charset="0"/>
              </a:defRPr>
            </a:lvl2pPr>
            <a:lvl3pPr algn="l" rtl="0" eaLnBrk="1" fontAlgn="base" hangingPunct="1">
              <a:spcBef>
                <a:spcPct val="0"/>
              </a:spcBef>
              <a:spcAft>
                <a:spcPct val="0"/>
              </a:spcAft>
              <a:defRPr sz="3600">
                <a:solidFill>
                  <a:srgbClr val="70899B"/>
                </a:solidFill>
                <a:latin typeface="Arial" charset="0"/>
                <a:cs typeface="Arial" charset="0"/>
              </a:defRPr>
            </a:lvl3pPr>
            <a:lvl4pPr algn="l" rtl="0" eaLnBrk="1" fontAlgn="base" hangingPunct="1">
              <a:spcBef>
                <a:spcPct val="0"/>
              </a:spcBef>
              <a:spcAft>
                <a:spcPct val="0"/>
              </a:spcAft>
              <a:defRPr sz="3600">
                <a:solidFill>
                  <a:srgbClr val="70899B"/>
                </a:solidFill>
                <a:latin typeface="Arial" charset="0"/>
                <a:cs typeface="Arial" charset="0"/>
              </a:defRPr>
            </a:lvl4pPr>
            <a:lvl5pPr algn="l" rtl="0" eaLnBrk="1" fontAlgn="base" hangingPunct="1">
              <a:spcBef>
                <a:spcPct val="0"/>
              </a:spcBef>
              <a:spcAft>
                <a:spcPct val="0"/>
              </a:spcAft>
              <a:defRPr sz="3600">
                <a:solidFill>
                  <a:srgbClr val="70899B"/>
                </a:solidFill>
                <a:latin typeface="Arial" charset="0"/>
                <a:cs typeface="Arial" charset="0"/>
              </a:defRPr>
            </a:lvl5pPr>
            <a:lvl6pPr marL="457200" algn="l" rtl="0" eaLnBrk="1" fontAlgn="base" hangingPunct="1">
              <a:spcBef>
                <a:spcPct val="0"/>
              </a:spcBef>
              <a:spcAft>
                <a:spcPct val="0"/>
              </a:spcAft>
              <a:defRPr sz="3600">
                <a:solidFill>
                  <a:srgbClr val="70899B"/>
                </a:solidFill>
                <a:latin typeface="Arial" charset="0"/>
                <a:cs typeface="Arial" charset="0"/>
              </a:defRPr>
            </a:lvl6pPr>
            <a:lvl7pPr marL="914400" algn="l" rtl="0" eaLnBrk="1" fontAlgn="base" hangingPunct="1">
              <a:spcBef>
                <a:spcPct val="0"/>
              </a:spcBef>
              <a:spcAft>
                <a:spcPct val="0"/>
              </a:spcAft>
              <a:defRPr sz="3600">
                <a:solidFill>
                  <a:srgbClr val="70899B"/>
                </a:solidFill>
                <a:latin typeface="Arial" charset="0"/>
                <a:cs typeface="Arial" charset="0"/>
              </a:defRPr>
            </a:lvl7pPr>
            <a:lvl8pPr marL="1371600" algn="l" rtl="0" eaLnBrk="1" fontAlgn="base" hangingPunct="1">
              <a:spcBef>
                <a:spcPct val="0"/>
              </a:spcBef>
              <a:spcAft>
                <a:spcPct val="0"/>
              </a:spcAft>
              <a:defRPr sz="3600">
                <a:solidFill>
                  <a:srgbClr val="70899B"/>
                </a:solidFill>
                <a:latin typeface="Arial" charset="0"/>
                <a:cs typeface="Arial" charset="0"/>
              </a:defRPr>
            </a:lvl8pPr>
            <a:lvl9pPr marL="1828800" algn="l" rtl="0" eaLnBrk="1" fontAlgn="base" hangingPunct="1">
              <a:spcBef>
                <a:spcPct val="0"/>
              </a:spcBef>
              <a:spcAft>
                <a:spcPct val="0"/>
              </a:spcAft>
              <a:defRPr sz="3600">
                <a:solidFill>
                  <a:srgbClr val="70899B"/>
                </a:solidFill>
                <a:latin typeface="Arial" charset="0"/>
                <a:cs typeface="Arial" charset="0"/>
              </a:defRPr>
            </a:lvl9pPr>
          </a:lstStyle>
          <a:p>
            <a:pPr algn="ctr"/>
            <a:r>
              <a:rPr lang="en-US" sz="3200" b="1" kern="0" dirty="0" smtClean="0">
                <a:solidFill>
                  <a:schemeClr val="tx1"/>
                </a:solidFill>
              </a:rPr>
              <a:t>DESIGNS CONTAINED IN INTERNATIONAL APPLICATIONS</a:t>
            </a:r>
            <a:endParaRPr lang="en-US" sz="1200" b="1" kern="0" dirty="0">
              <a:solidFill>
                <a:schemeClr val="tx1"/>
              </a:solidFill>
            </a:endParaRPr>
          </a:p>
        </p:txBody>
      </p:sp>
      <p:sp>
        <p:nvSpPr>
          <p:cNvPr id="8" name="Title 1"/>
          <p:cNvSpPr txBox="1">
            <a:spLocks/>
          </p:cNvSpPr>
          <p:nvPr/>
        </p:nvSpPr>
        <p:spPr bwMode="auto">
          <a:xfrm>
            <a:off x="2867608" y="4886796"/>
            <a:ext cx="340878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rgbClr val="70899B"/>
                </a:solidFill>
                <a:latin typeface="+mj-lt"/>
                <a:ea typeface="+mj-ea"/>
                <a:cs typeface="+mj-cs"/>
              </a:defRPr>
            </a:lvl1pPr>
            <a:lvl2pPr algn="l" rtl="0" eaLnBrk="1" fontAlgn="base" hangingPunct="1">
              <a:spcBef>
                <a:spcPct val="0"/>
              </a:spcBef>
              <a:spcAft>
                <a:spcPct val="0"/>
              </a:spcAft>
              <a:defRPr sz="3600">
                <a:solidFill>
                  <a:srgbClr val="70899B"/>
                </a:solidFill>
                <a:latin typeface="Arial" charset="0"/>
                <a:cs typeface="Arial" charset="0"/>
              </a:defRPr>
            </a:lvl2pPr>
            <a:lvl3pPr algn="l" rtl="0" eaLnBrk="1" fontAlgn="base" hangingPunct="1">
              <a:spcBef>
                <a:spcPct val="0"/>
              </a:spcBef>
              <a:spcAft>
                <a:spcPct val="0"/>
              </a:spcAft>
              <a:defRPr sz="3600">
                <a:solidFill>
                  <a:srgbClr val="70899B"/>
                </a:solidFill>
                <a:latin typeface="Arial" charset="0"/>
                <a:cs typeface="Arial" charset="0"/>
              </a:defRPr>
            </a:lvl3pPr>
            <a:lvl4pPr algn="l" rtl="0" eaLnBrk="1" fontAlgn="base" hangingPunct="1">
              <a:spcBef>
                <a:spcPct val="0"/>
              </a:spcBef>
              <a:spcAft>
                <a:spcPct val="0"/>
              </a:spcAft>
              <a:defRPr sz="3600">
                <a:solidFill>
                  <a:srgbClr val="70899B"/>
                </a:solidFill>
                <a:latin typeface="Arial" charset="0"/>
                <a:cs typeface="Arial" charset="0"/>
              </a:defRPr>
            </a:lvl4pPr>
            <a:lvl5pPr algn="l" rtl="0" eaLnBrk="1" fontAlgn="base" hangingPunct="1">
              <a:spcBef>
                <a:spcPct val="0"/>
              </a:spcBef>
              <a:spcAft>
                <a:spcPct val="0"/>
              </a:spcAft>
              <a:defRPr sz="3600">
                <a:solidFill>
                  <a:srgbClr val="70899B"/>
                </a:solidFill>
                <a:latin typeface="Arial" charset="0"/>
                <a:cs typeface="Arial" charset="0"/>
              </a:defRPr>
            </a:lvl5pPr>
            <a:lvl6pPr marL="457200" algn="l" rtl="0" eaLnBrk="1" fontAlgn="base" hangingPunct="1">
              <a:spcBef>
                <a:spcPct val="0"/>
              </a:spcBef>
              <a:spcAft>
                <a:spcPct val="0"/>
              </a:spcAft>
              <a:defRPr sz="3600">
                <a:solidFill>
                  <a:srgbClr val="70899B"/>
                </a:solidFill>
                <a:latin typeface="Arial" charset="0"/>
                <a:cs typeface="Arial" charset="0"/>
              </a:defRPr>
            </a:lvl6pPr>
            <a:lvl7pPr marL="914400" algn="l" rtl="0" eaLnBrk="1" fontAlgn="base" hangingPunct="1">
              <a:spcBef>
                <a:spcPct val="0"/>
              </a:spcBef>
              <a:spcAft>
                <a:spcPct val="0"/>
              </a:spcAft>
              <a:defRPr sz="3600">
                <a:solidFill>
                  <a:srgbClr val="70899B"/>
                </a:solidFill>
                <a:latin typeface="Arial" charset="0"/>
                <a:cs typeface="Arial" charset="0"/>
              </a:defRPr>
            </a:lvl7pPr>
            <a:lvl8pPr marL="1371600" algn="l" rtl="0" eaLnBrk="1" fontAlgn="base" hangingPunct="1">
              <a:spcBef>
                <a:spcPct val="0"/>
              </a:spcBef>
              <a:spcAft>
                <a:spcPct val="0"/>
              </a:spcAft>
              <a:defRPr sz="3600">
                <a:solidFill>
                  <a:srgbClr val="70899B"/>
                </a:solidFill>
                <a:latin typeface="Arial" charset="0"/>
                <a:cs typeface="Arial" charset="0"/>
              </a:defRPr>
            </a:lvl8pPr>
            <a:lvl9pPr marL="1828800" algn="l" rtl="0" eaLnBrk="1" fontAlgn="base" hangingPunct="1">
              <a:spcBef>
                <a:spcPct val="0"/>
              </a:spcBef>
              <a:spcAft>
                <a:spcPct val="0"/>
              </a:spcAft>
              <a:defRPr sz="3600">
                <a:solidFill>
                  <a:srgbClr val="70899B"/>
                </a:solidFill>
                <a:latin typeface="Arial" charset="0"/>
                <a:cs typeface="Arial" charset="0"/>
              </a:defRPr>
            </a:lvl9pPr>
          </a:lstStyle>
          <a:p>
            <a:r>
              <a:rPr lang="en-US" sz="8000" b="1" kern="0" dirty="0" smtClean="0">
                <a:solidFill>
                  <a:srgbClr val="72AF87"/>
                </a:solidFill>
              </a:rPr>
              <a:t>19,429</a:t>
            </a:r>
            <a:endParaRPr lang="en-US" sz="4000" b="1" kern="0" dirty="0">
              <a:solidFill>
                <a:srgbClr val="72AF87"/>
              </a:solidFill>
            </a:endParaRPr>
          </a:p>
        </p:txBody>
      </p:sp>
    </p:spTree>
    <p:extLst>
      <p:ext uri="{BB962C8B-B14F-4D97-AF65-F5344CB8AC3E}">
        <p14:creationId xmlns:p14="http://schemas.microsoft.com/office/powerpoint/2010/main" val="58825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International Applications – 2017</a:t>
            </a:r>
            <a:endParaRPr lang="en-US" b="1" dirty="0"/>
          </a:p>
        </p:txBody>
      </p:sp>
      <p:grpSp>
        <p:nvGrpSpPr>
          <p:cNvPr id="4" name="Group 3"/>
          <p:cNvGrpSpPr/>
          <p:nvPr/>
        </p:nvGrpSpPr>
        <p:grpSpPr>
          <a:xfrm>
            <a:off x="228600" y="1499616"/>
            <a:ext cx="9144000" cy="2008222"/>
            <a:chOff x="0" y="1340768"/>
            <a:chExt cx="9144000" cy="2008222"/>
          </a:xfrm>
        </p:grpSpPr>
        <p:sp>
          <p:nvSpPr>
            <p:cNvPr id="6" name="Title 1"/>
            <p:cNvSpPr txBox="1">
              <a:spLocks/>
            </p:cNvSpPr>
            <p:nvPr/>
          </p:nvSpPr>
          <p:spPr bwMode="auto">
            <a:xfrm>
              <a:off x="0" y="1340768"/>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rgbClr val="70899B"/>
                  </a:solidFill>
                  <a:latin typeface="+mj-lt"/>
                  <a:ea typeface="+mj-ea"/>
                  <a:cs typeface="+mj-cs"/>
                </a:defRPr>
              </a:lvl1pPr>
              <a:lvl2pPr algn="l" rtl="0" eaLnBrk="1" fontAlgn="base" hangingPunct="1">
                <a:spcBef>
                  <a:spcPct val="0"/>
                </a:spcBef>
                <a:spcAft>
                  <a:spcPct val="0"/>
                </a:spcAft>
                <a:defRPr sz="3600">
                  <a:solidFill>
                    <a:srgbClr val="70899B"/>
                  </a:solidFill>
                  <a:latin typeface="Arial" charset="0"/>
                  <a:cs typeface="Arial" charset="0"/>
                </a:defRPr>
              </a:lvl2pPr>
              <a:lvl3pPr algn="l" rtl="0" eaLnBrk="1" fontAlgn="base" hangingPunct="1">
                <a:spcBef>
                  <a:spcPct val="0"/>
                </a:spcBef>
                <a:spcAft>
                  <a:spcPct val="0"/>
                </a:spcAft>
                <a:defRPr sz="3600">
                  <a:solidFill>
                    <a:srgbClr val="70899B"/>
                  </a:solidFill>
                  <a:latin typeface="Arial" charset="0"/>
                  <a:cs typeface="Arial" charset="0"/>
                </a:defRPr>
              </a:lvl3pPr>
              <a:lvl4pPr algn="l" rtl="0" eaLnBrk="1" fontAlgn="base" hangingPunct="1">
                <a:spcBef>
                  <a:spcPct val="0"/>
                </a:spcBef>
                <a:spcAft>
                  <a:spcPct val="0"/>
                </a:spcAft>
                <a:defRPr sz="3600">
                  <a:solidFill>
                    <a:srgbClr val="70899B"/>
                  </a:solidFill>
                  <a:latin typeface="Arial" charset="0"/>
                  <a:cs typeface="Arial" charset="0"/>
                </a:defRPr>
              </a:lvl4pPr>
              <a:lvl5pPr algn="l" rtl="0" eaLnBrk="1" fontAlgn="base" hangingPunct="1">
                <a:spcBef>
                  <a:spcPct val="0"/>
                </a:spcBef>
                <a:spcAft>
                  <a:spcPct val="0"/>
                </a:spcAft>
                <a:defRPr sz="3600">
                  <a:solidFill>
                    <a:srgbClr val="70899B"/>
                  </a:solidFill>
                  <a:latin typeface="Arial" charset="0"/>
                  <a:cs typeface="Arial" charset="0"/>
                </a:defRPr>
              </a:lvl5pPr>
              <a:lvl6pPr marL="457200" algn="l" rtl="0" eaLnBrk="1" fontAlgn="base" hangingPunct="1">
                <a:spcBef>
                  <a:spcPct val="0"/>
                </a:spcBef>
                <a:spcAft>
                  <a:spcPct val="0"/>
                </a:spcAft>
                <a:defRPr sz="3600">
                  <a:solidFill>
                    <a:srgbClr val="70899B"/>
                  </a:solidFill>
                  <a:latin typeface="Arial" charset="0"/>
                  <a:cs typeface="Arial" charset="0"/>
                </a:defRPr>
              </a:lvl6pPr>
              <a:lvl7pPr marL="914400" algn="l" rtl="0" eaLnBrk="1" fontAlgn="base" hangingPunct="1">
                <a:spcBef>
                  <a:spcPct val="0"/>
                </a:spcBef>
                <a:spcAft>
                  <a:spcPct val="0"/>
                </a:spcAft>
                <a:defRPr sz="3600">
                  <a:solidFill>
                    <a:srgbClr val="70899B"/>
                  </a:solidFill>
                  <a:latin typeface="Arial" charset="0"/>
                  <a:cs typeface="Arial" charset="0"/>
                </a:defRPr>
              </a:lvl7pPr>
              <a:lvl8pPr marL="1371600" algn="l" rtl="0" eaLnBrk="1" fontAlgn="base" hangingPunct="1">
                <a:spcBef>
                  <a:spcPct val="0"/>
                </a:spcBef>
                <a:spcAft>
                  <a:spcPct val="0"/>
                </a:spcAft>
                <a:defRPr sz="3600">
                  <a:solidFill>
                    <a:srgbClr val="70899B"/>
                  </a:solidFill>
                  <a:latin typeface="Arial" charset="0"/>
                  <a:cs typeface="Arial" charset="0"/>
                </a:defRPr>
              </a:lvl8pPr>
              <a:lvl9pPr marL="1828800" algn="l" rtl="0" eaLnBrk="1" fontAlgn="base" hangingPunct="1">
                <a:spcBef>
                  <a:spcPct val="0"/>
                </a:spcBef>
                <a:spcAft>
                  <a:spcPct val="0"/>
                </a:spcAft>
                <a:defRPr sz="3600">
                  <a:solidFill>
                    <a:srgbClr val="70899B"/>
                  </a:solidFill>
                  <a:latin typeface="Arial" charset="0"/>
                  <a:cs typeface="Arial" charset="0"/>
                </a:defRPr>
              </a:lvl9pPr>
            </a:lstStyle>
            <a:p>
              <a:pPr algn="ctr"/>
              <a:r>
                <a:rPr lang="en-US" sz="3000" b="1" kern="0" dirty="0" smtClean="0">
                  <a:solidFill>
                    <a:schemeClr val="tx1"/>
                  </a:solidFill>
                </a:rPr>
                <a:t>COMPARED TO 2016 (APPLICATIONS)</a:t>
              </a:r>
              <a:endParaRPr lang="en-US" sz="3000" b="1" kern="0" dirty="0">
                <a:solidFill>
                  <a:schemeClr val="tx1"/>
                </a:solidFill>
              </a:endParaRPr>
            </a:p>
          </p:txBody>
        </p:sp>
        <p:sp>
          <p:nvSpPr>
            <p:cNvPr id="5" name="Title 1"/>
            <p:cNvSpPr txBox="1">
              <a:spLocks/>
            </p:cNvSpPr>
            <p:nvPr/>
          </p:nvSpPr>
          <p:spPr bwMode="auto">
            <a:xfrm>
              <a:off x="3474243" y="2205990"/>
              <a:ext cx="173238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rgbClr val="70899B"/>
                  </a:solidFill>
                  <a:latin typeface="+mj-lt"/>
                  <a:ea typeface="+mj-ea"/>
                  <a:cs typeface="+mj-cs"/>
                </a:defRPr>
              </a:lvl1pPr>
              <a:lvl2pPr algn="l" rtl="0" eaLnBrk="1" fontAlgn="base" hangingPunct="1">
                <a:spcBef>
                  <a:spcPct val="0"/>
                </a:spcBef>
                <a:spcAft>
                  <a:spcPct val="0"/>
                </a:spcAft>
                <a:defRPr sz="3600">
                  <a:solidFill>
                    <a:srgbClr val="70899B"/>
                  </a:solidFill>
                  <a:latin typeface="Arial" charset="0"/>
                  <a:cs typeface="Arial" charset="0"/>
                </a:defRPr>
              </a:lvl2pPr>
              <a:lvl3pPr algn="l" rtl="0" eaLnBrk="1" fontAlgn="base" hangingPunct="1">
                <a:spcBef>
                  <a:spcPct val="0"/>
                </a:spcBef>
                <a:spcAft>
                  <a:spcPct val="0"/>
                </a:spcAft>
                <a:defRPr sz="3600">
                  <a:solidFill>
                    <a:srgbClr val="70899B"/>
                  </a:solidFill>
                  <a:latin typeface="Arial" charset="0"/>
                  <a:cs typeface="Arial" charset="0"/>
                </a:defRPr>
              </a:lvl3pPr>
              <a:lvl4pPr algn="l" rtl="0" eaLnBrk="1" fontAlgn="base" hangingPunct="1">
                <a:spcBef>
                  <a:spcPct val="0"/>
                </a:spcBef>
                <a:spcAft>
                  <a:spcPct val="0"/>
                </a:spcAft>
                <a:defRPr sz="3600">
                  <a:solidFill>
                    <a:srgbClr val="70899B"/>
                  </a:solidFill>
                  <a:latin typeface="Arial" charset="0"/>
                  <a:cs typeface="Arial" charset="0"/>
                </a:defRPr>
              </a:lvl4pPr>
              <a:lvl5pPr algn="l" rtl="0" eaLnBrk="1" fontAlgn="base" hangingPunct="1">
                <a:spcBef>
                  <a:spcPct val="0"/>
                </a:spcBef>
                <a:spcAft>
                  <a:spcPct val="0"/>
                </a:spcAft>
                <a:defRPr sz="3600">
                  <a:solidFill>
                    <a:srgbClr val="70899B"/>
                  </a:solidFill>
                  <a:latin typeface="Arial" charset="0"/>
                  <a:cs typeface="Arial" charset="0"/>
                </a:defRPr>
              </a:lvl5pPr>
              <a:lvl6pPr marL="457200" algn="l" rtl="0" eaLnBrk="1" fontAlgn="base" hangingPunct="1">
                <a:spcBef>
                  <a:spcPct val="0"/>
                </a:spcBef>
                <a:spcAft>
                  <a:spcPct val="0"/>
                </a:spcAft>
                <a:defRPr sz="3600">
                  <a:solidFill>
                    <a:srgbClr val="70899B"/>
                  </a:solidFill>
                  <a:latin typeface="Arial" charset="0"/>
                  <a:cs typeface="Arial" charset="0"/>
                </a:defRPr>
              </a:lvl6pPr>
              <a:lvl7pPr marL="914400" algn="l" rtl="0" eaLnBrk="1" fontAlgn="base" hangingPunct="1">
                <a:spcBef>
                  <a:spcPct val="0"/>
                </a:spcBef>
                <a:spcAft>
                  <a:spcPct val="0"/>
                </a:spcAft>
                <a:defRPr sz="3600">
                  <a:solidFill>
                    <a:srgbClr val="70899B"/>
                  </a:solidFill>
                  <a:latin typeface="Arial" charset="0"/>
                  <a:cs typeface="Arial" charset="0"/>
                </a:defRPr>
              </a:lvl7pPr>
              <a:lvl8pPr marL="1371600" algn="l" rtl="0" eaLnBrk="1" fontAlgn="base" hangingPunct="1">
                <a:spcBef>
                  <a:spcPct val="0"/>
                </a:spcBef>
                <a:spcAft>
                  <a:spcPct val="0"/>
                </a:spcAft>
                <a:defRPr sz="3600">
                  <a:solidFill>
                    <a:srgbClr val="70899B"/>
                  </a:solidFill>
                  <a:latin typeface="Arial" charset="0"/>
                  <a:cs typeface="Arial" charset="0"/>
                </a:defRPr>
              </a:lvl8pPr>
              <a:lvl9pPr marL="1828800" algn="l" rtl="0" eaLnBrk="1" fontAlgn="base" hangingPunct="1">
                <a:spcBef>
                  <a:spcPct val="0"/>
                </a:spcBef>
                <a:spcAft>
                  <a:spcPct val="0"/>
                </a:spcAft>
                <a:defRPr sz="3600">
                  <a:solidFill>
                    <a:srgbClr val="70899B"/>
                  </a:solidFill>
                  <a:latin typeface="Arial" charset="0"/>
                  <a:cs typeface="Arial" charset="0"/>
                </a:defRPr>
              </a:lvl9pPr>
            </a:lstStyle>
            <a:p>
              <a:r>
                <a:rPr lang="en-US" sz="4000" b="1" kern="0" dirty="0" smtClean="0">
                  <a:solidFill>
                    <a:srgbClr val="72AF87"/>
                  </a:solidFill>
                </a:rPr>
                <a:t>6.27% </a:t>
              </a:r>
              <a:endParaRPr lang="en-US" sz="4000" b="1" kern="0" dirty="0">
                <a:solidFill>
                  <a:srgbClr val="72AF87"/>
                </a:solidFill>
              </a:endParaRPr>
            </a:p>
          </p:txBody>
        </p:sp>
        <p:sp>
          <p:nvSpPr>
            <p:cNvPr id="3" name="Down Arrow 2"/>
            <p:cNvSpPr/>
            <p:nvPr/>
          </p:nvSpPr>
          <p:spPr bwMode="auto">
            <a:xfrm>
              <a:off x="5167313" y="2567940"/>
              <a:ext cx="166687" cy="457200"/>
            </a:xfrm>
            <a:custGeom>
              <a:avLst/>
              <a:gdLst>
                <a:gd name="connsiteX0" fmla="*/ 0 w 228600"/>
                <a:gd name="connsiteY0" fmla="*/ 571500 h 685800"/>
                <a:gd name="connsiteX1" fmla="*/ 57150 w 228600"/>
                <a:gd name="connsiteY1" fmla="*/ 571500 h 685800"/>
                <a:gd name="connsiteX2" fmla="*/ 57150 w 228600"/>
                <a:gd name="connsiteY2" fmla="*/ 0 h 685800"/>
                <a:gd name="connsiteX3" fmla="*/ 171450 w 228600"/>
                <a:gd name="connsiteY3" fmla="*/ 0 h 685800"/>
                <a:gd name="connsiteX4" fmla="*/ 171450 w 228600"/>
                <a:gd name="connsiteY4" fmla="*/ 571500 h 685800"/>
                <a:gd name="connsiteX5" fmla="*/ 228600 w 228600"/>
                <a:gd name="connsiteY5" fmla="*/ 571500 h 685800"/>
                <a:gd name="connsiteX6" fmla="*/ 114300 w 228600"/>
                <a:gd name="connsiteY6" fmla="*/ 685800 h 685800"/>
                <a:gd name="connsiteX7" fmla="*/ 0 w 228600"/>
                <a:gd name="connsiteY7" fmla="*/ 571500 h 685800"/>
                <a:gd name="connsiteX0" fmla="*/ 0 w 228600"/>
                <a:gd name="connsiteY0" fmla="*/ 571500 h 685800"/>
                <a:gd name="connsiteX1" fmla="*/ 85725 w 228600"/>
                <a:gd name="connsiteY1" fmla="*/ 571500 h 685800"/>
                <a:gd name="connsiteX2" fmla="*/ 57150 w 228600"/>
                <a:gd name="connsiteY2" fmla="*/ 0 h 685800"/>
                <a:gd name="connsiteX3" fmla="*/ 171450 w 228600"/>
                <a:gd name="connsiteY3" fmla="*/ 0 h 685800"/>
                <a:gd name="connsiteX4" fmla="*/ 171450 w 228600"/>
                <a:gd name="connsiteY4" fmla="*/ 571500 h 685800"/>
                <a:gd name="connsiteX5" fmla="*/ 228600 w 228600"/>
                <a:gd name="connsiteY5" fmla="*/ 571500 h 685800"/>
                <a:gd name="connsiteX6" fmla="*/ 114300 w 228600"/>
                <a:gd name="connsiteY6" fmla="*/ 685800 h 685800"/>
                <a:gd name="connsiteX7" fmla="*/ 0 w 228600"/>
                <a:gd name="connsiteY7" fmla="*/ 571500 h 685800"/>
                <a:gd name="connsiteX0" fmla="*/ 0 w 228600"/>
                <a:gd name="connsiteY0" fmla="*/ 573882 h 688182"/>
                <a:gd name="connsiteX1" fmla="*/ 85725 w 228600"/>
                <a:gd name="connsiteY1" fmla="*/ 573882 h 688182"/>
                <a:gd name="connsiteX2" fmla="*/ 83344 w 228600"/>
                <a:gd name="connsiteY2" fmla="*/ 0 h 688182"/>
                <a:gd name="connsiteX3" fmla="*/ 171450 w 228600"/>
                <a:gd name="connsiteY3" fmla="*/ 2382 h 688182"/>
                <a:gd name="connsiteX4" fmla="*/ 171450 w 228600"/>
                <a:gd name="connsiteY4" fmla="*/ 573882 h 688182"/>
                <a:gd name="connsiteX5" fmla="*/ 228600 w 228600"/>
                <a:gd name="connsiteY5" fmla="*/ 573882 h 688182"/>
                <a:gd name="connsiteX6" fmla="*/ 114300 w 228600"/>
                <a:gd name="connsiteY6" fmla="*/ 688182 h 688182"/>
                <a:gd name="connsiteX7" fmla="*/ 0 w 228600"/>
                <a:gd name="connsiteY7" fmla="*/ 573882 h 688182"/>
                <a:gd name="connsiteX0" fmla="*/ 0 w 228600"/>
                <a:gd name="connsiteY0" fmla="*/ 573882 h 688182"/>
                <a:gd name="connsiteX1" fmla="*/ 85725 w 228600"/>
                <a:gd name="connsiteY1" fmla="*/ 573882 h 688182"/>
                <a:gd name="connsiteX2" fmla="*/ 83344 w 228600"/>
                <a:gd name="connsiteY2" fmla="*/ 0 h 688182"/>
                <a:gd name="connsiteX3" fmla="*/ 171450 w 228600"/>
                <a:gd name="connsiteY3" fmla="*/ 2382 h 688182"/>
                <a:gd name="connsiteX4" fmla="*/ 142875 w 228600"/>
                <a:gd name="connsiteY4" fmla="*/ 573882 h 688182"/>
                <a:gd name="connsiteX5" fmla="*/ 228600 w 228600"/>
                <a:gd name="connsiteY5" fmla="*/ 573882 h 688182"/>
                <a:gd name="connsiteX6" fmla="*/ 114300 w 228600"/>
                <a:gd name="connsiteY6" fmla="*/ 688182 h 688182"/>
                <a:gd name="connsiteX7" fmla="*/ 0 w 228600"/>
                <a:gd name="connsiteY7" fmla="*/ 573882 h 688182"/>
                <a:gd name="connsiteX0" fmla="*/ 0 w 228600"/>
                <a:gd name="connsiteY0" fmla="*/ 573882 h 688182"/>
                <a:gd name="connsiteX1" fmla="*/ 85725 w 228600"/>
                <a:gd name="connsiteY1" fmla="*/ 573882 h 688182"/>
                <a:gd name="connsiteX2" fmla="*/ 83344 w 228600"/>
                <a:gd name="connsiteY2" fmla="*/ 0 h 688182"/>
                <a:gd name="connsiteX3" fmla="*/ 140493 w 228600"/>
                <a:gd name="connsiteY3" fmla="*/ 7144 h 688182"/>
                <a:gd name="connsiteX4" fmla="*/ 142875 w 228600"/>
                <a:gd name="connsiteY4" fmla="*/ 573882 h 688182"/>
                <a:gd name="connsiteX5" fmla="*/ 228600 w 228600"/>
                <a:gd name="connsiteY5" fmla="*/ 573882 h 688182"/>
                <a:gd name="connsiteX6" fmla="*/ 114300 w 228600"/>
                <a:gd name="connsiteY6" fmla="*/ 688182 h 688182"/>
                <a:gd name="connsiteX7" fmla="*/ 0 w 228600"/>
                <a:gd name="connsiteY7" fmla="*/ 573882 h 688182"/>
                <a:gd name="connsiteX0" fmla="*/ 0 w 228600"/>
                <a:gd name="connsiteY0" fmla="*/ 566738 h 681038"/>
                <a:gd name="connsiteX1" fmla="*/ 85725 w 228600"/>
                <a:gd name="connsiteY1" fmla="*/ 566738 h 681038"/>
                <a:gd name="connsiteX2" fmla="*/ 83344 w 228600"/>
                <a:gd name="connsiteY2" fmla="*/ 0 h 681038"/>
                <a:gd name="connsiteX3" fmla="*/ 140493 w 228600"/>
                <a:gd name="connsiteY3" fmla="*/ 0 h 681038"/>
                <a:gd name="connsiteX4" fmla="*/ 142875 w 228600"/>
                <a:gd name="connsiteY4" fmla="*/ 566738 h 681038"/>
                <a:gd name="connsiteX5" fmla="*/ 228600 w 228600"/>
                <a:gd name="connsiteY5" fmla="*/ 566738 h 681038"/>
                <a:gd name="connsiteX6" fmla="*/ 114300 w 228600"/>
                <a:gd name="connsiteY6" fmla="*/ 681038 h 681038"/>
                <a:gd name="connsiteX7" fmla="*/ 0 w 228600"/>
                <a:gd name="connsiteY7" fmla="*/ 566738 h 681038"/>
                <a:gd name="connsiteX0" fmla="*/ 0 w 200025"/>
                <a:gd name="connsiteY0" fmla="*/ 564357 h 681038"/>
                <a:gd name="connsiteX1" fmla="*/ 57150 w 200025"/>
                <a:gd name="connsiteY1" fmla="*/ 566738 h 681038"/>
                <a:gd name="connsiteX2" fmla="*/ 54769 w 200025"/>
                <a:gd name="connsiteY2" fmla="*/ 0 h 681038"/>
                <a:gd name="connsiteX3" fmla="*/ 111918 w 200025"/>
                <a:gd name="connsiteY3" fmla="*/ 0 h 681038"/>
                <a:gd name="connsiteX4" fmla="*/ 114300 w 200025"/>
                <a:gd name="connsiteY4" fmla="*/ 566738 h 681038"/>
                <a:gd name="connsiteX5" fmla="*/ 200025 w 200025"/>
                <a:gd name="connsiteY5" fmla="*/ 566738 h 681038"/>
                <a:gd name="connsiteX6" fmla="*/ 85725 w 200025"/>
                <a:gd name="connsiteY6" fmla="*/ 681038 h 681038"/>
                <a:gd name="connsiteX7" fmla="*/ 0 w 200025"/>
                <a:gd name="connsiteY7" fmla="*/ 564357 h 681038"/>
                <a:gd name="connsiteX0" fmla="*/ 0 w 169069"/>
                <a:gd name="connsiteY0" fmla="*/ 564357 h 681038"/>
                <a:gd name="connsiteX1" fmla="*/ 57150 w 169069"/>
                <a:gd name="connsiteY1" fmla="*/ 566738 h 681038"/>
                <a:gd name="connsiteX2" fmla="*/ 54769 w 169069"/>
                <a:gd name="connsiteY2" fmla="*/ 0 h 681038"/>
                <a:gd name="connsiteX3" fmla="*/ 111918 w 169069"/>
                <a:gd name="connsiteY3" fmla="*/ 0 h 681038"/>
                <a:gd name="connsiteX4" fmla="*/ 114300 w 169069"/>
                <a:gd name="connsiteY4" fmla="*/ 566738 h 681038"/>
                <a:gd name="connsiteX5" fmla="*/ 169069 w 169069"/>
                <a:gd name="connsiteY5" fmla="*/ 566738 h 681038"/>
                <a:gd name="connsiteX6" fmla="*/ 85725 w 169069"/>
                <a:gd name="connsiteY6" fmla="*/ 681038 h 681038"/>
                <a:gd name="connsiteX7" fmla="*/ 0 w 169069"/>
                <a:gd name="connsiteY7" fmla="*/ 564357 h 681038"/>
                <a:gd name="connsiteX0" fmla="*/ 0 w 164307"/>
                <a:gd name="connsiteY0" fmla="*/ 571501 h 681038"/>
                <a:gd name="connsiteX1" fmla="*/ 52388 w 164307"/>
                <a:gd name="connsiteY1" fmla="*/ 566738 h 681038"/>
                <a:gd name="connsiteX2" fmla="*/ 50007 w 164307"/>
                <a:gd name="connsiteY2" fmla="*/ 0 h 681038"/>
                <a:gd name="connsiteX3" fmla="*/ 107156 w 164307"/>
                <a:gd name="connsiteY3" fmla="*/ 0 h 681038"/>
                <a:gd name="connsiteX4" fmla="*/ 109538 w 164307"/>
                <a:gd name="connsiteY4" fmla="*/ 566738 h 681038"/>
                <a:gd name="connsiteX5" fmla="*/ 164307 w 164307"/>
                <a:gd name="connsiteY5" fmla="*/ 566738 h 681038"/>
                <a:gd name="connsiteX6" fmla="*/ 80963 w 164307"/>
                <a:gd name="connsiteY6" fmla="*/ 681038 h 681038"/>
                <a:gd name="connsiteX7" fmla="*/ 0 w 164307"/>
                <a:gd name="connsiteY7" fmla="*/ 571501 h 681038"/>
                <a:gd name="connsiteX0" fmla="*/ 0 w 164307"/>
                <a:gd name="connsiteY0" fmla="*/ 564358 h 681038"/>
                <a:gd name="connsiteX1" fmla="*/ 52388 w 164307"/>
                <a:gd name="connsiteY1" fmla="*/ 566738 h 681038"/>
                <a:gd name="connsiteX2" fmla="*/ 50007 w 164307"/>
                <a:gd name="connsiteY2" fmla="*/ 0 h 681038"/>
                <a:gd name="connsiteX3" fmla="*/ 107156 w 164307"/>
                <a:gd name="connsiteY3" fmla="*/ 0 h 681038"/>
                <a:gd name="connsiteX4" fmla="*/ 109538 w 164307"/>
                <a:gd name="connsiteY4" fmla="*/ 566738 h 681038"/>
                <a:gd name="connsiteX5" fmla="*/ 164307 w 164307"/>
                <a:gd name="connsiteY5" fmla="*/ 566738 h 681038"/>
                <a:gd name="connsiteX6" fmla="*/ 80963 w 164307"/>
                <a:gd name="connsiteY6" fmla="*/ 681038 h 681038"/>
                <a:gd name="connsiteX7" fmla="*/ 0 w 164307"/>
                <a:gd name="connsiteY7" fmla="*/ 564358 h 681038"/>
                <a:gd name="connsiteX0" fmla="*/ 0 w 171450"/>
                <a:gd name="connsiteY0" fmla="*/ 569121 h 681038"/>
                <a:gd name="connsiteX1" fmla="*/ 59531 w 171450"/>
                <a:gd name="connsiteY1" fmla="*/ 566738 h 681038"/>
                <a:gd name="connsiteX2" fmla="*/ 57150 w 171450"/>
                <a:gd name="connsiteY2" fmla="*/ 0 h 681038"/>
                <a:gd name="connsiteX3" fmla="*/ 114299 w 171450"/>
                <a:gd name="connsiteY3" fmla="*/ 0 h 681038"/>
                <a:gd name="connsiteX4" fmla="*/ 116681 w 171450"/>
                <a:gd name="connsiteY4" fmla="*/ 566738 h 681038"/>
                <a:gd name="connsiteX5" fmla="*/ 171450 w 171450"/>
                <a:gd name="connsiteY5" fmla="*/ 566738 h 681038"/>
                <a:gd name="connsiteX6" fmla="*/ 88106 w 171450"/>
                <a:gd name="connsiteY6" fmla="*/ 681038 h 681038"/>
                <a:gd name="connsiteX7" fmla="*/ 0 w 171450"/>
                <a:gd name="connsiteY7" fmla="*/ 569121 h 681038"/>
                <a:gd name="connsiteX0" fmla="*/ 0 w 166687"/>
                <a:gd name="connsiteY0" fmla="*/ 576265 h 681038"/>
                <a:gd name="connsiteX1" fmla="*/ 54768 w 166687"/>
                <a:gd name="connsiteY1" fmla="*/ 566738 h 681038"/>
                <a:gd name="connsiteX2" fmla="*/ 52387 w 166687"/>
                <a:gd name="connsiteY2" fmla="*/ 0 h 681038"/>
                <a:gd name="connsiteX3" fmla="*/ 109536 w 166687"/>
                <a:gd name="connsiteY3" fmla="*/ 0 h 681038"/>
                <a:gd name="connsiteX4" fmla="*/ 111918 w 166687"/>
                <a:gd name="connsiteY4" fmla="*/ 566738 h 681038"/>
                <a:gd name="connsiteX5" fmla="*/ 166687 w 166687"/>
                <a:gd name="connsiteY5" fmla="*/ 566738 h 681038"/>
                <a:gd name="connsiteX6" fmla="*/ 83343 w 166687"/>
                <a:gd name="connsiteY6" fmla="*/ 681038 h 681038"/>
                <a:gd name="connsiteX7" fmla="*/ 0 w 166687"/>
                <a:gd name="connsiteY7" fmla="*/ 576265 h 681038"/>
                <a:gd name="connsiteX0" fmla="*/ 0 w 166687"/>
                <a:gd name="connsiteY0" fmla="*/ 569122 h 681038"/>
                <a:gd name="connsiteX1" fmla="*/ 54768 w 166687"/>
                <a:gd name="connsiteY1" fmla="*/ 566738 h 681038"/>
                <a:gd name="connsiteX2" fmla="*/ 52387 w 166687"/>
                <a:gd name="connsiteY2" fmla="*/ 0 h 681038"/>
                <a:gd name="connsiteX3" fmla="*/ 109536 w 166687"/>
                <a:gd name="connsiteY3" fmla="*/ 0 h 681038"/>
                <a:gd name="connsiteX4" fmla="*/ 111918 w 166687"/>
                <a:gd name="connsiteY4" fmla="*/ 566738 h 681038"/>
                <a:gd name="connsiteX5" fmla="*/ 166687 w 166687"/>
                <a:gd name="connsiteY5" fmla="*/ 566738 h 681038"/>
                <a:gd name="connsiteX6" fmla="*/ 83343 w 166687"/>
                <a:gd name="connsiteY6" fmla="*/ 681038 h 681038"/>
                <a:gd name="connsiteX7" fmla="*/ 0 w 166687"/>
                <a:gd name="connsiteY7" fmla="*/ 569122 h 68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687" h="681038">
                  <a:moveTo>
                    <a:pt x="0" y="569122"/>
                  </a:moveTo>
                  <a:lnTo>
                    <a:pt x="54768" y="566738"/>
                  </a:lnTo>
                  <a:cubicBezTo>
                    <a:pt x="53974" y="375444"/>
                    <a:pt x="53181" y="191294"/>
                    <a:pt x="52387" y="0"/>
                  </a:cubicBezTo>
                  <a:lnTo>
                    <a:pt x="109536" y="0"/>
                  </a:lnTo>
                  <a:lnTo>
                    <a:pt x="111918" y="566738"/>
                  </a:lnTo>
                  <a:lnTo>
                    <a:pt x="166687" y="566738"/>
                  </a:lnTo>
                  <a:lnTo>
                    <a:pt x="83343" y="681038"/>
                  </a:lnTo>
                  <a:lnTo>
                    <a:pt x="0" y="569122"/>
                  </a:lnTo>
                  <a:close/>
                </a:path>
              </a:pathLst>
            </a:custGeom>
            <a:solidFill>
              <a:schemeClr val="tx1"/>
            </a:solidFill>
            <a:ln>
              <a:noFill/>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grpSp>
      <p:cxnSp>
        <p:nvCxnSpPr>
          <p:cNvPr id="9" name="Straight Arrow Connector 8"/>
          <p:cNvCxnSpPr/>
          <p:nvPr/>
        </p:nvCxnSpPr>
        <p:spPr bwMode="auto">
          <a:xfrm>
            <a:off x="7848600" y="2133600"/>
            <a:ext cx="152400" cy="914400"/>
          </a:xfrm>
          <a:prstGeom prst="straightConnector1">
            <a:avLst/>
          </a:prstGeom>
          <a:solidFill>
            <a:srgbClr val="70899B">
              <a:alpha val="39999"/>
            </a:srgbClr>
          </a:solidFill>
          <a:ln>
            <a:noFill/>
            <a:tailEnd type="arrow"/>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1" name="Group 10"/>
          <p:cNvGrpSpPr/>
          <p:nvPr/>
        </p:nvGrpSpPr>
        <p:grpSpPr>
          <a:xfrm>
            <a:off x="0" y="3657600"/>
            <a:ext cx="9144000" cy="2209800"/>
            <a:chOff x="0" y="3657600"/>
            <a:chExt cx="9144000" cy="2209800"/>
          </a:xfrm>
        </p:grpSpPr>
        <p:sp>
          <p:nvSpPr>
            <p:cNvPr id="7" name="Title 1"/>
            <p:cNvSpPr txBox="1">
              <a:spLocks/>
            </p:cNvSpPr>
            <p:nvPr/>
          </p:nvSpPr>
          <p:spPr bwMode="auto">
            <a:xfrm>
              <a:off x="0" y="3657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rgbClr val="70899B"/>
                  </a:solidFill>
                  <a:latin typeface="+mj-lt"/>
                  <a:ea typeface="+mj-ea"/>
                  <a:cs typeface="+mj-cs"/>
                </a:defRPr>
              </a:lvl1pPr>
              <a:lvl2pPr algn="l" rtl="0" eaLnBrk="1" fontAlgn="base" hangingPunct="1">
                <a:spcBef>
                  <a:spcPct val="0"/>
                </a:spcBef>
                <a:spcAft>
                  <a:spcPct val="0"/>
                </a:spcAft>
                <a:defRPr sz="3600">
                  <a:solidFill>
                    <a:srgbClr val="70899B"/>
                  </a:solidFill>
                  <a:latin typeface="Arial" charset="0"/>
                  <a:cs typeface="Arial" charset="0"/>
                </a:defRPr>
              </a:lvl2pPr>
              <a:lvl3pPr algn="l" rtl="0" eaLnBrk="1" fontAlgn="base" hangingPunct="1">
                <a:spcBef>
                  <a:spcPct val="0"/>
                </a:spcBef>
                <a:spcAft>
                  <a:spcPct val="0"/>
                </a:spcAft>
                <a:defRPr sz="3600">
                  <a:solidFill>
                    <a:srgbClr val="70899B"/>
                  </a:solidFill>
                  <a:latin typeface="Arial" charset="0"/>
                  <a:cs typeface="Arial" charset="0"/>
                </a:defRPr>
              </a:lvl3pPr>
              <a:lvl4pPr algn="l" rtl="0" eaLnBrk="1" fontAlgn="base" hangingPunct="1">
                <a:spcBef>
                  <a:spcPct val="0"/>
                </a:spcBef>
                <a:spcAft>
                  <a:spcPct val="0"/>
                </a:spcAft>
                <a:defRPr sz="3600">
                  <a:solidFill>
                    <a:srgbClr val="70899B"/>
                  </a:solidFill>
                  <a:latin typeface="Arial" charset="0"/>
                  <a:cs typeface="Arial" charset="0"/>
                </a:defRPr>
              </a:lvl4pPr>
              <a:lvl5pPr algn="l" rtl="0" eaLnBrk="1" fontAlgn="base" hangingPunct="1">
                <a:spcBef>
                  <a:spcPct val="0"/>
                </a:spcBef>
                <a:spcAft>
                  <a:spcPct val="0"/>
                </a:spcAft>
                <a:defRPr sz="3600">
                  <a:solidFill>
                    <a:srgbClr val="70899B"/>
                  </a:solidFill>
                  <a:latin typeface="Arial" charset="0"/>
                  <a:cs typeface="Arial" charset="0"/>
                </a:defRPr>
              </a:lvl5pPr>
              <a:lvl6pPr marL="457200" algn="l" rtl="0" eaLnBrk="1" fontAlgn="base" hangingPunct="1">
                <a:spcBef>
                  <a:spcPct val="0"/>
                </a:spcBef>
                <a:spcAft>
                  <a:spcPct val="0"/>
                </a:spcAft>
                <a:defRPr sz="3600">
                  <a:solidFill>
                    <a:srgbClr val="70899B"/>
                  </a:solidFill>
                  <a:latin typeface="Arial" charset="0"/>
                  <a:cs typeface="Arial" charset="0"/>
                </a:defRPr>
              </a:lvl6pPr>
              <a:lvl7pPr marL="914400" algn="l" rtl="0" eaLnBrk="1" fontAlgn="base" hangingPunct="1">
                <a:spcBef>
                  <a:spcPct val="0"/>
                </a:spcBef>
                <a:spcAft>
                  <a:spcPct val="0"/>
                </a:spcAft>
                <a:defRPr sz="3600">
                  <a:solidFill>
                    <a:srgbClr val="70899B"/>
                  </a:solidFill>
                  <a:latin typeface="Arial" charset="0"/>
                  <a:cs typeface="Arial" charset="0"/>
                </a:defRPr>
              </a:lvl7pPr>
              <a:lvl8pPr marL="1371600" algn="l" rtl="0" eaLnBrk="1" fontAlgn="base" hangingPunct="1">
                <a:spcBef>
                  <a:spcPct val="0"/>
                </a:spcBef>
                <a:spcAft>
                  <a:spcPct val="0"/>
                </a:spcAft>
                <a:defRPr sz="3600">
                  <a:solidFill>
                    <a:srgbClr val="70899B"/>
                  </a:solidFill>
                  <a:latin typeface="Arial" charset="0"/>
                  <a:cs typeface="Arial" charset="0"/>
                </a:defRPr>
              </a:lvl8pPr>
              <a:lvl9pPr marL="1828800" algn="l" rtl="0" eaLnBrk="1" fontAlgn="base" hangingPunct="1">
                <a:spcBef>
                  <a:spcPct val="0"/>
                </a:spcBef>
                <a:spcAft>
                  <a:spcPct val="0"/>
                </a:spcAft>
                <a:defRPr sz="3600">
                  <a:solidFill>
                    <a:srgbClr val="70899B"/>
                  </a:solidFill>
                  <a:latin typeface="Arial" charset="0"/>
                  <a:cs typeface="Arial" charset="0"/>
                </a:defRPr>
              </a:lvl9pPr>
            </a:lstStyle>
            <a:p>
              <a:pPr algn="ctr"/>
              <a:r>
                <a:rPr lang="en-US" sz="3200" b="1" kern="0" dirty="0" smtClean="0">
                  <a:solidFill>
                    <a:schemeClr val="tx1"/>
                  </a:solidFill>
                </a:rPr>
                <a:t>COMPARED TO 2016 (DESIGNS)</a:t>
              </a:r>
              <a:endParaRPr lang="en-US" sz="1200" b="1" kern="0" dirty="0">
                <a:solidFill>
                  <a:schemeClr val="tx1"/>
                </a:solidFill>
              </a:endParaRPr>
            </a:p>
          </p:txBody>
        </p:sp>
        <p:sp>
          <p:nvSpPr>
            <p:cNvPr id="8" name="Title 1"/>
            <p:cNvSpPr txBox="1">
              <a:spLocks/>
            </p:cNvSpPr>
            <p:nvPr/>
          </p:nvSpPr>
          <p:spPr bwMode="auto">
            <a:xfrm>
              <a:off x="2867608" y="4724400"/>
              <a:ext cx="340878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rgbClr val="70899B"/>
                  </a:solidFill>
                  <a:latin typeface="+mj-lt"/>
                  <a:ea typeface="+mj-ea"/>
                  <a:cs typeface="+mj-cs"/>
                </a:defRPr>
              </a:lvl1pPr>
              <a:lvl2pPr algn="l" rtl="0" eaLnBrk="1" fontAlgn="base" hangingPunct="1">
                <a:spcBef>
                  <a:spcPct val="0"/>
                </a:spcBef>
                <a:spcAft>
                  <a:spcPct val="0"/>
                </a:spcAft>
                <a:defRPr sz="3600">
                  <a:solidFill>
                    <a:srgbClr val="70899B"/>
                  </a:solidFill>
                  <a:latin typeface="Arial" charset="0"/>
                  <a:cs typeface="Arial" charset="0"/>
                </a:defRPr>
              </a:lvl2pPr>
              <a:lvl3pPr algn="l" rtl="0" eaLnBrk="1" fontAlgn="base" hangingPunct="1">
                <a:spcBef>
                  <a:spcPct val="0"/>
                </a:spcBef>
                <a:spcAft>
                  <a:spcPct val="0"/>
                </a:spcAft>
                <a:defRPr sz="3600">
                  <a:solidFill>
                    <a:srgbClr val="70899B"/>
                  </a:solidFill>
                  <a:latin typeface="Arial" charset="0"/>
                  <a:cs typeface="Arial" charset="0"/>
                </a:defRPr>
              </a:lvl3pPr>
              <a:lvl4pPr algn="l" rtl="0" eaLnBrk="1" fontAlgn="base" hangingPunct="1">
                <a:spcBef>
                  <a:spcPct val="0"/>
                </a:spcBef>
                <a:spcAft>
                  <a:spcPct val="0"/>
                </a:spcAft>
                <a:defRPr sz="3600">
                  <a:solidFill>
                    <a:srgbClr val="70899B"/>
                  </a:solidFill>
                  <a:latin typeface="Arial" charset="0"/>
                  <a:cs typeface="Arial" charset="0"/>
                </a:defRPr>
              </a:lvl4pPr>
              <a:lvl5pPr algn="l" rtl="0" eaLnBrk="1" fontAlgn="base" hangingPunct="1">
                <a:spcBef>
                  <a:spcPct val="0"/>
                </a:spcBef>
                <a:spcAft>
                  <a:spcPct val="0"/>
                </a:spcAft>
                <a:defRPr sz="3600">
                  <a:solidFill>
                    <a:srgbClr val="70899B"/>
                  </a:solidFill>
                  <a:latin typeface="Arial" charset="0"/>
                  <a:cs typeface="Arial" charset="0"/>
                </a:defRPr>
              </a:lvl5pPr>
              <a:lvl6pPr marL="457200" algn="l" rtl="0" eaLnBrk="1" fontAlgn="base" hangingPunct="1">
                <a:spcBef>
                  <a:spcPct val="0"/>
                </a:spcBef>
                <a:spcAft>
                  <a:spcPct val="0"/>
                </a:spcAft>
                <a:defRPr sz="3600">
                  <a:solidFill>
                    <a:srgbClr val="70899B"/>
                  </a:solidFill>
                  <a:latin typeface="Arial" charset="0"/>
                  <a:cs typeface="Arial" charset="0"/>
                </a:defRPr>
              </a:lvl6pPr>
              <a:lvl7pPr marL="914400" algn="l" rtl="0" eaLnBrk="1" fontAlgn="base" hangingPunct="1">
                <a:spcBef>
                  <a:spcPct val="0"/>
                </a:spcBef>
                <a:spcAft>
                  <a:spcPct val="0"/>
                </a:spcAft>
                <a:defRPr sz="3600">
                  <a:solidFill>
                    <a:srgbClr val="70899B"/>
                  </a:solidFill>
                  <a:latin typeface="Arial" charset="0"/>
                  <a:cs typeface="Arial" charset="0"/>
                </a:defRPr>
              </a:lvl7pPr>
              <a:lvl8pPr marL="1371600" algn="l" rtl="0" eaLnBrk="1" fontAlgn="base" hangingPunct="1">
                <a:spcBef>
                  <a:spcPct val="0"/>
                </a:spcBef>
                <a:spcAft>
                  <a:spcPct val="0"/>
                </a:spcAft>
                <a:defRPr sz="3600">
                  <a:solidFill>
                    <a:srgbClr val="70899B"/>
                  </a:solidFill>
                  <a:latin typeface="Arial" charset="0"/>
                  <a:cs typeface="Arial" charset="0"/>
                </a:defRPr>
              </a:lvl8pPr>
              <a:lvl9pPr marL="1828800" algn="l" rtl="0" eaLnBrk="1" fontAlgn="base" hangingPunct="1">
                <a:spcBef>
                  <a:spcPct val="0"/>
                </a:spcBef>
                <a:spcAft>
                  <a:spcPct val="0"/>
                </a:spcAft>
                <a:defRPr sz="3600">
                  <a:solidFill>
                    <a:srgbClr val="70899B"/>
                  </a:solidFill>
                  <a:latin typeface="Arial" charset="0"/>
                  <a:cs typeface="Arial" charset="0"/>
                </a:defRPr>
              </a:lvl9pPr>
            </a:lstStyle>
            <a:p>
              <a:r>
                <a:rPr lang="en-US" sz="8000" b="1" kern="0" dirty="0" smtClean="0">
                  <a:solidFill>
                    <a:srgbClr val="72AF87"/>
                  </a:solidFill>
                </a:rPr>
                <a:t>3.8%</a:t>
              </a:r>
              <a:endParaRPr lang="en-US" sz="4000" b="1" kern="0" dirty="0">
                <a:solidFill>
                  <a:srgbClr val="72AF87"/>
                </a:solidFill>
              </a:endParaRPr>
            </a:p>
          </p:txBody>
        </p:sp>
        <p:sp>
          <p:nvSpPr>
            <p:cNvPr id="10" name="Down Arrow 2"/>
            <p:cNvSpPr/>
            <p:nvPr/>
          </p:nvSpPr>
          <p:spPr bwMode="auto">
            <a:xfrm flipH="1" flipV="1">
              <a:off x="5486400" y="4957998"/>
              <a:ext cx="173116" cy="747006"/>
            </a:xfrm>
            <a:custGeom>
              <a:avLst/>
              <a:gdLst>
                <a:gd name="connsiteX0" fmla="*/ 0 w 228600"/>
                <a:gd name="connsiteY0" fmla="*/ 571500 h 685800"/>
                <a:gd name="connsiteX1" fmla="*/ 57150 w 228600"/>
                <a:gd name="connsiteY1" fmla="*/ 571500 h 685800"/>
                <a:gd name="connsiteX2" fmla="*/ 57150 w 228600"/>
                <a:gd name="connsiteY2" fmla="*/ 0 h 685800"/>
                <a:gd name="connsiteX3" fmla="*/ 171450 w 228600"/>
                <a:gd name="connsiteY3" fmla="*/ 0 h 685800"/>
                <a:gd name="connsiteX4" fmla="*/ 171450 w 228600"/>
                <a:gd name="connsiteY4" fmla="*/ 571500 h 685800"/>
                <a:gd name="connsiteX5" fmla="*/ 228600 w 228600"/>
                <a:gd name="connsiteY5" fmla="*/ 571500 h 685800"/>
                <a:gd name="connsiteX6" fmla="*/ 114300 w 228600"/>
                <a:gd name="connsiteY6" fmla="*/ 685800 h 685800"/>
                <a:gd name="connsiteX7" fmla="*/ 0 w 228600"/>
                <a:gd name="connsiteY7" fmla="*/ 571500 h 685800"/>
                <a:gd name="connsiteX0" fmla="*/ 0 w 228600"/>
                <a:gd name="connsiteY0" fmla="*/ 571500 h 685800"/>
                <a:gd name="connsiteX1" fmla="*/ 85725 w 228600"/>
                <a:gd name="connsiteY1" fmla="*/ 571500 h 685800"/>
                <a:gd name="connsiteX2" fmla="*/ 57150 w 228600"/>
                <a:gd name="connsiteY2" fmla="*/ 0 h 685800"/>
                <a:gd name="connsiteX3" fmla="*/ 171450 w 228600"/>
                <a:gd name="connsiteY3" fmla="*/ 0 h 685800"/>
                <a:gd name="connsiteX4" fmla="*/ 171450 w 228600"/>
                <a:gd name="connsiteY4" fmla="*/ 571500 h 685800"/>
                <a:gd name="connsiteX5" fmla="*/ 228600 w 228600"/>
                <a:gd name="connsiteY5" fmla="*/ 571500 h 685800"/>
                <a:gd name="connsiteX6" fmla="*/ 114300 w 228600"/>
                <a:gd name="connsiteY6" fmla="*/ 685800 h 685800"/>
                <a:gd name="connsiteX7" fmla="*/ 0 w 228600"/>
                <a:gd name="connsiteY7" fmla="*/ 571500 h 685800"/>
                <a:gd name="connsiteX0" fmla="*/ 0 w 228600"/>
                <a:gd name="connsiteY0" fmla="*/ 573882 h 688182"/>
                <a:gd name="connsiteX1" fmla="*/ 85725 w 228600"/>
                <a:gd name="connsiteY1" fmla="*/ 573882 h 688182"/>
                <a:gd name="connsiteX2" fmla="*/ 83344 w 228600"/>
                <a:gd name="connsiteY2" fmla="*/ 0 h 688182"/>
                <a:gd name="connsiteX3" fmla="*/ 171450 w 228600"/>
                <a:gd name="connsiteY3" fmla="*/ 2382 h 688182"/>
                <a:gd name="connsiteX4" fmla="*/ 171450 w 228600"/>
                <a:gd name="connsiteY4" fmla="*/ 573882 h 688182"/>
                <a:gd name="connsiteX5" fmla="*/ 228600 w 228600"/>
                <a:gd name="connsiteY5" fmla="*/ 573882 h 688182"/>
                <a:gd name="connsiteX6" fmla="*/ 114300 w 228600"/>
                <a:gd name="connsiteY6" fmla="*/ 688182 h 688182"/>
                <a:gd name="connsiteX7" fmla="*/ 0 w 228600"/>
                <a:gd name="connsiteY7" fmla="*/ 573882 h 688182"/>
                <a:gd name="connsiteX0" fmla="*/ 0 w 228600"/>
                <a:gd name="connsiteY0" fmla="*/ 573882 h 688182"/>
                <a:gd name="connsiteX1" fmla="*/ 85725 w 228600"/>
                <a:gd name="connsiteY1" fmla="*/ 573882 h 688182"/>
                <a:gd name="connsiteX2" fmla="*/ 83344 w 228600"/>
                <a:gd name="connsiteY2" fmla="*/ 0 h 688182"/>
                <a:gd name="connsiteX3" fmla="*/ 171450 w 228600"/>
                <a:gd name="connsiteY3" fmla="*/ 2382 h 688182"/>
                <a:gd name="connsiteX4" fmla="*/ 142875 w 228600"/>
                <a:gd name="connsiteY4" fmla="*/ 573882 h 688182"/>
                <a:gd name="connsiteX5" fmla="*/ 228600 w 228600"/>
                <a:gd name="connsiteY5" fmla="*/ 573882 h 688182"/>
                <a:gd name="connsiteX6" fmla="*/ 114300 w 228600"/>
                <a:gd name="connsiteY6" fmla="*/ 688182 h 688182"/>
                <a:gd name="connsiteX7" fmla="*/ 0 w 228600"/>
                <a:gd name="connsiteY7" fmla="*/ 573882 h 688182"/>
                <a:gd name="connsiteX0" fmla="*/ 0 w 228600"/>
                <a:gd name="connsiteY0" fmla="*/ 573882 h 688182"/>
                <a:gd name="connsiteX1" fmla="*/ 85725 w 228600"/>
                <a:gd name="connsiteY1" fmla="*/ 573882 h 688182"/>
                <a:gd name="connsiteX2" fmla="*/ 83344 w 228600"/>
                <a:gd name="connsiteY2" fmla="*/ 0 h 688182"/>
                <a:gd name="connsiteX3" fmla="*/ 140493 w 228600"/>
                <a:gd name="connsiteY3" fmla="*/ 7144 h 688182"/>
                <a:gd name="connsiteX4" fmla="*/ 142875 w 228600"/>
                <a:gd name="connsiteY4" fmla="*/ 573882 h 688182"/>
                <a:gd name="connsiteX5" fmla="*/ 228600 w 228600"/>
                <a:gd name="connsiteY5" fmla="*/ 573882 h 688182"/>
                <a:gd name="connsiteX6" fmla="*/ 114300 w 228600"/>
                <a:gd name="connsiteY6" fmla="*/ 688182 h 688182"/>
                <a:gd name="connsiteX7" fmla="*/ 0 w 228600"/>
                <a:gd name="connsiteY7" fmla="*/ 573882 h 688182"/>
                <a:gd name="connsiteX0" fmla="*/ 0 w 228600"/>
                <a:gd name="connsiteY0" fmla="*/ 566738 h 681038"/>
                <a:gd name="connsiteX1" fmla="*/ 85725 w 228600"/>
                <a:gd name="connsiteY1" fmla="*/ 566738 h 681038"/>
                <a:gd name="connsiteX2" fmla="*/ 83344 w 228600"/>
                <a:gd name="connsiteY2" fmla="*/ 0 h 681038"/>
                <a:gd name="connsiteX3" fmla="*/ 140493 w 228600"/>
                <a:gd name="connsiteY3" fmla="*/ 0 h 681038"/>
                <a:gd name="connsiteX4" fmla="*/ 142875 w 228600"/>
                <a:gd name="connsiteY4" fmla="*/ 566738 h 681038"/>
                <a:gd name="connsiteX5" fmla="*/ 228600 w 228600"/>
                <a:gd name="connsiteY5" fmla="*/ 566738 h 681038"/>
                <a:gd name="connsiteX6" fmla="*/ 114300 w 228600"/>
                <a:gd name="connsiteY6" fmla="*/ 681038 h 681038"/>
                <a:gd name="connsiteX7" fmla="*/ 0 w 228600"/>
                <a:gd name="connsiteY7" fmla="*/ 566738 h 681038"/>
                <a:gd name="connsiteX0" fmla="*/ 0 w 200025"/>
                <a:gd name="connsiteY0" fmla="*/ 564357 h 681038"/>
                <a:gd name="connsiteX1" fmla="*/ 57150 w 200025"/>
                <a:gd name="connsiteY1" fmla="*/ 566738 h 681038"/>
                <a:gd name="connsiteX2" fmla="*/ 54769 w 200025"/>
                <a:gd name="connsiteY2" fmla="*/ 0 h 681038"/>
                <a:gd name="connsiteX3" fmla="*/ 111918 w 200025"/>
                <a:gd name="connsiteY3" fmla="*/ 0 h 681038"/>
                <a:gd name="connsiteX4" fmla="*/ 114300 w 200025"/>
                <a:gd name="connsiteY4" fmla="*/ 566738 h 681038"/>
                <a:gd name="connsiteX5" fmla="*/ 200025 w 200025"/>
                <a:gd name="connsiteY5" fmla="*/ 566738 h 681038"/>
                <a:gd name="connsiteX6" fmla="*/ 85725 w 200025"/>
                <a:gd name="connsiteY6" fmla="*/ 681038 h 681038"/>
                <a:gd name="connsiteX7" fmla="*/ 0 w 200025"/>
                <a:gd name="connsiteY7" fmla="*/ 564357 h 681038"/>
                <a:gd name="connsiteX0" fmla="*/ 0 w 169069"/>
                <a:gd name="connsiteY0" fmla="*/ 564357 h 681038"/>
                <a:gd name="connsiteX1" fmla="*/ 57150 w 169069"/>
                <a:gd name="connsiteY1" fmla="*/ 566738 h 681038"/>
                <a:gd name="connsiteX2" fmla="*/ 54769 w 169069"/>
                <a:gd name="connsiteY2" fmla="*/ 0 h 681038"/>
                <a:gd name="connsiteX3" fmla="*/ 111918 w 169069"/>
                <a:gd name="connsiteY3" fmla="*/ 0 h 681038"/>
                <a:gd name="connsiteX4" fmla="*/ 114300 w 169069"/>
                <a:gd name="connsiteY4" fmla="*/ 566738 h 681038"/>
                <a:gd name="connsiteX5" fmla="*/ 169069 w 169069"/>
                <a:gd name="connsiteY5" fmla="*/ 566738 h 681038"/>
                <a:gd name="connsiteX6" fmla="*/ 85725 w 169069"/>
                <a:gd name="connsiteY6" fmla="*/ 681038 h 681038"/>
                <a:gd name="connsiteX7" fmla="*/ 0 w 169069"/>
                <a:gd name="connsiteY7" fmla="*/ 564357 h 681038"/>
                <a:gd name="connsiteX0" fmla="*/ 0 w 164307"/>
                <a:gd name="connsiteY0" fmla="*/ 571501 h 681038"/>
                <a:gd name="connsiteX1" fmla="*/ 52388 w 164307"/>
                <a:gd name="connsiteY1" fmla="*/ 566738 h 681038"/>
                <a:gd name="connsiteX2" fmla="*/ 50007 w 164307"/>
                <a:gd name="connsiteY2" fmla="*/ 0 h 681038"/>
                <a:gd name="connsiteX3" fmla="*/ 107156 w 164307"/>
                <a:gd name="connsiteY3" fmla="*/ 0 h 681038"/>
                <a:gd name="connsiteX4" fmla="*/ 109538 w 164307"/>
                <a:gd name="connsiteY4" fmla="*/ 566738 h 681038"/>
                <a:gd name="connsiteX5" fmla="*/ 164307 w 164307"/>
                <a:gd name="connsiteY5" fmla="*/ 566738 h 681038"/>
                <a:gd name="connsiteX6" fmla="*/ 80963 w 164307"/>
                <a:gd name="connsiteY6" fmla="*/ 681038 h 681038"/>
                <a:gd name="connsiteX7" fmla="*/ 0 w 164307"/>
                <a:gd name="connsiteY7" fmla="*/ 571501 h 681038"/>
                <a:gd name="connsiteX0" fmla="*/ 0 w 164307"/>
                <a:gd name="connsiteY0" fmla="*/ 564358 h 681038"/>
                <a:gd name="connsiteX1" fmla="*/ 52388 w 164307"/>
                <a:gd name="connsiteY1" fmla="*/ 566738 h 681038"/>
                <a:gd name="connsiteX2" fmla="*/ 50007 w 164307"/>
                <a:gd name="connsiteY2" fmla="*/ 0 h 681038"/>
                <a:gd name="connsiteX3" fmla="*/ 107156 w 164307"/>
                <a:gd name="connsiteY3" fmla="*/ 0 h 681038"/>
                <a:gd name="connsiteX4" fmla="*/ 109538 w 164307"/>
                <a:gd name="connsiteY4" fmla="*/ 566738 h 681038"/>
                <a:gd name="connsiteX5" fmla="*/ 164307 w 164307"/>
                <a:gd name="connsiteY5" fmla="*/ 566738 h 681038"/>
                <a:gd name="connsiteX6" fmla="*/ 80963 w 164307"/>
                <a:gd name="connsiteY6" fmla="*/ 681038 h 681038"/>
                <a:gd name="connsiteX7" fmla="*/ 0 w 164307"/>
                <a:gd name="connsiteY7" fmla="*/ 564358 h 681038"/>
                <a:gd name="connsiteX0" fmla="*/ 0 w 171450"/>
                <a:gd name="connsiteY0" fmla="*/ 569121 h 681038"/>
                <a:gd name="connsiteX1" fmla="*/ 59531 w 171450"/>
                <a:gd name="connsiteY1" fmla="*/ 566738 h 681038"/>
                <a:gd name="connsiteX2" fmla="*/ 57150 w 171450"/>
                <a:gd name="connsiteY2" fmla="*/ 0 h 681038"/>
                <a:gd name="connsiteX3" fmla="*/ 114299 w 171450"/>
                <a:gd name="connsiteY3" fmla="*/ 0 h 681038"/>
                <a:gd name="connsiteX4" fmla="*/ 116681 w 171450"/>
                <a:gd name="connsiteY4" fmla="*/ 566738 h 681038"/>
                <a:gd name="connsiteX5" fmla="*/ 171450 w 171450"/>
                <a:gd name="connsiteY5" fmla="*/ 566738 h 681038"/>
                <a:gd name="connsiteX6" fmla="*/ 88106 w 171450"/>
                <a:gd name="connsiteY6" fmla="*/ 681038 h 681038"/>
                <a:gd name="connsiteX7" fmla="*/ 0 w 171450"/>
                <a:gd name="connsiteY7" fmla="*/ 569121 h 681038"/>
                <a:gd name="connsiteX0" fmla="*/ 0 w 166687"/>
                <a:gd name="connsiteY0" fmla="*/ 576265 h 681038"/>
                <a:gd name="connsiteX1" fmla="*/ 54768 w 166687"/>
                <a:gd name="connsiteY1" fmla="*/ 566738 h 681038"/>
                <a:gd name="connsiteX2" fmla="*/ 52387 w 166687"/>
                <a:gd name="connsiteY2" fmla="*/ 0 h 681038"/>
                <a:gd name="connsiteX3" fmla="*/ 109536 w 166687"/>
                <a:gd name="connsiteY3" fmla="*/ 0 h 681038"/>
                <a:gd name="connsiteX4" fmla="*/ 111918 w 166687"/>
                <a:gd name="connsiteY4" fmla="*/ 566738 h 681038"/>
                <a:gd name="connsiteX5" fmla="*/ 166687 w 166687"/>
                <a:gd name="connsiteY5" fmla="*/ 566738 h 681038"/>
                <a:gd name="connsiteX6" fmla="*/ 83343 w 166687"/>
                <a:gd name="connsiteY6" fmla="*/ 681038 h 681038"/>
                <a:gd name="connsiteX7" fmla="*/ 0 w 166687"/>
                <a:gd name="connsiteY7" fmla="*/ 576265 h 681038"/>
                <a:gd name="connsiteX0" fmla="*/ 0 w 166687"/>
                <a:gd name="connsiteY0" fmla="*/ 569122 h 681038"/>
                <a:gd name="connsiteX1" fmla="*/ 54768 w 166687"/>
                <a:gd name="connsiteY1" fmla="*/ 566738 h 681038"/>
                <a:gd name="connsiteX2" fmla="*/ 52387 w 166687"/>
                <a:gd name="connsiteY2" fmla="*/ 0 h 681038"/>
                <a:gd name="connsiteX3" fmla="*/ 109536 w 166687"/>
                <a:gd name="connsiteY3" fmla="*/ 0 h 681038"/>
                <a:gd name="connsiteX4" fmla="*/ 111918 w 166687"/>
                <a:gd name="connsiteY4" fmla="*/ 566738 h 681038"/>
                <a:gd name="connsiteX5" fmla="*/ 166687 w 166687"/>
                <a:gd name="connsiteY5" fmla="*/ 566738 h 681038"/>
                <a:gd name="connsiteX6" fmla="*/ 83343 w 166687"/>
                <a:gd name="connsiteY6" fmla="*/ 681038 h 681038"/>
                <a:gd name="connsiteX7" fmla="*/ 0 w 166687"/>
                <a:gd name="connsiteY7" fmla="*/ 569122 h 68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687" h="681038">
                  <a:moveTo>
                    <a:pt x="0" y="569122"/>
                  </a:moveTo>
                  <a:lnTo>
                    <a:pt x="54768" y="566738"/>
                  </a:lnTo>
                  <a:cubicBezTo>
                    <a:pt x="53974" y="375444"/>
                    <a:pt x="53181" y="191294"/>
                    <a:pt x="52387" y="0"/>
                  </a:cubicBezTo>
                  <a:lnTo>
                    <a:pt x="109536" y="0"/>
                  </a:lnTo>
                  <a:lnTo>
                    <a:pt x="111918" y="566738"/>
                  </a:lnTo>
                  <a:lnTo>
                    <a:pt x="166687" y="566738"/>
                  </a:lnTo>
                  <a:lnTo>
                    <a:pt x="83343" y="681038"/>
                  </a:lnTo>
                  <a:lnTo>
                    <a:pt x="0" y="569122"/>
                  </a:lnTo>
                  <a:close/>
                </a:path>
              </a:pathLst>
            </a:custGeom>
            <a:solidFill>
              <a:schemeClr val="tx1"/>
            </a:solidFill>
            <a:ln>
              <a:noFill/>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grpSp>
    </p:spTree>
    <p:extLst>
      <p:ext uri="{BB962C8B-B14F-4D97-AF65-F5344CB8AC3E}">
        <p14:creationId xmlns:p14="http://schemas.microsoft.com/office/powerpoint/2010/main" val="319667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dirty="0" smtClean="0"/>
              <a:t>2017 – Top Classes in International Registrations</a:t>
            </a:r>
            <a:endParaRPr lang="en-US" sz="3000" b="1" dirty="0"/>
          </a:p>
        </p:txBody>
      </p:sp>
      <p:pic>
        <p:nvPicPr>
          <p:cNvPr id="4098" name="Picture 2" descr="\\wipogvafs01\redirected$\asher\Documents\Study Visits\Ghana\Top5Class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179637"/>
            <a:ext cx="8885640" cy="2689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732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52400"/>
            <a:ext cx="8229600" cy="1143000"/>
          </a:xfrm>
        </p:spPr>
        <p:txBody>
          <a:bodyPr/>
          <a:lstStyle/>
          <a:p>
            <a:r>
              <a:rPr lang="fr-CH" altLang="en-US" sz="3000" b="1" dirty="0" err="1" smtClean="0"/>
              <a:t>Industrial</a:t>
            </a:r>
            <a:r>
              <a:rPr lang="fr-CH" altLang="en-US" sz="3000" b="1" dirty="0" smtClean="0"/>
              <a:t> Designs</a:t>
            </a:r>
            <a:endParaRPr lang="en-US" altLang="en-US" sz="3000" b="1" dirty="0" smtClean="0"/>
          </a:p>
        </p:txBody>
      </p:sp>
      <p:sp>
        <p:nvSpPr>
          <p:cNvPr id="4102" name="Rectangle 6"/>
          <p:cNvSpPr>
            <a:spLocks noChangeArrowheads="1"/>
          </p:cNvSpPr>
          <p:nvPr/>
        </p:nvSpPr>
        <p:spPr bwMode="auto">
          <a:xfrm>
            <a:off x="1345200" y="3913188"/>
            <a:ext cx="1483519"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Blip>
                <a:blip r:embed="rId3"/>
              </a:buBlip>
              <a:defRPr sz="2400">
                <a:solidFill>
                  <a:schemeClr val="tx1"/>
                </a:solidFill>
                <a:latin typeface="Arial" charset="0"/>
                <a:cs typeface="Arial" charset="0"/>
              </a:defRPr>
            </a:lvl1pPr>
            <a:lvl2pPr marL="742950" indent="-285750" algn="l" eaLnBrk="0" hangingPunct="0">
              <a:spcBef>
                <a:spcPct val="20000"/>
              </a:spcBef>
              <a:buBlip>
                <a:blip r:embed="rId3"/>
              </a:buBlip>
              <a:defRPr sz="2400">
                <a:solidFill>
                  <a:schemeClr val="tx1"/>
                </a:solidFill>
                <a:latin typeface="Arial" charset="0"/>
                <a:cs typeface="Arial" charset="0"/>
              </a:defRPr>
            </a:lvl2pPr>
            <a:lvl3pPr marL="1143000" indent="-228600" algn="l" eaLnBrk="0" hangingPunct="0">
              <a:spcBef>
                <a:spcPct val="20000"/>
              </a:spcBef>
              <a:buBlip>
                <a:blip r:embed="rId3"/>
              </a:buBlip>
              <a:defRPr sz="2400">
                <a:solidFill>
                  <a:schemeClr val="tx1"/>
                </a:solidFill>
                <a:latin typeface="Arial" charset="0"/>
                <a:cs typeface="Arial" charset="0"/>
              </a:defRPr>
            </a:lvl3pPr>
            <a:lvl4pPr marL="1600200" indent="-228600" algn="l" eaLnBrk="0" hangingPunct="0">
              <a:spcBef>
                <a:spcPct val="20000"/>
              </a:spcBef>
              <a:buBlip>
                <a:blip r:embed="rId3"/>
              </a:buBlip>
              <a:defRPr sz="2400">
                <a:solidFill>
                  <a:schemeClr val="tx1"/>
                </a:solidFill>
                <a:latin typeface="Arial" charset="0"/>
                <a:cs typeface="Arial" charset="0"/>
              </a:defRPr>
            </a:lvl4pPr>
            <a:lvl5pPr marL="2057400" indent="-228600" algn="l" eaLnBrk="0" hangingPunct="0">
              <a:spcBef>
                <a:spcPct val="20000"/>
              </a:spcBef>
              <a:buBlip>
                <a:blip r:embed="rId3"/>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3"/>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3"/>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3"/>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3"/>
              </a:buBlip>
              <a:defRPr sz="2400">
                <a:solidFill>
                  <a:schemeClr val="tx1"/>
                </a:solidFill>
                <a:latin typeface="Arial" charset="0"/>
                <a:cs typeface="Arial" charset="0"/>
              </a:defRPr>
            </a:lvl9pPr>
          </a:lstStyle>
          <a:p>
            <a:pPr algn="ctr" eaLnBrk="1" hangingPunct="1">
              <a:spcBef>
                <a:spcPct val="50000"/>
              </a:spcBef>
              <a:buFontTx/>
              <a:buNone/>
            </a:pPr>
            <a:r>
              <a:rPr lang="fr-CH" altLang="en-US" sz="1200" b="1" dirty="0" smtClean="0">
                <a:latin typeface="Calibri" pitchFamily="34" charset="0"/>
              </a:rPr>
              <a:t>DM/097114</a:t>
            </a:r>
            <a:endParaRPr lang="fr-CH" altLang="en-US" sz="1200" b="1" dirty="0">
              <a:latin typeface="Calibri" pitchFamily="34" charset="0"/>
            </a:endParaRPr>
          </a:p>
        </p:txBody>
      </p:sp>
      <p:pic>
        <p:nvPicPr>
          <p:cNvPr id="1026" name="Picture 2" descr="D:\Users\tamamushi\Desktop\s001_001RYHZI7MB.jpg"/>
          <p:cNvPicPr>
            <a:picLocks noChangeAspect="1" noChangeArrowheads="1"/>
          </p:cNvPicPr>
          <p:nvPr/>
        </p:nvPicPr>
        <p:blipFill rotWithShape="1">
          <a:blip r:embed="rId4">
            <a:extLst>
              <a:ext uri="{28A0092B-C50C-407E-A947-70E740481C1C}">
                <a14:useLocalDpi xmlns:a14="http://schemas.microsoft.com/office/drawing/2010/main" val="0"/>
              </a:ext>
            </a:extLst>
          </a:blip>
          <a:srcRect t="6512"/>
          <a:stretch/>
        </p:blipFill>
        <p:spPr bwMode="auto">
          <a:xfrm>
            <a:off x="440118" y="1255874"/>
            <a:ext cx="3293682" cy="247792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Users\tamamushi\Desktop\s001_001OKT3QRNX.jpg"/>
          <p:cNvPicPr>
            <a:picLocks noChangeAspect="1" noChangeArrowheads="1"/>
          </p:cNvPicPr>
          <p:nvPr/>
        </p:nvPicPr>
        <p:blipFill rotWithShape="1">
          <a:blip r:embed="rId5">
            <a:extLst>
              <a:ext uri="{28A0092B-C50C-407E-A947-70E740481C1C}">
                <a14:useLocalDpi xmlns:a14="http://schemas.microsoft.com/office/drawing/2010/main" val="0"/>
              </a:ext>
            </a:extLst>
          </a:blip>
          <a:srcRect t="6216"/>
          <a:stretch/>
        </p:blipFill>
        <p:spPr bwMode="auto">
          <a:xfrm>
            <a:off x="4796227" y="1255874"/>
            <a:ext cx="1528373" cy="260620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6"/>
          <p:cNvSpPr>
            <a:spLocks noChangeArrowheads="1"/>
          </p:cNvSpPr>
          <p:nvPr/>
        </p:nvSpPr>
        <p:spPr bwMode="auto">
          <a:xfrm>
            <a:off x="4796227" y="3913188"/>
            <a:ext cx="1483519"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Blip>
                <a:blip r:embed="rId3"/>
              </a:buBlip>
              <a:defRPr sz="2400">
                <a:solidFill>
                  <a:schemeClr val="tx1"/>
                </a:solidFill>
                <a:latin typeface="Arial" charset="0"/>
                <a:cs typeface="Arial" charset="0"/>
              </a:defRPr>
            </a:lvl1pPr>
            <a:lvl2pPr marL="742950" indent="-285750" algn="l" eaLnBrk="0" hangingPunct="0">
              <a:spcBef>
                <a:spcPct val="20000"/>
              </a:spcBef>
              <a:buBlip>
                <a:blip r:embed="rId3"/>
              </a:buBlip>
              <a:defRPr sz="2400">
                <a:solidFill>
                  <a:schemeClr val="tx1"/>
                </a:solidFill>
                <a:latin typeface="Arial" charset="0"/>
                <a:cs typeface="Arial" charset="0"/>
              </a:defRPr>
            </a:lvl2pPr>
            <a:lvl3pPr marL="1143000" indent="-228600" algn="l" eaLnBrk="0" hangingPunct="0">
              <a:spcBef>
                <a:spcPct val="20000"/>
              </a:spcBef>
              <a:buBlip>
                <a:blip r:embed="rId3"/>
              </a:buBlip>
              <a:defRPr sz="2400">
                <a:solidFill>
                  <a:schemeClr val="tx1"/>
                </a:solidFill>
                <a:latin typeface="Arial" charset="0"/>
                <a:cs typeface="Arial" charset="0"/>
              </a:defRPr>
            </a:lvl3pPr>
            <a:lvl4pPr marL="1600200" indent="-228600" algn="l" eaLnBrk="0" hangingPunct="0">
              <a:spcBef>
                <a:spcPct val="20000"/>
              </a:spcBef>
              <a:buBlip>
                <a:blip r:embed="rId3"/>
              </a:buBlip>
              <a:defRPr sz="2400">
                <a:solidFill>
                  <a:schemeClr val="tx1"/>
                </a:solidFill>
                <a:latin typeface="Arial" charset="0"/>
                <a:cs typeface="Arial" charset="0"/>
              </a:defRPr>
            </a:lvl4pPr>
            <a:lvl5pPr marL="2057400" indent="-228600" algn="l" eaLnBrk="0" hangingPunct="0">
              <a:spcBef>
                <a:spcPct val="20000"/>
              </a:spcBef>
              <a:buBlip>
                <a:blip r:embed="rId3"/>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3"/>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3"/>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3"/>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3"/>
              </a:buBlip>
              <a:defRPr sz="2400">
                <a:solidFill>
                  <a:schemeClr val="tx1"/>
                </a:solidFill>
                <a:latin typeface="Arial" charset="0"/>
                <a:cs typeface="Arial" charset="0"/>
              </a:defRPr>
            </a:lvl9pPr>
          </a:lstStyle>
          <a:p>
            <a:pPr algn="ctr" eaLnBrk="1" hangingPunct="1">
              <a:spcBef>
                <a:spcPct val="50000"/>
              </a:spcBef>
              <a:buFontTx/>
              <a:buNone/>
            </a:pPr>
            <a:r>
              <a:rPr lang="fr-CH" altLang="en-US" sz="1200" b="1" dirty="0" smtClean="0">
                <a:latin typeface="Calibri" pitchFamily="34" charset="0"/>
              </a:rPr>
              <a:t>DM/090520</a:t>
            </a:r>
            <a:endParaRPr lang="fr-CH" altLang="en-US" sz="1200" b="1" dirty="0">
              <a:latin typeface="Calibri" pitchFamily="34" charset="0"/>
            </a:endParaRPr>
          </a:p>
        </p:txBody>
      </p:sp>
      <p:pic>
        <p:nvPicPr>
          <p:cNvPr id="1028" name="Picture 4" descr="D:\Users\tamamushi\Desktop\s003_007.jpg"/>
          <p:cNvPicPr>
            <a:picLocks noChangeAspect="1" noChangeArrowheads="1"/>
          </p:cNvPicPr>
          <p:nvPr/>
        </p:nvPicPr>
        <p:blipFill rotWithShape="1">
          <a:blip r:embed="rId6">
            <a:extLst>
              <a:ext uri="{28A0092B-C50C-407E-A947-70E740481C1C}">
                <a14:useLocalDpi xmlns:a14="http://schemas.microsoft.com/office/drawing/2010/main" val="0"/>
              </a:ext>
            </a:extLst>
          </a:blip>
          <a:srcRect t="4478"/>
          <a:stretch/>
        </p:blipFill>
        <p:spPr bwMode="auto">
          <a:xfrm>
            <a:off x="6019801" y="3435624"/>
            <a:ext cx="2438400" cy="253607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6"/>
          <p:cNvSpPr>
            <a:spLocks noChangeArrowheads="1"/>
          </p:cNvSpPr>
          <p:nvPr/>
        </p:nvSpPr>
        <p:spPr bwMode="auto">
          <a:xfrm>
            <a:off x="5914178" y="5956773"/>
            <a:ext cx="1483519"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Blip>
                <a:blip r:embed="rId3"/>
              </a:buBlip>
              <a:defRPr sz="2400">
                <a:solidFill>
                  <a:schemeClr val="tx1"/>
                </a:solidFill>
                <a:latin typeface="Arial" charset="0"/>
                <a:cs typeface="Arial" charset="0"/>
              </a:defRPr>
            </a:lvl1pPr>
            <a:lvl2pPr marL="742950" indent="-285750" algn="l" eaLnBrk="0" hangingPunct="0">
              <a:spcBef>
                <a:spcPct val="20000"/>
              </a:spcBef>
              <a:buBlip>
                <a:blip r:embed="rId3"/>
              </a:buBlip>
              <a:defRPr sz="2400">
                <a:solidFill>
                  <a:schemeClr val="tx1"/>
                </a:solidFill>
                <a:latin typeface="Arial" charset="0"/>
                <a:cs typeface="Arial" charset="0"/>
              </a:defRPr>
            </a:lvl2pPr>
            <a:lvl3pPr marL="1143000" indent="-228600" algn="l" eaLnBrk="0" hangingPunct="0">
              <a:spcBef>
                <a:spcPct val="20000"/>
              </a:spcBef>
              <a:buBlip>
                <a:blip r:embed="rId3"/>
              </a:buBlip>
              <a:defRPr sz="2400">
                <a:solidFill>
                  <a:schemeClr val="tx1"/>
                </a:solidFill>
                <a:latin typeface="Arial" charset="0"/>
                <a:cs typeface="Arial" charset="0"/>
              </a:defRPr>
            </a:lvl3pPr>
            <a:lvl4pPr marL="1600200" indent="-228600" algn="l" eaLnBrk="0" hangingPunct="0">
              <a:spcBef>
                <a:spcPct val="20000"/>
              </a:spcBef>
              <a:buBlip>
                <a:blip r:embed="rId3"/>
              </a:buBlip>
              <a:defRPr sz="2400">
                <a:solidFill>
                  <a:schemeClr val="tx1"/>
                </a:solidFill>
                <a:latin typeface="Arial" charset="0"/>
                <a:cs typeface="Arial" charset="0"/>
              </a:defRPr>
            </a:lvl4pPr>
            <a:lvl5pPr marL="2057400" indent="-228600" algn="l" eaLnBrk="0" hangingPunct="0">
              <a:spcBef>
                <a:spcPct val="20000"/>
              </a:spcBef>
              <a:buBlip>
                <a:blip r:embed="rId3"/>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3"/>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3"/>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3"/>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3"/>
              </a:buBlip>
              <a:defRPr sz="2400">
                <a:solidFill>
                  <a:schemeClr val="tx1"/>
                </a:solidFill>
                <a:latin typeface="Arial" charset="0"/>
                <a:cs typeface="Arial" charset="0"/>
              </a:defRPr>
            </a:lvl9pPr>
          </a:lstStyle>
          <a:p>
            <a:pPr algn="ctr" eaLnBrk="1" hangingPunct="1">
              <a:spcBef>
                <a:spcPct val="50000"/>
              </a:spcBef>
              <a:buFontTx/>
              <a:buNone/>
            </a:pPr>
            <a:r>
              <a:rPr lang="fr-CH" altLang="en-US" sz="1200" b="1" dirty="0" smtClean="0">
                <a:latin typeface="Calibri" pitchFamily="34" charset="0"/>
              </a:rPr>
              <a:t>DM/097600</a:t>
            </a:r>
            <a:endParaRPr lang="fr-CH" altLang="en-US" sz="1200" b="1" dirty="0">
              <a:latin typeface="Calibri" pitchFamily="34" charset="0"/>
            </a:endParaRPr>
          </a:p>
        </p:txBody>
      </p:sp>
      <p:pic>
        <p:nvPicPr>
          <p:cNvPr id="14" name="Picture 4" descr="http://www.wipo.int/idpub/16_2014/083330/m001_0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15903" y="3435623"/>
            <a:ext cx="1174916" cy="2866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6"/>
          <p:cNvSpPr>
            <a:spLocks noChangeArrowheads="1"/>
          </p:cNvSpPr>
          <p:nvPr/>
        </p:nvSpPr>
        <p:spPr bwMode="auto">
          <a:xfrm>
            <a:off x="3088481" y="6351588"/>
            <a:ext cx="1483519"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Blip>
                <a:blip r:embed="rId3"/>
              </a:buBlip>
              <a:defRPr sz="2400">
                <a:solidFill>
                  <a:schemeClr val="tx1"/>
                </a:solidFill>
                <a:latin typeface="Arial" charset="0"/>
                <a:cs typeface="Arial" charset="0"/>
              </a:defRPr>
            </a:lvl1pPr>
            <a:lvl2pPr marL="742950" indent="-285750" algn="l" eaLnBrk="0" hangingPunct="0">
              <a:spcBef>
                <a:spcPct val="20000"/>
              </a:spcBef>
              <a:buBlip>
                <a:blip r:embed="rId3"/>
              </a:buBlip>
              <a:defRPr sz="2400">
                <a:solidFill>
                  <a:schemeClr val="tx1"/>
                </a:solidFill>
                <a:latin typeface="Arial" charset="0"/>
                <a:cs typeface="Arial" charset="0"/>
              </a:defRPr>
            </a:lvl2pPr>
            <a:lvl3pPr marL="1143000" indent="-228600" algn="l" eaLnBrk="0" hangingPunct="0">
              <a:spcBef>
                <a:spcPct val="20000"/>
              </a:spcBef>
              <a:buBlip>
                <a:blip r:embed="rId3"/>
              </a:buBlip>
              <a:defRPr sz="2400">
                <a:solidFill>
                  <a:schemeClr val="tx1"/>
                </a:solidFill>
                <a:latin typeface="Arial" charset="0"/>
                <a:cs typeface="Arial" charset="0"/>
              </a:defRPr>
            </a:lvl3pPr>
            <a:lvl4pPr marL="1600200" indent="-228600" algn="l" eaLnBrk="0" hangingPunct="0">
              <a:spcBef>
                <a:spcPct val="20000"/>
              </a:spcBef>
              <a:buBlip>
                <a:blip r:embed="rId3"/>
              </a:buBlip>
              <a:defRPr sz="2400">
                <a:solidFill>
                  <a:schemeClr val="tx1"/>
                </a:solidFill>
                <a:latin typeface="Arial" charset="0"/>
                <a:cs typeface="Arial" charset="0"/>
              </a:defRPr>
            </a:lvl4pPr>
            <a:lvl5pPr marL="2057400" indent="-228600" algn="l" eaLnBrk="0" hangingPunct="0">
              <a:spcBef>
                <a:spcPct val="20000"/>
              </a:spcBef>
              <a:buBlip>
                <a:blip r:embed="rId3"/>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3"/>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3"/>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3"/>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3"/>
              </a:buBlip>
              <a:defRPr sz="2400">
                <a:solidFill>
                  <a:schemeClr val="tx1"/>
                </a:solidFill>
                <a:latin typeface="Arial" charset="0"/>
                <a:cs typeface="Arial" charset="0"/>
              </a:defRPr>
            </a:lvl9pPr>
          </a:lstStyle>
          <a:p>
            <a:pPr algn="ctr" eaLnBrk="1" hangingPunct="1">
              <a:spcBef>
                <a:spcPct val="50000"/>
              </a:spcBef>
              <a:buFontTx/>
              <a:buNone/>
            </a:pPr>
            <a:r>
              <a:rPr lang="fr-CH" altLang="en-US" sz="1200" b="1" dirty="0">
                <a:latin typeface="Calibri" pitchFamily="34" charset="0"/>
              </a:rPr>
              <a:t>DM/083330</a:t>
            </a:r>
          </a:p>
        </p:txBody>
      </p:sp>
    </p:spTree>
    <p:extLst>
      <p:ext uri="{BB962C8B-B14F-4D97-AF65-F5344CB8AC3E}">
        <p14:creationId xmlns:p14="http://schemas.microsoft.com/office/powerpoint/2010/main" val="37747201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8" y="457200"/>
            <a:ext cx="8856662" cy="639763"/>
          </a:xfrm>
        </p:spPr>
        <p:txBody>
          <a:bodyPr>
            <a:normAutofit fontScale="90000"/>
          </a:bodyPr>
          <a:lstStyle/>
          <a:p>
            <a:pPr>
              <a:defRPr/>
            </a:pPr>
            <a:r>
              <a:rPr lang="en-US" sz="3000" b="1" kern="1200" dirty="0" smtClean="0">
                <a:solidFill>
                  <a:srgbClr val="002060"/>
                </a:solidFill>
                <a:latin typeface="Calibri" panose="020F0502020204030204" pitchFamily="34" charset="0"/>
                <a:ea typeface="+mn-ea"/>
                <a:cs typeface="+mn-cs"/>
              </a:rPr>
              <a:t/>
            </a:r>
            <a:br>
              <a:rPr lang="en-US" sz="3000" b="1" kern="1200" dirty="0" smtClean="0">
                <a:solidFill>
                  <a:srgbClr val="002060"/>
                </a:solidFill>
                <a:latin typeface="Calibri" panose="020F0502020204030204" pitchFamily="34" charset="0"/>
                <a:ea typeface="+mn-ea"/>
                <a:cs typeface="+mn-cs"/>
              </a:rPr>
            </a:br>
            <a:r>
              <a:rPr lang="en-US" sz="3300" b="1" dirty="0"/>
              <a:t>International Registrations Recorded </a:t>
            </a:r>
            <a:r>
              <a:rPr lang="en-US" sz="3300" b="1" dirty="0" smtClean="0"/>
              <a:t>2010-2017 </a:t>
            </a:r>
            <a:br>
              <a:rPr lang="en-US" sz="3300" b="1" dirty="0" smtClean="0"/>
            </a:br>
            <a:endParaRPr lang="en-US" sz="3300" b="1" dirty="0"/>
          </a:p>
        </p:txBody>
      </p:sp>
      <p:graphicFrame>
        <p:nvGraphicFramePr>
          <p:cNvPr id="7" name="Table 6"/>
          <p:cNvGraphicFramePr>
            <a:graphicFrameLocks noGrp="1"/>
          </p:cNvGraphicFramePr>
          <p:nvPr>
            <p:extLst>
              <p:ext uri="{D42A27DB-BD31-4B8C-83A1-F6EECF244321}">
                <p14:modId xmlns:p14="http://schemas.microsoft.com/office/powerpoint/2010/main" val="969533441"/>
              </p:ext>
            </p:extLst>
          </p:nvPr>
        </p:nvGraphicFramePr>
        <p:xfrm>
          <a:off x="812800" y="4724400"/>
          <a:ext cx="6421437" cy="1390650"/>
        </p:xfrm>
        <a:graphic>
          <a:graphicData uri="http://schemas.openxmlformats.org/drawingml/2006/table">
            <a:tbl>
              <a:tblPr>
                <a:tableStyleId>{5C22544A-7EE6-4342-B048-85BDC9FD1C3A}</a:tableStyleId>
              </a:tblPr>
              <a:tblGrid>
                <a:gridCol w="825370"/>
                <a:gridCol w="761878"/>
                <a:gridCol w="761878"/>
                <a:gridCol w="656825"/>
                <a:gridCol w="734789"/>
                <a:gridCol w="667988"/>
                <a:gridCol w="734789"/>
                <a:gridCol w="638960"/>
                <a:gridCol w="638960"/>
              </a:tblGrid>
              <a:tr h="771532">
                <a:tc>
                  <a:txBody>
                    <a:bodyPr/>
                    <a:lstStyle/>
                    <a:p>
                      <a:pPr algn="l" fontAlgn="b"/>
                      <a:endParaRPr lang="en-US" sz="1000" u="none" strike="noStrike" dirty="0" smtClean="0">
                        <a:effectLst/>
                      </a:endParaRPr>
                    </a:p>
                    <a:p>
                      <a:pPr algn="l" fontAlgn="b"/>
                      <a:r>
                        <a:rPr lang="en-US" sz="1000" u="none" strike="noStrike" dirty="0" smtClean="0">
                          <a:effectLst/>
                        </a:rPr>
                        <a:t>International</a:t>
                      </a:r>
                      <a:r>
                        <a:rPr lang="en-US" sz="1000" u="none" strike="noStrike" baseline="0" dirty="0" smtClean="0">
                          <a:effectLst/>
                        </a:rPr>
                        <a:t> </a:t>
                      </a:r>
                      <a:r>
                        <a:rPr lang="en-US" sz="1000" u="none" strike="noStrike" dirty="0" smtClean="0">
                          <a:effectLst/>
                        </a:rPr>
                        <a:t>Registrations </a:t>
                      </a:r>
                      <a:r>
                        <a:rPr lang="en-US" sz="1000" u="none" strike="noStrike" dirty="0">
                          <a:effectLst/>
                        </a:rPr>
                        <a:t>Recorded</a:t>
                      </a:r>
                      <a:endParaRPr lang="en-US" sz="1000" b="0" i="0" u="none" strike="noStrike" dirty="0">
                        <a:solidFill>
                          <a:srgbClr val="000000"/>
                        </a:solidFill>
                        <a:effectLst/>
                        <a:latin typeface="Arial"/>
                      </a:endParaRPr>
                    </a:p>
                  </a:txBody>
                  <a:tcPr marL="9450" marR="9450" marT="946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b"/>
                      <a:endParaRPr lang="en-US" sz="1000" u="none" strike="noStrike" dirty="0" smtClean="0">
                        <a:effectLst/>
                      </a:endParaRPr>
                    </a:p>
                    <a:p>
                      <a:pPr algn="just" fontAlgn="b"/>
                      <a:endParaRPr lang="en-US" sz="1000" u="none" strike="noStrike" dirty="0" smtClean="0">
                        <a:effectLst/>
                      </a:endParaRPr>
                    </a:p>
                    <a:p>
                      <a:pPr algn="just" fontAlgn="b"/>
                      <a:endParaRPr lang="en-US" sz="1000" u="none" strike="noStrike" dirty="0" smtClean="0">
                        <a:effectLst/>
                      </a:endParaRPr>
                    </a:p>
                    <a:p>
                      <a:pPr algn="just" fontAlgn="b"/>
                      <a:r>
                        <a:rPr lang="en-US" sz="1000" u="none" strike="noStrike" dirty="0" smtClean="0">
                          <a:effectLst/>
                        </a:rPr>
                        <a:t>2216</a:t>
                      </a:r>
                      <a:endParaRPr lang="en-US" sz="1000" b="0" i="0" u="none" strike="noStrike" dirty="0">
                        <a:solidFill>
                          <a:srgbClr val="000000"/>
                        </a:solidFill>
                        <a:effectLst/>
                        <a:latin typeface="Arial"/>
                      </a:endParaRPr>
                    </a:p>
                  </a:txBody>
                  <a:tcPr marL="9450" marR="9450" marT="946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b"/>
                      <a:endParaRPr lang="en-US" sz="1000" u="none" strike="noStrike" dirty="0" smtClean="0">
                        <a:effectLst/>
                      </a:endParaRPr>
                    </a:p>
                    <a:p>
                      <a:pPr algn="just" fontAlgn="b"/>
                      <a:endParaRPr lang="en-US" sz="1000" u="none" strike="noStrike" dirty="0" smtClean="0">
                        <a:effectLst/>
                      </a:endParaRPr>
                    </a:p>
                    <a:p>
                      <a:pPr algn="just" fontAlgn="b"/>
                      <a:endParaRPr lang="en-US" sz="1000" u="none" strike="noStrike" dirty="0" smtClean="0">
                        <a:effectLst/>
                      </a:endParaRPr>
                    </a:p>
                    <a:p>
                      <a:pPr algn="just" fontAlgn="b"/>
                      <a:r>
                        <a:rPr lang="en-US" sz="1000" u="none" strike="noStrike" dirty="0" smtClean="0">
                          <a:effectLst/>
                        </a:rPr>
                        <a:t>2363</a:t>
                      </a:r>
                      <a:endParaRPr lang="en-US" sz="1000" b="0" i="0" u="none" strike="noStrike" dirty="0">
                        <a:solidFill>
                          <a:srgbClr val="000000"/>
                        </a:solidFill>
                        <a:effectLst/>
                        <a:latin typeface="Arial"/>
                      </a:endParaRPr>
                    </a:p>
                  </a:txBody>
                  <a:tcPr marL="9450" marR="9450" marT="946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b"/>
                      <a:endParaRPr lang="en-US" sz="1000" u="none" strike="noStrike" dirty="0" smtClean="0">
                        <a:effectLst/>
                      </a:endParaRPr>
                    </a:p>
                    <a:p>
                      <a:pPr algn="just" fontAlgn="b"/>
                      <a:endParaRPr lang="en-US" sz="1000" u="none" strike="noStrike" dirty="0" smtClean="0">
                        <a:effectLst/>
                      </a:endParaRPr>
                    </a:p>
                    <a:p>
                      <a:pPr algn="just" fontAlgn="b"/>
                      <a:endParaRPr lang="en-US" sz="1000" u="none" strike="noStrike" dirty="0" smtClean="0">
                        <a:effectLst/>
                      </a:endParaRPr>
                    </a:p>
                    <a:p>
                      <a:pPr algn="just" fontAlgn="b"/>
                      <a:r>
                        <a:rPr lang="en-US" sz="1000" u="none" strike="noStrike" dirty="0" smtClean="0">
                          <a:effectLst/>
                        </a:rPr>
                        <a:t>2440</a:t>
                      </a:r>
                      <a:endParaRPr lang="en-US" sz="1000" b="0" i="0" u="none" strike="noStrike" dirty="0">
                        <a:solidFill>
                          <a:srgbClr val="000000"/>
                        </a:solidFill>
                        <a:effectLst/>
                        <a:latin typeface="Arial"/>
                      </a:endParaRPr>
                    </a:p>
                  </a:txBody>
                  <a:tcPr marL="9450" marR="9450" marT="946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b"/>
                      <a:endParaRPr lang="en-US" sz="1000" u="none" strike="noStrike" dirty="0" smtClean="0">
                        <a:effectLst/>
                      </a:endParaRPr>
                    </a:p>
                    <a:p>
                      <a:pPr algn="just" fontAlgn="b"/>
                      <a:r>
                        <a:rPr lang="en-US" sz="1000" u="none" strike="noStrike" dirty="0" smtClean="0">
                          <a:effectLst/>
                        </a:rPr>
                        <a:t>      </a:t>
                      </a:r>
                    </a:p>
                    <a:p>
                      <a:pPr algn="just" fontAlgn="b"/>
                      <a:endParaRPr lang="en-US" sz="1000" u="none" strike="noStrike" dirty="0" smtClean="0">
                        <a:effectLst/>
                      </a:endParaRPr>
                    </a:p>
                    <a:p>
                      <a:pPr algn="just" fontAlgn="b"/>
                      <a:r>
                        <a:rPr lang="en-US" sz="1000" u="none" strike="noStrike" dirty="0" smtClean="0">
                          <a:effectLst/>
                        </a:rPr>
                        <a:t>       2734</a:t>
                      </a:r>
                      <a:endParaRPr lang="en-US" sz="1000" b="0" i="0" u="none" strike="noStrike" dirty="0">
                        <a:solidFill>
                          <a:srgbClr val="000000"/>
                        </a:solidFill>
                        <a:effectLst/>
                        <a:latin typeface="Arial"/>
                      </a:endParaRPr>
                    </a:p>
                  </a:txBody>
                  <a:tcPr marL="9450" marR="9450" marT="946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b"/>
                      <a:endParaRPr lang="en-US" sz="1000" u="none" strike="noStrike" dirty="0" smtClean="0">
                        <a:effectLst/>
                      </a:endParaRPr>
                    </a:p>
                    <a:p>
                      <a:pPr algn="just" fontAlgn="b"/>
                      <a:r>
                        <a:rPr lang="en-US" sz="1000" u="none" strike="noStrike" dirty="0" smtClean="0">
                          <a:effectLst/>
                        </a:rPr>
                        <a:t>         </a:t>
                      </a:r>
                    </a:p>
                    <a:p>
                      <a:pPr algn="just" fontAlgn="b"/>
                      <a:endParaRPr lang="en-US" sz="1000" u="none" strike="noStrike" dirty="0" smtClean="0">
                        <a:effectLst/>
                      </a:endParaRPr>
                    </a:p>
                    <a:p>
                      <a:pPr algn="just" fontAlgn="b"/>
                      <a:r>
                        <a:rPr lang="en-US" sz="1000" u="none" strike="noStrike" dirty="0" smtClean="0">
                          <a:effectLst/>
                        </a:rPr>
                        <a:t>         2703         </a:t>
                      </a:r>
                      <a:endParaRPr lang="en-US" sz="1000" b="0" i="0" u="none" strike="noStrike" dirty="0">
                        <a:solidFill>
                          <a:srgbClr val="000000"/>
                        </a:solidFill>
                        <a:effectLst/>
                        <a:latin typeface="Arial"/>
                      </a:endParaRPr>
                    </a:p>
                  </a:txBody>
                  <a:tcPr marL="9450" marR="9450" marT="946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just" defTabSz="914400" rtl="0" eaLnBrk="1" fontAlgn="b" latinLnBrk="0" hangingPunct="1"/>
                      <a:endParaRPr lang="en-US" sz="1000" u="none" strike="noStrike" kern="1200" dirty="0" smtClean="0">
                        <a:solidFill>
                          <a:schemeClr val="dk1"/>
                        </a:solidFill>
                        <a:effectLst/>
                        <a:latin typeface="+mn-lt"/>
                        <a:ea typeface="+mn-ea"/>
                        <a:cs typeface="+mn-cs"/>
                      </a:endParaRPr>
                    </a:p>
                    <a:p>
                      <a:pPr marL="0" algn="just" defTabSz="914400" rtl="0" eaLnBrk="1" fontAlgn="b" latinLnBrk="0" hangingPunct="1"/>
                      <a:r>
                        <a:rPr lang="en-US" sz="1000" u="none" strike="noStrike" kern="1200" dirty="0" smtClean="0">
                          <a:solidFill>
                            <a:schemeClr val="dk1"/>
                          </a:solidFill>
                          <a:effectLst/>
                          <a:latin typeface="+mn-lt"/>
                          <a:ea typeface="+mn-ea"/>
                          <a:cs typeface="+mn-cs"/>
                        </a:rPr>
                        <a:t>                 </a:t>
                      </a:r>
                    </a:p>
                    <a:p>
                      <a:pPr marL="0" algn="just" defTabSz="914400" rtl="0" eaLnBrk="1" fontAlgn="b" latinLnBrk="0" hangingPunct="1"/>
                      <a:endParaRPr lang="en-US" sz="1000" u="none" strike="noStrike" kern="1200" dirty="0" smtClean="0">
                        <a:solidFill>
                          <a:schemeClr val="dk1"/>
                        </a:solidFill>
                        <a:effectLst/>
                        <a:latin typeface="+mn-lt"/>
                        <a:ea typeface="+mn-ea"/>
                        <a:cs typeface="+mn-cs"/>
                      </a:endParaRPr>
                    </a:p>
                    <a:p>
                      <a:pPr marL="0" algn="r" defTabSz="914400" rtl="0" eaLnBrk="1" fontAlgn="b" latinLnBrk="0" hangingPunct="1"/>
                      <a:r>
                        <a:rPr lang="en-US" sz="1000" u="none" strike="noStrike" kern="1200" dirty="0" smtClean="0">
                          <a:solidFill>
                            <a:schemeClr val="dk1"/>
                          </a:solidFill>
                          <a:effectLst/>
                          <a:latin typeface="+mn-lt"/>
                          <a:ea typeface="+mn-ea"/>
                          <a:cs typeface="+mn-cs"/>
                        </a:rPr>
                        <a:t>3581</a:t>
                      </a:r>
                      <a:endParaRPr lang="en-US" sz="1000" u="none" strike="noStrike" kern="1200" dirty="0">
                        <a:solidFill>
                          <a:schemeClr val="dk1"/>
                        </a:solidFill>
                        <a:effectLst/>
                        <a:latin typeface="+mn-lt"/>
                        <a:ea typeface="+mn-ea"/>
                        <a:cs typeface="+mn-cs"/>
                      </a:endParaRPr>
                    </a:p>
                  </a:txBody>
                  <a:tcPr marL="9450" marR="9450" marT="946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just" defTabSz="914400" rtl="0" eaLnBrk="1" fontAlgn="b" latinLnBrk="0" hangingPunct="1"/>
                      <a:endParaRPr lang="en-US" sz="1000" i="0" u="none" strike="noStrike" kern="1200" dirty="0" smtClean="0">
                        <a:solidFill>
                          <a:schemeClr val="dk1"/>
                        </a:solidFill>
                        <a:effectLst/>
                        <a:latin typeface="+mn-lt"/>
                        <a:ea typeface="+mn-ea"/>
                        <a:cs typeface="+mn-cs"/>
                      </a:endParaRPr>
                    </a:p>
                    <a:p>
                      <a:pPr marL="0" algn="just" defTabSz="914400" rtl="0" eaLnBrk="1" fontAlgn="b" latinLnBrk="0" hangingPunct="1"/>
                      <a:endParaRPr lang="en-US" sz="1000" i="0" u="none" strike="noStrike" kern="1200" dirty="0" smtClean="0">
                        <a:solidFill>
                          <a:schemeClr val="dk1"/>
                        </a:solidFill>
                        <a:effectLst/>
                        <a:latin typeface="+mn-lt"/>
                        <a:ea typeface="+mn-ea"/>
                        <a:cs typeface="+mn-cs"/>
                      </a:endParaRPr>
                    </a:p>
                    <a:p>
                      <a:pPr marL="0" algn="just" defTabSz="914400" rtl="0" eaLnBrk="1" fontAlgn="b" latinLnBrk="0" hangingPunct="1"/>
                      <a:endParaRPr lang="en-US" sz="1000" i="0" u="none" strike="noStrike" kern="1200" dirty="0" smtClean="0">
                        <a:solidFill>
                          <a:schemeClr val="dk1"/>
                        </a:solidFill>
                        <a:effectLst/>
                        <a:latin typeface="+mn-lt"/>
                        <a:ea typeface="+mn-ea"/>
                        <a:cs typeface="+mn-cs"/>
                      </a:endParaRPr>
                    </a:p>
                    <a:p>
                      <a:pPr marL="0" algn="r" defTabSz="914400" rtl="0" eaLnBrk="1" fontAlgn="b" latinLnBrk="0" hangingPunct="1"/>
                      <a:r>
                        <a:rPr lang="en-US" sz="1000" i="0" u="none" strike="noStrike" kern="1200" dirty="0" smtClean="0">
                          <a:solidFill>
                            <a:schemeClr val="dk1"/>
                          </a:solidFill>
                          <a:effectLst/>
                          <a:latin typeface="+mn-lt"/>
                          <a:ea typeface="+mn-ea"/>
                          <a:cs typeface="+mn-cs"/>
                        </a:rPr>
                        <a:t>5233</a:t>
                      </a:r>
                      <a:endParaRPr lang="en-US" sz="1000" i="0" u="none" strike="noStrike" kern="1200" dirty="0">
                        <a:solidFill>
                          <a:schemeClr val="dk1"/>
                        </a:solidFill>
                        <a:effectLst/>
                        <a:latin typeface="+mn-lt"/>
                        <a:ea typeface="+mn-ea"/>
                        <a:cs typeface="+mn-cs"/>
                      </a:endParaRPr>
                    </a:p>
                  </a:txBody>
                  <a:tcPr marL="9450" marR="9450" marT="946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endParaRPr lang="en-US" sz="1000" dirty="0" smtClean="0"/>
                    </a:p>
                    <a:p>
                      <a:pPr marL="0" algn="r" defTabSz="914400" rtl="0" eaLnBrk="1" fontAlgn="b" latinLnBrk="0" hangingPunct="1"/>
                      <a:endParaRPr lang="en-US" sz="1000" dirty="0" smtClean="0"/>
                    </a:p>
                    <a:p>
                      <a:pPr marL="0" algn="r" defTabSz="914400" rtl="0" eaLnBrk="1" fontAlgn="b" latinLnBrk="0" hangingPunct="1"/>
                      <a:endParaRPr lang="en-US" sz="1000" dirty="0" smtClean="0"/>
                    </a:p>
                    <a:p>
                      <a:pPr marL="0" algn="r" defTabSz="914400" rtl="0" eaLnBrk="1" fontAlgn="b" latinLnBrk="0" hangingPunct="1"/>
                      <a:r>
                        <a:rPr lang="en-US" sz="1000" dirty="0" smtClean="0"/>
                        <a:t>5041</a:t>
                      </a:r>
                      <a:endParaRPr lang="en-US" sz="1000" i="0" u="none" strike="noStrike" kern="1200" dirty="0">
                        <a:solidFill>
                          <a:schemeClr val="dk1"/>
                        </a:solidFill>
                        <a:effectLst/>
                        <a:latin typeface="+mn-lt"/>
                        <a:ea typeface="+mn-ea"/>
                        <a:cs typeface="+mn-cs"/>
                      </a:endParaRPr>
                    </a:p>
                  </a:txBody>
                  <a:tcPr marL="9450" marR="9450" marT="946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19118">
                <a:tc>
                  <a:txBody>
                    <a:bodyPr/>
                    <a:lstStyle/>
                    <a:p>
                      <a:pPr algn="l" fontAlgn="b"/>
                      <a:r>
                        <a:rPr lang="en-US" sz="1000" u="none" strike="noStrike" dirty="0" smtClean="0">
                          <a:effectLst/>
                        </a:rPr>
                        <a:t>Growth</a:t>
                      </a:r>
                      <a:endParaRPr lang="en-US" sz="1000" b="0" i="0" u="none" strike="noStrike" dirty="0">
                        <a:solidFill>
                          <a:srgbClr val="000000"/>
                        </a:solidFill>
                        <a:effectLst/>
                        <a:latin typeface="Arial"/>
                      </a:endParaRPr>
                    </a:p>
                  </a:txBody>
                  <a:tcPr marL="9450" marR="9450" marT="946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b"/>
                      <a:r>
                        <a:rPr lang="en-US" sz="1000" u="none" strike="noStrike" dirty="0" smtClean="0">
                          <a:effectLst/>
                        </a:rPr>
                        <a:t>11.7%</a:t>
                      </a:r>
                      <a:endParaRPr lang="en-US" sz="1000" b="0" i="0" u="none" strike="noStrike" dirty="0">
                        <a:solidFill>
                          <a:srgbClr val="000000"/>
                        </a:solidFill>
                        <a:effectLst/>
                        <a:latin typeface="Arial"/>
                      </a:endParaRPr>
                    </a:p>
                  </a:txBody>
                  <a:tcPr marL="9450" marR="9450" marT="946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b"/>
                      <a:r>
                        <a:rPr lang="en-US" sz="1000" u="none" strike="noStrike" dirty="0" smtClean="0">
                          <a:effectLst/>
                        </a:rPr>
                        <a:t>6.6%</a:t>
                      </a:r>
                      <a:endParaRPr lang="en-US" sz="1000" b="0" i="0" u="none" strike="noStrike" dirty="0">
                        <a:solidFill>
                          <a:srgbClr val="000000"/>
                        </a:solidFill>
                        <a:effectLst/>
                        <a:latin typeface="Arial"/>
                      </a:endParaRPr>
                    </a:p>
                  </a:txBody>
                  <a:tcPr marL="9450" marR="9450" marT="946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b"/>
                      <a:r>
                        <a:rPr lang="en-US" sz="1000" u="none" strike="noStrike" dirty="0" smtClean="0">
                          <a:effectLst/>
                        </a:rPr>
                        <a:t>3.3%</a:t>
                      </a:r>
                      <a:endParaRPr lang="en-US" sz="1000" b="0" i="0" u="none" strike="noStrike" dirty="0">
                        <a:solidFill>
                          <a:srgbClr val="000000"/>
                        </a:solidFill>
                        <a:effectLst/>
                        <a:latin typeface="Arial"/>
                      </a:endParaRPr>
                    </a:p>
                  </a:txBody>
                  <a:tcPr marL="9450" marR="9450" marT="946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b"/>
                      <a:r>
                        <a:rPr lang="en-US" sz="1000" u="none" strike="noStrike" dirty="0" smtClean="0">
                          <a:effectLst/>
                        </a:rPr>
                        <a:t>      12.0%</a:t>
                      </a:r>
                      <a:endParaRPr lang="en-US" sz="1000" b="0" i="0" u="none" strike="noStrike" dirty="0">
                        <a:solidFill>
                          <a:srgbClr val="000000"/>
                        </a:solidFill>
                        <a:effectLst/>
                        <a:latin typeface="Arial"/>
                      </a:endParaRPr>
                    </a:p>
                  </a:txBody>
                  <a:tcPr marL="9450" marR="9450" marT="946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b"/>
                      <a:r>
                        <a:rPr lang="en-US" sz="1000" u="none" strike="noStrike" dirty="0" smtClean="0">
                          <a:effectLst/>
                        </a:rPr>
                        <a:t>         -1.1%</a:t>
                      </a:r>
                      <a:endParaRPr lang="en-US" sz="1000" b="0" i="0" u="none" strike="noStrike" dirty="0">
                        <a:solidFill>
                          <a:srgbClr val="000000"/>
                        </a:solidFill>
                        <a:effectLst/>
                        <a:latin typeface="Arial"/>
                      </a:endParaRPr>
                    </a:p>
                  </a:txBody>
                  <a:tcPr marL="9450" marR="9450" marT="946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just" defTabSz="914400" rtl="0" eaLnBrk="1" fontAlgn="b" latinLnBrk="0" hangingPunct="1"/>
                      <a:r>
                        <a:rPr lang="fr-CH" sz="1000" u="none" strike="noStrike" kern="1200" dirty="0" smtClean="0">
                          <a:solidFill>
                            <a:schemeClr val="dk1"/>
                          </a:solidFill>
                          <a:effectLst/>
                          <a:latin typeface="+mn-lt"/>
                          <a:ea typeface="+mn-ea"/>
                          <a:cs typeface="+mn-cs"/>
                        </a:rPr>
                        <a:t>          </a:t>
                      </a:r>
                      <a:r>
                        <a:rPr lang="en-US" sz="1000" u="none" strike="noStrike" kern="1200" dirty="0" smtClean="0">
                          <a:solidFill>
                            <a:schemeClr val="dk1"/>
                          </a:solidFill>
                          <a:effectLst/>
                          <a:latin typeface="+mn-lt"/>
                          <a:ea typeface="+mn-ea"/>
                          <a:cs typeface="+mn-cs"/>
                        </a:rPr>
                        <a:t>32.5%</a:t>
                      </a:r>
                      <a:endParaRPr lang="en-US" sz="1000" u="none" strike="noStrike" kern="1200" dirty="0">
                        <a:solidFill>
                          <a:schemeClr val="dk1"/>
                        </a:solidFill>
                        <a:effectLst/>
                        <a:latin typeface="+mn-lt"/>
                        <a:ea typeface="+mn-ea"/>
                        <a:cs typeface="+mn-cs"/>
                      </a:endParaRPr>
                    </a:p>
                  </a:txBody>
                  <a:tcPr marL="9450" marR="9450" marT="946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r>
                        <a:rPr lang="en-US" sz="1000" i="0" u="none" strike="noStrike" kern="1200" dirty="0" smtClean="0">
                          <a:solidFill>
                            <a:schemeClr val="dk1"/>
                          </a:solidFill>
                          <a:effectLst/>
                          <a:latin typeface="+mn-lt"/>
                          <a:ea typeface="+mn-ea"/>
                          <a:cs typeface="+mn-cs"/>
                        </a:rPr>
                        <a:t>46.1%</a:t>
                      </a:r>
                      <a:endParaRPr lang="en-US" sz="1000" i="0" u="none" strike="noStrike" kern="1200" dirty="0">
                        <a:solidFill>
                          <a:schemeClr val="dk1"/>
                        </a:solidFill>
                        <a:effectLst/>
                        <a:latin typeface="+mn-lt"/>
                        <a:ea typeface="+mn-ea"/>
                        <a:cs typeface="+mn-cs"/>
                      </a:endParaRPr>
                    </a:p>
                  </a:txBody>
                  <a:tcPr marL="9450" marR="9450" marT="946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r>
                        <a:rPr lang="es-ES" sz="1000" i="0" u="none" strike="noStrike" kern="1200" dirty="0" smtClean="0">
                          <a:solidFill>
                            <a:schemeClr val="dk1"/>
                          </a:solidFill>
                          <a:effectLst/>
                          <a:latin typeface="+mn-lt"/>
                          <a:ea typeface="+mn-ea"/>
                          <a:cs typeface="+mn-cs"/>
                        </a:rPr>
                        <a:t>-3.7%</a:t>
                      </a:r>
                      <a:endParaRPr lang="en-US" sz="1000" i="0" u="none" strike="noStrike" kern="1200" dirty="0">
                        <a:solidFill>
                          <a:schemeClr val="dk1"/>
                        </a:solidFill>
                        <a:effectLst/>
                        <a:latin typeface="+mn-lt"/>
                        <a:ea typeface="+mn-ea"/>
                        <a:cs typeface="+mn-cs"/>
                      </a:endParaRPr>
                    </a:p>
                  </a:txBody>
                  <a:tcPr marL="9450" marR="9450" marT="946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27684" name="Chart 4"/>
          <p:cNvGraphicFramePr>
            <a:graphicFrameLocks/>
          </p:cNvGraphicFramePr>
          <p:nvPr>
            <p:extLst>
              <p:ext uri="{D42A27DB-BD31-4B8C-83A1-F6EECF244321}">
                <p14:modId xmlns:p14="http://schemas.microsoft.com/office/powerpoint/2010/main" val="2634277855"/>
              </p:ext>
            </p:extLst>
          </p:nvPr>
        </p:nvGraphicFramePr>
        <p:xfrm>
          <a:off x="762000" y="1362075"/>
          <a:ext cx="8229600" cy="3511550"/>
        </p:xfrm>
        <a:graphic>
          <a:graphicData uri="http://schemas.openxmlformats.org/presentationml/2006/ole">
            <mc:AlternateContent xmlns:mc="http://schemas.openxmlformats.org/markup-compatibility/2006">
              <mc:Choice xmlns:v="urn:schemas-microsoft-com:vml" Requires="v">
                <p:oleObj spid="_x0000_s27920" name="Worksheet" r:id="rId3" imgW="8229600" imgH="3514860" progId="Excel.Sheet.8">
                  <p:embed/>
                </p:oleObj>
              </mc:Choice>
              <mc:Fallback>
                <p:oleObj name="Worksheet" r:id="rId3" imgW="8229600" imgH="3514860" progId="Excel.Sheet.8">
                  <p:embed/>
                  <p:pic>
                    <p:nvPicPr>
                      <p:cNvPr id="0" name="Chart 4"/>
                      <p:cNvPicPr>
                        <a:picLocks noChangeArrowheads="1"/>
                      </p:cNvPicPr>
                      <p:nvPr/>
                    </p:nvPicPr>
                    <p:blipFill>
                      <a:blip r:embed="rId4"/>
                      <a:srcRect/>
                      <a:stretch>
                        <a:fillRect/>
                      </a:stretch>
                    </p:blipFill>
                    <p:spPr bwMode="auto">
                      <a:xfrm>
                        <a:off x="762000" y="1362075"/>
                        <a:ext cx="8229600" cy="3511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627062" y="5964238"/>
            <a:ext cx="185738" cy="476250"/>
          </a:xfrm>
          <a:prstGeom prst="rect">
            <a:avLst/>
          </a:prstGeom>
          <a:noFill/>
        </p:spPr>
        <p:txBody>
          <a:bodyPr wrap="none">
            <a:spAutoFit/>
          </a:bodyPr>
          <a:lstStyle/>
          <a:p>
            <a:pPr algn="l">
              <a:defRPr/>
            </a:pPr>
            <a:endParaRPr lang="en-US" sz="1000" dirty="0">
              <a:latin typeface="+mj-lt"/>
            </a:endParaRPr>
          </a:p>
          <a:p>
            <a:pPr algn="l">
              <a:defRPr/>
            </a:pPr>
            <a:endParaRPr lang="en-US" sz="1000" dirty="0">
              <a:latin typeface="+mj-lt"/>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 y="274638"/>
            <a:ext cx="9036050" cy="792162"/>
          </a:xfrm>
        </p:spPr>
        <p:txBody>
          <a:bodyPr>
            <a:normAutofit fontScale="90000"/>
          </a:bodyPr>
          <a:lstStyle/>
          <a:p>
            <a:pPr>
              <a:defRPr/>
            </a:pPr>
            <a:r>
              <a:rPr lang="en-US" sz="3000" b="1" kern="1200" dirty="0" smtClean="0">
                <a:solidFill>
                  <a:srgbClr val="002060"/>
                </a:solidFill>
                <a:latin typeface="Calibri" panose="020F0502020204030204" pitchFamily="34" charset="0"/>
                <a:ea typeface="+mn-ea"/>
                <a:cs typeface="+mn-cs"/>
              </a:rPr>
              <a:t/>
            </a:r>
            <a:br>
              <a:rPr lang="en-US" sz="3000" b="1" kern="1200" dirty="0" smtClean="0">
                <a:solidFill>
                  <a:srgbClr val="002060"/>
                </a:solidFill>
                <a:latin typeface="Calibri" panose="020F0502020204030204" pitchFamily="34" charset="0"/>
                <a:ea typeface="+mn-ea"/>
                <a:cs typeface="+mn-cs"/>
              </a:rPr>
            </a:br>
            <a:r>
              <a:rPr lang="en-US" sz="3300" b="1" dirty="0"/>
              <a:t>Designs in International Registrations </a:t>
            </a:r>
            <a:r>
              <a:rPr lang="en-US" sz="3300" b="1" dirty="0" smtClean="0"/>
              <a:t>2010-2017</a:t>
            </a:r>
            <a:r>
              <a:rPr lang="en-US" sz="3300" b="1" dirty="0"/>
              <a:t/>
            </a:r>
            <a:br>
              <a:rPr lang="en-US" sz="3300" b="1" dirty="0"/>
            </a:br>
            <a:endParaRPr lang="en-US" sz="3300" b="1" dirty="0"/>
          </a:p>
        </p:txBody>
      </p:sp>
      <p:graphicFrame>
        <p:nvGraphicFramePr>
          <p:cNvPr id="28675" name="Chart 4"/>
          <p:cNvGraphicFramePr>
            <a:graphicFrameLocks/>
          </p:cNvGraphicFramePr>
          <p:nvPr>
            <p:extLst>
              <p:ext uri="{D42A27DB-BD31-4B8C-83A1-F6EECF244321}">
                <p14:modId xmlns:p14="http://schemas.microsoft.com/office/powerpoint/2010/main" val="2922846782"/>
              </p:ext>
            </p:extLst>
          </p:nvPr>
        </p:nvGraphicFramePr>
        <p:xfrm>
          <a:off x="866775" y="1362075"/>
          <a:ext cx="8224838" cy="3511550"/>
        </p:xfrm>
        <a:graphic>
          <a:graphicData uri="http://schemas.openxmlformats.org/presentationml/2006/ole">
            <mc:AlternateContent xmlns:mc="http://schemas.openxmlformats.org/markup-compatibility/2006">
              <mc:Choice xmlns:v="urn:schemas-microsoft-com:vml" Requires="v">
                <p:oleObj spid="_x0000_s28940" name="Worksheet" r:id="rId3" imgW="8229600" imgH="3514860" progId="Excel.Sheet.8">
                  <p:embed/>
                </p:oleObj>
              </mc:Choice>
              <mc:Fallback>
                <p:oleObj name="Worksheet" r:id="rId3" imgW="8229600" imgH="3514860" progId="Excel.Sheet.8">
                  <p:embed/>
                  <p:pic>
                    <p:nvPicPr>
                      <p:cNvPr id="0" name="Chart 4"/>
                      <p:cNvPicPr>
                        <a:picLocks noChangeArrowheads="1"/>
                      </p:cNvPicPr>
                      <p:nvPr/>
                    </p:nvPicPr>
                    <p:blipFill>
                      <a:blip r:embed="rId4"/>
                      <a:srcRect/>
                      <a:stretch>
                        <a:fillRect/>
                      </a:stretch>
                    </p:blipFill>
                    <p:spPr bwMode="auto">
                      <a:xfrm>
                        <a:off x="866775" y="1362075"/>
                        <a:ext cx="8224838" cy="3511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16881279"/>
              </p:ext>
            </p:extLst>
          </p:nvPr>
        </p:nvGraphicFramePr>
        <p:xfrm>
          <a:off x="107951" y="5013325"/>
          <a:ext cx="7435847" cy="1008078"/>
        </p:xfrm>
        <a:graphic>
          <a:graphicData uri="http://schemas.openxmlformats.org/drawingml/2006/table">
            <a:tbl>
              <a:tblPr/>
              <a:tblGrid>
                <a:gridCol w="1050569"/>
                <a:gridCol w="975531"/>
                <a:gridCol w="770077"/>
                <a:gridCol w="883002"/>
                <a:gridCol w="883002"/>
                <a:gridCol w="588669"/>
                <a:gridCol w="809421"/>
                <a:gridCol w="737788"/>
                <a:gridCol w="737788"/>
              </a:tblGrid>
              <a:tr h="31429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000" u="none" strike="noStrike" dirty="0">
                          <a:effectLst/>
                        </a:rPr>
                        <a:t>Designs in Int</a:t>
                      </a:r>
                      <a:r>
                        <a:rPr lang="en-US" sz="1000" u="none" strike="noStrike" dirty="0" smtClean="0">
                          <a:effectLst/>
                        </a:rPr>
                        <a:t>. Registrations</a:t>
                      </a:r>
                      <a:endParaRPr lang="en-US" sz="1000" b="0" i="0" u="none" strike="noStrike" dirty="0">
                        <a:solidFill>
                          <a:srgbClr val="000000"/>
                        </a:solidFill>
                        <a:effectLst/>
                        <a:latin typeface="Arial"/>
                      </a:endParaRPr>
                    </a:p>
                  </a:txBody>
                  <a:tcPr marL="9525" marR="9525" marT="9506"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000" u="none" strike="noStrike" dirty="0" smtClean="0">
                          <a:effectLst/>
                        </a:rPr>
                        <a:t>11238</a:t>
                      </a:r>
                      <a:r>
                        <a:rPr lang="en-US" sz="1000" u="none" strike="noStrike" baseline="0" dirty="0" smtClean="0">
                          <a:effectLst/>
                        </a:rPr>
                        <a:t>  </a:t>
                      </a:r>
                      <a:endParaRPr lang="en-US" sz="1000" b="0" i="0" u="none" strike="noStrike" dirty="0">
                        <a:solidFill>
                          <a:srgbClr val="000000"/>
                        </a:solidFill>
                        <a:effectLst/>
                        <a:latin typeface="Arial"/>
                      </a:endParaRPr>
                    </a:p>
                  </a:txBody>
                  <a:tcPr marL="9525" marR="9525" marT="9506"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fr-CH" sz="1000" b="0" i="0" u="none" strike="noStrike" dirty="0" smtClean="0">
                          <a:solidFill>
                            <a:srgbClr val="000000"/>
                          </a:solidFill>
                          <a:effectLst/>
                          <a:latin typeface="Calibri" panose="020F0502020204030204" pitchFamily="34" charset="0"/>
                        </a:rPr>
                        <a:t>11077</a:t>
                      </a:r>
                      <a:endParaRPr lang="en-US" sz="1000" b="0" i="0" u="none" strike="noStrike" dirty="0">
                        <a:solidFill>
                          <a:srgbClr val="000000"/>
                        </a:solidFill>
                        <a:effectLst/>
                        <a:latin typeface="Calibri" panose="020F0502020204030204" pitchFamily="34" charset="0"/>
                      </a:endParaRPr>
                    </a:p>
                  </a:txBody>
                  <a:tcPr marL="9525" marR="9525" marT="9506"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000" u="none" strike="noStrike" dirty="0" smtClean="0">
                          <a:effectLst/>
                        </a:rPr>
                        <a:t>11971</a:t>
                      </a:r>
                      <a:endParaRPr lang="en-US" sz="1000" b="0" i="0" u="none" strike="noStrike" dirty="0">
                        <a:solidFill>
                          <a:srgbClr val="000000"/>
                        </a:solidFill>
                        <a:effectLst/>
                        <a:latin typeface="Arial"/>
                      </a:endParaRPr>
                    </a:p>
                  </a:txBody>
                  <a:tcPr marL="9525" marR="9525" marT="9506"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000" u="none" strike="noStrike" dirty="0" smtClean="0">
                          <a:effectLst/>
                        </a:rPr>
                        <a:t>12806      </a:t>
                      </a:r>
                      <a:endParaRPr lang="en-US" sz="1000" b="0" i="0" u="none" strike="noStrike" dirty="0">
                        <a:solidFill>
                          <a:srgbClr val="000000"/>
                        </a:solidFill>
                        <a:effectLst/>
                        <a:latin typeface="Arial"/>
                      </a:endParaRPr>
                    </a:p>
                  </a:txBody>
                  <a:tcPr marL="9525" marR="9525" marT="9506"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000" u="none" strike="noStrike" dirty="0" smtClean="0">
                          <a:effectLst/>
                        </a:rPr>
                        <a:t>13504</a:t>
                      </a:r>
                      <a:endParaRPr lang="en-US" sz="1000" b="0" i="0" u="none" strike="noStrike" dirty="0">
                        <a:solidFill>
                          <a:srgbClr val="000000"/>
                        </a:solidFill>
                        <a:effectLst/>
                        <a:latin typeface="Arial"/>
                      </a:endParaRPr>
                    </a:p>
                  </a:txBody>
                  <a:tcPr marL="9525" marR="9525" marT="9506"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000" b="0" i="0" u="none" strike="noStrike" dirty="0" smtClean="0">
                          <a:solidFill>
                            <a:srgbClr val="000000"/>
                          </a:solidFill>
                          <a:effectLst/>
                          <a:latin typeface="Calibri" panose="020F0502020204030204" pitchFamily="34" charset="0"/>
                        </a:rPr>
                        <a:t>                                                                       14484</a:t>
                      </a:r>
                      <a:endParaRPr lang="en-US" sz="1000" b="0" i="0" u="none" strike="noStrike" dirty="0">
                        <a:solidFill>
                          <a:srgbClr val="000000"/>
                        </a:solidFill>
                        <a:effectLst/>
                        <a:latin typeface="Calibri" panose="020F0502020204030204" pitchFamily="34" charset="0"/>
                      </a:endParaRPr>
                    </a:p>
                  </a:txBody>
                  <a:tcPr marL="9525" marR="9525" marT="9506"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p>
                      <a:pPr algn="ctr" fontAlgn="b"/>
                      <a:r>
                        <a:rPr lang="en-US" sz="1000" b="0" i="0" u="none" strike="noStrike" dirty="0" smtClean="0">
                          <a:solidFill>
                            <a:srgbClr val="000000"/>
                          </a:solidFill>
                          <a:effectLst/>
                          <a:latin typeface="Calibri" panose="020F0502020204030204" pitchFamily="34" charset="0"/>
                        </a:rPr>
                        <a:t>17601</a:t>
                      </a:r>
                      <a:endParaRPr lang="en-US" sz="1000" b="0" i="0" u="none" strike="noStrike" dirty="0">
                        <a:solidFill>
                          <a:srgbClr val="000000"/>
                        </a:solidFill>
                        <a:effectLst/>
                        <a:latin typeface="Calibri" panose="020F0502020204030204" pitchFamily="34" charset="0"/>
                      </a:endParaRPr>
                    </a:p>
                  </a:txBody>
                  <a:tcPr marL="9525" marR="9525" marT="950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b"/>
                      <a:r>
                        <a:rPr lang="es-ES" sz="1000" b="0" i="0" u="none" strike="noStrike" dirty="0" smtClean="0">
                          <a:solidFill>
                            <a:srgbClr val="000000"/>
                          </a:solidFill>
                          <a:effectLst/>
                          <a:latin typeface="Calibri" panose="020F0502020204030204" pitchFamily="34" charset="0"/>
                        </a:rPr>
                        <a:t>19241</a:t>
                      </a:r>
                      <a:endParaRPr lang="en-US" sz="1000" b="0" i="0" u="none" strike="noStrike" dirty="0">
                        <a:solidFill>
                          <a:srgbClr val="000000"/>
                        </a:solidFill>
                        <a:effectLst/>
                        <a:latin typeface="Calibri" panose="020F0502020204030204" pitchFamily="34" charset="0"/>
                      </a:endParaRPr>
                    </a:p>
                  </a:txBody>
                  <a:tcPr marL="9525" marR="9525" marT="9506"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69377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000" u="none" strike="noStrike" dirty="0">
                          <a:effectLst/>
                        </a:rPr>
                        <a:t>Growth</a:t>
                      </a:r>
                      <a:endParaRPr lang="en-US" sz="1000" b="0" i="0" u="none" strike="noStrike" dirty="0">
                        <a:solidFill>
                          <a:srgbClr val="000000"/>
                        </a:solidFill>
                        <a:effectLst/>
                        <a:latin typeface="Arial"/>
                      </a:endParaRPr>
                    </a:p>
                  </a:txBody>
                  <a:tcPr marL="9525" marR="9525" marT="9506"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000" u="none" strike="noStrike" dirty="0">
                          <a:effectLst/>
                        </a:rPr>
                        <a:t>11.7%</a:t>
                      </a:r>
                      <a:endParaRPr lang="en-US" sz="1000" b="0" i="0" u="none" strike="noStrike" dirty="0">
                        <a:solidFill>
                          <a:srgbClr val="000000"/>
                        </a:solidFill>
                        <a:effectLst/>
                        <a:latin typeface="Arial"/>
                      </a:endParaRPr>
                    </a:p>
                  </a:txBody>
                  <a:tcPr marL="9525" marR="9525" marT="9506"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000" u="none" strike="noStrike" dirty="0" smtClean="0">
                          <a:effectLst/>
                        </a:rPr>
                        <a:t>-1.4%</a:t>
                      </a:r>
                      <a:endParaRPr lang="en-US" sz="1000" b="0" i="0" u="none" strike="noStrike" dirty="0">
                        <a:solidFill>
                          <a:srgbClr val="000000"/>
                        </a:solidFill>
                        <a:effectLst/>
                        <a:latin typeface="Arial"/>
                      </a:endParaRPr>
                    </a:p>
                  </a:txBody>
                  <a:tcPr marL="9525" marR="9525" marT="9506"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000" u="none" strike="noStrike" dirty="0" smtClean="0">
                          <a:effectLst/>
                        </a:rPr>
                        <a:t>8.1%</a:t>
                      </a:r>
                      <a:endParaRPr lang="en-US" sz="1000" b="0" i="0" u="none" strike="noStrike" dirty="0">
                        <a:solidFill>
                          <a:srgbClr val="000000"/>
                        </a:solidFill>
                        <a:effectLst/>
                        <a:latin typeface="Arial"/>
                      </a:endParaRPr>
                    </a:p>
                  </a:txBody>
                  <a:tcPr marL="9525" marR="9525" marT="9506"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000" u="none" strike="noStrike" dirty="0" smtClean="0">
                          <a:effectLst/>
                        </a:rPr>
                        <a:t>7.0%</a:t>
                      </a:r>
                      <a:endParaRPr lang="en-US" sz="1000" b="0" i="0" u="none" strike="noStrike" dirty="0">
                        <a:solidFill>
                          <a:srgbClr val="000000"/>
                        </a:solidFill>
                        <a:effectLst/>
                        <a:latin typeface="Arial"/>
                      </a:endParaRPr>
                    </a:p>
                  </a:txBody>
                  <a:tcPr marL="9525" marR="9525" marT="9506"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000" u="none" strike="noStrike" dirty="0" smtClean="0">
                          <a:effectLst/>
                        </a:rPr>
                        <a:t>5.5%</a:t>
                      </a:r>
                      <a:endParaRPr lang="en-US" sz="1000" b="0" i="0" u="none" strike="noStrike" dirty="0">
                        <a:solidFill>
                          <a:srgbClr val="000000"/>
                        </a:solidFill>
                        <a:effectLst/>
                        <a:latin typeface="Arial"/>
                      </a:endParaRPr>
                    </a:p>
                  </a:txBody>
                  <a:tcPr marL="9525" marR="9525" marT="9506"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000" b="0" i="0" u="none" strike="noStrike" dirty="0" smtClean="0">
                          <a:solidFill>
                            <a:srgbClr val="000000"/>
                          </a:solidFill>
                          <a:effectLst/>
                          <a:latin typeface="Calibri" panose="020F0502020204030204" pitchFamily="34" charset="0"/>
                        </a:rPr>
                        <a:t>                            7.3%                  </a:t>
                      </a:r>
                      <a:endParaRPr lang="en-US" sz="1000" b="0" i="0" u="none" strike="noStrike" dirty="0">
                        <a:solidFill>
                          <a:srgbClr val="000000"/>
                        </a:solidFill>
                        <a:effectLst/>
                        <a:latin typeface="Calibri" panose="020F0502020204030204" pitchFamily="34" charset="0"/>
                      </a:endParaRPr>
                    </a:p>
                  </a:txBody>
                  <a:tcPr marL="9525" marR="9525" marT="9506"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p>
                      <a:pPr algn="ctr" fontAlgn="b"/>
                      <a:r>
                        <a:rPr lang="en-US" sz="1000" b="0" i="1" u="none" strike="noStrike" dirty="0" smtClean="0">
                          <a:solidFill>
                            <a:srgbClr val="000000"/>
                          </a:solidFill>
                          <a:effectLst/>
                          <a:latin typeface="Calibri" panose="020F0502020204030204" pitchFamily="34" charset="0"/>
                        </a:rPr>
                        <a:t>21.5%</a:t>
                      </a:r>
                      <a:endParaRPr lang="en-US" sz="1000" b="0" i="1" u="none" strike="noStrike" dirty="0">
                        <a:solidFill>
                          <a:srgbClr val="000000"/>
                        </a:solidFill>
                        <a:effectLst/>
                        <a:latin typeface="Calibri" panose="020F0502020204030204" pitchFamily="34" charset="0"/>
                      </a:endParaRPr>
                    </a:p>
                  </a:txBody>
                  <a:tcPr marL="9525" marR="9525" marT="950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p>
                      <a:pPr algn="ctr" fontAlgn="b"/>
                      <a:r>
                        <a:rPr lang="es-ES" sz="1000" b="0" i="1" u="none" strike="noStrike" dirty="0" smtClean="0">
                          <a:solidFill>
                            <a:srgbClr val="000000"/>
                          </a:solidFill>
                          <a:effectLst/>
                          <a:latin typeface="Calibri" panose="020F0502020204030204" pitchFamily="34" charset="0"/>
                        </a:rPr>
                        <a:t>9.32%</a:t>
                      </a:r>
                      <a:endParaRPr lang="en-US" sz="1000" b="0" i="1" u="none" strike="noStrike" dirty="0">
                        <a:solidFill>
                          <a:srgbClr val="000000"/>
                        </a:solidFill>
                        <a:effectLst/>
                        <a:latin typeface="Calibri" panose="020F0502020204030204" pitchFamily="34" charset="0"/>
                      </a:endParaRPr>
                    </a:p>
                  </a:txBody>
                  <a:tcPr marL="9525" marR="9525" marT="9506"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solidFill>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79388" y="274638"/>
            <a:ext cx="8507412" cy="1143000"/>
          </a:xfrm>
        </p:spPr>
        <p:txBody>
          <a:bodyPr/>
          <a:lstStyle/>
          <a:p>
            <a:r>
              <a:rPr lang="en-US" altLang="en-US" sz="3000" b="1" dirty="0" smtClean="0"/>
              <a:t>Designs per International Registration (2017)</a:t>
            </a:r>
            <a:br>
              <a:rPr lang="en-US" altLang="en-US" sz="3000" b="1" dirty="0" smtClean="0"/>
            </a:br>
            <a:endParaRPr lang="en-US" altLang="en-US" sz="3000" b="1" dirty="0" smtClean="0"/>
          </a:p>
        </p:txBody>
      </p:sp>
      <p:graphicFrame>
        <p:nvGraphicFramePr>
          <p:cNvPr id="5" name="Table 4"/>
          <p:cNvGraphicFramePr>
            <a:graphicFrameLocks noGrp="1"/>
          </p:cNvGraphicFramePr>
          <p:nvPr>
            <p:extLst>
              <p:ext uri="{D42A27DB-BD31-4B8C-83A1-F6EECF244321}">
                <p14:modId xmlns:p14="http://schemas.microsoft.com/office/powerpoint/2010/main" val="2353783289"/>
              </p:ext>
            </p:extLst>
          </p:nvPr>
        </p:nvGraphicFramePr>
        <p:xfrm>
          <a:off x="381000" y="4800600"/>
          <a:ext cx="6824662" cy="693738"/>
        </p:xfrm>
        <a:graphic>
          <a:graphicData uri="http://schemas.openxmlformats.org/drawingml/2006/table">
            <a:tbl>
              <a:tblPr/>
              <a:tblGrid>
                <a:gridCol w="1440071"/>
                <a:gridCol w="792039"/>
                <a:gridCol w="720035"/>
                <a:gridCol w="792039"/>
                <a:gridCol w="720035"/>
                <a:gridCol w="792039"/>
                <a:gridCol w="792039"/>
                <a:gridCol w="776365"/>
              </a:tblGrid>
              <a:tr h="36001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GB" sz="1000" b="0" u="none" strike="noStrike" dirty="0" smtClean="0">
                          <a:effectLst/>
                          <a:latin typeface="Calibri" panose="020F0502020204030204" pitchFamily="34" charset="0"/>
                        </a:rPr>
                        <a:t>International</a:t>
                      </a:r>
                      <a:r>
                        <a:rPr lang="en-GB" sz="1000" b="0" u="none" strike="noStrike" baseline="0" dirty="0" smtClean="0">
                          <a:effectLst/>
                          <a:latin typeface="Calibri" panose="020F0502020204030204" pitchFamily="34" charset="0"/>
                        </a:rPr>
                        <a:t> </a:t>
                      </a:r>
                      <a:r>
                        <a:rPr lang="en-GB" sz="1000" b="0" u="none" strike="noStrike" dirty="0" smtClean="0">
                          <a:effectLst/>
                          <a:latin typeface="Calibri" panose="020F0502020204030204" pitchFamily="34" charset="0"/>
                        </a:rPr>
                        <a:t>Registrations</a:t>
                      </a:r>
                      <a:endParaRPr lang="en-GB" sz="1000" b="0" i="0" u="none" strike="noStrike" dirty="0">
                        <a:solidFill>
                          <a:srgbClr val="000000"/>
                        </a:solidFill>
                        <a:effectLst/>
                        <a:latin typeface="Calibri" panose="020F0502020204030204" pitchFamily="34" charset="0"/>
                      </a:endParaRPr>
                    </a:p>
                  </a:txBody>
                  <a:tcPr marL="9524" marR="9524" marT="952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GB" sz="1000" b="0" i="0" u="none" strike="noStrike" dirty="0" smtClean="0">
                          <a:solidFill>
                            <a:schemeClr val="dk1"/>
                          </a:solidFill>
                          <a:effectLst/>
                          <a:latin typeface="Calibri" panose="020F0502020204030204" pitchFamily="34" charset="0"/>
                        </a:rPr>
                        <a:t>2671</a:t>
                      </a:r>
                      <a:endParaRPr lang="en-GB" sz="1000" b="0" i="0" u="none" strike="noStrike" dirty="0">
                        <a:solidFill>
                          <a:srgbClr val="000000"/>
                        </a:solidFill>
                        <a:effectLst/>
                        <a:latin typeface="Calibri" panose="020F0502020204030204" pitchFamily="34" charset="0"/>
                      </a:endParaRPr>
                    </a:p>
                  </a:txBody>
                  <a:tcPr marL="9524" marR="9524" marT="952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GB" sz="1000" u="none" strike="noStrike" dirty="0" smtClean="0">
                          <a:effectLst/>
                          <a:latin typeface="Calibri" panose="020F0502020204030204" pitchFamily="34" charset="0"/>
                        </a:rPr>
                        <a:t>  686</a:t>
                      </a:r>
                      <a:endParaRPr lang="en-GB" sz="1000" b="0" i="0" u="none" strike="noStrike" dirty="0">
                        <a:solidFill>
                          <a:srgbClr val="000000"/>
                        </a:solidFill>
                        <a:effectLst/>
                        <a:latin typeface="Calibri" panose="020F0502020204030204" pitchFamily="34" charset="0"/>
                      </a:endParaRPr>
                    </a:p>
                  </a:txBody>
                  <a:tcPr marL="9524" marR="9524" marT="952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GB" sz="1000" b="0" i="0" u="none" strike="noStrike" dirty="0" smtClean="0">
                          <a:solidFill>
                            <a:schemeClr val="dk1"/>
                          </a:solidFill>
                          <a:effectLst/>
                          <a:latin typeface="Calibri" panose="020F0502020204030204" pitchFamily="34" charset="0"/>
                        </a:rPr>
                        <a:t>853</a:t>
                      </a:r>
                      <a:endParaRPr lang="en-GB" sz="1000" b="0" i="0" u="none" strike="noStrike" dirty="0">
                        <a:solidFill>
                          <a:srgbClr val="000000"/>
                        </a:solidFill>
                        <a:effectLst/>
                        <a:latin typeface="Calibri" panose="020F0502020204030204" pitchFamily="34" charset="0"/>
                      </a:endParaRPr>
                    </a:p>
                  </a:txBody>
                  <a:tcPr marL="9524" marR="9524" marT="952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GB" sz="1000" u="none" strike="noStrike" dirty="0" smtClean="0">
                          <a:effectLst/>
                          <a:latin typeface="Calibri" panose="020F0502020204030204" pitchFamily="34" charset="0"/>
                        </a:rPr>
                        <a:t>  476</a:t>
                      </a:r>
                      <a:endParaRPr lang="en-GB" sz="1000" b="0" i="0" u="none" strike="noStrike" dirty="0">
                        <a:solidFill>
                          <a:srgbClr val="000000"/>
                        </a:solidFill>
                        <a:effectLst/>
                        <a:latin typeface="Calibri" panose="020F0502020204030204" pitchFamily="34" charset="0"/>
                      </a:endParaRPr>
                    </a:p>
                  </a:txBody>
                  <a:tcPr marL="9524" marR="9524" marT="952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GB" sz="1000" b="0" i="0" u="none" strike="noStrike" dirty="0" smtClean="0">
                          <a:solidFill>
                            <a:schemeClr val="dk1"/>
                          </a:solidFill>
                          <a:effectLst/>
                          <a:latin typeface="Calibri" panose="020F0502020204030204" pitchFamily="34" charset="0"/>
                        </a:rPr>
                        <a:t>  225</a:t>
                      </a:r>
                      <a:endParaRPr lang="en-GB" sz="1000" b="0" i="0" u="none" strike="noStrike" dirty="0">
                        <a:solidFill>
                          <a:srgbClr val="000000"/>
                        </a:solidFill>
                        <a:effectLst/>
                        <a:latin typeface="Calibri" panose="020F0502020204030204" pitchFamily="34" charset="0"/>
                      </a:endParaRPr>
                    </a:p>
                  </a:txBody>
                  <a:tcPr marL="9524" marR="9524" marT="952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GB" sz="1000" b="0" i="0" u="none" strike="noStrike" dirty="0" smtClean="0">
                          <a:solidFill>
                            <a:schemeClr val="dk1"/>
                          </a:solidFill>
                          <a:effectLst/>
                          <a:latin typeface="Calibri" panose="020F0502020204030204" pitchFamily="34" charset="0"/>
                        </a:rPr>
                        <a:t>93</a:t>
                      </a:r>
                      <a:endParaRPr lang="en-GB" sz="1000" b="0" i="0" u="none" strike="noStrike" dirty="0">
                        <a:solidFill>
                          <a:srgbClr val="000000"/>
                        </a:solidFill>
                        <a:effectLst/>
                        <a:latin typeface="Calibri" panose="020F0502020204030204" pitchFamily="34" charset="0"/>
                      </a:endParaRPr>
                    </a:p>
                  </a:txBody>
                  <a:tcPr marL="9524" marR="9524" marT="952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GB" sz="1000" u="none" strike="noStrike" dirty="0" smtClean="0">
                          <a:effectLst/>
                          <a:latin typeface="Calibri" panose="020F0502020204030204" pitchFamily="34" charset="0"/>
                        </a:rPr>
                        <a:t>37</a:t>
                      </a:r>
                      <a:endParaRPr lang="en-GB" sz="1000" b="0" i="0" u="none" strike="noStrike" dirty="0">
                        <a:solidFill>
                          <a:srgbClr val="000000"/>
                        </a:solidFill>
                        <a:effectLst/>
                        <a:latin typeface="Calibri" panose="020F0502020204030204" pitchFamily="34" charset="0"/>
                      </a:endParaRPr>
                    </a:p>
                  </a:txBody>
                  <a:tcPr marL="9524" marR="9524" marT="952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r>
              <a:tr h="33372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GB" sz="1000" u="none" strike="noStrike" dirty="0">
                          <a:effectLst/>
                          <a:latin typeface="Calibri" panose="020F0502020204030204" pitchFamily="34" charset="0"/>
                        </a:rPr>
                        <a:t>%</a:t>
                      </a:r>
                      <a:endParaRPr lang="en-GB" sz="1000" b="0" i="0" u="none" strike="noStrike" dirty="0">
                        <a:solidFill>
                          <a:srgbClr val="000000"/>
                        </a:solidFill>
                        <a:effectLst/>
                        <a:latin typeface="Calibri" panose="020F0502020204030204" pitchFamily="34" charset="0"/>
                      </a:endParaRPr>
                    </a:p>
                  </a:txBody>
                  <a:tcPr marL="9524" marR="9524" marT="952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GB" sz="1000" u="none" strike="noStrike" dirty="0" smtClean="0">
                          <a:effectLst/>
                          <a:latin typeface="Calibri" panose="020F0502020204030204" pitchFamily="34" charset="0"/>
                        </a:rPr>
                        <a:t>53%</a:t>
                      </a:r>
                      <a:endParaRPr lang="en-GB" sz="1000" b="0" i="0" u="none" strike="noStrike" dirty="0">
                        <a:solidFill>
                          <a:srgbClr val="000000"/>
                        </a:solidFill>
                        <a:effectLst/>
                        <a:latin typeface="Calibri" panose="020F0502020204030204" pitchFamily="34" charset="0"/>
                      </a:endParaRPr>
                    </a:p>
                  </a:txBody>
                  <a:tcPr marL="9524" marR="9524" marT="952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GB" sz="1000" u="none" strike="noStrike" dirty="0" smtClean="0">
                          <a:effectLst/>
                          <a:latin typeface="Calibri" panose="020F0502020204030204" pitchFamily="34" charset="0"/>
                        </a:rPr>
                        <a:t>  14%</a:t>
                      </a:r>
                      <a:endParaRPr lang="en-GB" sz="1000" b="0" i="0" u="none" strike="noStrike" dirty="0">
                        <a:solidFill>
                          <a:srgbClr val="000000"/>
                        </a:solidFill>
                        <a:effectLst/>
                        <a:latin typeface="Calibri" panose="020F0502020204030204" pitchFamily="34" charset="0"/>
                      </a:endParaRPr>
                    </a:p>
                  </a:txBody>
                  <a:tcPr marL="9524" marR="9524" marT="952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GB" sz="1000" u="none" strike="noStrike" dirty="0" smtClean="0">
                          <a:effectLst/>
                          <a:latin typeface="Calibri" panose="020F0502020204030204" pitchFamily="34" charset="0"/>
                        </a:rPr>
                        <a:t>    17%</a:t>
                      </a:r>
                      <a:endParaRPr lang="en-GB" sz="1000" b="0" i="0" u="none" strike="noStrike" dirty="0">
                        <a:solidFill>
                          <a:srgbClr val="000000"/>
                        </a:solidFill>
                        <a:effectLst/>
                        <a:latin typeface="Calibri" panose="020F0502020204030204" pitchFamily="34" charset="0"/>
                      </a:endParaRPr>
                    </a:p>
                  </a:txBody>
                  <a:tcPr marL="9524" marR="9524" marT="952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GB" sz="1000" u="none" strike="noStrike" dirty="0" smtClean="0">
                          <a:effectLst/>
                          <a:latin typeface="Calibri" panose="020F0502020204030204" pitchFamily="34" charset="0"/>
                        </a:rPr>
                        <a:t>  9%</a:t>
                      </a:r>
                      <a:endParaRPr lang="en-GB" sz="1000" b="0" i="0" u="none" strike="noStrike" dirty="0">
                        <a:solidFill>
                          <a:srgbClr val="000000"/>
                        </a:solidFill>
                        <a:effectLst/>
                        <a:latin typeface="Calibri" panose="020F0502020204030204" pitchFamily="34" charset="0"/>
                      </a:endParaRPr>
                    </a:p>
                  </a:txBody>
                  <a:tcPr marL="9524" marR="9524" marT="952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GB" sz="1000" u="none" strike="noStrike" dirty="0" smtClean="0">
                          <a:effectLst/>
                          <a:latin typeface="Calibri" panose="020F0502020204030204" pitchFamily="34" charset="0"/>
                        </a:rPr>
                        <a:t>   4%</a:t>
                      </a:r>
                      <a:endParaRPr lang="en-GB" sz="1000" b="0" i="0" u="none" strike="noStrike" dirty="0">
                        <a:solidFill>
                          <a:srgbClr val="000000"/>
                        </a:solidFill>
                        <a:effectLst/>
                        <a:latin typeface="Calibri" panose="020F0502020204030204" pitchFamily="34" charset="0"/>
                      </a:endParaRPr>
                    </a:p>
                  </a:txBody>
                  <a:tcPr marL="9524" marR="9524" marT="952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GB" sz="1000" u="none" strike="noStrike" dirty="0" smtClean="0">
                          <a:effectLst/>
                          <a:latin typeface="Calibri" panose="020F0502020204030204" pitchFamily="34" charset="0"/>
                        </a:rPr>
                        <a:t>  2%</a:t>
                      </a:r>
                      <a:endParaRPr lang="en-GB" sz="1000" b="0" i="0" u="none" strike="noStrike" dirty="0">
                        <a:solidFill>
                          <a:srgbClr val="000000"/>
                        </a:solidFill>
                        <a:effectLst/>
                        <a:latin typeface="Calibri" panose="020F0502020204030204" pitchFamily="34" charset="0"/>
                      </a:endParaRPr>
                    </a:p>
                  </a:txBody>
                  <a:tcPr marL="9524" marR="9524" marT="952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GB" sz="1000" u="none" strike="noStrike" dirty="0" smtClean="0">
                          <a:effectLst/>
                          <a:latin typeface="Calibri" panose="020F0502020204030204" pitchFamily="34" charset="0"/>
                        </a:rPr>
                        <a:t>  1%</a:t>
                      </a:r>
                      <a:endParaRPr lang="en-GB" sz="1000" b="0" i="0" u="none" strike="noStrike" dirty="0">
                        <a:solidFill>
                          <a:srgbClr val="000000"/>
                        </a:solidFill>
                        <a:effectLst/>
                        <a:latin typeface="Calibri" panose="020F0502020204030204" pitchFamily="34" charset="0"/>
                      </a:endParaRPr>
                    </a:p>
                  </a:txBody>
                  <a:tcPr marL="9524" marR="9524" marT="952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r>
            </a:tbl>
          </a:graphicData>
        </a:graphic>
      </p:graphicFrame>
      <p:graphicFrame>
        <p:nvGraphicFramePr>
          <p:cNvPr id="6" name="Chart 5"/>
          <p:cNvGraphicFramePr>
            <a:graphicFrameLocks/>
          </p:cNvGraphicFramePr>
          <p:nvPr>
            <p:extLst>
              <p:ext uri="{D42A27DB-BD31-4B8C-83A1-F6EECF244321}">
                <p14:modId xmlns:p14="http://schemas.microsoft.com/office/powerpoint/2010/main" val="3899899541"/>
              </p:ext>
            </p:extLst>
          </p:nvPr>
        </p:nvGraphicFramePr>
        <p:xfrm>
          <a:off x="1295400" y="1295400"/>
          <a:ext cx="5943600" cy="3505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9324975" cy="685800"/>
          </a:xfrm>
        </p:spPr>
        <p:txBody>
          <a:bodyPr>
            <a:normAutofit fontScale="90000"/>
          </a:bodyPr>
          <a:lstStyle/>
          <a:p>
            <a:pPr eaLnBrk="1" hangingPunct="1">
              <a:spcBef>
                <a:spcPct val="50000"/>
              </a:spcBef>
              <a:defRPr/>
            </a:pPr>
            <a:r>
              <a:rPr lang="en-US" sz="2600" b="1" kern="1200" dirty="0" smtClean="0">
                <a:solidFill>
                  <a:srgbClr val="002060"/>
                </a:solidFill>
                <a:latin typeface="Calibri" panose="020F0502020204030204" pitchFamily="34" charset="0"/>
                <a:ea typeface="+mn-ea"/>
                <a:cs typeface="+mn-cs"/>
              </a:rPr>
              <a:t/>
            </a:r>
            <a:br>
              <a:rPr lang="en-US" sz="2600" b="1" kern="1200" dirty="0" smtClean="0">
                <a:solidFill>
                  <a:srgbClr val="002060"/>
                </a:solidFill>
                <a:latin typeface="Calibri" panose="020F0502020204030204" pitchFamily="34" charset="0"/>
                <a:ea typeface="+mn-ea"/>
                <a:cs typeface="+mn-cs"/>
              </a:rPr>
            </a:br>
            <a:r>
              <a:rPr lang="en-US" sz="3300" b="1" dirty="0"/>
              <a:t>Amount of Fees Paid per International Registration (</a:t>
            </a:r>
            <a:r>
              <a:rPr lang="en-US" sz="3300" b="1" dirty="0" smtClean="0"/>
              <a:t>2017)</a:t>
            </a:r>
            <a:r>
              <a:rPr lang="en-US" sz="3100" b="1" dirty="0"/>
              <a:t/>
            </a:r>
            <a:br>
              <a:rPr lang="en-US" sz="3100" b="1" dirty="0"/>
            </a:br>
            <a:endParaRPr lang="en-US" sz="3100" b="1" dirty="0"/>
          </a:p>
        </p:txBody>
      </p:sp>
      <p:graphicFrame>
        <p:nvGraphicFramePr>
          <p:cNvPr id="5" name="Table 4"/>
          <p:cNvGraphicFramePr>
            <a:graphicFrameLocks noGrp="1"/>
          </p:cNvGraphicFramePr>
          <p:nvPr>
            <p:extLst>
              <p:ext uri="{D42A27DB-BD31-4B8C-83A1-F6EECF244321}">
                <p14:modId xmlns:p14="http://schemas.microsoft.com/office/powerpoint/2010/main" val="52764579"/>
              </p:ext>
            </p:extLst>
          </p:nvPr>
        </p:nvGraphicFramePr>
        <p:xfrm>
          <a:off x="685800" y="5334000"/>
          <a:ext cx="6553200" cy="323850"/>
        </p:xfrm>
        <a:graphic>
          <a:graphicData uri="http://schemas.openxmlformats.org/drawingml/2006/table">
            <a:tbl>
              <a:tblPr/>
              <a:tblGrid>
                <a:gridCol w="1524000"/>
                <a:gridCol w="1066800"/>
                <a:gridCol w="838200"/>
                <a:gridCol w="952499"/>
                <a:gridCol w="876300"/>
                <a:gridCol w="1295401"/>
              </a:tblGrid>
              <a:tr h="14401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GB" sz="1000" u="none" strike="noStrike" dirty="0">
                          <a:effectLst/>
                        </a:rPr>
                        <a:t>IR</a:t>
                      </a:r>
                      <a:endParaRPr lang="en-GB" sz="1000" b="0" i="0" u="none" strike="noStrike" dirty="0">
                        <a:solidFill>
                          <a:srgbClr val="000000"/>
                        </a:solidFill>
                        <a:effectLst/>
                        <a:latin typeface="Arial"/>
                      </a:endParaRPr>
                    </a:p>
                  </a:txBody>
                  <a:tcPr marL="9523" marR="9523"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1000" u="none" strike="noStrike" dirty="0" smtClean="0">
                          <a:effectLst/>
                        </a:rPr>
                        <a:t>1653</a:t>
                      </a:r>
                      <a:endParaRPr lang="en-GB" sz="1000" b="0" i="0" u="none" strike="noStrike" dirty="0">
                        <a:solidFill>
                          <a:srgbClr val="000000"/>
                        </a:solidFill>
                        <a:effectLst/>
                        <a:latin typeface="Arial"/>
                      </a:endParaRPr>
                    </a:p>
                  </a:txBody>
                  <a:tcPr marL="9523" marR="9523"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1000" b="0" i="0" u="none" strike="noStrike" dirty="0" smtClean="0">
                          <a:solidFill>
                            <a:schemeClr val="dk1"/>
                          </a:solidFill>
                          <a:effectLst/>
                          <a:latin typeface="Calibri"/>
                        </a:rPr>
                        <a:t>2154</a:t>
                      </a:r>
                      <a:endParaRPr lang="en-GB" sz="1000" b="0" i="0" u="none" strike="noStrike" dirty="0">
                        <a:solidFill>
                          <a:srgbClr val="000000"/>
                        </a:solidFill>
                        <a:effectLst/>
                        <a:latin typeface="Arial"/>
                      </a:endParaRPr>
                    </a:p>
                  </a:txBody>
                  <a:tcPr marL="9523" marR="9523"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1000" b="0" i="0" u="none" strike="noStrike" dirty="0" smtClean="0">
                          <a:solidFill>
                            <a:schemeClr val="dk1"/>
                          </a:solidFill>
                          <a:effectLst/>
                          <a:latin typeface="Calibri"/>
                        </a:rPr>
                        <a:t>      652</a:t>
                      </a:r>
                      <a:endParaRPr lang="en-GB" sz="1000" b="0" i="0" u="none" strike="noStrike" dirty="0">
                        <a:solidFill>
                          <a:srgbClr val="000000"/>
                        </a:solidFill>
                        <a:effectLst/>
                        <a:latin typeface="Arial"/>
                      </a:endParaRPr>
                    </a:p>
                  </a:txBody>
                  <a:tcPr marL="9523" marR="9523"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1000" b="0" i="0" u="none" strike="noStrike" dirty="0" smtClean="0">
                          <a:solidFill>
                            <a:schemeClr val="dk1"/>
                          </a:solidFill>
                          <a:effectLst/>
                          <a:latin typeface="Calibri"/>
                        </a:rPr>
                        <a:t>        339</a:t>
                      </a:r>
                      <a:endParaRPr lang="en-GB" sz="1000" b="0" i="0" u="none" strike="noStrike" dirty="0">
                        <a:solidFill>
                          <a:srgbClr val="000000"/>
                        </a:solidFill>
                        <a:effectLst/>
                        <a:latin typeface="Arial"/>
                      </a:endParaRPr>
                    </a:p>
                  </a:txBody>
                  <a:tcPr marL="9523" marR="9523"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GB" sz="1000" b="0" i="0" u="none" strike="noStrike" dirty="0" smtClean="0">
                          <a:solidFill>
                            <a:schemeClr val="dk1"/>
                          </a:solidFill>
                          <a:effectLst/>
                          <a:latin typeface="Calibri"/>
                        </a:rPr>
                        <a:t>243</a:t>
                      </a:r>
                      <a:endParaRPr lang="en-GB" sz="1000" b="0" i="0" u="none" strike="noStrike" dirty="0">
                        <a:solidFill>
                          <a:srgbClr val="000000"/>
                        </a:solidFill>
                        <a:effectLst/>
                        <a:latin typeface="Arial"/>
                      </a:endParaRPr>
                    </a:p>
                  </a:txBody>
                  <a:tcPr marL="9523" marR="9523"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16192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GB" sz="1000" u="none" strike="noStrike" dirty="0">
                          <a:effectLst/>
                        </a:rPr>
                        <a:t>%</a:t>
                      </a:r>
                      <a:endParaRPr lang="en-GB" sz="1000" b="0" i="0" u="none" strike="noStrike" dirty="0">
                        <a:solidFill>
                          <a:srgbClr val="000000"/>
                        </a:solidFill>
                        <a:effectLst/>
                        <a:latin typeface="Arial"/>
                      </a:endParaRPr>
                    </a:p>
                  </a:txBody>
                  <a:tcPr marL="9523" marR="9523"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1000" u="none" strike="noStrike" dirty="0" smtClean="0">
                          <a:effectLst/>
                        </a:rPr>
                        <a:t>33.8%</a:t>
                      </a:r>
                      <a:endParaRPr lang="en-GB" sz="1000" b="0" i="0" u="none" strike="noStrike" dirty="0">
                        <a:solidFill>
                          <a:srgbClr val="000000"/>
                        </a:solidFill>
                        <a:effectLst/>
                        <a:latin typeface="Arial"/>
                      </a:endParaRPr>
                    </a:p>
                  </a:txBody>
                  <a:tcPr marL="9523" marR="9523"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1000" u="none" strike="noStrike" dirty="0" smtClean="0">
                          <a:effectLst/>
                        </a:rPr>
                        <a:t>42.7%</a:t>
                      </a:r>
                      <a:endParaRPr lang="en-GB" sz="1000" b="0" i="0" u="none" strike="noStrike" dirty="0">
                        <a:solidFill>
                          <a:srgbClr val="000000"/>
                        </a:solidFill>
                        <a:effectLst/>
                        <a:latin typeface="Arial"/>
                      </a:endParaRPr>
                    </a:p>
                  </a:txBody>
                  <a:tcPr marL="9523" marR="9523"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1000" u="none" strike="noStrike" dirty="0" smtClean="0">
                          <a:effectLst/>
                        </a:rPr>
                        <a:t>      12.9%</a:t>
                      </a:r>
                      <a:endParaRPr lang="en-GB" sz="1000" b="0" i="0" u="none" strike="noStrike" dirty="0">
                        <a:solidFill>
                          <a:srgbClr val="000000"/>
                        </a:solidFill>
                        <a:effectLst/>
                        <a:latin typeface="Arial"/>
                      </a:endParaRPr>
                    </a:p>
                  </a:txBody>
                  <a:tcPr marL="9523" marR="9523"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1000" u="none" strike="noStrike" dirty="0" smtClean="0">
                          <a:effectLst/>
                        </a:rPr>
                        <a:t>        6.7%</a:t>
                      </a:r>
                      <a:endParaRPr lang="en-GB" sz="1000" b="0" i="0" u="none" strike="noStrike" dirty="0">
                        <a:solidFill>
                          <a:srgbClr val="000000"/>
                        </a:solidFill>
                        <a:effectLst/>
                        <a:latin typeface="Arial"/>
                      </a:endParaRPr>
                    </a:p>
                  </a:txBody>
                  <a:tcPr marL="9523" marR="9523"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GB" sz="1000" u="none" strike="noStrike" dirty="0" smtClean="0">
                          <a:effectLst/>
                        </a:rPr>
                        <a:t>4.8%</a:t>
                      </a:r>
                      <a:endParaRPr lang="en-GB" sz="1000" b="0" i="0" u="none" strike="noStrike" dirty="0">
                        <a:solidFill>
                          <a:srgbClr val="000000"/>
                        </a:solidFill>
                        <a:effectLst/>
                        <a:latin typeface="Arial"/>
                      </a:endParaRPr>
                    </a:p>
                  </a:txBody>
                  <a:tcPr marL="9523" marR="9523"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bl>
          </a:graphicData>
        </a:graphic>
      </p:graphicFrame>
      <p:graphicFrame>
        <p:nvGraphicFramePr>
          <p:cNvPr id="6" name="Chart 5"/>
          <p:cNvGraphicFramePr>
            <a:graphicFrameLocks/>
          </p:cNvGraphicFramePr>
          <p:nvPr>
            <p:extLst>
              <p:ext uri="{D42A27DB-BD31-4B8C-83A1-F6EECF244321}">
                <p14:modId xmlns:p14="http://schemas.microsoft.com/office/powerpoint/2010/main" val="2419060268"/>
              </p:ext>
            </p:extLst>
          </p:nvPr>
        </p:nvGraphicFramePr>
        <p:xfrm>
          <a:off x="1219200" y="1295400"/>
          <a:ext cx="5943600" cy="3429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9296400" cy="731838"/>
          </a:xfrm>
        </p:spPr>
        <p:txBody>
          <a:bodyPr>
            <a:normAutofit fontScale="90000"/>
          </a:bodyPr>
          <a:lstStyle/>
          <a:p>
            <a:pPr eaLnBrk="1" hangingPunct="1">
              <a:spcBef>
                <a:spcPct val="50000"/>
              </a:spcBef>
              <a:defRPr/>
            </a:pPr>
            <a:r>
              <a:rPr lang="en-US" sz="2800" b="1" kern="1200" dirty="0" smtClean="0">
                <a:solidFill>
                  <a:srgbClr val="002060"/>
                </a:solidFill>
                <a:latin typeface="Calibri" panose="020F0502020204030204" pitchFamily="34" charset="0"/>
                <a:ea typeface="+mn-ea"/>
                <a:cs typeface="+mn-cs"/>
              </a:rPr>
              <a:t/>
            </a:r>
            <a:br>
              <a:rPr lang="en-US" sz="2800" b="1" kern="1200" dirty="0" smtClean="0">
                <a:solidFill>
                  <a:srgbClr val="002060"/>
                </a:solidFill>
                <a:latin typeface="Calibri" panose="020F0502020204030204" pitchFamily="34" charset="0"/>
                <a:ea typeface="+mn-ea"/>
                <a:cs typeface="+mn-cs"/>
              </a:rPr>
            </a:br>
            <a:r>
              <a:rPr lang="en-US" sz="3300" b="1" dirty="0"/>
              <a:t>Designations </a:t>
            </a:r>
            <a:r>
              <a:rPr lang="en-US" sz="3300" b="1" dirty="0" smtClean="0"/>
              <a:t/>
            </a:r>
            <a:br>
              <a:rPr lang="en-US" sz="3300" b="1" dirty="0" smtClean="0"/>
            </a:br>
            <a:r>
              <a:rPr lang="en-US" sz="3300" b="1" dirty="0" smtClean="0"/>
              <a:t>in </a:t>
            </a:r>
            <a:r>
              <a:rPr lang="en-US" sz="3300" b="1" dirty="0"/>
              <a:t>International Registrations (</a:t>
            </a:r>
            <a:r>
              <a:rPr lang="en-US" sz="3300" b="1" dirty="0" smtClean="0"/>
              <a:t>2017)</a:t>
            </a:r>
            <a:r>
              <a:rPr lang="en-US" sz="3300" b="1" dirty="0"/>
              <a:t/>
            </a:r>
            <a:br>
              <a:rPr lang="en-US" sz="3300" b="1" dirty="0"/>
            </a:br>
            <a:endParaRPr lang="en-US" sz="3300" b="1" dirty="0"/>
          </a:p>
        </p:txBody>
      </p:sp>
      <p:graphicFrame>
        <p:nvGraphicFramePr>
          <p:cNvPr id="5" name="Table 4"/>
          <p:cNvGraphicFramePr>
            <a:graphicFrameLocks noGrp="1"/>
          </p:cNvGraphicFramePr>
          <p:nvPr>
            <p:extLst>
              <p:ext uri="{D42A27DB-BD31-4B8C-83A1-F6EECF244321}">
                <p14:modId xmlns:p14="http://schemas.microsoft.com/office/powerpoint/2010/main" val="1919491013"/>
              </p:ext>
            </p:extLst>
          </p:nvPr>
        </p:nvGraphicFramePr>
        <p:xfrm>
          <a:off x="755650" y="5445125"/>
          <a:ext cx="6480175" cy="647700"/>
        </p:xfrm>
        <a:graphic>
          <a:graphicData uri="http://schemas.openxmlformats.org/drawingml/2006/table">
            <a:tbl>
              <a:tblPr/>
              <a:tblGrid>
                <a:gridCol w="792021"/>
                <a:gridCol w="792021"/>
                <a:gridCol w="961741"/>
                <a:gridCol w="771450"/>
                <a:gridCol w="782805"/>
                <a:gridCol w="870525"/>
                <a:gridCol w="661018"/>
                <a:gridCol w="848594"/>
              </a:tblGrid>
              <a:tr h="32385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000" u="none" strike="noStrike" dirty="0">
                          <a:effectLst/>
                        </a:rPr>
                        <a:t>IR</a:t>
                      </a:r>
                      <a:endParaRPr lang="en-US" sz="1000" b="0" i="0" u="none" strike="noStrike" dirty="0">
                        <a:solidFill>
                          <a:srgbClr val="000000"/>
                        </a:solidFill>
                        <a:effectLst/>
                        <a:latin typeface="Arial"/>
                      </a:endParaRPr>
                    </a:p>
                  </a:txBody>
                  <a:tcPr marL="7714" marR="7714" marT="771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fr-CH" sz="1000" b="0" i="0" u="none" strike="noStrike" dirty="0" smtClean="0">
                          <a:solidFill>
                            <a:schemeClr val="dk1"/>
                          </a:solidFill>
                          <a:effectLst/>
                          <a:latin typeface="+mn-lt"/>
                        </a:rPr>
                        <a:t>1703</a:t>
                      </a:r>
                      <a:endParaRPr lang="en-US" sz="1000" b="0" i="0" u="none" strike="noStrike" dirty="0">
                        <a:solidFill>
                          <a:srgbClr val="000000"/>
                        </a:solidFill>
                        <a:effectLst/>
                        <a:latin typeface="Arial"/>
                      </a:endParaRPr>
                    </a:p>
                  </a:txBody>
                  <a:tcPr marL="7714" marR="7714" marT="771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fr-CH" sz="1000" b="0" i="0" u="none" strike="noStrike" dirty="0" smtClean="0">
                          <a:solidFill>
                            <a:schemeClr val="dk1"/>
                          </a:solidFill>
                          <a:effectLst/>
                          <a:latin typeface="+mn-lt"/>
                        </a:rPr>
                        <a:t>1280</a:t>
                      </a:r>
                      <a:endParaRPr lang="en-US" sz="1000" b="0" i="0" u="none" strike="noStrike" dirty="0">
                        <a:solidFill>
                          <a:srgbClr val="000000"/>
                        </a:solidFill>
                        <a:effectLst/>
                        <a:latin typeface="Arial"/>
                      </a:endParaRPr>
                    </a:p>
                  </a:txBody>
                  <a:tcPr marL="7714" marR="7714" marT="771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fr-CH" sz="1000" b="0" i="0" u="none" strike="noStrike" dirty="0" smtClean="0">
                          <a:solidFill>
                            <a:schemeClr val="dk1"/>
                          </a:solidFill>
                          <a:effectLst/>
                          <a:latin typeface="Calibri"/>
                        </a:rPr>
                        <a:t>1378</a:t>
                      </a:r>
                      <a:endParaRPr lang="en-US" sz="1000" b="0" i="0" u="none" strike="noStrike" dirty="0">
                        <a:solidFill>
                          <a:srgbClr val="000000"/>
                        </a:solidFill>
                        <a:effectLst/>
                        <a:latin typeface="Arial"/>
                      </a:endParaRPr>
                    </a:p>
                  </a:txBody>
                  <a:tcPr marL="7714" marR="7714" marT="771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000" u="none" strike="noStrike" dirty="0" smtClean="0">
                          <a:effectLst/>
                        </a:rPr>
                        <a:t>467</a:t>
                      </a:r>
                      <a:endParaRPr lang="en-US" sz="1000" b="0" i="0" u="none" strike="noStrike" dirty="0">
                        <a:solidFill>
                          <a:srgbClr val="000000"/>
                        </a:solidFill>
                        <a:effectLst/>
                        <a:latin typeface="Arial"/>
                      </a:endParaRPr>
                    </a:p>
                  </a:txBody>
                  <a:tcPr marL="7714" marR="7714" marT="771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fr-CH" sz="1000" b="0" i="0" u="none" strike="noStrike" dirty="0" smtClean="0">
                          <a:solidFill>
                            <a:schemeClr val="dk1"/>
                          </a:solidFill>
                          <a:effectLst/>
                          <a:latin typeface="Calibri"/>
                        </a:rPr>
                        <a:t>247</a:t>
                      </a:r>
                      <a:endParaRPr lang="en-US" sz="1000" b="0" i="0" u="none" strike="noStrike" dirty="0">
                        <a:solidFill>
                          <a:srgbClr val="000000"/>
                        </a:solidFill>
                        <a:effectLst/>
                        <a:latin typeface="Arial"/>
                      </a:endParaRPr>
                    </a:p>
                  </a:txBody>
                  <a:tcPr marL="7714" marR="7714" marT="771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fr-CH" sz="1000" b="0" i="0" u="none" strike="noStrike" dirty="0" smtClean="0">
                          <a:solidFill>
                            <a:schemeClr val="dk1"/>
                          </a:solidFill>
                          <a:effectLst/>
                          <a:latin typeface="+mn-lt"/>
                        </a:rPr>
                        <a:t>13</a:t>
                      </a:r>
                      <a:endParaRPr lang="en-US" sz="1000" b="0" i="0" u="none" strike="noStrike" dirty="0">
                        <a:solidFill>
                          <a:srgbClr val="000000"/>
                        </a:solidFill>
                        <a:effectLst/>
                        <a:latin typeface="Arial"/>
                      </a:endParaRPr>
                    </a:p>
                  </a:txBody>
                  <a:tcPr marL="7714" marR="7714" marT="771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fr-CH" sz="1000" b="0" i="0" u="none" strike="noStrike" dirty="0" smtClean="0">
                          <a:solidFill>
                            <a:schemeClr val="dk1"/>
                          </a:solidFill>
                          <a:effectLst/>
                          <a:latin typeface="Calibri"/>
                        </a:rPr>
                        <a:t>42</a:t>
                      </a:r>
                      <a:endParaRPr lang="en-US" sz="1000" b="0" i="0" u="none" strike="noStrike" dirty="0">
                        <a:solidFill>
                          <a:srgbClr val="000000"/>
                        </a:solidFill>
                        <a:effectLst/>
                        <a:latin typeface="Arial"/>
                      </a:endParaRPr>
                    </a:p>
                  </a:txBody>
                  <a:tcPr marL="7714" marR="7714" marT="771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32385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000" u="none" strike="noStrike" dirty="0" smtClean="0">
                          <a:effectLst/>
                        </a:rPr>
                        <a:t>%</a:t>
                      </a:r>
                      <a:endParaRPr lang="en-US" sz="1000" b="0" i="0" u="none" strike="noStrike" dirty="0">
                        <a:solidFill>
                          <a:srgbClr val="000000"/>
                        </a:solidFill>
                        <a:effectLst/>
                        <a:latin typeface="Arial"/>
                      </a:endParaRPr>
                    </a:p>
                  </a:txBody>
                  <a:tcPr marL="7714" marR="7714" marT="771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000" u="none" strike="noStrike" dirty="0" smtClean="0">
                          <a:effectLst/>
                        </a:rPr>
                        <a:t>32.3%</a:t>
                      </a:r>
                      <a:endParaRPr lang="en-US" sz="1000" b="0" i="0" u="none" strike="noStrike" dirty="0">
                        <a:solidFill>
                          <a:srgbClr val="000000"/>
                        </a:solidFill>
                        <a:effectLst/>
                        <a:latin typeface="Arial"/>
                      </a:endParaRPr>
                    </a:p>
                  </a:txBody>
                  <a:tcPr marL="7714" marR="7714" marT="771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000" u="none" strike="noStrike" dirty="0" smtClean="0">
                          <a:effectLst/>
                        </a:rPr>
                        <a:t>25.0%</a:t>
                      </a:r>
                      <a:endParaRPr lang="en-US" sz="1000" b="0" i="0" u="none" strike="noStrike" dirty="0">
                        <a:solidFill>
                          <a:srgbClr val="000000"/>
                        </a:solidFill>
                        <a:effectLst/>
                        <a:latin typeface="Arial"/>
                      </a:endParaRPr>
                    </a:p>
                  </a:txBody>
                  <a:tcPr marL="7714" marR="7714" marT="771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000" u="none" strike="noStrike" dirty="0" smtClean="0">
                          <a:effectLst/>
                        </a:rPr>
                        <a:t>26.9%</a:t>
                      </a:r>
                      <a:endParaRPr lang="en-US" sz="1000" b="0" i="0" u="none" strike="noStrike" dirty="0">
                        <a:solidFill>
                          <a:srgbClr val="000000"/>
                        </a:solidFill>
                        <a:effectLst/>
                        <a:latin typeface="Arial"/>
                      </a:endParaRPr>
                    </a:p>
                  </a:txBody>
                  <a:tcPr marL="7714" marR="7714" marT="771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000" u="none" strike="noStrike" dirty="0" smtClean="0">
                          <a:effectLst/>
                        </a:rPr>
                        <a:t>9.1%</a:t>
                      </a:r>
                      <a:endParaRPr lang="en-US" sz="1000" b="0" i="0" u="none" strike="noStrike" dirty="0">
                        <a:solidFill>
                          <a:srgbClr val="000000"/>
                        </a:solidFill>
                        <a:effectLst/>
                        <a:latin typeface="Arial"/>
                      </a:endParaRPr>
                    </a:p>
                  </a:txBody>
                  <a:tcPr marL="7714" marR="7714" marT="771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000" u="none" strike="noStrike" dirty="0" smtClean="0">
                          <a:effectLst/>
                        </a:rPr>
                        <a:t>4.8%</a:t>
                      </a:r>
                      <a:endParaRPr lang="en-US" sz="1000" b="0" i="0" u="none" strike="noStrike" dirty="0">
                        <a:solidFill>
                          <a:srgbClr val="000000"/>
                        </a:solidFill>
                        <a:effectLst/>
                        <a:latin typeface="Arial"/>
                      </a:endParaRPr>
                    </a:p>
                  </a:txBody>
                  <a:tcPr marL="7714" marR="7714" marT="771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000" u="none" strike="noStrike" dirty="0" smtClean="0">
                          <a:effectLst/>
                        </a:rPr>
                        <a:t>0.3%</a:t>
                      </a:r>
                      <a:endParaRPr lang="en-US" sz="1000" b="0" i="0" u="none" strike="noStrike" dirty="0">
                        <a:solidFill>
                          <a:srgbClr val="000000"/>
                        </a:solidFill>
                        <a:effectLst/>
                        <a:latin typeface="Arial"/>
                      </a:endParaRPr>
                    </a:p>
                  </a:txBody>
                  <a:tcPr marL="7714" marR="7714" marT="771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000" u="none" strike="noStrike" dirty="0" smtClean="0">
                          <a:effectLst/>
                        </a:rPr>
                        <a:t>0.8%</a:t>
                      </a:r>
                      <a:endParaRPr lang="en-US" sz="1000" b="0" i="0" u="none" strike="noStrike" dirty="0">
                        <a:solidFill>
                          <a:srgbClr val="000000"/>
                        </a:solidFill>
                        <a:effectLst/>
                        <a:latin typeface="Arial"/>
                      </a:endParaRPr>
                    </a:p>
                  </a:txBody>
                  <a:tcPr marL="7714" marR="7714" marT="771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bl>
          </a:graphicData>
        </a:graphic>
      </p:graphicFrame>
      <p:graphicFrame>
        <p:nvGraphicFramePr>
          <p:cNvPr id="6" name="Chart 5"/>
          <p:cNvGraphicFramePr>
            <a:graphicFrameLocks/>
          </p:cNvGraphicFramePr>
          <p:nvPr>
            <p:extLst>
              <p:ext uri="{D42A27DB-BD31-4B8C-83A1-F6EECF244321}">
                <p14:modId xmlns:p14="http://schemas.microsoft.com/office/powerpoint/2010/main" val="3385523990"/>
              </p:ext>
            </p:extLst>
          </p:nvPr>
        </p:nvGraphicFramePr>
        <p:xfrm>
          <a:off x="990600" y="1295400"/>
          <a:ext cx="6477000" cy="4038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Placeholder 13"/>
          <p:cNvSpPr>
            <a:spLocks noGrp="1"/>
          </p:cNvSpPr>
          <p:nvPr>
            <p:ph type="body" sz="half" idx="2"/>
          </p:nvPr>
        </p:nvSpPr>
        <p:spPr>
          <a:xfrm>
            <a:off x="611188" y="5445125"/>
            <a:ext cx="5486400" cy="804863"/>
          </a:xfrm>
        </p:spPr>
        <p:txBody>
          <a:bodyPr/>
          <a:lstStyle/>
          <a:p>
            <a:r>
              <a:rPr lang="fr-CH" altLang="en-US" sz="1000" dirty="0" smtClean="0"/>
              <a:t>* </a:t>
            </a:r>
            <a:r>
              <a:rPr lang="en-US" altLang="en-US" sz="1000" dirty="0" smtClean="0"/>
              <a:t>Since the effective accession (May 13, 2015)</a:t>
            </a:r>
          </a:p>
        </p:txBody>
      </p:sp>
      <p:sp>
        <p:nvSpPr>
          <p:cNvPr id="3" name="TextBox 2"/>
          <p:cNvSpPr txBox="1"/>
          <p:nvPr/>
        </p:nvSpPr>
        <p:spPr>
          <a:xfrm>
            <a:off x="381000" y="260350"/>
            <a:ext cx="8393644" cy="1015663"/>
          </a:xfrm>
          <a:prstGeom prst="rect">
            <a:avLst/>
          </a:prstGeom>
          <a:noFill/>
        </p:spPr>
        <p:txBody>
          <a:bodyPr wrap="none">
            <a:spAutoFit/>
          </a:bodyPr>
          <a:lstStyle/>
          <a:p>
            <a:pPr algn="l">
              <a:spcBef>
                <a:spcPct val="0"/>
              </a:spcBef>
              <a:defRPr/>
            </a:pPr>
            <a:r>
              <a:rPr lang="en-US" sz="3000" b="1" dirty="0">
                <a:solidFill>
                  <a:srgbClr val="70899B"/>
                </a:solidFill>
                <a:latin typeface="+mj-lt"/>
                <a:cs typeface="+mn-cs"/>
              </a:rPr>
              <a:t>Most </a:t>
            </a:r>
            <a:r>
              <a:rPr lang="en-US" sz="3000" b="1" dirty="0" smtClean="0">
                <a:solidFill>
                  <a:srgbClr val="70899B"/>
                </a:solidFill>
                <a:latin typeface="+mj-lt"/>
                <a:cs typeface="+mn-cs"/>
              </a:rPr>
              <a:t>Designated </a:t>
            </a:r>
            <a:r>
              <a:rPr lang="en-US" sz="3000" b="1" dirty="0">
                <a:solidFill>
                  <a:srgbClr val="70899B"/>
                </a:solidFill>
                <a:latin typeface="+mj-lt"/>
                <a:cs typeface="+mn-cs"/>
              </a:rPr>
              <a:t>Contracting Parties in </a:t>
            </a:r>
            <a:r>
              <a:rPr lang="en-US" sz="3000" b="1" dirty="0" smtClean="0">
                <a:solidFill>
                  <a:srgbClr val="70899B"/>
                </a:solidFill>
                <a:latin typeface="+mj-lt"/>
                <a:cs typeface="+mn-cs"/>
              </a:rPr>
              <a:t>2017 </a:t>
            </a:r>
            <a:endParaRPr lang="en-US" sz="3000" b="1" dirty="0">
              <a:solidFill>
                <a:srgbClr val="70899B"/>
              </a:solidFill>
              <a:latin typeface="+mj-lt"/>
              <a:cs typeface="+mn-cs"/>
            </a:endParaRPr>
          </a:p>
          <a:p>
            <a:pPr algn="l">
              <a:spcBef>
                <a:spcPct val="0"/>
              </a:spcBef>
              <a:defRPr/>
            </a:pPr>
            <a:r>
              <a:rPr lang="en-US" sz="3000" b="1" dirty="0">
                <a:solidFill>
                  <a:srgbClr val="70899B"/>
                </a:solidFill>
                <a:latin typeface="+mj-lt"/>
                <a:cs typeface="+mn-cs"/>
              </a:rPr>
              <a:t>(international registrations)</a:t>
            </a:r>
          </a:p>
        </p:txBody>
      </p:sp>
      <p:graphicFrame>
        <p:nvGraphicFramePr>
          <p:cNvPr id="5" name="Chart 4"/>
          <p:cNvGraphicFramePr>
            <a:graphicFrameLocks/>
          </p:cNvGraphicFramePr>
          <p:nvPr>
            <p:extLst>
              <p:ext uri="{D42A27DB-BD31-4B8C-83A1-F6EECF244321}">
                <p14:modId xmlns:p14="http://schemas.microsoft.com/office/powerpoint/2010/main" val="1429521185"/>
              </p:ext>
            </p:extLst>
          </p:nvPr>
        </p:nvGraphicFramePr>
        <p:xfrm>
          <a:off x="762000" y="1447800"/>
          <a:ext cx="7391400" cy="4038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260350"/>
            <a:ext cx="8229600" cy="1143000"/>
          </a:xfrm>
          <a:extLst/>
        </p:spPr>
        <p:txBody>
          <a:bodyPr>
            <a:normAutofit/>
          </a:bodyPr>
          <a:lstStyle/>
          <a:p>
            <a:pPr>
              <a:defRPr/>
            </a:pPr>
            <a:r>
              <a:rPr lang="en-US" altLang="en-US" sz="3000" b="1" dirty="0">
                <a:ea typeface="+mn-ea"/>
                <a:cs typeface="+mn-cs"/>
              </a:rPr>
              <a:t>Most designated Contracting Parties in </a:t>
            </a:r>
            <a:r>
              <a:rPr lang="en-US" altLang="en-US" sz="3000" b="1" dirty="0" smtClean="0">
                <a:ea typeface="+mn-ea"/>
                <a:cs typeface="+mn-cs"/>
              </a:rPr>
              <a:t>2017</a:t>
            </a:r>
            <a:r>
              <a:rPr lang="en-US" altLang="en-US" sz="3000" b="1" dirty="0">
                <a:ea typeface="+mn-ea"/>
                <a:cs typeface="+mn-cs"/>
              </a:rPr>
              <a:t/>
            </a:r>
            <a:br>
              <a:rPr lang="en-US" altLang="en-US" sz="3000" b="1" dirty="0">
                <a:ea typeface="+mn-ea"/>
                <a:cs typeface="+mn-cs"/>
              </a:rPr>
            </a:br>
            <a:r>
              <a:rPr lang="en-US" altLang="en-US" sz="3000" b="1" dirty="0">
                <a:ea typeface="+mn-ea"/>
                <a:cs typeface="+mn-cs"/>
              </a:rPr>
              <a:t>(number of designs recorded)</a:t>
            </a:r>
            <a:endParaRPr lang="en-US" sz="3000" b="1" dirty="0">
              <a:ea typeface="+mn-ea"/>
              <a:cs typeface="+mn-cs"/>
            </a:endParaRPr>
          </a:p>
        </p:txBody>
      </p:sp>
      <p:graphicFrame>
        <p:nvGraphicFramePr>
          <p:cNvPr id="5" name="Chart 4"/>
          <p:cNvGraphicFramePr>
            <a:graphicFrameLocks/>
          </p:cNvGraphicFramePr>
          <p:nvPr>
            <p:extLst>
              <p:ext uri="{D42A27DB-BD31-4B8C-83A1-F6EECF244321}">
                <p14:modId xmlns:p14="http://schemas.microsoft.com/office/powerpoint/2010/main" val="4037009728"/>
              </p:ext>
            </p:extLst>
          </p:nvPr>
        </p:nvGraphicFramePr>
        <p:xfrm>
          <a:off x="457200" y="1447800"/>
          <a:ext cx="8061325" cy="3581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533400"/>
            <a:ext cx="8229600" cy="884238"/>
          </a:xfrm>
        </p:spPr>
        <p:txBody>
          <a:bodyPr/>
          <a:lstStyle/>
          <a:p>
            <a:pPr>
              <a:spcBef>
                <a:spcPct val="50000"/>
              </a:spcBef>
            </a:pPr>
            <a:r>
              <a:rPr lang="en-US" altLang="en-US" sz="2800" b="1" dirty="0" smtClean="0"/>
              <a:t>International Registrations in Force in the International Register (on December 31, 2017)</a:t>
            </a:r>
            <a:br>
              <a:rPr lang="en-US" altLang="en-US" sz="2800" b="1" dirty="0" smtClean="0"/>
            </a:br>
            <a:endParaRPr lang="en-US" altLang="en-US" sz="2800" b="1" dirty="0" smtClean="0"/>
          </a:p>
        </p:txBody>
      </p:sp>
      <p:graphicFrame>
        <p:nvGraphicFramePr>
          <p:cNvPr id="34819" name="Object 3"/>
          <p:cNvGraphicFramePr>
            <a:graphicFrameLocks noChangeAspect="1"/>
          </p:cNvGraphicFramePr>
          <p:nvPr>
            <p:extLst>
              <p:ext uri="{D42A27DB-BD31-4B8C-83A1-F6EECF244321}">
                <p14:modId xmlns:p14="http://schemas.microsoft.com/office/powerpoint/2010/main" val="3426272492"/>
              </p:ext>
            </p:extLst>
          </p:nvPr>
        </p:nvGraphicFramePr>
        <p:xfrm>
          <a:off x="539750" y="1196975"/>
          <a:ext cx="7272338" cy="4816475"/>
        </p:xfrm>
        <a:graphic>
          <a:graphicData uri="http://schemas.openxmlformats.org/presentationml/2006/ole">
            <mc:AlternateContent xmlns:mc="http://schemas.openxmlformats.org/markup-compatibility/2006">
              <mc:Choice xmlns:v="urn:schemas-microsoft-com:vml" Requires="v">
                <p:oleObj spid="_x0000_s35054" name="Slide" r:id="rId4" imgW="772703" imgH="535092" progId="PowerPoint.Slide.8">
                  <p:embed/>
                </p:oleObj>
              </mc:Choice>
              <mc:Fallback>
                <p:oleObj name="Slide" r:id="rId4" imgW="772703" imgH="535092" progId="PowerPoint.Slide.8">
                  <p:embed/>
                  <p:pic>
                    <p:nvPicPr>
                      <p:cNvPr id="0" name="Object 3"/>
                      <p:cNvPicPr>
                        <a:picLocks noChangeAspect="1" noChangeArrowheads="1"/>
                      </p:cNvPicPr>
                      <p:nvPr/>
                    </p:nvPicPr>
                    <p:blipFill>
                      <a:blip r:embed="rId5"/>
                      <a:srcRect/>
                      <a:stretch>
                        <a:fillRect/>
                      </a:stretch>
                    </p:blipFill>
                    <p:spPr bwMode="auto">
                      <a:xfrm>
                        <a:off x="539750" y="1196975"/>
                        <a:ext cx="7272338" cy="4816475"/>
                      </a:xfrm>
                      <a:prstGeom prst="rect">
                        <a:avLst/>
                      </a:prstGeom>
                      <a:solidFill>
                        <a:srgbClr val="FFFFFF"/>
                      </a:solidFill>
                      <a:ln w="9525">
                        <a:noFill/>
                        <a:miter lim="800000"/>
                        <a:headEnd/>
                        <a:tailEnd/>
                      </a:ln>
                    </p:spPr>
                  </p:pic>
                </p:oleObj>
              </mc:Fallback>
            </mc:AlternateContent>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80" y="152400"/>
            <a:ext cx="9552420" cy="1143000"/>
          </a:xfrm>
        </p:spPr>
        <p:txBody>
          <a:bodyPr>
            <a:noAutofit/>
          </a:bodyPr>
          <a:lstStyle/>
          <a:p>
            <a:pPr>
              <a:defRPr/>
            </a:pPr>
            <a:r>
              <a:rPr lang="en-US" altLang="en-US" sz="2800" b="1" kern="1200" dirty="0" smtClean="0"/>
              <a:t>Origin of Holders per </a:t>
            </a:r>
            <a:r>
              <a:rPr lang="en-US" altLang="en-US" sz="2800" b="1" kern="1200" dirty="0" smtClean="0">
                <a:ea typeface="+mn-ea"/>
                <a:cs typeface="+mn-cs"/>
              </a:rPr>
              <a:t>Designs </a:t>
            </a:r>
            <a:r>
              <a:rPr lang="en-US" altLang="en-US" sz="2800" b="1" kern="1200" dirty="0">
                <a:ea typeface="+mn-ea"/>
                <a:cs typeface="+mn-cs"/>
              </a:rPr>
              <a:t>in </a:t>
            </a:r>
            <a:r>
              <a:rPr lang="en-US" altLang="en-US" sz="2800" b="1" kern="1200" dirty="0" smtClean="0">
                <a:ea typeface="+mn-ea"/>
                <a:cs typeface="+mn-cs"/>
              </a:rPr>
              <a:t>International Registrations by Applicant’s Contracting Party - </a:t>
            </a:r>
            <a:r>
              <a:rPr lang="en-US" altLang="en-US" sz="2800" b="1" kern="1200" dirty="0" smtClean="0"/>
              <a:t>2017</a:t>
            </a:r>
            <a:endParaRPr lang="en-US" sz="2800" b="1" dirty="0"/>
          </a:p>
        </p:txBody>
      </p:sp>
      <p:graphicFrame>
        <p:nvGraphicFramePr>
          <p:cNvPr id="35843" name="Object 3"/>
          <p:cNvGraphicFramePr>
            <a:graphicFrameLocks/>
          </p:cNvGraphicFramePr>
          <p:nvPr>
            <p:extLst>
              <p:ext uri="{D42A27DB-BD31-4B8C-83A1-F6EECF244321}">
                <p14:modId xmlns:p14="http://schemas.microsoft.com/office/powerpoint/2010/main" val="666158222"/>
              </p:ext>
            </p:extLst>
          </p:nvPr>
        </p:nvGraphicFramePr>
        <p:xfrm>
          <a:off x="107950" y="1341438"/>
          <a:ext cx="8869363" cy="4699000"/>
        </p:xfrm>
        <a:graphic>
          <a:graphicData uri="http://schemas.openxmlformats.org/presentationml/2006/ole">
            <mc:AlternateContent xmlns:mc="http://schemas.openxmlformats.org/markup-compatibility/2006">
              <mc:Choice xmlns:v="urn:schemas-microsoft-com:vml" Requires="v">
                <p:oleObj spid="_x0000_s36078" name="Worksheet" r:id="rId3" imgW="8867654" imgH="4553010" progId="Excel.Sheet.8">
                  <p:embed/>
                </p:oleObj>
              </mc:Choice>
              <mc:Fallback>
                <p:oleObj name="Worksheet" r:id="rId3" imgW="8867654" imgH="4553010" progId="Excel.Sheet.8">
                  <p:embed/>
                  <p:pic>
                    <p:nvPicPr>
                      <p:cNvPr id="0" name="Object 3"/>
                      <p:cNvPicPr>
                        <a:picLocks noChangeArrowheads="1"/>
                      </p:cNvPicPr>
                      <p:nvPr/>
                    </p:nvPicPr>
                    <p:blipFill>
                      <a:blip r:embed="rId4"/>
                      <a:srcRect/>
                      <a:stretch>
                        <a:fillRect/>
                      </a:stretch>
                    </p:blipFill>
                    <p:spPr bwMode="auto">
                      <a:xfrm>
                        <a:off x="107950" y="1341438"/>
                        <a:ext cx="8869363"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 y="116632"/>
            <a:ext cx="9145016" cy="792088"/>
          </a:xfrm>
        </p:spPr>
        <p:txBody>
          <a:bodyPr>
            <a:noAutofit/>
          </a:bodyPr>
          <a:lstStyle/>
          <a:p>
            <a:pPr>
              <a:defRPr/>
            </a:pPr>
            <a:r>
              <a:rPr lang="en-US" altLang="en-US" sz="2000" b="1" kern="1200" dirty="0" smtClean="0"/>
              <a:t>Origin of Holders per </a:t>
            </a:r>
            <a:r>
              <a:rPr lang="en-US" altLang="en-US" sz="2000" b="1" kern="1200" dirty="0" smtClean="0">
                <a:ea typeface="+mn-ea"/>
                <a:cs typeface="+mn-cs"/>
              </a:rPr>
              <a:t>Designs </a:t>
            </a:r>
            <a:r>
              <a:rPr lang="en-US" altLang="en-US" sz="2000" b="1" kern="1200" dirty="0">
                <a:ea typeface="+mn-ea"/>
                <a:cs typeface="+mn-cs"/>
              </a:rPr>
              <a:t>in </a:t>
            </a:r>
            <a:r>
              <a:rPr lang="en-US" altLang="en-US" sz="2000" b="1" kern="1200" dirty="0" smtClean="0">
                <a:ea typeface="+mn-ea"/>
                <a:cs typeface="+mn-cs"/>
              </a:rPr>
              <a:t>International Registrations by </a:t>
            </a:r>
            <a:r>
              <a:rPr lang="en-US" altLang="en-US" sz="2000" b="1" dirty="0" smtClean="0">
                <a:ea typeface="+mn-ea"/>
                <a:cs typeface="+mn-cs"/>
              </a:rPr>
              <a:t>Country of the </a:t>
            </a:r>
            <a:r>
              <a:rPr lang="en-US" altLang="en-US" sz="2000" b="1" kern="1200" dirty="0" smtClean="0">
                <a:ea typeface="+mn-ea"/>
                <a:cs typeface="+mn-cs"/>
              </a:rPr>
              <a:t>Address of the Holder- </a:t>
            </a:r>
            <a:r>
              <a:rPr lang="en-US" altLang="en-US" sz="2000" b="1" kern="1200" dirty="0" smtClean="0"/>
              <a:t>2017</a:t>
            </a:r>
            <a:endParaRPr lang="en-US" sz="2000" b="1" dirty="0"/>
          </a:p>
        </p:txBody>
      </p:sp>
      <p:graphicFrame>
        <p:nvGraphicFramePr>
          <p:cNvPr id="35843" name="Object 3"/>
          <p:cNvGraphicFramePr>
            <a:graphicFrameLocks/>
          </p:cNvGraphicFramePr>
          <p:nvPr>
            <p:extLst>
              <p:ext uri="{D42A27DB-BD31-4B8C-83A1-F6EECF244321}">
                <p14:modId xmlns:p14="http://schemas.microsoft.com/office/powerpoint/2010/main" val="2375711679"/>
              </p:ext>
            </p:extLst>
          </p:nvPr>
        </p:nvGraphicFramePr>
        <p:xfrm>
          <a:off x="107950" y="1341438"/>
          <a:ext cx="8907463" cy="4757737"/>
        </p:xfrm>
        <a:graphic>
          <a:graphicData uri="http://schemas.openxmlformats.org/presentationml/2006/ole">
            <mc:AlternateContent xmlns:mc="http://schemas.openxmlformats.org/markup-compatibility/2006">
              <mc:Choice xmlns:v="urn:schemas-microsoft-com:vml" Requires="v">
                <p:oleObj spid="_x0000_s44168" name="Worksheet" r:id="rId3" imgW="8905743" imgH="4609980" progId="Excel.Sheet.8">
                  <p:embed/>
                </p:oleObj>
              </mc:Choice>
              <mc:Fallback>
                <p:oleObj name="Worksheet" r:id="rId3" imgW="8905743" imgH="4609980" progId="Excel.Sheet.8">
                  <p:embed/>
                  <p:pic>
                    <p:nvPicPr>
                      <p:cNvPr id="0" name=""/>
                      <p:cNvPicPr>
                        <a:picLocks noChangeArrowheads="1"/>
                      </p:cNvPicPr>
                      <p:nvPr/>
                    </p:nvPicPr>
                    <p:blipFill>
                      <a:blip r:embed="rId4"/>
                      <a:srcRect/>
                      <a:stretch>
                        <a:fillRect/>
                      </a:stretch>
                    </p:blipFill>
                    <p:spPr bwMode="auto">
                      <a:xfrm>
                        <a:off x="107950" y="1341438"/>
                        <a:ext cx="8907463"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29915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dirty="0" smtClean="0"/>
              <a:t>Why Protect Industrial Designs?</a:t>
            </a:r>
            <a:endParaRPr lang="en-US" sz="3000" b="1" dirty="0"/>
          </a:p>
        </p:txBody>
      </p:sp>
      <p:graphicFrame>
        <p:nvGraphicFramePr>
          <p:cNvPr id="8" name="Zástupný symbol obsahu 16"/>
          <p:cNvGraphicFramePr>
            <a:graphicFrameLocks/>
          </p:cNvGraphicFramePr>
          <p:nvPr>
            <p:extLst>
              <p:ext uri="{D42A27DB-BD31-4B8C-83A1-F6EECF244321}">
                <p14:modId xmlns:p14="http://schemas.microsoft.com/office/powerpoint/2010/main" val="1092877842"/>
              </p:ext>
            </p:extLst>
          </p:nvPr>
        </p:nvGraphicFramePr>
        <p:xfrm>
          <a:off x="179512" y="1700808"/>
          <a:ext cx="8568952"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273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6AE5B896-87CC-4C22-978D-0EC76BB9A2D1}"/>
                                            </p:graphicEl>
                                          </p:spTgt>
                                        </p:tgtEl>
                                        <p:attrNameLst>
                                          <p:attrName>style.visibility</p:attrName>
                                        </p:attrNameLst>
                                      </p:cBhvr>
                                      <p:to>
                                        <p:strVal val="visible"/>
                                      </p:to>
                                    </p:set>
                                    <p:animEffect transition="in" filter="fade">
                                      <p:cBhvr>
                                        <p:cTn id="7" dur="500"/>
                                        <p:tgtEl>
                                          <p:spTgt spid="8">
                                            <p:graphicEl>
                                              <a:dgm id="{6AE5B896-87CC-4C22-978D-0EC76BB9A2D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E225E64A-0782-42E7-9066-810B783853FF}"/>
                                            </p:graphicEl>
                                          </p:spTgt>
                                        </p:tgtEl>
                                        <p:attrNameLst>
                                          <p:attrName>style.visibility</p:attrName>
                                        </p:attrNameLst>
                                      </p:cBhvr>
                                      <p:to>
                                        <p:strVal val="visible"/>
                                      </p:to>
                                    </p:set>
                                    <p:animEffect transition="in" filter="fade">
                                      <p:cBhvr>
                                        <p:cTn id="12" dur="500"/>
                                        <p:tgtEl>
                                          <p:spTgt spid="8">
                                            <p:graphicEl>
                                              <a:dgm id="{E225E64A-0782-42E7-9066-810B783853F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dgm id="{CE5C7D8E-BDC0-43A9-AB55-B2B5DF64E374}"/>
                                            </p:graphicEl>
                                          </p:spTgt>
                                        </p:tgtEl>
                                        <p:attrNameLst>
                                          <p:attrName>style.visibility</p:attrName>
                                        </p:attrNameLst>
                                      </p:cBhvr>
                                      <p:to>
                                        <p:strVal val="visible"/>
                                      </p:to>
                                    </p:set>
                                    <p:animEffect transition="in" filter="fade">
                                      <p:cBhvr>
                                        <p:cTn id="17" dur="500"/>
                                        <p:tgtEl>
                                          <p:spTgt spid="8">
                                            <p:graphicEl>
                                              <a:dgm id="{CE5C7D8E-BDC0-43A9-AB55-B2B5DF64E37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1148DEF8-4E47-480C-A8E9-A272B598D7CB}"/>
                                            </p:graphicEl>
                                          </p:spTgt>
                                        </p:tgtEl>
                                        <p:attrNameLst>
                                          <p:attrName>style.visibility</p:attrName>
                                        </p:attrNameLst>
                                      </p:cBhvr>
                                      <p:to>
                                        <p:strVal val="visible"/>
                                      </p:to>
                                    </p:set>
                                    <p:animEffect transition="in" filter="fade">
                                      <p:cBhvr>
                                        <p:cTn id="22" dur="500"/>
                                        <p:tgtEl>
                                          <p:spTgt spid="8">
                                            <p:graphicEl>
                                              <a:dgm id="{1148DEF8-4E47-480C-A8E9-A272B598D7C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spcBef>
                <a:spcPct val="0"/>
              </a:spcBef>
              <a:buFontTx/>
              <a:buNone/>
              <a:defRPr/>
            </a:pPr>
            <a:endParaRPr lang="ru-RU" altLang="en-US" sz="4400" b="1" dirty="0" smtClean="0">
              <a:solidFill>
                <a:srgbClr val="002060"/>
              </a:solidFill>
            </a:endParaRPr>
          </a:p>
          <a:p>
            <a:pPr algn="ctr">
              <a:spcBef>
                <a:spcPct val="0"/>
              </a:spcBef>
              <a:buFontTx/>
              <a:buNone/>
              <a:defRPr/>
            </a:pPr>
            <a:r>
              <a:rPr lang="en-US" altLang="en-US" sz="3000" b="1" dirty="0" smtClean="0">
                <a:solidFill>
                  <a:srgbClr val="70899B"/>
                </a:solidFill>
              </a:rPr>
              <a:t>Thank You!</a:t>
            </a:r>
          </a:p>
          <a:p>
            <a:pPr algn="ctr">
              <a:spcBef>
                <a:spcPct val="0"/>
              </a:spcBef>
              <a:buFontTx/>
              <a:buNone/>
              <a:defRPr/>
            </a:pPr>
            <a:r>
              <a:rPr lang="en-US" altLang="zh-CN" sz="4400" dirty="0" smtClean="0">
                <a:solidFill>
                  <a:srgbClr val="000000"/>
                </a:solidFill>
                <a:effectLst>
                  <a:outerShdw blurRad="38100" dist="38100" dir="2700000" algn="tl">
                    <a:srgbClr val="000000">
                      <a:alpha val="43137"/>
                    </a:srgbClr>
                  </a:outerShdw>
                </a:effectLst>
                <a:ea typeface="SimSun" pitchFamily="2" charset="-122"/>
              </a:rPr>
              <a:t> </a:t>
            </a:r>
            <a:endParaRPr lang="en-US" altLang="zh-CN" sz="4400" dirty="0">
              <a:solidFill>
                <a:srgbClr val="000000"/>
              </a:solidFill>
              <a:effectLst>
                <a:outerShdw blurRad="38100" dist="38100" dir="2700000" algn="tl">
                  <a:srgbClr val="000000">
                    <a:alpha val="43137"/>
                  </a:srgbClr>
                </a:outerShdw>
              </a:effectLst>
              <a:ea typeface="SimSun" pitchFamily="2" charset="-122"/>
            </a:endParaRPr>
          </a:p>
          <a:p>
            <a:pPr algn="ctr">
              <a:spcBef>
                <a:spcPct val="0"/>
              </a:spcBef>
              <a:buFontTx/>
              <a:buNone/>
              <a:defRPr/>
            </a:pPr>
            <a:r>
              <a:rPr lang="fr-CH" altLang="en-US" dirty="0" smtClean="0">
                <a:solidFill>
                  <a:srgbClr val="000000"/>
                </a:solidFill>
              </a:rPr>
              <a:t>www.wipo.int/hague</a:t>
            </a:r>
            <a:endParaRPr lang="zh-CN" altLang="en-US" dirty="0">
              <a:solidFill>
                <a:srgbClr val="000000"/>
              </a:solidFill>
              <a:ea typeface="SimSun" pitchFamily="2"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ED5ED2F-3FE4-6649-8B68-18AA7D0B7B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845505"/>
            <a:ext cx="9092160" cy="4743735"/>
          </a:xfrm>
          <a:prstGeom prst="rect">
            <a:avLst/>
          </a:prstGeom>
        </p:spPr>
      </p:pic>
    </p:spTree>
    <p:extLst>
      <p:ext uri="{BB962C8B-B14F-4D97-AF65-F5344CB8AC3E}">
        <p14:creationId xmlns:p14="http://schemas.microsoft.com/office/powerpoint/2010/main" val="2868311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23850" y="274638"/>
            <a:ext cx="8820150" cy="1143000"/>
          </a:xfrm>
        </p:spPr>
        <p:txBody>
          <a:bodyPr/>
          <a:lstStyle/>
          <a:p>
            <a:r>
              <a:rPr lang="en-US" altLang="en-US" sz="3000" b="1" dirty="0" smtClean="0"/>
              <a:t>General Overview of the Hague System</a:t>
            </a:r>
          </a:p>
        </p:txBody>
      </p:sp>
      <p:graphicFrame>
        <p:nvGraphicFramePr>
          <p:cNvPr id="4" name="Diagram 3"/>
          <p:cNvGraphicFramePr/>
          <p:nvPr/>
        </p:nvGraphicFramePr>
        <p:xfrm>
          <a:off x="228600" y="1295400"/>
          <a:ext cx="81534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C0849386-6A2F-42D0-8D49-2D20D61015A8}"/>
                                            </p:graphicEl>
                                          </p:spTgt>
                                        </p:tgtEl>
                                        <p:attrNameLst>
                                          <p:attrName>style.visibility</p:attrName>
                                        </p:attrNameLst>
                                      </p:cBhvr>
                                      <p:to>
                                        <p:strVal val="visible"/>
                                      </p:to>
                                    </p:set>
                                    <p:animEffect transition="in" filter="fade">
                                      <p:cBhvr>
                                        <p:cTn id="7" dur="500"/>
                                        <p:tgtEl>
                                          <p:spTgt spid="4">
                                            <p:graphicEl>
                                              <a:dgm id="{C0849386-6A2F-42D0-8D49-2D20D61015A8}"/>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6CDBD60A-1002-4736-B071-5FF97A311E9B}"/>
                                            </p:graphicEl>
                                          </p:spTgt>
                                        </p:tgtEl>
                                        <p:attrNameLst>
                                          <p:attrName>style.visibility</p:attrName>
                                        </p:attrNameLst>
                                      </p:cBhvr>
                                      <p:to>
                                        <p:strVal val="visible"/>
                                      </p:to>
                                    </p:set>
                                    <p:animEffect transition="in" filter="fade">
                                      <p:cBhvr>
                                        <p:cTn id="10" dur="500"/>
                                        <p:tgtEl>
                                          <p:spTgt spid="4">
                                            <p:graphicEl>
                                              <a:dgm id="{6CDBD60A-1002-4736-B071-5FF97A311E9B}"/>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B84692FE-355D-45CD-8787-449727736B11}"/>
                                            </p:graphicEl>
                                          </p:spTgt>
                                        </p:tgtEl>
                                        <p:attrNameLst>
                                          <p:attrName>style.visibility</p:attrName>
                                        </p:attrNameLst>
                                      </p:cBhvr>
                                      <p:to>
                                        <p:strVal val="visible"/>
                                      </p:to>
                                    </p:set>
                                    <p:animEffect transition="in" filter="fade">
                                      <p:cBhvr>
                                        <p:cTn id="15" dur="500"/>
                                        <p:tgtEl>
                                          <p:spTgt spid="4">
                                            <p:graphicEl>
                                              <a:dgm id="{B84692FE-355D-45CD-8787-449727736B11}"/>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2C5A2344-9B05-43FF-9308-6DA5AB30DF89}"/>
                                            </p:graphicEl>
                                          </p:spTgt>
                                        </p:tgtEl>
                                        <p:attrNameLst>
                                          <p:attrName>style.visibility</p:attrName>
                                        </p:attrNameLst>
                                      </p:cBhvr>
                                      <p:to>
                                        <p:strVal val="visible"/>
                                      </p:to>
                                    </p:set>
                                    <p:animEffect transition="in" filter="fade">
                                      <p:cBhvr>
                                        <p:cTn id="18" dur="500"/>
                                        <p:tgtEl>
                                          <p:spTgt spid="4">
                                            <p:graphicEl>
                                              <a:dgm id="{2C5A2344-9B05-43FF-9308-6DA5AB30DF89}"/>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8EE3F749-6B2A-4EB4-AA67-0DCD20CA3546}"/>
                                            </p:graphicEl>
                                          </p:spTgt>
                                        </p:tgtEl>
                                        <p:attrNameLst>
                                          <p:attrName>style.visibility</p:attrName>
                                        </p:attrNameLst>
                                      </p:cBhvr>
                                      <p:to>
                                        <p:strVal val="visible"/>
                                      </p:to>
                                    </p:set>
                                    <p:animEffect transition="in" filter="fade">
                                      <p:cBhvr>
                                        <p:cTn id="23" dur="500"/>
                                        <p:tgtEl>
                                          <p:spTgt spid="4">
                                            <p:graphicEl>
                                              <a:dgm id="{8EE3F749-6B2A-4EB4-AA67-0DCD20CA3546}"/>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416D71C7-7CE4-46C2-9C22-C9F19ADA8685}"/>
                                            </p:graphicEl>
                                          </p:spTgt>
                                        </p:tgtEl>
                                        <p:attrNameLst>
                                          <p:attrName>style.visibility</p:attrName>
                                        </p:attrNameLst>
                                      </p:cBhvr>
                                      <p:to>
                                        <p:strVal val="visible"/>
                                      </p:to>
                                    </p:set>
                                    <p:animEffect transition="in" filter="fade">
                                      <p:cBhvr>
                                        <p:cTn id="26" dur="500"/>
                                        <p:tgtEl>
                                          <p:spTgt spid="4">
                                            <p:graphicEl>
                                              <a:dgm id="{416D71C7-7CE4-46C2-9C22-C9F19ADA8685}"/>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graphicEl>
                                              <a:dgm id="{F25B1384-EAF8-4E38-9AB7-98ED7804E2D4}"/>
                                            </p:graphicEl>
                                          </p:spTgt>
                                        </p:tgtEl>
                                        <p:attrNameLst>
                                          <p:attrName>style.visibility</p:attrName>
                                        </p:attrNameLst>
                                      </p:cBhvr>
                                      <p:to>
                                        <p:strVal val="visible"/>
                                      </p:to>
                                    </p:set>
                                    <p:animEffect transition="in" filter="fade">
                                      <p:cBhvr>
                                        <p:cTn id="31" dur="500"/>
                                        <p:tgtEl>
                                          <p:spTgt spid="4">
                                            <p:graphicEl>
                                              <a:dgm id="{F25B1384-EAF8-4E38-9AB7-98ED7804E2D4}"/>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graphicEl>
                                              <a:dgm id="{9F7AFEEE-CF3E-4C63-B7A2-756099722876}"/>
                                            </p:graphicEl>
                                          </p:spTgt>
                                        </p:tgtEl>
                                        <p:attrNameLst>
                                          <p:attrName>style.visibility</p:attrName>
                                        </p:attrNameLst>
                                      </p:cBhvr>
                                      <p:to>
                                        <p:strVal val="visible"/>
                                      </p:to>
                                    </p:set>
                                    <p:animEffect transition="in" filter="fade">
                                      <p:cBhvr>
                                        <p:cTn id="34" dur="500"/>
                                        <p:tgtEl>
                                          <p:spTgt spid="4">
                                            <p:graphicEl>
                                              <a:dgm id="{9F7AFEEE-CF3E-4C63-B7A2-756099722876}"/>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graphicEl>
                                              <a:dgm id="{EE1CB559-F3E7-45D7-ADAC-813A35C7FF44}"/>
                                            </p:graphicEl>
                                          </p:spTgt>
                                        </p:tgtEl>
                                        <p:attrNameLst>
                                          <p:attrName>style.visibility</p:attrName>
                                        </p:attrNameLst>
                                      </p:cBhvr>
                                      <p:to>
                                        <p:strVal val="visible"/>
                                      </p:to>
                                    </p:set>
                                    <p:animEffect transition="in" filter="fade">
                                      <p:cBhvr>
                                        <p:cTn id="39" dur="500"/>
                                        <p:tgtEl>
                                          <p:spTgt spid="4">
                                            <p:graphicEl>
                                              <a:dgm id="{EE1CB559-F3E7-45D7-ADAC-813A35C7FF44}"/>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graphicEl>
                                              <a:dgm id="{A4F523B8-DA9F-4540-B74A-6561CAB37144}"/>
                                            </p:graphicEl>
                                          </p:spTgt>
                                        </p:tgtEl>
                                        <p:attrNameLst>
                                          <p:attrName>style.visibility</p:attrName>
                                        </p:attrNameLst>
                                      </p:cBhvr>
                                      <p:to>
                                        <p:strVal val="visible"/>
                                      </p:to>
                                    </p:set>
                                    <p:animEffect transition="in" filter="fade">
                                      <p:cBhvr>
                                        <p:cTn id="42" dur="500"/>
                                        <p:tgtEl>
                                          <p:spTgt spid="4">
                                            <p:graphicEl>
                                              <a:dgm id="{A4F523B8-DA9F-4540-B74A-6561CAB3714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2759075" cy="3035300"/>
          </a:xfrm>
        </p:spPr>
      </p:pic>
      <p:sp>
        <p:nvSpPr>
          <p:cNvPr id="5" name="Rectangle 4"/>
          <p:cNvSpPr/>
          <p:nvPr/>
        </p:nvSpPr>
        <p:spPr>
          <a:xfrm>
            <a:off x="523875" y="3068638"/>
            <a:ext cx="8153400" cy="1246187"/>
          </a:xfrm>
          <a:prstGeom prst="rect">
            <a:avLst/>
          </a:prstGeom>
        </p:spPr>
        <p:txBody>
          <a:bodyPr>
            <a:spAutoFit/>
          </a:bodyPr>
          <a:lstStyle/>
          <a:p>
            <a:pPr lvl="1">
              <a:defRPr/>
            </a:pPr>
            <a:r>
              <a:rPr lang="en-US" altLang="en-US" sz="3000" b="1" dirty="0">
                <a:solidFill>
                  <a:srgbClr val="70899B"/>
                </a:solidFill>
                <a:latin typeface="+mn-lt"/>
              </a:rPr>
              <a:t>Basic Features and Advantages</a:t>
            </a:r>
          </a:p>
          <a:p>
            <a:pPr lvl="1">
              <a:defRPr/>
            </a:pPr>
            <a:r>
              <a:rPr lang="en-US" altLang="en-US" sz="3000" b="1" dirty="0">
                <a:solidFill>
                  <a:srgbClr val="70899B"/>
                </a:solidFill>
                <a:latin typeface="+mn-lt"/>
              </a:rPr>
              <a:t>of the Hague System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HS Generic_2017_e_final_REV1">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506E82"/>
      </a:hlink>
      <a:folHlink>
        <a:srgbClr val="506E82"/>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70899B">
            <a:alpha val="39999"/>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alt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rgbClr val="70899B">
            <a:alpha val="39999"/>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alt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506E82"/>
        </a:hlink>
        <a:folHlink>
          <a:srgbClr val="506E8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HS Generic_2017_e_final_REV1</Template>
  <TotalTime>1250</TotalTime>
  <Words>1729</Words>
  <Application>Microsoft Office PowerPoint</Application>
  <PresentationFormat>On-screen Show (4:3)</PresentationFormat>
  <Paragraphs>387</Paragraphs>
  <Slides>60</Slides>
  <Notes>17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60</vt:i4>
      </vt:variant>
    </vt:vector>
  </HeadingPairs>
  <TitlesOfParts>
    <vt:vector size="63" baseType="lpstr">
      <vt:lpstr>HS Generic_2017_e_final_REV1</vt:lpstr>
      <vt:lpstr>Worksheet</vt:lpstr>
      <vt:lpstr>Slide</vt:lpstr>
      <vt:lpstr>PowerPoint Presentation</vt:lpstr>
      <vt:lpstr>PowerPoint Presentation</vt:lpstr>
      <vt:lpstr>PowerPoint Presentation</vt:lpstr>
      <vt:lpstr>PowerPoint Presentation</vt:lpstr>
      <vt:lpstr>Industrial Designs</vt:lpstr>
      <vt:lpstr>Why Protect Industrial Designs?</vt:lpstr>
      <vt:lpstr>PowerPoint Presentation</vt:lpstr>
      <vt:lpstr>General Overview of the Hague System</vt:lpstr>
      <vt:lpstr>PowerPoint Presentation</vt:lpstr>
      <vt:lpstr>Centralization of acquisition and maintenance</vt:lpstr>
      <vt:lpstr>Independent filings vs. Hague Route</vt:lpstr>
      <vt:lpstr>Main Features of the Hague System</vt:lpstr>
      <vt:lpstr>Main Features of the Hague System</vt:lpstr>
      <vt:lpstr>Main Features of the Hague System</vt:lpstr>
      <vt:lpstr>Simplicity</vt:lpstr>
      <vt:lpstr>Who Can Use the System?</vt:lpstr>
      <vt:lpstr>What is the Hague System?</vt:lpstr>
      <vt:lpstr>The Hague System is a Procedural Arrangement</vt:lpstr>
      <vt:lpstr>The International Application</vt:lpstr>
      <vt:lpstr>The Hague System Procedure:  Role of the International Bureau</vt:lpstr>
      <vt:lpstr>The Hague System Procedure (II)</vt:lpstr>
      <vt:lpstr>The Hague System Procedure (III)</vt:lpstr>
      <vt:lpstr>General Advantages of the Hague System</vt:lpstr>
      <vt:lpstr>PowerPoint Presentation</vt:lpstr>
      <vt:lpstr>PowerPoint Presentation</vt:lpstr>
      <vt:lpstr>PowerPoint Presentation</vt:lpstr>
      <vt:lpstr>Hague System Growth</vt:lpstr>
      <vt:lpstr>Hague System Growth</vt:lpstr>
      <vt:lpstr>Hague Union</vt:lpstr>
      <vt:lpstr>Hague Union Members According to the Most Recent Applicable Act</vt:lpstr>
      <vt:lpstr>Geneva Act (1999)</vt:lpstr>
      <vt:lpstr>PowerPoint Presentation</vt:lpstr>
      <vt:lpstr>Latest Developments</vt:lpstr>
      <vt:lpstr>PowerPoint Presentation</vt:lpstr>
      <vt:lpstr>Reproduction Examples That Have Passed the Disclosure Test Before All Concerned Offices (1)</vt:lpstr>
      <vt:lpstr>Reproduction Examples That Have Passed the Disclosure Test Before All Concerned Offices (2)</vt:lpstr>
      <vt:lpstr>Hague Express Database</vt:lpstr>
      <vt:lpstr>Global Design Database</vt:lpstr>
      <vt:lpstr>PowerPoint Presentation</vt:lpstr>
      <vt:lpstr>E-Filing Portfolio Manager</vt:lpstr>
      <vt:lpstr>E-Filing Interface</vt:lpstr>
      <vt:lpstr>PowerPoint Presentation</vt:lpstr>
      <vt:lpstr>New Hague Information Tools </vt:lpstr>
      <vt:lpstr>PowerPoint Presentation</vt:lpstr>
      <vt:lpstr>International Registrations – 2017</vt:lpstr>
      <vt:lpstr>International Registrations – 2017</vt:lpstr>
      <vt:lpstr>International Applications – 2017</vt:lpstr>
      <vt:lpstr>International Applications – 2017</vt:lpstr>
      <vt:lpstr>2017 – Top Classes in International Registrations</vt:lpstr>
      <vt:lpstr> International Registrations Recorded 2010-2017  </vt:lpstr>
      <vt:lpstr> Designs in International Registrations 2010-2017 </vt:lpstr>
      <vt:lpstr>Designs per International Registration (2017) </vt:lpstr>
      <vt:lpstr> Amount of Fees Paid per International Registration (2017) </vt:lpstr>
      <vt:lpstr> Designations  in International Registrations (2017) </vt:lpstr>
      <vt:lpstr>PowerPoint Presentation</vt:lpstr>
      <vt:lpstr>Most designated Contracting Parties in 2017 (number of designs recorded)</vt:lpstr>
      <vt:lpstr>International Registrations in Force in the International Register (on December 31, 2017) </vt:lpstr>
      <vt:lpstr>Origin of Holders per Designs in International Registrations by Applicant’s Contracting Party - 2017</vt:lpstr>
      <vt:lpstr>Origin of Holders per Designs in International Registrations by Country of the Address of the Holder- 2017</vt:lpstr>
      <vt:lpstr>PowerPoint Presentation</vt:lpstr>
    </vt:vector>
  </TitlesOfParts>
  <Company>World Intellectual Property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Hague System for the International Registration of Industrial Designs</dc:title>
  <dc:creator>FRICOT Karine</dc:creator>
  <cp:lastModifiedBy>FRICOT Karine</cp:lastModifiedBy>
  <cp:revision>179</cp:revision>
  <cp:lastPrinted>2018-06-01T09:18:45Z</cp:lastPrinted>
  <dcterms:created xsi:type="dcterms:W3CDTF">2017-06-14T16:38:05Z</dcterms:created>
  <dcterms:modified xsi:type="dcterms:W3CDTF">2018-07-18T14:45:00Z</dcterms:modified>
</cp:coreProperties>
</file>