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E9CB"/>
          </a:solidFill>
        </a:fill>
      </a:tcStyle>
    </a:wholeTbl>
    <a:band2H>
      <a:tcTxStyle/>
      <a:tcStyle>
        <a:tcBdr/>
        <a:fill>
          <a:solidFill>
            <a:srgbClr val="EE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5E6CB"/>
          </a:solidFill>
        </a:fill>
      </a:tcStyle>
    </a:wholeTbl>
    <a:band2H>
      <a:tcTxStyle/>
      <a:tcStyle>
        <a:tcBdr/>
        <a:fill>
          <a:solidFill>
            <a:srgbClr val="FAF3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8D0"/>
          </a:solidFill>
        </a:fill>
      </a:tcStyle>
    </a:wholeTbl>
    <a:band2H>
      <a:tcTxStyle/>
      <a:tcStyle>
        <a:tcBdr/>
        <a:fill>
          <a:solidFill>
            <a:srgbClr val="EEED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96"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3" name="Shape 183"/>
          <p:cNvSpPr>
            <a:spLocks noGrp="1" noRot="1" noChangeAspect="1"/>
          </p:cNvSpPr>
          <p:nvPr>
            <p:ph type="sldImg"/>
          </p:nvPr>
        </p:nvSpPr>
        <p:spPr>
          <a:xfrm>
            <a:off x="1143000" y="685800"/>
            <a:ext cx="4572000" cy="3429000"/>
          </a:xfrm>
          <a:prstGeom prst="rect">
            <a:avLst/>
          </a:prstGeom>
        </p:spPr>
        <p:txBody>
          <a:bodyPr/>
          <a:lstStyle/>
          <a:p>
            <a:endParaRPr/>
          </a:p>
        </p:txBody>
      </p:sp>
      <p:sp>
        <p:nvSpPr>
          <p:cNvPr id="184" name="Shape 18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621160662"/>
      </p:ext>
    </p:extLst>
  </p:cSld>
  <p:clrMap bg1="dk1" tx1="lt1" bg2="dk2" tx2="lt2" accent1="accent1" accent2="accent2" accent3="accent3" accent4="accent4" accent5="accent5" accent6="accent6" hlink="hlink" folHlink="folHlink"/>
  <p:notesStyle>
    <a:lvl1pPr latinLnBrk="0">
      <a:defRPr sz="1200">
        <a:solidFill>
          <a:srgbClr val="FFFFFF"/>
        </a:solidFill>
        <a:latin typeface="+mj-lt"/>
        <a:ea typeface="+mj-ea"/>
        <a:cs typeface="+mj-cs"/>
        <a:sym typeface="Trebuchet MS"/>
      </a:defRPr>
    </a:lvl1pPr>
    <a:lvl2pPr indent="228600" latinLnBrk="0">
      <a:defRPr sz="1200">
        <a:solidFill>
          <a:srgbClr val="FFFFFF"/>
        </a:solidFill>
        <a:latin typeface="+mj-lt"/>
        <a:ea typeface="+mj-ea"/>
        <a:cs typeface="+mj-cs"/>
        <a:sym typeface="Trebuchet MS"/>
      </a:defRPr>
    </a:lvl2pPr>
    <a:lvl3pPr indent="457200" latinLnBrk="0">
      <a:defRPr sz="1200">
        <a:solidFill>
          <a:srgbClr val="FFFFFF"/>
        </a:solidFill>
        <a:latin typeface="+mj-lt"/>
        <a:ea typeface="+mj-ea"/>
        <a:cs typeface="+mj-cs"/>
        <a:sym typeface="Trebuchet MS"/>
      </a:defRPr>
    </a:lvl3pPr>
    <a:lvl4pPr indent="685800" latinLnBrk="0">
      <a:defRPr sz="1200">
        <a:solidFill>
          <a:srgbClr val="FFFFFF"/>
        </a:solidFill>
        <a:latin typeface="+mj-lt"/>
        <a:ea typeface="+mj-ea"/>
        <a:cs typeface="+mj-cs"/>
        <a:sym typeface="Trebuchet MS"/>
      </a:defRPr>
    </a:lvl4pPr>
    <a:lvl5pPr indent="914400" latinLnBrk="0">
      <a:defRPr sz="1200">
        <a:solidFill>
          <a:srgbClr val="FFFFFF"/>
        </a:solidFill>
        <a:latin typeface="+mj-lt"/>
        <a:ea typeface="+mj-ea"/>
        <a:cs typeface="+mj-cs"/>
        <a:sym typeface="Trebuchet MS"/>
      </a:defRPr>
    </a:lvl5pPr>
    <a:lvl6pPr indent="1143000" latinLnBrk="0">
      <a:defRPr sz="1200">
        <a:solidFill>
          <a:srgbClr val="FFFFFF"/>
        </a:solidFill>
        <a:latin typeface="+mj-lt"/>
        <a:ea typeface="+mj-ea"/>
        <a:cs typeface="+mj-cs"/>
        <a:sym typeface="Trebuchet MS"/>
      </a:defRPr>
    </a:lvl6pPr>
    <a:lvl7pPr indent="1371600" latinLnBrk="0">
      <a:defRPr sz="1200">
        <a:solidFill>
          <a:srgbClr val="FFFFFF"/>
        </a:solidFill>
        <a:latin typeface="+mj-lt"/>
        <a:ea typeface="+mj-ea"/>
        <a:cs typeface="+mj-cs"/>
        <a:sym typeface="Trebuchet MS"/>
      </a:defRPr>
    </a:lvl7pPr>
    <a:lvl8pPr indent="1600200" latinLnBrk="0">
      <a:defRPr sz="1200">
        <a:solidFill>
          <a:srgbClr val="FFFFFF"/>
        </a:solidFill>
        <a:latin typeface="+mj-lt"/>
        <a:ea typeface="+mj-ea"/>
        <a:cs typeface="+mj-cs"/>
        <a:sym typeface="Trebuchet MS"/>
      </a:defRPr>
    </a:lvl8pPr>
    <a:lvl9pPr indent="1828800" latinLnBrk="0">
      <a:defRPr sz="1200">
        <a:solidFill>
          <a:srgbClr val="FFFFFF"/>
        </a:solidFill>
        <a:latin typeface="+mj-lt"/>
        <a:ea typeface="+mj-ea"/>
        <a:cs typeface="+mj-cs"/>
        <a:sym typeface="Trebuchet M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32" name="Group 7"/>
          <p:cNvGrpSpPr/>
          <p:nvPr/>
        </p:nvGrpSpPr>
        <p:grpSpPr>
          <a:xfrm>
            <a:off x="-1" y="-8467"/>
            <a:ext cx="12192001" cy="6866468"/>
            <a:chOff x="0" y="0"/>
            <a:chExt cx="12192000" cy="6866467"/>
          </a:xfrm>
        </p:grpSpPr>
        <p:sp>
          <p:nvSpPr>
            <p:cNvPr id="22" name="Straight Connector 31"/>
            <p:cNvSpPr/>
            <p:nvPr/>
          </p:nvSpPr>
          <p:spPr>
            <a:xfrm>
              <a:off x="9371012" y="8466"/>
              <a:ext cx="1219201" cy="6858002"/>
            </a:xfrm>
            <a:prstGeom prst="line">
              <a:avLst/>
            </a:prstGeom>
            <a:noFill/>
            <a:ln w="9525" cap="rnd">
              <a:solidFill>
                <a:srgbClr val="262626"/>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23" name="Straight Connector 20"/>
            <p:cNvSpPr/>
            <p:nvPr/>
          </p:nvSpPr>
          <p:spPr>
            <a:xfrm flipH="1">
              <a:off x="7425266" y="3689880"/>
              <a:ext cx="4763559" cy="3176587"/>
            </a:xfrm>
            <a:prstGeom prst="line">
              <a:avLst/>
            </a:prstGeom>
            <a:noFill/>
            <a:ln w="9525" cap="rnd">
              <a:solidFill>
                <a:srgbClr val="262626"/>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24" name="Rectangle 23"/>
            <p:cNvSpPr/>
            <p:nvPr/>
          </p:nvSpPr>
          <p:spPr>
            <a:xfrm>
              <a:off x="9181476" y="0"/>
              <a:ext cx="3007349" cy="6866467"/>
            </a:xfrm>
            <a:custGeom>
              <a:avLst/>
              <a:gdLst/>
              <a:ahLst/>
              <a:cxnLst>
                <a:cxn ang="0">
                  <a:pos x="wd2" y="hd2"/>
                </a:cxn>
                <a:cxn ang="5400000">
                  <a:pos x="wd2" y="hd2"/>
                </a:cxn>
                <a:cxn ang="10800000">
                  <a:pos x="wd2" y="hd2"/>
                </a:cxn>
                <a:cxn ang="16200000">
                  <a:pos x="wd2" y="hd2"/>
                </a:cxn>
              </a:cxnLst>
              <a:rect l="0" t="0" r="r" b="b"/>
              <a:pathLst>
                <a:path w="21600" h="21600" extrusionOk="0">
                  <a:moveTo>
                    <a:pt x="14692" y="0"/>
                  </a:moveTo>
                  <a:lnTo>
                    <a:pt x="21600" y="0"/>
                  </a:lnTo>
                  <a:lnTo>
                    <a:pt x="21600" y="21600"/>
                  </a:lnTo>
                  <a:lnTo>
                    <a:pt x="0" y="21600"/>
                  </a:lnTo>
                  <a:lnTo>
                    <a:pt x="14692" y="0"/>
                  </a:lnTo>
                  <a:close/>
                </a:path>
              </a:pathLst>
            </a:custGeom>
            <a:solidFill>
              <a:schemeClr val="accent1">
                <a:alpha val="30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5" name="Rectangle 25"/>
            <p:cNvSpPr/>
            <p:nvPr/>
          </p:nvSpPr>
          <p:spPr>
            <a:xfrm>
              <a:off x="9603441" y="0"/>
              <a:ext cx="2588559" cy="6866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0092" y="21600"/>
                  </a:lnTo>
                  <a:lnTo>
                    <a:pt x="0" y="0"/>
                  </a:lnTo>
                  <a:close/>
                </a:path>
              </a:pathLst>
            </a:custGeom>
            <a:solidFill>
              <a:schemeClr val="accent1">
                <a:alpha val="20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6" name="Isosceles Triangle 26"/>
            <p:cNvSpPr/>
            <p:nvPr/>
          </p:nvSpPr>
          <p:spPr>
            <a:xfrm>
              <a:off x="8932333" y="3056466"/>
              <a:ext cx="3259667" cy="38100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chemeClr val="accent2">
                <a:alpha val="72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7" name="Rectangle 27"/>
            <p:cNvSpPr/>
            <p:nvPr/>
          </p:nvSpPr>
          <p:spPr>
            <a:xfrm>
              <a:off x="9334500" y="0"/>
              <a:ext cx="2854326" cy="6866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8697" y="21600"/>
                  </a:lnTo>
                  <a:lnTo>
                    <a:pt x="0" y="0"/>
                  </a:lnTo>
                  <a:close/>
                </a:path>
              </a:pathLst>
            </a:custGeom>
            <a:solidFill>
              <a:srgbClr val="3F7819">
                <a:alpha val="70000"/>
              </a:srgb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8" name="Rectangle 28"/>
            <p:cNvSpPr/>
            <p:nvPr/>
          </p:nvSpPr>
          <p:spPr>
            <a:xfrm>
              <a:off x="10898730" y="0"/>
              <a:ext cx="1290095" cy="6866468"/>
            </a:xfrm>
            <a:custGeom>
              <a:avLst/>
              <a:gdLst/>
              <a:ahLst/>
              <a:cxnLst>
                <a:cxn ang="0">
                  <a:pos x="wd2" y="hd2"/>
                </a:cxn>
                <a:cxn ang="5400000">
                  <a:pos x="wd2" y="hd2"/>
                </a:cxn>
                <a:cxn ang="10800000">
                  <a:pos x="wd2" y="hd2"/>
                </a:cxn>
                <a:cxn ang="16200000">
                  <a:pos x="wd2" y="hd2"/>
                </a:cxn>
              </a:cxnLst>
              <a:rect l="0" t="0" r="r" b="b"/>
              <a:pathLst>
                <a:path w="21600" h="21600" extrusionOk="0">
                  <a:moveTo>
                    <a:pt x="17073" y="0"/>
                  </a:moveTo>
                  <a:lnTo>
                    <a:pt x="21600" y="0"/>
                  </a:lnTo>
                  <a:lnTo>
                    <a:pt x="21600" y="21600"/>
                  </a:lnTo>
                  <a:lnTo>
                    <a:pt x="0" y="21600"/>
                  </a:lnTo>
                  <a:lnTo>
                    <a:pt x="17073" y="0"/>
                  </a:lnTo>
                  <a:close/>
                </a:path>
              </a:pathLst>
            </a:custGeom>
            <a:solidFill>
              <a:srgbClr val="C0E474">
                <a:alpha val="70000"/>
              </a:srgb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9" name="Rectangle 29"/>
            <p:cNvSpPr/>
            <p:nvPr/>
          </p:nvSpPr>
          <p:spPr>
            <a:xfrm>
              <a:off x="10938998" y="0"/>
              <a:ext cx="1249826" cy="686646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9173" y="21600"/>
                  </a:lnTo>
                  <a:lnTo>
                    <a:pt x="0" y="0"/>
                  </a:lnTo>
                  <a:close/>
                </a:path>
              </a:pathLst>
            </a:custGeom>
            <a:solidFill>
              <a:schemeClr val="accent1">
                <a:alpha val="64999"/>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30" name="Isosceles Triangle 30"/>
            <p:cNvSpPr/>
            <p:nvPr/>
          </p:nvSpPr>
          <p:spPr>
            <a:xfrm>
              <a:off x="10371666" y="3598333"/>
              <a:ext cx="1817160" cy="326813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chemeClr val="accent1">
                <a:alpha val="80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31" name="Isosceles Triangle 18"/>
            <p:cNvSpPr/>
            <p:nvPr/>
          </p:nvSpPr>
          <p:spPr>
            <a:xfrm rot="10800000">
              <a:off x="-1" y="8466"/>
              <a:ext cx="842597" cy="56661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chemeClr val="accent1">
                <a:alpha val="85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sp>
        <p:nvSpPr>
          <p:cNvPr id="33" name="Title Text"/>
          <p:cNvSpPr>
            <a:spLocks noGrp="1"/>
          </p:cNvSpPr>
          <p:nvPr>
            <p:ph type="title"/>
          </p:nvPr>
        </p:nvSpPr>
        <p:spPr>
          <a:xfrm>
            <a:off x="1507067" y="2404534"/>
            <a:ext cx="7766937" cy="1646303"/>
          </a:xfrm>
          <a:prstGeom prst="rect">
            <a:avLst/>
          </a:prstGeom>
        </p:spPr>
        <p:txBody>
          <a:bodyPr anchor="b"/>
          <a:lstStyle>
            <a:lvl1pPr algn="r">
              <a:defRPr sz="5400"/>
            </a:lvl1pPr>
          </a:lstStyle>
          <a:p>
            <a:r>
              <a:t>Title Text</a:t>
            </a:r>
          </a:p>
        </p:txBody>
      </p:sp>
      <p:sp>
        <p:nvSpPr>
          <p:cNvPr id="34" name="Body Level One…"/>
          <p:cNvSpPr>
            <a:spLocks noGrp="1"/>
          </p:cNvSpPr>
          <p:nvPr>
            <p:ph type="body" sz="quarter" idx="1"/>
          </p:nvPr>
        </p:nvSpPr>
        <p:spPr>
          <a:xfrm>
            <a:off x="1507067" y="4050832"/>
            <a:ext cx="7766937" cy="1096901"/>
          </a:xfrm>
          <a:prstGeom prst="rect">
            <a:avLst/>
          </a:prstGeom>
        </p:spPr>
        <p:txBody>
          <a:bodyPr/>
          <a:lstStyle>
            <a:lvl1pPr marL="0" indent="0" algn="r">
              <a:buClrTx/>
              <a:buSzTx/>
              <a:buNone/>
            </a:lvl1pPr>
            <a:lvl2pPr marL="0" indent="457200" algn="r">
              <a:buClrTx/>
              <a:buSzTx/>
              <a:buNone/>
            </a:lvl2pPr>
            <a:lvl3pPr marL="0" indent="914400" algn="r">
              <a:buClrTx/>
              <a:buSzTx/>
              <a:buNone/>
            </a:lvl3pPr>
            <a:lvl4pPr marL="0" indent="1371600" algn="r">
              <a:buClrTx/>
              <a:buSzTx/>
              <a:buNone/>
            </a:lvl4pPr>
            <a:lvl5pPr marL="0" indent="1828800" algn="r">
              <a:buClrTx/>
              <a:buSzTx/>
              <a:buNone/>
            </a:lvl5pPr>
          </a:lstStyle>
          <a:p>
            <a:r>
              <a:t>Body Level One</a:t>
            </a:r>
          </a:p>
          <a:p>
            <a:pPr lvl="1"/>
            <a:r>
              <a:t>Body Level Two</a:t>
            </a:r>
          </a:p>
          <a:p>
            <a:pPr lvl="2"/>
            <a:r>
              <a:t>Body Level Three</a:t>
            </a:r>
          </a:p>
          <a:p>
            <a:pPr lvl="3"/>
            <a:r>
              <a:t>Body Level Four</a:t>
            </a:r>
          </a:p>
          <a:p>
            <a:pPr lvl="4"/>
            <a:r>
              <a:t>Body Level Five</a:t>
            </a:r>
          </a:p>
        </p:txBody>
      </p:sp>
      <p:sp>
        <p:nvSpPr>
          <p:cNvPr id="35"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Caption">
    <p:spTree>
      <p:nvGrpSpPr>
        <p:cNvPr id="1" name=""/>
        <p:cNvGrpSpPr/>
        <p:nvPr/>
      </p:nvGrpSpPr>
      <p:grpSpPr>
        <a:xfrm>
          <a:off x="0" y="0"/>
          <a:ext cx="0" cy="0"/>
          <a:chOff x="0" y="0"/>
          <a:chExt cx="0" cy="0"/>
        </a:xfrm>
      </p:grpSpPr>
      <p:sp>
        <p:nvSpPr>
          <p:cNvPr id="114" name="Title Text"/>
          <p:cNvSpPr>
            <a:spLocks noGrp="1"/>
          </p:cNvSpPr>
          <p:nvPr>
            <p:ph type="title"/>
          </p:nvPr>
        </p:nvSpPr>
        <p:spPr>
          <a:xfrm>
            <a:off x="677335" y="609600"/>
            <a:ext cx="8596669" cy="3403600"/>
          </a:xfrm>
          <a:prstGeom prst="rect">
            <a:avLst/>
          </a:prstGeom>
        </p:spPr>
        <p:txBody>
          <a:bodyPr anchor="ctr"/>
          <a:lstStyle>
            <a:lvl1pPr>
              <a:defRPr sz="4400"/>
            </a:lvl1pPr>
          </a:lstStyle>
          <a:p>
            <a:r>
              <a:t>Title Text</a:t>
            </a:r>
          </a:p>
        </p:txBody>
      </p:sp>
      <p:sp>
        <p:nvSpPr>
          <p:cNvPr id="115" name="Body Level One…"/>
          <p:cNvSpPr>
            <a:spLocks noGrp="1"/>
          </p:cNvSpPr>
          <p:nvPr>
            <p:ph type="body" sz="quarter" idx="1"/>
          </p:nvPr>
        </p:nvSpPr>
        <p:spPr>
          <a:xfrm>
            <a:off x="677335" y="4470400"/>
            <a:ext cx="8596669" cy="1570962"/>
          </a:xfrm>
          <a:prstGeom prst="rect">
            <a:avLst/>
          </a:prstGeom>
        </p:spPr>
        <p:txBody>
          <a:bodyPr anchor="ctr"/>
          <a:lstStyle>
            <a:lvl1pPr marL="0" indent="0">
              <a:buClrTx/>
              <a:buSzTx/>
              <a:buNone/>
            </a:lvl1pPr>
            <a:lvl2pPr marL="0" indent="457200">
              <a:buClrTx/>
              <a:buSzTx/>
              <a:buNone/>
            </a:lvl2pPr>
            <a:lvl3pPr marL="0" indent="914400">
              <a:buClrTx/>
              <a:buSzTx/>
              <a:buNone/>
            </a:lvl3pPr>
            <a:lvl4pPr marL="0" indent="1371600">
              <a:buClrTx/>
              <a:buSzTx/>
              <a:buNone/>
            </a:lvl4pPr>
            <a:lvl5pPr marL="0" indent="1828800">
              <a:buClrTx/>
              <a:buSzTx/>
              <a:buNone/>
            </a:lvl5pPr>
          </a:lstStyle>
          <a:p>
            <a:r>
              <a:t>Body Level One</a:t>
            </a:r>
          </a:p>
          <a:p>
            <a:pPr lvl="1"/>
            <a:r>
              <a:t>Body Level Two</a:t>
            </a:r>
          </a:p>
          <a:p>
            <a:pPr lvl="2"/>
            <a:r>
              <a:t>Body Level Three</a:t>
            </a:r>
          </a:p>
          <a:p>
            <a:pPr lvl="3"/>
            <a:r>
              <a:t>Body Level Four</a:t>
            </a:r>
          </a:p>
          <a:p>
            <a:pPr lvl="4"/>
            <a:r>
              <a:t>Body Level Five</a:t>
            </a:r>
          </a:p>
        </p:txBody>
      </p:sp>
      <p:sp>
        <p:nvSpPr>
          <p:cNvPr id="116"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Quote with Caption">
    <p:spTree>
      <p:nvGrpSpPr>
        <p:cNvPr id="1" name=""/>
        <p:cNvGrpSpPr/>
        <p:nvPr/>
      </p:nvGrpSpPr>
      <p:grpSpPr>
        <a:xfrm>
          <a:off x="0" y="0"/>
          <a:ext cx="0" cy="0"/>
          <a:chOff x="0" y="0"/>
          <a:chExt cx="0" cy="0"/>
        </a:xfrm>
      </p:grpSpPr>
      <p:sp>
        <p:nvSpPr>
          <p:cNvPr id="123" name="Title Text"/>
          <p:cNvSpPr>
            <a:spLocks noGrp="1"/>
          </p:cNvSpPr>
          <p:nvPr>
            <p:ph type="title"/>
          </p:nvPr>
        </p:nvSpPr>
        <p:spPr>
          <a:xfrm>
            <a:off x="931334" y="609600"/>
            <a:ext cx="8094134" cy="3022600"/>
          </a:xfrm>
          <a:prstGeom prst="rect">
            <a:avLst/>
          </a:prstGeom>
        </p:spPr>
        <p:txBody>
          <a:bodyPr anchor="ctr"/>
          <a:lstStyle>
            <a:lvl1pPr>
              <a:defRPr sz="4400"/>
            </a:lvl1pPr>
          </a:lstStyle>
          <a:p>
            <a:r>
              <a:t>Title Text</a:t>
            </a:r>
          </a:p>
        </p:txBody>
      </p:sp>
      <p:sp>
        <p:nvSpPr>
          <p:cNvPr id="124" name="Body Level One…"/>
          <p:cNvSpPr>
            <a:spLocks noGrp="1"/>
          </p:cNvSpPr>
          <p:nvPr>
            <p:ph type="body" sz="quarter" idx="1"/>
          </p:nvPr>
        </p:nvSpPr>
        <p:spPr>
          <a:xfrm>
            <a:off x="1366138" y="3632200"/>
            <a:ext cx="7224526" cy="381000"/>
          </a:xfrm>
          <a:prstGeom prst="rect">
            <a:avLst/>
          </a:prstGeom>
        </p:spPr>
        <p:txBody>
          <a:bodyPr anchor="ctr"/>
          <a:lstStyle>
            <a:lvl1pPr marL="0" indent="0">
              <a:buClrTx/>
              <a:buSzTx/>
              <a:buNone/>
              <a:defRPr sz="1600"/>
            </a:lvl1pPr>
            <a:lvl2pPr marL="0" indent="457200">
              <a:buClrTx/>
              <a:buSzTx/>
              <a:buNone/>
              <a:defRPr sz="1600"/>
            </a:lvl2pPr>
            <a:lvl3pPr marL="0" indent="914400">
              <a:buClrTx/>
              <a:buSzTx/>
              <a:buNone/>
              <a:defRPr sz="1600"/>
            </a:lvl3pPr>
            <a:lvl4pPr marL="0" indent="1371600">
              <a:buClrTx/>
              <a:buSzTx/>
              <a:buNone/>
              <a:defRPr sz="1600"/>
            </a:lvl4pPr>
            <a:lvl5pPr marL="0" indent="1828800">
              <a:buClrTx/>
              <a:buSzTx/>
              <a:buNone/>
              <a:defRPr sz="1600"/>
            </a:lvl5pPr>
          </a:lstStyle>
          <a:p>
            <a:r>
              <a:t>Body Level One</a:t>
            </a:r>
          </a:p>
          <a:p>
            <a:pPr lvl="1"/>
            <a:r>
              <a:t>Body Level Two</a:t>
            </a:r>
          </a:p>
          <a:p>
            <a:pPr lvl="2"/>
            <a:r>
              <a:t>Body Level Three</a:t>
            </a:r>
          </a:p>
          <a:p>
            <a:pPr lvl="3"/>
            <a:r>
              <a:t>Body Level Four</a:t>
            </a:r>
          </a:p>
          <a:p>
            <a:pPr lvl="4"/>
            <a:r>
              <a:t>Body Level Five</a:t>
            </a:r>
          </a:p>
        </p:txBody>
      </p:sp>
      <p:sp>
        <p:nvSpPr>
          <p:cNvPr id="125" name="Text Placeholder 2"/>
          <p:cNvSpPr>
            <a:spLocks noGrp="1"/>
          </p:cNvSpPr>
          <p:nvPr>
            <p:ph type="body" sz="quarter" idx="13"/>
          </p:nvPr>
        </p:nvSpPr>
        <p:spPr>
          <a:xfrm>
            <a:off x="677334" y="4470400"/>
            <a:ext cx="8596670" cy="1570963"/>
          </a:xfrm>
          <a:prstGeom prst="rect">
            <a:avLst/>
          </a:prstGeom>
        </p:spPr>
        <p:txBody>
          <a:bodyPr anchor="ctr"/>
          <a:lstStyle/>
          <a:p>
            <a:pPr marL="0" indent="0">
              <a:buClrTx/>
              <a:buSzTx/>
              <a:buNone/>
            </a:pPr>
            <a:endParaRPr/>
          </a:p>
        </p:txBody>
      </p:sp>
      <p:sp>
        <p:nvSpPr>
          <p:cNvPr id="126" name="TextBox 19"/>
          <p:cNvSpPr/>
          <p:nvPr/>
        </p:nvSpPr>
        <p:spPr>
          <a:xfrm>
            <a:off x="541869" y="469465"/>
            <a:ext cx="609601" cy="1226602"/>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127" name="TextBox 21"/>
          <p:cNvSpPr/>
          <p:nvPr/>
        </p:nvSpPr>
        <p:spPr>
          <a:xfrm>
            <a:off x="8893010" y="2565643"/>
            <a:ext cx="609601" cy="1226602"/>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128"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Name Card">
    <p:spTree>
      <p:nvGrpSpPr>
        <p:cNvPr id="1" name=""/>
        <p:cNvGrpSpPr/>
        <p:nvPr/>
      </p:nvGrpSpPr>
      <p:grpSpPr>
        <a:xfrm>
          <a:off x="0" y="0"/>
          <a:ext cx="0" cy="0"/>
          <a:chOff x="0" y="0"/>
          <a:chExt cx="0" cy="0"/>
        </a:xfrm>
      </p:grpSpPr>
      <p:sp>
        <p:nvSpPr>
          <p:cNvPr id="135" name="Title Text"/>
          <p:cNvSpPr>
            <a:spLocks noGrp="1"/>
          </p:cNvSpPr>
          <p:nvPr>
            <p:ph type="title"/>
          </p:nvPr>
        </p:nvSpPr>
        <p:spPr>
          <a:xfrm>
            <a:off x="677335" y="1931988"/>
            <a:ext cx="8596669" cy="2595461"/>
          </a:xfrm>
          <a:prstGeom prst="rect">
            <a:avLst/>
          </a:prstGeom>
        </p:spPr>
        <p:txBody>
          <a:bodyPr anchor="b"/>
          <a:lstStyle>
            <a:lvl1pPr>
              <a:defRPr sz="4400"/>
            </a:lvl1pPr>
          </a:lstStyle>
          <a:p>
            <a:r>
              <a:t>Title Text</a:t>
            </a:r>
          </a:p>
        </p:txBody>
      </p:sp>
      <p:sp>
        <p:nvSpPr>
          <p:cNvPr id="136" name="Body Level One…"/>
          <p:cNvSpPr>
            <a:spLocks noGrp="1"/>
          </p:cNvSpPr>
          <p:nvPr>
            <p:ph type="body" sz="quarter" idx="1"/>
          </p:nvPr>
        </p:nvSpPr>
        <p:spPr>
          <a:xfrm>
            <a:off x="677335" y="4527448"/>
            <a:ext cx="8596669" cy="1513915"/>
          </a:xfrm>
          <a:prstGeom prst="rect">
            <a:avLst/>
          </a:prstGeom>
        </p:spPr>
        <p:txBody>
          <a:bodyPr/>
          <a:lstStyle>
            <a:lvl1pPr marL="0" indent="0">
              <a:buClrTx/>
              <a:buSzTx/>
              <a:buNone/>
            </a:lvl1pPr>
            <a:lvl2pPr marL="0" indent="457200">
              <a:buClrTx/>
              <a:buSzTx/>
              <a:buNone/>
            </a:lvl2pPr>
            <a:lvl3pPr marL="0" indent="914400">
              <a:buClrTx/>
              <a:buSzTx/>
              <a:buNone/>
            </a:lvl3pPr>
            <a:lvl4pPr marL="0" indent="1371600">
              <a:buClrTx/>
              <a:buSzTx/>
              <a:buNone/>
            </a:lvl4pPr>
            <a:lvl5pPr marL="0" indent="1828800">
              <a:buClrTx/>
              <a:buSzTx/>
              <a:buNone/>
            </a:lvl5pPr>
          </a:lstStyle>
          <a:p>
            <a:r>
              <a:t>Body Level One</a:t>
            </a:r>
          </a:p>
          <a:p>
            <a:pPr lvl="1"/>
            <a:r>
              <a:t>Body Level Two</a:t>
            </a:r>
          </a:p>
          <a:p>
            <a:pPr lvl="2"/>
            <a:r>
              <a:t>Body Level Three</a:t>
            </a:r>
          </a:p>
          <a:p>
            <a:pPr lvl="3"/>
            <a:r>
              <a:t>Body Level Four</a:t>
            </a:r>
          </a:p>
          <a:p>
            <a:pPr lvl="4"/>
            <a:r>
              <a:t>Body Level Five</a:t>
            </a:r>
          </a:p>
        </p:txBody>
      </p:sp>
      <p:sp>
        <p:nvSpPr>
          <p:cNvPr id="137"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Name Card">
    <p:spTree>
      <p:nvGrpSpPr>
        <p:cNvPr id="1" name=""/>
        <p:cNvGrpSpPr/>
        <p:nvPr/>
      </p:nvGrpSpPr>
      <p:grpSpPr>
        <a:xfrm>
          <a:off x="0" y="0"/>
          <a:ext cx="0" cy="0"/>
          <a:chOff x="0" y="0"/>
          <a:chExt cx="0" cy="0"/>
        </a:xfrm>
      </p:grpSpPr>
      <p:sp>
        <p:nvSpPr>
          <p:cNvPr id="144" name="Title Text"/>
          <p:cNvSpPr>
            <a:spLocks noGrp="1"/>
          </p:cNvSpPr>
          <p:nvPr>
            <p:ph type="title"/>
          </p:nvPr>
        </p:nvSpPr>
        <p:spPr>
          <a:xfrm>
            <a:off x="931334" y="609600"/>
            <a:ext cx="8094134" cy="3022600"/>
          </a:xfrm>
          <a:prstGeom prst="rect">
            <a:avLst/>
          </a:prstGeom>
        </p:spPr>
        <p:txBody>
          <a:bodyPr anchor="ctr"/>
          <a:lstStyle>
            <a:lvl1pPr>
              <a:defRPr sz="4400"/>
            </a:lvl1pPr>
          </a:lstStyle>
          <a:p>
            <a:r>
              <a:t>Title Text</a:t>
            </a:r>
          </a:p>
        </p:txBody>
      </p:sp>
      <p:sp>
        <p:nvSpPr>
          <p:cNvPr id="145" name="Body Level One…"/>
          <p:cNvSpPr>
            <a:spLocks noGrp="1"/>
          </p:cNvSpPr>
          <p:nvPr>
            <p:ph type="body" sz="quarter" idx="1"/>
          </p:nvPr>
        </p:nvSpPr>
        <p:spPr>
          <a:xfrm>
            <a:off x="677332" y="4013200"/>
            <a:ext cx="8596670" cy="514249"/>
          </a:xfrm>
          <a:prstGeom prst="rect">
            <a:avLst/>
          </a:prstGeom>
        </p:spPr>
        <p:txBody>
          <a:bodyPr anchor="b"/>
          <a:lstStyle>
            <a:lvl1pPr marL="0" indent="0">
              <a:buClrTx/>
              <a:buSzTx/>
              <a:buNone/>
              <a:defRPr sz="2400"/>
            </a:lvl1pPr>
            <a:lvl2pPr marL="0" indent="457200">
              <a:buClrTx/>
              <a:buSzTx/>
              <a:buNone/>
              <a:defRPr sz="2400"/>
            </a:lvl2pPr>
            <a:lvl3pPr marL="0" indent="914400">
              <a:buClrTx/>
              <a:buSzTx/>
              <a:buNone/>
              <a:defRPr sz="2400"/>
            </a:lvl3pPr>
            <a:lvl4pPr marL="0" indent="1371600">
              <a:buClrTx/>
              <a:buSzTx/>
              <a:buNone/>
              <a:defRPr sz="2400"/>
            </a:lvl4pPr>
            <a:lvl5pPr marL="0" indent="1828800">
              <a:buClrTx/>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146" name="Text Placeholder 2"/>
          <p:cNvSpPr>
            <a:spLocks noGrp="1"/>
          </p:cNvSpPr>
          <p:nvPr>
            <p:ph type="body" sz="quarter" idx="13"/>
          </p:nvPr>
        </p:nvSpPr>
        <p:spPr>
          <a:xfrm>
            <a:off x="677334" y="4527448"/>
            <a:ext cx="8596670" cy="1513915"/>
          </a:xfrm>
          <a:prstGeom prst="rect">
            <a:avLst/>
          </a:prstGeom>
        </p:spPr>
        <p:txBody>
          <a:bodyPr/>
          <a:lstStyle/>
          <a:p>
            <a:pPr marL="0" indent="0">
              <a:buClrTx/>
              <a:buSzTx/>
              <a:buNone/>
            </a:pPr>
            <a:endParaRPr/>
          </a:p>
        </p:txBody>
      </p:sp>
      <p:sp>
        <p:nvSpPr>
          <p:cNvPr id="147" name="TextBox 23"/>
          <p:cNvSpPr/>
          <p:nvPr/>
        </p:nvSpPr>
        <p:spPr>
          <a:xfrm>
            <a:off x="541869" y="469465"/>
            <a:ext cx="609601" cy="1226602"/>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148" name="TextBox 24"/>
          <p:cNvSpPr/>
          <p:nvPr/>
        </p:nvSpPr>
        <p:spPr>
          <a:xfrm>
            <a:off x="8893010" y="2565643"/>
            <a:ext cx="609601" cy="1226602"/>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149"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rue or False">
    <p:spTree>
      <p:nvGrpSpPr>
        <p:cNvPr id="1" name=""/>
        <p:cNvGrpSpPr/>
        <p:nvPr/>
      </p:nvGrpSpPr>
      <p:grpSpPr>
        <a:xfrm>
          <a:off x="0" y="0"/>
          <a:ext cx="0" cy="0"/>
          <a:chOff x="0" y="0"/>
          <a:chExt cx="0" cy="0"/>
        </a:xfrm>
      </p:grpSpPr>
      <p:sp>
        <p:nvSpPr>
          <p:cNvPr id="156" name="Title Text"/>
          <p:cNvSpPr>
            <a:spLocks noGrp="1"/>
          </p:cNvSpPr>
          <p:nvPr>
            <p:ph type="title"/>
          </p:nvPr>
        </p:nvSpPr>
        <p:spPr>
          <a:xfrm>
            <a:off x="685798" y="609600"/>
            <a:ext cx="8588204" cy="3022600"/>
          </a:xfrm>
          <a:prstGeom prst="rect">
            <a:avLst/>
          </a:prstGeom>
        </p:spPr>
        <p:txBody>
          <a:bodyPr anchor="ctr"/>
          <a:lstStyle>
            <a:lvl1pPr>
              <a:defRPr sz="4400"/>
            </a:lvl1pPr>
          </a:lstStyle>
          <a:p>
            <a:r>
              <a:t>Title Text</a:t>
            </a:r>
          </a:p>
        </p:txBody>
      </p:sp>
      <p:sp>
        <p:nvSpPr>
          <p:cNvPr id="157" name="Body Level One…"/>
          <p:cNvSpPr>
            <a:spLocks noGrp="1"/>
          </p:cNvSpPr>
          <p:nvPr>
            <p:ph type="body" sz="quarter" idx="1"/>
          </p:nvPr>
        </p:nvSpPr>
        <p:spPr>
          <a:xfrm>
            <a:off x="677332" y="4013200"/>
            <a:ext cx="8596670" cy="514249"/>
          </a:xfrm>
          <a:prstGeom prst="rect">
            <a:avLst/>
          </a:prstGeom>
        </p:spPr>
        <p:txBody>
          <a:bodyPr anchor="b"/>
          <a:lstStyle>
            <a:lvl1pPr marL="0" indent="0">
              <a:buClrTx/>
              <a:buSzTx/>
              <a:buNone/>
              <a:defRPr sz="2400">
                <a:solidFill>
                  <a:schemeClr val="accent1"/>
                </a:solidFill>
              </a:defRPr>
            </a:lvl1pPr>
            <a:lvl2pPr marL="0" indent="457200">
              <a:buClrTx/>
              <a:buSzTx/>
              <a:buNone/>
              <a:defRPr sz="2400">
                <a:solidFill>
                  <a:schemeClr val="accent1"/>
                </a:solidFill>
              </a:defRPr>
            </a:lvl2pPr>
            <a:lvl3pPr marL="0" indent="914400">
              <a:buClrTx/>
              <a:buSzTx/>
              <a:buNone/>
              <a:defRPr sz="2400">
                <a:solidFill>
                  <a:schemeClr val="accent1"/>
                </a:solidFill>
              </a:defRPr>
            </a:lvl3pPr>
            <a:lvl4pPr marL="0" indent="1371600">
              <a:buClrTx/>
              <a:buSzTx/>
              <a:buNone/>
              <a:defRPr sz="2400">
                <a:solidFill>
                  <a:schemeClr val="accent1"/>
                </a:solidFill>
              </a:defRPr>
            </a:lvl4pPr>
            <a:lvl5pPr marL="0" indent="1828800">
              <a:buClrTx/>
              <a:buSzTx/>
              <a:buNone/>
              <a:defRPr sz="2400">
                <a:solidFill>
                  <a:schemeClr val="accent1"/>
                </a:solidFill>
              </a:defRPr>
            </a:lvl5pPr>
          </a:lstStyle>
          <a:p>
            <a:r>
              <a:t>Body Level One</a:t>
            </a:r>
          </a:p>
          <a:p>
            <a:pPr lvl="1"/>
            <a:r>
              <a:t>Body Level Two</a:t>
            </a:r>
          </a:p>
          <a:p>
            <a:pPr lvl="2"/>
            <a:r>
              <a:t>Body Level Three</a:t>
            </a:r>
          </a:p>
          <a:p>
            <a:pPr lvl="3"/>
            <a:r>
              <a:t>Body Level Four</a:t>
            </a:r>
          </a:p>
          <a:p>
            <a:pPr lvl="4"/>
            <a:r>
              <a:t>Body Level Five</a:t>
            </a:r>
          </a:p>
        </p:txBody>
      </p:sp>
      <p:sp>
        <p:nvSpPr>
          <p:cNvPr id="158" name="Text Placeholder 2"/>
          <p:cNvSpPr>
            <a:spLocks noGrp="1"/>
          </p:cNvSpPr>
          <p:nvPr>
            <p:ph type="body" sz="quarter" idx="13"/>
          </p:nvPr>
        </p:nvSpPr>
        <p:spPr>
          <a:xfrm>
            <a:off x="677334" y="4527448"/>
            <a:ext cx="8596670" cy="1513915"/>
          </a:xfrm>
          <a:prstGeom prst="rect">
            <a:avLst/>
          </a:prstGeom>
        </p:spPr>
        <p:txBody>
          <a:bodyPr/>
          <a:lstStyle/>
          <a:p>
            <a:pPr marL="0" indent="0">
              <a:buClrTx/>
              <a:buSzTx/>
              <a:buNone/>
            </a:pPr>
            <a:endParaRPr/>
          </a:p>
        </p:txBody>
      </p:sp>
      <p:sp>
        <p:nvSpPr>
          <p:cNvPr id="159"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66" name="Title Text"/>
          <p:cNvSpPr>
            <a:spLocks noGrp="1"/>
          </p:cNvSpPr>
          <p:nvPr>
            <p:ph type="title"/>
          </p:nvPr>
        </p:nvSpPr>
        <p:spPr>
          <a:xfrm>
            <a:off x="677333" y="609600"/>
            <a:ext cx="8596670" cy="1320800"/>
          </a:xfrm>
          <a:prstGeom prst="rect">
            <a:avLst/>
          </a:prstGeom>
        </p:spPr>
        <p:txBody>
          <a:bodyPr/>
          <a:lstStyle/>
          <a:p>
            <a:r>
              <a:t>Title Text</a:t>
            </a:r>
          </a:p>
        </p:txBody>
      </p:sp>
      <p:sp>
        <p:nvSpPr>
          <p:cNvPr id="167" name="Body Level One…"/>
          <p:cNvSpPr>
            <a:spLocks noGrp="1"/>
          </p:cNvSpPr>
          <p:nvPr>
            <p:ph type="body" sz="half" idx="1"/>
          </p:nvPr>
        </p:nvSpPr>
        <p:spPr>
          <a:xfrm>
            <a:off x="677333" y="2160589"/>
            <a:ext cx="8596670" cy="388077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68"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75" name="Title Text"/>
          <p:cNvSpPr>
            <a:spLocks noGrp="1"/>
          </p:cNvSpPr>
          <p:nvPr>
            <p:ph type="title"/>
          </p:nvPr>
        </p:nvSpPr>
        <p:spPr>
          <a:xfrm>
            <a:off x="7967673" y="609598"/>
            <a:ext cx="1304744" cy="5251453"/>
          </a:xfrm>
          <a:prstGeom prst="rect">
            <a:avLst/>
          </a:prstGeom>
        </p:spPr>
        <p:txBody>
          <a:bodyPr anchor="ctr"/>
          <a:lstStyle/>
          <a:p>
            <a:r>
              <a:t>Title Text</a:t>
            </a:r>
          </a:p>
        </p:txBody>
      </p:sp>
      <p:sp>
        <p:nvSpPr>
          <p:cNvPr id="176" name="Body Level One…"/>
          <p:cNvSpPr>
            <a:spLocks noGrp="1"/>
          </p:cNvSpPr>
          <p:nvPr>
            <p:ph type="body" idx="1"/>
          </p:nvPr>
        </p:nvSpPr>
        <p:spPr>
          <a:xfrm>
            <a:off x="677335" y="609600"/>
            <a:ext cx="7060150" cy="525145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77"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42" name="Title Text"/>
          <p:cNvSpPr>
            <a:spLocks noGrp="1"/>
          </p:cNvSpPr>
          <p:nvPr>
            <p:ph type="title"/>
          </p:nvPr>
        </p:nvSpPr>
        <p:spPr>
          <a:xfrm>
            <a:off x="677333" y="609600"/>
            <a:ext cx="8596670" cy="1320800"/>
          </a:xfrm>
          <a:prstGeom prst="rect">
            <a:avLst/>
          </a:prstGeom>
        </p:spPr>
        <p:txBody>
          <a:bodyPr/>
          <a:lstStyle/>
          <a:p>
            <a:r>
              <a:t>Title Text</a:t>
            </a:r>
          </a:p>
        </p:txBody>
      </p:sp>
      <p:sp>
        <p:nvSpPr>
          <p:cNvPr id="43" name="Body Level One…"/>
          <p:cNvSpPr>
            <a:spLocks noGrp="1"/>
          </p:cNvSpPr>
          <p:nvPr>
            <p:ph type="body" sz="half" idx="1"/>
          </p:nvPr>
        </p:nvSpPr>
        <p:spPr>
          <a:xfrm>
            <a:off x="677333" y="2160589"/>
            <a:ext cx="8596670" cy="388077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51" name="Title Text"/>
          <p:cNvSpPr>
            <a:spLocks noGrp="1"/>
          </p:cNvSpPr>
          <p:nvPr>
            <p:ph type="title"/>
          </p:nvPr>
        </p:nvSpPr>
        <p:spPr>
          <a:xfrm>
            <a:off x="677335" y="2700866"/>
            <a:ext cx="8596669" cy="1826582"/>
          </a:xfrm>
          <a:prstGeom prst="rect">
            <a:avLst/>
          </a:prstGeom>
        </p:spPr>
        <p:txBody>
          <a:bodyPr anchor="b"/>
          <a:lstStyle>
            <a:lvl1pPr>
              <a:defRPr sz="4000"/>
            </a:lvl1pPr>
          </a:lstStyle>
          <a:p>
            <a:r>
              <a:t>Title Text</a:t>
            </a:r>
          </a:p>
        </p:txBody>
      </p:sp>
      <p:sp>
        <p:nvSpPr>
          <p:cNvPr id="52" name="Body Level One…"/>
          <p:cNvSpPr>
            <a:spLocks noGrp="1"/>
          </p:cNvSpPr>
          <p:nvPr>
            <p:ph type="body" sz="quarter" idx="1"/>
          </p:nvPr>
        </p:nvSpPr>
        <p:spPr>
          <a:xfrm>
            <a:off x="677335" y="4527448"/>
            <a:ext cx="8596669" cy="860401"/>
          </a:xfrm>
          <a:prstGeom prst="rect">
            <a:avLst/>
          </a:prstGeom>
        </p:spPr>
        <p:txBody>
          <a:bodyPr/>
          <a:lstStyle>
            <a:lvl1pPr marL="0" indent="0">
              <a:buClrTx/>
              <a:buSzTx/>
              <a:buNone/>
              <a:defRPr sz="2000"/>
            </a:lvl1pPr>
            <a:lvl2pPr marL="0" indent="457200">
              <a:buClrTx/>
              <a:buSzTx/>
              <a:buNone/>
              <a:defRPr sz="2000"/>
            </a:lvl2pPr>
            <a:lvl3pPr marL="0" indent="914400">
              <a:buClrTx/>
              <a:buSzTx/>
              <a:buNone/>
              <a:defRPr sz="2000"/>
            </a:lvl3pPr>
            <a:lvl4pPr marL="0" indent="1371600">
              <a:buClrTx/>
              <a:buSzTx/>
              <a:buNone/>
              <a:defRPr sz="2000"/>
            </a:lvl4pPr>
            <a:lvl5pPr marL="0" indent="1828800">
              <a:buClrTx/>
              <a:buSzTx/>
              <a:buNone/>
              <a:defRPr sz="2000"/>
            </a:lvl5pPr>
          </a:lstStyle>
          <a:p>
            <a:r>
              <a:t>Body Level One</a:t>
            </a:r>
          </a:p>
          <a:p>
            <a:pPr lvl="1"/>
            <a:r>
              <a:t>Body Level Two</a:t>
            </a:r>
          </a:p>
          <a:p>
            <a:pPr lvl="2"/>
            <a:r>
              <a:t>Body Level Three</a:t>
            </a:r>
          </a:p>
          <a:p>
            <a:pPr lvl="3"/>
            <a:r>
              <a:t>Body Level Four</a:t>
            </a:r>
          </a:p>
          <a:p>
            <a:pPr lvl="4"/>
            <a:r>
              <a:t>Body Level Five</a:t>
            </a:r>
          </a:p>
        </p:txBody>
      </p:sp>
      <p:sp>
        <p:nvSpPr>
          <p:cNvPr id="53"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60" name="Title Text"/>
          <p:cNvSpPr>
            <a:spLocks noGrp="1"/>
          </p:cNvSpPr>
          <p:nvPr>
            <p:ph type="title"/>
          </p:nvPr>
        </p:nvSpPr>
        <p:spPr>
          <a:xfrm>
            <a:off x="677333" y="609600"/>
            <a:ext cx="8596670" cy="1320800"/>
          </a:xfrm>
          <a:prstGeom prst="rect">
            <a:avLst/>
          </a:prstGeom>
        </p:spPr>
        <p:txBody>
          <a:bodyPr/>
          <a:lstStyle/>
          <a:p>
            <a:r>
              <a:t>Title Text</a:t>
            </a:r>
          </a:p>
        </p:txBody>
      </p:sp>
      <p:sp>
        <p:nvSpPr>
          <p:cNvPr id="61" name="Body Level One…"/>
          <p:cNvSpPr>
            <a:spLocks noGrp="1"/>
          </p:cNvSpPr>
          <p:nvPr>
            <p:ph type="body" sz="quarter" idx="1"/>
          </p:nvPr>
        </p:nvSpPr>
        <p:spPr>
          <a:xfrm>
            <a:off x="677333" y="2160589"/>
            <a:ext cx="4184036" cy="388077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2"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9" name="Title Text"/>
          <p:cNvSpPr>
            <a:spLocks noGrp="1"/>
          </p:cNvSpPr>
          <p:nvPr>
            <p:ph type="title"/>
          </p:nvPr>
        </p:nvSpPr>
        <p:spPr>
          <a:xfrm>
            <a:off x="677333" y="609600"/>
            <a:ext cx="8596670" cy="1320800"/>
          </a:xfrm>
          <a:prstGeom prst="rect">
            <a:avLst/>
          </a:prstGeom>
        </p:spPr>
        <p:txBody>
          <a:bodyPr/>
          <a:lstStyle/>
          <a:p>
            <a:r>
              <a:t>Title Text</a:t>
            </a:r>
          </a:p>
        </p:txBody>
      </p:sp>
      <p:sp>
        <p:nvSpPr>
          <p:cNvPr id="70" name="Body Level One…"/>
          <p:cNvSpPr>
            <a:spLocks noGrp="1"/>
          </p:cNvSpPr>
          <p:nvPr>
            <p:ph type="body" sz="quarter" idx="1"/>
          </p:nvPr>
        </p:nvSpPr>
        <p:spPr>
          <a:xfrm>
            <a:off x="675744" y="2160983"/>
            <a:ext cx="4185624" cy="576263"/>
          </a:xfrm>
          <a:prstGeom prst="rect">
            <a:avLst/>
          </a:prstGeom>
        </p:spPr>
        <p:txBody>
          <a:bodyPr anchor="b"/>
          <a:lstStyle>
            <a:lvl1pPr marL="0" indent="0">
              <a:buClrTx/>
              <a:buSzTx/>
              <a:buNone/>
              <a:defRPr sz="2400"/>
            </a:lvl1pPr>
            <a:lvl2pPr marL="0" indent="457200">
              <a:buClrTx/>
              <a:buSzTx/>
              <a:buNone/>
              <a:defRPr sz="2400"/>
            </a:lvl2pPr>
            <a:lvl3pPr marL="0" indent="914400">
              <a:buClrTx/>
              <a:buSzTx/>
              <a:buNone/>
              <a:defRPr sz="2400"/>
            </a:lvl3pPr>
            <a:lvl4pPr marL="0" indent="1371600">
              <a:buClrTx/>
              <a:buSzTx/>
              <a:buNone/>
              <a:defRPr sz="2400"/>
            </a:lvl4pPr>
            <a:lvl5pPr marL="0" indent="1828800">
              <a:buClrTx/>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71" name="Text Placeholder 4"/>
          <p:cNvSpPr>
            <a:spLocks noGrp="1"/>
          </p:cNvSpPr>
          <p:nvPr>
            <p:ph type="body" sz="quarter" idx="13"/>
          </p:nvPr>
        </p:nvSpPr>
        <p:spPr>
          <a:xfrm>
            <a:off x="5088382" y="2160983"/>
            <a:ext cx="4185619" cy="576263"/>
          </a:xfrm>
          <a:prstGeom prst="rect">
            <a:avLst/>
          </a:prstGeom>
        </p:spPr>
        <p:txBody>
          <a:bodyPr anchor="b"/>
          <a:lstStyle/>
          <a:p>
            <a:pPr marL="0" indent="0">
              <a:buClrTx/>
              <a:buSzTx/>
              <a:buNone/>
              <a:defRPr sz="2400"/>
            </a:pPr>
            <a:endParaRPr/>
          </a:p>
        </p:txBody>
      </p:sp>
      <p:sp>
        <p:nvSpPr>
          <p:cNvPr id="72"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Title Text"/>
          <p:cNvSpPr>
            <a:spLocks noGrp="1"/>
          </p:cNvSpPr>
          <p:nvPr>
            <p:ph type="title"/>
          </p:nvPr>
        </p:nvSpPr>
        <p:spPr>
          <a:xfrm>
            <a:off x="677333" y="609600"/>
            <a:ext cx="8596670" cy="1320800"/>
          </a:xfrm>
          <a:prstGeom prst="rect">
            <a:avLst/>
          </a:prstGeom>
        </p:spPr>
        <p:txBody>
          <a:bodyPr/>
          <a:lstStyle/>
          <a:p>
            <a:r>
              <a:t>Title Text</a:t>
            </a:r>
          </a:p>
        </p:txBody>
      </p:sp>
      <p:sp>
        <p:nvSpPr>
          <p:cNvPr id="8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87"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94" name="Title Text"/>
          <p:cNvSpPr>
            <a:spLocks noGrp="1"/>
          </p:cNvSpPr>
          <p:nvPr>
            <p:ph type="title"/>
          </p:nvPr>
        </p:nvSpPr>
        <p:spPr>
          <a:xfrm>
            <a:off x="677333" y="1498603"/>
            <a:ext cx="3854529" cy="1278467"/>
          </a:xfrm>
          <a:prstGeom prst="rect">
            <a:avLst/>
          </a:prstGeom>
        </p:spPr>
        <p:txBody>
          <a:bodyPr anchor="b"/>
          <a:lstStyle>
            <a:lvl1pPr>
              <a:defRPr sz="2000"/>
            </a:lvl1pPr>
          </a:lstStyle>
          <a:p>
            <a:r>
              <a:t>Title Text</a:t>
            </a:r>
          </a:p>
        </p:txBody>
      </p:sp>
      <p:sp>
        <p:nvSpPr>
          <p:cNvPr id="95" name="Body Level One…"/>
          <p:cNvSpPr>
            <a:spLocks noGrp="1"/>
          </p:cNvSpPr>
          <p:nvPr>
            <p:ph type="body" sz="half" idx="1"/>
          </p:nvPr>
        </p:nvSpPr>
        <p:spPr>
          <a:xfrm>
            <a:off x="4760460" y="514923"/>
            <a:ext cx="4513543" cy="552643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6" name="Text Placeholder 3"/>
          <p:cNvSpPr>
            <a:spLocks noGrp="1"/>
          </p:cNvSpPr>
          <p:nvPr>
            <p:ph type="body" sz="quarter" idx="13"/>
          </p:nvPr>
        </p:nvSpPr>
        <p:spPr>
          <a:xfrm>
            <a:off x="677334" y="2777069"/>
            <a:ext cx="3854528" cy="2584450"/>
          </a:xfrm>
          <a:prstGeom prst="rect">
            <a:avLst/>
          </a:prstGeom>
        </p:spPr>
        <p:txBody>
          <a:bodyPr/>
          <a:lstStyle/>
          <a:p>
            <a:pPr marL="0" indent="0">
              <a:buClrTx/>
              <a:buSzTx/>
              <a:buNone/>
              <a:defRPr sz="1400"/>
            </a:pPr>
            <a:endParaRPr/>
          </a:p>
        </p:txBody>
      </p:sp>
      <p:sp>
        <p:nvSpPr>
          <p:cNvPr id="97"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104" name="Title Text"/>
          <p:cNvSpPr>
            <a:spLocks noGrp="1"/>
          </p:cNvSpPr>
          <p:nvPr>
            <p:ph type="title"/>
          </p:nvPr>
        </p:nvSpPr>
        <p:spPr>
          <a:xfrm>
            <a:off x="677333" y="4800600"/>
            <a:ext cx="8596668" cy="566738"/>
          </a:xfrm>
          <a:prstGeom prst="rect">
            <a:avLst/>
          </a:prstGeom>
        </p:spPr>
        <p:txBody>
          <a:bodyPr anchor="b"/>
          <a:lstStyle>
            <a:lvl1pPr>
              <a:defRPr sz="2400"/>
            </a:lvl1pPr>
          </a:lstStyle>
          <a:p>
            <a:r>
              <a:t>Title Text</a:t>
            </a:r>
          </a:p>
        </p:txBody>
      </p:sp>
      <p:sp>
        <p:nvSpPr>
          <p:cNvPr id="105" name="Picture Placeholder 2"/>
          <p:cNvSpPr>
            <a:spLocks noGrp="1"/>
          </p:cNvSpPr>
          <p:nvPr>
            <p:ph type="pic" sz="half" idx="13"/>
          </p:nvPr>
        </p:nvSpPr>
        <p:spPr>
          <a:xfrm>
            <a:off x="677333" y="609600"/>
            <a:ext cx="8596670" cy="3845718"/>
          </a:xfrm>
          <a:prstGeom prst="rect">
            <a:avLst/>
          </a:prstGeom>
        </p:spPr>
        <p:txBody>
          <a:bodyPr lIns="91439" rIns="91439">
            <a:noAutofit/>
          </a:bodyPr>
          <a:lstStyle/>
          <a:p>
            <a:endParaRPr/>
          </a:p>
        </p:txBody>
      </p:sp>
      <p:sp>
        <p:nvSpPr>
          <p:cNvPr id="106" name="Body Level One…"/>
          <p:cNvSpPr>
            <a:spLocks noGrp="1"/>
          </p:cNvSpPr>
          <p:nvPr>
            <p:ph type="body" sz="quarter" idx="1"/>
          </p:nvPr>
        </p:nvSpPr>
        <p:spPr>
          <a:xfrm>
            <a:off x="677333" y="5367337"/>
            <a:ext cx="8596668" cy="674025"/>
          </a:xfrm>
          <a:prstGeom prst="rect">
            <a:avLst/>
          </a:prstGeom>
        </p:spPr>
        <p:txBody>
          <a:bodyPr/>
          <a:lstStyle>
            <a:lvl1pPr marL="0" indent="0">
              <a:buClrTx/>
              <a:buSzTx/>
              <a:buNone/>
              <a:defRPr sz="1200"/>
            </a:lvl1pPr>
            <a:lvl2pPr marL="0" indent="457200">
              <a:buClrTx/>
              <a:buSzTx/>
              <a:buNone/>
              <a:defRPr sz="1200"/>
            </a:lvl2pPr>
            <a:lvl3pPr marL="0" indent="914400">
              <a:buClrTx/>
              <a:buSzTx/>
              <a:buNone/>
              <a:defRPr sz="1200"/>
            </a:lvl3pPr>
            <a:lvl4pPr marL="0" indent="1371600">
              <a:buClrTx/>
              <a:buSzTx/>
              <a:buNone/>
              <a:defRPr sz="1200"/>
            </a:lvl4pPr>
            <a:lvl5pPr marL="0" indent="1828800">
              <a:buClrTx/>
              <a:buSzTx/>
              <a:buNone/>
              <a:defRPr sz="1200"/>
            </a:lvl5pPr>
          </a:lstStyle>
          <a:p>
            <a:r>
              <a:t>Body Level One</a:t>
            </a:r>
          </a:p>
          <a:p>
            <a:pPr lvl="1"/>
            <a:r>
              <a:t>Body Level Two</a:t>
            </a:r>
          </a:p>
          <a:p>
            <a:pPr lvl="2"/>
            <a:r>
              <a:t>Body Level Three</a:t>
            </a:r>
          </a:p>
          <a:p>
            <a:pPr lvl="3"/>
            <a:r>
              <a:t>Body Level Four</a:t>
            </a:r>
          </a:p>
          <a:p>
            <a:pPr lvl="4"/>
            <a:r>
              <a:t>Body Level Five</a:t>
            </a:r>
          </a:p>
        </p:txBody>
      </p:sp>
      <p:sp>
        <p:nvSpPr>
          <p:cNvPr id="107"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C3C43"/>
        </a:solidFill>
        <a:effectLst/>
      </p:bgPr>
    </p:bg>
    <p:spTree>
      <p:nvGrpSpPr>
        <p:cNvPr id="1" name=""/>
        <p:cNvGrpSpPr/>
        <p:nvPr/>
      </p:nvGrpSpPr>
      <p:grpSpPr>
        <a:xfrm>
          <a:off x="0" y="0"/>
          <a:ext cx="0" cy="0"/>
          <a:chOff x="0" y="0"/>
          <a:chExt cx="0" cy="0"/>
        </a:xfrm>
      </p:grpSpPr>
      <p:grpSp>
        <p:nvGrpSpPr>
          <p:cNvPr id="12" name="Group 7"/>
          <p:cNvGrpSpPr/>
          <p:nvPr/>
        </p:nvGrpSpPr>
        <p:grpSpPr>
          <a:xfrm>
            <a:off x="-1" y="-8467"/>
            <a:ext cx="12192001" cy="6866468"/>
            <a:chOff x="0" y="0"/>
            <a:chExt cx="12192000" cy="6866467"/>
          </a:xfrm>
        </p:grpSpPr>
        <p:sp>
          <p:nvSpPr>
            <p:cNvPr id="2" name="Straight Connector 19"/>
            <p:cNvSpPr/>
            <p:nvPr/>
          </p:nvSpPr>
          <p:spPr>
            <a:xfrm>
              <a:off x="9371012" y="8466"/>
              <a:ext cx="1219201" cy="6858002"/>
            </a:xfrm>
            <a:prstGeom prst="line">
              <a:avLst/>
            </a:prstGeom>
            <a:noFill/>
            <a:ln w="9525" cap="rnd">
              <a:solidFill>
                <a:srgbClr val="262626"/>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3" name="Straight Connector 20"/>
            <p:cNvSpPr/>
            <p:nvPr/>
          </p:nvSpPr>
          <p:spPr>
            <a:xfrm flipH="1">
              <a:off x="7425266" y="3689880"/>
              <a:ext cx="4763559" cy="3176587"/>
            </a:xfrm>
            <a:prstGeom prst="line">
              <a:avLst/>
            </a:prstGeom>
            <a:noFill/>
            <a:ln w="9525" cap="rnd">
              <a:solidFill>
                <a:srgbClr val="262626"/>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4" name="Rectangle 23"/>
            <p:cNvSpPr/>
            <p:nvPr/>
          </p:nvSpPr>
          <p:spPr>
            <a:xfrm>
              <a:off x="9181476" y="0"/>
              <a:ext cx="3007349" cy="6866467"/>
            </a:xfrm>
            <a:custGeom>
              <a:avLst/>
              <a:gdLst/>
              <a:ahLst/>
              <a:cxnLst>
                <a:cxn ang="0">
                  <a:pos x="wd2" y="hd2"/>
                </a:cxn>
                <a:cxn ang="5400000">
                  <a:pos x="wd2" y="hd2"/>
                </a:cxn>
                <a:cxn ang="10800000">
                  <a:pos x="wd2" y="hd2"/>
                </a:cxn>
                <a:cxn ang="16200000">
                  <a:pos x="wd2" y="hd2"/>
                </a:cxn>
              </a:cxnLst>
              <a:rect l="0" t="0" r="r" b="b"/>
              <a:pathLst>
                <a:path w="21600" h="21600" extrusionOk="0">
                  <a:moveTo>
                    <a:pt x="14692" y="0"/>
                  </a:moveTo>
                  <a:lnTo>
                    <a:pt x="21600" y="0"/>
                  </a:lnTo>
                  <a:lnTo>
                    <a:pt x="21600" y="21600"/>
                  </a:lnTo>
                  <a:lnTo>
                    <a:pt x="0" y="21600"/>
                  </a:lnTo>
                  <a:lnTo>
                    <a:pt x="14692" y="0"/>
                  </a:lnTo>
                  <a:close/>
                </a:path>
              </a:pathLst>
            </a:custGeom>
            <a:solidFill>
              <a:schemeClr val="accent1">
                <a:alpha val="30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 name="Rectangle 25"/>
            <p:cNvSpPr/>
            <p:nvPr/>
          </p:nvSpPr>
          <p:spPr>
            <a:xfrm>
              <a:off x="9603441" y="0"/>
              <a:ext cx="2588559" cy="6866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0092" y="21600"/>
                  </a:lnTo>
                  <a:lnTo>
                    <a:pt x="0" y="0"/>
                  </a:lnTo>
                  <a:close/>
                </a:path>
              </a:pathLst>
            </a:custGeom>
            <a:solidFill>
              <a:schemeClr val="accent1">
                <a:alpha val="20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6" name="Isosceles Triangle 23"/>
            <p:cNvSpPr/>
            <p:nvPr/>
          </p:nvSpPr>
          <p:spPr>
            <a:xfrm>
              <a:off x="8932333" y="3056466"/>
              <a:ext cx="3259667" cy="38100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chemeClr val="accent2">
                <a:alpha val="72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7" name="Rectangle 27"/>
            <p:cNvSpPr/>
            <p:nvPr/>
          </p:nvSpPr>
          <p:spPr>
            <a:xfrm>
              <a:off x="9334500" y="0"/>
              <a:ext cx="2854326" cy="6866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8697" y="21600"/>
                  </a:lnTo>
                  <a:lnTo>
                    <a:pt x="0" y="0"/>
                  </a:lnTo>
                  <a:close/>
                </a:path>
              </a:pathLst>
            </a:custGeom>
            <a:solidFill>
              <a:srgbClr val="3F7819">
                <a:alpha val="70000"/>
              </a:srgb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8" name="Rectangle 28"/>
            <p:cNvSpPr/>
            <p:nvPr/>
          </p:nvSpPr>
          <p:spPr>
            <a:xfrm>
              <a:off x="10898730" y="0"/>
              <a:ext cx="1290095" cy="6866468"/>
            </a:xfrm>
            <a:custGeom>
              <a:avLst/>
              <a:gdLst/>
              <a:ahLst/>
              <a:cxnLst>
                <a:cxn ang="0">
                  <a:pos x="wd2" y="hd2"/>
                </a:cxn>
                <a:cxn ang="5400000">
                  <a:pos x="wd2" y="hd2"/>
                </a:cxn>
                <a:cxn ang="10800000">
                  <a:pos x="wd2" y="hd2"/>
                </a:cxn>
                <a:cxn ang="16200000">
                  <a:pos x="wd2" y="hd2"/>
                </a:cxn>
              </a:cxnLst>
              <a:rect l="0" t="0" r="r" b="b"/>
              <a:pathLst>
                <a:path w="21600" h="21600" extrusionOk="0">
                  <a:moveTo>
                    <a:pt x="17073" y="0"/>
                  </a:moveTo>
                  <a:lnTo>
                    <a:pt x="21600" y="0"/>
                  </a:lnTo>
                  <a:lnTo>
                    <a:pt x="21600" y="21600"/>
                  </a:lnTo>
                  <a:lnTo>
                    <a:pt x="0" y="21600"/>
                  </a:lnTo>
                  <a:lnTo>
                    <a:pt x="17073" y="0"/>
                  </a:lnTo>
                  <a:close/>
                </a:path>
              </a:pathLst>
            </a:custGeom>
            <a:solidFill>
              <a:srgbClr val="C0E474">
                <a:alpha val="70000"/>
              </a:srgb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9" name="Rectangle 29"/>
            <p:cNvSpPr/>
            <p:nvPr/>
          </p:nvSpPr>
          <p:spPr>
            <a:xfrm>
              <a:off x="10938998" y="0"/>
              <a:ext cx="1249826" cy="686646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9173" y="21600"/>
                  </a:lnTo>
                  <a:lnTo>
                    <a:pt x="0" y="0"/>
                  </a:lnTo>
                  <a:close/>
                </a:path>
              </a:pathLst>
            </a:custGeom>
            <a:solidFill>
              <a:schemeClr val="accent1">
                <a:alpha val="64999"/>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0" name="Isosceles Triangle 27"/>
            <p:cNvSpPr/>
            <p:nvPr/>
          </p:nvSpPr>
          <p:spPr>
            <a:xfrm>
              <a:off x="10371666" y="3598333"/>
              <a:ext cx="1817160" cy="326813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chemeClr val="accent1">
                <a:alpha val="80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1" name="Isosceles Triangle 28"/>
            <p:cNvSpPr/>
            <p:nvPr/>
          </p:nvSpPr>
          <p:spPr>
            <a:xfrm>
              <a:off x="-1" y="4021666"/>
              <a:ext cx="448734" cy="28448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21600"/>
                  </a:lnTo>
                  <a:close/>
                </a:path>
              </a:pathLst>
            </a:custGeom>
            <a:solidFill>
              <a:schemeClr val="accent1">
                <a:alpha val="85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sp>
        <p:nvSpPr>
          <p:cNvPr id="13" name="Title Text"/>
          <p:cNvSpPr>
            <a:spLocks noGrp="1"/>
          </p:cNvSpPr>
          <p:nvPr>
            <p:ph type="title"/>
          </p:nvPr>
        </p:nvSpPr>
        <p:spPr>
          <a:xfrm>
            <a:off x="609600" y="274637"/>
            <a:ext cx="10972800" cy="13255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Title Text</a:t>
            </a:r>
          </a:p>
        </p:txBody>
      </p:sp>
      <p:sp>
        <p:nvSpPr>
          <p:cNvPr id="14" name="Body Level One…"/>
          <p:cNvSpPr>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15" name="Slide Number"/>
          <p:cNvSpPr>
            <a:spLocks noGrp="1"/>
          </p:cNvSpPr>
          <p:nvPr>
            <p:ph type="sldNum" sz="quarter" idx="2"/>
          </p:nvPr>
        </p:nvSpPr>
        <p:spPr>
          <a:xfrm>
            <a:off x="9049981" y="6114704"/>
            <a:ext cx="224022" cy="218441"/>
          </a:xfrm>
          <a:prstGeom prst="rect">
            <a:avLst/>
          </a:prstGeom>
          <a:ln w="12700">
            <a:miter lim="400000"/>
          </a:ln>
        </p:spPr>
        <p:txBody>
          <a:bodyPr wrap="none" lIns="45719" rIns="45719" anchor="ctr">
            <a:spAutoFit/>
          </a:bodyPr>
          <a:lstStyle>
            <a:lvl1pPr algn="r">
              <a:defRPr sz="900">
                <a:solidFill>
                  <a:schemeClr val="accent1"/>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1pPr>
      <a:lvl2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2pPr>
      <a:lvl3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3pPr>
      <a:lvl4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4pPr>
      <a:lvl5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5pPr>
      <a:lvl6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6pPr>
      <a:lvl7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7pPr>
      <a:lvl8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8pPr>
      <a:lvl9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9pPr>
    </p:titleStyle>
    <p:bodyStyle>
      <a:lvl1pPr marL="3429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1pPr>
      <a:lvl2pPr marL="778668" marR="0" indent="-321468"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2pPr>
      <a:lvl3pPr marL="1208314" marR="0" indent="-293914"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3pPr>
      <a:lvl4pPr marL="17145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4pPr>
      <a:lvl5pPr marL="21717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5pPr>
      <a:lvl6pPr marL="26289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6pPr>
      <a:lvl7pPr marL="30861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7pPr>
      <a:lvl8pPr marL="35433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8pPr>
      <a:lvl9pPr marL="40005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tu.int/net4/wsis/stocktakingp/en/Database/Search?pId=144930712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p:cNvSpPr>
            <a:spLocks noGrp="1"/>
          </p:cNvSpPr>
          <p:nvPr>
            <p:ph type="ctrTitle"/>
          </p:nvPr>
        </p:nvSpPr>
        <p:spPr>
          <a:xfrm>
            <a:off x="917437" y="795820"/>
            <a:ext cx="9144001" cy="1552376"/>
          </a:xfrm>
          <a:prstGeom prst="rect">
            <a:avLst/>
          </a:prstGeom>
        </p:spPr>
        <p:txBody>
          <a:bodyPr/>
          <a:lstStyle>
            <a:lvl1pPr>
              <a:defRPr sz="4800"/>
            </a:lvl1pPr>
          </a:lstStyle>
          <a:p>
            <a:r>
              <a:t>ABC Capacity Building Projects</a:t>
            </a:r>
          </a:p>
        </p:txBody>
      </p:sp>
      <p:sp>
        <p:nvSpPr>
          <p:cNvPr id="187" name="Subtitle 2"/>
          <p:cNvSpPr>
            <a:spLocks noGrp="1"/>
          </p:cNvSpPr>
          <p:nvPr>
            <p:ph type="subTitle" sz="quarter" idx="1"/>
          </p:nvPr>
        </p:nvSpPr>
        <p:spPr>
          <a:xfrm>
            <a:off x="1507067" y="4050832"/>
            <a:ext cx="7766937" cy="1792406"/>
          </a:xfrm>
          <a:prstGeom prst="rect">
            <a:avLst/>
          </a:prstGeom>
        </p:spPr>
        <p:txBody>
          <a:bodyPr/>
          <a:lstStyle/>
          <a:p>
            <a:pPr algn="ctr">
              <a:defRPr sz="3200"/>
            </a:pPr>
            <a:r>
              <a:t>India, Sri Lanka, Bangladesh and Nepal</a:t>
            </a:r>
          </a:p>
          <a:p>
            <a:endParaRPr/>
          </a:p>
          <a:p>
            <a:endParaRPr/>
          </a:p>
          <a:p>
            <a:r>
              <a:t>		                                                  Report by Dipendra Manocha</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OBJECTIVE</a:t>
            </a:r>
            <a:endParaRPr lang="en-US" dirty="0"/>
          </a:p>
        </p:txBody>
      </p:sp>
      <p:sp>
        <p:nvSpPr>
          <p:cNvPr id="3" name="Text Placeholder 2"/>
          <p:cNvSpPr>
            <a:spLocks noGrp="1"/>
          </p:cNvSpPr>
          <p:nvPr>
            <p:ph type="body" sz="half" idx="1"/>
          </p:nvPr>
        </p:nvSpPr>
        <p:spPr/>
        <p:txBody>
          <a:bodyPr/>
          <a:lstStyle/>
          <a:p>
            <a:r>
              <a:rPr lang="en-IN" dirty="0" smtClean="0"/>
              <a:t>Availability of content in least developed countries</a:t>
            </a:r>
          </a:p>
          <a:p>
            <a:r>
              <a:rPr lang="en-IN" dirty="0" smtClean="0"/>
              <a:t>Building basic library infrastructure to bring in </a:t>
            </a:r>
            <a:r>
              <a:rPr lang="en-IN" dirty="0" err="1" smtClean="0"/>
              <a:t>afficiency</a:t>
            </a:r>
            <a:r>
              <a:rPr lang="en-IN" dirty="0" smtClean="0"/>
              <a:t> and accountability</a:t>
            </a:r>
          </a:p>
          <a:p>
            <a:r>
              <a:rPr lang="en-IN" dirty="0" smtClean="0"/>
              <a:t>Compatibility with international standards</a:t>
            </a:r>
          </a:p>
          <a:p>
            <a:r>
              <a:rPr lang="en-IN" dirty="0" smtClean="0"/>
              <a:t>Holistic solution of Kit, Content and Confidence</a:t>
            </a:r>
          </a:p>
          <a:p>
            <a:r>
              <a:rPr lang="en-IN" dirty="0" smtClean="0"/>
              <a:t>Fill technology gaps</a:t>
            </a:r>
            <a:endParaRPr lang="en-US" dirty="0"/>
          </a:p>
        </p:txBody>
      </p:sp>
    </p:spTree>
    <p:extLst>
      <p:ext uri="{BB962C8B-B14F-4D97-AF65-F5344CB8AC3E}">
        <p14:creationId xmlns:p14="http://schemas.microsoft.com/office/powerpoint/2010/main" val="22683936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itle 1"/>
          <p:cNvSpPr>
            <a:spLocks noGrp="1"/>
          </p:cNvSpPr>
          <p:nvPr>
            <p:ph type="title"/>
          </p:nvPr>
        </p:nvSpPr>
        <p:spPr>
          <a:xfrm>
            <a:off x="677333" y="609600"/>
            <a:ext cx="8596670" cy="1320800"/>
          </a:xfrm>
          <a:prstGeom prst="rect">
            <a:avLst/>
          </a:prstGeom>
        </p:spPr>
        <p:txBody>
          <a:bodyPr/>
          <a:lstStyle/>
          <a:p>
            <a:r>
              <a:rPr dirty="0" smtClean="0"/>
              <a:t>CHALLENGES</a:t>
            </a:r>
            <a:endParaRPr dirty="0"/>
          </a:p>
        </p:txBody>
      </p:sp>
      <p:sp>
        <p:nvSpPr>
          <p:cNvPr id="190" name="Content Placeholder 2"/>
          <p:cNvSpPr>
            <a:spLocks noGrp="1"/>
          </p:cNvSpPr>
          <p:nvPr>
            <p:ph type="body" sz="half" idx="1"/>
          </p:nvPr>
        </p:nvSpPr>
        <p:spPr>
          <a:xfrm>
            <a:off x="677333" y="1661191"/>
            <a:ext cx="8596670" cy="3880773"/>
          </a:xfrm>
          <a:prstGeom prst="rect">
            <a:avLst/>
          </a:prstGeom>
        </p:spPr>
        <p:txBody>
          <a:bodyPr/>
          <a:lstStyle/>
          <a:p>
            <a:r>
              <a:t>Lack of library infrastructure with registration of members with bonafide print disabilities and book distribution system and records</a:t>
            </a:r>
          </a:p>
          <a:p>
            <a:r>
              <a:t>Lack of capacity to produce accessible digital books</a:t>
            </a:r>
          </a:p>
          <a:p>
            <a:r>
              <a:t>No connectivity with publishers. Thus all accessible books were to be republished from scratch</a:t>
            </a:r>
          </a:p>
          <a:p>
            <a:r>
              <a:t>Technology gaps of TTS, OCR, screen reading software, DAISY players and braille conversion software in local languages</a:t>
            </a:r>
          </a:p>
          <a:p>
            <a:r>
              <a:t>Lack of holistic solution</a:t>
            </a:r>
          </a:p>
          <a:p>
            <a:r>
              <a:t>Braille presses not connected to new digital book resources</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itle 1"/>
          <p:cNvSpPr>
            <a:spLocks noGrp="1"/>
          </p:cNvSpPr>
          <p:nvPr>
            <p:ph type="title"/>
          </p:nvPr>
        </p:nvSpPr>
        <p:spPr>
          <a:xfrm>
            <a:off x="677333" y="610839"/>
            <a:ext cx="8596670" cy="1320801"/>
          </a:xfrm>
          <a:prstGeom prst="rect">
            <a:avLst/>
          </a:prstGeom>
        </p:spPr>
        <p:txBody>
          <a:bodyPr>
            <a:normAutofit fontScale="90000"/>
          </a:bodyPr>
          <a:lstStyle/>
          <a:p>
            <a:pPr defTabSz="402336">
              <a:defRPr sz="2816"/>
            </a:pPr>
            <a:r>
              <a:t>INDIA	</a:t>
            </a:r>
            <a:br/>
            <a:r>
              <a:t/>
            </a:r>
            <a:br/>
            <a:endParaRPr/>
          </a:p>
        </p:txBody>
      </p:sp>
      <p:sp>
        <p:nvSpPr>
          <p:cNvPr id="193" name="Content Placeholder 2"/>
          <p:cNvSpPr>
            <a:spLocks noGrp="1"/>
          </p:cNvSpPr>
          <p:nvPr>
            <p:ph type="body" idx="1"/>
          </p:nvPr>
        </p:nvSpPr>
        <p:spPr>
          <a:xfrm>
            <a:off x="677333" y="1271239"/>
            <a:ext cx="8596670" cy="5185317"/>
          </a:xfrm>
          <a:prstGeom prst="rect">
            <a:avLst/>
          </a:prstGeom>
        </p:spPr>
        <p:txBody>
          <a:bodyPr/>
          <a:lstStyle/>
          <a:p>
            <a:pPr marL="0" indent="0">
              <a:lnSpc>
                <a:spcPct val="80000"/>
              </a:lnSpc>
              <a:buSzTx/>
              <a:buFont typeface="Wingdings 3"/>
              <a:buNone/>
              <a:defRPr sz="1300" b="1"/>
            </a:pPr>
            <a:r>
              <a:t>Project Activities and Outcome</a:t>
            </a:r>
          </a:p>
          <a:p>
            <a:pPr marL="0" indent="0">
              <a:lnSpc>
                <a:spcPct val="80000"/>
              </a:lnSpc>
              <a:buSzTx/>
              <a:buFont typeface="Wingdings 3"/>
              <a:buNone/>
              <a:defRPr sz="1300" b="1"/>
            </a:pPr>
            <a:endParaRPr/>
          </a:p>
          <a:p>
            <a:pPr>
              <a:lnSpc>
                <a:spcPct val="80000"/>
              </a:lnSpc>
              <a:defRPr sz="1100"/>
            </a:pPr>
            <a:r>
              <a:t>Meetings and seminars  for orientation, awareness and acceptability: 6 states and 500 beneficiaries</a:t>
            </a:r>
            <a:endParaRPr sz="1300"/>
          </a:p>
          <a:p>
            <a:pPr>
              <a:lnSpc>
                <a:spcPct val="80000"/>
              </a:lnSpc>
              <a:defRPr sz="1100"/>
            </a:pPr>
            <a:r>
              <a:t>Collaboration with one Central Government and 9 State Text Book Boards to adopt inclusive publishing policy and work flow. </a:t>
            </a:r>
            <a:endParaRPr sz="1300"/>
          </a:p>
          <a:p>
            <a:pPr>
              <a:lnSpc>
                <a:spcPct val="80000"/>
              </a:lnSpc>
              <a:defRPr sz="1100"/>
            </a:pPr>
            <a:r>
              <a:t>Government of Rajasthan adopted  policy of preparing master digital files in Unicode based font in EPUB 3 format</a:t>
            </a:r>
            <a:endParaRPr sz="1500"/>
          </a:p>
          <a:p>
            <a:pPr>
              <a:lnSpc>
                <a:spcPct val="80000"/>
              </a:lnSpc>
              <a:defRPr sz="1100"/>
            </a:pPr>
            <a:r>
              <a:t>Accessible book production training  in 9 states, 125 beneficiaries</a:t>
            </a:r>
            <a:endParaRPr sz="1300"/>
          </a:p>
          <a:p>
            <a:pPr>
              <a:lnSpc>
                <a:spcPct val="80000"/>
              </a:lnSpc>
              <a:defRPr sz="1100"/>
            </a:pPr>
            <a:r>
              <a:t>Production of 170 titles covering 40000 pages in accessible format</a:t>
            </a:r>
            <a:endParaRPr sz="1500"/>
          </a:p>
          <a:p>
            <a:pPr>
              <a:lnSpc>
                <a:spcPct val="80000"/>
              </a:lnSpc>
              <a:defRPr sz="1100"/>
            </a:pPr>
            <a:r>
              <a:t>700 students received book reading device with content and training </a:t>
            </a:r>
            <a:endParaRPr sz="1500"/>
          </a:p>
          <a:p>
            <a:pPr>
              <a:lnSpc>
                <a:spcPct val="80000"/>
              </a:lnSpc>
              <a:defRPr sz="1100"/>
            </a:pPr>
            <a:r>
              <a:t>Building capacity in 8 braille presses to use available accessible E-text resources</a:t>
            </a:r>
            <a:endParaRPr sz="1500"/>
          </a:p>
          <a:p>
            <a:pPr marL="0" indent="0">
              <a:lnSpc>
                <a:spcPct val="80000"/>
              </a:lnSpc>
              <a:buSzTx/>
              <a:buFont typeface="Wingdings 3"/>
              <a:buNone/>
              <a:defRPr sz="1500"/>
            </a:pPr>
            <a:endParaRPr sz="1500"/>
          </a:p>
          <a:p>
            <a:pPr marL="0" indent="0">
              <a:lnSpc>
                <a:spcPct val="80000"/>
              </a:lnSpc>
              <a:buSzTx/>
              <a:buFont typeface="Wingdings 3"/>
              <a:buNone/>
              <a:defRPr sz="1300" b="1"/>
            </a:pPr>
            <a:r>
              <a:t>Additional Outcomes due to capacity building programme </a:t>
            </a:r>
          </a:p>
          <a:p>
            <a:pPr marL="0" indent="0">
              <a:lnSpc>
                <a:spcPct val="80000"/>
              </a:lnSpc>
              <a:buSzTx/>
              <a:buFont typeface="Wingdings 3"/>
              <a:buNone/>
              <a:defRPr sz="1300" b="1"/>
            </a:pPr>
            <a:endParaRPr/>
          </a:p>
          <a:p>
            <a:pPr>
              <a:lnSpc>
                <a:spcPct val="80000"/>
              </a:lnSpc>
              <a:defRPr sz="1100"/>
            </a:pPr>
            <a:r>
              <a:t>Launch of Multi-agency combine Online library with 320000 titles; 26000 members</a:t>
            </a:r>
            <a:endParaRPr sz="1500"/>
          </a:p>
          <a:p>
            <a:pPr>
              <a:lnSpc>
                <a:spcPct val="80000"/>
              </a:lnSpc>
              <a:defRPr sz="1100"/>
            </a:pPr>
            <a:r>
              <a:t> About 4000 daisy player/android devices distributed to end users by Government of India </a:t>
            </a:r>
            <a:endParaRPr sz="1500"/>
          </a:p>
          <a:p>
            <a:pPr>
              <a:lnSpc>
                <a:spcPct val="80000"/>
              </a:lnSpc>
              <a:defRPr sz="1100"/>
            </a:pPr>
            <a:r>
              <a:t>120000 pages covering 300 titles of higher education produced in accessible format</a:t>
            </a:r>
            <a:endParaRPr sz="1300"/>
          </a:p>
          <a:p>
            <a:pPr>
              <a:lnSpc>
                <a:spcPct val="80000"/>
              </a:lnSpc>
              <a:defRPr sz="1100"/>
            </a:pPr>
            <a:r>
              <a:t>text books of senior school classes of several States  produced by Indian organisations and Bookshare</a:t>
            </a:r>
            <a:endParaRPr sz="1500"/>
          </a:p>
          <a:p>
            <a:pPr>
              <a:lnSpc>
                <a:spcPct val="80000"/>
              </a:lnSpc>
              <a:defRPr sz="1100"/>
            </a:pPr>
            <a:r>
              <a:t>Screen reading software and daisy player released in high quality seven Indian languages</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Title 1"/>
          <p:cNvSpPr>
            <a:spLocks noGrp="1"/>
          </p:cNvSpPr>
          <p:nvPr>
            <p:ph type="title"/>
          </p:nvPr>
        </p:nvSpPr>
        <p:spPr>
          <a:xfrm>
            <a:off x="838200" y="249214"/>
            <a:ext cx="10515600" cy="1325564"/>
          </a:xfrm>
          <a:prstGeom prst="rect">
            <a:avLst/>
          </a:prstGeom>
        </p:spPr>
        <p:txBody>
          <a:bodyPr/>
          <a:lstStyle/>
          <a:p>
            <a:r>
              <a:t>Bangladesh</a:t>
            </a:r>
          </a:p>
        </p:txBody>
      </p:sp>
      <p:sp>
        <p:nvSpPr>
          <p:cNvPr id="196" name="Content Placeholder 2"/>
          <p:cNvSpPr>
            <a:spLocks noGrp="1"/>
          </p:cNvSpPr>
          <p:nvPr>
            <p:ph type="body" idx="1"/>
          </p:nvPr>
        </p:nvSpPr>
        <p:spPr>
          <a:xfrm>
            <a:off x="838200" y="1574778"/>
            <a:ext cx="10515600" cy="4774508"/>
          </a:xfrm>
          <a:prstGeom prst="rect">
            <a:avLst/>
          </a:prstGeom>
        </p:spPr>
        <p:txBody>
          <a:bodyPr/>
          <a:lstStyle/>
          <a:p>
            <a:pPr marL="0" indent="0">
              <a:buSzTx/>
              <a:buFont typeface="Wingdings 3"/>
              <a:buNone/>
              <a:defRPr b="1"/>
            </a:pPr>
            <a:r>
              <a:t>Project Activities and Outcome</a:t>
            </a:r>
          </a:p>
          <a:p>
            <a:pPr marL="0" indent="0">
              <a:buSzTx/>
              <a:buFont typeface="Wingdings 3"/>
              <a:buNone/>
              <a:defRPr b="1"/>
            </a:pPr>
            <a:endParaRPr/>
          </a:p>
          <a:p>
            <a:pPr marL="0" indent="0">
              <a:buSzTx/>
              <a:buFont typeface="Wingdings 3"/>
              <a:buNone/>
            </a:pPr>
            <a:endParaRPr/>
          </a:p>
          <a:p>
            <a:pPr>
              <a:defRPr sz="1400"/>
            </a:pPr>
            <a:r>
              <a:t>Meetings and seminars for orientation, awareness and acceptability -  Given to 100 end users.</a:t>
            </a:r>
          </a:p>
          <a:p>
            <a:pPr>
              <a:defRPr sz="1400"/>
            </a:pPr>
            <a:r>
              <a:t>60 resource persons trained on production of accessible book format</a:t>
            </a:r>
          </a:p>
          <a:p>
            <a:pPr>
              <a:defRPr sz="1400"/>
            </a:pPr>
            <a:r>
              <a:t>40000 pages covering 200 titles of higher secondary and university books produced in accessible format</a:t>
            </a:r>
          </a:p>
          <a:p>
            <a:pPr>
              <a:defRPr sz="1400"/>
            </a:pPr>
            <a:r>
              <a:t>52 students received android reading device</a:t>
            </a:r>
          </a:p>
          <a:p>
            <a:pPr>
              <a:defRPr sz="1400"/>
            </a:pPr>
            <a:r>
              <a:t>110 students received training on usage of android device</a:t>
            </a:r>
          </a:p>
          <a:p>
            <a:pPr>
              <a:defRPr sz="1400"/>
            </a:pPr>
            <a:r>
              <a:t>Approx. 500 persons with blindness purchased android devices</a:t>
            </a:r>
          </a:p>
          <a:p>
            <a:pPr>
              <a:defRPr sz="1400"/>
            </a:pPr>
            <a:r>
              <a:t>About 50 books downloaded and given to 100 students from ABC Books service </a:t>
            </a:r>
          </a:p>
          <a:p>
            <a:pPr>
              <a:defRPr sz="1400"/>
            </a:pPr>
            <a:r>
              <a:t>Till date 3000 direct recipients of accessible books from YPSA library</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itle 1"/>
          <p:cNvSpPr>
            <a:spLocks noGrp="1"/>
          </p:cNvSpPr>
          <p:nvPr>
            <p:ph type="title"/>
          </p:nvPr>
        </p:nvSpPr>
        <p:spPr>
          <a:xfrm>
            <a:off x="677333" y="609600"/>
            <a:ext cx="8596670" cy="1320800"/>
          </a:xfrm>
          <a:prstGeom prst="rect">
            <a:avLst/>
          </a:prstGeom>
        </p:spPr>
        <p:txBody>
          <a:bodyPr/>
          <a:lstStyle/>
          <a:p>
            <a:r>
              <a:t>Bangladesh</a:t>
            </a:r>
          </a:p>
        </p:txBody>
      </p:sp>
      <p:sp>
        <p:nvSpPr>
          <p:cNvPr id="199" name="Content Placeholder 2"/>
          <p:cNvSpPr>
            <a:spLocks noGrp="1"/>
          </p:cNvSpPr>
          <p:nvPr>
            <p:ph type="body" sz="half" idx="1"/>
          </p:nvPr>
        </p:nvSpPr>
        <p:spPr>
          <a:xfrm>
            <a:off x="677333" y="2160589"/>
            <a:ext cx="8596670" cy="3880773"/>
          </a:xfrm>
          <a:prstGeom prst="rect">
            <a:avLst/>
          </a:prstGeom>
        </p:spPr>
        <p:txBody>
          <a:bodyPr/>
          <a:lstStyle/>
          <a:p>
            <a:pPr marL="0" indent="0">
              <a:buSzTx/>
              <a:buFont typeface="Wingdings 3"/>
              <a:buNone/>
              <a:defRPr b="1"/>
            </a:pPr>
            <a:r>
              <a:t>Additional Outcomes due to capacity building programme </a:t>
            </a:r>
          </a:p>
          <a:p>
            <a:pPr marL="0" indent="0">
              <a:buSzTx/>
              <a:buFont typeface="Wingdings 3"/>
              <a:buNone/>
            </a:pPr>
            <a:endParaRPr b="1"/>
          </a:p>
          <a:p>
            <a:pPr>
              <a:defRPr sz="1400"/>
            </a:pPr>
            <a:r>
              <a:t>Access to Information (a2i) Programme, Prime Minister Office in collaboration with YPSA has been recognised as champion for accessible books project by the UN world Summit on the Information Society (WSIS) Prizes 2017. ITU. (</a:t>
            </a:r>
            <a:r>
              <a:rPr u="sng">
                <a:solidFill>
                  <a:srgbClr val="99CA3C"/>
                </a:solidFill>
                <a:uFill>
                  <a:solidFill>
                    <a:srgbClr val="99CA3C"/>
                  </a:solidFill>
                </a:uFill>
                <a:hlinkClick r:id="rId2"/>
              </a:rPr>
              <a:t>http://www.itu.int/net4/wsis/stocktakingp/en/Database/Search?pId=1449307128</a:t>
            </a:r>
            <a:r>
              <a:rPr u="sng"/>
              <a:t>)</a:t>
            </a:r>
          </a:p>
          <a:p>
            <a:pPr>
              <a:defRPr sz="1400"/>
            </a:pPr>
            <a:r>
              <a:t>Government of Bangladesh and YPSA produced Bengali language accessible dictionary.</a:t>
            </a:r>
          </a:p>
          <a:p>
            <a:pPr>
              <a:defRPr sz="1400"/>
            </a:pPr>
            <a:r>
              <a:t>Draft copyright amendment prepared with exceptions clause</a:t>
            </a:r>
          </a:p>
          <a:p>
            <a:pPr>
              <a:defRPr sz="1400"/>
            </a:pPr>
            <a:r>
              <a:t>Android devices, daisy players, NVDA and screen reading software now available in high quality Bengali voice</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Title 1"/>
          <p:cNvSpPr>
            <a:spLocks noGrp="1"/>
          </p:cNvSpPr>
          <p:nvPr>
            <p:ph type="title"/>
          </p:nvPr>
        </p:nvSpPr>
        <p:spPr>
          <a:xfrm>
            <a:off x="838200" y="365124"/>
            <a:ext cx="10515600" cy="755339"/>
          </a:xfrm>
          <a:prstGeom prst="rect">
            <a:avLst/>
          </a:prstGeom>
        </p:spPr>
        <p:txBody>
          <a:bodyPr/>
          <a:lstStyle/>
          <a:p>
            <a:r>
              <a:t>Sri Lanka</a:t>
            </a:r>
          </a:p>
        </p:txBody>
      </p:sp>
      <p:sp>
        <p:nvSpPr>
          <p:cNvPr id="202" name="Content Placeholder 2"/>
          <p:cNvSpPr>
            <a:spLocks noGrp="1"/>
          </p:cNvSpPr>
          <p:nvPr>
            <p:ph type="body" idx="1"/>
          </p:nvPr>
        </p:nvSpPr>
        <p:spPr>
          <a:xfrm>
            <a:off x="553791" y="1339402"/>
            <a:ext cx="10800010" cy="4837562"/>
          </a:xfrm>
          <a:prstGeom prst="rect">
            <a:avLst/>
          </a:prstGeom>
        </p:spPr>
        <p:txBody>
          <a:bodyPr>
            <a:normAutofit lnSpcReduction="10000"/>
          </a:bodyPr>
          <a:lstStyle/>
          <a:p>
            <a:pPr marL="0" indent="0">
              <a:lnSpc>
                <a:spcPct val="80000"/>
              </a:lnSpc>
              <a:buSzTx/>
              <a:buFont typeface="Wingdings 3"/>
              <a:buNone/>
              <a:defRPr sz="1600" b="1"/>
            </a:pPr>
            <a:r>
              <a:t>Project Activities and Outcome</a:t>
            </a:r>
            <a:endParaRPr sz="700"/>
          </a:p>
          <a:p>
            <a:pPr marL="0" indent="0">
              <a:lnSpc>
                <a:spcPct val="80000"/>
              </a:lnSpc>
              <a:buSzTx/>
              <a:buFont typeface="Wingdings 3"/>
              <a:buNone/>
              <a:defRPr sz="700"/>
            </a:pPr>
            <a:endParaRPr sz="700"/>
          </a:p>
          <a:p>
            <a:pPr>
              <a:lnSpc>
                <a:spcPct val="80000"/>
              </a:lnSpc>
              <a:defRPr sz="1300"/>
            </a:pPr>
            <a:r>
              <a:t>80000 pages covering 400 titles of educational books produced in accessible format and to be uploaded to ABC books service.</a:t>
            </a:r>
            <a:endParaRPr sz="3400"/>
          </a:p>
          <a:p>
            <a:pPr>
              <a:lnSpc>
                <a:spcPct val="80000"/>
              </a:lnSpc>
              <a:defRPr sz="1300"/>
            </a:pPr>
            <a:r>
              <a:t>50 daisy players provided to teachers with visual impairment.</a:t>
            </a:r>
            <a:endParaRPr sz="3400"/>
          </a:p>
          <a:p>
            <a:pPr>
              <a:lnSpc>
                <a:spcPct val="80000"/>
              </a:lnSpc>
              <a:defRPr sz="1300"/>
            </a:pPr>
            <a:r>
              <a:t>133 persons with blindness or low vision received Awareness and library services user training</a:t>
            </a:r>
            <a:endParaRPr sz="3400"/>
          </a:p>
          <a:p>
            <a:pPr>
              <a:lnSpc>
                <a:spcPct val="80000"/>
              </a:lnSpc>
              <a:defRPr sz="1300"/>
            </a:pPr>
            <a:r>
              <a:t> Sinhala language support added in Liblouis </a:t>
            </a:r>
            <a:endParaRPr sz="3400"/>
          </a:p>
          <a:p>
            <a:pPr>
              <a:lnSpc>
                <a:spcPct val="80000"/>
              </a:lnSpc>
              <a:defRPr sz="1300"/>
            </a:pPr>
            <a:r>
              <a:t>Development of Sinhala Language OCR </a:t>
            </a:r>
            <a:endParaRPr sz="3400"/>
          </a:p>
          <a:p>
            <a:pPr marL="0" indent="0">
              <a:lnSpc>
                <a:spcPct val="80000"/>
              </a:lnSpc>
              <a:buSzTx/>
              <a:buFont typeface="Wingdings 3"/>
              <a:buNone/>
              <a:defRPr sz="700"/>
            </a:pPr>
            <a:r>
              <a:t> </a:t>
            </a:r>
          </a:p>
          <a:p>
            <a:pPr marL="0" indent="0">
              <a:lnSpc>
                <a:spcPct val="80000"/>
              </a:lnSpc>
              <a:buSzTx/>
              <a:buFont typeface="Wingdings 3"/>
              <a:buNone/>
              <a:defRPr sz="1600" b="1"/>
            </a:pPr>
            <a:r>
              <a:t>Additional Outcomes due to capacity building programme </a:t>
            </a:r>
            <a:endParaRPr sz="4000"/>
          </a:p>
          <a:p>
            <a:pPr marL="0" indent="0">
              <a:lnSpc>
                <a:spcPct val="80000"/>
              </a:lnSpc>
              <a:buSzTx/>
              <a:buFont typeface="Wingdings 3"/>
              <a:buNone/>
              <a:defRPr sz="700" b="1"/>
            </a:pPr>
            <a:endParaRPr sz="4000"/>
          </a:p>
          <a:p>
            <a:pPr>
              <a:lnSpc>
                <a:spcPct val="80000"/>
              </a:lnSpc>
              <a:defRPr sz="1400"/>
            </a:pPr>
            <a:r>
              <a:t>Ratified Marrakesh treaty on October 2016</a:t>
            </a:r>
            <a:endParaRPr sz="3500"/>
          </a:p>
          <a:p>
            <a:pPr>
              <a:lnSpc>
                <a:spcPct val="80000"/>
              </a:lnSpc>
              <a:defRPr sz="1400"/>
            </a:pPr>
            <a:r>
              <a:t>Sinhala TTS introduced on Android</a:t>
            </a:r>
            <a:endParaRPr sz="3500"/>
          </a:p>
          <a:p>
            <a:pPr>
              <a:lnSpc>
                <a:spcPct val="80000"/>
              </a:lnSpc>
              <a:defRPr sz="1400"/>
            </a:pPr>
            <a:r>
              <a:t>150 person with blindness are new android users for text only E-pub books</a:t>
            </a:r>
            <a:endParaRPr sz="3500"/>
          </a:p>
          <a:p>
            <a:pPr>
              <a:lnSpc>
                <a:spcPct val="80000"/>
              </a:lnSpc>
              <a:defRPr sz="1400"/>
            </a:pPr>
            <a:r>
              <a:t>Books on call, telephony based online audio books library with 300 users</a:t>
            </a:r>
            <a:endParaRPr sz="3500"/>
          </a:p>
          <a:p>
            <a:pPr>
              <a:lnSpc>
                <a:spcPct val="80000"/>
              </a:lnSpc>
              <a:defRPr sz="1400"/>
            </a:pPr>
            <a:r>
              <a:t>67 daisy players, distributed to university students, free of cost, by government of Sri Lanka</a:t>
            </a:r>
            <a:endParaRPr sz="3500"/>
          </a:p>
          <a:p>
            <a:pPr>
              <a:lnSpc>
                <a:spcPct val="80000"/>
              </a:lnSpc>
              <a:defRPr sz="1400"/>
            </a:pPr>
            <a:r>
              <a:t> Structured library system with combined catalogue with 2500 titles and 1100 members</a:t>
            </a:r>
            <a:endParaRPr sz="3500"/>
          </a:p>
          <a:p>
            <a:pPr>
              <a:lnSpc>
                <a:spcPct val="80000"/>
              </a:lnSpc>
              <a:defRPr sz="1400"/>
            </a:pPr>
            <a:r>
              <a:t> Draft copyright amendment prepared with exceptions clause</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itle 1"/>
          <p:cNvSpPr>
            <a:spLocks noGrp="1"/>
          </p:cNvSpPr>
          <p:nvPr>
            <p:ph type="title"/>
          </p:nvPr>
        </p:nvSpPr>
        <p:spPr>
          <a:xfrm>
            <a:off x="735168" y="210579"/>
            <a:ext cx="10515601" cy="1064430"/>
          </a:xfrm>
          <a:prstGeom prst="rect">
            <a:avLst/>
          </a:prstGeom>
        </p:spPr>
        <p:txBody>
          <a:bodyPr/>
          <a:lstStyle/>
          <a:p>
            <a:r>
              <a:t>Nepal</a:t>
            </a:r>
          </a:p>
        </p:txBody>
      </p:sp>
      <p:sp>
        <p:nvSpPr>
          <p:cNvPr id="205" name="Content Placeholder 2"/>
          <p:cNvSpPr>
            <a:spLocks noGrp="1"/>
          </p:cNvSpPr>
          <p:nvPr>
            <p:ph type="body" idx="1"/>
          </p:nvPr>
        </p:nvSpPr>
        <p:spPr>
          <a:xfrm>
            <a:off x="838200" y="1275008"/>
            <a:ext cx="10515600" cy="4901956"/>
          </a:xfrm>
          <a:prstGeom prst="rect">
            <a:avLst/>
          </a:prstGeom>
        </p:spPr>
        <p:txBody>
          <a:bodyPr>
            <a:normAutofit lnSpcReduction="10000"/>
          </a:bodyPr>
          <a:lstStyle/>
          <a:p>
            <a:pPr marL="0" indent="0" defTabSz="425195">
              <a:lnSpc>
                <a:spcPct val="80000"/>
              </a:lnSpc>
              <a:spcBef>
                <a:spcPts val="900"/>
              </a:spcBef>
              <a:buSzTx/>
              <a:buFont typeface="Wingdings 3"/>
              <a:buNone/>
              <a:defRPr sz="1209" b="1"/>
            </a:pPr>
            <a:r>
              <a:t>Project Activities and Outcome</a:t>
            </a:r>
            <a:endParaRPr sz="3999"/>
          </a:p>
          <a:p>
            <a:pPr marL="0" indent="0" defTabSz="425195">
              <a:lnSpc>
                <a:spcPct val="80000"/>
              </a:lnSpc>
              <a:spcBef>
                <a:spcPts val="900"/>
              </a:spcBef>
              <a:buSzTx/>
              <a:buFont typeface="Wingdings 3"/>
              <a:buNone/>
              <a:defRPr sz="3441"/>
            </a:pPr>
            <a:endParaRPr sz="3999"/>
          </a:p>
          <a:p>
            <a:pPr marL="318897" indent="-318897" defTabSz="425195">
              <a:lnSpc>
                <a:spcPct val="80000"/>
              </a:lnSpc>
              <a:spcBef>
                <a:spcPts val="900"/>
              </a:spcBef>
              <a:defRPr sz="1116"/>
            </a:pPr>
            <a:r>
              <a:t>56 representatives from 18 organisation were trained on accessible book production</a:t>
            </a:r>
            <a:endParaRPr sz="3441"/>
          </a:p>
          <a:p>
            <a:pPr marL="318897" indent="-318897" defTabSz="425195">
              <a:lnSpc>
                <a:spcPct val="80000"/>
              </a:lnSpc>
              <a:spcBef>
                <a:spcPts val="900"/>
              </a:spcBef>
              <a:defRPr sz="1116"/>
            </a:pPr>
            <a:r>
              <a:t>25000 pages covering 140 titles produced in accessible format</a:t>
            </a:r>
            <a:endParaRPr sz="3441"/>
          </a:p>
          <a:p>
            <a:pPr marL="318897" indent="-318897" defTabSz="425195">
              <a:lnSpc>
                <a:spcPct val="80000"/>
              </a:lnSpc>
              <a:spcBef>
                <a:spcPts val="900"/>
              </a:spcBef>
              <a:defRPr sz="1116"/>
            </a:pPr>
            <a:r>
              <a:t>154 students received android devices along with content  and training</a:t>
            </a:r>
            <a:endParaRPr sz="3441"/>
          </a:p>
          <a:p>
            <a:pPr marL="318897" indent="-318897" defTabSz="425195">
              <a:lnSpc>
                <a:spcPct val="80000"/>
              </a:lnSpc>
              <a:spcBef>
                <a:spcPts val="900"/>
              </a:spcBef>
              <a:defRPr sz="1116"/>
            </a:pPr>
            <a:r>
              <a:t>ADRAD staff trained for ABC Books service, 21 books downloaded</a:t>
            </a:r>
            <a:endParaRPr sz="3441"/>
          </a:p>
          <a:p>
            <a:pPr marL="0" indent="0" defTabSz="425195">
              <a:lnSpc>
                <a:spcPct val="80000"/>
              </a:lnSpc>
              <a:spcBef>
                <a:spcPts val="900"/>
              </a:spcBef>
              <a:buSzTx/>
              <a:buFont typeface="Wingdings 3"/>
              <a:buNone/>
              <a:defRPr sz="1116"/>
            </a:pPr>
            <a:r>
              <a:t> </a:t>
            </a:r>
            <a:endParaRPr sz="3441"/>
          </a:p>
          <a:p>
            <a:pPr marL="0" indent="0" defTabSz="425195">
              <a:lnSpc>
                <a:spcPct val="80000"/>
              </a:lnSpc>
              <a:spcBef>
                <a:spcPts val="900"/>
              </a:spcBef>
              <a:buSzTx/>
              <a:buFont typeface="Wingdings 3"/>
              <a:buNone/>
              <a:defRPr sz="3441"/>
            </a:pPr>
            <a:endParaRPr sz="3441"/>
          </a:p>
          <a:p>
            <a:pPr marL="0" indent="0" defTabSz="425195">
              <a:lnSpc>
                <a:spcPct val="80000"/>
              </a:lnSpc>
              <a:spcBef>
                <a:spcPts val="900"/>
              </a:spcBef>
              <a:buSzTx/>
              <a:buFont typeface="Wingdings 3"/>
              <a:buNone/>
              <a:defRPr sz="1209" b="1"/>
            </a:pPr>
            <a:r>
              <a:t>Additional Outcomes due to capacity building programme </a:t>
            </a:r>
            <a:endParaRPr sz="3999"/>
          </a:p>
          <a:p>
            <a:pPr marL="0" indent="0" defTabSz="425195">
              <a:lnSpc>
                <a:spcPct val="80000"/>
              </a:lnSpc>
              <a:spcBef>
                <a:spcPts val="900"/>
              </a:spcBef>
              <a:buSzTx/>
              <a:buFont typeface="Wingdings 3"/>
              <a:buNone/>
              <a:defRPr sz="3441" b="1"/>
            </a:pPr>
            <a:endParaRPr sz="3999"/>
          </a:p>
          <a:p>
            <a:pPr marL="318897" indent="-318897" defTabSz="425195">
              <a:lnSpc>
                <a:spcPct val="80000"/>
              </a:lnSpc>
              <a:spcBef>
                <a:spcPts val="900"/>
              </a:spcBef>
              <a:defRPr sz="1116"/>
            </a:pPr>
            <a:r>
              <a:t>Marrakesh treaty approved by cabinet, pending approval from parliament. </a:t>
            </a:r>
            <a:endParaRPr sz="3441"/>
          </a:p>
          <a:p>
            <a:pPr marL="318897" indent="-318897" defTabSz="425195">
              <a:lnSpc>
                <a:spcPct val="80000"/>
              </a:lnSpc>
              <a:spcBef>
                <a:spcPts val="900"/>
              </a:spcBef>
              <a:defRPr sz="1116"/>
            </a:pPr>
            <a:r>
              <a:t>Treaty law of Nepal says all ratified international treaties are seen as domestic laws.</a:t>
            </a:r>
            <a:endParaRPr sz="3441"/>
          </a:p>
          <a:p>
            <a:pPr marL="318897" indent="-318897" defTabSz="425195">
              <a:lnSpc>
                <a:spcPct val="80000"/>
              </a:lnSpc>
              <a:spcBef>
                <a:spcPts val="900"/>
              </a:spcBef>
              <a:defRPr sz="1116"/>
            </a:pPr>
            <a:r>
              <a:t>From next year government will start providing book reading devices to students</a:t>
            </a:r>
            <a:endParaRPr sz="3441"/>
          </a:p>
          <a:p>
            <a:pPr marL="318897" indent="-318897" defTabSz="425195">
              <a:lnSpc>
                <a:spcPct val="80000"/>
              </a:lnSpc>
              <a:spcBef>
                <a:spcPts val="900"/>
              </a:spcBef>
              <a:defRPr sz="1116"/>
            </a:pPr>
            <a:r>
              <a:t>Text book publishers have already adopted Unicode based font for their master files. </a:t>
            </a:r>
            <a:endParaRPr sz="3441"/>
          </a:p>
          <a:p>
            <a:pPr marL="318897" indent="-318897" defTabSz="425195">
              <a:lnSpc>
                <a:spcPct val="80000"/>
              </a:lnSpc>
              <a:spcBef>
                <a:spcPts val="900"/>
              </a:spcBef>
              <a:defRPr sz="1116"/>
            </a:pPr>
            <a:r>
              <a:t>Government has adopted a policy to use Unicode based font for all digital content and websites.</a:t>
            </a:r>
            <a:endParaRPr sz="3441"/>
          </a:p>
          <a:p>
            <a:pPr marL="318897" indent="-318897" defTabSz="425195">
              <a:lnSpc>
                <a:spcPct val="80000"/>
              </a:lnSpc>
              <a:spcBef>
                <a:spcPts val="900"/>
              </a:spcBef>
              <a:defRPr sz="1116"/>
            </a:pPr>
            <a:r>
              <a:t>Nepali language goggle TTS released on Android devices</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itle 1"/>
          <p:cNvSpPr>
            <a:spLocks noGrp="1"/>
          </p:cNvSpPr>
          <p:nvPr>
            <p:ph type="title"/>
          </p:nvPr>
        </p:nvSpPr>
        <p:spPr>
          <a:xfrm>
            <a:off x="677333" y="609600"/>
            <a:ext cx="8596670" cy="1320800"/>
          </a:xfrm>
          <a:prstGeom prst="rect">
            <a:avLst/>
          </a:prstGeom>
        </p:spPr>
        <p:txBody>
          <a:bodyPr/>
          <a:lstStyle>
            <a:lvl1pPr>
              <a:defRPr b="1"/>
            </a:lvl1pPr>
          </a:lstStyle>
          <a:p>
            <a:r>
              <a:t>BUDGET</a:t>
            </a:r>
          </a:p>
        </p:txBody>
      </p:sp>
      <p:graphicFrame>
        <p:nvGraphicFramePr>
          <p:cNvPr id="208" name="Content Placeholder 3"/>
          <p:cNvGraphicFramePr/>
          <p:nvPr/>
        </p:nvGraphicFramePr>
        <p:xfrm>
          <a:off x="677510" y="2160588"/>
          <a:ext cx="8596314" cy="3246452"/>
        </p:xfrm>
        <a:graphic>
          <a:graphicData uri="http://schemas.openxmlformats.org/drawingml/2006/table">
            <a:tbl>
              <a:tblPr firstRow="1" bandRow="1">
                <a:tableStyleId>{4C3C2611-4C71-4FC5-86AE-919BDF0F9419}</a:tableStyleId>
              </a:tblPr>
              <a:tblGrid>
                <a:gridCol w="2865438">
                  <a:extLst>
                    <a:ext uri="{9D8B030D-6E8A-4147-A177-3AD203B41FA5}">
                      <a16:colId xmlns:a16="http://schemas.microsoft.com/office/drawing/2014/main" xmlns="" val="20000"/>
                    </a:ext>
                  </a:extLst>
                </a:gridCol>
                <a:gridCol w="2865438">
                  <a:extLst>
                    <a:ext uri="{9D8B030D-6E8A-4147-A177-3AD203B41FA5}">
                      <a16:colId xmlns:a16="http://schemas.microsoft.com/office/drawing/2014/main" xmlns="" val="20001"/>
                    </a:ext>
                  </a:extLst>
                </a:gridCol>
                <a:gridCol w="2865438">
                  <a:extLst>
                    <a:ext uri="{9D8B030D-6E8A-4147-A177-3AD203B41FA5}">
                      <a16:colId xmlns:a16="http://schemas.microsoft.com/office/drawing/2014/main" xmlns="" val="20002"/>
                    </a:ext>
                  </a:extLst>
                </a:gridCol>
              </a:tblGrid>
              <a:tr h="370840">
                <a:tc>
                  <a:txBody>
                    <a:bodyPr/>
                    <a:lstStyle/>
                    <a:p>
                      <a:pPr algn="l" defTabSz="457200">
                        <a:defRPr sz="1800" b="0">
                          <a:solidFill>
                            <a:srgbClr val="000000"/>
                          </a:solidFill>
                        </a:defRPr>
                      </a:pPr>
                      <a:r>
                        <a:rPr b="1">
                          <a:solidFill>
                            <a:srgbClr val="FFFFFF"/>
                          </a:solidFill>
                        </a:rPr>
                        <a:t>Country</a:t>
                      </a:r>
                    </a:p>
                  </a:txBody>
                  <a:tcPr marL="45720" marR="45720" horzOverflow="overflow"/>
                </a:tc>
                <a:tc>
                  <a:txBody>
                    <a:bodyPr/>
                    <a:lstStyle/>
                    <a:p>
                      <a:pPr algn="l" defTabSz="457200">
                        <a:defRPr sz="1800" b="0">
                          <a:solidFill>
                            <a:srgbClr val="000000"/>
                          </a:solidFill>
                        </a:defRPr>
                      </a:pPr>
                      <a:r>
                        <a:rPr b="1">
                          <a:solidFill>
                            <a:srgbClr val="FFFFFF"/>
                          </a:solidFill>
                        </a:rPr>
                        <a:t>Amount</a:t>
                      </a:r>
                    </a:p>
                  </a:txBody>
                  <a:tcPr marL="45720" marR="45720" horzOverflow="overflow"/>
                </a:tc>
                <a:tc>
                  <a:txBody>
                    <a:bodyPr/>
                    <a:lstStyle/>
                    <a:p>
                      <a:pPr algn="l" defTabSz="457200">
                        <a:defRPr sz="1800" b="0">
                          <a:solidFill>
                            <a:srgbClr val="000000"/>
                          </a:solidFill>
                        </a:defRPr>
                      </a:pPr>
                      <a:r>
                        <a:rPr b="1">
                          <a:solidFill>
                            <a:srgbClr val="FFFFFF"/>
                          </a:solidFill>
                        </a:rPr>
                        <a:t>Funded By</a:t>
                      </a:r>
                    </a:p>
                  </a:txBody>
                  <a:tcPr marL="45720" marR="45720" horzOverflow="overflow"/>
                </a:tc>
                <a:extLst>
                  <a:ext uri="{0D108BD9-81ED-4DB2-BD59-A6C34878D82A}">
                    <a16:rowId xmlns:a16="http://schemas.microsoft.com/office/drawing/2014/main" xmlns="" val="10000"/>
                  </a:ext>
                </a:extLst>
              </a:tr>
              <a:tr h="370840">
                <a:tc>
                  <a:txBody>
                    <a:bodyPr/>
                    <a:lstStyle/>
                    <a:p>
                      <a:pPr algn="l" defTabSz="457200">
                        <a:defRPr sz="1800"/>
                      </a:pPr>
                      <a:r>
                        <a:t>India –Saksham</a:t>
                      </a:r>
                    </a:p>
                  </a:txBody>
                  <a:tcPr marL="45720" marR="45720" horzOverflow="overflow"/>
                </a:tc>
                <a:tc>
                  <a:txBody>
                    <a:bodyPr/>
                    <a:lstStyle/>
                    <a:p>
                      <a:pPr algn="l" defTabSz="457200">
                        <a:defRPr sz="1800"/>
                      </a:pPr>
                      <a:r>
                        <a:t>49,600</a:t>
                      </a:r>
                    </a:p>
                  </a:txBody>
                  <a:tcPr marL="45720" marR="45720" horzOverflow="overflow"/>
                </a:tc>
                <a:tc>
                  <a:txBody>
                    <a:bodyPr/>
                    <a:lstStyle/>
                    <a:p>
                      <a:pPr algn="l" defTabSz="457200">
                        <a:defRPr sz="1800"/>
                      </a:pPr>
                      <a:r>
                        <a:t>Government of Korea</a:t>
                      </a:r>
                    </a:p>
                  </a:txBody>
                  <a:tcPr marL="45720" marR="45720" horzOverflow="overflow"/>
                </a:tc>
                <a:extLst>
                  <a:ext uri="{0D108BD9-81ED-4DB2-BD59-A6C34878D82A}">
                    <a16:rowId xmlns:a16="http://schemas.microsoft.com/office/drawing/2014/main" xmlns="" val="10001"/>
                  </a:ext>
                </a:extLst>
              </a:tr>
              <a:tr h="370840">
                <a:tc>
                  <a:txBody>
                    <a:bodyPr/>
                    <a:lstStyle/>
                    <a:p>
                      <a:pPr algn="l" defTabSz="457200">
                        <a:defRPr sz="1800"/>
                      </a:pPr>
                      <a:r>
                        <a:t>India – Skoll Foundation project</a:t>
                      </a:r>
                    </a:p>
                  </a:txBody>
                  <a:tcPr marL="45720" marR="45720" horzOverflow="overflow"/>
                </a:tc>
                <a:tc>
                  <a:txBody>
                    <a:bodyPr/>
                    <a:lstStyle/>
                    <a:p>
                      <a:pPr algn="l" defTabSz="457200">
                        <a:defRPr sz="1800"/>
                      </a:pPr>
                      <a:r>
                        <a:t>49,800</a:t>
                      </a:r>
                    </a:p>
                  </a:txBody>
                  <a:tcPr marL="45720" marR="45720" horzOverflow="overflow"/>
                </a:tc>
                <a:tc>
                  <a:txBody>
                    <a:bodyPr/>
                    <a:lstStyle/>
                    <a:p>
                      <a:pPr algn="l" defTabSz="457200">
                        <a:defRPr sz="1800"/>
                      </a:pPr>
                      <a:r>
                        <a:t>Skoll Foundation</a:t>
                      </a:r>
                    </a:p>
                  </a:txBody>
                  <a:tcPr marL="45720" marR="45720" horzOverflow="overflow"/>
                </a:tc>
                <a:extLst>
                  <a:ext uri="{0D108BD9-81ED-4DB2-BD59-A6C34878D82A}">
                    <a16:rowId xmlns:a16="http://schemas.microsoft.com/office/drawing/2014/main" xmlns="" val="10002"/>
                  </a:ext>
                </a:extLst>
              </a:tr>
              <a:tr h="370840">
                <a:tc>
                  <a:txBody>
                    <a:bodyPr/>
                    <a:lstStyle/>
                    <a:p>
                      <a:pPr algn="l" defTabSz="457200">
                        <a:defRPr sz="1800"/>
                      </a:pPr>
                      <a:r>
                        <a:t>Bangladesh</a:t>
                      </a:r>
                    </a:p>
                  </a:txBody>
                  <a:tcPr marL="45720" marR="45720" horzOverflow="overflow"/>
                </a:tc>
                <a:tc>
                  <a:txBody>
                    <a:bodyPr/>
                    <a:lstStyle/>
                    <a:p>
                      <a:pPr algn="l" defTabSz="457200">
                        <a:defRPr sz="1800"/>
                      </a:pPr>
                      <a:r>
                        <a:t>58,940</a:t>
                      </a:r>
                    </a:p>
                  </a:txBody>
                  <a:tcPr marL="45720" marR="45720" horzOverflow="overflow"/>
                </a:tc>
                <a:tc>
                  <a:txBody>
                    <a:bodyPr/>
                    <a:lstStyle/>
                    <a:p>
                      <a:pPr algn="l" defTabSz="457200">
                        <a:defRPr sz="1800"/>
                      </a:pPr>
                      <a:r>
                        <a:t>Government of Australia </a:t>
                      </a:r>
                    </a:p>
                  </a:txBody>
                  <a:tcPr marL="45720" marR="45720" horzOverflow="overflow"/>
                </a:tc>
                <a:extLst>
                  <a:ext uri="{0D108BD9-81ED-4DB2-BD59-A6C34878D82A}">
                    <a16:rowId xmlns:a16="http://schemas.microsoft.com/office/drawing/2014/main" xmlns="" val="10003"/>
                  </a:ext>
                </a:extLst>
              </a:tr>
              <a:tr h="370840">
                <a:tc>
                  <a:txBody>
                    <a:bodyPr/>
                    <a:lstStyle/>
                    <a:p>
                      <a:pPr algn="l" defTabSz="457200">
                        <a:defRPr sz="1800"/>
                      </a:pPr>
                      <a:r>
                        <a:t>Sri Lanka</a:t>
                      </a:r>
                    </a:p>
                  </a:txBody>
                  <a:tcPr marL="45720" marR="45720" horzOverflow="overflow"/>
                </a:tc>
                <a:tc>
                  <a:txBody>
                    <a:bodyPr/>
                    <a:lstStyle/>
                    <a:p>
                      <a:pPr algn="l" defTabSz="457200">
                        <a:defRPr sz="1800"/>
                      </a:pPr>
                      <a:r>
                        <a:t>55,325</a:t>
                      </a:r>
                    </a:p>
                  </a:txBody>
                  <a:tcPr marL="45720" marR="45720" horzOverflow="overflow"/>
                </a:tc>
                <a:tc>
                  <a:txBody>
                    <a:bodyPr/>
                    <a:lstStyle/>
                    <a:p>
                      <a:pPr algn="l">
                        <a:defRPr sz="1800"/>
                      </a:pPr>
                      <a:r>
                        <a:t>Government of Australia </a:t>
                      </a:r>
                    </a:p>
                  </a:txBody>
                  <a:tcPr marL="45720" marR="45720" horzOverflow="overflow"/>
                </a:tc>
                <a:extLst>
                  <a:ext uri="{0D108BD9-81ED-4DB2-BD59-A6C34878D82A}">
                    <a16:rowId xmlns:a16="http://schemas.microsoft.com/office/drawing/2014/main" xmlns="" val="10004"/>
                  </a:ext>
                </a:extLst>
              </a:tr>
              <a:tr h="370840">
                <a:tc>
                  <a:txBody>
                    <a:bodyPr/>
                    <a:lstStyle/>
                    <a:p>
                      <a:pPr algn="l" defTabSz="457200">
                        <a:defRPr sz="1800"/>
                      </a:pPr>
                      <a:r>
                        <a:t>Nepal</a:t>
                      </a:r>
                    </a:p>
                  </a:txBody>
                  <a:tcPr marL="45720" marR="45720" horzOverflow="overflow"/>
                </a:tc>
                <a:tc>
                  <a:txBody>
                    <a:bodyPr/>
                    <a:lstStyle/>
                    <a:p>
                      <a:pPr algn="l" defTabSz="457200">
                        <a:defRPr sz="1800"/>
                      </a:pPr>
                      <a:r>
                        <a:t>47,640</a:t>
                      </a:r>
                    </a:p>
                  </a:txBody>
                  <a:tcPr marL="45720" marR="45720" horzOverflow="overflow"/>
                </a:tc>
                <a:tc>
                  <a:txBody>
                    <a:bodyPr/>
                    <a:lstStyle/>
                    <a:p>
                      <a:pPr algn="l">
                        <a:defRPr sz="1800"/>
                      </a:pPr>
                      <a:r>
                        <a:t>Government of Australia </a:t>
                      </a:r>
                    </a:p>
                  </a:txBody>
                  <a:tcPr marL="45720" marR="45720" horzOverflow="overflow"/>
                </a:tc>
                <a:extLst>
                  <a:ext uri="{0D108BD9-81ED-4DB2-BD59-A6C34878D82A}">
                    <a16:rowId xmlns:a16="http://schemas.microsoft.com/office/drawing/2014/main" xmlns="" val="10005"/>
                  </a:ext>
                </a:extLst>
              </a:tr>
              <a:tr h="370840">
                <a:tc>
                  <a:txBody>
                    <a:bodyPr/>
                    <a:lstStyle/>
                    <a:p>
                      <a:pPr algn="l" defTabSz="457200">
                        <a:defRPr sz="1800"/>
                      </a:pPr>
                      <a:endParaRPr/>
                    </a:p>
                  </a:txBody>
                  <a:tcPr marL="45720" marR="45720" horzOverflow="overflow"/>
                </a:tc>
                <a:tc>
                  <a:txBody>
                    <a:bodyPr/>
                    <a:lstStyle/>
                    <a:p>
                      <a:pPr algn="l" defTabSz="457200">
                        <a:defRPr sz="1800"/>
                      </a:pPr>
                      <a:endParaRPr/>
                    </a:p>
                  </a:txBody>
                  <a:tcPr marL="45720" marR="45720" horzOverflow="overflow"/>
                </a:tc>
                <a:tc>
                  <a:txBody>
                    <a:bodyPr/>
                    <a:lstStyle/>
                    <a:p>
                      <a:pPr algn="l" defTabSz="457200">
                        <a:defRPr sz="1800"/>
                      </a:pPr>
                      <a:endParaRPr/>
                    </a:p>
                  </a:txBody>
                  <a:tcPr marL="45720" marR="45720" horzOverflow="overflow"/>
                </a:tc>
                <a:extLst>
                  <a:ext uri="{0D108BD9-81ED-4DB2-BD59-A6C34878D82A}">
                    <a16:rowId xmlns:a16="http://schemas.microsoft.com/office/drawing/2014/main" xmlns="" val="10006"/>
                  </a:ext>
                </a:extLst>
              </a:tr>
              <a:tr h="370840">
                <a:tc>
                  <a:txBody>
                    <a:bodyPr/>
                    <a:lstStyle/>
                    <a:p>
                      <a:pPr algn="l" defTabSz="457200">
                        <a:defRPr sz="1800"/>
                      </a:pPr>
                      <a:r>
                        <a:rPr b="1"/>
                        <a:t>Total</a:t>
                      </a:r>
                    </a:p>
                  </a:txBody>
                  <a:tcPr marL="45720" marR="45720" horzOverflow="overflow"/>
                </a:tc>
                <a:tc>
                  <a:txBody>
                    <a:bodyPr/>
                    <a:lstStyle/>
                    <a:p>
                      <a:pPr algn="l" defTabSz="457200">
                        <a:defRPr sz="1800"/>
                      </a:pPr>
                      <a:r>
                        <a:rPr sz="2400">
                          <a:latin typeface="Calibri"/>
                          <a:ea typeface="Calibri"/>
                          <a:cs typeface="Calibri"/>
                          <a:sym typeface="Calibri"/>
                        </a:rPr>
                        <a:t>261305</a:t>
                      </a:r>
                    </a:p>
                  </a:txBody>
                  <a:tcPr marL="7786" marR="7786" marT="7786" marB="7786" anchor="b" horzOverflow="overflow"/>
                </a:tc>
                <a:tc>
                  <a:txBody>
                    <a:bodyPr/>
                    <a:lstStyle/>
                    <a:p>
                      <a:pPr algn="l" defTabSz="457200">
                        <a:defRPr sz="2400">
                          <a:latin typeface="Calibri"/>
                          <a:ea typeface="Calibri"/>
                          <a:cs typeface="Calibri"/>
                          <a:sym typeface="Calibri"/>
                        </a:defRPr>
                      </a:pPr>
                      <a:endParaRPr/>
                    </a:p>
                  </a:txBody>
                  <a:tcPr marL="7786" marR="7786" marT="7786" marB="7786" anchor="b" horzOverflow="overflow"/>
                </a:tc>
                <a:extLst>
                  <a:ext uri="{0D108BD9-81ED-4DB2-BD59-A6C34878D82A}">
                    <a16:rowId xmlns:a16="http://schemas.microsoft.com/office/drawing/2014/main" xmlns="" val="10007"/>
                  </a:ext>
                </a:extLst>
              </a:tr>
            </a:tbl>
          </a:graphicData>
        </a:graphic>
      </p:graphicFrame>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Facet">
  <a:themeElements>
    <a:clrScheme name="Facet">
      <a:dk1>
        <a:srgbClr val="000000"/>
      </a:dk1>
      <a:lt1>
        <a:srgbClr val="2C3C43"/>
      </a:lt1>
      <a:dk2>
        <a:srgbClr val="A7A7A7"/>
      </a:dk2>
      <a:lt2>
        <a:srgbClr val="535353"/>
      </a:lt2>
      <a:accent1>
        <a:srgbClr val="90C226"/>
      </a:accent1>
      <a:accent2>
        <a:srgbClr val="54A021"/>
      </a:accent2>
      <a:accent3>
        <a:srgbClr val="E6B91E"/>
      </a:accent3>
      <a:accent4>
        <a:srgbClr val="E76618"/>
      </a:accent4>
      <a:accent5>
        <a:srgbClr val="C42F1A"/>
      </a:accent5>
      <a:accent6>
        <a:srgbClr val="918655"/>
      </a:accent6>
      <a:hlink>
        <a:srgbClr val="0000FF"/>
      </a:hlink>
      <a:folHlink>
        <a:srgbClr val="FF00FF"/>
      </a:folHlink>
    </a:clrScheme>
    <a:fontScheme name="Facet">
      <a:majorFont>
        <a:latin typeface="Trebuchet MS"/>
        <a:ea typeface="Trebuchet MS"/>
        <a:cs typeface="Trebuchet MS"/>
      </a:majorFont>
      <a:minorFont>
        <a:latin typeface="Helvetica"/>
        <a:ea typeface="Helvetica"/>
        <a:cs typeface="Helvetica"/>
      </a:minorFont>
    </a:fontScheme>
    <a:fmtScheme name="Fac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35000"/>
              </a:srgbClr>
            </a:outerShdw>
          </a:effectLst>
        </a:effectStyle>
        <a:effectStyle>
          <a:effectLst>
            <a:outerShdw blurRad="38100" dist="25400" dir="5400000" rotWithShape="0">
              <a:srgbClr val="000000">
                <a:alpha val="3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rnd">
          <a:solidFill>
            <a:schemeClr val="accent1"/>
          </a:solidFill>
          <a:prstDash val="solid"/>
          <a:round/>
        </a:ln>
        <a:effectLst>
          <a:outerShdw blurRad="38100" dist="254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rnd">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Facet">
  <a:themeElements>
    <a:clrScheme name="Facet">
      <a:dk1>
        <a:srgbClr val="000000"/>
      </a:dk1>
      <a:lt1>
        <a:srgbClr val="FFFFFF"/>
      </a:lt1>
      <a:dk2>
        <a:srgbClr val="A7A7A7"/>
      </a:dk2>
      <a:lt2>
        <a:srgbClr val="535353"/>
      </a:lt2>
      <a:accent1>
        <a:srgbClr val="90C226"/>
      </a:accent1>
      <a:accent2>
        <a:srgbClr val="54A021"/>
      </a:accent2>
      <a:accent3>
        <a:srgbClr val="E6B91E"/>
      </a:accent3>
      <a:accent4>
        <a:srgbClr val="E76618"/>
      </a:accent4>
      <a:accent5>
        <a:srgbClr val="C42F1A"/>
      </a:accent5>
      <a:accent6>
        <a:srgbClr val="918655"/>
      </a:accent6>
      <a:hlink>
        <a:srgbClr val="0000FF"/>
      </a:hlink>
      <a:folHlink>
        <a:srgbClr val="FF00FF"/>
      </a:folHlink>
    </a:clrScheme>
    <a:fontScheme name="Facet">
      <a:majorFont>
        <a:latin typeface="Trebuchet MS"/>
        <a:ea typeface="Trebuchet MS"/>
        <a:cs typeface="Trebuchet MS"/>
      </a:majorFont>
      <a:minorFont>
        <a:latin typeface="Helvetica"/>
        <a:ea typeface="Helvetica"/>
        <a:cs typeface="Helvetica"/>
      </a:minorFont>
    </a:fontScheme>
    <a:fmtScheme name="Fac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35000"/>
              </a:srgbClr>
            </a:outerShdw>
          </a:effectLst>
        </a:effectStyle>
        <a:effectStyle>
          <a:effectLst>
            <a:outerShdw blurRad="38100" dist="25400" dir="5400000" rotWithShape="0">
              <a:srgbClr val="000000">
                <a:alpha val="3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rnd">
          <a:solidFill>
            <a:schemeClr val="accent1"/>
          </a:solidFill>
          <a:prstDash val="solid"/>
          <a:round/>
        </a:ln>
        <a:effectLst>
          <a:outerShdw blurRad="38100" dist="254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rnd">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26</TotalTime>
  <Words>624</Words>
  <Application>Microsoft Office PowerPoint</Application>
  <PresentationFormat>Custom</PresentationFormat>
  <Paragraphs>111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Facet</vt:lpstr>
      <vt:lpstr>ABC Capacity Building Projects</vt:lpstr>
      <vt:lpstr>OBJECTIVE</vt:lpstr>
      <vt:lpstr>CHALLENGES</vt:lpstr>
      <vt:lpstr>INDIA   </vt:lpstr>
      <vt:lpstr>Bangladesh</vt:lpstr>
      <vt:lpstr>Bangladesh</vt:lpstr>
      <vt:lpstr>Sri Lanka</vt:lpstr>
      <vt:lpstr>Nepal</vt:lpstr>
      <vt:lpstr>BUDGET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ABC Capacity Building Projects</dc:title>
  <dc:creator>EVANGELISTA Michele</dc:creator>
  <cp:lastModifiedBy>EVANGELISTA Michele</cp:lastModifiedBy>
  <cp:revision>4</cp:revision>
  <dcterms:modified xsi:type="dcterms:W3CDTF">2017-11-20T09:26:00Z</dcterms:modified>
</cp:coreProperties>
</file>