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4" r:id="rId5"/>
    <p:sldMasterId id="2147483666" r:id="rId6"/>
    <p:sldMasterId id="2147483668" r:id="rId7"/>
    <p:sldMasterId id="2147483670" r:id="rId8"/>
    <p:sldMasterId id="2147483672" r:id="rId9"/>
  </p:sldMasterIdLst>
  <p:notesMasterIdLst>
    <p:notesMasterId r:id="rId21"/>
  </p:notesMasterIdLst>
  <p:sldIdLst>
    <p:sldId id="256" r:id="rId10"/>
    <p:sldId id="257" r:id="rId11"/>
    <p:sldId id="264" r:id="rId12"/>
    <p:sldId id="258" r:id="rId13"/>
    <p:sldId id="263" r:id="rId14"/>
    <p:sldId id="259" r:id="rId15"/>
    <p:sldId id="260" r:id="rId16"/>
    <p:sldId id="266" r:id="rId17"/>
    <p:sldId id="265" r:id="rId18"/>
    <p:sldId id="261" r:id="rId19"/>
    <p:sldId id="26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nay Mukunthan" initials="AM" lastIdx="20" clrIdx="0"/>
  <p:cmAuthor id="2" name="Randeep Abraham" initials="RA" lastIdx="6" clrIdx="1">
    <p:extLst>
      <p:ext uri="{19B8F6BF-5375-455C-9EA6-DF929625EA0E}">
        <p15:presenceInfo xmlns:p15="http://schemas.microsoft.com/office/powerpoint/2012/main" userId="S::Randeep.Abraham@ipaustralia.gov.au::31c9e800-9a06-403c-85b4-e731ce77a007" providerId="AD"/>
      </p:ext>
    </p:extLst>
  </p:cmAuthor>
  <p:cmAuthor id="3" name="John Grehan" initials="JG" lastIdx="8" clrIdx="2">
    <p:extLst>
      <p:ext uri="{19B8F6BF-5375-455C-9EA6-DF929625EA0E}">
        <p15:presenceInfo xmlns:p15="http://schemas.microsoft.com/office/powerpoint/2012/main" userId="S::john.grehan@ipaustralia.gov.au::a15157d1-24b7-4977-bb70-76876e01cb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F0687-7977-4F4F-BC8D-28011636431D}" v="8" dt="2020-02-14T04:26:59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5321" autoAdjust="0"/>
  </p:normalViewPr>
  <p:slideViewPr>
    <p:cSldViewPr>
      <p:cViewPr varScale="1">
        <p:scale>
          <a:sx n="57" d="100"/>
          <a:sy n="57" d="100"/>
        </p:scale>
        <p:origin x="106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deep Abraham" userId="31c9e800-9a06-403c-85b4-e731ce77a007" providerId="ADAL" clId="{7AFF0687-7977-4F4F-BC8D-28011636431D}"/>
    <pc:docChg chg="modSld">
      <pc:chgData name="Randeep Abraham" userId="31c9e800-9a06-403c-85b4-e731ce77a007" providerId="ADAL" clId="{7AFF0687-7977-4F4F-BC8D-28011636431D}" dt="2020-02-14T04:26:59.314" v="8" actId="1076"/>
      <pc:docMkLst>
        <pc:docMk/>
      </pc:docMkLst>
      <pc:sldChg chg="modSp">
        <pc:chgData name="Randeep Abraham" userId="31c9e800-9a06-403c-85b4-e731ce77a007" providerId="ADAL" clId="{7AFF0687-7977-4F4F-BC8D-28011636431D}" dt="2020-02-14T04:26:39.866" v="5" actId="1076"/>
        <pc:sldMkLst>
          <pc:docMk/>
          <pc:sldMk cId="286353748" sldId="259"/>
        </pc:sldMkLst>
        <pc:picChg chg="mod">
          <ac:chgData name="Randeep Abraham" userId="31c9e800-9a06-403c-85b4-e731ce77a007" providerId="ADAL" clId="{7AFF0687-7977-4F4F-BC8D-28011636431D}" dt="2020-02-14T04:26:39.866" v="5" actId="1076"/>
          <ac:picMkLst>
            <pc:docMk/>
            <pc:sldMk cId="286353748" sldId="259"/>
            <ac:picMk id="4" creationId="{B2E7B5C4-F795-430E-9356-9998732411BA}"/>
          </ac:picMkLst>
        </pc:picChg>
      </pc:sldChg>
      <pc:sldChg chg="modSp">
        <pc:chgData name="Randeep Abraham" userId="31c9e800-9a06-403c-85b4-e731ce77a007" providerId="ADAL" clId="{7AFF0687-7977-4F4F-BC8D-28011636431D}" dt="2020-02-14T04:26:59.314" v="8" actId="1076"/>
        <pc:sldMkLst>
          <pc:docMk/>
          <pc:sldMk cId="41267999" sldId="261"/>
        </pc:sldMkLst>
        <pc:picChg chg="mod">
          <ac:chgData name="Randeep Abraham" userId="31c9e800-9a06-403c-85b4-e731ce77a007" providerId="ADAL" clId="{7AFF0687-7977-4F4F-BC8D-28011636431D}" dt="2020-02-14T04:26:59.314" v="8" actId="1076"/>
          <ac:picMkLst>
            <pc:docMk/>
            <pc:sldMk cId="41267999" sldId="261"/>
            <ac:picMk id="4" creationId="{AD48E844-5E69-491D-8057-A58041326CEE}"/>
          </ac:picMkLst>
        </pc:picChg>
        <pc:picChg chg="mod">
          <ac:chgData name="Randeep Abraham" userId="31c9e800-9a06-403c-85b4-e731ce77a007" providerId="ADAL" clId="{7AFF0687-7977-4F4F-BC8D-28011636431D}" dt="2020-02-14T04:26:58.297" v="7" actId="1076"/>
          <ac:picMkLst>
            <pc:docMk/>
            <pc:sldMk cId="41267999" sldId="261"/>
            <ac:picMk id="5" creationId="{74FEF648-0E79-4849-B48D-6256BADE8B82}"/>
          </ac:picMkLst>
        </pc:picChg>
        <pc:picChg chg="mod">
          <ac:chgData name="Randeep Abraham" userId="31c9e800-9a06-403c-85b4-e731ce77a007" providerId="ADAL" clId="{7AFF0687-7977-4F4F-BC8D-28011636431D}" dt="2020-02-14T04:26:57.198" v="6" actId="1076"/>
          <ac:picMkLst>
            <pc:docMk/>
            <pc:sldMk cId="41267999" sldId="261"/>
            <ac:picMk id="6" creationId="{94809901-3DDD-48F4-8634-1657AC3286AC}"/>
          </ac:picMkLst>
        </pc:picChg>
      </pc:sldChg>
      <pc:sldChg chg="modSp">
        <pc:chgData name="Randeep Abraham" userId="31c9e800-9a06-403c-85b4-e731ce77a007" providerId="ADAL" clId="{7AFF0687-7977-4F4F-BC8D-28011636431D}" dt="2020-02-13T05:16:41.781" v="4" actId="207"/>
        <pc:sldMkLst>
          <pc:docMk/>
          <pc:sldMk cId="3154190675" sldId="263"/>
        </pc:sldMkLst>
        <pc:spChg chg="mod">
          <ac:chgData name="Randeep Abraham" userId="31c9e800-9a06-403c-85b4-e731ce77a007" providerId="ADAL" clId="{7AFF0687-7977-4F4F-BC8D-28011636431D}" dt="2020-02-13T05:16:41.781" v="4" actId="207"/>
          <ac:spMkLst>
            <pc:docMk/>
            <pc:sldMk cId="3154190675" sldId="263"/>
            <ac:spMk id="3" creationId="{EDAB54DA-BDEB-47B8-8655-C67DD899A7A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9B8B6-84B4-4EE9-B675-A4176E18075A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D84A292D-B412-4838-A61F-80CA944EAD46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New Application Filed</a:t>
          </a:r>
        </a:p>
      </dgm:t>
    </dgm:pt>
    <dgm:pt modelId="{5AA5D566-EDE6-4C31-B4D6-76B643488988}" type="parTrans" cxnId="{0CD156F5-B226-4944-BFE0-F230C5C1A997}">
      <dgm:prSet/>
      <dgm:spPr/>
      <dgm:t>
        <a:bodyPr/>
        <a:lstStyle/>
        <a:p>
          <a:endParaRPr lang="en-AU"/>
        </a:p>
      </dgm:t>
    </dgm:pt>
    <dgm:pt modelId="{976F2FF1-B82F-43A0-86AF-8EB4B0E7D66F}" type="sibTrans" cxnId="{0CD156F5-B226-4944-BFE0-F230C5C1A997}">
      <dgm:prSet/>
      <dgm:spPr/>
      <dgm:t>
        <a:bodyPr/>
        <a:lstStyle/>
        <a:p>
          <a:endParaRPr lang="en-AU"/>
        </a:p>
      </dgm:t>
    </dgm:pt>
    <dgm:pt modelId="{F10DD8CE-F93D-4D94-BABF-77B0C23C621A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>
              <a:solidFill>
                <a:schemeClr val="bg1"/>
              </a:solidFill>
            </a:rPr>
            <a:t>Technology routing</a:t>
          </a:r>
        </a:p>
      </dgm:t>
    </dgm:pt>
    <dgm:pt modelId="{A4563559-AA04-4281-B658-FCECE9E17791}" type="parTrans" cxnId="{4740B398-767B-45B4-9A5A-1C9765AF6EF6}">
      <dgm:prSet/>
      <dgm:spPr/>
      <dgm:t>
        <a:bodyPr/>
        <a:lstStyle/>
        <a:p>
          <a:endParaRPr lang="en-AU"/>
        </a:p>
      </dgm:t>
    </dgm:pt>
    <dgm:pt modelId="{BF2122FC-F1EB-4812-8689-9E06E932C24D}" type="sibTrans" cxnId="{4740B398-767B-45B4-9A5A-1C9765AF6EF6}">
      <dgm:prSet/>
      <dgm:spPr/>
      <dgm:t>
        <a:bodyPr/>
        <a:lstStyle/>
        <a:p>
          <a:endParaRPr lang="en-AU"/>
        </a:p>
      </dgm:t>
    </dgm:pt>
    <dgm:pt modelId="{861709D6-7023-476C-8C25-36302CB8CB5D}">
      <dgm:prSet phldrT="[Text]"/>
      <dgm:spPr>
        <a:solidFill>
          <a:schemeClr val="accent3"/>
        </a:solidFill>
      </dgm:spPr>
      <dgm:t>
        <a:bodyPr/>
        <a:lstStyle/>
        <a:p>
          <a:r>
            <a:rPr lang="en-AU" dirty="0"/>
            <a:t>Classification</a:t>
          </a:r>
        </a:p>
      </dgm:t>
    </dgm:pt>
    <dgm:pt modelId="{6C6DB7DF-E2C4-442F-B6E7-41158D21F379}" type="parTrans" cxnId="{739BA60C-5FC0-4BB5-AB15-D43DAE5B38B2}">
      <dgm:prSet/>
      <dgm:spPr/>
      <dgm:t>
        <a:bodyPr/>
        <a:lstStyle/>
        <a:p>
          <a:endParaRPr lang="en-AU"/>
        </a:p>
      </dgm:t>
    </dgm:pt>
    <dgm:pt modelId="{B841A3DA-7F6A-43FE-975A-85CE5B5FF9C6}" type="sibTrans" cxnId="{739BA60C-5FC0-4BB5-AB15-D43DAE5B38B2}">
      <dgm:prSet/>
      <dgm:spPr/>
      <dgm:t>
        <a:bodyPr/>
        <a:lstStyle/>
        <a:p>
          <a:endParaRPr lang="en-AU"/>
        </a:p>
      </dgm:t>
    </dgm:pt>
    <dgm:pt modelId="{2B9538B7-2161-4AAB-80A5-25867107D1F9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Examination</a:t>
          </a:r>
        </a:p>
      </dgm:t>
    </dgm:pt>
    <dgm:pt modelId="{EE68AB96-A6BD-4DFD-B980-DD6483EBE4B2}" type="parTrans" cxnId="{D4FF0FEB-E73B-4114-9775-095994F01BD9}">
      <dgm:prSet/>
      <dgm:spPr/>
      <dgm:t>
        <a:bodyPr/>
        <a:lstStyle/>
        <a:p>
          <a:endParaRPr lang="en-AU"/>
        </a:p>
      </dgm:t>
    </dgm:pt>
    <dgm:pt modelId="{5C9DF2CC-DA5A-4784-A5D8-189E2951C9DE}" type="sibTrans" cxnId="{D4FF0FEB-E73B-4114-9775-095994F01BD9}">
      <dgm:prSet/>
      <dgm:spPr/>
      <dgm:t>
        <a:bodyPr/>
        <a:lstStyle/>
        <a:p>
          <a:endParaRPr lang="en-AU"/>
        </a:p>
      </dgm:t>
    </dgm:pt>
    <dgm:pt modelId="{EE81047E-71BF-4D84-959C-D0BBFC2688E9}" type="pres">
      <dgm:prSet presAssocID="{09B9B8B6-84B4-4EE9-B675-A4176E18075A}" presName="Name0" presStyleCnt="0">
        <dgm:presLayoutVars>
          <dgm:dir/>
          <dgm:animLvl val="lvl"/>
          <dgm:resizeHandles val="exact"/>
        </dgm:presLayoutVars>
      </dgm:prSet>
      <dgm:spPr/>
    </dgm:pt>
    <dgm:pt modelId="{2520D8BB-07D9-4900-AB50-F11190151FB3}" type="pres">
      <dgm:prSet presAssocID="{D84A292D-B412-4838-A61F-80CA944EAD46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CB9CA-7C94-4941-AF3A-66BE539906B8}" type="pres">
      <dgm:prSet presAssocID="{976F2FF1-B82F-43A0-86AF-8EB4B0E7D66F}" presName="parTxOnlySpace" presStyleCnt="0"/>
      <dgm:spPr/>
    </dgm:pt>
    <dgm:pt modelId="{8F7775B8-A322-4C7A-A828-8AB7B8895894}" type="pres">
      <dgm:prSet presAssocID="{F10DD8CE-F93D-4D94-BABF-77B0C23C621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91914-122F-415A-899E-1F4A9B346722}" type="pres">
      <dgm:prSet presAssocID="{BF2122FC-F1EB-4812-8689-9E06E932C24D}" presName="parTxOnlySpace" presStyleCnt="0"/>
      <dgm:spPr/>
    </dgm:pt>
    <dgm:pt modelId="{BA278944-4AD2-4294-8D39-4E1339F838E2}" type="pres">
      <dgm:prSet presAssocID="{861709D6-7023-476C-8C25-36302CB8CB5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2A768-E2A8-4738-8FA8-B3EFE55CE11B}" type="pres">
      <dgm:prSet presAssocID="{B841A3DA-7F6A-43FE-975A-85CE5B5FF9C6}" presName="parTxOnlySpace" presStyleCnt="0"/>
      <dgm:spPr/>
    </dgm:pt>
    <dgm:pt modelId="{4E92866E-0FAC-43F1-9A43-0E02C8183C94}" type="pres">
      <dgm:prSet presAssocID="{2B9538B7-2161-4AAB-80A5-25867107D1F9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156F5-B226-4944-BFE0-F230C5C1A997}" srcId="{09B9B8B6-84B4-4EE9-B675-A4176E18075A}" destId="{D84A292D-B412-4838-A61F-80CA944EAD46}" srcOrd="0" destOrd="0" parTransId="{5AA5D566-EDE6-4C31-B4D6-76B643488988}" sibTransId="{976F2FF1-B82F-43A0-86AF-8EB4B0E7D66F}"/>
    <dgm:cxn modelId="{F3827AF8-B9FA-4763-8F3F-F95D3C1FAFC2}" type="presOf" srcId="{09B9B8B6-84B4-4EE9-B675-A4176E18075A}" destId="{EE81047E-71BF-4D84-959C-D0BBFC2688E9}" srcOrd="0" destOrd="0" presId="urn:microsoft.com/office/officeart/2005/8/layout/chevron1"/>
    <dgm:cxn modelId="{CAB1FF9C-3439-4827-8AC0-FC2C8A17F04E}" type="presOf" srcId="{D84A292D-B412-4838-A61F-80CA944EAD46}" destId="{2520D8BB-07D9-4900-AB50-F11190151FB3}" srcOrd="0" destOrd="0" presId="urn:microsoft.com/office/officeart/2005/8/layout/chevron1"/>
    <dgm:cxn modelId="{06DA98F6-41C1-45B3-A74B-D819466F6A8C}" type="presOf" srcId="{861709D6-7023-476C-8C25-36302CB8CB5D}" destId="{BA278944-4AD2-4294-8D39-4E1339F838E2}" srcOrd="0" destOrd="0" presId="urn:microsoft.com/office/officeart/2005/8/layout/chevron1"/>
    <dgm:cxn modelId="{FBF8FADD-0C31-4207-8716-A8828058C726}" type="presOf" srcId="{F10DD8CE-F93D-4D94-BABF-77B0C23C621A}" destId="{8F7775B8-A322-4C7A-A828-8AB7B8895894}" srcOrd="0" destOrd="0" presId="urn:microsoft.com/office/officeart/2005/8/layout/chevron1"/>
    <dgm:cxn modelId="{4740B398-767B-45B4-9A5A-1C9765AF6EF6}" srcId="{09B9B8B6-84B4-4EE9-B675-A4176E18075A}" destId="{F10DD8CE-F93D-4D94-BABF-77B0C23C621A}" srcOrd="1" destOrd="0" parTransId="{A4563559-AA04-4281-B658-FCECE9E17791}" sibTransId="{BF2122FC-F1EB-4812-8689-9E06E932C24D}"/>
    <dgm:cxn modelId="{D4FF0FEB-E73B-4114-9775-095994F01BD9}" srcId="{09B9B8B6-84B4-4EE9-B675-A4176E18075A}" destId="{2B9538B7-2161-4AAB-80A5-25867107D1F9}" srcOrd="3" destOrd="0" parTransId="{EE68AB96-A6BD-4DFD-B980-DD6483EBE4B2}" sibTransId="{5C9DF2CC-DA5A-4784-A5D8-189E2951C9DE}"/>
    <dgm:cxn modelId="{739BA60C-5FC0-4BB5-AB15-D43DAE5B38B2}" srcId="{09B9B8B6-84B4-4EE9-B675-A4176E18075A}" destId="{861709D6-7023-476C-8C25-36302CB8CB5D}" srcOrd="2" destOrd="0" parTransId="{6C6DB7DF-E2C4-442F-B6E7-41158D21F379}" sibTransId="{B841A3DA-7F6A-43FE-975A-85CE5B5FF9C6}"/>
    <dgm:cxn modelId="{26BC335E-E339-4691-B66E-AF9581D93E53}" type="presOf" srcId="{2B9538B7-2161-4AAB-80A5-25867107D1F9}" destId="{4E92866E-0FAC-43F1-9A43-0E02C8183C94}" srcOrd="0" destOrd="0" presId="urn:microsoft.com/office/officeart/2005/8/layout/chevron1"/>
    <dgm:cxn modelId="{89084005-D600-410F-ABED-522890B744E6}" type="presParOf" srcId="{EE81047E-71BF-4D84-959C-D0BBFC2688E9}" destId="{2520D8BB-07D9-4900-AB50-F11190151FB3}" srcOrd="0" destOrd="0" presId="urn:microsoft.com/office/officeart/2005/8/layout/chevron1"/>
    <dgm:cxn modelId="{19B86262-0ACF-4E62-9C18-0D65F234FC68}" type="presParOf" srcId="{EE81047E-71BF-4D84-959C-D0BBFC2688E9}" destId="{8FACB9CA-7C94-4941-AF3A-66BE539906B8}" srcOrd="1" destOrd="0" presId="urn:microsoft.com/office/officeart/2005/8/layout/chevron1"/>
    <dgm:cxn modelId="{F8B169DA-D786-4F13-8440-D250324278AB}" type="presParOf" srcId="{EE81047E-71BF-4D84-959C-D0BBFC2688E9}" destId="{8F7775B8-A322-4C7A-A828-8AB7B8895894}" srcOrd="2" destOrd="0" presId="urn:microsoft.com/office/officeart/2005/8/layout/chevron1"/>
    <dgm:cxn modelId="{D73F85C2-8FDD-4D35-B512-4B93A3EA2640}" type="presParOf" srcId="{EE81047E-71BF-4D84-959C-D0BBFC2688E9}" destId="{ACC91914-122F-415A-899E-1F4A9B346722}" srcOrd="3" destOrd="0" presId="urn:microsoft.com/office/officeart/2005/8/layout/chevron1"/>
    <dgm:cxn modelId="{0F828FDC-3549-419F-B177-35F8FD94541A}" type="presParOf" srcId="{EE81047E-71BF-4D84-959C-D0BBFC2688E9}" destId="{BA278944-4AD2-4294-8D39-4E1339F838E2}" srcOrd="4" destOrd="0" presId="urn:microsoft.com/office/officeart/2005/8/layout/chevron1"/>
    <dgm:cxn modelId="{8727D2CD-960B-48F0-8154-342DD5651C2D}" type="presParOf" srcId="{EE81047E-71BF-4D84-959C-D0BBFC2688E9}" destId="{C672A768-E2A8-4738-8FA8-B3EFE55CE11B}" srcOrd="5" destOrd="0" presId="urn:microsoft.com/office/officeart/2005/8/layout/chevron1"/>
    <dgm:cxn modelId="{63A0D137-C48D-406A-85E4-FCBD43196AD5}" type="presParOf" srcId="{EE81047E-71BF-4D84-959C-D0BBFC2688E9}" destId="{4E92866E-0FAC-43F1-9A43-0E02C8183C9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9AC96-B417-45B7-97F2-13410B8B7E5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2BF0EA4C-0DF5-4FAD-8B47-1CE58CA08056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</a:t>
          </a:r>
        </a:p>
      </dgm:t>
    </dgm:pt>
    <dgm:pt modelId="{A9B466AB-2F1D-4A1C-8AD6-47ED4F0E8F7C}" type="parTrans" cxnId="{7AE1F429-CD35-41AC-94C9-842D18109E4C}">
      <dgm:prSet/>
      <dgm:spPr/>
      <dgm:t>
        <a:bodyPr/>
        <a:lstStyle/>
        <a:p>
          <a:endParaRPr lang="en-AU"/>
        </a:p>
      </dgm:t>
    </dgm:pt>
    <dgm:pt modelId="{FE4448C0-DF07-48CA-8F8D-BE5CE72BB553}" type="sibTrans" cxnId="{7AE1F429-CD35-41AC-94C9-842D18109E4C}">
      <dgm:prSet/>
      <dgm:spPr>
        <a:ln w="3175"/>
      </dgm:spPr>
      <dgm:t>
        <a:bodyPr/>
        <a:lstStyle/>
        <a:p>
          <a:endParaRPr lang="en-AU"/>
        </a:p>
      </dgm:t>
    </dgm:pt>
    <dgm:pt modelId="{0ADC3B23-0197-4EE4-A6F9-237F1B515A8A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H01</a:t>
          </a:r>
        </a:p>
      </dgm:t>
    </dgm:pt>
    <dgm:pt modelId="{28EBAC0D-D25D-429A-AA56-D4D8A2CFC4A8}" type="parTrans" cxnId="{990677B4-462A-4A05-926B-93F49185FE33}">
      <dgm:prSet/>
      <dgm:spPr/>
      <dgm:t>
        <a:bodyPr/>
        <a:lstStyle/>
        <a:p>
          <a:endParaRPr lang="en-AU"/>
        </a:p>
      </dgm:t>
    </dgm:pt>
    <dgm:pt modelId="{CB8C4AE4-FF93-4200-BDED-68E74D204A6F}" type="sibTrans" cxnId="{990677B4-462A-4A05-926B-93F49185FE33}">
      <dgm:prSet/>
      <dgm:spPr>
        <a:ln w="3175"/>
      </dgm:spPr>
      <dgm:t>
        <a:bodyPr/>
        <a:lstStyle/>
        <a:p>
          <a:endParaRPr lang="en-AU"/>
        </a:p>
      </dgm:t>
    </dgm:pt>
    <dgm:pt modelId="{03F8F4EA-3CD3-4EAF-845D-CE8D1383F27D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H03</a:t>
          </a:r>
        </a:p>
      </dgm:t>
    </dgm:pt>
    <dgm:pt modelId="{772817F7-4FD8-43BF-ABE4-3110CBBC3F2E}" type="parTrans" cxnId="{B2C25F43-5DE6-44FA-AE64-F9364E8A35FA}">
      <dgm:prSet/>
      <dgm:spPr/>
      <dgm:t>
        <a:bodyPr/>
        <a:lstStyle/>
        <a:p>
          <a:endParaRPr lang="en-AU"/>
        </a:p>
      </dgm:t>
    </dgm:pt>
    <dgm:pt modelId="{41ECA1EC-7768-4C94-9EC0-DEDC40A4F0D0}" type="sibTrans" cxnId="{B2C25F43-5DE6-44FA-AE64-F9364E8A35FA}">
      <dgm:prSet/>
      <dgm:spPr>
        <a:ln w="3175"/>
      </dgm:spPr>
      <dgm:t>
        <a:bodyPr/>
        <a:lstStyle/>
        <a:p>
          <a:endParaRPr lang="en-AU"/>
        </a:p>
      </dgm:t>
    </dgm:pt>
    <dgm:pt modelId="{4067B86E-CF23-41E3-ACD8-D145AB9C04D8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</a:t>
          </a:r>
        </a:p>
      </dgm:t>
    </dgm:pt>
    <dgm:pt modelId="{4C582B07-6C53-43A3-9BBF-08688F715B6F}" type="parTrans" cxnId="{5C35FBE4-CCB7-4F9A-99E4-6F1EFF002F29}">
      <dgm:prSet/>
      <dgm:spPr/>
      <dgm:t>
        <a:bodyPr/>
        <a:lstStyle/>
        <a:p>
          <a:endParaRPr lang="en-AU"/>
        </a:p>
      </dgm:t>
    </dgm:pt>
    <dgm:pt modelId="{2E30BDBE-C04B-41E7-8181-EBCCBFC0BD3F}" type="sibTrans" cxnId="{5C35FBE4-CCB7-4F9A-99E4-6F1EFF002F29}">
      <dgm:prSet/>
      <dgm:spPr>
        <a:ln w="3175"/>
      </dgm:spPr>
      <dgm:t>
        <a:bodyPr/>
        <a:lstStyle/>
        <a:p>
          <a:endParaRPr lang="en-AU"/>
        </a:p>
      </dgm:t>
    </dgm:pt>
    <dgm:pt modelId="{26D1CC9D-F7C0-4D9D-8BCF-7A98FD29BC9C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</a:t>
          </a:r>
        </a:p>
      </dgm:t>
    </dgm:pt>
    <dgm:pt modelId="{48C3E6FB-CA37-418D-8714-2677985545D0}" type="parTrans" cxnId="{3894AEF8-D7BF-4207-8D3E-F084FD657990}">
      <dgm:prSet/>
      <dgm:spPr/>
      <dgm:t>
        <a:bodyPr/>
        <a:lstStyle/>
        <a:p>
          <a:endParaRPr lang="en-AU"/>
        </a:p>
      </dgm:t>
    </dgm:pt>
    <dgm:pt modelId="{35631E03-42FF-4272-BB72-FC657CCE3A8F}" type="sibTrans" cxnId="{3894AEF8-D7BF-4207-8D3E-F084FD657990}">
      <dgm:prSet/>
      <dgm:spPr>
        <a:ln w="3175"/>
      </dgm:spPr>
      <dgm:t>
        <a:bodyPr/>
        <a:lstStyle/>
        <a:p>
          <a:endParaRPr lang="en-AU"/>
        </a:p>
      </dgm:t>
    </dgm:pt>
    <dgm:pt modelId="{BB606B46-5378-4951-9F9C-CE8D00E44178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</a:t>
          </a:r>
        </a:p>
      </dgm:t>
    </dgm:pt>
    <dgm:pt modelId="{44D1A235-B879-45C8-AF31-13D564F7EE9E}" type="parTrans" cxnId="{1ECAADDC-99FD-475B-A532-8D024E782984}">
      <dgm:prSet/>
      <dgm:spPr/>
      <dgm:t>
        <a:bodyPr/>
        <a:lstStyle/>
        <a:p>
          <a:endParaRPr lang="en-AU"/>
        </a:p>
      </dgm:t>
    </dgm:pt>
    <dgm:pt modelId="{B10044CC-533A-47F6-80AB-CECD4B7BE4A2}" type="sibTrans" cxnId="{1ECAADDC-99FD-475B-A532-8D024E782984}">
      <dgm:prSet/>
      <dgm:spPr>
        <a:ln w="3175"/>
      </dgm:spPr>
      <dgm:t>
        <a:bodyPr/>
        <a:lstStyle/>
        <a:p>
          <a:endParaRPr lang="en-AU"/>
        </a:p>
      </dgm:t>
    </dgm:pt>
    <dgm:pt modelId="{FBDB2FF4-6E16-4F0E-B4F8-08D0E482C644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B60</a:t>
          </a:r>
        </a:p>
      </dgm:t>
    </dgm:pt>
    <dgm:pt modelId="{4D3AA1A8-006D-4B67-A24A-07F3AF0FA84E}" type="parTrans" cxnId="{6D116EF1-0332-4C67-A2BB-4F1D5707B1D3}">
      <dgm:prSet/>
      <dgm:spPr/>
      <dgm:t>
        <a:bodyPr/>
        <a:lstStyle/>
        <a:p>
          <a:endParaRPr lang="en-AU"/>
        </a:p>
      </dgm:t>
    </dgm:pt>
    <dgm:pt modelId="{C76F2107-2504-4BB5-933A-F1389FCAD8AA}" type="sibTrans" cxnId="{6D116EF1-0332-4C67-A2BB-4F1D5707B1D3}">
      <dgm:prSet/>
      <dgm:spPr>
        <a:ln w="3175"/>
      </dgm:spPr>
      <dgm:t>
        <a:bodyPr/>
        <a:lstStyle/>
        <a:p>
          <a:endParaRPr lang="en-AU"/>
        </a:p>
      </dgm:t>
    </dgm:pt>
    <dgm:pt modelId="{8362BCE5-F0B9-4EE9-B95D-C8FEB4C27E65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B62</a:t>
          </a:r>
        </a:p>
      </dgm:t>
    </dgm:pt>
    <dgm:pt modelId="{4E8E7C55-5D35-46CC-A790-B0AA6679A593}" type="parTrans" cxnId="{E9EA025D-B820-405E-81BB-774E09375DFA}">
      <dgm:prSet/>
      <dgm:spPr/>
      <dgm:t>
        <a:bodyPr/>
        <a:lstStyle/>
        <a:p>
          <a:endParaRPr lang="en-AU"/>
        </a:p>
      </dgm:t>
    </dgm:pt>
    <dgm:pt modelId="{B1BD5561-727F-4745-8023-803AA6C55F1F}" type="sibTrans" cxnId="{E9EA025D-B820-405E-81BB-774E09375DFA}">
      <dgm:prSet/>
      <dgm:spPr>
        <a:ln w="3175"/>
      </dgm:spPr>
      <dgm:t>
        <a:bodyPr/>
        <a:lstStyle/>
        <a:p>
          <a:endParaRPr lang="en-AU"/>
        </a:p>
      </dgm:t>
    </dgm:pt>
    <dgm:pt modelId="{9F19482F-2347-4FEB-96AC-2F008A4176E7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</a:t>
          </a:r>
        </a:p>
      </dgm:t>
    </dgm:pt>
    <dgm:pt modelId="{FC88CEA8-2C4B-4452-9454-E1DE01B78608}" type="parTrans" cxnId="{683AD8B3-E10F-4DC9-B0F2-A8DB2E6D3182}">
      <dgm:prSet/>
      <dgm:spPr/>
      <dgm:t>
        <a:bodyPr/>
        <a:lstStyle/>
        <a:p>
          <a:endParaRPr lang="en-AU"/>
        </a:p>
      </dgm:t>
    </dgm:pt>
    <dgm:pt modelId="{4C7BB1BC-7EA5-4E9F-BA41-2E04CC7BA2C5}" type="sibTrans" cxnId="{683AD8B3-E10F-4DC9-B0F2-A8DB2E6D3182}">
      <dgm:prSet/>
      <dgm:spPr>
        <a:ln w="3175"/>
      </dgm:spPr>
      <dgm:t>
        <a:bodyPr/>
        <a:lstStyle/>
        <a:p>
          <a:endParaRPr lang="en-AU"/>
        </a:p>
      </dgm:t>
    </dgm:pt>
    <dgm:pt modelId="{048A882C-1D4A-4D0E-AA24-CBE46E1E819D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G05</a:t>
          </a:r>
        </a:p>
      </dgm:t>
    </dgm:pt>
    <dgm:pt modelId="{7C9F06C7-4F9B-47E0-9F22-404547956CD5}" type="parTrans" cxnId="{E7D48797-B301-4E42-B1BF-EC5ACB1EC123}">
      <dgm:prSet/>
      <dgm:spPr/>
      <dgm:t>
        <a:bodyPr/>
        <a:lstStyle/>
        <a:p>
          <a:endParaRPr lang="en-AU"/>
        </a:p>
      </dgm:t>
    </dgm:pt>
    <dgm:pt modelId="{DCC5ABAE-079F-4623-88C2-9C3A54A6A9D2}" type="sibTrans" cxnId="{E7D48797-B301-4E42-B1BF-EC5ACB1EC123}">
      <dgm:prSet/>
      <dgm:spPr>
        <a:ln w="3175"/>
      </dgm:spPr>
      <dgm:t>
        <a:bodyPr/>
        <a:lstStyle/>
        <a:p>
          <a:endParaRPr lang="en-AU"/>
        </a:p>
      </dgm:t>
    </dgm:pt>
    <dgm:pt modelId="{2F68948F-48E2-437A-A545-3D126B7035ED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G06</a:t>
          </a:r>
        </a:p>
      </dgm:t>
    </dgm:pt>
    <dgm:pt modelId="{4B6C9BF6-2033-4673-BAC1-1EDAC97D05CA}" type="parTrans" cxnId="{782C87CB-7EBB-400B-8028-45FC4A720598}">
      <dgm:prSet/>
      <dgm:spPr/>
      <dgm:t>
        <a:bodyPr/>
        <a:lstStyle/>
        <a:p>
          <a:endParaRPr lang="en-AU"/>
        </a:p>
      </dgm:t>
    </dgm:pt>
    <dgm:pt modelId="{D9821359-8943-4976-A7A6-89E92536C4ED}" type="sibTrans" cxnId="{782C87CB-7EBB-400B-8028-45FC4A720598}">
      <dgm:prSet/>
      <dgm:spPr>
        <a:ln w="3175"/>
      </dgm:spPr>
      <dgm:t>
        <a:bodyPr/>
        <a:lstStyle/>
        <a:p>
          <a:endParaRPr lang="en-AU"/>
        </a:p>
      </dgm:t>
    </dgm:pt>
    <dgm:pt modelId="{BC87547F-6B0D-43BF-832C-A0A6ACE2C6FB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H04</a:t>
          </a:r>
        </a:p>
      </dgm:t>
    </dgm:pt>
    <dgm:pt modelId="{00F126AE-871F-4CC7-AA7E-C9E0B3D4D119}" type="parTrans" cxnId="{33896ECD-F728-4F44-A885-9383ED81AF05}">
      <dgm:prSet/>
      <dgm:spPr/>
      <dgm:t>
        <a:bodyPr/>
        <a:lstStyle/>
        <a:p>
          <a:endParaRPr lang="en-AU"/>
        </a:p>
      </dgm:t>
    </dgm:pt>
    <dgm:pt modelId="{B7C95B4F-4A71-4154-BE95-814EBD45ED29}" type="sibTrans" cxnId="{33896ECD-F728-4F44-A885-9383ED81AF05}">
      <dgm:prSet/>
      <dgm:spPr>
        <a:ln w="3175"/>
      </dgm:spPr>
      <dgm:t>
        <a:bodyPr/>
        <a:lstStyle/>
        <a:p>
          <a:endParaRPr lang="en-AU"/>
        </a:p>
      </dgm:t>
    </dgm:pt>
    <dgm:pt modelId="{BFA3B6F4-FD65-4CED-83C5-84008D5EFEF4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B64B</a:t>
          </a:r>
        </a:p>
      </dgm:t>
    </dgm:pt>
    <dgm:pt modelId="{8C01B7B4-1B28-43E5-AAD8-72494805CF05}" type="parTrans" cxnId="{78516285-9DA5-4482-AB0B-8A65FEC6DCEC}">
      <dgm:prSet/>
      <dgm:spPr/>
      <dgm:t>
        <a:bodyPr/>
        <a:lstStyle/>
        <a:p>
          <a:endParaRPr lang="en-AU"/>
        </a:p>
      </dgm:t>
    </dgm:pt>
    <dgm:pt modelId="{F18CB106-CCA9-4857-B031-941F77160BC2}" type="sibTrans" cxnId="{78516285-9DA5-4482-AB0B-8A65FEC6DCEC}">
      <dgm:prSet/>
      <dgm:spPr>
        <a:ln w="3175"/>
      </dgm:spPr>
      <dgm:t>
        <a:bodyPr/>
        <a:lstStyle/>
        <a:p>
          <a:endParaRPr lang="en-AU"/>
        </a:p>
      </dgm:t>
    </dgm:pt>
    <dgm:pt modelId="{3176BBF5-DB7E-4517-952A-1B8E9062FD26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B64C</a:t>
          </a:r>
        </a:p>
      </dgm:t>
    </dgm:pt>
    <dgm:pt modelId="{C8059714-ADE6-41F0-B2FC-D9B91C5FA2AF}" type="parTrans" cxnId="{2670F062-FB18-4F6C-B717-97715FCD11B7}">
      <dgm:prSet/>
      <dgm:spPr/>
      <dgm:t>
        <a:bodyPr/>
        <a:lstStyle/>
        <a:p>
          <a:endParaRPr lang="en-AU"/>
        </a:p>
      </dgm:t>
    </dgm:pt>
    <dgm:pt modelId="{3B9E0DCF-9AE9-48F7-ABB0-FA093365EF5A}" type="sibTrans" cxnId="{2670F062-FB18-4F6C-B717-97715FCD11B7}">
      <dgm:prSet/>
      <dgm:spPr>
        <a:ln w="3175"/>
      </dgm:spPr>
      <dgm:t>
        <a:bodyPr/>
        <a:lstStyle/>
        <a:p>
          <a:endParaRPr lang="en-AU"/>
        </a:p>
      </dgm:t>
    </dgm:pt>
    <dgm:pt modelId="{9FA71166-9046-42F5-AE37-ABD9E385B995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B64D</a:t>
          </a:r>
        </a:p>
      </dgm:t>
    </dgm:pt>
    <dgm:pt modelId="{05389292-90DF-41C4-ABE3-5AABFE0F10D3}" type="parTrans" cxnId="{9A0DB224-0D3E-4F26-8F55-51E948132252}">
      <dgm:prSet/>
      <dgm:spPr/>
      <dgm:t>
        <a:bodyPr/>
        <a:lstStyle/>
        <a:p>
          <a:endParaRPr lang="en-AU"/>
        </a:p>
      </dgm:t>
    </dgm:pt>
    <dgm:pt modelId="{E3A3C25D-6214-490F-B131-5CFB78ACFF5E}" type="sibTrans" cxnId="{9A0DB224-0D3E-4F26-8F55-51E948132252}">
      <dgm:prSet/>
      <dgm:spPr>
        <a:ln w="3175"/>
      </dgm:spPr>
      <dgm:t>
        <a:bodyPr/>
        <a:lstStyle/>
        <a:p>
          <a:endParaRPr lang="en-AU"/>
        </a:p>
      </dgm:t>
    </dgm:pt>
    <dgm:pt modelId="{D2D22798-08C2-4F0E-A100-AB38FEEF990C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A</a:t>
          </a:r>
        </a:p>
      </dgm:t>
    </dgm:pt>
    <dgm:pt modelId="{3A0BD37C-2789-455E-B933-4F260FB4E024}" type="parTrans" cxnId="{C99CB47A-1901-4F9C-8AB7-C2B44841AB73}">
      <dgm:prSet/>
      <dgm:spPr/>
      <dgm:t>
        <a:bodyPr/>
        <a:lstStyle/>
        <a:p>
          <a:endParaRPr lang="en-AU"/>
        </a:p>
      </dgm:t>
    </dgm:pt>
    <dgm:pt modelId="{E585E5F5-81A5-4FC9-BA0A-28A1733F8C74}" type="sibTrans" cxnId="{C99CB47A-1901-4F9C-8AB7-C2B44841AB73}">
      <dgm:prSet/>
      <dgm:spPr>
        <a:ln w="3175"/>
      </dgm:spPr>
      <dgm:t>
        <a:bodyPr/>
        <a:lstStyle/>
        <a:p>
          <a:endParaRPr lang="en-AU"/>
        </a:p>
      </dgm:t>
    </dgm:pt>
    <dgm:pt modelId="{175ED02E-5A51-4BB1-8DA5-F2AC4E874465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C</a:t>
          </a:r>
        </a:p>
      </dgm:t>
    </dgm:pt>
    <dgm:pt modelId="{6A9E53AF-18DF-4218-8763-1BB568B70079}" type="parTrans" cxnId="{14E6DFB8-7D88-4519-8ED9-4CE33480B438}">
      <dgm:prSet/>
      <dgm:spPr/>
      <dgm:t>
        <a:bodyPr/>
        <a:lstStyle/>
        <a:p>
          <a:endParaRPr lang="en-AU"/>
        </a:p>
      </dgm:t>
    </dgm:pt>
    <dgm:pt modelId="{7E4A35F9-F960-4F4F-912D-EC94A4236476}" type="sibTrans" cxnId="{14E6DFB8-7D88-4519-8ED9-4CE33480B438}">
      <dgm:prSet/>
      <dgm:spPr>
        <a:ln w="3175"/>
      </dgm:spPr>
      <dgm:t>
        <a:bodyPr/>
        <a:lstStyle/>
        <a:p>
          <a:endParaRPr lang="en-AU"/>
        </a:p>
      </dgm:t>
    </dgm:pt>
    <dgm:pt modelId="{9F75536A-FF03-4DBE-8B76-441AAA9722D7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D</a:t>
          </a:r>
        </a:p>
      </dgm:t>
    </dgm:pt>
    <dgm:pt modelId="{6CE9C58D-E799-4707-9D4C-B3BE2F2AE620}" type="parTrans" cxnId="{1FEE2D11-7040-4331-9D62-BA7756E95272}">
      <dgm:prSet/>
      <dgm:spPr/>
      <dgm:t>
        <a:bodyPr/>
        <a:lstStyle/>
        <a:p>
          <a:endParaRPr lang="en-AU"/>
        </a:p>
      </dgm:t>
    </dgm:pt>
    <dgm:pt modelId="{CA7B7821-2176-45E9-9158-4A3652DA9540}" type="sibTrans" cxnId="{1FEE2D11-7040-4331-9D62-BA7756E95272}">
      <dgm:prSet/>
      <dgm:spPr>
        <a:ln w="3175"/>
      </dgm:spPr>
      <dgm:t>
        <a:bodyPr/>
        <a:lstStyle/>
        <a:p>
          <a:endParaRPr lang="en-AU"/>
        </a:p>
      </dgm:t>
    </dgm:pt>
    <dgm:pt modelId="{8E254DED-AD98-43F7-BFA0-53BE879D8DA5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E</a:t>
          </a:r>
        </a:p>
      </dgm:t>
    </dgm:pt>
    <dgm:pt modelId="{6925B070-420F-4087-A460-582866E506E3}" type="parTrans" cxnId="{92073AC1-8C9F-4A92-9B27-30AC8FEF351E}">
      <dgm:prSet/>
      <dgm:spPr/>
      <dgm:t>
        <a:bodyPr/>
        <a:lstStyle/>
        <a:p>
          <a:endParaRPr lang="en-AU"/>
        </a:p>
      </dgm:t>
    </dgm:pt>
    <dgm:pt modelId="{0A15BFBC-09A8-4AEF-AC27-4D7AE4584AA1}" type="sibTrans" cxnId="{92073AC1-8C9F-4A92-9B27-30AC8FEF351E}">
      <dgm:prSet/>
      <dgm:spPr>
        <a:ln w="3175"/>
      </dgm:spPr>
      <dgm:t>
        <a:bodyPr/>
        <a:lstStyle/>
        <a:p>
          <a:endParaRPr lang="en-AU"/>
        </a:p>
      </dgm:t>
    </dgm:pt>
    <dgm:pt modelId="{6AED4BE4-1D7C-4DFF-8BD3-4ED2870F8DC8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AU" dirty="0"/>
            <a:t>F</a:t>
          </a:r>
        </a:p>
      </dgm:t>
    </dgm:pt>
    <dgm:pt modelId="{0B8082FA-F6E9-4C71-B1F4-B9B174D7259E}" type="parTrans" cxnId="{2BC894CC-1A94-4A98-9FFE-3B2B872EB659}">
      <dgm:prSet/>
      <dgm:spPr/>
      <dgm:t>
        <a:bodyPr/>
        <a:lstStyle/>
        <a:p>
          <a:endParaRPr lang="en-AU"/>
        </a:p>
      </dgm:t>
    </dgm:pt>
    <dgm:pt modelId="{1B99CBEF-5356-4C75-9E46-5C3E08CF65B4}" type="sibTrans" cxnId="{2BC894CC-1A94-4A98-9FFE-3B2B872EB659}">
      <dgm:prSet/>
      <dgm:spPr>
        <a:ln w="3175"/>
      </dgm:spPr>
      <dgm:t>
        <a:bodyPr/>
        <a:lstStyle/>
        <a:p>
          <a:endParaRPr lang="en-AU"/>
        </a:p>
      </dgm:t>
    </dgm:pt>
    <dgm:pt modelId="{F38F9784-C875-4B90-B70A-5676FADB7263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B64C27</a:t>
          </a:r>
        </a:p>
      </dgm:t>
    </dgm:pt>
    <dgm:pt modelId="{FDD62528-A35C-4661-83A8-94FC316C1D20}" type="parTrans" cxnId="{0DE54218-DEC4-4FBF-9D2F-90B1D6242457}">
      <dgm:prSet/>
      <dgm:spPr/>
      <dgm:t>
        <a:bodyPr/>
        <a:lstStyle/>
        <a:p>
          <a:endParaRPr lang="en-AU"/>
        </a:p>
      </dgm:t>
    </dgm:pt>
    <dgm:pt modelId="{576DF637-1C21-4050-B37F-E2C555C3CB38}" type="sibTrans" cxnId="{0DE54218-DEC4-4FBF-9D2F-90B1D6242457}">
      <dgm:prSet/>
      <dgm:spPr>
        <a:ln w="3175"/>
      </dgm:spPr>
      <dgm:t>
        <a:bodyPr/>
        <a:lstStyle/>
        <a:p>
          <a:endParaRPr lang="en-AU"/>
        </a:p>
      </dgm:t>
    </dgm:pt>
    <dgm:pt modelId="{E12F4A6D-56D5-414D-80FE-6470BD1250F3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B64C29</a:t>
          </a:r>
        </a:p>
      </dgm:t>
    </dgm:pt>
    <dgm:pt modelId="{D3430338-4DC7-4C70-B938-5EBF53C5E225}" type="parTrans" cxnId="{A06CA73E-D58E-4649-B224-5C9B928A31DC}">
      <dgm:prSet/>
      <dgm:spPr/>
      <dgm:t>
        <a:bodyPr/>
        <a:lstStyle/>
        <a:p>
          <a:endParaRPr lang="en-AU"/>
        </a:p>
      </dgm:t>
    </dgm:pt>
    <dgm:pt modelId="{3E9FD767-03D7-44B3-9251-8FE31D249154}" type="sibTrans" cxnId="{A06CA73E-D58E-4649-B224-5C9B928A31DC}">
      <dgm:prSet/>
      <dgm:spPr>
        <a:ln w="3175"/>
      </dgm:spPr>
      <dgm:t>
        <a:bodyPr/>
        <a:lstStyle/>
        <a:p>
          <a:endParaRPr lang="en-AU"/>
        </a:p>
      </dgm:t>
    </dgm:pt>
    <dgm:pt modelId="{97078301-4F2F-44CD-9067-1D9BB224803A}">
      <dgm:prSet phldrT="[Text]"/>
      <dgm:spPr>
        <a:solidFill>
          <a:schemeClr val="accent4"/>
        </a:solidFill>
      </dgm:spPr>
      <dgm:t>
        <a:bodyPr/>
        <a:lstStyle/>
        <a:p>
          <a:r>
            <a:rPr lang="en-AU" dirty="0"/>
            <a:t>B64C39</a:t>
          </a:r>
        </a:p>
      </dgm:t>
    </dgm:pt>
    <dgm:pt modelId="{7930B8D8-DF66-4BDD-B62F-D1AB26F41D33}" type="parTrans" cxnId="{A4FFB4F7-70ED-4835-97D2-2BDB3CFFD2B3}">
      <dgm:prSet/>
      <dgm:spPr/>
      <dgm:t>
        <a:bodyPr/>
        <a:lstStyle/>
        <a:p>
          <a:endParaRPr lang="en-AU"/>
        </a:p>
      </dgm:t>
    </dgm:pt>
    <dgm:pt modelId="{A6AB25F7-F5B6-4A3B-B085-4BDF1F017F54}" type="sibTrans" cxnId="{A4FFB4F7-70ED-4835-97D2-2BDB3CFFD2B3}">
      <dgm:prSet/>
      <dgm:spPr>
        <a:ln w="3175"/>
      </dgm:spPr>
      <dgm:t>
        <a:bodyPr/>
        <a:lstStyle/>
        <a:p>
          <a:endParaRPr lang="en-AU"/>
        </a:p>
      </dgm:t>
    </dgm:pt>
    <dgm:pt modelId="{0B23EA8D-B017-4970-8374-C4332613550F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G01P</a:t>
          </a:r>
        </a:p>
      </dgm:t>
    </dgm:pt>
    <dgm:pt modelId="{B426128E-575C-43BC-80D3-62D1580B8E38}" type="parTrans" cxnId="{5E04984B-9A18-435B-8BD7-4DF1816B8FC2}">
      <dgm:prSet/>
      <dgm:spPr/>
      <dgm:t>
        <a:bodyPr/>
        <a:lstStyle/>
        <a:p>
          <a:endParaRPr lang="en-AU"/>
        </a:p>
      </dgm:t>
    </dgm:pt>
    <dgm:pt modelId="{CC580676-CD5D-4C2C-B6D9-101414DE5CA4}" type="sibTrans" cxnId="{5E04984B-9A18-435B-8BD7-4DF1816B8FC2}">
      <dgm:prSet/>
      <dgm:spPr>
        <a:ln w="3175"/>
      </dgm:spPr>
      <dgm:t>
        <a:bodyPr/>
        <a:lstStyle/>
        <a:p>
          <a:endParaRPr lang="en-AU"/>
        </a:p>
      </dgm:t>
    </dgm:pt>
    <dgm:pt modelId="{F70BEE7A-E1E7-4E87-A355-0F87EEC68086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G01R</a:t>
          </a:r>
        </a:p>
      </dgm:t>
    </dgm:pt>
    <dgm:pt modelId="{666F1180-B3B4-409F-A170-5D44F1B736F1}" type="parTrans" cxnId="{7C848C7D-245F-4302-8AA0-E1E36A00900F}">
      <dgm:prSet/>
      <dgm:spPr/>
      <dgm:t>
        <a:bodyPr/>
        <a:lstStyle/>
        <a:p>
          <a:endParaRPr lang="en-AU"/>
        </a:p>
      </dgm:t>
    </dgm:pt>
    <dgm:pt modelId="{6DC4764F-17A4-4073-8627-AD6456BE97B8}" type="sibTrans" cxnId="{7C848C7D-245F-4302-8AA0-E1E36A00900F}">
      <dgm:prSet/>
      <dgm:spPr>
        <a:ln w="3175"/>
      </dgm:spPr>
      <dgm:t>
        <a:bodyPr/>
        <a:lstStyle/>
        <a:p>
          <a:endParaRPr lang="en-AU"/>
        </a:p>
      </dgm:t>
    </dgm:pt>
    <dgm:pt modelId="{0C624544-8052-442E-BBF6-B7B8CD9C8D66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G01S</a:t>
          </a:r>
        </a:p>
      </dgm:t>
    </dgm:pt>
    <dgm:pt modelId="{C78AB331-A404-4A85-9E52-B0F0E21BD57E}" type="parTrans" cxnId="{D30E5650-4D25-4EAD-B133-6BB5264D8A8A}">
      <dgm:prSet/>
      <dgm:spPr/>
      <dgm:t>
        <a:bodyPr/>
        <a:lstStyle/>
        <a:p>
          <a:endParaRPr lang="en-AU"/>
        </a:p>
      </dgm:t>
    </dgm:pt>
    <dgm:pt modelId="{71A17C06-541F-49CE-BBB3-99E65E29E325}" type="sibTrans" cxnId="{D30E5650-4D25-4EAD-B133-6BB5264D8A8A}">
      <dgm:prSet/>
      <dgm:spPr>
        <a:ln w="3175"/>
      </dgm:spPr>
      <dgm:t>
        <a:bodyPr/>
        <a:lstStyle/>
        <a:p>
          <a:endParaRPr lang="en-AU"/>
        </a:p>
      </dgm:t>
    </dgm:pt>
    <dgm:pt modelId="{757E278B-97C0-4B12-888A-8FC301CFBE54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G01S7</a:t>
          </a:r>
        </a:p>
      </dgm:t>
    </dgm:pt>
    <dgm:pt modelId="{8ACFFC8E-0476-401F-BC5B-930CB6454512}" type="parTrans" cxnId="{832E26B4-6FDF-45B6-BC88-A7C19C258CFF}">
      <dgm:prSet/>
      <dgm:spPr/>
      <dgm:t>
        <a:bodyPr/>
        <a:lstStyle/>
        <a:p>
          <a:endParaRPr lang="en-AU"/>
        </a:p>
      </dgm:t>
    </dgm:pt>
    <dgm:pt modelId="{4D101EB8-4DC4-4DE7-8238-D7CEFCB8ED42}" type="sibTrans" cxnId="{832E26B4-6FDF-45B6-BC88-A7C19C258CFF}">
      <dgm:prSet/>
      <dgm:spPr>
        <a:ln w="3175"/>
      </dgm:spPr>
      <dgm:t>
        <a:bodyPr/>
        <a:lstStyle/>
        <a:p>
          <a:endParaRPr lang="en-AU"/>
        </a:p>
      </dgm:t>
    </dgm:pt>
    <dgm:pt modelId="{5306C760-3734-4DF8-ABA8-BBDFA0DDC0F9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G01S11</a:t>
          </a:r>
        </a:p>
      </dgm:t>
    </dgm:pt>
    <dgm:pt modelId="{6AD1B084-E0AF-44A1-88CB-BB9BB6C4839F}" type="parTrans" cxnId="{ABED0799-90B3-4AF7-AA03-116B9DFEAFEF}">
      <dgm:prSet/>
      <dgm:spPr/>
      <dgm:t>
        <a:bodyPr/>
        <a:lstStyle/>
        <a:p>
          <a:endParaRPr lang="en-AU"/>
        </a:p>
      </dgm:t>
    </dgm:pt>
    <dgm:pt modelId="{61554EAF-06BE-42E2-93D8-4C8BE9874EF0}" type="sibTrans" cxnId="{ABED0799-90B3-4AF7-AA03-116B9DFEAFEF}">
      <dgm:prSet/>
      <dgm:spPr>
        <a:ln w="3175"/>
      </dgm:spPr>
      <dgm:t>
        <a:bodyPr/>
        <a:lstStyle/>
        <a:p>
          <a:endParaRPr lang="en-AU"/>
        </a:p>
      </dgm:t>
    </dgm:pt>
    <dgm:pt modelId="{1B945409-1A59-4E40-A679-8276622FB57B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/>
            <a:t>G01S19</a:t>
          </a:r>
        </a:p>
      </dgm:t>
    </dgm:pt>
    <dgm:pt modelId="{6C44FC87-0E02-4309-A671-82014C9CA1BD}" type="parTrans" cxnId="{C041E3B2-C242-4457-A4C5-45DA7C7A7094}">
      <dgm:prSet/>
      <dgm:spPr/>
      <dgm:t>
        <a:bodyPr/>
        <a:lstStyle/>
        <a:p>
          <a:endParaRPr lang="en-AU"/>
        </a:p>
      </dgm:t>
    </dgm:pt>
    <dgm:pt modelId="{00631C2B-5FB5-4BF1-BA1B-A0E4FE8BAB0C}" type="sibTrans" cxnId="{C041E3B2-C242-4457-A4C5-45DA7C7A7094}">
      <dgm:prSet/>
      <dgm:spPr>
        <a:ln w="3175"/>
      </dgm:spPr>
      <dgm:t>
        <a:bodyPr/>
        <a:lstStyle/>
        <a:p>
          <a:endParaRPr lang="en-AU"/>
        </a:p>
      </dgm:t>
    </dgm:pt>
    <dgm:pt modelId="{FAC4AE8A-35E9-4C29-B242-E61C798E38F3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H04B</a:t>
          </a:r>
        </a:p>
      </dgm:t>
    </dgm:pt>
    <dgm:pt modelId="{A7180386-4B62-4AA2-9CEB-65FB139AD3D5}" type="parTrans" cxnId="{938D929A-692F-4C04-9140-28B258548CA5}">
      <dgm:prSet/>
      <dgm:spPr/>
      <dgm:t>
        <a:bodyPr/>
        <a:lstStyle/>
        <a:p>
          <a:endParaRPr lang="en-AU"/>
        </a:p>
      </dgm:t>
    </dgm:pt>
    <dgm:pt modelId="{47191135-E087-41A9-A298-D97FAADD6C7E}" type="sibTrans" cxnId="{938D929A-692F-4C04-9140-28B258548CA5}">
      <dgm:prSet/>
      <dgm:spPr>
        <a:ln w="3175"/>
      </dgm:spPr>
      <dgm:t>
        <a:bodyPr/>
        <a:lstStyle/>
        <a:p>
          <a:endParaRPr lang="en-AU"/>
        </a:p>
      </dgm:t>
    </dgm:pt>
    <dgm:pt modelId="{9A7383CF-9DFB-4275-B12E-7DC4B3E3E8E1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AU" dirty="0"/>
            <a:t>H04L</a:t>
          </a:r>
        </a:p>
      </dgm:t>
    </dgm:pt>
    <dgm:pt modelId="{32D2874F-739F-4F16-AD2C-31F5F3B41438}" type="parTrans" cxnId="{AFE749C5-9BD8-4FB4-857E-D631E7E55674}">
      <dgm:prSet/>
      <dgm:spPr/>
      <dgm:t>
        <a:bodyPr/>
        <a:lstStyle/>
        <a:p>
          <a:endParaRPr lang="en-AU"/>
        </a:p>
      </dgm:t>
    </dgm:pt>
    <dgm:pt modelId="{B05F33FF-FD3F-4E86-A452-53A10BE973CF}" type="sibTrans" cxnId="{AFE749C5-9BD8-4FB4-857E-D631E7E55674}">
      <dgm:prSet/>
      <dgm:spPr>
        <a:ln w="3175"/>
      </dgm:spPr>
      <dgm:t>
        <a:bodyPr/>
        <a:lstStyle/>
        <a:p>
          <a:endParaRPr lang="en-AU"/>
        </a:p>
      </dgm:t>
    </dgm:pt>
    <dgm:pt modelId="{2CFF812B-F428-4F4F-9A0F-8E7FF5488FE5}">
      <dgm:prSet phldrT="[Text]"/>
      <dgm:spPr>
        <a:solidFill>
          <a:schemeClr val="accent6"/>
        </a:solidFill>
      </dgm:spPr>
      <dgm:t>
        <a:bodyPr/>
        <a:lstStyle/>
        <a:p>
          <a:r>
            <a:rPr lang="en-AU" dirty="0"/>
            <a:t>H04W</a:t>
          </a:r>
        </a:p>
      </dgm:t>
    </dgm:pt>
    <dgm:pt modelId="{0A511A7E-32C3-4ADC-8D7D-97A9A0AB996E}" type="parTrans" cxnId="{8BF3C95F-0368-4FEB-98C0-F1E8ECCE6319}">
      <dgm:prSet/>
      <dgm:spPr/>
      <dgm:t>
        <a:bodyPr/>
        <a:lstStyle/>
        <a:p>
          <a:endParaRPr lang="en-AU"/>
        </a:p>
      </dgm:t>
    </dgm:pt>
    <dgm:pt modelId="{7D2F682B-534F-4497-80F3-714B66B51B9F}" type="sibTrans" cxnId="{8BF3C95F-0368-4FEB-98C0-F1E8ECCE6319}">
      <dgm:prSet/>
      <dgm:spPr>
        <a:ln w="3175"/>
      </dgm:spPr>
      <dgm:t>
        <a:bodyPr/>
        <a:lstStyle/>
        <a:p>
          <a:endParaRPr lang="en-AU"/>
        </a:p>
      </dgm:t>
    </dgm:pt>
    <dgm:pt modelId="{398BBBFB-74F0-4C23-9F81-0BE1C5D61C8E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H04W4</a:t>
          </a:r>
        </a:p>
      </dgm:t>
    </dgm:pt>
    <dgm:pt modelId="{FAD2499C-FD3E-41EB-90E9-0612F2F70D10}" type="parTrans" cxnId="{679CF7F7-10FD-479E-A56A-19B14E4C9053}">
      <dgm:prSet/>
      <dgm:spPr/>
      <dgm:t>
        <a:bodyPr/>
        <a:lstStyle/>
        <a:p>
          <a:endParaRPr lang="en-AU"/>
        </a:p>
      </dgm:t>
    </dgm:pt>
    <dgm:pt modelId="{4A8ECBB0-642A-4337-9249-7CCCEAB1AE8D}" type="sibTrans" cxnId="{679CF7F7-10FD-479E-A56A-19B14E4C9053}">
      <dgm:prSet/>
      <dgm:spPr>
        <a:ln w="3175"/>
      </dgm:spPr>
      <dgm:t>
        <a:bodyPr/>
        <a:lstStyle/>
        <a:p>
          <a:endParaRPr lang="en-AU"/>
        </a:p>
      </dgm:t>
    </dgm:pt>
    <dgm:pt modelId="{978A3CF8-9F00-42E6-8900-DA411CD6B08B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AU" dirty="0"/>
            <a:t>H04W40</a:t>
          </a:r>
        </a:p>
      </dgm:t>
    </dgm:pt>
    <dgm:pt modelId="{CDAD6C30-A64A-42AC-93F4-AE0138604C6A}" type="parTrans" cxnId="{4364714A-8104-4583-ACD6-33831BB6942B}">
      <dgm:prSet/>
      <dgm:spPr/>
      <dgm:t>
        <a:bodyPr/>
        <a:lstStyle/>
        <a:p>
          <a:endParaRPr lang="en-AU"/>
        </a:p>
      </dgm:t>
    </dgm:pt>
    <dgm:pt modelId="{F1DFFE52-977B-433D-9AEE-A031510CEEEE}" type="sibTrans" cxnId="{4364714A-8104-4583-ACD6-33831BB6942B}">
      <dgm:prSet/>
      <dgm:spPr>
        <a:ln w="3175"/>
      </dgm:spPr>
      <dgm:t>
        <a:bodyPr/>
        <a:lstStyle/>
        <a:p>
          <a:endParaRPr lang="en-AU"/>
        </a:p>
      </dgm:t>
    </dgm:pt>
    <dgm:pt modelId="{A3AB8FF2-0F5D-4E02-8076-808817E6ECBF}">
      <dgm:prSet/>
      <dgm:spPr>
        <a:solidFill>
          <a:schemeClr val="accent6"/>
        </a:solidFill>
      </dgm:spPr>
      <dgm:t>
        <a:bodyPr/>
        <a:lstStyle/>
        <a:p>
          <a:r>
            <a:rPr lang="en-AU" dirty="0"/>
            <a:t>H04W84</a:t>
          </a:r>
        </a:p>
      </dgm:t>
    </dgm:pt>
    <dgm:pt modelId="{436388F5-C049-46ED-A164-8D0DD04EE797}" type="parTrans" cxnId="{FE45B188-33A4-4C9A-9180-A7485A1BAE7D}">
      <dgm:prSet/>
      <dgm:spPr/>
      <dgm:t>
        <a:bodyPr/>
        <a:lstStyle/>
        <a:p>
          <a:endParaRPr lang="en-AU"/>
        </a:p>
      </dgm:t>
    </dgm:pt>
    <dgm:pt modelId="{3CA8770A-DB63-41EE-A2CB-497C84D872E1}" type="sibTrans" cxnId="{FE45B188-33A4-4C9A-9180-A7485A1BAE7D}">
      <dgm:prSet/>
      <dgm:spPr>
        <a:ln w="3175"/>
      </dgm:spPr>
      <dgm:t>
        <a:bodyPr/>
        <a:lstStyle/>
        <a:p>
          <a:endParaRPr lang="en-AU"/>
        </a:p>
      </dgm:t>
    </dgm:pt>
    <dgm:pt modelId="{3D49AC8E-AA68-4BA8-95DD-A30DBA9EF3F4}" type="pres">
      <dgm:prSet presAssocID="{26F9AC96-B417-45B7-97F2-13410B8B7E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1EDA4F-8617-4485-99EE-88E7D5CF0F72}" type="pres">
      <dgm:prSet presAssocID="{D2D22798-08C2-4F0E-A100-AB38FEEF990C}" presName="hierRoot1" presStyleCnt="0">
        <dgm:presLayoutVars>
          <dgm:hierBranch val="init"/>
        </dgm:presLayoutVars>
      </dgm:prSet>
      <dgm:spPr/>
    </dgm:pt>
    <dgm:pt modelId="{5C672F7D-436D-4EDE-B71E-12B39E9615A4}" type="pres">
      <dgm:prSet presAssocID="{D2D22798-08C2-4F0E-A100-AB38FEEF990C}" presName="rootComposite1" presStyleCnt="0"/>
      <dgm:spPr/>
    </dgm:pt>
    <dgm:pt modelId="{22CCA959-33E7-41F7-B3E5-D11D15F83753}" type="pres">
      <dgm:prSet presAssocID="{D2D22798-08C2-4F0E-A100-AB38FEEF990C}" presName="rootText1" presStyleLbl="node0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42A514-BDD1-4463-90D4-70499147E320}" type="pres">
      <dgm:prSet presAssocID="{D2D22798-08C2-4F0E-A100-AB38FEEF990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F0043AD-1A69-4F14-8E14-819BFC191612}" type="pres">
      <dgm:prSet presAssocID="{D2D22798-08C2-4F0E-A100-AB38FEEF990C}" presName="hierChild2" presStyleCnt="0"/>
      <dgm:spPr/>
    </dgm:pt>
    <dgm:pt modelId="{1277EE00-A4ED-40DC-91C8-BE975FA9D0E7}" type="pres">
      <dgm:prSet presAssocID="{D2D22798-08C2-4F0E-A100-AB38FEEF990C}" presName="hierChild3" presStyleCnt="0"/>
      <dgm:spPr/>
    </dgm:pt>
    <dgm:pt modelId="{5575C3F0-F291-44F1-8BD2-A6D5C8C12CBA}" type="pres">
      <dgm:prSet presAssocID="{2BF0EA4C-0DF5-4FAD-8B47-1CE58CA08056}" presName="hierRoot1" presStyleCnt="0">
        <dgm:presLayoutVars>
          <dgm:hierBranch val="init"/>
        </dgm:presLayoutVars>
      </dgm:prSet>
      <dgm:spPr/>
    </dgm:pt>
    <dgm:pt modelId="{ED03CC8A-A7A2-4465-9990-04B15D79EBB3}" type="pres">
      <dgm:prSet presAssocID="{2BF0EA4C-0DF5-4FAD-8B47-1CE58CA08056}" presName="rootComposite1" presStyleCnt="0"/>
      <dgm:spPr/>
    </dgm:pt>
    <dgm:pt modelId="{77CBEA85-E2C6-4BF4-955C-4B224C942423}" type="pres">
      <dgm:prSet presAssocID="{2BF0EA4C-0DF5-4FAD-8B47-1CE58CA08056}" presName="rootText1" presStyleLbl="node0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5C13C7-C8FA-4B71-A35C-EE26EAFB4A0A}" type="pres">
      <dgm:prSet presAssocID="{2BF0EA4C-0DF5-4FAD-8B47-1CE58CA0805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80C8469-A24A-48E8-983D-C86181222EBF}" type="pres">
      <dgm:prSet presAssocID="{2BF0EA4C-0DF5-4FAD-8B47-1CE58CA08056}" presName="hierChild2" presStyleCnt="0"/>
      <dgm:spPr/>
    </dgm:pt>
    <dgm:pt modelId="{CE75C7D8-5C82-40CB-963A-70CE45E404C0}" type="pres">
      <dgm:prSet presAssocID="{4D3AA1A8-006D-4B67-A24A-07F3AF0FA84E}" presName="Name37" presStyleLbl="parChTrans1D2" presStyleIdx="0" presStyleCnt="9"/>
      <dgm:spPr/>
      <dgm:t>
        <a:bodyPr/>
        <a:lstStyle/>
        <a:p>
          <a:endParaRPr lang="en-US"/>
        </a:p>
      </dgm:t>
    </dgm:pt>
    <dgm:pt modelId="{AE7BA157-2D49-479E-8CAA-A712E14CBA22}" type="pres">
      <dgm:prSet presAssocID="{FBDB2FF4-6E16-4F0E-B4F8-08D0E482C644}" presName="hierRoot2" presStyleCnt="0">
        <dgm:presLayoutVars>
          <dgm:hierBranch val="init"/>
        </dgm:presLayoutVars>
      </dgm:prSet>
      <dgm:spPr/>
    </dgm:pt>
    <dgm:pt modelId="{8AC4766F-02E4-45F4-963C-75F51C423411}" type="pres">
      <dgm:prSet presAssocID="{FBDB2FF4-6E16-4F0E-B4F8-08D0E482C644}" presName="rootComposite" presStyleCnt="0"/>
      <dgm:spPr/>
    </dgm:pt>
    <dgm:pt modelId="{A5653E26-47C6-486B-A485-11F951FA5EEE}" type="pres">
      <dgm:prSet presAssocID="{FBDB2FF4-6E16-4F0E-B4F8-08D0E482C644}" presName="rootText" presStyleLbl="node2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A318C5-53B4-4CBF-99FD-4BC02A1D2DC2}" type="pres">
      <dgm:prSet presAssocID="{FBDB2FF4-6E16-4F0E-B4F8-08D0E482C644}" presName="rootConnector" presStyleLbl="node2" presStyleIdx="0" presStyleCnt="9"/>
      <dgm:spPr/>
      <dgm:t>
        <a:bodyPr/>
        <a:lstStyle/>
        <a:p>
          <a:endParaRPr lang="en-US"/>
        </a:p>
      </dgm:t>
    </dgm:pt>
    <dgm:pt modelId="{85326822-7D9E-4BC8-B104-64676C239516}" type="pres">
      <dgm:prSet presAssocID="{FBDB2FF4-6E16-4F0E-B4F8-08D0E482C644}" presName="hierChild4" presStyleCnt="0"/>
      <dgm:spPr/>
    </dgm:pt>
    <dgm:pt modelId="{8DAC5828-F4D4-458B-BFF2-BF5C693AFC6E}" type="pres">
      <dgm:prSet presAssocID="{FBDB2FF4-6E16-4F0E-B4F8-08D0E482C644}" presName="hierChild5" presStyleCnt="0"/>
      <dgm:spPr/>
    </dgm:pt>
    <dgm:pt modelId="{E4027F31-1FA1-4718-BDD0-FE654FE8A7E1}" type="pres">
      <dgm:prSet presAssocID="{4E8E7C55-5D35-46CC-A790-B0AA6679A593}" presName="Name37" presStyleLbl="parChTrans1D2" presStyleIdx="1" presStyleCnt="9"/>
      <dgm:spPr/>
      <dgm:t>
        <a:bodyPr/>
        <a:lstStyle/>
        <a:p>
          <a:endParaRPr lang="en-US"/>
        </a:p>
      </dgm:t>
    </dgm:pt>
    <dgm:pt modelId="{717D4DA0-67BF-451D-8632-B3CEC1F89092}" type="pres">
      <dgm:prSet presAssocID="{8362BCE5-F0B9-4EE9-B95D-C8FEB4C27E65}" presName="hierRoot2" presStyleCnt="0">
        <dgm:presLayoutVars>
          <dgm:hierBranch val="init"/>
        </dgm:presLayoutVars>
      </dgm:prSet>
      <dgm:spPr/>
    </dgm:pt>
    <dgm:pt modelId="{5CD8F12F-04E4-487A-AC4B-B712B78E7E81}" type="pres">
      <dgm:prSet presAssocID="{8362BCE5-F0B9-4EE9-B95D-C8FEB4C27E65}" presName="rootComposite" presStyleCnt="0"/>
      <dgm:spPr/>
    </dgm:pt>
    <dgm:pt modelId="{76CB3EAB-DA6E-4F78-BC67-2945D842A33D}" type="pres">
      <dgm:prSet presAssocID="{8362BCE5-F0B9-4EE9-B95D-C8FEB4C27E65}" presName="rootText" presStyleLbl="node2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39A484-0C3B-4F49-B0E2-AD772928C197}" type="pres">
      <dgm:prSet presAssocID="{8362BCE5-F0B9-4EE9-B95D-C8FEB4C27E65}" presName="rootConnector" presStyleLbl="node2" presStyleIdx="1" presStyleCnt="9"/>
      <dgm:spPr/>
      <dgm:t>
        <a:bodyPr/>
        <a:lstStyle/>
        <a:p>
          <a:endParaRPr lang="en-US"/>
        </a:p>
      </dgm:t>
    </dgm:pt>
    <dgm:pt modelId="{D18E819F-43D0-4A10-AD17-40524E87C557}" type="pres">
      <dgm:prSet presAssocID="{8362BCE5-F0B9-4EE9-B95D-C8FEB4C27E65}" presName="hierChild4" presStyleCnt="0"/>
      <dgm:spPr/>
    </dgm:pt>
    <dgm:pt modelId="{E5E3C9D8-CFF4-46A2-9BFE-E86CCC9DF31A}" type="pres">
      <dgm:prSet presAssocID="{8362BCE5-F0B9-4EE9-B95D-C8FEB4C27E65}" presName="hierChild5" presStyleCnt="0"/>
      <dgm:spPr/>
    </dgm:pt>
    <dgm:pt modelId="{1D3AADBE-45F9-461B-A3DD-D086483B4210}" type="pres">
      <dgm:prSet presAssocID="{44D1A235-B879-45C8-AF31-13D564F7EE9E}" presName="Name37" presStyleLbl="parChTrans1D2" presStyleIdx="2" presStyleCnt="9"/>
      <dgm:spPr/>
      <dgm:t>
        <a:bodyPr/>
        <a:lstStyle/>
        <a:p>
          <a:endParaRPr lang="en-US"/>
        </a:p>
      </dgm:t>
    </dgm:pt>
    <dgm:pt modelId="{F0F5F8EC-4748-41CE-9FE8-C31850D7FFB3}" type="pres">
      <dgm:prSet presAssocID="{BB606B46-5378-4951-9F9C-CE8D00E44178}" presName="hierRoot2" presStyleCnt="0">
        <dgm:presLayoutVars>
          <dgm:hierBranch val="init"/>
        </dgm:presLayoutVars>
      </dgm:prSet>
      <dgm:spPr/>
    </dgm:pt>
    <dgm:pt modelId="{5B05FD38-C7CA-4FF3-B472-853C640A550A}" type="pres">
      <dgm:prSet presAssocID="{BB606B46-5378-4951-9F9C-CE8D00E44178}" presName="rootComposite" presStyleCnt="0"/>
      <dgm:spPr/>
    </dgm:pt>
    <dgm:pt modelId="{535D1937-2001-4EDE-8460-AD6B6AEFB6AF}" type="pres">
      <dgm:prSet presAssocID="{BB606B46-5378-4951-9F9C-CE8D00E44178}" presName="rootText" presStyleLbl="node2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7BDFDB-35A5-426D-9FF4-14F518756C80}" type="pres">
      <dgm:prSet presAssocID="{BB606B46-5378-4951-9F9C-CE8D00E44178}" presName="rootConnector" presStyleLbl="node2" presStyleIdx="2" presStyleCnt="9"/>
      <dgm:spPr/>
      <dgm:t>
        <a:bodyPr/>
        <a:lstStyle/>
        <a:p>
          <a:endParaRPr lang="en-US"/>
        </a:p>
      </dgm:t>
    </dgm:pt>
    <dgm:pt modelId="{38701ED9-5398-4490-8EB1-A8BC41A8A46C}" type="pres">
      <dgm:prSet presAssocID="{BB606B46-5378-4951-9F9C-CE8D00E44178}" presName="hierChild4" presStyleCnt="0"/>
      <dgm:spPr/>
    </dgm:pt>
    <dgm:pt modelId="{AB46CFA9-7395-4338-87D9-45F678D9B9A6}" type="pres">
      <dgm:prSet presAssocID="{8C01B7B4-1B28-43E5-AAD8-72494805CF05}" presName="Name37" presStyleLbl="parChTrans1D3" presStyleIdx="0" presStyleCnt="9"/>
      <dgm:spPr/>
      <dgm:t>
        <a:bodyPr/>
        <a:lstStyle/>
        <a:p>
          <a:endParaRPr lang="en-US"/>
        </a:p>
      </dgm:t>
    </dgm:pt>
    <dgm:pt modelId="{70412ED2-B6E7-4E4E-B309-87C7E6702920}" type="pres">
      <dgm:prSet presAssocID="{BFA3B6F4-FD65-4CED-83C5-84008D5EFEF4}" presName="hierRoot2" presStyleCnt="0">
        <dgm:presLayoutVars>
          <dgm:hierBranch val="init"/>
        </dgm:presLayoutVars>
      </dgm:prSet>
      <dgm:spPr/>
    </dgm:pt>
    <dgm:pt modelId="{5B599211-74A8-4311-BA49-AFA0E0F64E41}" type="pres">
      <dgm:prSet presAssocID="{BFA3B6F4-FD65-4CED-83C5-84008D5EFEF4}" presName="rootComposite" presStyleCnt="0"/>
      <dgm:spPr/>
    </dgm:pt>
    <dgm:pt modelId="{42110623-0222-4A9B-BF3F-AD214ABC4D4B}" type="pres">
      <dgm:prSet presAssocID="{BFA3B6F4-FD65-4CED-83C5-84008D5EFEF4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2AD464-17AC-4E2F-A27A-43225E30491F}" type="pres">
      <dgm:prSet presAssocID="{BFA3B6F4-FD65-4CED-83C5-84008D5EFEF4}" presName="rootConnector" presStyleLbl="node3" presStyleIdx="0" presStyleCnt="9"/>
      <dgm:spPr/>
      <dgm:t>
        <a:bodyPr/>
        <a:lstStyle/>
        <a:p>
          <a:endParaRPr lang="en-US"/>
        </a:p>
      </dgm:t>
    </dgm:pt>
    <dgm:pt modelId="{EA55F2AC-1640-4B3C-9F8A-914D1260190E}" type="pres">
      <dgm:prSet presAssocID="{BFA3B6F4-FD65-4CED-83C5-84008D5EFEF4}" presName="hierChild4" presStyleCnt="0"/>
      <dgm:spPr/>
    </dgm:pt>
    <dgm:pt modelId="{4149EEE9-A329-4C0E-9B24-53CCD9827CDC}" type="pres">
      <dgm:prSet presAssocID="{BFA3B6F4-FD65-4CED-83C5-84008D5EFEF4}" presName="hierChild5" presStyleCnt="0"/>
      <dgm:spPr/>
    </dgm:pt>
    <dgm:pt modelId="{3A910F5C-4737-40FE-9A9E-04BF091B2AD0}" type="pres">
      <dgm:prSet presAssocID="{C8059714-ADE6-41F0-B2FC-D9B91C5FA2AF}" presName="Name37" presStyleLbl="parChTrans1D3" presStyleIdx="1" presStyleCnt="9"/>
      <dgm:spPr/>
      <dgm:t>
        <a:bodyPr/>
        <a:lstStyle/>
        <a:p>
          <a:endParaRPr lang="en-US"/>
        </a:p>
      </dgm:t>
    </dgm:pt>
    <dgm:pt modelId="{FE62EF6D-BD65-4581-9C9E-AE3DE33992CD}" type="pres">
      <dgm:prSet presAssocID="{3176BBF5-DB7E-4517-952A-1B8E9062FD26}" presName="hierRoot2" presStyleCnt="0">
        <dgm:presLayoutVars>
          <dgm:hierBranch val="init"/>
        </dgm:presLayoutVars>
      </dgm:prSet>
      <dgm:spPr/>
    </dgm:pt>
    <dgm:pt modelId="{3CDBED92-F02B-4A52-9E21-83FAC18B97B0}" type="pres">
      <dgm:prSet presAssocID="{3176BBF5-DB7E-4517-952A-1B8E9062FD26}" presName="rootComposite" presStyleCnt="0"/>
      <dgm:spPr/>
    </dgm:pt>
    <dgm:pt modelId="{F364F522-1E21-4CCA-8C1E-933EF1606BA9}" type="pres">
      <dgm:prSet presAssocID="{3176BBF5-DB7E-4517-952A-1B8E9062FD26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983C95-6E3B-416D-8376-26D873B2E481}" type="pres">
      <dgm:prSet presAssocID="{3176BBF5-DB7E-4517-952A-1B8E9062FD26}" presName="rootConnector" presStyleLbl="node3" presStyleIdx="1" presStyleCnt="9"/>
      <dgm:spPr/>
      <dgm:t>
        <a:bodyPr/>
        <a:lstStyle/>
        <a:p>
          <a:endParaRPr lang="en-US"/>
        </a:p>
      </dgm:t>
    </dgm:pt>
    <dgm:pt modelId="{E4FF298C-C7C4-4E32-9BDD-1AF5875C83B1}" type="pres">
      <dgm:prSet presAssocID="{3176BBF5-DB7E-4517-952A-1B8E9062FD26}" presName="hierChild4" presStyleCnt="0"/>
      <dgm:spPr/>
    </dgm:pt>
    <dgm:pt modelId="{A5AF7D71-9382-4964-A0BA-7EE69EB6ADE6}" type="pres">
      <dgm:prSet presAssocID="{FDD62528-A35C-4661-83A8-94FC316C1D20}" presName="Name37" presStyleLbl="parChTrans1D4" presStyleIdx="0" presStyleCnt="9"/>
      <dgm:spPr/>
      <dgm:t>
        <a:bodyPr/>
        <a:lstStyle/>
        <a:p>
          <a:endParaRPr lang="en-US"/>
        </a:p>
      </dgm:t>
    </dgm:pt>
    <dgm:pt modelId="{D283372C-B2F4-40E9-AC2D-9F2C94C06086}" type="pres">
      <dgm:prSet presAssocID="{F38F9784-C875-4B90-B70A-5676FADB7263}" presName="hierRoot2" presStyleCnt="0">
        <dgm:presLayoutVars>
          <dgm:hierBranch val="init"/>
        </dgm:presLayoutVars>
      </dgm:prSet>
      <dgm:spPr/>
    </dgm:pt>
    <dgm:pt modelId="{CA517EC9-567E-4B3F-AE38-100460095AD0}" type="pres">
      <dgm:prSet presAssocID="{F38F9784-C875-4B90-B70A-5676FADB7263}" presName="rootComposite" presStyleCnt="0"/>
      <dgm:spPr/>
    </dgm:pt>
    <dgm:pt modelId="{04D548F5-8F5D-4862-BE6C-B77F4697906E}" type="pres">
      <dgm:prSet presAssocID="{F38F9784-C875-4B90-B70A-5676FADB7263}" presName="rootText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CF9C06-FC0D-4384-B2D7-B7576A511B18}" type="pres">
      <dgm:prSet presAssocID="{F38F9784-C875-4B90-B70A-5676FADB7263}" presName="rootConnector" presStyleLbl="node4" presStyleIdx="0" presStyleCnt="9"/>
      <dgm:spPr/>
      <dgm:t>
        <a:bodyPr/>
        <a:lstStyle/>
        <a:p>
          <a:endParaRPr lang="en-US"/>
        </a:p>
      </dgm:t>
    </dgm:pt>
    <dgm:pt modelId="{6D887E44-BEBD-4863-BCD0-DC0A2EDA2F7C}" type="pres">
      <dgm:prSet presAssocID="{F38F9784-C875-4B90-B70A-5676FADB7263}" presName="hierChild4" presStyleCnt="0"/>
      <dgm:spPr/>
    </dgm:pt>
    <dgm:pt modelId="{89E8FA77-A196-47C4-80D5-B454D38EAF49}" type="pres">
      <dgm:prSet presAssocID="{F38F9784-C875-4B90-B70A-5676FADB7263}" presName="hierChild5" presStyleCnt="0"/>
      <dgm:spPr/>
    </dgm:pt>
    <dgm:pt modelId="{3C6088DC-7AF0-4420-A3F7-29D0D33AD3DE}" type="pres">
      <dgm:prSet presAssocID="{D3430338-4DC7-4C70-B938-5EBF53C5E225}" presName="Name37" presStyleLbl="parChTrans1D4" presStyleIdx="1" presStyleCnt="9"/>
      <dgm:spPr/>
      <dgm:t>
        <a:bodyPr/>
        <a:lstStyle/>
        <a:p>
          <a:endParaRPr lang="en-US"/>
        </a:p>
      </dgm:t>
    </dgm:pt>
    <dgm:pt modelId="{274AD8C1-9710-4CB5-AC77-60B63619978E}" type="pres">
      <dgm:prSet presAssocID="{E12F4A6D-56D5-414D-80FE-6470BD1250F3}" presName="hierRoot2" presStyleCnt="0">
        <dgm:presLayoutVars>
          <dgm:hierBranch val="init"/>
        </dgm:presLayoutVars>
      </dgm:prSet>
      <dgm:spPr/>
    </dgm:pt>
    <dgm:pt modelId="{98D40C90-7491-4AA2-8030-1CAE7148A089}" type="pres">
      <dgm:prSet presAssocID="{E12F4A6D-56D5-414D-80FE-6470BD1250F3}" presName="rootComposite" presStyleCnt="0"/>
      <dgm:spPr/>
    </dgm:pt>
    <dgm:pt modelId="{53CA4DE8-3C0E-4469-891B-35BB590386AD}" type="pres">
      <dgm:prSet presAssocID="{E12F4A6D-56D5-414D-80FE-6470BD1250F3}" presName="rootText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CB274C-6F57-40E6-B333-406DE6D14DB0}" type="pres">
      <dgm:prSet presAssocID="{E12F4A6D-56D5-414D-80FE-6470BD1250F3}" presName="rootConnector" presStyleLbl="node4" presStyleIdx="1" presStyleCnt="9"/>
      <dgm:spPr/>
      <dgm:t>
        <a:bodyPr/>
        <a:lstStyle/>
        <a:p>
          <a:endParaRPr lang="en-US"/>
        </a:p>
      </dgm:t>
    </dgm:pt>
    <dgm:pt modelId="{02AFCD7D-F777-405D-AD68-5E56C61AF4B6}" type="pres">
      <dgm:prSet presAssocID="{E12F4A6D-56D5-414D-80FE-6470BD1250F3}" presName="hierChild4" presStyleCnt="0"/>
      <dgm:spPr/>
    </dgm:pt>
    <dgm:pt modelId="{0EE10035-7C4F-4C15-9F70-733E5184C226}" type="pres">
      <dgm:prSet presAssocID="{E12F4A6D-56D5-414D-80FE-6470BD1250F3}" presName="hierChild5" presStyleCnt="0"/>
      <dgm:spPr/>
    </dgm:pt>
    <dgm:pt modelId="{7D4681D1-A0DD-407F-B33E-53305FA611BC}" type="pres">
      <dgm:prSet presAssocID="{7930B8D8-DF66-4BDD-B62F-D1AB26F41D33}" presName="Name37" presStyleLbl="parChTrans1D4" presStyleIdx="2" presStyleCnt="9"/>
      <dgm:spPr/>
      <dgm:t>
        <a:bodyPr/>
        <a:lstStyle/>
        <a:p>
          <a:endParaRPr lang="en-US"/>
        </a:p>
      </dgm:t>
    </dgm:pt>
    <dgm:pt modelId="{4785E80C-5231-4A1C-B357-D17374EAB695}" type="pres">
      <dgm:prSet presAssocID="{97078301-4F2F-44CD-9067-1D9BB224803A}" presName="hierRoot2" presStyleCnt="0">
        <dgm:presLayoutVars>
          <dgm:hierBranch val="init"/>
        </dgm:presLayoutVars>
      </dgm:prSet>
      <dgm:spPr/>
    </dgm:pt>
    <dgm:pt modelId="{6071BD87-4A3B-4D77-BEAF-A02F1BEF7994}" type="pres">
      <dgm:prSet presAssocID="{97078301-4F2F-44CD-9067-1D9BB224803A}" presName="rootComposite" presStyleCnt="0"/>
      <dgm:spPr/>
    </dgm:pt>
    <dgm:pt modelId="{D2E00031-1688-44F7-91E8-DBCFCB0A953E}" type="pres">
      <dgm:prSet presAssocID="{97078301-4F2F-44CD-9067-1D9BB224803A}" presName="rootText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2E8EE6-AB03-48D2-A503-0F42D37CF544}" type="pres">
      <dgm:prSet presAssocID="{97078301-4F2F-44CD-9067-1D9BB224803A}" presName="rootConnector" presStyleLbl="node4" presStyleIdx="2" presStyleCnt="9"/>
      <dgm:spPr/>
      <dgm:t>
        <a:bodyPr/>
        <a:lstStyle/>
        <a:p>
          <a:endParaRPr lang="en-US"/>
        </a:p>
      </dgm:t>
    </dgm:pt>
    <dgm:pt modelId="{4406C51F-DDE0-43B1-B816-2DF89F25EA9C}" type="pres">
      <dgm:prSet presAssocID="{97078301-4F2F-44CD-9067-1D9BB224803A}" presName="hierChild4" presStyleCnt="0"/>
      <dgm:spPr/>
    </dgm:pt>
    <dgm:pt modelId="{3CD04278-1BFE-4470-A9E6-24FEB1727024}" type="pres">
      <dgm:prSet presAssocID="{97078301-4F2F-44CD-9067-1D9BB224803A}" presName="hierChild5" presStyleCnt="0"/>
      <dgm:spPr/>
    </dgm:pt>
    <dgm:pt modelId="{94E7F548-DC73-4BD1-9590-881916C6CEB7}" type="pres">
      <dgm:prSet presAssocID="{3176BBF5-DB7E-4517-952A-1B8E9062FD26}" presName="hierChild5" presStyleCnt="0"/>
      <dgm:spPr/>
    </dgm:pt>
    <dgm:pt modelId="{F78B453D-619A-40AE-8453-94D07106295F}" type="pres">
      <dgm:prSet presAssocID="{05389292-90DF-41C4-ABE3-5AABFE0F10D3}" presName="Name37" presStyleLbl="parChTrans1D3" presStyleIdx="2" presStyleCnt="9"/>
      <dgm:spPr/>
      <dgm:t>
        <a:bodyPr/>
        <a:lstStyle/>
        <a:p>
          <a:endParaRPr lang="en-US"/>
        </a:p>
      </dgm:t>
    </dgm:pt>
    <dgm:pt modelId="{37DD9883-106A-4219-85AE-26A90B566A10}" type="pres">
      <dgm:prSet presAssocID="{9FA71166-9046-42F5-AE37-ABD9E385B995}" presName="hierRoot2" presStyleCnt="0">
        <dgm:presLayoutVars>
          <dgm:hierBranch val="init"/>
        </dgm:presLayoutVars>
      </dgm:prSet>
      <dgm:spPr/>
    </dgm:pt>
    <dgm:pt modelId="{F00719A2-C45A-46EE-8D42-AE5AB10A8D28}" type="pres">
      <dgm:prSet presAssocID="{9FA71166-9046-42F5-AE37-ABD9E385B995}" presName="rootComposite" presStyleCnt="0"/>
      <dgm:spPr/>
    </dgm:pt>
    <dgm:pt modelId="{9D1CBCEE-54A6-4F57-99E9-359214625A51}" type="pres">
      <dgm:prSet presAssocID="{9FA71166-9046-42F5-AE37-ABD9E385B995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B451F9-5E3A-40FB-B260-C592B539870D}" type="pres">
      <dgm:prSet presAssocID="{9FA71166-9046-42F5-AE37-ABD9E385B995}" presName="rootConnector" presStyleLbl="node3" presStyleIdx="2" presStyleCnt="9"/>
      <dgm:spPr/>
      <dgm:t>
        <a:bodyPr/>
        <a:lstStyle/>
        <a:p>
          <a:endParaRPr lang="en-US"/>
        </a:p>
      </dgm:t>
    </dgm:pt>
    <dgm:pt modelId="{6695BDA7-E643-4887-AF4A-19D96C7B084F}" type="pres">
      <dgm:prSet presAssocID="{9FA71166-9046-42F5-AE37-ABD9E385B995}" presName="hierChild4" presStyleCnt="0"/>
      <dgm:spPr/>
    </dgm:pt>
    <dgm:pt modelId="{8A9D0AB8-AC5D-4FEB-9AEC-058CEA12FE9F}" type="pres">
      <dgm:prSet presAssocID="{9FA71166-9046-42F5-AE37-ABD9E385B995}" presName="hierChild5" presStyleCnt="0"/>
      <dgm:spPr/>
    </dgm:pt>
    <dgm:pt modelId="{BF6F6578-A926-4E5F-952E-EA874B46EB8F}" type="pres">
      <dgm:prSet presAssocID="{BB606B46-5378-4951-9F9C-CE8D00E44178}" presName="hierChild5" presStyleCnt="0"/>
      <dgm:spPr/>
    </dgm:pt>
    <dgm:pt modelId="{A1790B64-082B-40D8-9471-19605E4DCEEA}" type="pres">
      <dgm:prSet presAssocID="{2BF0EA4C-0DF5-4FAD-8B47-1CE58CA08056}" presName="hierChild3" presStyleCnt="0"/>
      <dgm:spPr/>
    </dgm:pt>
    <dgm:pt modelId="{AAFD0F05-E8DD-453F-AAFF-F596A576122A}" type="pres">
      <dgm:prSet presAssocID="{175ED02E-5A51-4BB1-8DA5-F2AC4E874465}" presName="hierRoot1" presStyleCnt="0">
        <dgm:presLayoutVars>
          <dgm:hierBranch val="init"/>
        </dgm:presLayoutVars>
      </dgm:prSet>
      <dgm:spPr/>
    </dgm:pt>
    <dgm:pt modelId="{3940F204-2F8A-44CC-A1CA-759B798BBC06}" type="pres">
      <dgm:prSet presAssocID="{175ED02E-5A51-4BB1-8DA5-F2AC4E874465}" presName="rootComposite1" presStyleCnt="0"/>
      <dgm:spPr/>
    </dgm:pt>
    <dgm:pt modelId="{D0CBBE10-39FE-47D2-84F8-7DC54D0227D4}" type="pres">
      <dgm:prSet presAssocID="{175ED02E-5A51-4BB1-8DA5-F2AC4E874465}" presName="rootText1" presStyleLbl="node0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987B5-5C30-4503-8F2D-514907CC42AB}" type="pres">
      <dgm:prSet presAssocID="{175ED02E-5A51-4BB1-8DA5-F2AC4E87446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F3E10A1-74F8-4DEE-9C41-3C36625E59BC}" type="pres">
      <dgm:prSet presAssocID="{175ED02E-5A51-4BB1-8DA5-F2AC4E874465}" presName="hierChild2" presStyleCnt="0"/>
      <dgm:spPr/>
    </dgm:pt>
    <dgm:pt modelId="{CA92041E-DF8F-425A-93F0-8ED46CA5A0AE}" type="pres">
      <dgm:prSet presAssocID="{175ED02E-5A51-4BB1-8DA5-F2AC4E874465}" presName="hierChild3" presStyleCnt="0"/>
      <dgm:spPr/>
    </dgm:pt>
    <dgm:pt modelId="{BC5946DC-C18C-4CCA-B8D1-251373F40A5A}" type="pres">
      <dgm:prSet presAssocID="{9F75536A-FF03-4DBE-8B76-441AAA9722D7}" presName="hierRoot1" presStyleCnt="0">
        <dgm:presLayoutVars>
          <dgm:hierBranch val="init"/>
        </dgm:presLayoutVars>
      </dgm:prSet>
      <dgm:spPr/>
    </dgm:pt>
    <dgm:pt modelId="{E9FFBEB2-EA88-49E1-9DD2-D02A7C411C97}" type="pres">
      <dgm:prSet presAssocID="{9F75536A-FF03-4DBE-8B76-441AAA9722D7}" presName="rootComposite1" presStyleCnt="0"/>
      <dgm:spPr/>
    </dgm:pt>
    <dgm:pt modelId="{2FF1E8D7-7B58-4B67-93CA-5FF3124ADE65}" type="pres">
      <dgm:prSet presAssocID="{9F75536A-FF03-4DBE-8B76-441AAA9722D7}" presName="rootText1" presStyleLbl="node0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AF3CC6-CDDB-4093-95D3-ED561B472354}" type="pres">
      <dgm:prSet presAssocID="{9F75536A-FF03-4DBE-8B76-441AAA9722D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098FD4D-3CDF-4914-AF58-0CB8FD122E60}" type="pres">
      <dgm:prSet presAssocID="{9F75536A-FF03-4DBE-8B76-441AAA9722D7}" presName="hierChild2" presStyleCnt="0"/>
      <dgm:spPr/>
    </dgm:pt>
    <dgm:pt modelId="{EF1453E6-B8F5-415F-8CBE-72F6C72A60E4}" type="pres">
      <dgm:prSet presAssocID="{9F75536A-FF03-4DBE-8B76-441AAA9722D7}" presName="hierChild3" presStyleCnt="0"/>
      <dgm:spPr/>
    </dgm:pt>
    <dgm:pt modelId="{EB14888F-7A34-45D2-AC0C-A4A14F3D4BA3}" type="pres">
      <dgm:prSet presAssocID="{8E254DED-AD98-43F7-BFA0-53BE879D8DA5}" presName="hierRoot1" presStyleCnt="0">
        <dgm:presLayoutVars>
          <dgm:hierBranch val="init"/>
        </dgm:presLayoutVars>
      </dgm:prSet>
      <dgm:spPr/>
    </dgm:pt>
    <dgm:pt modelId="{B0C54BB3-A6FC-4158-AB98-EFF8BA59BA8C}" type="pres">
      <dgm:prSet presAssocID="{8E254DED-AD98-43F7-BFA0-53BE879D8DA5}" presName="rootComposite1" presStyleCnt="0"/>
      <dgm:spPr/>
    </dgm:pt>
    <dgm:pt modelId="{8FAF7E96-7431-45A6-B35B-01B9C2449637}" type="pres">
      <dgm:prSet presAssocID="{8E254DED-AD98-43F7-BFA0-53BE879D8DA5}" presName="rootText1" presStyleLbl="node0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745221-1B1E-40AF-9373-929709EC443D}" type="pres">
      <dgm:prSet presAssocID="{8E254DED-AD98-43F7-BFA0-53BE879D8DA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9888694-418B-4D1C-8EEA-0B4BF610DC7F}" type="pres">
      <dgm:prSet presAssocID="{8E254DED-AD98-43F7-BFA0-53BE879D8DA5}" presName="hierChild2" presStyleCnt="0"/>
      <dgm:spPr/>
    </dgm:pt>
    <dgm:pt modelId="{1CD4F7CF-E31C-4A01-82B6-1D8FD38819AD}" type="pres">
      <dgm:prSet presAssocID="{8E254DED-AD98-43F7-BFA0-53BE879D8DA5}" presName="hierChild3" presStyleCnt="0"/>
      <dgm:spPr/>
    </dgm:pt>
    <dgm:pt modelId="{6088CDE4-BF9C-4E44-8BDE-5A9AF954D6FC}" type="pres">
      <dgm:prSet presAssocID="{6AED4BE4-1D7C-4DFF-8BD3-4ED2870F8DC8}" presName="hierRoot1" presStyleCnt="0">
        <dgm:presLayoutVars>
          <dgm:hierBranch val="init"/>
        </dgm:presLayoutVars>
      </dgm:prSet>
      <dgm:spPr/>
    </dgm:pt>
    <dgm:pt modelId="{7FB79AEA-FAAF-4663-B30F-8997CE065FFA}" type="pres">
      <dgm:prSet presAssocID="{6AED4BE4-1D7C-4DFF-8BD3-4ED2870F8DC8}" presName="rootComposite1" presStyleCnt="0"/>
      <dgm:spPr/>
    </dgm:pt>
    <dgm:pt modelId="{E7C0D285-4BF9-495B-ADA6-1FCA36201A76}" type="pres">
      <dgm:prSet presAssocID="{6AED4BE4-1D7C-4DFF-8BD3-4ED2870F8DC8}" presName="rootText1" presStyleLbl="node0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F97FFF-D4D7-454D-9DB1-D502C5484BD0}" type="pres">
      <dgm:prSet presAssocID="{6AED4BE4-1D7C-4DFF-8BD3-4ED2870F8DC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C75747E-7545-4BA7-96FC-0A8BF0340546}" type="pres">
      <dgm:prSet presAssocID="{6AED4BE4-1D7C-4DFF-8BD3-4ED2870F8DC8}" presName="hierChild2" presStyleCnt="0"/>
      <dgm:spPr/>
    </dgm:pt>
    <dgm:pt modelId="{8F3E8AAC-6BE6-448B-AEC1-F237647E343F}" type="pres">
      <dgm:prSet presAssocID="{6AED4BE4-1D7C-4DFF-8BD3-4ED2870F8DC8}" presName="hierChild3" presStyleCnt="0"/>
      <dgm:spPr/>
    </dgm:pt>
    <dgm:pt modelId="{B4649482-57A6-4336-BD65-43011CEF8DD5}" type="pres">
      <dgm:prSet presAssocID="{4067B86E-CF23-41E3-ACD8-D145AB9C04D8}" presName="hierRoot1" presStyleCnt="0">
        <dgm:presLayoutVars>
          <dgm:hierBranch val="init"/>
        </dgm:presLayoutVars>
      </dgm:prSet>
      <dgm:spPr/>
    </dgm:pt>
    <dgm:pt modelId="{2AB41D44-9099-46AC-A0A2-74DE901A05F9}" type="pres">
      <dgm:prSet presAssocID="{4067B86E-CF23-41E3-ACD8-D145AB9C04D8}" presName="rootComposite1" presStyleCnt="0"/>
      <dgm:spPr/>
    </dgm:pt>
    <dgm:pt modelId="{4C23FADA-4697-44BB-9ED6-A43A9B761FF4}" type="pres">
      <dgm:prSet presAssocID="{4067B86E-CF23-41E3-ACD8-D145AB9C04D8}" presName="rootText1" presStyleLbl="node0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1E98B8-E351-42F4-91A7-5F094B5A9C34}" type="pres">
      <dgm:prSet presAssocID="{4067B86E-CF23-41E3-ACD8-D145AB9C04D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D3D3C52-A2CA-44B3-8334-77DC4B3F66DE}" type="pres">
      <dgm:prSet presAssocID="{4067B86E-CF23-41E3-ACD8-D145AB9C04D8}" presName="hierChild2" presStyleCnt="0"/>
      <dgm:spPr/>
    </dgm:pt>
    <dgm:pt modelId="{2B6D806D-09DD-43D9-944F-E847A89684C7}" type="pres">
      <dgm:prSet presAssocID="{FC88CEA8-2C4B-4452-9454-E1DE01B78608}" presName="Name37" presStyleLbl="parChTrans1D2" presStyleIdx="3" presStyleCnt="9"/>
      <dgm:spPr/>
      <dgm:t>
        <a:bodyPr/>
        <a:lstStyle/>
        <a:p>
          <a:endParaRPr lang="en-US"/>
        </a:p>
      </dgm:t>
    </dgm:pt>
    <dgm:pt modelId="{B3AB614B-8505-4A5B-B346-678DD174E5E8}" type="pres">
      <dgm:prSet presAssocID="{9F19482F-2347-4FEB-96AC-2F008A4176E7}" presName="hierRoot2" presStyleCnt="0">
        <dgm:presLayoutVars>
          <dgm:hierBranch val="init"/>
        </dgm:presLayoutVars>
      </dgm:prSet>
      <dgm:spPr/>
    </dgm:pt>
    <dgm:pt modelId="{0BA2A2DE-137F-4B62-B375-07AE36CDF39F}" type="pres">
      <dgm:prSet presAssocID="{9F19482F-2347-4FEB-96AC-2F008A4176E7}" presName="rootComposite" presStyleCnt="0"/>
      <dgm:spPr/>
    </dgm:pt>
    <dgm:pt modelId="{E81D5C02-F8F6-419C-A35F-C86581A1E668}" type="pres">
      <dgm:prSet presAssocID="{9F19482F-2347-4FEB-96AC-2F008A4176E7}" presName="rootText" presStyleLbl="node2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9E3953-FB19-45A1-8461-6F741CA1C5EE}" type="pres">
      <dgm:prSet presAssocID="{9F19482F-2347-4FEB-96AC-2F008A4176E7}" presName="rootConnector" presStyleLbl="node2" presStyleIdx="3" presStyleCnt="9"/>
      <dgm:spPr/>
      <dgm:t>
        <a:bodyPr/>
        <a:lstStyle/>
        <a:p>
          <a:endParaRPr lang="en-US"/>
        </a:p>
      </dgm:t>
    </dgm:pt>
    <dgm:pt modelId="{5581C4B2-98E9-4EDE-99C0-63B93A49148F}" type="pres">
      <dgm:prSet presAssocID="{9F19482F-2347-4FEB-96AC-2F008A4176E7}" presName="hierChild4" presStyleCnt="0"/>
      <dgm:spPr/>
    </dgm:pt>
    <dgm:pt modelId="{5D423136-12D3-46E8-A813-4D0ECBCE9986}" type="pres">
      <dgm:prSet presAssocID="{B426128E-575C-43BC-80D3-62D1580B8E38}" presName="Name37" presStyleLbl="parChTrans1D3" presStyleIdx="3" presStyleCnt="9"/>
      <dgm:spPr/>
      <dgm:t>
        <a:bodyPr/>
        <a:lstStyle/>
        <a:p>
          <a:endParaRPr lang="en-US"/>
        </a:p>
      </dgm:t>
    </dgm:pt>
    <dgm:pt modelId="{345B5176-93B4-409D-AD22-9C747ED1C69B}" type="pres">
      <dgm:prSet presAssocID="{0B23EA8D-B017-4970-8374-C4332613550F}" presName="hierRoot2" presStyleCnt="0">
        <dgm:presLayoutVars>
          <dgm:hierBranch val="init"/>
        </dgm:presLayoutVars>
      </dgm:prSet>
      <dgm:spPr/>
    </dgm:pt>
    <dgm:pt modelId="{D8DA43E8-5A54-4DAB-B3B0-7F6A082BDBF6}" type="pres">
      <dgm:prSet presAssocID="{0B23EA8D-B017-4970-8374-C4332613550F}" presName="rootComposite" presStyleCnt="0"/>
      <dgm:spPr/>
    </dgm:pt>
    <dgm:pt modelId="{106075A5-AA33-4EEC-B53E-5B32C73921F8}" type="pres">
      <dgm:prSet presAssocID="{0B23EA8D-B017-4970-8374-C4332613550F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2FF59B-1B80-492E-B941-CBADA577B311}" type="pres">
      <dgm:prSet presAssocID="{0B23EA8D-B017-4970-8374-C4332613550F}" presName="rootConnector" presStyleLbl="node3" presStyleIdx="3" presStyleCnt="9"/>
      <dgm:spPr/>
      <dgm:t>
        <a:bodyPr/>
        <a:lstStyle/>
        <a:p>
          <a:endParaRPr lang="en-US"/>
        </a:p>
      </dgm:t>
    </dgm:pt>
    <dgm:pt modelId="{04D85C74-1C2F-4F0D-9D0E-96F5C2863DF4}" type="pres">
      <dgm:prSet presAssocID="{0B23EA8D-B017-4970-8374-C4332613550F}" presName="hierChild4" presStyleCnt="0"/>
      <dgm:spPr/>
    </dgm:pt>
    <dgm:pt modelId="{DA429EC3-A1BC-46F2-B233-2DAC5FB436F8}" type="pres">
      <dgm:prSet presAssocID="{0B23EA8D-B017-4970-8374-C4332613550F}" presName="hierChild5" presStyleCnt="0"/>
      <dgm:spPr/>
    </dgm:pt>
    <dgm:pt modelId="{EE717EB4-C65D-4EC4-A409-57A8C90B7A9F}" type="pres">
      <dgm:prSet presAssocID="{666F1180-B3B4-409F-A170-5D44F1B736F1}" presName="Name37" presStyleLbl="parChTrans1D3" presStyleIdx="4" presStyleCnt="9"/>
      <dgm:spPr/>
      <dgm:t>
        <a:bodyPr/>
        <a:lstStyle/>
        <a:p>
          <a:endParaRPr lang="en-US"/>
        </a:p>
      </dgm:t>
    </dgm:pt>
    <dgm:pt modelId="{43895D45-7C27-4E1C-8BF7-0B7469D988D6}" type="pres">
      <dgm:prSet presAssocID="{F70BEE7A-E1E7-4E87-A355-0F87EEC68086}" presName="hierRoot2" presStyleCnt="0">
        <dgm:presLayoutVars>
          <dgm:hierBranch val="init"/>
        </dgm:presLayoutVars>
      </dgm:prSet>
      <dgm:spPr/>
    </dgm:pt>
    <dgm:pt modelId="{290D7F2E-3285-446F-B629-4A5829F8107B}" type="pres">
      <dgm:prSet presAssocID="{F70BEE7A-E1E7-4E87-A355-0F87EEC68086}" presName="rootComposite" presStyleCnt="0"/>
      <dgm:spPr/>
    </dgm:pt>
    <dgm:pt modelId="{F231DBEB-EBD1-4565-816B-EE6A85BA74F2}" type="pres">
      <dgm:prSet presAssocID="{F70BEE7A-E1E7-4E87-A355-0F87EEC68086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C4CFAF-EDDE-486B-AB41-AD197873C5DC}" type="pres">
      <dgm:prSet presAssocID="{F70BEE7A-E1E7-4E87-A355-0F87EEC68086}" presName="rootConnector" presStyleLbl="node3" presStyleIdx="4" presStyleCnt="9"/>
      <dgm:spPr/>
      <dgm:t>
        <a:bodyPr/>
        <a:lstStyle/>
        <a:p>
          <a:endParaRPr lang="en-US"/>
        </a:p>
      </dgm:t>
    </dgm:pt>
    <dgm:pt modelId="{8ED512D5-FFBC-4388-B675-30D5AE785DB3}" type="pres">
      <dgm:prSet presAssocID="{F70BEE7A-E1E7-4E87-A355-0F87EEC68086}" presName="hierChild4" presStyleCnt="0"/>
      <dgm:spPr/>
    </dgm:pt>
    <dgm:pt modelId="{E3402F58-803B-4A92-A2D9-AF67A78EB771}" type="pres">
      <dgm:prSet presAssocID="{F70BEE7A-E1E7-4E87-A355-0F87EEC68086}" presName="hierChild5" presStyleCnt="0"/>
      <dgm:spPr/>
    </dgm:pt>
    <dgm:pt modelId="{AB1B7DDA-9967-4311-891A-D601B01C63D5}" type="pres">
      <dgm:prSet presAssocID="{C78AB331-A404-4A85-9E52-B0F0E21BD57E}" presName="Name37" presStyleLbl="parChTrans1D3" presStyleIdx="5" presStyleCnt="9"/>
      <dgm:spPr/>
      <dgm:t>
        <a:bodyPr/>
        <a:lstStyle/>
        <a:p>
          <a:endParaRPr lang="en-US"/>
        </a:p>
      </dgm:t>
    </dgm:pt>
    <dgm:pt modelId="{60547E8C-6766-4E03-AB0A-2CFA4F867F66}" type="pres">
      <dgm:prSet presAssocID="{0C624544-8052-442E-BBF6-B7B8CD9C8D66}" presName="hierRoot2" presStyleCnt="0">
        <dgm:presLayoutVars>
          <dgm:hierBranch val="init"/>
        </dgm:presLayoutVars>
      </dgm:prSet>
      <dgm:spPr/>
    </dgm:pt>
    <dgm:pt modelId="{1FC9D3C9-E842-4DE5-9445-61D45B07AED0}" type="pres">
      <dgm:prSet presAssocID="{0C624544-8052-442E-BBF6-B7B8CD9C8D66}" presName="rootComposite" presStyleCnt="0"/>
      <dgm:spPr/>
    </dgm:pt>
    <dgm:pt modelId="{3E390712-303B-4567-8BDB-2BE34BB57052}" type="pres">
      <dgm:prSet presAssocID="{0C624544-8052-442E-BBF6-B7B8CD9C8D66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CF275-DECD-43AA-8FCF-0DD6941E5FCA}" type="pres">
      <dgm:prSet presAssocID="{0C624544-8052-442E-BBF6-B7B8CD9C8D66}" presName="rootConnector" presStyleLbl="node3" presStyleIdx="5" presStyleCnt="9"/>
      <dgm:spPr/>
      <dgm:t>
        <a:bodyPr/>
        <a:lstStyle/>
        <a:p>
          <a:endParaRPr lang="en-US"/>
        </a:p>
      </dgm:t>
    </dgm:pt>
    <dgm:pt modelId="{04D2BD88-DFF8-4CE2-AC79-72C862DB577E}" type="pres">
      <dgm:prSet presAssocID="{0C624544-8052-442E-BBF6-B7B8CD9C8D66}" presName="hierChild4" presStyleCnt="0"/>
      <dgm:spPr/>
    </dgm:pt>
    <dgm:pt modelId="{4DEF6D1B-41BE-4176-A534-242272C947BD}" type="pres">
      <dgm:prSet presAssocID="{8ACFFC8E-0476-401F-BC5B-930CB6454512}" presName="Name37" presStyleLbl="parChTrans1D4" presStyleIdx="3" presStyleCnt="9"/>
      <dgm:spPr/>
      <dgm:t>
        <a:bodyPr/>
        <a:lstStyle/>
        <a:p>
          <a:endParaRPr lang="en-US"/>
        </a:p>
      </dgm:t>
    </dgm:pt>
    <dgm:pt modelId="{BB93E511-AE09-4390-B7B7-8144E72E609D}" type="pres">
      <dgm:prSet presAssocID="{757E278B-97C0-4B12-888A-8FC301CFBE54}" presName="hierRoot2" presStyleCnt="0">
        <dgm:presLayoutVars>
          <dgm:hierBranch val="init"/>
        </dgm:presLayoutVars>
      </dgm:prSet>
      <dgm:spPr/>
    </dgm:pt>
    <dgm:pt modelId="{4EDF4585-8CB3-44D5-9193-E17C5482DC4A}" type="pres">
      <dgm:prSet presAssocID="{757E278B-97C0-4B12-888A-8FC301CFBE54}" presName="rootComposite" presStyleCnt="0"/>
      <dgm:spPr/>
    </dgm:pt>
    <dgm:pt modelId="{8919AD24-4247-4C8A-A3BF-E46400D4662D}" type="pres">
      <dgm:prSet presAssocID="{757E278B-97C0-4B12-888A-8FC301CFBE54}" presName="rootText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F8468-DC65-4077-83E6-39EE9F13F855}" type="pres">
      <dgm:prSet presAssocID="{757E278B-97C0-4B12-888A-8FC301CFBE54}" presName="rootConnector" presStyleLbl="node4" presStyleIdx="3" presStyleCnt="9"/>
      <dgm:spPr/>
      <dgm:t>
        <a:bodyPr/>
        <a:lstStyle/>
        <a:p>
          <a:endParaRPr lang="en-US"/>
        </a:p>
      </dgm:t>
    </dgm:pt>
    <dgm:pt modelId="{8013AE58-2624-4939-84BD-596076A7DF81}" type="pres">
      <dgm:prSet presAssocID="{757E278B-97C0-4B12-888A-8FC301CFBE54}" presName="hierChild4" presStyleCnt="0"/>
      <dgm:spPr/>
    </dgm:pt>
    <dgm:pt modelId="{1E125462-0B02-45F6-9D46-AD40A8A9F902}" type="pres">
      <dgm:prSet presAssocID="{757E278B-97C0-4B12-888A-8FC301CFBE54}" presName="hierChild5" presStyleCnt="0"/>
      <dgm:spPr/>
    </dgm:pt>
    <dgm:pt modelId="{E1C298F2-F0E0-49C7-BFDB-8B2EEF6D544B}" type="pres">
      <dgm:prSet presAssocID="{6AD1B084-E0AF-44A1-88CB-BB9BB6C4839F}" presName="Name37" presStyleLbl="parChTrans1D4" presStyleIdx="4" presStyleCnt="9"/>
      <dgm:spPr/>
      <dgm:t>
        <a:bodyPr/>
        <a:lstStyle/>
        <a:p>
          <a:endParaRPr lang="en-US"/>
        </a:p>
      </dgm:t>
    </dgm:pt>
    <dgm:pt modelId="{E17CB394-5061-4BB6-899D-1ACC0C0DE055}" type="pres">
      <dgm:prSet presAssocID="{5306C760-3734-4DF8-ABA8-BBDFA0DDC0F9}" presName="hierRoot2" presStyleCnt="0">
        <dgm:presLayoutVars>
          <dgm:hierBranch val="init"/>
        </dgm:presLayoutVars>
      </dgm:prSet>
      <dgm:spPr/>
    </dgm:pt>
    <dgm:pt modelId="{213E3820-4431-4F86-AAB9-C8B75E5A3C7C}" type="pres">
      <dgm:prSet presAssocID="{5306C760-3734-4DF8-ABA8-BBDFA0DDC0F9}" presName="rootComposite" presStyleCnt="0"/>
      <dgm:spPr/>
    </dgm:pt>
    <dgm:pt modelId="{1D4D2358-0CDA-40D0-9589-851530FBACAF}" type="pres">
      <dgm:prSet presAssocID="{5306C760-3734-4DF8-ABA8-BBDFA0DDC0F9}" presName="rootText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BA1F5D-2B38-4ABA-A5DA-9E3D141815A9}" type="pres">
      <dgm:prSet presAssocID="{5306C760-3734-4DF8-ABA8-BBDFA0DDC0F9}" presName="rootConnector" presStyleLbl="node4" presStyleIdx="4" presStyleCnt="9"/>
      <dgm:spPr/>
      <dgm:t>
        <a:bodyPr/>
        <a:lstStyle/>
        <a:p>
          <a:endParaRPr lang="en-US"/>
        </a:p>
      </dgm:t>
    </dgm:pt>
    <dgm:pt modelId="{B399D4CE-EE89-41E9-B952-01F9CC617ABD}" type="pres">
      <dgm:prSet presAssocID="{5306C760-3734-4DF8-ABA8-BBDFA0DDC0F9}" presName="hierChild4" presStyleCnt="0"/>
      <dgm:spPr/>
    </dgm:pt>
    <dgm:pt modelId="{75A56960-FCA0-4959-9824-1B9E543F3A96}" type="pres">
      <dgm:prSet presAssocID="{5306C760-3734-4DF8-ABA8-BBDFA0DDC0F9}" presName="hierChild5" presStyleCnt="0"/>
      <dgm:spPr/>
    </dgm:pt>
    <dgm:pt modelId="{08FC7571-D724-4E2E-A49C-D549593273F6}" type="pres">
      <dgm:prSet presAssocID="{6C44FC87-0E02-4309-A671-82014C9CA1BD}" presName="Name37" presStyleLbl="parChTrans1D4" presStyleIdx="5" presStyleCnt="9"/>
      <dgm:spPr/>
      <dgm:t>
        <a:bodyPr/>
        <a:lstStyle/>
        <a:p>
          <a:endParaRPr lang="en-US"/>
        </a:p>
      </dgm:t>
    </dgm:pt>
    <dgm:pt modelId="{56456D3D-C592-4AB4-905B-9EF88C01E6E8}" type="pres">
      <dgm:prSet presAssocID="{1B945409-1A59-4E40-A679-8276622FB57B}" presName="hierRoot2" presStyleCnt="0">
        <dgm:presLayoutVars>
          <dgm:hierBranch val="init"/>
        </dgm:presLayoutVars>
      </dgm:prSet>
      <dgm:spPr/>
    </dgm:pt>
    <dgm:pt modelId="{02A3F25E-1669-4CFA-880C-68A9B152F6F1}" type="pres">
      <dgm:prSet presAssocID="{1B945409-1A59-4E40-A679-8276622FB57B}" presName="rootComposite" presStyleCnt="0"/>
      <dgm:spPr/>
    </dgm:pt>
    <dgm:pt modelId="{337AE54A-5BCA-4AEF-B36C-21BB52514F3F}" type="pres">
      <dgm:prSet presAssocID="{1B945409-1A59-4E40-A679-8276622FB57B}" presName="rootText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13F107-0AF0-4840-B2F8-8D3FEAC562C7}" type="pres">
      <dgm:prSet presAssocID="{1B945409-1A59-4E40-A679-8276622FB57B}" presName="rootConnector" presStyleLbl="node4" presStyleIdx="5" presStyleCnt="9"/>
      <dgm:spPr/>
      <dgm:t>
        <a:bodyPr/>
        <a:lstStyle/>
        <a:p>
          <a:endParaRPr lang="en-US"/>
        </a:p>
      </dgm:t>
    </dgm:pt>
    <dgm:pt modelId="{51314A37-647C-4FCC-AC07-09B46AC2B899}" type="pres">
      <dgm:prSet presAssocID="{1B945409-1A59-4E40-A679-8276622FB57B}" presName="hierChild4" presStyleCnt="0"/>
      <dgm:spPr/>
    </dgm:pt>
    <dgm:pt modelId="{9DC7E7CC-8926-4092-BECA-3AC3B3DC245E}" type="pres">
      <dgm:prSet presAssocID="{1B945409-1A59-4E40-A679-8276622FB57B}" presName="hierChild5" presStyleCnt="0"/>
      <dgm:spPr/>
    </dgm:pt>
    <dgm:pt modelId="{E41BEEF4-EF77-44BE-BD74-32E15DBC7638}" type="pres">
      <dgm:prSet presAssocID="{0C624544-8052-442E-BBF6-B7B8CD9C8D66}" presName="hierChild5" presStyleCnt="0"/>
      <dgm:spPr/>
    </dgm:pt>
    <dgm:pt modelId="{2B802E40-20FD-49AB-8266-3B604CAFCE25}" type="pres">
      <dgm:prSet presAssocID="{9F19482F-2347-4FEB-96AC-2F008A4176E7}" presName="hierChild5" presStyleCnt="0"/>
      <dgm:spPr/>
    </dgm:pt>
    <dgm:pt modelId="{41D8B919-2BD9-44EC-AA61-F802B7A96C30}" type="pres">
      <dgm:prSet presAssocID="{7C9F06C7-4F9B-47E0-9F22-404547956CD5}" presName="Name37" presStyleLbl="parChTrans1D2" presStyleIdx="4" presStyleCnt="9"/>
      <dgm:spPr/>
      <dgm:t>
        <a:bodyPr/>
        <a:lstStyle/>
        <a:p>
          <a:endParaRPr lang="en-US"/>
        </a:p>
      </dgm:t>
    </dgm:pt>
    <dgm:pt modelId="{1DA6EED8-D86B-472A-84E4-4FECA5948A7E}" type="pres">
      <dgm:prSet presAssocID="{048A882C-1D4A-4D0E-AA24-CBE46E1E819D}" presName="hierRoot2" presStyleCnt="0">
        <dgm:presLayoutVars>
          <dgm:hierBranch val="init"/>
        </dgm:presLayoutVars>
      </dgm:prSet>
      <dgm:spPr/>
    </dgm:pt>
    <dgm:pt modelId="{16F3166C-36B0-4333-8F11-BE0B1A605B53}" type="pres">
      <dgm:prSet presAssocID="{048A882C-1D4A-4D0E-AA24-CBE46E1E819D}" presName="rootComposite" presStyleCnt="0"/>
      <dgm:spPr/>
    </dgm:pt>
    <dgm:pt modelId="{F0D6546C-3E40-4178-B890-F95134031325}" type="pres">
      <dgm:prSet presAssocID="{048A882C-1D4A-4D0E-AA24-CBE46E1E819D}" presName="rootText" presStyleLbl="node2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2A5D2-D9D0-4729-B09E-9F40E823C166}" type="pres">
      <dgm:prSet presAssocID="{048A882C-1D4A-4D0E-AA24-CBE46E1E819D}" presName="rootConnector" presStyleLbl="node2" presStyleIdx="4" presStyleCnt="9"/>
      <dgm:spPr/>
      <dgm:t>
        <a:bodyPr/>
        <a:lstStyle/>
        <a:p>
          <a:endParaRPr lang="en-US"/>
        </a:p>
      </dgm:t>
    </dgm:pt>
    <dgm:pt modelId="{59A89123-10A7-458D-884F-2AD66CB83051}" type="pres">
      <dgm:prSet presAssocID="{048A882C-1D4A-4D0E-AA24-CBE46E1E819D}" presName="hierChild4" presStyleCnt="0"/>
      <dgm:spPr/>
    </dgm:pt>
    <dgm:pt modelId="{7D07BFC6-760E-46CF-8181-1E8B5D000B7A}" type="pres">
      <dgm:prSet presAssocID="{048A882C-1D4A-4D0E-AA24-CBE46E1E819D}" presName="hierChild5" presStyleCnt="0"/>
      <dgm:spPr/>
    </dgm:pt>
    <dgm:pt modelId="{999E2D44-75B4-4BC7-8FC9-9E77448627BF}" type="pres">
      <dgm:prSet presAssocID="{4B6C9BF6-2033-4673-BAC1-1EDAC97D05CA}" presName="Name37" presStyleLbl="parChTrans1D2" presStyleIdx="5" presStyleCnt="9"/>
      <dgm:spPr/>
      <dgm:t>
        <a:bodyPr/>
        <a:lstStyle/>
        <a:p>
          <a:endParaRPr lang="en-US"/>
        </a:p>
      </dgm:t>
    </dgm:pt>
    <dgm:pt modelId="{990C5ED3-E77C-456A-B2F3-2837A8E057C2}" type="pres">
      <dgm:prSet presAssocID="{2F68948F-48E2-437A-A545-3D126B7035ED}" presName="hierRoot2" presStyleCnt="0">
        <dgm:presLayoutVars>
          <dgm:hierBranch val="init"/>
        </dgm:presLayoutVars>
      </dgm:prSet>
      <dgm:spPr/>
    </dgm:pt>
    <dgm:pt modelId="{D6BD5AAC-1296-449A-9F68-55F765249650}" type="pres">
      <dgm:prSet presAssocID="{2F68948F-48E2-437A-A545-3D126B7035ED}" presName="rootComposite" presStyleCnt="0"/>
      <dgm:spPr/>
    </dgm:pt>
    <dgm:pt modelId="{8674FEB2-A744-4F38-B870-E322F3673E03}" type="pres">
      <dgm:prSet presAssocID="{2F68948F-48E2-437A-A545-3D126B7035ED}" presName="rootText" presStyleLbl="node2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C81D01-8D29-49B2-9EF8-CA738C7DD5B4}" type="pres">
      <dgm:prSet presAssocID="{2F68948F-48E2-437A-A545-3D126B7035ED}" presName="rootConnector" presStyleLbl="node2" presStyleIdx="5" presStyleCnt="9"/>
      <dgm:spPr/>
      <dgm:t>
        <a:bodyPr/>
        <a:lstStyle/>
        <a:p>
          <a:endParaRPr lang="en-US"/>
        </a:p>
      </dgm:t>
    </dgm:pt>
    <dgm:pt modelId="{075F59F9-C1BF-46E0-A2F5-F04680B4A8A3}" type="pres">
      <dgm:prSet presAssocID="{2F68948F-48E2-437A-A545-3D126B7035ED}" presName="hierChild4" presStyleCnt="0"/>
      <dgm:spPr/>
    </dgm:pt>
    <dgm:pt modelId="{71A4FC34-C3E0-415E-A931-B7EA5702DF10}" type="pres">
      <dgm:prSet presAssocID="{2F68948F-48E2-437A-A545-3D126B7035ED}" presName="hierChild5" presStyleCnt="0"/>
      <dgm:spPr/>
    </dgm:pt>
    <dgm:pt modelId="{8E2A740B-966E-4062-B1C5-9029578C1E01}" type="pres">
      <dgm:prSet presAssocID="{4067B86E-CF23-41E3-ACD8-D145AB9C04D8}" presName="hierChild3" presStyleCnt="0"/>
      <dgm:spPr/>
    </dgm:pt>
    <dgm:pt modelId="{0470B7B1-94C5-48C3-ADA7-65E73F56965D}" type="pres">
      <dgm:prSet presAssocID="{26D1CC9D-F7C0-4D9D-8BCF-7A98FD29BC9C}" presName="hierRoot1" presStyleCnt="0">
        <dgm:presLayoutVars>
          <dgm:hierBranch val="init"/>
        </dgm:presLayoutVars>
      </dgm:prSet>
      <dgm:spPr/>
    </dgm:pt>
    <dgm:pt modelId="{9E822146-797C-4EC8-9602-49D0249040EB}" type="pres">
      <dgm:prSet presAssocID="{26D1CC9D-F7C0-4D9D-8BCF-7A98FD29BC9C}" presName="rootComposite1" presStyleCnt="0"/>
      <dgm:spPr/>
    </dgm:pt>
    <dgm:pt modelId="{6C93DE90-6770-474D-8E15-7D8576425B5B}" type="pres">
      <dgm:prSet presAssocID="{26D1CC9D-F7C0-4D9D-8BCF-7A98FD29BC9C}" presName="rootText1" presStyleLbl="node0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8F165E-0CC7-4E6C-922B-2F21EE32D6CB}" type="pres">
      <dgm:prSet presAssocID="{26D1CC9D-F7C0-4D9D-8BCF-7A98FD29BC9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8E438D4-6016-4EFC-910E-B4135ED477B5}" type="pres">
      <dgm:prSet presAssocID="{26D1CC9D-F7C0-4D9D-8BCF-7A98FD29BC9C}" presName="hierChild2" presStyleCnt="0"/>
      <dgm:spPr/>
    </dgm:pt>
    <dgm:pt modelId="{92A631A6-A9E1-4EDB-BDD5-861EDDD29A37}" type="pres">
      <dgm:prSet presAssocID="{28EBAC0D-D25D-429A-AA56-D4D8A2CFC4A8}" presName="Name37" presStyleLbl="parChTrans1D2" presStyleIdx="6" presStyleCnt="9"/>
      <dgm:spPr/>
      <dgm:t>
        <a:bodyPr/>
        <a:lstStyle/>
        <a:p>
          <a:endParaRPr lang="en-US"/>
        </a:p>
      </dgm:t>
    </dgm:pt>
    <dgm:pt modelId="{F3CE78AB-0721-4B03-A774-B6AAE0A7EF13}" type="pres">
      <dgm:prSet presAssocID="{0ADC3B23-0197-4EE4-A6F9-237F1B515A8A}" presName="hierRoot2" presStyleCnt="0">
        <dgm:presLayoutVars>
          <dgm:hierBranch val="init"/>
        </dgm:presLayoutVars>
      </dgm:prSet>
      <dgm:spPr/>
    </dgm:pt>
    <dgm:pt modelId="{CA866102-4A9C-4087-AD38-3793F7782027}" type="pres">
      <dgm:prSet presAssocID="{0ADC3B23-0197-4EE4-A6F9-237F1B515A8A}" presName="rootComposite" presStyleCnt="0"/>
      <dgm:spPr/>
    </dgm:pt>
    <dgm:pt modelId="{32B714B9-CF81-4EFD-B0E9-C89A06267E7A}" type="pres">
      <dgm:prSet presAssocID="{0ADC3B23-0197-4EE4-A6F9-237F1B515A8A}" presName="rootText" presStyleLbl="node2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76CAD2-FA97-4653-8967-6C3BDAD9492A}" type="pres">
      <dgm:prSet presAssocID="{0ADC3B23-0197-4EE4-A6F9-237F1B515A8A}" presName="rootConnector" presStyleLbl="node2" presStyleIdx="6" presStyleCnt="9"/>
      <dgm:spPr/>
      <dgm:t>
        <a:bodyPr/>
        <a:lstStyle/>
        <a:p>
          <a:endParaRPr lang="en-US"/>
        </a:p>
      </dgm:t>
    </dgm:pt>
    <dgm:pt modelId="{8BADE278-312A-4345-980B-E76EB5CDD751}" type="pres">
      <dgm:prSet presAssocID="{0ADC3B23-0197-4EE4-A6F9-237F1B515A8A}" presName="hierChild4" presStyleCnt="0"/>
      <dgm:spPr/>
    </dgm:pt>
    <dgm:pt modelId="{ECD5B327-DAA4-4293-90D0-55F79D8443DE}" type="pres">
      <dgm:prSet presAssocID="{0ADC3B23-0197-4EE4-A6F9-237F1B515A8A}" presName="hierChild5" presStyleCnt="0"/>
      <dgm:spPr/>
    </dgm:pt>
    <dgm:pt modelId="{7A713A7A-1D76-42E3-8551-74B64A9DF531}" type="pres">
      <dgm:prSet presAssocID="{772817F7-4FD8-43BF-ABE4-3110CBBC3F2E}" presName="Name37" presStyleLbl="parChTrans1D2" presStyleIdx="7" presStyleCnt="9"/>
      <dgm:spPr/>
      <dgm:t>
        <a:bodyPr/>
        <a:lstStyle/>
        <a:p>
          <a:endParaRPr lang="en-US"/>
        </a:p>
      </dgm:t>
    </dgm:pt>
    <dgm:pt modelId="{CAE1D9B0-BB6B-4F7C-9380-376666747084}" type="pres">
      <dgm:prSet presAssocID="{03F8F4EA-3CD3-4EAF-845D-CE8D1383F27D}" presName="hierRoot2" presStyleCnt="0">
        <dgm:presLayoutVars>
          <dgm:hierBranch val="init"/>
        </dgm:presLayoutVars>
      </dgm:prSet>
      <dgm:spPr/>
    </dgm:pt>
    <dgm:pt modelId="{DD62CDFD-6081-4BB4-9917-3E3569EF05AE}" type="pres">
      <dgm:prSet presAssocID="{03F8F4EA-3CD3-4EAF-845D-CE8D1383F27D}" presName="rootComposite" presStyleCnt="0"/>
      <dgm:spPr/>
    </dgm:pt>
    <dgm:pt modelId="{B6FF54C3-4798-42BE-AD6A-5460D0BC54AB}" type="pres">
      <dgm:prSet presAssocID="{03F8F4EA-3CD3-4EAF-845D-CE8D1383F27D}" presName="rootText" presStyleLbl="node2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36273C-944C-49A1-9C9F-D2DCE1E34B7B}" type="pres">
      <dgm:prSet presAssocID="{03F8F4EA-3CD3-4EAF-845D-CE8D1383F27D}" presName="rootConnector" presStyleLbl="node2" presStyleIdx="7" presStyleCnt="9"/>
      <dgm:spPr/>
      <dgm:t>
        <a:bodyPr/>
        <a:lstStyle/>
        <a:p>
          <a:endParaRPr lang="en-US"/>
        </a:p>
      </dgm:t>
    </dgm:pt>
    <dgm:pt modelId="{92C1E3FA-7B05-4F36-9FAC-FD1512CCD635}" type="pres">
      <dgm:prSet presAssocID="{03F8F4EA-3CD3-4EAF-845D-CE8D1383F27D}" presName="hierChild4" presStyleCnt="0"/>
      <dgm:spPr/>
    </dgm:pt>
    <dgm:pt modelId="{B70666D5-A160-4D55-8FED-1F8D209FEFA9}" type="pres">
      <dgm:prSet presAssocID="{03F8F4EA-3CD3-4EAF-845D-CE8D1383F27D}" presName="hierChild5" presStyleCnt="0"/>
      <dgm:spPr/>
    </dgm:pt>
    <dgm:pt modelId="{A5036910-84CF-4D1D-BFA1-94F8F3BFE94A}" type="pres">
      <dgm:prSet presAssocID="{00F126AE-871F-4CC7-AA7E-C9E0B3D4D119}" presName="Name37" presStyleLbl="parChTrans1D2" presStyleIdx="8" presStyleCnt="9"/>
      <dgm:spPr/>
      <dgm:t>
        <a:bodyPr/>
        <a:lstStyle/>
        <a:p>
          <a:endParaRPr lang="en-US"/>
        </a:p>
      </dgm:t>
    </dgm:pt>
    <dgm:pt modelId="{658CABCD-9092-48D8-AC47-AA3B2D144F4C}" type="pres">
      <dgm:prSet presAssocID="{BC87547F-6B0D-43BF-832C-A0A6ACE2C6FB}" presName="hierRoot2" presStyleCnt="0">
        <dgm:presLayoutVars>
          <dgm:hierBranch val="init"/>
        </dgm:presLayoutVars>
      </dgm:prSet>
      <dgm:spPr/>
    </dgm:pt>
    <dgm:pt modelId="{472343C3-998D-4813-9B6E-064A335CC85D}" type="pres">
      <dgm:prSet presAssocID="{BC87547F-6B0D-43BF-832C-A0A6ACE2C6FB}" presName="rootComposite" presStyleCnt="0"/>
      <dgm:spPr/>
    </dgm:pt>
    <dgm:pt modelId="{F4EDE5CF-5CE1-4901-9ADC-53AC903B87E8}" type="pres">
      <dgm:prSet presAssocID="{BC87547F-6B0D-43BF-832C-A0A6ACE2C6FB}" presName="rootText" presStyleLbl="node2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AFE1AC-E3AA-48E2-8587-EBF04CEE52CE}" type="pres">
      <dgm:prSet presAssocID="{BC87547F-6B0D-43BF-832C-A0A6ACE2C6FB}" presName="rootConnector" presStyleLbl="node2" presStyleIdx="8" presStyleCnt="9"/>
      <dgm:spPr/>
      <dgm:t>
        <a:bodyPr/>
        <a:lstStyle/>
        <a:p>
          <a:endParaRPr lang="en-US"/>
        </a:p>
      </dgm:t>
    </dgm:pt>
    <dgm:pt modelId="{EDE82566-821E-4D91-9762-85AFC7958696}" type="pres">
      <dgm:prSet presAssocID="{BC87547F-6B0D-43BF-832C-A0A6ACE2C6FB}" presName="hierChild4" presStyleCnt="0"/>
      <dgm:spPr/>
    </dgm:pt>
    <dgm:pt modelId="{7B617E67-FCBF-4AF4-B029-F539AE502F5D}" type="pres">
      <dgm:prSet presAssocID="{A7180386-4B62-4AA2-9CEB-65FB139AD3D5}" presName="Name37" presStyleLbl="parChTrans1D3" presStyleIdx="6" presStyleCnt="9"/>
      <dgm:spPr/>
      <dgm:t>
        <a:bodyPr/>
        <a:lstStyle/>
        <a:p>
          <a:endParaRPr lang="en-US"/>
        </a:p>
      </dgm:t>
    </dgm:pt>
    <dgm:pt modelId="{8FFA94C1-1C66-4D2E-B6BA-B0264FFB5CED}" type="pres">
      <dgm:prSet presAssocID="{FAC4AE8A-35E9-4C29-B242-E61C798E38F3}" presName="hierRoot2" presStyleCnt="0">
        <dgm:presLayoutVars>
          <dgm:hierBranch val="init"/>
        </dgm:presLayoutVars>
      </dgm:prSet>
      <dgm:spPr/>
    </dgm:pt>
    <dgm:pt modelId="{E10D1A22-2B03-49BA-9FC7-D57B3FE29D07}" type="pres">
      <dgm:prSet presAssocID="{FAC4AE8A-35E9-4C29-B242-E61C798E38F3}" presName="rootComposite" presStyleCnt="0"/>
      <dgm:spPr/>
    </dgm:pt>
    <dgm:pt modelId="{7486A85C-023B-41E9-888C-099A5CA3337E}" type="pres">
      <dgm:prSet presAssocID="{FAC4AE8A-35E9-4C29-B242-E61C798E38F3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3DCF64-792A-4459-9436-CE5D38433865}" type="pres">
      <dgm:prSet presAssocID="{FAC4AE8A-35E9-4C29-B242-E61C798E38F3}" presName="rootConnector" presStyleLbl="node3" presStyleIdx="6" presStyleCnt="9"/>
      <dgm:spPr/>
      <dgm:t>
        <a:bodyPr/>
        <a:lstStyle/>
        <a:p>
          <a:endParaRPr lang="en-US"/>
        </a:p>
      </dgm:t>
    </dgm:pt>
    <dgm:pt modelId="{80E38269-DC0A-4D45-B0D7-E8F230C69C25}" type="pres">
      <dgm:prSet presAssocID="{FAC4AE8A-35E9-4C29-B242-E61C798E38F3}" presName="hierChild4" presStyleCnt="0"/>
      <dgm:spPr/>
    </dgm:pt>
    <dgm:pt modelId="{7A748826-AC1D-4EC5-9C9F-7ADD489B4F74}" type="pres">
      <dgm:prSet presAssocID="{FAC4AE8A-35E9-4C29-B242-E61C798E38F3}" presName="hierChild5" presStyleCnt="0"/>
      <dgm:spPr/>
    </dgm:pt>
    <dgm:pt modelId="{36B7F1CE-2734-4C54-A031-8731C8CA8FD5}" type="pres">
      <dgm:prSet presAssocID="{32D2874F-739F-4F16-AD2C-31F5F3B4143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60F98BAD-A69A-4DE3-BF66-003D5125EBE1}" type="pres">
      <dgm:prSet presAssocID="{9A7383CF-9DFB-4275-B12E-7DC4B3E3E8E1}" presName="hierRoot2" presStyleCnt="0">
        <dgm:presLayoutVars>
          <dgm:hierBranch val="init"/>
        </dgm:presLayoutVars>
      </dgm:prSet>
      <dgm:spPr/>
    </dgm:pt>
    <dgm:pt modelId="{034EE4D9-EB8E-46D9-96B5-8A09C42A03B2}" type="pres">
      <dgm:prSet presAssocID="{9A7383CF-9DFB-4275-B12E-7DC4B3E3E8E1}" presName="rootComposite" presStyleCnt="0"/>
      <dgm:spPr/>
    </dgm:pt>
    <dgm:pt modelId="{0EC09927-9139-48D1-A44E-125D4DA5481E}" type="pres">
      <dgm:prSet presAssocID="{9A7383CF-9DFB-4275-B12E-7DC4B3E3E8E1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146C81-6E4E-400C-915D-FAD5D9EB6772}" type="pres">
      <dgm:prSet presAssocID="{9A7383CF-9DFB-4275-B12E-7DC4B3E3E8E1}" presName="rootConnector" presStyleLbl="node3" presStyleIdx="7" presStyleCnt="9"/>
      <dgm:spPr/>
      <dgm:t>
        <a:bodyPr/>
        <a:lstStyle/>
        <a:p>
          <a:endParaRPr lang="en-US"/>
        </a:p>
      </dgm:t>
    </dgm:pt>
    <dgm:pt modelId="{865B4A83-B5AC-453F-8F67-43A1DD1DF242}" type="pres">
      <dgm:prSet presAssocID="{9A7383CF-9DFB-4275-B12E-7DC4B3E3E8E1}" presName="hierChild4" presStyleCnt="0"/>
      <dgm:spPr/>
    </dgm:pt>
    <dgm:pt modelId="{761EE6FB-C380-4D5C-9BD6-D25FE05D1143}" type="pres">
      <dgm:prSet presAssocID="{9A7383CF-9DFB-4275-B12E-7DC4B3E3E8E1}" presName="hierChild5" presStyleCnt="0"/>
      <dgm:spPr/>
    </dgm:pt>
    <dgm:pt modelId="{8BAE3C1F-9D34-4D2B-B155-2E6F74575BFA}" type="pres">
      <dgm:prSet presAssocID="{0A511A7E-32C3-4ADC-8D7D-97A9A0AB99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5F056CFC-FDFD-4968-9505-BB38BE51AE23}" type="pres">
      <dgm:prSet presAssocID="{2CFF812B-F428-4F4F-9A0F-8E7FF5488FE5}" presName="hierRoot2" presStyleCnt="0">
        <dgm:presLayoutVars>
          <dgm:hierBranch val="init"/>
        </dgm:presLayoutVars>
      </dgm:prSet>
      <dgm:spPr/>
    </dgm:pt>
    <dgm:pt modelId="{F9C2BDF4-B93B-4FB5-AF8D-FB836D1C29F1}" type="pres">
      <dgm:prSet presAssocID="{2CFF812B-F428-4F4F-9A0F-8E7FF5488FE5}" presName="rootComposite" presStyleCnt="0"/>
      <dgm:spPr/>
    </dgm:pt>
    <dgm:pt modelId="{51F10B76-0D3E-4EB8-BD3F-955733BCAE44}" type="pres">
      <dgm:prSet presAssocID="{2CFF812B-F428-4F4F-9A0F-8E7FF5488FE5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268119-D6E1-4F2A-A81B-C106148E2A56}" type="pres">
      <dgm:prSet presAssocID="{2CFF812B-F428-4F4F-9A0F-8E7FF5488FE5}" presName="rootConnector" presStyleLbl="node3" presStyleIdx="8" presStyleCnt="9"/>
      <dgm:spPr/>
      <dgm:t>
        <a:bodyPr/>
        <a:lstStyle/>
        <a:p>
          <a:endParaRPr lang="en-US"/>
        </a:p>
      </dgm:t>
    </dgm:pt>
    <dgm:pt modelId="{F19A2F92-B1CE-4E8A-9EBA-8E35B387D110}" type="pres">
      <dgm:prSet presAssocID="{2CFF812B-F428-4F4F-9A0F-8E7FF5488FE5}" presName="hierChild4" presStyleCnt="0"/>
      <dgm:spPr/>
    </dgm:pt>
    <dgm:pt modelId="{002FE08C-F094-495D-9F09-884E72BE80E3}" type="pres">
      <dgm:prSet presAssocID="{FAD2499C-FD3E-41EB-90E9-0612F2F70D10}" presName="Name37" presStyleLbl="parChTrans1D4" presStyleIdx="6" presStyleCnt="9"/>
      <dgm:spPr/>
      <dgm:t>
        <a:bodyPr/>
        <a:lstStyle/>
        <a:p>
          <a:endParaRPr lang="en-US"/>
        </a:p>
      </dgm:t>
    </dgm:pt>
    <dgm:pt modelId="{591F9A3E-F0C7-4E65-9C4E-683EDCC328AF}" type="pres">
      <dgm:prSet presAssocID="{398BBBFB-74F0-4C23-9F81-0BE1C5D61C8E}" presName="hierRoot2" presStyleCnt="0">
        <dgm:presLayoutVars>
          <dgm:hierBranch val="init"/>
        </dgm:presLayoutVars>
      </dgm:prSet>
      <dgm:spPr/>
    </dgm:pt>
    <dgm:pt modelId="{F0AEEA65-4EC4-41AA-AEF3-8D0B39833315}" type="pres">
      <dgm:prSet presAssocID="{398BBBFB-74F0-4C23-9F81-0BE1C5D61C8E}" presName="rootComposite" presStyleCnt="0"/>
      <dgm:spPr/>
    </dgm:pt>
    <dgm:pt modelId="{8499061B-03E4-43DB-89B9-EEB4C71D83CE}" type="pres">
      <dgm:prSet presAssocID="{398BBBFB-74F0-4C23-9F81-0BE1C5D61C8E}" presName="rootText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EDB8EC-9F5A-42A6-8D4F-8F6572AF8343}" type="pres">
      <dgm:prSet presAssocID="{398BBBFB-74F0-4C23-9F81-0BE1C5D61C8E}" presName="rootConnector" presStyleLbl="node4" presStyleIdx="6" presStyleCnt="9"/>
      <dgm:spPr/>
      <dgm:t>
        <a:bodyPr/>
        <a:lstStyle/>
        <a:p>
          <a:endParaRPr lang="en-US"/>
        </a:p>
      </dgm:t>
    </dgm:pt>
    <dgm:pt modelId="{3D0A45C3-CF39-4246-B346-F806F007AAB1}" type="pres">
      <dgm:prSet presAssocID="{398BBBFB-74F0-4C23-9F81-0BE1C5D61C8E}" presName="hierChild4" presStyleCnt="0"/>
      <dgm:spPr/>
    </dgm:pt>
    <dgm:pt modelId="{47360760-EA57-473D-A10E-932323554682}" type="pres">
      <dgm:prSet presAssocID="{398BBBFB-74F0-4C23-9F81-0BE1C5D61C8E}" presName="hierChild5" presStyleCnt="0"/>
      <dgm:spPr/>
    </dgm:pt>
    <dgm:pt modelId="{B6F00347-A5A9-406A-AA30-127290FCC68F}" type="pres">
      <dgm:prSet presAssocID="{CDAD6C30-A64A-42AC-93F4-AE0138604C6A}" presName="Name37" presStyleLbl="parChTrans1D4" presStyleIdx="7" presStyleCnt="9"/>
      <dgm:spPr/>
      <dgm:t>
        <a:bodyPr/>
        <a:lstStyle/>
        <a:p>
          <a:endParaRPr lang="en-US"/>
        </a:p>
      </dgm:t>
    </dgm:pt>
    <dgm:pt modelId="{F91E830B-0413-47C0-A6A2-51E439A55837}" type="pres">
      <dgm:prSet presAssocID="{978A3CF8-9F00-42E6-8900-DA411CD6B08B}" presName="hierRoot2" presStyleCnt="0">
        <dgm:presLayoutVars>
          <dgm:hierBranch val="init"/>
        </dgm:presLayoutVars>
      </dgm:prSet>
      <dgm:spPr/>
    </dgm:pt>
    <dgm:pt modelId="{0B3F7D8A-C75D-45A5-80CE-4CD3EFEFF0D5}" type="pres">
      <dgm:prSet presAssocID="{978A3CF8-9F00-42E6-8900-DA411CD6B08B}" presName="rootComposite" presStyleCnt="0"/>
      <dgm:spPr/>
    </dgm:pt>
    <dgm:pt modelId="{CA1FCE52-A8E2-4773-93F4-64595CA5FE77}" type="pres">
      <dgm:prSet presAssocID="{978A3CF8-9F00-42E6-8900-DA411CD6B08B}" presName="rootText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51CB10-89C1-4B23-AB8F-23688EC0E9D9}" type="pres">
      <dgm:prSet presAssocID="{978A3CF8-9F00-42E6-8900-DA411CD6B08B}" presName="rootConnector" presStyleLbl="node4" presStyleIdx="7" presStyleCnt="9"/>
      <dgm:spPr/>
      <dgm:t>
        <a:bodyPr/>
        <a:lstStyle/>
        <a:p>
          <a:endParaRPr lang="en-US"/>
        </a:p>
      </dgm:t>
    </dgm:pt>
    <dgm:pt modelId="{A734D6BC-04F1-47B5-83D9-83CE17C26126}" type="pres">
      <dgm:prSet presAssocID="{978A3CF8-9F00-42E6-8900-DA411CD6B08B}" presName="hierChild4" presStyleCnt="0"/>
      <dgm:spPr/>
    </dgm:pt>
    <dgm:pt modelId="{BA991610-FC7B-4BBD-BC2C-CF7DE174068E}" type="pres">
      <dgm:prSet presAssocID="{978A3CF8-9F00-42E6-8900-DA411CD6B08B}" presName="hierChild5" presStyleCnt="0"/>
      <dgm:spPr/>
    </dgm:pt>
    <dgm:pt modelId="{4DCDFB2A-5242-4080-B056-6906403F6A3B}" type="pres">
      <dgm:prSet presAssocID="{436388F5-C049-46ED-A164-8D0DD04EE797}" presName="Name37" presStyleLbl="parChTrans1D4" presStyleIdx="8" presStyleCnt="9"/>
      <dgm:spPr/>
      <dgm:t>
        <a:bodyPr/>
        <a:lstStyle/>
        <a:p>
          <a:endParaRPr lang="en-US"/>
        </a:p>
      </dgm:t>
    </dgm:pt>
    <dgm:pt modelId="{60E58E16-DB3C-42B1-9544-57FBB4AF9003}" type="pres">
      <dgm:prSet presAssocID="{A3AB8FF2-0F5D-4E02-8076-808817E6ECBF}" presName="hierRoot2" presStyleCnt="0">
        <dgm:presLayoutVars>
          <dgm:hierBranch val="init"/>
        </dgm:presLayoutVars>
      </dgm:prSet>
      <dgm:spPr/>
    </dgm:pt>
    <dgm:pt modelId="{EC9471E3-050C-4846-9DBA-4C8219595436}" type="pres">
      <dgm:prSet presAssocID="{A3AB8FF2-0F5D-4E02-8076-808817E6ECBF}" presName="rootComposite" presStyleCnt="0"/>
      <dgm:spPr/>
    </dgm:pt>
    <dgm:pt modelId="{DC4F23AD-224B-4792-9CB7-A2B1F64A59F6}" type="pres">
      <dgm:prSet presAssocID="{A3AB8FF2-0F5D-4E02-8076-808817E6ECBF}" presName="rootText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8A91CC-E63E-4FA1-86BA-76F927B33A1C}" type="pres">
      <dgm:prSet presAssocID="{A3AB8FF2-0F5D-4E02-8076-808817E6ECBF}" presName="rootConnector" presStyleLbl="node4" presStyleIdx="8" presStyleCnt="9"/>
      <dgm:spPr/>
      <dgm:t>
        <a:bodyPr/>
        <a:lstStyle/>
        <a:p>
          <a:endParaRPr lang="en-US"/>
        </a:p>
      </dgm:t>
    </dgm:pt>
    <dgm:pt modelId="{9F0C9D12-D92A-464B-A385-B412DA74698A}" type="pres">
      <dgm:prSet presAssocID="{A3AB8FF2-0F5D-4E02-8076-808817E6ECBF}" presName="hierChild4" presStyleCnt="0"/>
      <dgm:spPr/>
    </dgm:pt>
    <dgm:pt modelId="{91CA5A1E-CA3C-4222-9C3C-3A337DFC8429}" type="pres">
      <dgm:prSet presAssocID="{A3AB8FF2-0F5D-4E02-8076-808817E6ECBF}" presName="hierChild5" presStyleCnt="0"/>
      <dgm:spPr/>
    </dgm:pt>
    <dgm:pt modelId="{CC409CE6-1D50-4AB0-B1D7-5EC7A34547DF}" type="pres">
      <dgm:prSet presAssocID="{2CFF812B-F428-4F4F-9A0F-8E7FF5488FE5}" presName="hierChild5" presStyleCnt="0"/>
      <dgm:spPr/>
    </dgm:pt>
    <dgm:pt modelId="{2F6E8B13-81CA-4E79-A354-1ED03F72D12D}" type="pres">
      <dgm:prSet presAssocID="{BC87547F-6B0D-43BF-832C-A0A6ACE2C6FB}" presName="hierChild5" presStyleCnt="0"/>
      <dgm:spPr/>
    </dgm:pt>
    <dgm:pt modelId="{AA7DFD5C-ED95-4291-AA43-03C9DEE0B0A1}" type="pres">
      <dgm:prSet presAssocID="{26D1CC9D-F7C0-4D9D-8BCF-7A98FD29BC9C}" presName="hierChild3" presStyleCnt="0"/>
      <dgm:spPr/>
    </dgm:pt>
  </dgm:ptLst>
  <dgm:cxnLst>
    <dgm:cxn modelId="{56621248-8A22-48E6-B495-57558065CABC}" type="presOf" srcId="{9F19482F-2347-4FEB-96AC-2F008A4176E7}" destId="{0C9E3953-FB19-45A1-8461-6F741CA1C5EE}" srcOrd="1" destOrd="0" presId="urn:microsoft.com/office/officeart/2005/8/layout/orgChart1"/>
    <dgm:cxn modelId="{6D116EF1-0332-4C67-A2BB-4F1D5707B1D3}" srcId="{2BF0EA4C-0DF5-4FAD-8B47-1CE58CA08056}" destId="{FBDB2FF4-6E16-4F0E-B4F8-08D0E482C644}" srcOrd="0" destOrd="0" parTransId="{4D3AA1A8-006D-4B67-A24A-07F3AF0FA84E}" sibTransId="{C76F2107-2504-4BB5-933A-F1389FCAD8AA}"/>
    <dgm:cxn modelId="{771C7965-2489-4417-BFEC-934A93EC127E}" type="presOf" srcId="{3176BBF5-DB7E-4517-952A-1B8E9062FD26}" destId="{F364F522-1E21-4CCA-8C1E-933EF1606BA9}" srcOrd="0" destOrd="0" presId="urn:microsoft.com/office/officeart/2005/8/layout/orgChart1"/>
    <dgm:cxn modelId="{7D1EC47E-C269-46E0-ABE5-F0D6C4E28EB2}" type="presOf" srcId="{5306C760-3734-4DF8-ABA8-BBDFA0DDC0F9}" destId="{E9BA1F5D-2B38-4ABA-A5DA-9E3D141815A9}" srcOrd="1" destOrd="0" presId="urn:microsoft.com/office/officeart/2005/8/layout/orgChart1"/>
    <dgm:cxn modelId="{06EFCEC0-8EAF-4C49-B62B-B1FEE657BD87}" type="presOf" srcId="{757E278B-97C0-4B12-888A-8FC301CFBE54}" destId="{543F8468-DC65-4077-83E6-39EE9F13F855}" srcOrd="1" destOrd="0" presId="urn:microsoft.com/office/officeart/2005/8/layout/orgChart1"/>
    <dgm:cxn modelId="{5B9215FC-E210-4153-90AE-556BB4EC1C68}" type="presOf" srcId="{D2D22798-08C2-4F0E-A100-AB38FEEF990C}" destId="{22CCA959-33E7-41F7-B3E5-D11D15F83753}" srcOrd="0" destOrd="0" presId="urn:microsoft.com/office/officeart/2005/8/layout/orgChart1"/>
    <dgm:cxn modelId="{1FBBF850-56A2-4D2C-B885-96FCAA45CD02}" type="presOf" srcId="{9F75536A-FF03-4DBE-8B76-441AAA9722D7}" destId="{69AF3CC6-CDDB-4093-95D3-ED561B472354}" srcOrd="1" destOrd="0" presId="urn:microsoft.com/office/officeart/2005/8/layout/orgChart1"/>
    <dgm:cxn modelId="{74767810-FDB9-478F-9727-B7EEE23ECB08}" type="presOf" srcId="{4E8E7C55-5D35-46CC-A790-B0AA6679A593}" destId="{E4027F31-1FA1-4718-BDD0-FE654FE8A7E1}" srcOrd="0" destOrd="0" presId="urn:microsoft.com/office/officeart/2005/8/layout/orgChart1"/>
    <dgm:cxn modelId="{BA9CBFD6-94BC-49D4-B3A4-8D4B51A341C4}" type="presOf" srcId="{8E254DED-AD98-43F7-BFA0-53BE879D8DA5}" destId="{8FAF7E96-7431-45A6-B35B-01B9C2449637}" srcOrd="0" destOrd="0" presId="urn:microsoft.com/office/officeart/2005/8/layout/orgChart1"/>
    <dgm:cxn modelId="{8D212E2E-FA61-49DA-9A12-57D9D1E6B0B2}" type="presOf" srcId="{26D1CC9D-F7C0-4D9D-8BCF-7A98FD29BC9C}" destId="{618F165E-0CC7-4E6C-922B-2F21EE32D6CB}" srcOrd="1" destOrd="0" presId="urn:microsoft.com/office/officeart/2005/8/layout/orgChart1"/>
    <dgm:cxn modelId="{37C778AA-D38E-4509-A4A2-F6EB63052250}" type="presOf" srcId="{772817F7-4FD8-43BF-ABE4-3110CBBC3F2E}" destId="{7A713A7A-1D76-42E3-8551-74B64A9DF531}" srcOrd="0" destOrd="0" presId="urn:microsoft.com/office/officeart/2005/8/layout/orgChart1"/>
    <dgm:cxn modelId="{3867DAD8-B17C-48E1-9207-F1CC4B05ECBD}" type="presOf" srcId="{F38F9784-C875-4B90-B70A-5676FADB7263}" destId="{04D548F5-8F5D-4862-BE6C-B77F4697906E}" srcOrd="0" destOrd="0" presId="urn:microsoft.com/office/officeart/2005/8/layout/orgChart1"/>
    <dgm:cxn modelId="{20A1988C-2C74-441E-A7C0-3D0021BF0EC4}" type="presOf" srcId="{8362BCE5-F0B9-4EE9-B95D-C8FEB4C27E65}" destId="{76CB3EAB-DA6E-4F78-BC67-2945D842A33D}" srcOrd="0" destOrd="0" presId="urn:microsoft.com/office/officeart/2005/8/layout/orgChart1"/>
    <dgm:cxn modelId="{2670F062-FB18-4F6C-B717-97715FCD11B7}" srcId="{BB606B46-5378-4951-9F9C-CE8D00E44178}" destId="{3176BBF5-DB7E-4517-952A-1B8E9062FD26}" srcOrd="1" destOrd="0" parTransId="{C8059714-ADE6-41F0-B2FC-D9B91C5FA2AF}" sibTransId="{3B9E0DCF-9AE9-48F7-ABB0-FA093365EF5A}"/>
    <dgm:cxn modelId="{9A0DB224-0D3E-4F26-8F55-51E948132252}" srcId="{BB606B46-5378-4951-9F9C-CE8D00E44178}" destId="{9FA71166-9046-42F5-AE37-ABD9E385B995}" srcOrd="2" destOrd="0" parTransId="{05389292-90DF-41C4-ABE3-5AABFE0F10D3}" sibTransId="{E3A3C25D-6214-490F-B131-5CFB78ACFF5E}"/>
    <dgm:cxn modelId="{A06CA73E-D58E-4649-B224-5C9B928A31DC}" srcId="{3176BBF5-DB7E-4517-952A-1B8E9062FD26}" destId="{E12F4A6D-56D5-414D-80FE-6470BD1250F3}" srcOrd="1" destOrd="0" parTransId="{D3430338-4DC7-4C70-B938-5EBF53C5E225}" sibTransId="{3E9FD767-03D7-44B3-9251-8FE31D249154}"/>
    <dgm:cxn modelId="{A3814F1C-AE6E-4824-9185-4DFA0135BD20}" type="presOf" srcId="{C8059714-ADE6-41F0-B2FC-D9B91C5FA2AF}" destId="{3A910F5C-4737-40FE-9A9E-04BF091B2AD0}" srcOrd="0" destOrd="0" presId="urn:microsoft.com/office/officeart/2005/8/layout/orgChart1"/>
    <dgm:cxn modelId="{3AE1E805-EBE3-42A0-87A1-AF3017B61A92}" type="presOf" srcId="{0B23EA8D-B017-4970-8374-C4332613550F}" destId="{182FF59B-1B80-492E-B941-CBADA577B311}" srcOrd="1" destOrd="0" presId="urn:microsoft.com/office/officeart/2005/8/layout/orgChart1"/>
    <dgm:cxn modelId="{72B3181E-C58E-4D65-A18A-E50217C8B89B}" type="presOf" srcId="{1B945409-1A59-4E40-A679-8276622FB57B}" destId="{BF13F107-0AF0-4840-B2F8-8D3FEAC562C7}" srcOrd="1" destOrd="0" presId="urn:microsoft.com/office/officeart/2005/8/layout/orgChart1"/>
    <dgm:cxn modelId="{2DB4FABC-7C9A-4FAC-9036-D4841A9B5DF1}" type="presOf" srcId="{FBDB2FF4-6E16-4F0E-B4F8-08D0E482C644}" destId="{A5653E26-47C6-486B-A485-11F951FA5EEE}" srcOrd="0" destOrd="0" presId="urn:microsoft.com/office/officeart/2005/8/layout/orgChart1"/>
    <dgm:cxn modelId="{0D1ABAC5-8E8C-465C-B635-5E24980F8778}" type="presOf" srcId="{FAD2499C-FD3E-41EB-90E9-0612F2F70D10}" destId="{002FE08C-F094-495D-9F09-884E72BE80E3}" srcOrd="0" destOrd="0" presId="urn:microsoft.com/office/officeart/2005/8/layout/orgChart1"/>
    <dgm:cxn modelId="{3ACA3F54-5F19-4956-B4C9-A7571E1F2CEC}" type="presOf" srcId="{D2D22798-08C2-4F0E-A100-AB38FEEF990C}" destId="{7B42A514-BDD1-4463-90D4-70499147E320}" srcOrd="1" destOrd="0" presId="urn:microsoft.com/office/officeart/2005/8/layout/orgChart1"/>
    <dgm:cxn modelId="{4C4101EF-6D88-4F49-8C4B-027E339C997F}" type="presOf" srcId="{0C624544-8052-442E-BBF6-B7B8CD9C8D66}" destId="{3E390712-303B-4567-8BDB-2BE34BB57052}" srcOrd="0" destOrd="0" presId="urn:microsoft.com/office/officeart/2005/8/layout/orgChart1"/>
    <dgm:cxn modelId="{FA0A7783-92AD-449F-B21A-C84D3F295FD1}" type="presOf" srcId="{2BF0EA4C-0DF5-4FAD-8B47-1CE58CA08056}" destId="{735C13C7-C8FA-4B71-A35C-EE26EAFB4A0A}" srcOrd="1" destOrd="0" presId="urn:microsoft.com/office/officeart/2005/8/layout/orgChart1"/>
    <dgm:cxn modelId="{3894AEF8-D7BF-4207-8D3E-F084FD657990}" srcId="{26F9AC96-B417-45B7-97F2-13410B8B7E58}" destId="{26D1CC9D-F7C0-4D9D-8BCF-7A98FD29BC9C}" srcOrd="7" destOrd="0" parTransId="{48C3E6FB-CA37-418D-8714-2677985545D0}" sibTransId="{35631E03-42FF-4272-BB72-FC657CCE3A8F}"/>
    <dgm:cxn modelId="{506045AE-CFD2-425D-BD6F-3AE5D30B08AA}" type="presOf" srcId="{978A3CF8-9F00-42E6-8900-DA411CD6B08B}" destId="{CA1FCE52-A8E2-4773-93F4-64595CA5FE77}" srcOrd="0" destOrd="0" presId="urn:microsoft.com/office/officeart/2005/8/layout/orgChart1"/>
    <dgm:cxn modelId="{5C35FBE4-CCB7-4F9A-99E4-6F1EFF002F29}" srcId="{26F9AC96-B417-45B7-97F2-13410B8B7E58}" destId="{4067B86E-CF23-41E3-ACD8-D145AB9C04D8}" srcOrd="6" destOrd="0" parTransId="{4C582B07-6C53-43A3-9BBF-08688F715B6F}" sibTransId="{2E30BDBE-C04B-41E7-8181-EBCCBFC0BD3F}"/>
    <dgm:cxn modelId="{33302578-4847-4D1B-951F-23C2856141DA}" type="presOf" srcId="{97078301-4F2F-44CD-9067-1D9BB224803A}" destId="{B82E8EE6-AB03-48D2-A503-0F42D37CF544}" srcOrd="1" destOrd="0" presId="urn:microsoft.com/office/officeart/2005/8/layout/orgChart1"/>
    <dgm:cxn modelId="{E6821D7A-9C94-4DE0-A2C3-84D788B21FF5}" type="presOf" srcId="{4067B86E-CF23-41E3-ACD8-D145AB9C04D8}" destId="{4C23FADA-4697-44BB-9ED6-A43A9B761FF4}" srcOrd="0" destOrd="0" presId="urn:microsoft.com/office/officeart/2005/8/layout/orgChart1"/>
    <dgm:cxn modelId="{C8832AEC-AAF2-4027-9BE5-969BA967CBC0}" type="presOf" srcId="{F70BEE7A-E1E7-4E87-A355-0F87EEC68086}" destId="{0BC4CFAF-EDDE-486B-AB41-AD197873C5DC}" srcOrd="1" destOrd="0" presId="urn:microsoft.com/office/officeart/2005/8/layout/orgChart1"/>
    <dgm:cxn modelId="{6698559A-8133-48B0-AA53-9E118E329D2B}" type="presOf" srcId="{048A882C-1D4A-4D0E-AA24-CBE46E1E819D}" destId="{F0D6546C-3E40-4178-B890-F95134031325}" srcOrd="0" destOrd="0" presId="urn:microsoft.com/office/officeart/2005/8/layout/orgChart1"/>
    <dgm:cxn modelId="{7E91467A-D059-4997-9006-3E1FEB40E49F}" type="presOf" srcId="{8E254DED-AD98-43F7-BFA0-53BE879D8DA5}" destId="{47745221-1B1E-40AF-9373-929709EC443D}" srcOrd="1" destOrd="0" presId="urn:microsoft.com/office/officeart/2005/8/layout/orgChart1"/>
    <dgm:cxn modelId="{C8353509-450A-4B31-9218-660587B97711}" type="presOf" srcId="{2CFF812B-F428-4F4F-9A0F-8E7FF5488FE5}" destId="{50268119-D6E1-4F2A-A81B-C106148E2A56}" srcOrd="1" destOrd="0" presId="urn:microsoft.com/office/officeart/2005/8/layout/orgChart1"/>
    <dgm:cxn modelId="{24938251-CDE3-4462-BA41-B0B1173AAFA4}" type="presOf" srcId="{9F19482F-2347-4FEB-96AC-2F008A4176E7}" destId="{E81D5C02-F8F6-419C-A35F-C86581A1E668}" srcOrd="0" destOrd="0" presId="urn:microsoft.com/office/officeart/2005/8/layout/orgChart1"/>
    <dgm:cxn modelId="{78516285-9DA5-4482-AB0B-8A65FEC6DCEC}" srcId="{BB606B46-5378-4951-9F9C-CE8D00E44178}" destId="{BFA3B6F4-FD65-4CED-83C5-84008D5EFEF4}" srcOrd="0" destOrd="0" parTransId="{8C01B7B4-1B28-43E5-AAD8-72494805CF05}" sibTransId="{F18CB106-CCA9-4857-B031-941F77160BC2}"/>
    <dgm:cxn modelId="{3E2B12AE-80EA-4BCF-9573-959E6A590904}" type="presOf" srcId="{757E278B-97C0-4B12-888A-8FC301CFBE54}" destId="{8919AD24-4247-4C8A-A3BF-E46400D4662D}" srcOrd="0" destOrd="0" presId="urn:microsoft.com/office/officeart/2005/8/layout/orgChart1"/>
    <dgm:cxn modelId="{EA0F182B-8CE1-4682-AD8A-D3FEAE4F7FF0}" type="presOf" srcId="{2CFF812B-F428-4F4F-9A0F-8E7FF5488FE5}" destId="{51F10B76-0D3E-4EB8-BD3F-955733BCAE44}" srcOrd="0" destOrd="0" presId="urn:microsoft.com/office/officeart/2005/8/layout/orgChart1"/>
    <dgm:cxn modelId="{6E49A3A7-778C-49F9-B9C0-4E188A817486}" type="presOf" srcId="{4B6C9BF6-2033-4673-BAC1-1EDAC97D05CA}" destId="{999E2D44-75B4-4BC7-8FC9-9E77448627BF}" srcOrd="0" destOrd="0" presId="urn:microsoft.com/office/officeart/2005/8/layout/orgChart1"/>
    <dgm:cxn modelId="{9D6384EE-6B5E-4C86-BFDA-573A7063DFF1}" type="presOf" srcId="{97078301-4F2F-44CD-9067-1D9BB224803A}" destId="{D2E00031-1688-44F7-91E8-DBCFCB0A953E}" srcOrd="0" destOrd="0" presId="urn:microsoft.com/office/officeart/2005/8/layout/orgChart1"/>
    <dgm:cxn modelId="{0DE54218-DEC4-4FBF-9D2F-90B1D6242457}" srcId="{3176BBF5-DB7E-4517-952A-1B8E9062FD26}" destId="{F38F9784-C875-4B90-B70A-5676FADB7263}" srcOrd="0" destOrd="0" parTransId="{FDD62528-A35C-4661-83A8-94FC316C1D20}" sibTransId="{576DF637-1C21-4050-B37F-E2C555C3CB38}"/>
    <dgm:cxn modelId="{83E28C1A-48A5-42B3-9870-2C581050C4B1}" type="presOf" srcId="{666F1180-B3B4-409F-A170-5D44F1B736F1}" destId="{EE717EB4-C65D-4EC4-A409-57A8C90B7A9F}" srcOrd="0" destOrd="0" presId="urn:microsoft.com/office/officeart/2005/8/layout/orgChart1"/>
    <dgm:cxn modelId="{92073AC1-8C9F-4A92-9B27-30AC8FEF351E}" srcId="{26F9AC96-B417-45B7-97F2-13410B8B7E58}" destId="{8E254DED-AD98-43F7-BFA0-53BE879D8DA5}" srcOrd="4" destOrd="0" parTransId="{6925B070-420F-4087-A460-582866E506E3}" sibTransId="{0A15BFBC-09A8-4AEF-AC27-4D7AE4584AA1}"/>
    <dgm:cxn modelId="{C99CB47A-1901-4F9C-8AB7-C2B44841AB73}" srcId="{26F9AC96-B417-45B7-97F2-13410B8B7E58}" destId="{D2D22798-08C2-4F0E-A100-AB38FEEF990C}" srcOrd="0" destOrd="0" parTransId="{3A0BD37C-2789-455E-B933-4F260FB4E024}" sibTransId="{E585E5F5-81A5-4FC9-BA0A-28A1733F8C74}"/>
    <dgm:cxn modelId="{4364714A-8104-4583-ACD6-33831BB6942B}" srcId="{2CFF812B-F428-4F4F-9A0F-8E7FF5488FE5}" destId="{978A3CF8-9F00-42E6-8900-DA411CD6B08B}" srcOrd="1" destOrd="0" parTransId="{CDAD6C30-A64A-42AC-93F4-AE0138604C6A}" sibTransId="{F1DFFE52-977B-433D-9AEE-A031510CEEEE}"/>
    <dgm:cxn modelId="{4099B8ED-519A-4F63-B224-927C9A475778}" type="presOf" srcId="{398BBBFB-74F0-4C23-9F81-0BE1C5D61C8E}" destId="{C5EDB8EC-9F5A-42A6-8D4F-8F6572AF8343}" srcOrd="1" destOrd="0" presId="urn:microsoft.com/office/officeart/2005/8/layout/orgChart1"/>
    <dgm:cxn modelId="{BF3D8CDD-31AD-44F6-840D-85C5655B1DC7}" type="presOf" srcId="{9FA71166-9046-42F5-AE37-ABD9E385B995}" destId="{C5B451F9-5E3A-40FB-B260-C592B539870D}" srcOrd="1" destOrd="0" presId="urn:microsoft.com/office/officeart/2005/8/layout/orgChart1"/>
    <dgm:cxn modelId="{8BF3C95F-0368-4FEB-98C0-F1E8ECCE6319}" srcId="{BC87547F-6B0D-43BF-832C-A0A6ACE2C6FB}" destId="{2CFF812B-F428-4F4F-9A0F-8E7FF5488FE5}" srcOrd="2" destOrd="0" parTransId="{0A511A7E-32C3-4ADC-8D7D-97A9A0AB996E}" sibTransId="{7D2F682B-534F-4497-80F3-714B66B51B9F}"/>
    <dgm:cxn modelId="{5C9A4E66-A2A4-4D35-8F28-EE7D8983759A}" type="presOf" srcId="{9F75536A-FF03-4DBE-8B76-441AAA9722D7}" destId="{2FF1E8D7-7B58-4B67-93CA-5FF3124ADE65}" srcOrd="0" destOrd="0" presId="urn:microsoft.com/office/officeart/2005/8/layout/orgChart1"/>
    <dgm:cxn modelId="{21385053-E536-4CB2-9FCD-55EBC3F316C0}" type="presOf" srcId="{44D1A235-B879-45C8-AF31-13D564F7EE9E}" destId="{1D3AADBE-45F9-461B-A3DD-D086483B4210}" srcOrd="0" destOrd="0" presId="urn:microsoft.com/office/officeart/2005/8/layout/orgChart1"/>
    <dgm:cxn modelId="{95AB01BE-AC28-42A5-87DE-B756FE85F0F1}" type="presOf" srcId="{D3430338-4DC7-4C70-B938-5EBF53C5E225}" destId="{3C6088DC-7AF0-4420-A3F7-29D0D33AD3DE}" srcOrd="0" destOrd="0" presId="urn:microsoft.com/office/officeart/2005/8/layout/orgChart1"/>
    <dgm:cxn modelId="{28A9FE4B-35B9-44BA-A02C-E671A6AB8C64}" type="presOf" srcId="{6AED4BE4-1D7C-4DFF-8BD3-4ED2870F8DC8}" destId="{E7C0D285-4BF9-495B-ADA6-1FCA36201A76}" srcOrd="0" destOrd="0" presId="urn:microsoft.com/office/officeart/2005/8/layout/orgChart1"/>
    <dgm:cxn modelId="{9A6F8436-4D52-4530-9066-0DDE15A765AB}" type="presOf" srcId="{32D2874F-739F-4F16-AD2C-31F5F3B41438}" destId="{36B7F1CE-2734-4C54-A031-8731C8CA8FD5}" srcOrd="0" destOrd="0" presId="urn:microsoft.com/office/officeart/2005/8/layout/orgChart1"/>
    <dgm:cxn modelId="{7AE1F429-CD35-41AC-94C9-842D18109E4C}" srcId="{26F9AC96-B417-45B7-97F2-13410B8B7E58}" destId="{2BF0EA4C-0DF5-4FAD-8B47-1CE58CA08056}" srcOrd="1" destOrd="0" parTransId="{A9B466AB-2F1D-4A1C-8AD6-47ED4F0E8F7C}" sibTransId="{FE4448C0-DF07-48CA-8F8D-BE5CE72BB553}"/>
    <dgm:cxn modelId="{683AD8B3-E10F-4DC9-B0F2-A8DB2E6D3182}" srcId="{4067B86E-CF23-41E3-ACD8-D145AB9C04D8}" destId="{9F19482F-2347-4FEB-96AC-2F008A4176E7}" srcOrd="0" destOrd="0" parTransId="{FC88CEA8-2C4B-4452-9454-E1DE01B78608}" sibTransId="{4C7BB1BC-7EA5-4E9F-BA41-2E04CC7BA2C5}"/>
    <dgm:cxn modelId="{CE6BD328-FB22-4DCE-A005-75C23AEFD5B8}" type="presOf" srcId="{03F8F4EA-3CD3-4EAF-845D-CE8D1383F27D}" destId="{B336273C-944C-49A1-9C9F-D2DCE1E34B7B}" srcOrd="1" destOrd="0" presId="urn:microsoft.com/office/officeart/2005/8/layout/orgChart1"/>
    <dgm:cxn modelId="{91B800BD-D2C0-4A5A-A0F1-7C138397F63B}" type="presOf" srcId="{BC87547F-6B0D-43BF-832C-A0A6ACE2C6FB}" destId="{B6AFE1AC-E3AA-48E2-8587-EBF04CEE52CE}" srcOrd="1" destOrd="0" presId="urn:microsoft.com/office/officeart/2005/8/layout/orgChart1"/>
    <dgm:cxn modelId="{D5846C27-4B82-40C4-860D-F14164A40AB3}" type="presOf" srcId="{6AD1B084-E0AF-44A1-88CB-BB9BB6C4839F}" destId="{E1C298F2-F0E0-49C7-BFDB-8B2EEF6D544B}" srcOrd="0" destOrd="0" presId="urn:microsoft.com/office/officeart/2005/8/layout/orgChart1"/>
    <dgm:cxn modelId="{FA8929F7-2DEF-415B-B4D1-99AF58D87359}" type="presOf" srcId="{0ADC3B23-0197-4EE4-A6F9-237F1B515A8A}" destId="{32B714B9-CF81-4EFD-B0E9-C89A06267E7A}" srcOrd="0" destOrd="0" presId="urn:microsoft.com/office/officeart/2005/8/layout/orgChart1"/>
    <dgm:cxn modelId="{ABED0799-90B3-4AF7-AA03-116B9DFEAFEF}" srcId="{0C624544-8052-442E-BBF6-B7B8CD9C8D66}" destId="{5306C760-3734-4DF8-ABA8-BBDFA0DDC0F9}" srcOrd="1" destOrd="0" parTransId="{6AD1B084-E0AF-44A1-88CB-BB9BB6C4839F}" sibTransId="{61554EAF-06BE-42E2-93D8-4C8BE9874EF0}"/>
    <dgm:cxn modelId="{62513136-67EB-45D8-94B6-B8C524838A6A}" type="presOf" srcId="{1B945409-1A59-4E40-A679-8276622FB57B}" destId="{337AE54A-5BCA-4AEF-B36C-21BB52514F3F}" srcOrd="0" destOrd="0" presId="urn:microsoft.com/office/officeart/2005/8/layout/orgChart1"/>
    <dgm:cxn modelId="{1CA76C4A-2C95-4A59-8F8F-223BFAF57704}" type="presOf" srcId="{CDAD6C30-A64A-42AC-93F4-AE0138604C6A}" destId="{B6F00347-A5A9-406A-AA30-127290FCC68F}" srcOrd="0" destOrd="0" presId="urn:microsoft.com/office/officeart/2005/8/layout/orgChart1"/>
    <dgm:cxn modelId="{F9614DE6-BAA4-49CE-805C-F7C994610D75}" type="presOf" srcId="{E12F4A6D-56D5-414D-80FE-6470BD1250F3}" destId="{53CA4DE8-3C0E-4469-891B-35BB590386AD}" srcOrd="0" destOrd="0" presId="urn:microsoft.com/office/officeart/2005/8/layout/orgChart1"/>
    <dgm:cxn modelId="{D8DC62BC-2D21-42C1-9A76-E2450810236B}" type="presOf" srcId="{FDD62528-A35C-4661-83A8-94FC316C1D20}" destId="{A5AF7D71-9382-4964-A0BA-7EE69EB6ADE6}" srcOrd="0" destOrd="0" presId="urn:microsoft.com/office/officeart/2005/8/layout/orgChart1"/>
    <dgm:cxn modelId="{AFA885A3-7AD2-4926-9718-B575490F9A1C}" type="presOf" srcId="{398BBBFB-74F0-4C23-9F81-0BE1C5D61C8E}" destId="{8499061B-03E4-43DB-89B9-EEB4C71D83CE}" srcOrd="0" destOrd="0" presId="urn:microsoft.com/office/officeart/2005/8/layout/orgChart1"/>
    <dgm:cxn modelId="{D1B0093C-943A-4E6D-9342-AA8B86B45BFA}" type="presOf" srcId="{BC87547F-6B0D-43BF-832C-A0A6ACE2C6FB}" destId="{F4EDE5CF-5CE1-4901-9ADC-53AC903B87E8}" srcOrd="0" destOrd="0" presId="urn:microsoft.com/office/officeart/2005/8/layout/orgChart1"/>
    <dgm:cxn modelId="{A2DA0CE0-6AEA-40F2-8964-4054FDFFF24B}" type="presOf" srcId="{26F9AC96-B417-45B7-97F2-13410B8B7E58}" destId="{3D49AC8E-AA68-4BA8-95DD-A30DBA9EF3F4}" srcOrd="0" destOrd="0" presId="urn:microsoft.com/office/officeart/2005/8/layout/orgChart1"/>
    <dgm:cxn modelId="{5083DD9F-3F18-4D15-BE06-BD82548EC631}" type="presOf" srcId="{5306C760-3734-4DF8-ABA8-BBDFA0DDC0F9}" destId="{1D4D2358-0CDA-40D0-9589-851530FBACAF}" srcOrd="0" destOrd="0" presId="urn:microsoft.com/office/officeart/2005/8/layout/orgChart1"/>
    <dgm:cxn modelId="{5157197F-D5D1-487B-B2C5-DBD38A969EF2}" type="presOf" srcId="{00F126AE-871F-4CC7-AA7E-C9E0B3D4D119}" destId="{A5036910-84CF-4D1D-BFA1-94F8F3BFE94A}" srcOrd="0" destOrd="0" presId="urn:microsoft.com/office/officeart/2005/8/layout/orgChart1"/>
    <dgm:cxn modelId="{24616F2D-5C80-44F2-9A20-D91A165B3D68}" type="presOf" srcId="{05389292-90DF-41C4-ABE3-5AABFE0F10D3}" destId="{F78B453D-619A-40AE-8453-94D07106295F}" srcOrd="0" destOrd="0" presId="urn:microsoft.com/office/officeart/2005/8/layout/orgChart1"/>
    <dgm:cxn modelId="{5E04984B-9A18-435B-8BD7-4DF1816B8FC2}" srcId="{9F19482F-2347-4FEB-96AC-2F008A4176E7}" destId="{0B23EA8D-B017-4970-8374-C4332613550F}" srcOrd="0" destOrd="0" parTransId="{B426128E-575C-43BC-80D3-62D1580B8E38}" sibTransId="{CC580676-CD5D-4C2C-B6D9-101414DE5CA4}"/>
    <dgm:cxn modelId="{D03B9203-558D-43FA-9910-10AA798CEC86}" type="presOf" srcId="{A3AB8FF2-0F5D-4E02-8076-808817E6ECBF}" destId="{9B8A91CC-E63E-4FA1-86BA-76F927B33A1C}" srcOrd="1" destOrd="0" presId="urn:microsoft.com/office/officeart/2005/8/layout/orgChart1"/>
    <dgm:cxn modelId="{66BDB9AB-6B99-4E1B-B17C-10FD087E4291}" type="presOf" srcId="{9A7383CF-9DFB-4275-B12E-7DC4B3E3E8E1}" destId="{0EC09927-9139-48D1-A44E-125D4DA5481E}" srcOrd="0" destOrd="0" presId="urn:microsoft.com/office/officeart/2005/8/layout/orgChart1"/>
    <dgm:cxn modelId="{6D0FBED2-259A-4F86-BCD3-4BF2E6BA60A2}" type="presOf" srcId="{6C44FC87-0E02-4309-A671-82014C9CA1BD}" destId="{08FC7571-D724-4E2E-A49C-D549593273F6}" srcOrd="0" destOrd="0" presId="urn:microsoft.com/office/officeart/2005/8/layout/orgChart1"/>
    <dgm:cxn modelId="{832E26B4-6FDF-45B6-BC88-A7C19C258CFF}" srcId="{0C624544-8052-442E-BBF6-B7B8CD9C8D66}" destId="{757E278B-97C0-4B12-888A-8FC301CFBE54}" srcOrd="0" destOrd="0" parTransId="{8ACFFC8E-0476-401F-BC5B-930CB6454512}" sibTransId="{4D101EB8-4DC4-4DE7-8238-D7CEFCB8ED42}"/>
    <dgm:cxn modelId="{3F7279D4-70EA-4534-9188-E48A99776830}" type="presOf" srcId="{A3AB8FF2-0F5D-4E02-8076-808817E6ECBF}" destId="{DC4F23AD-224B-4792-9CB7-A2B1F64A59F6}" srcOrd="0" destOrd="0" presId="urn:microsoft.com/office/officeart/2005/8/layout/orgChart1"/>
    <dgm:cxn modelId="{A4FFB4F7-70ED-4835-97D2-2BDB3CFFD2B3}" srcId="{3176BBF5-DB7E-4517-952A-1B8E9062FD26}" destId="{97078301-4F2F-44CD-9067-1D9BB224803A}" srcOrd="2" destOrd="0" parTransId="{7930B8D8-DF66-4BDD-B62F-D1AB26F41D33}" sibTransId="{A6AB25F7-F5B6-4A3B-B085-4BDF1F017F54}"/>
    <dgm:cxn modelId="{7E900AB6-8AB6-431D-ABA7-901C68023EE5}" type="presOf" srcId="{BB606B46-5378-4951-9F9C-CE8D00E44178}" destId="{535D1937-2001-4EDE-8460-AD6B6AEFB6AF}" srcOrd="0" destOrd="0" presId="urn:microsoft.com/office/officeart/2005/8/layout/orgChart1"/>
    <dgm:cxn modelId="{28BD6F62-96C2-405B-A432-94DF752B6C59}" type="presOf" srcId="{03F8F4EA-3CD3-4EAF-845D-CE8D1383F27D}" destId="{B6FF54C3-4798-42BE-AD6A-5460D0BC54AB}" srcOrd="0" destOrd="0" presId="urn:microsoft.com/office/officeart/2005/8/layout/orgChart1"/>
    <dgm:cxn modelId="{CF20FC3D-8126-4624-81C1-C15960CA63F9}" type="presOf" srcId="{E12F4A6D-56D5-414D-80FE-6470BD1250F3}" destId="{B8CB274C-6F57-40E6-B333-406DE6D14DB0}" srcOrd="1" destOrd="0" presId="urn:microsoft.com/office/officeart/2005/8/layout/orgChart1"/>
    <dgm:cxn modelId="{032C6CB0-F954-44B9-88D0-701173AD40CE}" type="presOf" srcId="{4D3AA1A8-006D-4B67-A24A-07F3AF0FA84E}" destId="{CE75C7D8-5C82-40CB-963A-70CE45E404C0}" srcOrd="0" destOrd="0" presId="urn:microsoft.com/office/officeart/2005/8/layout/orgChart1"/>
    <dgm:cxn modelId="{AD385514-B73B-4A11-8957-1726CC7C9AED}" type="presOf" srcId="{C78AB331-A404-4A85-9E52-B0F0E21BD57E}" destId="{AB1B7DDA-9967-4311-891A-D601B01C63D5}" srcOrd="0" destOrd="0" presId="urn:microsoft.com/office/officeart/2005/8/layout/orgChart1"/>
    <dgm:cxn modelId="{35A0FEAC-8171-4FF1-B789-391B7EA80C9E}" type="presOf" srcId="{8C01B7B4-1B28-43E5-AAD8-72494805CF05}" destId="{AB46CFA9-7395-4338-87D9-45F678D9B9A6}" srcOrd="0" destOrd="0" presId="urn:microsoft.com/office/officeart/2005/8/layout/orgChart1"/>
    <dgm:cxn modelId="{2030BD65-FF81-4D6F-B3E7-10B7C370359B}" type="presOf" srcId="{0B23EA8D-B017-4970-8374-C4332613550F}" destId="{106075A5-AA33-4EEC-B53E-5B32C73921F8}" srcOrd="0" destOrd="0" presId="urn:microsoft.com/office/officeart/2005/8/layout/orgChart1"/>
    <dgm:cxn modelId="{C588009B-BBFA-4E87-8E56-4F86EA1580BE}" type="presOf" srcId="{7C9F06C7-4F9B-47E0-9F22-404547956CD5}" destId="{41D8B919-2BD9-44EC-AA61-F802B7A96C30}" srcOrd="0" destOrd="0" presId="urn:microsoft.com/office/officeart/2005/8/layout/orgChart1"/>
    <dgm:cxn modelId="{E629DDBE-91E8-498A-8B94-F6D9DEF99C97}" type="presOf" srcId="{FC88CEA8-2C4B-4452-9454-E1DE01B78608}" destId="{2B6D806D-09DD-43D9-944F-E847A89684C7}" srcOrd="0" destOrd="0" presId="urn:microsoft.com/office/officeart/2005/8/layout/orgChart1"/>
    <dgm:cxn modelId="{FE45B188-33A4-4C9A-9180-A7485A1BAE7D}" srcId="{2CFF812B-F428-4F4F-9A0F-8E7FF5488FE5}" destId="{A3AB8FF2-0F5D-4E02-8076-808817E6ECBF}" srcOrd="2" destOrd="0" parTransId="{436388F5-C049-46ED-A164-8D0DD04EE797}" sibTransId="{3CA8770A-DB63-41EE-A2CB-497C84D872E1}"/>
    <dgm:cxn modelId="{C041E3B2-C242-4457-A4C5-45DA7C7A7094}" srcId="{0C624544-8052-442E-BBF6-B7B8CD9C8D66}" destId="{1B945409-1A59-4E40-A679-8276622FB57B}" srcOrd="2" destOrd="0" parTransId="{6C44FC87-0E02-4309-A671-82014C9CA1BD}" sibTransId="{00631C2B-5FB5-4BF1-BA1B-A0E4FE8BAB0C}"/>
    <dgm:cxn modelId="{25834DC7-A569-4EAE-AB7E-A75BA47C65F0}" type="presOf" srcId="{FAC4AE8A-35E9-4C29-B242-E61C798E38F3}" destId="{C23DCF64-792A-4459-9436-CE5D38433865}" srcOrd="1" destOrd="0" presId="urn:microsoft.com/office/officeart/2005/8/layout/orgChart1"/>
    <dgm:cxn modelId="{6D43222A-E34B-4EF1-8D7A-FA606F992CA3}" type="presOf" srcId="{A7180386-4B62-4AA2-9CEB-65FB139AD3D5}" destId="{7B617E67-FCBF-4AF4-B029-F539AE502F5D}" srcOrd="0" destOrd="0" presId="urn:microsoft.com/office/officeart/2005/8/layout/orgChart1"/>
    <dgm:cxn modelId="{14BB9644-A802-440F-A1B8-5BE4C06C8651}" type="presOf" srcId="{978A3CF8-9F00-42E6-8900-DA411CD6B08B}" destId="{4451CB10-89C1-4B23-AB8F-23688EC0E9D9}" srcOrd="1" destOrd="0" presId="urn:microsoft.com/office/officeart/2005/8/layout/orgChart1"/>
    <dgm:cxn modelId="{96EE1C35-8A7E-4EC3-A378-280C18DB4A41}" type="presOf" srcId="{436388F5-C049-46ED-A164-8D0DD04EE797}" destId="{4DCDFB2A-5242-4080-B056-6906403F6A3B}" srcOrd="0" destOrd="0" presId="urn:microsoft.com/office/officeart/2005/8/layout/orgChart1"/>
    <dgm:cxn modelId="{FCFBED76-B688-4EB0-A670-45816C0E449F}" type="presOf" srcId="{28EBAC0D-D25D-429A-AA56-D4D8A2CFC4A8}" destId="{92A631A6-A9E1-4EDB-BDD5-861EDDD29A37}" srcOrd="0" destOrd="0" presId="urn:microsoft.com/office/officeart/2005/8/layout/orgChart1"/>
    <dgm:cxn modelId="{481DAF15-43D9-4E42-B66B-03DD54FF0F80}" type="presOf" srcId="{FAC4AE8A-35E9-4C29-B242-E61C798E38F3}" destId="{7486A85C-023B-41E9-888C-099A5CA3337E}" srcOrd="0" destOrd="0" presId="urn:microsoft.com/office/officeart/2005/8/layout/orgChart1"/>
    <dgm:cxn modelId="{AFACFAC3-D062-4B35-A70B-395889E9F138}" type="presOf" srcId="{2F68948F-48E2-437A-A545-3D126B7035ED}" destId="{8674FEB2-A744-4F38-B870-E322F3673E03}" srcOrd="0" destOrd="0" presId="urn:microsoft.com/office/officeart/2005/8/layout/orgChart1"/>
    <dgm:cxn modelId="{2C0C3007-418B-4A29-9F37-7C7808EB9CAC}" type="presOf" srcId="{175ED02E-5A51-4BB1-8DA5-F2AC4E874465}" destId="{D0CBBE10-39FE-47D2-84F8-7DC54D0227D4}" srcOrd="0" destOrd="0" presId="urn:microsoft.com/office/officeart/2005/8/layout/orgChart1"/>
    <dgm:cxn modelId="{41E003EC-E63C-4E93-856E-95EF9396C1C7}" type="presOf" srcId="{0A511A7E-32C3-4ADC-8D7D-97A9A0AB996E}" destId="{8BAE3C1F-9D34-4D2B-B155-2E6F74575BFA}" srcOrd="0" destOrd="0" presId="urn:microsoft.com/office/officeart/2005/8/layout/orgChart1"/>
    <dgm:cxn modelId="{EB24A727-F2BD-4039-B1DC-97FA2D976313}" type="presOf" srcId="{BFA3B6F4-FD65-4CED-83C5-84008D5EFEF4}" destId="{252AD464-17AC-4E2F-A27A-43225E30491F}" srcOrd="1" destOrd="0" presId="urn:microsoft.com/office/officeart/2005/8/layout/orgChart1"/>
    <dgm:cxn modelId="{4279658A-3232-4076-891E-5EE5B1D9284B}" type="presOf" srcId="{2BF0EA4C-0DF5-4FAD-8B47-1CE58CA08056}" destId="{77CBEA85-E2C6-4BF4-955C-4B224C942423}" srcOrd="0" destOrd="0" presId="urn:microsoft.com/office/officeart/2005/8/layout/orgChart1"/>
    <dgm:cxn modelId="{C15AD8BE-7776-4364-8C8F-DB0FF7AE127C}" type="presOf" srcId="{6AED4BE4-1D7C-4DFF-8BD3-4ED2870F8DC8}" destId="{A9F97FFF-D4D7-454D-9DB1-D502C5484BD0}" srcOrd="1" destOrd="0" presId="urn:microsoft.com/office/officeart/2005/8/layout/orgChart1"/>
    <dgm:cxn modelId="{14E6DFB8-7D88-4519-8ED9-4CE33480B438}" srcId="{26F9AC96-B417-45B7-97F2-13410B8B7E58}" destId="{175ED02E-5A51-4BB1-8DA5-F2AC4E874465}" srcOrd="2" destOrd="0" parTransId="{6A9E53AF-18DF-4218-8763-1BB568B70079}" sibTransId="{7E4A35F9-F960-4F4F-912D-EC94A4236476}"/>
    <dgm:cxn modelId="{C768BF81-1701-491D-B2AE-2E0B03FA3292}" type="presOf" srcId="{0ADC3B23-0197-4EE4-A6F9-237F1B515A8A}" destId="{F276CAD2-FA97-4653-8967-6C3BDAD9492A}" srcOrd="1" destOrd="0" presId="urn:microsoft.com/office/officeart/2005/8/layout/orgChart1"/>
    <dgm:cxn modelId="{938D929A-692F-4C04-9140-28B258548CA5}" srcId="{BC87547F-6B0D-43BF-832C-A0A6ACE2C6FB}" destId="{FAC4AE8A-35E9-4C29-B242-E61C798E38F3}" srcOrd="0" destOrd="0" parTransId="{A7180386-4B62-4AA2-9CEB-65FB139AD3D5}" sibTransId="{47191135-E087-41A9-A298-D97FAADD6C7E}"/>
    <dgm:cxn modelId="{AFE749C5-9BD8-4FB4-857E-D631E7E55674}" srcId="{BC87547F-6B0D-43BF-832C-A0A6ACE2C6FB}" destId="{9A7383CF-9DFB-4275-B12E-7DC4B3E3E8E1}" srcOrd="1" destOrd="0" parTransId="{32D2874F-739F-4F16-AD2C-31F5F3B41438}" sibTransId="{B05F33FF-FD3F-4E86-A452-53A10BE973CF}"/>
    <dgm:cxn modelId="{990677B4-462A-4A05-926B-93F49185FE33}" srcId="{26D1CC9D-F7C0-4D9D-8BCF-7A98FD29BC9C}" destId="{0ADC3B23-0197-4EE4-A6F9-237F1B515A8A}" srcOrd="0" destOrd="0" parTransId="{28EBAC0D-D25D-429A-AA56-D4D8A2CFC4A8}" sibTransId="{CB8C4AE4-FF93-4200-BDED-68E74D204A6F}"/>
    <dgm:cxn modelId="{1FEE2D11-7040-4331-9D62-BA7756E95272}" srcId="{26F9AC96-B417-45B7-97F2-13410B8B7E58}" destId="{9F75536A-FF03-4DBE-8B76-441AAA9722D7}" srcOrd="3" destOrd="0" parTransId="{6CE9C58D-E799-4707-9D4C-B3BE2F2AE620}" sibTransId="{CA7B7821-2176-45E9-9158-4A3652DA9540}"/>
    <dgm:cxn modelId="{7EE98CA2-49ED-4FDE-B278-C8A12C892C42}" type="presOf" srcId="{3176BBF5-DB7E-4517-952A-1B8E9062FD26}" destId="{FF983C95-6E3B-416D-8376-26D873B2E481}" srcOrd="1" destOrd="0" presId="urn:microsoft.com/office/officeart/2005/8/layout/orgChart1"/>
    <dgm:cxn modelId="{BF744785-1008-4D96-9EAA-5AC86C61559F}" type="presOf" srcId="{7930B8D8-DF66-4BDD-B62F-D1AB26F41D33}" destId="{7D4681D1-A0DD-407F-B33E-53305FA611BC}" srcOrd="0" destOrd="0" presId="urn:microsoft.com/office/officeart/2005/8/layout/orgChart1"/>
    <dgm:cxn modelId="{082930B1-E8A4-4431-859B-3FB9EAA49AC8}" type="presOf" srcId="{175ED02E-5A51-4BB1-8DA5-F2AC4E874465}" destId="{D23987B5-5C30-4503-8F2D-514907CC42AB}" srcOrd="1" destOrd="0" presId="urn:microsoft.com/office/officeart/2005/8/layout/orgChart1"/>
    <dgm:cxn modelId="{5402E5FE-5F19-42FB-B422-F7881214DAFC}" type="presOf" srcId="{4067B86E-CF23-41E3-ACD8-D145AB9C04D8}" destId="{DC1E98B8-E351-42F4-91A7-5F094B5A9C34}" srcOrd="1" destOrd="0" presId="urn:microsoft.com/office/officeart/2005/8/layout/orgChart1"/>
    <dgm:cxn modelId="{CC8B91C8-8B75-4E75-9F38-907207F790C7}" type="presOf" srcId="{FBDB2FF4-6E16-4F0E-B4F8-08D0E482C644}" destId="{F7A318C5-53B4-4CBF-99FD-4BC02A1D2DC2}" srcOrd="1" destOrd="0" presId="urn:microsoft.com/office/officeart/2005/8/layout/orgChart1"/>
    <dgm:cxn modelId="{B2C25F43-5DE6-44FA-AE64-F9364E8A35FA}" srcId="{26D1CC9D-F7C0-4D9D-8BCF-7A98FD29BC9C}" destId="{03F8F4EA-3CD3-4EAF-845D-CE8D1383F27D}" srcOrd="1" destOrd="0" parTransId="{772817F7-4FD8-43BF-ABE4-3110CBBC3F2E}" sibTransId="{41ECA1EC-7768-4C94-9EC0-DEDC40A4F0D0}"/>
    <dgm:cxn modelId="{7C848C7D-245F-4302-8AA0-E1E36A00900F}" srcId="{9F19482F-2347-4FEB-96AC-2F008A4176E7}" destId="{F70BEE7A-E1E7-4E87-A355-0F87EEC68086}" srcOrd="1" destOrd="0" parTransId="{666F1180-B3B4-409F-A170-5D44F1B736F1}" sibTransId="{6DC4764F-17A4-4073-8627-AD6456BE97B8}"/>
    <dgm:cxn modelId="{5DB365AB-6983-4CFB-8D08-8BA6713E1EEE}" type="presOf" srcId="{0C624544-8052-442E-BBF6-B7B8CD9C8D66}" destId="{EC7CF275-DECD-43AA-8FCF-0DD6941E5FCA}" srcOrd="1" destOrd="0" presId="urn:microsoft.com/office/officeart/2005/8/layout/orgChart1"/>
    <dgm:cxn modelId="{2BC894CC-1A94-4A98-9FFE-3B2B872EB659}" srcId="{26F9AC96-B417-45B7-97F2-13410B8B7E58}" destId="{6AED4BE4-1D7C-4DFF-8BD3-4ED2870F8DC8}" srcOrd="5" destOrd="0" parTransId="{0B8082FA-F6E9-4C71-B1F4-B9B174D7259E}" sibTransId="{1B99CBEF-5356-4C75-9E46-5C3E08CF65B4}"/>
    <dgm:cxn modelId="{74776F68-B02C-4131-9A60-828DF53C0432}" type="presOf" srcId="{F38F9784-C875-4B90-B70A-5676FADB7263}" destId="{7DCF9C06-FC0D-4384-B2D7-B7576A511B18}" srcOrd="1" destOrd="0" presId="urn:microsoft.com/office/officeart/2005/8/layout/orgChart1"/>
    <dgm:cxn modelId="{1ECAADDC-99FD-475B-A532-8D024E782984}" srcId="{2BF0EA4C-0DF5-4FAD-8B47-1CE58CA08056}" destId="{BB606B46-5378-4951-9F9C-CE8D00E44178}" srcOrd="2" destOrd="0" parTransId="{44D1A235-B879-45C8-AF31-13D564F7EE9E}" sibTransId="{B10044CC-533A-47F6-80AB-CECD4B7BE4A2}"/>
    <dgm:cxn modelId="{D30E5650-4D25-4EAD-B133-6BB5264D8A8A}" srcId="{9F19482F-2347-4FEB-96AC-2F008A4176E7}" destId="{0C624544-8052-442E-BBF6-B7B8CD9C8D66}" srcOrd="2" destOrd="0" parTransId="{C78AB331-A404-4A85-9E52-B0F0E21BD57E}" sibTransId="{71A17C06-541F-49CE-BBB3-99E65E29E325}"/>
    <dgm:cxn modelId="{782C87CB-7EBB-400B-8028-45FC4A720598}" srcId="{4067B86E-CF23-41E3-ACD8-D145AB9C04D8}" destId="{2F68948F-48E2-437A-A545-3D126B7035ED}" srcOrd="2" destOrd="0" parTransId="{4B6C9BF6-2033-4673-BAC1-1EDAC97D05CA}" sibTransId="{D9821359-8943-4976-A7A6-89E92536C4ED}"/>
    <dgm:cxn modelId="{679CF7F7-10FD-479E-A56A-19B14E4C9053}" srcId="{2CFF812B-F428-4F4F-9A0F-8E7FF5488FE5}" destId="{398BBBFB-74F0-4C23-9F81-0BE1C5D61C8E}" srcOrd="0" destOrd="0" parTransId="{FAD2499C-FD3E-41EB-90E9-0612F2F70D10}" sibTransId="{4A8ECBB0-642A-4337-9249-7CCCEAB1AE8D}"/>
    <dgm:cxn modelId="{3DE7120D-D5DD-4F44-B017-98F40F339813}" type="presOf" srcId="{9A7383CF-9DFB-4275-B12E-7DC4B3E3E8E1}" destId="{F0146C81-6E4E-400C-915D-FAD5D9EB6772}" srcOrd="1" destOrd="0" presId="urn:microsoft.com/office/officeart/2005/8/layout/orgChart1"/>
    <dgm:cxn modelId="{71122917-2518-421C-BD8B-9D77F074DBE7}" type="presOf" srcId="{8362BCE5-F0B9-4EE9-B95D-C8FEB4C27E65}" destId="{6D39A484-0C3B-4F49-B0E2-AD772928C197}" srcOrd="1" destOrd="0" presId="urn:microsoft.com/office/officeart/2005/8/layout/orgChart1"/>
    <dgm:cxn modelId="{E2BD8A72-ED7D-43BD-8D74-904F1883D923}" type="presOf" srcId="{8ACFFC8E-0476-401F-BC5B-930CB6454512}" destId="{4DEF6D1B-41BE-4176-A534-242272C947BD}" srcOrd="0" destOrd="0" presId="urn:microsoft.com/office/officeart/2005/8/layout/orgChart1"/>
    <dgm:cxn modelId="{E9EA025D-B820-405E-81BB-774E09375DFA}" srcId="{2BF0EA4C-0DF5-4FAD-8B47-1CE58CA08056}" destId="{8362BCE5-F0B9-4EE9-B95D-C8FEB4C27E65}" srcOrd="1" destOrd="0" parTransId="{4E8E7C55-5D35-46CC-A790-B0AA6679A593}" sibTransId="{B1BD5561-727F-4745-8023-803AA6C55F1F}"/>
    <dgm:cxn modelId="{59771B65-D59D-4D84-A6F6-A55356A0B4D9}" type="presOf" srcId="{B426128E-575C-43BC-80D3-62D1580B8E38}" destId="{5D423136-12D3-46E8-A813-4D0ECBCE9986}" srcOrd="0" destOrd="0" presId="urn:microsoft.com/office/officeart/2005/8/layout/orgChart1"/>
    <dgm:cxn modelId="{2467D3CD-9100-428D-B837-2D6BD5AAC6CC}" type="presOf" srcId="{BB606B46-5378-4951-9F9C-CE8D00E44178}" destId="{327BDFDB-35A5-426D-9FF4-14F518756C80}" srcOrd="1" destOrd="0" presId="urn:microsoft.com/office/officeart/2005/8/layout/orgChart1"/>
    <dgm:cxn modelId="{F5A07DE7-BBA3-4B15-B6C4-9276C8349D70}" type="presOf" srcId="{26D1CC9D-F7C0-4D9D-8BCF-7A98FD29BC9C}" destId="{6C93DE90-6770-474D-8E15-7D8576425B5B}" srcOrd="0" destOrd="0" presId="urn:microsoft.com/office/officeart/2005/8/layout/orgChart1"/>
    <dgm:cxn modelId="{A63BDBAA-BCAC-40E4-B409-09278E6F210C}" type="presOf" srcId="{9FA71166-9046-42F5-AE37-ABD9E385B995}" destId="{9D1CBCEE-54A6-4F57-99E9-359214625A51}" srcOrd="0" destOrd="0" presId="urn:microsoft.com/office/officeart/2005/8/layout/orgChart1"/>
    <dgm:cxn modelId="{6FE7C940-61E6-4709-BAC6-1580FFDAE634}" type="presOf" srcId="{2F68948F-48E2-437A-A545-3D126B7035ED}" destId="{90C81D01-8D29-49B2-9EF8-CA738C7DD5B4}" srcOrd="1" destOrd="0" presId="urn:microsoft.com/office/officeart/2005/8/layout/orgChart1"/>
    <dgm:cxn modelId="{E7D48797-B301-4E42-B1BF-EC5ACB1EC123}" srcId="{4067B86E-CF23-41E3-ACD8-D145AB9C04D8}" destId="{048A882C-1D4A-4D0E-AA24-CBE46E1E819D}" srcOrd="1" destOrd="0" parTransId="{7C9F06C7-4F9B-47E0-9F22-404547956CD5}" sibTransId="{DCC5ABAE-079F-4623-88C2-9C3A54A6A9D2}"/>
    <dgm:cxn modelId="{42EDFEDF-AC79-414E-BF51-381E93A48AB1}" type="presOf" srcId="{048A882C-1D4A-4D0E-AA24-CBE46E1E819D}" destId="{90F2A5D2-D9D0-4729-B09E-9F40E823C166}" srcOrd="1" destOrd="0" presId="urn:microsoft.com/office/officeart/2005/8/layout/orgChart1"/>
    <dgm:cxn modelId="{CDCE8587-7CCC-45DF-B1B3-6199303D5BF4}" type="presOf" srcId="{BFA3B6F4-FD65-4CED-83C5-84008D5EFEF4}" destId="{42110623-0222-4A9B-BF3F-AD214ABC4D4B}" srcOrd="0" destOrd="0" presId="urn:microsoft.com/office/officeart/2005/8/layout/orgChart1"/>
    <dgm:cxn modelId="{F640884B-8DF9-4C6F-AA89-748B9FAAE241}" type="presOf" srcId="{F70BEE7A-E1E7-4E87-A355-0F87EEC68086}" destId="{F231DBEB-EBD1-4565-816B-EE6A85BA74F2}" srcOrd="0" destOrd="0" presId="urn:microsoft.com/office/officeart/2005/8/layout/orgChart1"/>
    <dgm:cxn modelId="{33896ECD-F728-4F44-A885-9383ED81AF05}" srcId="{26D1CC9D-F7C0-4D9D-8BCF-7A98FD29BC9C}" destId="{BC87547F-6B0D-43BF-832C-A0A6ACE2C6FB}" srcOrd="2" destOrd="0" parTransId="{00F126AE-871F-4CC7-AA7E-C9E0B3D4D119}" sibTransId="{B7C95B4F-4A71-4154-BE95-814EBD45ED29}"/>
    <dgm:cxn modelId="{9E29DC15-7F23-4DBD-8C10-1BC723121C2D}" type="presParOf" srcId="{3D49AC8E-AA68-4BA8-95DD-A30DBA9EF3F4}" destId="{A91EDA4F-8617-4485-99EE-88E7D5CF0F72}" srcOrd="0" destOrd="0" presId="urn:microsoft.com/office/officeart/2005/8/layout/orgChart1"/>
    <dgm:cxn modelId="{2AC4E9EA-EB02-4867-9D90-7D97E38BA8F4}" type="presParOf" srcId="{A91EDA4F-8617-4485-99EE-88E7D5CF0F72}" destId="{5C672F7D-436D-4EDE-B71E-12B39E9615A4}" srcOrd="0" destOrd="0" presId="urn:microsoft.com/office/officeart/2005/8/layout/orgChart1"/>
    <dgm:cxn modelId="{CBDC51C6-D769-475A-96B9-7528430A7358}" type="presParOf" srcId="{5C672F7D-436D-4EDE-B71E-12B39E9615A4}" destId="{22CCA959-33E7-41F7-B3E5-D11D15F83753}" srcOrd="0" destOrd="0" presId="urn:microsoft.com/office/officeart/2005/8/layout/orgChart1"/>
    <dgm:cxn modelId="{E1B50E68-6839-47AB-8536-01E2FC3A29EA}" type="presParOf" srcId="{5C672F7D-436D-4EDE-B71E-12B39E9615A4}" destId="{7B42A514-BDD1-4463-90D4-70499147E320}" srcOrd="1" destOrd="0" presId="urn:microsoft.com/office/officeart/2005/8/layout/orgChart1"/>
    <dgm:cxn modelId="{8841B41A-F5E7-4E7E-A91C-B593A7EA84B0}" type="presParOf" srcId="{A91EDA4F-8617-4485-99EE-88E7D5CF0F72}" destId="{AF0043AD-1A69-4F14-8E14-819BFC191612}" srcOrd="1" destOrd="0" presId="urn:microsoft.com/office/officeart/2005/8/layout/orgChart1"/>
    <dgm:cxn modelId="{49337602-2E9E-4E69-A980-8E7F06BCB0BF}" type="presParOf" srcId="{A91EDA4F-8617-4485-99EE-88E7D5CF0F72}" destId="{1277EE00-A4ED-40DC-91C8-BE975FA9D0E7}" srcOrd="2" destOrd="0" presId="urn:microsoft.com/office/officeart/2005/8/layout/orgChart1"/>
    <dgm:cxn modelId="{83D8BD05-6255-49FA-92BC-B4898F582DA1}" type="presParOf" srcId="{3D49AC8E-AA68-4BA8-95DD-A30DBA9EF3F4}" destId="{5575C3F0-F291-44F1-8BD2-A6D5C8C12CBA}" srcOrd="1" destOrd="0" presId="urn:microsoft.com/office/officeart/2005/8/layout/orgChart1"/>
    <dgm:cxn modelId="{AA808640-E6EE-46CA-8ADF-426A3B6C9F7F}" type="presParOf" srcId="{5575C3F0-F291-44F1-8BD2-A6D5C8C12CBA}" destId="{ED03CC8A-A7A2-4465-9990-04B15D79EBB3}" srcOrd="0" destOrd="0" presId="urn:microsoft.com/office/officeart/2005/8/layout/orgChart1"/>
    <dgm:cxn modelId="{A2D351B8-AE93-45CE-9EE0-E4A1FA40153E}" type="presParOf" srcId="{ED03CC8A-A7A2-4465-9990-04B15D79EBB3}" destId="{77CBEA85-E2C6-4BF4-955C-4B224C942423}" srcOrd="0" destOrd="0" presId="urn:microsoft.com/office/officeart/2005/8/layout/orgChart1"/>
    <dgm:cxn modelId="{BAD64B55-53C1-47F0-842E-061A9A7F3C2E}" type="presParOf" srcId="{ED03CC8A-A7A2-4465-9990-04B15D79EBB3}" destId="{735C13C7-C8FA-4B71-A35C-EE26EAFB4A0A}" srcOrd="1" destOrd="0" presId="urn:microsoft.com/office/officeart/2005/8/layout/orgChart1"/>
    <dgm:cxn modelId="{D30314F9-FCF9-4CFA-B6BB-BB952255BC28}" type="presParOf" srcId="{5575C3F0-F291-44F1-8BD2-A6D5C8C12CBA}" destId="{080C8469-A24A-48E8-983D-C86181222EBF}" srcOrd="1" destOrd="0" presId="urn:microsoft.com/office/officeart/2005/8/layout/orgChart1"/>
    <dgm:cxn modelId="{827E018F-39EF-4F94-BA80-892CDF0FF4FE}" type="presParOf" srcId="{080C8469-A24A-48E8-983D-C86181222EBF}" destId="{CE75C7D8-5C82-40CB-963A-70CE45E404C0}" srcOrd="0" destOrd="0" presId="urn:microsoft.com/office/officeart/2005/8/layout/orgChart1"/>
    <dgm:cxn modelId="{8F3A581E-9B26-46FC-A490-EB518CF34E7B}" type="presParOf" srcId="{080C8469-A24A-48E8-983D-C86181222EBF}" destId="{AE7BA157-2D49-479E-8CAA-A712E14CBA22}" srcOrd="1" destOrd="0" presId="urn:microsoft.com/office/officeart/2005/8/layout/orgChart1"/>
    <dgm:cxn modelId="{30CE7D2F-FCE5-443B-8FE1-E5E0B95928C1}" type="presParOf" srcId="{AE7BA157-2D49-479E-8CAA-A712E14CBA22}" destId="{8AC4766F-02E4-45F4-963C-75F51C423411}" srcOrd="0" destOrd="0" presId="urn:microsoft.com/office/officeart/2005/8/layout/orgChart1"/>
    <dgm:cxn modelId="{9EB05E85-6E25-4305-8609-F57F050C5D48}" type="presParOf" srcId="{8AC4766F-02E4-45F4-963C-75F51C423411}" destId="{A5653E26-47C6-486B-A485-11F951FA5EEE}" srcOrd="0" destOrd="0" presId="urn:microsoft.com/office/officeart/2005/8/layout/orgChart1"/>
    <dgm:cxn modelId="{E9B428A9-2A55-4AF2-8CA8-700506638529}" type="presParOf" srcId="{8AC4766F-02E4-45F4-963C-75F51C423411}" destId="{F7A318C5-53B4-4CBF-99FD-4BC02A1D2DC2}" srcOrd="1" destOrd="0" presId="urn:microsoft.com/office/officeart/2005/8/layout/orgChart1"/>
    <dgm:cxn modelId="{C6DC7F11-B985-4127-8C5F-72FDE70E3389}" type="presParOf" srcId="{AE7BA157-2D49-479E-8CAA-A712E14CBA22}" destId="{85326822-7D9E-4BC8-B104-64676C239516}" srcOrd="1" destOrd="0" presId="urn:microsoft.com/office/officeart/2005/8/layout/orgChart1"/>
    <dgm:cxn modelId="{CEEBD9F5-A9CC-46B0-BF51-BBBD36F45A94}" type="presParOf" srcId="{AE7BA157-2D49-479E-8CAA-A712E14CBA22}" destId="{8DAC5828-F4D4-458B-BFF2-BF5C693AFC6E}" srcOrd="2" destOrd="0" presId="urn:microsoft.com/office/officeart/2005/8/layout/orgChart1"/>
    <dgm:cxn modelId="{CE24831E-EC94-45C6-A276-D2851225CB5D}" type="presParOf" srcId="{080C8469-A24A-48E8-983D-C86181222EBF}" destId="{E4027F31-1FA1-4718-BDD0-FE654FE8A7E1}" srcOrd="2" destOrd="0" presId="urn:microsoft.com/office/officeart/2005/8/layout/orgChart1"/>
    <dgm:cxn modelId="{9B900032-9D44-465E-B4AB-DCAA8A1C1414}" type="presParOf" srcId="{080C8469-A24A-48E8-983D-C86181222EBF}" destId="{717D4DA0-67BF-451D-8632-B3CEC1F89092}" srcOrd="3" destOrd="0" presId="urn:microsoft.com/office/officeart/2005/8/layout/orgChart1"/>
    <dgm:cxn modelId="{9FD7FA45-6143-471C-A041-5EE8184BAB2F}" type="presParOf" srcId="{717D4DA0-67BF-451D-8632-B3CEC1F89092}" destId="{5CD8F12F-04E4-487A-AC4B-B712B78E7E81}" srcOrd="0" destOrd="0" presId="urn:microsoft.com/office/officeart/2005/8/layout/orgChart1"/>
    <dgm:cxn modelId="{DF17F870-45B5-4038-9546-F1EE1A3BDAFC}" type="presParOf" srcId="{5CD8F12F-04E4-487A-AC4B-B712B78E7E81}" destId="{76CB3EAB-DA6E-4F78-BC67-2945D842A33D}" srcOrd="0" destOrd="0" presId="urn:microsoft.com/office/officeart/2005/8/layout/orgChart1"/>
    <dgm:cxn modelId="{31AF14A4-FDB4-411F-88EF-623E3EEA37C0}" type="presParOf" srcId="{5CD8F12F-04E4-487A-AC4B-B712B78E7E81}" destId="{6D39A484-0C3B-4F49-B0E2-AD772928C197}" srcOrd="1" destOrd="0" presId="urn:microsoft.com/office/officeart/2005/8/layout/orgChart1"/>
    <dgm:cxn modelId="{EC6A6325-CE58-4088-B846-70A283C54175}" type="presParOf" srcId="{717D4DA0-67BF-451D-8632-B3CEC1F89092}" destId="{D18E819F-43D0-4A10-AD17-40524E87C557}" srcOrd="1" destOrd="0" presId="urn:microsoft.com/office/officeart/2005/8/layout/orgChart1"/>
    <dgm:cxn modelId="{73722860-567A-425F-929E-EA695E337D3F}" type="presParOf" srcId="{717D4DA0-67BF-451D-8632-B3CEC1F89092}" destId="{E5E3C9D8-CFF4-46A2-9BFE-E86CCC9DF31A}" srcOrd="2" destOrd="0" presId="urn:microsoft.com/office/officeart/2005/8/layout/orgChart1"/>
    <dgm:cxn modelId="{EDE5B537-9471-4C55-ABFC-7561A620839C}" type="presParOf" srcId="{080C8469-A24A-48E8-983D-C86181222EBF}" destId="{1D3AADBE-45F9-461B-A3DD-D086483B4210}" srcOrd="4" destOrd="0" presId="urn:microsoft.com/office/officeart/2005/8/layout/orgChart1"/>
    <dgm:cxn modelId="{D5893587-66BA-49B0-9381-3AB439E62FF8}" type="presParOf" srcId="{080C8469-A24A-48E8-983D-C86181222EBF}" destId="{F0F5F8EC-4748-41CE-9FE8-C31850D7FFB3}" srcOrd="5" destOrd="0" presId="urn:microsoft.com/office/officeart/2005/8/layout/orgChart1"/>
    <dgm:cxn modelId="{24B1BBEE-4492-4A7D-8BCD-41E419181217}" type="presParOf" srcId="{F0F5F8EC-4748-41CE-9FE8-C31850D7FFB3}" destId="{5B05FD38-C7CA-4FF3-B472-853C640A550A}" srcOrd="0" destOrd="0" presId="urn:microsoft.com/office/officeart/2005/8/layout/orgChart1"/>
    <dgm:cxn modelId="{7887EEE0-D93B-4304-AF52-699874884D54}" type="presParOf" srcId="{5B05FD38-C7CA-4FF3-B472-853C640A550A}" destId="{535D1937-2001-4EDE-8460-AD6B6AEFB6AF}" srcOrd="0" destOrd="0" presId="urn:microsoft.com/office/officeart/2005/8/layout/orgChart1"/>
    <dgm:cxn modelId="{5BBEE727-AB43-4E02-B675-294BE8DFCC7B}" type="presParOf" srcId="{5B05FD38-C7CA-4FF3-B472-853C640A550A}" destId="{327BDFDB-35A5-426D-9FF4-14F518756C80}" srcOrd="1" destOrd="0" presId="urn:microsoft.com/office/officeart/2005/8/layout/orgChart1"/>
    <dgm:cxn modelId="{1880DBE0-D747-45FD-AC6D-54A7D09E8525}" type="presParOf" srcId="{F0F5F8EC-4748-41CE-9FE8-C31850D7FFB3}" destId="{38701ED9-5398-4490-8EB1-A8BC41A8A46C}" srcOrd="1" destOrd="0" presId="urn:microsoft.com/office/officeart/2005/8/layout/orgChart1"/>
    <dgm:cxn modelId="{72B7F343-1CA7-4D8E-8F55-D7F5C2250E7E}" type="presParOf" srcId="{38701ED9-5398-4490-8EB1-A8BC41A8A46C}" destId="{AB46CFA9-7395-4338-87D9-45F678D9B9A6}" srcOrd="0" destOrd="0" presId="urn:microsoft.com/office/officeart/2005/8/layout/orgChart1"/>
    <dgm:cxn modelId="{7B0184AF-21F8-4CBB-A947-0735B613D4CC}" type="presParOf" srcId="{38701ED9-5398-4490-8EB1-A8BC41A8A46C}" destId="{70412ED2-B6E7-4E4E-B309-87C7E6702920}" srcOrd="1" destOrd="0" presId="urn:microsoft.com/office/officeart/2005/8/layout/orgChart1"/>
    <dgm:cxn modelId="{F45F26A5-9714-4973-A249-B885911D0A58}" type="presParOf" srcId="{70412ED2-B6E7-4E4E-B309-87C7E6702920}" destId="{5B599211-74A8-4311-BA49-AFA0E0F64E41}" srcOrd="0" destOrd="0" presId="urn:microsoft.com/office/officeart/2005/8/layout/orgChart1"/>
    <dgm:cxn modelId="{81BE9A5E-26B2-4012-BE17-5CEDEE43F917}" type="presParOf" srcId="{5B599211-74A8-4311-BA49-AFA0E0F64E41}" destId="{42110623-0222-4A9B-BF3F-AD214ABC4D4B}" srcOrd="0" destOrd="0" presId="urn:microsoft.com/office/officeart/2005/8/layout/orgChart1"/>
    <dgm:cxn modelId="{D79767F3-3443-40AA-9D4A-BCE5B53E1555}" type="presParOf" srcId="{5B599211-74A8-4311-BA49-AFA0E0F64E41}" destId="{252AD464-17AC-4E2F-A27A-43225E30491F}" srcOrd="1" destOrd="0" presId="urn:microsoft.com/office/officeart/2005/8/layout/orgChart1"/>
    <dgm:cxn modelId="{1BC24B24-D2B7-4925-AF27-085D2FB818A4}" type="presParOf" srcId="{70412ED2-B6E7-4E4E-B309-87C7E6702920}" destId="{EA55F2AC-1640-4B3C-9F8A-914D1260190E}" srcOrd="1" destOrd="0" presId="urn:microsoft.com/office/officeart/2005/8/layout/orgChart1"/>
    <dgm:cxn modelId="{5CAE6CA7-F679-46AE-9AC2-ED851EC62E33}" type="presParOf" srcId="{70412ED2-B6E7-4E4E-B309-87C7E6702920}" destId="{4149EEE9-A329-4C0E-9B24-53CCD9827CDC}" srcOrd="2" destOrd="0" presId="urn:microsoft.com/office/officeart/2005/8/layout/orgChart1"/>
    <dgm:cxn modelId="{FF0C0971-A549-4855-B3FE-878607D4FCE1}" type="presParOf" srcId="{38701ED9-5398-4490-8EB1-A8BC41A8A46C}" destId="{3A910F5C-4737-40FE-9A9E-04BF091B2AD0}" srcOrd="2" destOrd="0" presId="urn:microsoft.com/office/officeart/2005/8/layout/orgChart1"/>
    <dgm:cxn modelId="{97C52B76-F860-47E8-A452-87D50C604348}" type="presParOf" srcId="{38701ED9-5398-4490-8EB1-A8BC41A8A46C}" destId="{FE62EF6D-BD65-4581-9C9E-AE3DE33992CD}" srcOrd="3" destOrd="0" presId="urn:microsoft.com/office/officeart/2005/8/layout/orgChart1"/>
    <dgm:cxn modelId="{6C68A399-DAF7-4EE0-8884-5B0B9E2B1286}" type="presParOf" srcId="{FE62EF6D-BD65-4581-9C9E-AE3DE33992CD}" destId="{3CDBED92-F02B-4A52-9E21-83FAC18B97B0}" srcOrd="0" destOrd="0" presId="urn:microsoft.com/office/officeart/2005/8/layout/orgChart1"/>
    <dgm:cxn modelId="{862BBDE2-90BF-44FD-B44D-FF46718C502B}" type="presParOf" srcId="{3CDBED92-F02B-4A52-9E21-83FAC18B97B0}" destId="{F364F522-1E21-4CCA-8C1E-933EF1606BA9}" srcOrd="0" destOrd="0" presId="urn:microsoft.com/office/officeart/2005/8/layout/orgChart1"/>
    <dgm:cxn modelId="{77910940-2495-4429-8219-56BFCAE71E9C}" type="presParOf" srcId="{3CDBED92-F02B-4A52-9E21-83FAC18B97B0}" destId="{FF983C95-6E3B-416D-8376-26D873B2E481}" srcOrd="1" destOrd="0" presId="urn:microsoft.com/office/officeart/2005/8/layout/orgChart1"/>
    <dgm:cxn modelId="{C9A366A4-2F3F-4526-A324-2186D78ABA6A}" type="presParOf" srcId="{FE62EF6D-BD65-4581-9C9E-AE3DE33992CD}" destId="{E4FF298C-C7C4-4E32-9BDD-1AF5875C83B1}" srcOrd="1" destOrd="0" presId="urn:microsoft.com/office/officeart/2005/8/layout/orgChart1"/>
    <dgm:cxn modelId="{925D210B-9E49-4822-83CD-122ACF950D77}" type="presParOf" srcId="{E4FF298C-C7C4-4E32-9BDD-1AF5875C83B1}" destId="{A5AF7D71-9382-4964-A0BA-7EE69EB6ADE6}" srcOrd="0" destOrd="0" presId="urn:microsoft.com/office/officeart/2005/8/layout/orgChart1"/>
    <dgm:cxn modelId="{185C1C3B-0F83-49E2-B2CF-6184A7C6F1E5}" type="presParOf" srcId="{E4FF298C-C7C4-4E32-9BDD-1AF5875C83B1}" destId="{D283372C-B2F4-40E9-AC2D-9F2C94C06086}" srcOrd="1" destOrd="0" presId="urn:microsoft.com/office/officeart/2005/8/layout/orgChart1"/>
    <dgm:cxn modelId="{65D9BC90-C830-4203-BE0B-508D2C34A482}" type="presParOf" srcId="{D283372C-B2F4-40E9-AC2D-9F2C94C06086}" destId="{CA517EC9-567E-4B3F-AE38-100460095AD0}" srcOrd="0" destOrd="0" presId="urn:microsoft.com/office/officeart/2005/8/layout/orgChart1"/>
    <dgm:cxn modelId="{2A88ED0F-3D89-4F5E-A51C-F7DB82CCE9FC}" type="presParOf" srcId="{CA517EC9-567E-4B3F-AE38-100460095AD0}" destId="{04D548F5-8F5D-4862-BE6C-B77F4697906E}" srcOrd="0" destOrd="0" presId="urn:microsoft.com/office/officeart/2005/8/layout/orgChart1"/>
    <dgm:cxn modelId="{6C166110-655B-45D0-AC80-C888A5DC24AE}" type="presParOf" srcId="{CA517EC9-567E-4B3F-AE38-100460095AD0}" destId="{7DCF9C06-FC0D-4384-B2D7-B7576A511B18}" srcOrd="1" destOrd="0" presId="urn:microsoft.com/office/officeart/2005/8/layout/orgChart1"/>
    <dgm:cxn modelId="{4546A7FA-D82C-4D5A-BD40-E166F5137988}" type="presParOf" srcId="{D283372C-B2F4-40E9-AC2D-9F2C94C06086}" destId="{6D887E44-BEBD-4863-BCD0-DC0A2EDA2F7C}" srcOrd="1" destOrd="0" presId="urn:microsoft.com/office/officeart/2005/8/layout/orgChart1"/>
    <dgm:cxn modelId="{474F276B-69E1-4913-8FF8-7A55BFEBF7CA}" type="presParOf" srcId="{D283372C-B2F4-40E9-AC2D-9F2C94C06086}" destId="{89E8FA77-A196-47C4-80D5-B454D38EAF49}" srcOrd="2" destOrd="0" presId="urn:microsoft.com/office/officeart/2005/8/layout/orgChart1"/>
    <dgm:cxn modelId="{5752DC93-A064-4089-8298-4E463AE853DA}" type="presParOf" srcId="{E4FF298C-C7C4-4E32-9BDD-1AF5875C83B1}" destId="{3C6088DC-7AF0-4420-A3F7-29D0D33AD3DE}" srcOrd="2" destOrd="0" presId="urn:microsoft.com/office/officeart/2005/8/layout/orgChart1"/>
    <dgm:cxn modelId="{4A040248-B24F-4E36-8FCE-1E09A756DBE0}" type="presParOf" srcId="{E4FF298C-C7C4-4E32-9BDD-1AF5875C83B1}" destId="{274AD8C1-9710-4CB5-AC77-60B63619978E}" srcOrd="3" destOrd="0" presId="urn:microsoft.com/office/officeart/2005/8/layout/orgChart1"/>
    <dgm:cxn modelId="{E6FEAA13-B1EC-45AA-906C-39413E6F830E}" type="presParOf" srcId="{274AD8C1-9710-4CB5-AC77-60B63619978E}" destId="{98D40C90-7491-4AA2-8030-1CAE7148A089}" srcOrd="0" destOrd="0" presId="urn:microsoft.com/office/officeart/2005/8/layout/orgChart1"/>
    <dgm:cxn modelId="{87F62450-7E5E-4ED1-9226-4640B4F808EE}" type="presParOf" srcId="{98D40C90-7491-4AA2-8030-1CAE7148A089}" destId="{53CA4DE8-3C0E-4469-891B-35BB590386AD}" srcOrd="0" destOrd="0" presId="urn:microsoft.com/office/officeart/2005/8/layout/orgChart1"/>
    <dgm:cxn modelId="{8B422458-D9BC-4CE2-9E54-A4398C01D8CD}" type="presParOf" srcId="{98D40C90-7491-4AA2-8030-1CAE7148A089}" destId="{B8CB274C-6F57-40E6-B333-406DE6D14DB0}" srcOrd="1" destOrd="0" presId="urn:microsoft.com/office/officeart/2005/8/layout/orgChart1"/>
    <dgm:cxn modelId="{CAD2FB41-99DC-4BF5-A6DB-8195C0535649}" type="presParOf" srcId="{274AD8C1-9710-4CB5-AC77-60B63619978E}" destId="{02AFCD7D-F777-405D-AD68-5E56C61AF4B6}" srcOrd="1" destOrd="0" presId="urn:microsoft.com/office/officeart/2005/8/layout/orgChart1"/>
    <dgm:cxn modelId="{36177809-681B-406D-A2A6-7CD3BB9D7ABE}" type="presParOf" srcId="{274AD8C1-9710-4CB5-AC77-60B63619978E}" destId="{0EE10035-7C4F-4C15-9F70-733E5184C226}" srcOrd="2" destOrd="0" presId="urn:microsoft.com/office/officeart/2005/8/layout/orgChart1"/>
    <dgm:cxn modelId="{169D51A0-050E-4D07-9770-DF404D258BEB}" type="presParOf" srcId="{E4FF298C-C7C4-4E32-9BDD-1AF5875C83B1}" destId="{7D4681D1-A0DD-407F-B33E-53305FA611BC}" srcOrd="4" destOrd="0" presId="urn:microsoft.com/office/officeart/2005/8/layout/orgChart1"/>
    <dgm:cxn modelId="{1DF42AE4-0F5B-4A85-B194-2BB5C0B719F7}" type="presParOf" srcId="{E4FF298C-C7C4-4E32-9BDD-1AF5875C83B1}" destId="{4785E80C-5231-4A1C-B357-D17374EAB695}" srcOrd="5" destOrd="0" presId="urn:microsoft.com/office/officeart/2005/8/layout/orgChart1"/>
    <dgm:cxn modelId="{231597E2-26BF-47CD-8D98-AB44153618CF}" type="presParOf" srcId="{4785E80C-5231-4A1C-B357-D17374EAB695}" destId="{6071BD87-4A3B-4D77-BEAF-A02F1BEF7994}" srcOrd="0" destOrd="0" presId="urn:microsoft.com/office/officeart/2005/8/layout/orgChart1"/>
    <dgm:cxn modelId="{F09AC73E-FB02-46DC-9CD4-47CE424EF61A}" type="presParOf" srcId="{6071BD87-4A3B-4D77-BEAF-A02F1BEF7994}" destId="{D2E00031-1688-44F7-91E8-DBCFCB0A953E}" srcOrd="0" destOrd="0" presId="urn:microsoft.com/office/officeart/2005/8/layout/orgChart1"/>
    <dgm:cxn modelId="{210A0354-317E-4908-8DF4-E606689470D8}" type="presParOf" srcId="{6071BD87-4A3B-4D77-BEAF-A02F1BEF7994}" destId="{B82E8EE6-AB03-48D2-A503-0F42D37CF544}" srcOrd="1" destOrd="0" presId="urn:microsoft.com/office/officeart/2005/8/layout/orgChart1"/>
    <dgm:cxn modelId="{7265A80E-51B8-4E9F-B665-1C617C142E30}" type="presParOf" srcId="{4785E80C-5231-4A1C-B357-D17374EAB695}" destId="{4406C51F-DDE0-43B1-B816-2DF89F25EA9C}" srcOrd="1" destOrd="0" presId="urn:microsoft.com/office/officeart/2005/8/layout/orgChart1"/>
    <dgm:cxn modelId="{B5AC597D-5A5C-416B-B541-4FB6ABFEB394}" type="presParOf" srcId="{4785E80C-5231-4A1C-B357-D17374EAB695}" destId="{3CD04278-1BFE-4470-A9E6-24FEB1727024}" srcOrd="2" destOrd="0" presId="urn:microsoft.com/office/officeart/2005/8/layout/orgChart1"/>
    <dgm:cxn modelId="{387D7257-C53A-4D19-B7FB-BDC693E4267B}" type="presParOf" srcId="{FE62EF6D-BD65-4581-9C9E-AE3DE33992CD}" destId="{94E7F548-DC73-4BD1-9590-881916C6CEB7}" srcOrd="2" destOrd="0" presId="urn:microsoft.com/office/officeart/2005/8/layout/orgChart1"/>
    <dgm:cxn modelId="{437778DD-C7C6-447E-93F3-E11495AB6486}" type="presParOf" srcId="{38701ED9-5398-4490-8EB1-A8BC41A8A46C}" destId="{F78B453D-619A-40AE-8453-94D07106295F}" srcOrd="4" destOrd="0" presId="urn:microsoft.com/office/officeart/2005/8/layout/orgChart1"/>
    <dgm:cxn modelId="{67C04D0E-A9C5-4A5A-B251-C67A983FEFD9}" type="presParOf" srcId="{38701ED9-5398-4490-8EB1-A8BC41A8A46C}" destId="{37DD9883-106A-4219-85AE-26A90B566A10}" srcOrd="5" destOrd="0" presId="urn:microsoft.com/office/officeart/2005/8/layout/orgChart1"/>
    <dgm:cxn modelId="{BA4B2B6C-1626-4D89-AA57-03E7E4AFC4A7}" type="presParOf" srcId="{37DD9883-106A-4219-85AE-26A90B566A10}" destId="{F00719A2-C45A-46EE-8D42-AE5AB10A8D28}" srcOrd="0" destOrd="0" presId="urn:microsoft.com/office/officeart/2005/8/layout/orgChart1"/>
    <dgm:cxn modelId="{8057AB7A-6624-4CE1-A706-D5DFC613702E}" type="presParOf" srcId="{F00719A2-C45A-46EE-8D42-AE5AB10A8D28}" destId="{9D1CBCEE-54A6-4F57-99E9-359214625A51}" srcOrd="0" destOrd="0" presId="urn:microsoft.com/office/officeart/2005/8/layout/orgChart1"/>
    <dgm:cxn modelId="{D4FE0DF4-ED87-4EF6-B1B5-4A9BA3D2B21C}" type="presParOf" srcId="{F00719A2-C45A-46EE-8D42-AE5AB10A8D28}" destId="{C5B451F9-5E3A-40FB-B260-C592B539870D}" srcOrd="1" destOrd="0" presId="urn:microsoft.com/office/officeart/2005/8/layout/orgChart1"/>
    <dgm:cxn modelId="{59CEA9D2-1E46-4E25-B4F3-FD517001DD63}" type="presParOf" srcId="{37DD9883-106A-4219-85AE-26A90B566A10}" destId="{6695BDA7-E643-4887-AF4A-19D96C7B084F}" srcOrd="1" destOrd="0" presId="urn:microsoft.com/office/officeart/2005/8/layout/orgChart1"/>
    <dgm:cxn modelId="{20EA1DB2-62ED-4279-AE94-E524F0168443}" type="presParOf" srcId="{37DD9883-106A-4219-85AE-26A90B566A10}" destId="{8A9D0AB8-AC5D-4FEB-9AEC-058CEA12FE9F}" srcOrd="2" destOrd="0" presId="urn:microsoft.com/office/officeart/2005/8/layout/orgChart1"/>
    <dgm:cxn modelId="{BB59CE21-6BF8-4E39-870D-800B81218727}" type="presParOf" srcId="{F0F5F8EC-4748-41CE-9FE8-C31850D7FFB3}" destId="{BF6F6578-A926-4E5F-952E-EA874B46EB8F}" srcOrd="2" destOrd="0" presId="urn:microsoft.com/office/officeart/2005/8/layout/orgChart1"/>
    <dgm:cxn modelId="{67BF7448-2E86-45FA-B8AB-914DC6115186}" type="presParOf" srcId="{5575C3F0-F291-44F1-8BD2-A6D5C8C12CBA}" destId="{A1790B64-082B-40D8-9471-19605E4DCEEA}" srcOrd="2" destOrd="0" presId="urn:microsoft.com/office/officeart/2005/8/layout/orgChart1"/>
    <dgm:cxn modelId="{22667830-1EDE-4588-A2A8-6A52752F3B73}" type="presParOf" srcId="{3D49AC8E-AA68-4BA8-95DD-A30DBA9EF3F4}" destId="{AAFD0F05-E8DD-453F-AAFF-F596A576122A}" srcOrd="2" destOrd="0" presId="urn:microsoft.com/office/officeart/2005/8/layout/orgChart1"/>
    <dgm:cxn modelId="{E72956B2-CF8D-4F2D-8895-3603F7A80D88}" type="presParOf" srcId="{AAFD0F05-E8DD-453F-AAFF-F596A576122A}" destId="{3940F204-2F8A-44CC-A1CA-759B798BBC06}" srcOrd="0" destOrd="0" presId="urn:microsoft.com/office/officeart/2005/8/layout/orgChart1"/>
    <dgm:cxn modelId="{3249E71A-EA8E-4AAC-A3D2-776758CD8508}" type="presParOf" srcId="{3940F204-2F8A-44CC-A1CA-759B798BBC06}" destId="{D0CBBE10-39FE-47D2-84F8-7DC54D0227D4}" srcOrd="0" destOrd="0" presId="urn:microsoft.com/office/officeart/2005/8/layout/orgChart1"/>
    <dgm:cxn modelId="{F2B38F26-CDDD-454C-8CF2-C3A180419BF3}" type="presParOf" srcId="{3940F204-2F8A-44CC-A1CA-759B798BBC06}" destId="{D23987B5-5C30-4503-8F2D-514907CC42AB}" srcOrd="1" destOrd="0" presId="urn:microsoft.com/office/officeart/2005/8/layout/orgChart1"/>
    <dgm:cxn modelId="{BC1BD304-6651-4FD7-93AF-44BE17F5D60A}" type="presParOf" srcId="{AAFD0F05-E8DD-453F-AAFF-F596A576122A}" destId="{7F3E10A1-74F8-4DEE-9C41-3C36625E59BC}" srcOrd="1" destOrd="0" presId="urn:microsoft.com/office/officeart/2005/8/layout/orgChart1"/>
    <dgm:cxn modelId="{42EF6B1E-6FF9-4673-821F-5C3A991E602A}" type="presParOf" srcId="{AAFD0F05-E8DD-453F-AAFF-F596A576122A}" destId="{CA92041E-DF8F-425A-93F0-8ED46CA5A0AE}" srcOrd="2" destOrd="0" presId="urn:microsoft.com/office/officeart/2005/8/layout/orgChart1"/>
    <dgm:cxn modelId="{9AC42C70-50F2-4BD9-BB85-850DD8E367C6}" type="presParOf" srcId="{3D49AC8E-AA68-4BA8-95DD-A30DBA9EF3F4}" destId="{BC5946DC-C18C-4CCA-B8D1-251373F40A5A}" srcOrd="3" destOrd="0" presId="urn:microsoft.com/office/officeart/2005/8/layout/orgChart1"/>
    <dgm:cxn modelId="{FDD0152E-2D57-4ADF-BD7C-3982D275F5DC}" type="presParOf" srcId="{BC5946DC-C18C-4CCA-B8D1-251373F40A5A}" destId="{E9FFBEB2-EA88-49E1-9DD2-D02A7C411C97}" srcOrd="0" destOrd="0" presId="urn:microsoft.com/office/officeart/2005/8/layout/orgChart1"/>
    <dgm:cxn modelId="{C45F0BC1-4883-42AC-9C02-26D541B2E1BF}" type="presParOf" srcId="{E9FFBEB2-EA88-49E1-9DD2-D02A7C411C97}" destId="{2FF1E8D7-7B58-4B67-93CA-5FF3124ADE65}" srcOrd="0" destOrd="0" presId="urn:microsoft.com/office/officeart/2005/8/layout/orgChart1"/>
    <dgm:cxn modelId="{054F4DCF-8C9F-4C77-847A-3C88613EDBC4}" type="presParOf" srcId="{E9FFBEB2-EA88-49E1-9DD2-D02A7C411C97}" destId="{69AF3CC6-CDDB-4093-95D3-ED561B472354}" srcOrd="1" destOrd="0" presId="urn:microsoft.com/office/officeart/2005/8/layout/orgChart1"/>
    <dgm:cxn modelId="{8D6BAD0C-367B-4767-8D2A-0CC12EAE93D7}" type="presParOf" srcId="{BC5946DC-C18C-4CCA-B8D1-251373F40A5A}" destId="{F098FD4D-3CDF-4914-AF58-0CB8FD122E60}" srcOrd="1" destOrd="0" presId="urn:microsoft.com/office/officeart/2005/8/layout/orgChart1"/>
    <dgm:cxn modelId="{1F17CD0D-C7DD-40B6-9D5E-7E45FC8CDB66}" type="presParOf" srcId="{BC5946DC-C18C-4CCA-B8D1-251373F40A5A}" destId="{EF1453E6-B8F5-415F-8CBE-72F6C72A60E4}" srcOrd="2" destOrd="0" presId="urn:microsoft.com/office/officeart/2005/8/layout/orgChart1"/>
    <dgm:cxn modelId="{D5F57D29-635B-4FC3-92F6-826A81D34AE6}" type="presParOf" srcId="{3D49AC8E-AA68-4BA8-95DD-A30DBA9EF3F4}" destId="{EB14888F-7A34-45D2-AC0C-A4A14F3D4BA3}" srcOrd="4" destOrd="0" presId="urn:microsoft.com/office/officeart/2005/8/layout/orgChart1"/>
    <dgm:cxn modelId="{7352DF34-24D2-4D42-8A7B-4AF45E858D1F}" type="presParOf" srcId="{EB14888F-7A34-45D2-AC0C-A4A14F3D4BA3}" destId="{B0C54BB3-A6FC-4158-AB98-EFF8BA59BA8C}" srcOrd="0" destOrd="0" presId="urn:microsoft.com/office/officeart/2005/8/layout/orgChart1"/>
    <dgm:cxn modelId="{344E30D2-95C9-405F-B55D-A1B4C6D96614}" type="presParOf" srcId="{B0C54BB3-A6FC-4158-AB98-EFF8BA59BA8C}" destId="{8FAF7E96-7431-45A6-B35B-01B9C2449637}" srcOrd="0" destOrd="0" presId="urn:microsoft.com/office/officeart/2005/8/layout/orgChart1"/>
    <dgm:cxn modelId="{1220446B-4147-4821-97B7-932FAB2E1988}" type="presParOf" srcId="{B0C54BB3-A6FC-4158-AB98-EFF8BA59BA8C}" destId="{47745221-1B1E-40AF-9373-929709EC443D}" srcOrd="1" destOrd="0" presId="urn:microsoft.com/office/officeart/2005/8/layout/orgChart1"/>
    <dgm:cxn modelId="{A3E23B07-3BEA-4C72-8BFD-E345B362FCD9}" type="presParOf" srcId="{EB14888F-7A34-45D2-AC0C-A4A14F3D4BA3}" destId="{A9888694-418B-4D1C-8EEA-0B4BF610DC7F}" srcOrd="1" destOrd="0" presId="urn:microsoft.com/office/officeart/2005/8/layout/orgChart1"/>
    <dgm:cxn modelId="{7143810D-F181-47D3-9E32-78D4C5104662}" type="presParOf" srcId="{EB14888F-7A34-45D2-AC0C-A4A14F3D4BA3}" destId="{1CD4F7CF-E31C-4A01-82B6-1D8FD38819AD}" srcOrd="2" destOrd="0" presId="urn:microsoft.com/office/officeart/2005/8/layout/orgChart1"/>
    <dgm:cxn modelId="{35CB39A8-853E-44B2-9E88-28EE800F8FA6}" type="presParOf" srcId="{3D49AC8E-AA68-4BA8-95DD-A30DBA9EF3F4}" destId="{6088CDE4-BF9C-4E44-8BDE-5A9AF954D6FC}" srcOrd="5" destOrd="0" presId="urn:microsoft.com/office/officeart/2005/8/layout/orgChart1"/>
    <dgm:cxn modelId="{14854E62-5510-4775-86B5-45E2FA30450B}" type="presParOf" srcId="{6088CDE4-BF9C-4E44-8BDE-5A9AF954D6FC}" destId="{7FB79AEA-FAAF-4663-B30F-8997CE065FFA}" srcOrd="0" destOrd="0" presId="urn:microsoft.com/office/officeart/2005/8/layout/orgChart1"/>
    <dgm:cxn modelId="{0D653CBA-E391-4A01-BF3B-3EB43667E0D7}" type="presParOf" srcId="{7FB79AEA-FAAF-4663-B30F-8997CE065FFA}" destId="{E7C0D285-4BF9-495B-ADA6-1FCA36201A76}" srcOrd="0" destOrd="0" presId="urn:microsoft.com/office/officeart/2005/8/layout/orgChart1"/>
    <dgm:cxn modelId="{6662C304-1C13-4112-9DF7-CFF477B75543}" type="presParOf" srcId="{7FB79AEA-FAAF-4663-B30F-8997CE065FFA}" destId="{A9F97FFF-D4D7-454D-9DB1-D502C5484BD0}" srcOrd="1" destOrd="0" presId="urn:microsoft.com/office/officeart/2005/8/layout/orgChart1"/>
    <dgm:cxn modelId="{C38AF97A-B377-438B-82CF-865A3C826F42}" type="presParOf" srcId="{6088CDE4-BF9C-4E44-8BDE-5A9AF954D6FC}" destId="{FC75747E-7545-4BA7-96FC-0A8BF0340546}" srcOrd="1" destOrd="0" presId="urn:microsoft.com/office/officeart/2005/8/layout/orgChart1"/>
    <dgm:cxn modelId="{7F604054-F6DA-488E-97D3-E66391B12FEB}" type="presParOf" srcId="{6088CDE4-BF9C-4E44-8BDE-5A9AF954D6FC}" destId="{8F3E8AAC-6BE6-448B-AEC1-F237647E343F}" srcOrd="2" destOrd="0" presId="urn:microsoft.com/office/officeart/2005/8/layout/orgChart1"/>
    <dgm:cxn modelId="{AD25E23C-36E9-4D1E-AF8E-5E2195FC2867}" type="presParOf" srcId="{3D49AC8E-AA68-4BA8-95DD-A30DBA9EF3F4}" destId="{B4649482-57A6-4336-BD65-43011CEF8DD5}" srcOrd="6" destOrd="0" presId="urn:microsoft.com/office/officeart/2005/8/layout/orgChart1"/>
    <dgm:cxn modelId="{AC125AC9-1C16-4B2B-8FC5-50C8646CD789}" type="presParOf" srcId="{B4649482-57A6-4336-BD65-43011CEF8DD5}" destId="{2AB41D44-9099-46AC-A0A2-74DE901A05F9}" srcOrd="0" destOrd="0" presId="urn:microsoft.com/office/officeart/2005/8/layout/orgChart1"/>
    <dgm:cxn modelId="{ED4D3F8A-22DA-4680-993D-2F5E9D9DDF35}" type="presParOf" srcId="{2AB41D44-9099-46AC-A0A2-74DE901A05F9}" destId="{4C23FADA-4697-44BB-9ED6-A43A9B761FF4}" srcOrd="0" destOrd="0" presId="urn:microsoft.com/office/officeart/2005/8/layout/orgChart1"/>
    <dgm:cxn modelId="{643E4821-7215-46FD-AF36-1902C7BDB8E6}" type="presParOf" srcId="{2AB41D44-9099-46AC-A0A2-74DE901A05F9}" destId="{DC1E98B8-E351-42F4-91A7-5F094B5A9C34}" srcOrd="1" destOrd="0" presId="urn:microsoft.com/office/officeart/2005/8/layout/orgChart1"/>
    <dgm:cxn modelId="{C6CF2FFD-BC3E-4266-90A4-B11AD3BFC914}" type="presParOf" srcId="{B4649482-57A6-4336-BD65-43011CEF8DD5}" destId="{DD3D3C52-A2CA-44B3-8334-77DC4B3F66DE}" srcOrd="1" destOrd="0" presId="urn:microsoft.com/office/officeart/2005/8/layout/orgChart1"/>
    <dgm:cxn modelId="{FD5D3154-785E-44B5-A533-CC7E3FDEB4A9}" type="presParOf" srcId="{DD3D3C52-A2CA-44B3-8334-77DC4B3F66DE}" destId="{2B6D806D-09DD-43D9-944F-E847A89684C7}" srcOrd="0" destOrd="0" presId="urn:microsoft.com/office/officeart/2005/8/layout/orgChart1"/>
    <dgm:cxn modelId="{89F0CC19-B524-48AE-81AA-6EEAA1B36932}" type="presParOf" srcId="{DD3D3C52-A2CA-44B3-8334-77DC4B3F66DE}" destId="{B3AB614B-8505-4A5B-B346-678DD174E5E8}" srcOrd="1" destOrd="0" presId="urn:microsoft.com/office/officeart/2005/8/layout/orgChart1"/>
    <dgm:cxn modelId="{4EB96C54-E040-4B51-94C1-453A9BE01B78}" type="presParOf" srcId="{B3AB614B-8505-4A5B-B346-678DD174E5E8}" destId="{0BA2A2DE-137F-4B62-B375-07AE36CDF39F}" srcOrd="0" destOrd="0" presId="urn:microsoft.com/office/officeart/2005/8/layout/orgChart1"/>
    <dgm:cxn modelId="{5ABD8F6B-6139-4664-92D4-6E3D1041BFAE}" type="presParOf" srcId="{0BA2A2DE-137F-4B62-B375-07AE36CDF39F}" destId="{E81D5C02-F8F6-419C-A35F-C86581A1E668}" srcOrd="0" destOrd="0" presId="urn:microsoft.com/office/officeart/2005/8/layout/orgChart1"/>
    <dgm:cxn modelId="{3B1AC9D6-D368-4C4F-9048-C8B29BBE184A}" type="presParOf" srcId="{0BA2A2DE-137F-4B62-B375-07AE36CDF39F}" destId="{0C9E3953-FB19-45A1-8461-6F741CA1C5EE}" srcOrd="1" destOrd="0" presId="urn:microsoft.com/office/officeart/2005/8/layout/orgChart1"/>
    <dgm:cxn modelId="{7DC42BA7-4C81-42DF-9D66-6FEE4B56D977}" type="presParOf" srcId="{B3AB614B-8505-4A5B-B346-678DD174E5E8}" destId="{5581C4B2-98E9-4EDE-99C0-63B93A49148F}" srcOrd="1" destOrd="0" presId="urn:microsoft.com/office/officeart/2005/8/layout/orgChart1"/>
    <dgm:cxn modelId="{29D0691A-776E-43B1-AF08-D259C082CD47}" type="presParOf" srcId="{5581C4B2-98E9-4EDE-99C0-63B93A49148F}" destId="{5D423136-12D3-46E8-A813-4D0ECBCE9986}" srcOrd="0" destOrd="0" presId="urn:microsoft.com/office/officeart/2005/8/layout/orgChart1"/>
    <dgm:cxn modelId="{990ABEAD-73BA-410E-BCCE-CCA55D4FE1FE}" type="presParOf" srcId="{5581C4B2-98E9-4EDE-99C0-63B93A49148F}" destId="{345B5176-93B4-409D-AD22-9C747ED1C69B}" srcOrd="1" destOrd="0" presId="urn:microsoft.com/office/officeart/2005/8/layout/orgChart1"/>
    <dgm:cxn modelId="{7CDE2B67-52BE-4855-A881-E91440FA4B90}" type="presParOf" srcId="{345B5176-93B4-409D-AD22-9C747ED1C69B}" destId="{D8DA43E8-5A54-4DAB-B3B0-7F6A082BDBF6}" srcOrd="0" destOrd="0" presId="urn:microsoft.com/office/officeart/2005/8/layout/orgChart1"/>
    <dgm:cxn modelId="{9C273B6B-E9AC-4FF3-B3A4-22DFAF19000C}" type="presParOf" srcId="{D8DA43E8-5A54-4DAB-B3B0-7F6A082BDBF6}" destId="{106075A5-AA33-4EEC-B53E-5B32C73921F8}" srcOrd="0" destOrd="0" presId="urn:microsoft.com/office/officeart/2005/8/layout/orgChart1"/>
    <dgm:cxn modelId="{99EC61A5-1AF7-4960-B849-B8E191065464}" type="presParOf" srcId="{D8DA43E8-5A54-4DAB-B3B0-7F6A082BDBF6}" destId="{182FF59B-1B80-492E-B941-CBADA577B311}" srcOrd="1" destOrd="0" presId="urn:microsoft.com/office/officeart/2005/8/layout/orgChart1"/>
    <dgm:cxn modelId="{458794D3-F79B-4644-8C31-CA6E50951130}" type="presParOf" srcId="{345B5176-93B4-409D-AD22-9C747ED1C69B}" destId="{04D85C74-1C2F-4F0D-9D0E-96F5C2863DF4}" srcOrd="1" destOrd="0" presId="urn:microsoft.com/office/officeart/2005/8/layout/orgChart1"/>
    <dgm:cxn modelId="{1DBA7213-21AC-4B46-A621-679CB5E17BD9}" type="presParOf" srcId="{345B5176-93B4-409D-AD22-9C747ED1C69B}" destId="{DA429EC3-A1BC-46F2-B233-2DAC5FB436F8}" srcOrd="2" destOrd="0" presId="urn:microsoft.com/office/officeart/2005/8/layout/orgChart1"/>
    <dgm:cxn modelId="{CD871B26-8EE8-48B6-ABC3-4C611AE6384A}" type="presParOf" srcId="{5581C4B2-98E9-4EDE-99C0-63B93A49148F}" destId="{EE717EB4-C65D-4EC4-A409-57A8C90B7A9F}" srcOrd="2" destOrd="0" presId="urn:microsoft.com/office/officeart/2005/8/layout/orgChart1"/>
    <dgm:cxn modelId="{B50A3F11-9410-4E4B-8C79-10D0D508D027}" type="presParOf" srcId="{5581C4B2-98E9-4EDE-99C0-63B93A49148F}" destId="{43895D45-7C27-4E1C-8BF7-0B7469D988D6}" srcOrd="3" destOrd="0" presId="urn:microsoft.com/office/officeart/2005/8/layout/orgChart1"/>
    <dgm:cxn modelId="{6D6253A5-545B-4EB0-85EF-E55347DDD133}" type="presParOf" srcId="{43895D45-7C27-4E1C-8BF7-0B7469D988D6}" destId="{290D7F2E-3285-446F-B629-4A5829F8107B}" srcOrd="0" destOrd="0" presId="urn:microsoft.com/office/officeart/2005/8/layout/orgChart1"/>
    <dgm:cxn modelId="{075E4498-9B1B-4F5D-B034-3BA2EF3E0EF3}" type="presParOf" srcId="{290D7F2E-3285-446F-B629-4A5829F8107B}" destId="{F231DBEB-EBD1-4565-816B-EE6A85BA74F2}" srcOrd="0" destOrd="0" presId="urn:microsoft.com/office/officeart/2005/8/layout/orgChart1"/>
    <dgm:cxn modelId="{4A6FED63-EA4D-4996-A60F-AC50F4979BCF}" type="presParOf" srcId="{290D7F2E-3285-446F-B629-4A5829F8107B}" destId="{0BC4CFAF-EDDE-486B-AB41-AD197873C5DC}" srcOrd="1" destOrd="0" presId="urn:microsoft.com/office/officeart/2005/8/layout/orgChart1"/>
    <dgm:cxn modelId="{F4A49154-40E1-4E7A-AB5C-5AD2EB689A7E}" type="presParOf" srcId="{43895D45-7C27-4E1C-8BF7-0B7469D988D6}" destId="{8ED512D5-FFBC-4388-B675-30D5AE785DB3}" srcOrd="1" destOrd="0" presId="urn:microsoft.com/office/officeart/2005/8/layout/orgChart1"/>
    <dgm:cxn modelId="{8A62541F-B865-4432-8D70-3EE1CE769131}" type="presParOf" srcId="{43895D45-7C27-4E1C-8BF7-0B7469D988D6}" destId="{E3402F58-803B-4A92-A2D9-AF67A78EB771}" srcOrd="2" destOrd="0" presId="urn:microsoft.com/office/officeart/2005/8/layout/orgChart1"/>
    <dgm:cxn modelId="{A8A63542-0B97-4150-8AFD-A4621E18F4BF}" type="presParOf" srcId="{5581C4B2-98E9-4EDE-99C0-63B93A49148F}" destId="{AB1B7DDA-9967-4311-891A-D601B01C63D5}" srcOrd="4" destOrd="0" presId="urn:microsoft.com/office/officeart/2005/8/layout/orgChart1"/>
    <dgm:cxn modelId="{A051A929-7E80-49D9-834B-ECFA63820EAB}" type="presParOf" srcId="{5581C4B2-98E9-4EDE-99C0-63B93A49148F}" destId="{60547E8C-6766-4E03-AB0A-2CFA4F867F66}" srcOrd="5" destOrd="0" presId="urn:microsoft.com/office/officeart/2005/8/layout/orgChart1"/>
    <dgm:cxn modelId="{8FE9A9F1-E98E-4102-968C-70BDDCC27CCB}" type="presParOf" srcId="{60547E8C-6766-4E03-AB0A-2CFA4F867F66}" destId="{1FC9D3C9-E842-4DE5-9445-61D45B07AED0}" srcOrd="0" destOrd="0" presId="urn:microsoft.com/office/officeart/2005/8/layout/orgChart1"/>
    <dgm:cxn modelId="{1ECD4A84-BB1D-4805-A388-350ACC9BB7DE}" type="presParOf" srcId="{1FC9D3C9-E842-4DE5-9445-61D45B07AED0}" destId="{3E390712-303B-4567-8BDB-2BE34BB57052}" srcOrd="0" destOrd="0" presId="urn:microsoft.com/office/officeart/2005/8/layout/orgChart1"/>
    <dgm:cxn modelId="{60469C8B-1F2A-4CAE-9800-C3E590861D0B}" type="presParOf" srcId="{1FC9D3C9-E842-4DE5-9445-61D45B07AED0}" destId="{EC7CF275-DECD-43AA-8FCF-0DD6941E5FCA}" srcOrd="1" destOrd="0" presId="urn:microsoft.com/office/officeart/2005/8/layout/orgChart1"/>
    <dgm:cxn modelId="{5203F91E-5970-49C6-B34B-272746237393}" type="presParOf" srcId="{60547E8C-6766-4E03-AB0A-2CFA4F867F66}" destId="{04D2BD88-DFF8-4CE2-AC79-72C862DB577E}" srcOrd="1" destOrd="0" presId="urn:microsoft.com/office/officeart/2005/8/layout/orgChart1"/>
    <dgm:cxn modelId="{B15CD463-5988-4EC8-A858-50E965C26C95}" type="presParOf" srcId="{04D2BD88-DFF8-4CE2-AC79-72C862DB577E}" destId="{4DEF6D1B-41BE-4176-A534-242272C947BD}" srcOrd="0" destOrd="0" presId="urn:microsoft.com/office/officeart/2005/8/layout/orgChart1"/>
    <dgm:cxn modelId="{5F2E6C18-7A23-4B37-A949-C089574E517A}" type="presParOf" srcId="{04D2BD88-DFF8-4CE2-AC79-72C862DB577E}" destId="{BB93E511-AE09-4390-B7B7-8144E72E609D}" srcOrd="1" destOrd="0" presId="urn:microsoft.com/office/officeart/2005/8/layout/orgChart1"/>
    <dgm:cxn modelId="{F9D94622-ECE0-43DA-837D-95200D407CCE}" type="presParOf" srcId="{BB93E511-AE09-4390-B7B7-8144E72E609D}" destId="{4EDF4585-8CB3-44D5-9193-E17C5482DC4A}" srcOrd="0" destOrd="0" presId="urn:microsoft.com/office/officeart/2005/8/layout/orgChart1"/>
    <dgm:cxn modelId="{34FA2E68-590E-4D40-8A84-150E7125948F}" type="presParOf" srcId="{4EDF4585-8CB3-44D5-9193-E17C5482DC4A}" destId="{8919AD24-4247-4C8A-A3BF-E46400D4662D}" srcOrd="0" destOrd="0" presId="urn:microsoft.com/office/officeart/2005/8/layout/orgChart1"/>
    <dgm:cxn modelId="{BEDDFC32-B577-42F4-9ED5-5CCC666AB840}" type="presParOf" srcId="{4EDF4585-8CB3-44D5-9193-E17C5482DC4A}" destId="{543F8468-DC65-4077-83E6-39EE9F13F855}" srcOrd="1" destOrd="0" presId="urn:microsoft.com/office/officeart/2005/8/layout/orgChart1"/>
    <dgm:cxn modelId="{7AA6C686-F8CF-4C23-B178-B22D1F65CD80}" type="presParOf" srcId="{BB93E511-AE09-4390-B7B7-8144E72E609D}" destId="{8013AE58-2624-4939-84BD-596076A7DF81}" srcOrd="1" destOrd="0" presId="urn:microsoft.com/office/officeart/2005/8/layout/orgChart1"/>
    <dgm:cxn modelId="{77300A88-F67B-4D54-941A-631AC5476151}" type="presParOf" srcId="{BB93E511-AE09-4390-B7B7-8144E72E609D}" destId="{1E125462-0B02-45F6-9D46-AD40A8A9F902}" srcOrd="2" destOrd="0" presId="urn:microsoft.com/office/officeart/2005/8/layout/orgChart1"/>
    <dgm:cxn modelId="{86A9B52B-3A1C-42DD-89CA-027EF53F8480}" type="presParOf" srcId="{04D2BD88-DFF8-4CE2-AC79-72C862DB577E}" destId="{E1C298F2-F0E0-49C7-BFDB-8B2EEF6D544B}" srcOrd="2" destOrd="0" presId="urn:microsoft.com/office/officeart/2005/8/layout/orgChart1"/>
    <dgm:cxn modelId="{C98B3225-4E64-4506-9D18-986533A10DD1}" type="presParOf" srcId="{04D2BD88-DFF8-4CE2-AC79-72C862DB577E}" destId="{E17CB394-5061-4BB6-899D-1ACC0C0DE055}" srcOrd="3" destOrd="0" presId="urn:microsoft.com/office/officeart/2005/8/layout/orgChart1"/>
    <dgm:cxn modelId="{3F63EEA4-F371-4EB6-AC20-B64581B3B62E}" type="presParOf" srcId="{E17CB394-5061-4BB6-899D-1ACC0C0DE055}" destId="{213E3820-4431-4F86-AAB9-C8B75E5A3C7C}" srcOrd="0" destOrd="0" presId="urn:microsoft.com/office/officeart/2005/8/layout/orgChart1"/>
    <dgm:cxn modelId="{D3C7CDDA-2F4C-4B8F-8DE1-76F78C534C84}" type="presParOf" srcId="{213E3820-4431-4F86-AAB9-C8B75E5A3C7C}" destId="{1D4D2358-0CDA-40D0-9589-851530FBACAF}" srcOrd="0" destOrd="0" presId="urn:microsoft.com/office/officeart/2005/8/layout/orgChart1"/>
    <dgm:cxn modelId="{FFF7865F-8A8E-44B8-830F-0C645CEF01FA}" type="presParOf" srcId="{213E3820-4431-4F86-AAB9-C8B75E5A3C7C}" destId="{E9BA1F5D-2B38-4ABA-A5DA-9E3D141815A9}" srcOrd="1" destOrd="0" presId="urn:microsoft.com/office/officeart/2005/8/layout/orgChart1"/>
    <dgm:cxn modelId="{B8DD9542-5EC0-4874-B15D-5F1DC0792591}" type="presParOf" srcId="{E17CB394-5061-4BB6-899D-1ACC0C0DE055}" destId="{B399D4CE-EE89-41E9-B952-01F9CC617ABD}" srcOrd="1" destOrd="0" presId="urn:microsoft.com/office/officeart/2005/8/layout/orgChart1"/>
    <dgm:cxn modelId="{6239EDA0-BEFD-4E03-B16E-E9175D09606B}" type="presParOf" srcId="{E17CB394-5061-4BB6-899D-1ACC0C0DE055}" destId="{75A56960-FCA0-4959-9824-1B9E543F3A96}" srcOrd="2" destOrd="0" presId="urn:microsoft.com/office/officeart/2005/8/layout/orgChart1"/>
    <dgm:cxn modelId="{9C7237E9-3BF1-4FFE-8652-5AE3ADED178A}" type="presParOf" srcId="{04D2BD88-DFF8-4CE2-AC79-72C862DB577E}" destId="{08FC7571-D724-4E2E-A49C-D549593273F6}" srcOrd="4" destOrd="0" presId="urn:microsoft.com/office/officeart/2005/8/layout/orgChart1"/>
    <dgm:cxn modelId="{D43428E4-7801-4552-BBC8-864A0BD83CAA}" type="presParOf" srcId="{04D2BD88-DFF8-4CE2-AC79-72C862DB577E}" destId="{56456D3D-C592-4AB4-905B-9EF88C01E6E8}" srcOrd="5" destOrd="0" presId="urn:microsoft.com/office/officeart/2005/8/layout/orgChart1"/>
    <dgm:cxn modelId="{3F10699D-AAF7-4724-A50C-158D02953755}" type="presParOf" srcId="{56456D3D-C592-4AB4-905B-9EF88C01E6E8}" destId="{02A3F25E-1669-4CFA-880C-68A9B152F6F1}" srcOrd="0" destOrd="0" presId="urn:microsoft.com/office/officeart/2005/8/layout/orgChart1"/>
    <dgm:cxn modelId="{E365CB26-9754-43F0-80AA-9F3EF93FFD09}" type="presParOf" srcId="{02A3F25E-1669-4CFA-880C-68A9B152F6F1}" destId="{337AE54A-5BCA-4AEF-B36C-21BB52514F3F}" srcOrd="0" destOrd="0" presId="urn:microsoft.com/office/officeart/2005/8/layout/orgChart1"/>
    <dgm:cxn modelId="{A7959EAC-8EA6-4BD3-81A9-743E2F7124F4}" type="presParOf" srcId="{02A3F25E-1669-4CFA-880C-68A9B152F6F1}" destId="{BF13F107-0AF0-4840-B2F8-8D3FEAC562C7}" srcOrd="1" destOrd="0" presId="urn:microsoft.com/office/officeart/2005/8/layout/orgChart1"/>
    <dgm:cxn modelId="{BD3446F6-63BD-43FE-82D1-6EB764B5A364}" type="presParOf" srcId="{56456D3D-C592-4AB4-905B-9EF88C01E6E8}" destId="{51314A37-647C-4FCC-AC07-09B46AC2B899}" srcOrd="1" destOrd="0" presId="urn:microsoft.com/office/officeart/2005/8/layout/orgChart1"/>
    <dgm:cxn modelId="{83B0B433-B7F2-483C-9832-0E3292CFA011}" type="presParOf" srcId="{56456D3D-C592-4AB4-905B-9EF88C01E6E8}" destId="{9DC7E7CC-8926-4092-BECA-3AC3B3DC245E}" srcOrd="2" destOrd="0" presId="urn:microsoft.com/office/officeart/2005/8/layout/orgChart1"/>
    <dgm:cxn modelId="{2C2C610C-8EAA-4252-93B5-A2E8D356CA9C}" type="presParOf" srcId="{60547E8C-6766-4E03-AB0A-2CFA4F867F66}" destId="{E41BEEF4-EF77-44BE-BD74-32E15DBC7638}" srcOrd="2" destOrd="0" presId="urn:microsoft.com/office/officeart/2005/8/layout/orgChart1"/>
    <dgm:cxn modelId="{557F1B63-BAD4-49F7-81F6-146A1C8D6F64}" type="presParOf" srcId="{B3AB614B-8505-4A5B-B346-678DD174E5E8}" destId="{2B802E40-20FD-49AB-8266-3B604CAFCE25}" srcOrd="2" destOrd="0" presId="urn:microsoft.com/office/officeart/2005/8/layout/orgChart1"/>
    <dgm:cxn modelId="{A5538E50-F6FE-4F22-961E-8DD983570C45}" type="presParOf" srcId="{DD3D3C52-A2CA-44B3-8334-77DC4B3F66DE}" destId="{41D8B919-2BD9-44EC-AA61-F802B7A96C30}" srcOrd="2" destOrd="0" presId="urn:microsoft.com/office/officeart/2005/8/layout/orgChart1"/>
    <dgm:cxn modelId="{6897D85D-571A-4000-8FAC-2B4A89FA3A28}" type="presParOf" srcId="{DD3D3C52-A2CA-44B3-8334-77DC4B3F66DE}" destId="{1DA6EED8-D86B-472A-84E4-4FECA5948A7E}" srcOrd="3" destOrd="0" presId="urn:microsoft.com/office/officeart/2005/8/layout/orgChart1"/>
    <dgm:cxn modelId="{F62BEFA3-D922-434F-AB08-F424E75E7BF3}" type="presParOf" srcId="{1DA6EED8-D86B-472A-84E4-4FECA5948A7E}" destId="{16F3166C-36B0-4333-8F11-BE0B1A605B53}" srcOrd="0" destOrd="0" presId="urn:microsoft.com/office/officeart/2005/8/layout/orgChart1"/>
    <dgm:cxn modelId="{8134C180-DB75-475A-8050-27799D4ED686}" type="presParOf" srcId="{16F3166C-36B0-4333-8F11-BE0B1A605B53}" destId="{F0D6546C-3E40-4178-B890-F95134031325}" srcOrd="0" destOrd="0" presId="urn:microsoft.com/office/officeart/2005/8/layout/orgChart1"/>
    <dgm:cxn modelId="{6C244D86-6504-4EAF-ACB8-BA70C66D1317}" type="presParOf" srcId="{16F3166C-36B0-4333-8F11-BE0B1A605B53}" destId="{90F2A5D2-D9D0-4729-B09E-9F40E823C166}" srcOrd="1" destOrd="0" presId="urn:microsoft.com/office/officeart/2005/8/layout/orgChart1"/>
    <dgm:cxn modelId="{618167FC-C892-49A9-9CAF-D15937F3ED23}" type="presParOf" srcId="{1DA6EED8-D86B-472A-84E4-4FECA5948A7E}" destId="{59A89123-10A7-458D-884F-2AD66CB83051}" srcOrd="1" destOrd="0" presId="urn:microsoft.com/office/officeart/2005/8/layout/orgChart1"/>
    <dgm:cxn modelId="{A60BB04A-FAE9-4207-A3D8-03E35BD6E9C8}" type="presParOf" srcId="{1DA6EED8-D86B-472A-84E4-4FECA5948A7E}" destId="{7D07BFC6-760E-46CF-8181-1E8B5D000B7A}" srcOrd="2" destOrd="0" presId="urn:microsoft.com/office/officeart/2005/8/layout/orgChart1"/>
    <dgm:cxn modelId="{DE40402A-52B7-4521-839B-78DE4AFD2563}" type="presParOf" srcId="{DD3D3C52-A2CA-44B3-8334-77DC4B3F66DE}" destId="{999E2D44-75B4-4BC7-8FC9-9E77448627BF}" srcOrd="4" destOrd="0" presId="urn:microsoft.com/office/officeart/2005/8/layout/orgChart1"/>
    <dgm:cxn modelId="{15185272-3C66-4811-BAE5-F2B6DACB08B0}" type="presParOf" srcId="{DD3D3C52-A2CA-44B3-8334-77DC4B3F66DE}" destId="{990C5ED3-E77C-456A-B2F3-2837A8E057C2}" srcOrd="5" destOrd="0" presId="urn:microsoft.com/office/officeart/2005/8/layout/orgChart1"/>
    <dgm:cxn modelId="{2C081197-5240-47E8-AF15-EE26E3E18D11}" type="presParOf" srcId="{990C5ED3-E77C-456A-B2F3-2837A8E057C2}" destId="{D6BD5AAC-1296-449A-9F68-55F765249650}" srcOrd="0" destOrd="0" presId="urn:microsoft.com/office/officeart/2005/8/layout/orgChart1"/>
    <dgm:cxn modelId="{036AB834-19FF-41F2-A476-8D7F4EC35F8E}" type="presParOf" srcId="{D6BD5AAC-1296-449A-9F68-55F765249650}" destId="{8674FEB2-A744-4F38-B870-E322F3673E03}" srcOrd="0" destOrd="0" presId="urn:microsoft.com/office/officeart/2005/8/layout/orgChart1"/>
    <dgm:cxn modelId="{44C37EEF-29D0-417B-AF4D-0A99BF3B4355}" type="presParOf" srcId="{D6BD5AAC-1296-449A-9F68-55F765249650}" destId="{90C81D01-8D29-49B2-9EF8-CA738C7DD5B4}" srcOrd="1" destOrd="0" presId="urn:microsoft.com/office/officeart/2005/8/layout/orgChart1"/>
    <dgm:cxn modelId="{33BECC5F-EBC8-4150-81C8-CE603D271966}" type="presParOf" srcId="{990C5ED3-E77C-456A-B2F3-2837A8E057C2}" destId="{075F59F9-C1BF-46E0-A2F5-F04680B4A8A3}" srcOrd="1" destOrd="0" presId="urn:microsoft.com/office/officeart/2005/8/layout/orgChart1"/>
    <dgm:cxn modelId="{B013F314-AD63-44DE-BF61-C4406B682B14}" type="presParOf" srcId="{990C5ED3-E77C-456A-B2F3-2837A8E057C2}" destId="{71A4FC34-C3E0-415E-A931-B7EA5702DF10}" srcOrd="2" destOrd="0" presId="urn:microsoft.com/office/officeart/2005/8/layout/orgChart1"/>
    <dgm:cxn modelId="{CC95E517-E63E-4CCC-B8BD-E83DF5766C7B}" type="presParOf" srcId="{B4649482-57A6-4336-BD65-43011CEF8DD5}" destId="{8E2A740B-966E-4062-B1C5-9029578C1E01}" srcOrd="2" destOrd="0" presId="urn:microsoft.com/office/officeart/2005/8/layout/orgChart1"/>
    <dgm:cxn modelId="{5BDAE834-5F7C-492C-9A1A-9702DBD8D664}" type="presParOf" srcId="{3D49AC8E-AA68-4BA8-95DD-A30DBA9EF3F4}" destId="{0470B7B1-94C5-48C3-ADA7-65E73F56965D}" srcOrd="7" destOrd="0" presId="urn:microsoft.com/office/officeart/2005/8/layout/orgChart1"/>
    <dgm:cxn modelId="{C729E8AA-FF71-41B0-B490-6274F8D95757}" type="presParOf" srcId="{0470B7B1-94C5-48C3-ADA7-65E73F56965D}" destId="{9E822146-797C-4EC8-9602-49D0249040EB}" srcOrd="0" destOrd="0" presId="urn:microsoft.com/office/officeart/2005/8/layout/orgChart1"/>
    <dgm:cxn modelId="{3E93DC6E-4B8D-4D67-86BA-28D3850BB137}" type="presParOf" srcId="{9E822146-797C-4EC8-9602-49D0249040EB}" destId="{6C93DE90-6770-474D-8E15-7D8576425B5B}" srcOrd="0" destOrd="0" presId="urn:microsoft.com/office/officeart/2005/8/layout/orgChart1"/>
    <dgm:cxn modelId="{A23FFA35-C082-4CF6-9536-F743EC3390BF}" type="presParOf" srcId="{9E822146-797C-4EC8-9602-49D0249040EB}" destId="{618F165E-0CC7-4E6C-922B-2F21EE32D6CB}" srcOrd="1" destOrd="0" presId="urn:microsoft.com/office/officeart/2005/8/layout/orgChart1"/>
    <dgm:cxn modelId="{F926564D-7A77-4446-8758-5C003453D719}" type="presParOf" srcId="{0470B7B1-94C5-48C3-ADA7-65E73F56965D}" destId="{18E438D4-6016-4EFC-910E-B4135ED477B5}" srcOrd="1" destOrd="0" presId="urn:microsoft.com/office/officeart/2005/8/layout/orgChart1"/>
    <dgm:cxn modelId="{637182DB-7A7C-43E2-8B47-972B2AE6C9CB}" type="presParOf" srcId="{18E438D4-6016-4EFC-910E-B4135ED477B5}" destId="{92A631A6-A9E1-4EDB-BDD5-861EDDD29A37}" srcOrd="0" destOrd="0" presId="urn:microsoft.com/office/officeart/2005/8/layout/orgChart1"/>
    <dgm:cxn modelId="{2614CCFD-A78A-4819-B5CB-AAE9C875F9FF}" type="presParOf" srcId="{18E438D4-6016-4EFC-910E-B4135ED477B5}" destId="{F3CE78AB-0721-4B03-A774-B6AAE0A7EF13}" srcOrd="1" destOrd="0" presId="urn:microsoft.com/office/officeart/2005/8/layout/orgChart1"/>
    <dgm:cxn modelId="{5B9F5642-71F6-47B5-92EE-D81BD373FA25}" type="presParOf" srcId="{F3CE78AB-0721-4B03-A774-B6AAE0A7EF13}" destId="{CA866102-4A9C-4087-AD38-3793F7782027}" srcOrd="0" destOrd="0" presId="urn:microsoft.com/office/officeart/2005/8/layout/orgChart1"/>
    <dgm:cxn modelId="{953E6D28-FB92-4F43-B983-4DD122404607}" type="presParOf" srcId="{CA866102-4A9C-4087-AD38-3793F7782027}" destId="{32B714B9-CF81-4EFD-B0E9-C89A06267E7A}" srcOrd="0" destOrd="0" presId="urn:microsoft.com/office/officeart/2005/8/layout/orgChart1"/>
    <dgm:cxn modelId="{28132203-C759-4119-8413-3185AC926A82}" type="presParOf" srcId="{CA866102-4A9C-4087-AD38-3793F7782027}" destId="{F276CAD2-FA97-4653-8967-6C3BDAD9492A}" srcOrd="1" destOrd="0" presId="urn:microsoft.com/office/officeart/2005/8/layout/orgChart1"/>
    <dgm:cxn modelId="{BF749EA6-A07C-4B0A-9946-E12287AFA726}" type="presParOf" srcId="{F3CE78AB-0721-4B03-A774-B6AAE0A7EF13}" destId="{8BADE278-312A-4345-980B-E76EB5CDD751}" srcOrd="1" destOrd="0" presId="urn:microsoft.com/office/officeart/2005/8/layout/orgChart1"/>
    <dgm:cxn modelId="{091ED0DB-4E19-425E-BCBA-CCE27948459B}" type="presParOf" srcId="{F3CE78AB-0721-4B03-A774-B6AAE0A7EF13}" destId="{ECD5B327-DAA4-4293-90D0-55F79D8443DE}" srcOrd="2" destOrd="0" presId="urn:microsoft.com/office/officeart/2005/8/layout/orgChart1"/>
    <dgm:cxn modelId="{FB8D4A5B-822A-4FFD-AE57-2E2319757F64}" type="presParOf" srcId="{18E438D4-6016-4EFC-910E-B4135ED477B5}" destId="{7A713A7A-1D76-42E3-8551-74B64A9DF531}" srcOrd="2" destOrd="0" presId="urn:microsoft.com/office/officeart/2005/8/layout/orgChart1"/>
    <dgm:cxn modelId="{98314487-8745-4655-AD6E-DB1526932673}" type="presParOf" srcId="{18E438D4-6016-4EFC-910E-B4135ED477B5}" destId="{CAE1D9B0-BB6B-4F7C-9380-376666747084}" srcOrd="3" destOrd="0" presId="urn:microsoft.com/office/officeart/2005/8/layout/orgChart1"/>
    <dgm:cxn modelId="{5C92AEF7-9922-40EE-813F-D92082C85316}" type="presParOf" srcId="{CAE1D9B0-BB6B-4F7C-9380-376666747084}" destId="{DD62CDFD-6081-4BB4-9917-3E3569EF05AE}" srcOrd="0" destOrd="0" presId="urn:microsoft.com/office/officeart/2005/8/layout/orgChart1"/>
    <dgm:cxn modelId="{2DBF0F60-ADDB-4733-BD29-2CE07F04B8C5}" type="presParOf" srcId="{DD62CDFD-6081-4BB4-9917-3E3569EF05AE}" destId="{B6FF54C3-4798-42BE-AD6A-5460D0BC54AB}" srcOrd="0" destOrd="0" presId="urn:microsoft.com/office/officeart/2005/8/layout/orgChart1"/>
    <dgm:cxn modelId="{28FDDC09-7219-4CC0-A1E3-65686FA3D1D6}" type="presParOf" srcId="{DD62CDFD-6081-4BB4-9917-3E3569EF05AE}" destId="{B336273C-944C-49A1-9C9F-D2DCE1E34B7B}" srcOrd="1" destOrd="0" presId="urn:microsoft.com/office/officeart/2005/8/layout/orgChart1"/>
    <dgm:cxn modelId="{D18CBBDC-06BB-4368-95C4-FF71DBA970A7}" type="presParOf" srcId="{CAE1D9B0-BB6B-4F7C-9380-376666747084}" destId="{92C1E3FA-7B05-4F36-9FAC-FD1512CCD635}" srcOrd="1" destOrd="0" presId="urn:microsoft.com/office/officeart/2005/8/layout/orgChart1"/>
    <dgm:cxn modelId="{01B38566-1203-4922-8D54-6A5303483334}" type="presParOf" srcId="{CAE1D9B0-BB6B-4F7C-9380-376666747084}" destId="{B70666D5-A160-4D55-8FED-1F8D209FEFA9}" srcOrd="2" destOrd="0" presId="urn:microsoft.com/office/officeart/2005/8/layout/orgChart1"/>
    <dgm:cxn modelId="{ED148CA1-8E73-4BC1-808A-56971B07B096}" type="presParOf" srcId="{18E438D4-6016-4EFC-910E-B4135ED477B5}" destId="{A5036910-84CF-4D1D-BFA1-94F8F3BFE94A}" srcOrd="4" destOrd="0" presId="urn:microsoft.com/office/officeart/2005/8/layout/orgChart1"/>
    <dgm:cxn modelId="{6B133118-ABB3-49BC-8275-7978751FF9D7}" type="presParOf" srcId="{18E438D4-6016-4EFC-910E-B4135ED477B5}" destId="{658CABCD-9092-48D8-AC47-AA3B2D144F4C}" srcOrd="5" destOrd="0" presId="urn:microsoft.com/office/officeart/2005/8/layout/orgChart1"/>
    <dgm:cxn modelId="{589758D8-67CC-4031-84B0-D33D19FC2C5A}" type="presParOf" srcId="{658CABCD-9092-48D8-AC47-AA3B2D144F4C}" destId="{472343C3-998D-4813-9B6E-064A335CC85D}" srcOrd="0" destOrd="0" presId="urn:microsoft.com/office/officeart/2005/8/layout/orgChart1"/>
    <dgm:cxn modelId="{CBF172A3-3B63-4E96-930D-2FB762E6E761}" type="presParOf" srcId="{472343C3-998D-4813-9B6E-064A335CC85D}" destId="{F4EDE5CF-5CE1-4901-9ADC-53AC903B87E8}" srcOrd="0" destOrd="0" presId="urn:microsoft.com/office/officeart/2005/8/layout/orgChart1"/>
    <dgm:cxn modelId="{E708493B-9F28-4CC7-B085-3F8030D02034}" type="presParOf" srcId="{472343C3-998D-4813-9B6E-064A335CC85D}" destId="{B6AFE1AC-E3AA-48E2-8587-EBF04CEE52CE}" srcOrd="1" destOrd="0" presId="urn:microsoft.com/office/officeart/2005/8/layout/orgChart1"/>
    <dgm:cxn modelId="{6D8C0571-8B0F-4784-9C9B-248B84D1387E}" type="presParOf" srcId="{658CABCD-9092-48D8-AC47-AA3B2D144F4C}" destId="{EDE82566-821E-4D91-9762-85AFC7958696}" srcOrd="1" destOrd="0" presId="urn:microsoft.com/office/officeart/2005/8/layout/orgChart1"/>
    <dgm:cxn modelId="{5AC60BC0-13A7-45CC-8B5E-D0932EB33681}" type="presParOf" srcId="{EDE82566-821E-4D91-9762-85AFC7958696}" destId="{7B617E67-FCBF-4AF4-B029-F539AE502F5D}" srcOrd="0" destOrd="0" presId="urn:microsoft.com/office/officeart/2005/8/layout/orgChart1"/>
    <dgm:cxn modelId="{18A56BC2-8571-46A9-8B2C-6FDDBE9C0AD8}" type="presParOf" srcId="{EDE82566-821E-4D91-9762-85AFC7958696}" destId="{8FFA94C1-1C66-4D2E-B6BA-B0264FFB5CED}" srcOrd="1" destOrd="0" presId="urn:microsoft.com/office/officeart/2005/8/layout/orgChart1"/>
    <dgm:cxn modelId="{A929C05D-6281-4695-996A-59571B981F74}" type="presParOf" srcId="{8FFA94C1-1C66-4D2E-B6BA-B0264FFB5CED}" destId="{E10D1A22-2B03-49BA-9FC7-D57B3FE29D07}" srcOrd="0" destOrd="0" presId="urn:microsoft.com/office/officeart/2005/8/layout/orgChart1"/>
    <dgm:cxn modelId="{64724B32-4A91-426D-B15D-0D117A1A608D}" type="presParOf" srcId="{E10D1A22-2B03-49BA-9FC7-D57B3FE29D07}" destId="{7486A85C-023B-41E9-888C-099A5CA3337E}" srcOrd="0" destOrd="0" presId="urn:microsoft.com/office/officeart/2005/8/layout/orgChart1"/>
    <dgm:cxn modelId="{1EFC4738-DCC8-4E87-9562-1CA6E23C1353}" type="presParOf" srcId="{E10D1A22-2B03-49BA-9FC7-D57B3FE29D07}" destId="{C23DCF64-792A-4459-9436-CE5D38433865}" srcOrd="1" destOrd="0" presId="urn:microsoft.com/office/officeart/2005/8/layout/orgChart1"/>
    <dgm:cxn modelId="{27CF535D-B838-4A29-9621-8E47C4589F63}" type="presParOf" srcId="{8FFA94C1-1C66-4D2E-B6BA-B0264FFB5CED}" destId="{80E38269-DC0A-4D45-B0D7-E8F230C69C25}" srcOrd="1" destOrd="0" presId="urn:microsoft.com/office/officeart/2005/8/layout/orgChart1"/>
    <dgm:cxn modelId="{606F538C-A61B-48C7-9316-A4A4B0E1F79F}" type="presParOf" srcId="{8FFA94C1-1C66-4D2E-B6BA-B0264FFB5CED}" destId="{7A748826-AC1D-4EC5-9C9F-7ADD489B4F74}" srcOrd="2" destOrd="0" presId="urn:microsoft.com/office/officeart/2005/8/layout/orgChart1"/>
    <dgm:cxn modelId="{3A777115-17CC-4AD3-A1E0-5EB9BFD68DB9}" type="presParOf" srcId="{EDE82566-821E-4D91-9762-85AFC7958696}" destId="{36B7F1CE-2734-4C54-A031-8731C8CA8FD5}" srcOrd="2" destOrd="0" presId="urn:microsoft.com/office/officeart/2005/8/layout/orgChart1"/>
    <dgm:cxn modelId="{BDA964EC-7B24-4C31-BC24-9E4CC24CCA66}" type="presParOf" srcId="{EDE82566-821E-4D91-9762-85AFC7958696}" destId="{60F98BAD-A69A-4DE3-BF66-003D5125EBE1}" srcOrd="3" destOrd="0" presId="urn:microsoft.com/office/officeart/2005/8/layout/orgChart1"/>
    <dgm:cxn modelId="{3C139F25-CCA0-421F-8384-953C4AA80F50}" type="presParOf" srcId="{60F98BAD-A69A-4DE3-BF66-003D5125EBE1}" destId="{034EE4D9-EB8E-46D9-96B5-8A09C42A03B2}" srcOrd="0" destOrd="0" presId="urn:microsoft.com/office/officeart/2005/8/layout/orgChart1"/>
    <dgm:cxn modelId="{B6955277-2F69-4B75-B980-59E9BAB848E9}" type="presParOf" srcId="{034EE4D9-EB8E-46D9-96B5-8A09C42A03B2}" destId="{0EC09927-9139-48D1-A44E-125D4DA5481E}" srcOrd="0" destOrd="0" presId="urn:microsoft.com/office/officeart/2005/8/layout/orgChart1"/>
    <dgm:cxn modelId="{EA34CF74-F796-40B7-8E92-619A1FE21D02}" type="presParOf" srcId="{034EE4D9-EB8E-46D9-96B5-8A09C42A03B2}" destId="{F0146C81-6E4E-400C-915D-FAD5D9EB6772}" srcOrd="1" destOrd="0" presId="urn:microsoft.com/office/officeart/2005/8/layout/orgChart1"/>
    <dgm:cxn modelId="{A112EE12-5077-437D-96C1-C3B80C7C23EF}" type="presParOf" srcId="{60F98BAD-A69A-4DE3-BF66-003D5125EBE1}" destId="{865B4A83-B5AC-453F-8F67-43A1DD1DF242}" srcOrd="1" destOrd="0" presId="urn:microsoft.com/office/officeart/2005/8/layout/orgChart1"/>
    <dgm:cxn modelId="{F5ED4606-30B9-4795-951D-16F907878C75}" type="presParOf" srcId="{60F98BAD-A69A-4DE3-BF66-003D5125EBE1}" destId="{761EE6FB-C380-4D5C-9BD6-D25FE05D1143}" srcOrd="2" destOrd="0" presId="urn:microsoft.com/office/officeart/2005/8/layout/orgChart1"/>
    <dgm:cxn modelId="{E476EAC8-F258-41BC-AD51-BB48A3320359}" type="presParOf" srcId="{EDE82566-821E-4D91-9762-85AFC7958696}" destId="{8BAE3C1F-9D34-4D2B-B155-2E6F74575BFA}" srcOrd="4" destOrd="0" presId="urn:microsoft.com/office/officeart/2005/8/layout/orgChart1"/>
    <dgm:cxn modelId="{15AAFF98-8601-4220-8A17-C4009C741A16}" type="presParOf" srcId="{EDE82566-821E-4D91-9762-85AFC7958696}" destId="{5F056CFC-FDFD-4968-9505-BB38BE51AE23}" srcOrd="5" destOrd="0" presId="urn:microsoft.com/office/officeart/2005/8/layout/orgChart1"/>
    <dgm:cxn modelId="{174E78EE-0348-4BA2-8F96-56C68FF9BC15}" type="presParOf" srcId="{5F056CFC-FDFD-4968-9505-BB38BE51AE23}" destId="{F9C2BDF4-B93B-4FB5-AF8D-FB836D1C29F1}" srcOrd="0" destOrd="0" presId="urn:microsoft.com/office/officeart/2005/8/layout/orgChart1"/>
    <dgm:cxn modelId="{A4A887DA-F2CB-480B-B96A-926E1B1641FD}" type="presParOf" srcId="{F9C2BDF4-B93B-4FB5-AF8D-FB836D1C29F1}" destId="{51F10B76-0D3E-4EB8-BD3F-955733BCAE44}" srcOrd="0" destOrd="0" presId="urn:microsoft.com/office/officeart/2005/8/layout/orgChart1"/>
    <dgm:cxn modelId="{1332EC0C-DEB7-433A-A832-2562DC622458}" type="presParOf" srcId="{F9C2BDF4-B93B-4FB5-AF8D-FB836D1C29F1}" destId="{50268119-D6E1-4F2A-A81B-C106148E2A56}" srcOrd="1" destOrd="0" presId="urn:microsoft.com/office/officeart/2005/8/layout/orgChart1"/>
    <dgm:cxn modelId="{4AEB6FA5-140E-41E8-A821-1BFCDE3CFC8D}" type="presParOf" srcId="{5F056CFC-FDFD-4968-9505-BB38BE51AE23}" destId="{F19A2F92-B1CE-4E8A-9EBA-8E35B387D110}" srcOrd="1" destOrd="0" presId="urn:microsoft.com/office/officeart/2005/8/layout/orgChart1"/>
    <dgm:cxn modelId="{E5904426-8EC2-4A66-8421-34838CE10427}" type="presParOf" srcId="{F19A2F92-B1CE-4E8A-9EBA-8E35B387D110}" destId="{002FE08C-F094-495D-9F09-884E72BE80E3}" srcOrd="0" destOrd="0" presId="urn:microsoft.com/office/officeart/2005/8/layout/orgChart1"/>
    <dgm:cxn modelId="{1C5A080F-F180-4351-BD3F-89242CAF8694}" type="presParOf" srcId="{F19A2F92-B1CE-4E8A-9EBA-8E35B387D110}" destId="{591F9A3E-F0C7-4E65-9C4E-683EDCC328AF}" srcOrd="1" destOrd="0" presId="urn:microsoft.com/office/officeart/2005/8/layout/orgChart1"/>
    <dgm:cxn modelId="{39824D1A-32D6-4AA6-9BA9-B08A36CA355B}" type="presParOf" srcId="{591F9A3E-F0C7-4E65-9C4E-683EDCC328AF}" destId="{F0AEEA65-4EC4-41AA-AEF3-8D0B39833315}" srcOrd="0" destOrd="0" presId="urn:microsoft.com/office/officeart/2005/8/layout/orgChart1"/>
    <dgm:cxn modelId="{878EBA1C-0D8F-44FE-9A0B-A56E48BE203C}" type="presParOf" srcId="{F0AEEA65-4EC4-41AA-AEF3-8D0B39833315}" destId="{8499061B-03E4-43DB-89B9-EEB4C71D83CE}" srcOrd="0" destOrd="0" presId="urn:microsoft.com/office/officeart/2005/8/layout/orgChart1"/>
    <dgm:cxn modelId="{E1025A75-E1A4-46C7-832B-8E939F72E881}" type="presParOf" srcId="{F0AEEA65-4EC4-41AA-AEF3-8D0B39833315}" destId="{C5EDB8EC-9F5A-42A6-8D4F-8F6572AF8343}" srcOrd="1" destOrd="0" presId="urn:microsoft.com/office/officeart/2005/8/layout/orgChart1"/>
    <dgm:cxn modelId="{BF830A7D-807A-4406-8B43-5465AB2634D3}" type="presParOf" srcId="{591F9A3E-F0C7-4E65-9C4E-683EDCC328AF}" destId="{3D0A45C3-CF39-4246-B346-F806F007AAB1}" srcOrd="1" destOrd="0" presId="urn:microsoft.com/office/officeart/2005/8/layout/orgChart1"/>
    <dgm:cxn modelId="{A955FF84-E132-4FE7-BCA8-6BB4F583E3C5}" type="presParOf" srcId="{591F9A3E-F0C7-4E65-9C4E-683EDCC328AF}" destId="{47360760-EA57-473D-A10E-932323554682}" srcOrd="2" destOrd="0" presId="urn:microsoft.com/office/officeart/2005/8/layout/orgChart1"/>
    <dgm:cxn modelId="{2118C47B-4270-4039-AEEE-56D1484CCAC7}" type="presParOf" srcId="{F19A2F92-B1CE-4E8A-9EBA-8E35B387D110}" destId="{B6F00347-A5A9-406A-AA30-127290FCC68F}" srcOrd="2" destOrd="0" presId="urn:microsoft.com/office/officeart/2005/8/layout/orgChart1"/>
    <dgm:cxn modelId="{480FB6C8-7D39-4D09-ABA5-F8980CCCDA0B}" type="presParOf" srcId="{F19A2F92-B1CE-4E8A-9EBA-8E35B387D110}" destId="{F91E830B-0413-47C0-A6A2-51E439A55837}" srcOrd="3" destOrd="0" presId="urn:microsoft.com/office/officeart/2005/8/layout/orgChart1"/>
    <dgm:cxn modelId="{46CBD49F-DBCE-4BDD-BE70-0FCC4D877648}" type="presParOf" srcId="{F91E830B-0413-47C0-A6A2-51E439A55837}" destId="{0B3F7D8A-C75D-45A5-80CE-4CD3EFEFF0D5}" srcOrd="0" destOrd="0" presId="urn:microsoft.com/office/officeart/2005/8/layout/orgChart1"/>
    <dgm:cxn modelId="{F2B53840-95DC-49FA-BFAB-A0001298592A}" type="presParOf" srcId="{0B3F7D8A-C75D-45A5-80CE-4CD3EFEFF0D5}" destId="{CA1FCE52-A8E2-4773-93F4-64595CA5FE77}" srcOrd="0" destOrd="0" presId="urn:microsoft.com/office/officeart/2005/8/layout/orgChart1"/>
    <dgm:cxn modelId="{F71D9AF1-DCBF-4A7F-BE2A-BAE1DE88AB88}" type="presParOf" srcId="{0B3F7D8A-C75D-45A5-80CE-4CD3EFEFF0D5}" destId="{4451CB10-89C1-4B23-AB8F-23688EC0E9D9}" srcOrd="1" destOrd="0" presId="urn:microsoft.com/office/officeart/2005/8/layout/orgChart1"/>
    <dgm:cxn modelId="{BF32EF2B-120B-4CBA-A350-F61B7AB1A2E5}" type="presParOf" srcId="{F91E830B-0413-47C0-A6A2-51E439A55837}" destId="{A734D6BC-04F1-47B5-83D9-83CE17C26126}" srcOrd="1" destOrd="0" presId="urn:microsoft.com/office/officeart/2005/8/layout/orgChart1"/>
    <dgm:cxn modelId="{ED2B71E5-0C76-4C94-A6A3-334374B9F5AE}" type="presParOf" srcId="{F91E830B-0413-47C0-A6A2-51E439A55837}" destId="{BA991610-FC7B-4BBD-BC2C-CF7DE174068E}" srcOrd="2" destOrd="0" presId="urn:microsoft.com/office/officeart/2005/8/layout/orgChart1"/>
    <dgm:cxn modelId="{50462B83-405C-40F8-9807-CA8D5199AD60}" type="presParOf" srcId="{F19A2F92-B1CE-4E8A-9EBA-8E35B387D110}" destId="{4DCDFB2A-5242-4080-B056-6906403F6A3B}" srcOrd="4" destOrd="0" presId="urn:microsoft.com/office/officeart/2005/8/layout/orgChart1"/>
    <dgm:cxn modelId="{16D374A5-C7B6-4133-B960-C224EC1DA7D6}" type="presParOf" srcId="{F19A2F92-B1CE-4E8A-9EBA-8E35B387D110}" destId="{60E58E16-DB3C-42B1-9544-57FBB4AF9003}" srcOrd="5" destOrd="0" presId="urn:microsoft.com/office/officeart/2005/8/layout/orgChart1"/>
    <dgm:cxn modelId="{8C7E050A-04F4-493D-98B5-1B43A60127F8}" type="presParOf" srcId="{60E58E16-DB3C-42B1-9544-57FBB4AF9003}" destId="{EC9471E3-050C-4846-9DBA-4C8219595436}" srcOrd="0" destOrd="0" presId="urn:microsoft.com/office/officeart/2005/8/layout/orgChart1"/>
    <dgm:cxn modelId="{6151EB1F-C702-4C2C-BC2C-5CA69EEB4405}" type="presParOf" srcId="{EC9471E3-050C-4846-9DBA-4C8219595436}" destId="{DC4F23AD-224B-4792-9CB7-A2B1F64A59F6}" srcOrd="0" destOrd="0" presId="urn:microsoft.com/office/officeart/2005/8/layout/orgChart1"/>
    <dgm:cxn modelId="{103D91A8-CFA0-49B3-97F8-98063AD8A6A0}" type="presParOf" srcId="{EC9471E3-050C-4846-9DBA-4C8219595436}" destId="{9B8A91CC-E63E-4FA1-86BA-76F927B33A1C}" srcOrd="1" destOrd="0" presId="urn:microsoft.com/office/officeart/2005/8/layout/orgChart1"/>
    <dgm:cxn modelId="{F15C4FAE-3FDC-477F-91F8-09CF367AE86D}" type="presParOf" srcId="{60E58E16-DB3C-42B1-9544-57FBB4AF9003}" destId="{9F0C9D12-D92A-464B-A385-B412DA74698A}" srcOrd="1" destOrd="0" presId="urn:microsoft.com/office/officeart/2005/8/layout/orgChart1"/>
    <dgm:cxn modelId="{A2BC1ECF-EEA7-4472-A922-92A9B24CD508}" type="presParOf" srcId="{60E58E16-DB3C-42B1-9544-57FBB4AF9003}" destId="{91CA5A1E-CA3C-4222-9C3C-3A337DFC8429}" srcOrd="2" destOrd="0" presId="urn:microsoft.com/office/officeart/2005/8/layout/orgChart1"/>
    <dgm:cxn modelId="{973230A2-1018-432B-8C0A-F7901999F8D3}" type="presParOf" srcId="{5F056CFC-FDFD-4968-9505-BB38BE51AE23}" destId="{CC409CE6-1D50-4AB0-B1D7-5EC7A34547DF}" srcOrd="2" destOrd="0" presId="urn:microsoft.com/office/officeart/2005/8/layout/orgChart1"/>
    <dgm:cxn modelId="{8CB5EB03-3CDA-4AF7-B791-C66A751DC1D1}" type="presParOf" srcId="{658CABCD-9092-48D8-AC47-AA3B2D144F4C}" destId="{2F6E8B13-81CA-4E79-A354-1ED03F72D12D}" srcOrd="2" destOrd="0" presId="urn:microsoft.com/office/officeart/2005/8/layout/orgChart1"/>
    <dgm:cxn modelId="{7D30DD13-B0C0-4E78-9E04-2B8C6863AC18}" type="presParOf" srcId="{0470B7B1-94C5-48C3-ADA7-65E73F56965D}" destId="{AA7DFD5C-ED95-4291-AA43-03C9DEE0B0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358792-A820-49C0-BE93-9B86C0A77DA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581E1370-A30F-4099-A4DC-43B0B08B262A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9/00</a:t>
          </a:r>
        </a:p>
      </dgm:t>
    </dgm:pt>
    <dgm:pt modelId="{3B484A02-2817-4E39-9E67-B50F7F8E425E}" type="parTrans" cxnId="{0D167310-D815-47BD-BE87-366E7EA2A435}">
      <dgm:prSet/>
      <dgm:spPr/>
      <dgm:t>
        <a:bodyPr/>
        <a:lstStyle/>
        <a:p>
          <a:endParaRPr lang="en-AU"/>
        </a:p>
      </dgm:t>
    </dgm:pt>
    <dgm:pt modelId="{B444B829-1290-42C6-985D-3838E2124C3E}" type="sibTrans" cxnId="{0D167310-D815-47BD-BE87-366E7EA2A435}">
      <dgm:prSet/>
      <dgm:spPr/>
      <dgm:t>
        <a:bodyPr/>
        <a:lstStyle/>
        <a:p>
          <a:endParaRPr lang="en-AU"/>
        </a:p>
      </dgm:t>
    </dgm:pt>
    <dgm:pt modelId="{E03C1491-0473-46B1-8648-F1EFCBA7D627}">
      <dgm:prSet phldrT="[Text]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2015236595</a:t>
          </a:r>
        </a:p>
      </dgm:t>
    </dgm:pt>
    <dgm:pt modelId="{5B10ED58-42B4-4FD3-8573-E80908581012}" type="parTrans" cxnId="{3EC16782-CE84-4BBE-A4DF-30DF4D8CF2BB}">
      <dgm:prSet/>
      <dgm:spPr/>
      <dgm:t>
        <a:bodyPr/>
        <a:lstStyle/>
        <a:p>
          <a:endParaRPr lang="en-AU"/>
        </a:p>
      </dgm:t>
    </dgm:pt>
    <dgm:pt modelId="{D118F7A0-1084-45C6-9B7D-0ECA2E2EB6C6}" type="sibTrans" cxnId="{3EC16782-CE84-4BBE-A4DF-30DF4D8CF2BB}">
      <dgm:prSet/>
      <dgm:spPr/>
      <dgm:t>
        <a:bodyPr/>
        <a:lstStyle/>
        <a:p>
          <a:endParaRPr lang="en-AU"/>
        </a:p>
      </dgm:t>
    </dgm:pt>
    <dgm:pt modelId="{255FA9C0-9B57-416D-AE27-420BA6E31E98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Encryption</a:t>
          </a:r>
        </a:p>
      </dgm:t>
    </dgm:pt>
    <dgm:pt modelId="{11051694-39BC-40C0-A559-58AB97217709}" type="parTrans" cxnId="{7A7C029B-3588-4873-BDC5-7D9F5B382549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89CB19D2-77E4-4700-8E50-A06AC965CEC7}" type="sibTrans" cxnId="{7A7C029B-3588-4873-BDC5-7D9F5B382549}">
      <dgm:prSet/>
      <dgm:spPr/>
      <dgm:t>
        <a:bodyPr/>
        <a:lstStyle/>
        <a:p>
          <a:endParaRPr lang="en-AU"/>
        </a:p>
      </dgm:t>
    </dgm:pt>
    <dgm:pt modelId="{83F7F612-6F72-414D-ABB8-4CB9CC64E22B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Encode</a:t>
          </a:r>
        </a:p>
      </dgm:t>
    </dgm:pt>
    <dgm:pt modelId="{D115BDF6-0D66-46D1-8487-FFB973A11433}" type="parTrans" cxnId="{5790FF41-412C-4B08-91FE-197E549F01B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AD8C0D6E-F348-4F9D-AB45-70F2D2D52637}" type="sibTrans" cxnId="{5790FF41-412C-4B08-91FE-197E549F01BB}">
      <dgm:prSet/>
      <dgm:spPr/>
      <dgm:t>
        <a:bodyPr/>
        <a:lstStyle/>
        <a:p>
          <a:endParaRPr lang="en-AU"/>
        </a:p>
      </dgm:t>
    </dgm:pt>
    <dgm:pt modelId="{FB929FFA-5104-43C4-A2C2-6875DE983DD5}">
      <dgm:prSet phldrT="[Text]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2016325697</a:t>
          </a:r>
        </a:p>
      </dgm:t>
    </dgm:pt>
    <dgm:pt modelId="{F86DD5AA-0C11-4268-98A9-69D2A3744D82}" type="parTrans" cxnId="{77003831-55B8-4EED-A3D2-693C8C7D20B0}">
      <dgm:prSet/>
      <dgm:spPr/>
      <dgm:t>
        <a:bodyPr/>
        <a:lstStyle/>
        <a:p>
          <a:endParaRPr lang="en-AU"/>
        </a:p>
      </dgm:t>
    </dgm:pt>
    <dgm:pt modelId="{507D7808-8A69-4079-814B-18D7D9135D4A}" type="sibTrans" cxnId="{77003831-55B8-4EED-A3D2-693C8C7D20B0}">
      <dgm:prSet/>
      <dgm:spPr/>
      <dgm:t>
        <a:bodyPr/>
        <a:lstStyle/>
        <a:p>
          <a:endParaRPr lang="en-AU"/>
        </a:p>
      </dgm:t>
    </dgm:pt>
    <dgm:pt modelId="{D54A5177-6692-4218-9C02-487B3ECBDBCF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Transmission</a:t>
          </a:r>
        </a:p>
      </dgm:t>
    </dgm:pt>
    <dgm:pt modelId="{D73CDEAD-45E1-4724-A263-666FB2EA3E5B}" type="parTrans" cxnId="{E17F04FE-8880-464E-8DEF-5FE6641A752F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C04477A3-E0BA-4B73-8419-41B32F16AEA2}" type="sibTrans" cxnId="{E17F04FE-8880-464E-8DEF-5FE6641A752F}">
      <dgm:prSet/>
      <dgm:spPr/>
      <dgm:t>
        <a:bodyPr/>
        <a:lstStyle/>
        <a:p>
          <a:endParaRPr lang="en-AU"/>
        </a:p>
      </dgm:t>
    </dgm:pt>
    <dgm:pt modelId="{3FF89032-F042-4853-A14A-3DB85DEFF2CD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12/00</a:t>
          </a:r>
        </a:p>
      </dgm:t>
    </dgm:pt>
    <dgm:pt modelId="{5B12F38F-4BCC-4BF9-A82D-75697DACF4D4}" type="parTrans" cxnId="{CC271C71-B564-4C91-8A5D-59E09E165826}">
      <dgm:prSet/>
      <dgm:spPr/>
      <dgm:t>
        <a:bodyPr/>
        <a:lstStyle/>
        <a:p>
          <a:endParaRPr lang="en-AU"/>
        </a:p>
      </dgm:t>
    </dgm:pt>
    <dgm:pt modelId="{E6ADD3F8-53AB-4ED3-A6CC-048211F372AD}" type="sibTrans" cxnId="{CC271C71-B564-4C91-8A5D-59E09E165826}">
      <dgm:prSet/>
      <dgm:spPr/>
      <dgm:t>
        <a:bodyPr/>
        <a:lstStyle/>
        <a:p>
          <a:endParaRPr lang="en-AU"/>
        </a:p>
      </dgm:t>
    </dgm:pt>
    <dgm:pt modelId="{3AA48ACA-CFFB-4E99-885C-2DD113399E2E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Authentication</a:t>
          </a:r>
        </a:p>
      </dgm:t>
    </dgm:pt>
    <dgm:pt modelId="{41BD7B74-8FC0-4659-8E42-0C5A6963C015}" type="parTrans" cxnId="{45EFD849-5E7C-47AD-80FF-AB0DD0A96CFC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A0A9F962-585C-4ABB-898B-293AF10B61A8}" type="sibTrans" cxnId="{45EFD849-5E7C-47AD-80FF-AB0DD0A96CFC}">
      <dgm:prSet/>
      <dgm:spPr/>
      <dgm:t>
        <a:bodyPr/>
        <a:lstStyle/>
        <a:p>
          <a:endParaRPr lang="en-AU"/>
        </a:p>
      </dgm:t>
    </dgm:pt>
    <dgm:pt modelId="{1DD6F71F-B6A5-42C7-8A5A-A9C65E3E8690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Token</a:t>
          </a:r>
        </a:p>
      </dgm:t>
    </dgm:pt>
    <dgm:pt modelId="{001DB268-D434-4CEF-B8DD-F66A73DE601D}" type="parTrans" cxnId="{D59CED4E-0484-4DAC-95E6-377636DF90C4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1EC950D3-4434-4F78-B73F-B583F76844F7}" type="sibTrans" cxnId="{D59CED4E-0484-4DAC-95E6-377636DF90C4}">
      <dgm:prSet/>
      <dgm:spPr/>
      <dgm:t>
        <a:bodyPr/>
        <a:lstStyle/>
        <a:p>
          <a:endParaRPr lang="en-AU"/>
        </a:p>
      </dgm:t>
    </dgm:pt>
    <dgm:pt modelId="{FE351F43-D2B8-43B9-8081-97D42FEAAD16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Cipher</a:t>
          </a:r>
        </a:p>
      </dgm:t>
    </dgm:pt>
    <dgm:pt modelId="{FB389EE9-9B68-40F7-A8C6-6EA87F20B75F}" type="parTrans" cxnId="{71BDD258-786F-4969-840E-374F6478C570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049E7096-A13F-47D1-896F-C85FAFCFBBD7}" type="sibTrans" cxnId="{71BDD258-786F-4969-840E-374F6478C570}">
      <dgm:prSet/>
      <dgm:spPr/>
      <dgm:t>
        <a:bodyPr/>
        <a:lstStyle/>
        <a:p>
          <a:endParaRPr lang="en-AU"/>
        </a:p>
      </dgm:t>
    </dgm:pt>
    <dgm:pt modelId="{150C09F2-198A-4E60-A231-97B214A8E92A}">
      <dgm:prSet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2017236598</a:t>
          </a:r>
        </a:p>
      </dgm:t>
    </dgm:pt>
    <dgm:pt modelId="{025CAC6E-7367-48FA-9BBE-487E0430BBC6}" type="parTrans" cxnId="{74C29622-7A01-40AF-AB49-F857DB37EA1F}">
      <dgm:prSet/>
      <dgm:spPr/>
      <dgm:t>
        <a:bodyPr/>
        <a:lstStyle/>
        <a:p>
          <a:endParaRPr lang="en-AU"/>
        </a:p>
      </dgm:t>
    </dgm:pt>
    <dgm:pt modelId="{F8DCFCDE-11DA-42C9-8505-B80C83D8971C}" type="sibTrans" cxnId="{74C29622-7A01-40AF-AB49-F857DB37EA1F}">
      <dgm:prSet/>
      <dgm:spPr/>
      <dgm:t>
        <a:bodyPr/>
        <a:lstStyle/>
        <a:p>
          <a:endParaRPr lang="en-AU"/>
        </a:p>
      </dgm:t>
    </dgm:pt>
    <dgm:pt modelId="{4F6B634C-3F5A-44C8-87E5-7992A7337801}">
      <dgm:prSet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AU" dirty="0"/>
            <a:t>AU 2014265895</a:t>
          </a:r>
        </a:p>
      </dgm:t>
    </dgm:pt>
    <dgm:pt modelId="{1801DD8E-81ED-449B-A18D-38F711B15682}" type="parTrans" cxnId="{6EB72ADC-BFB3-41C7-92FF-7EAA37B88A29}">
      <dgm:prSet/>
      <dgm:spPr/>
      <dgm:t>
        <a:bodyPr/>
        <a:lstStyle/>
        <a:p>
          <a:endParaRPr lang="en-AU"/>
        </a:p>
      </dgm:t>
    </dgm:pt>
    <dgm:pt modelId="{607410D4-CA73-490A-8D8D-986C09E7F9B3}" type="sibTrans" cxnId="{6EB72ADC-BFB3-41C7-92FF-7EAA37B88A29}">
      <dgm:prSet/>
      <dgm:spPr/>
      <dgm:t>
        <a:bodyPr/>
        <a:lstStyle/>
        <a:p>
          <a:endParaRPr lang="en-AU"/>
        </a:p>
      </dgm:t>
    </dgm:pt>
    <dgm:pt modelId="{8B856AFF-09CD-41E6-8F87-71C8EFCCF87D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7/00</a:t>
          </a:r>
        </a:p>
      </dgm:t>
    </dgm:pt>
    <dgm:pt modelId="{F2D24D38-93BC-4C61-8531-5C9A80F1ADA2}" type="parTrans" cxnId="{683F64B4-0FC5-4675-9933-2EA96D1D2ECD}">
      <dgm:prSet/>
      <dgm:spPr/>
      <dgm:t>
        <a:bodyPr/>
        <a:lstStyle/>
        <a:p>
          <a:endParaRPr lang="en-AU"/>
        </a:p>
      </dgm:t>
    </dgm:pt>
    <dgm:pt modelId="{690A894C-CBC7-4B86-9C27-D83B19850335}" type="sibTrans" cxnId="{683F64B4-0FC5-4675-9933-2EA96D1D2ECD}">
      <dgm:prSet/>
      <dgm:spPr/>
      <dgm:t>
        <a:bodyPr/>
        <a:lstStyle/>
        <a:p>
          <a:endParaRPr lang="en-AU"/>
        </a:p>
      </dgm:t>
    </dgm:pt>
    <dgm:pt modelId="{CE6CFDE2-83A0-4CBD-BA33-D290BBFF2FB9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5/00</a:t>
          </a:r>
        </a:p>
      </dgm:t>
    </dgm:pt>
    <dgm:pt modelId="{3DE87A95-AFA2-4D3E-9D29-F4270308C2E4}" type="parTrans" cxnId="{09DEAD91-EA67-4B25-93BD-567EFE7C4C2E}">
      <dgm:prSet/>
      <dgm:spPr/>
      <dgm:t>
        <a:bodyPr/>
        <a:lstStyle/>
        <a:p>
          <a:endParaRPr lang="en-AU"/>
        </a:p>
      </dgm:t>
    </dgm:pt>
    <dgm:pt modelId="{91AA4EAC-C129-4008-80B9-8C8269B15BAE}" type="sibTrans" cxnId="{09DEAD91-EA67-4B25-93BD-567EFE7C4C2E}">
      <dgm:prSet/>
      <dgm:spPr/>
      <dgm:t>
        <a:bodyPr/>
        <a:lstStyle/>
        <a:p>
          <a:endParaRPr lang="en-AU"/>
        </a:p>
      </dgm:t>
    </dgm:pt>
    <dgm:pt modelId="{EFAB5303-EE0E-4D82-A6C2-00B03E8053CB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1/00</a:t>
          </a:r>
        </a:p>
      </dgm:t>
    </dgm:pt>
    <dgm:pt modelId="{FBF37F72-0E09-4748-AF1B-F93B4EA326E9}" type="parTrans" cxnId="{27D08B7F-8058-4913-9792-D4C0A665842D}">
      <dgm:prSet/>
      <dgm:spPr/>
      <dgm:t>
        <a:bodyPr/>
        <a:lstStyle/>
        <a:p>
          <a:endParaRPr lang="en-AU"/>
        </a:p>
      </dgm:t>
    </dgm:pt>
    <dgm:pt modelId="{5FF6DC12-B64F-40FA-91AB-930B1AA6329D}" type="sibTrans" cxnId="{27D08B7F-8058-4913-9792-D4C0A665842D}">
      <dgm:prSet/>
      <dgm:spPr/>
      <dgm:t>
        <a:bodyPr/>
        <a:lstStyle/>
        <a:p>
          <a:endParaRPr lang="en-AU"/>
        </a:p>
      </dgm:t>
    </dgm:pt>
    <dgm:pt modelId="{A2301986-6D4F-47E1-8AC6-C5F3926A80ED}">
      <dgm:prSet phldrT="[Text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AU" dirty="0"/>
            <a:t>Secret</a:t>
          </a:r>
        </a:p>
      </dgm:t>
    </dgm:pt>
    <dgm:pt modelId="{90429425-B6F0-46DE-B8C6-5FFDD2CE986D}" type="sibTrans" cxnId="{680E1124-1CB4-455A-97B6-3158F913C1F0}">
      <dgm:prSet/>
      <dgm:spPr/>
      <dgm:t>
        <a:bodyPr/>
        <a:lstStyle/>
        <a:p>
          <a:endParaRPr lang="en-AU"/>
        </a:p>
      </dgm:t>
    </dgm:pt>
    <dgm:pt modelId="{5B0998E8-40A9-452A-8FB3-07B54CDE67CA}" type="parTrans" cxnId="{680E1124-1CB4-455A-97B6-3158F913C1F0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AU"/>
        </a:p>
      </dgm:t>
    </dgm:pt>
    <dgm:pt modelId="{93A1A1F5-40B3-48E7-9131-148B16137B9F}">
      <dgm:prSet phldrT="[Text]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H04L13/00</a:t>
          </a:r>
        </a:p>
      </dgm:t>
    </dgm:pt>
    <dgm:pt modelId="{D956CAF8-7384-4029-B16C-F35F7020E2F5}" type="sibTrans" cxnId="{B2929A95-BC69-4F9F-8341-8203B34DFB22}">
      <dgm:prSet/>
      <dgm:spPr/>
      <dgm:t>
        <a:bodyPr/>
        <a:lstStyle/>
        <a:p>
          <a:endParaRPr lang="en-AU"/>
        </a:p>
      </dgm:t>
    </dgm:pt>
    <dgm:pt modelId="{FA831920-4B38-4A41-A05F-5F4B00924D50}" type="parTrans" cxnId="{B2929A95-BC69-4F9F-8341-8203B34DFB22}">
      <dgm:prSet/>
      <dgm:spPr/>
      <dgm:t>
        <a:bodyPr/>
        <a:lstStyle/>
        <a:p>
          <a:endParaRPr lang="en-AU"/>
        </a:p>
      </dgm:t>
    </dgm:pt>
    <dgm:pt modelId="{9201BBF7-18EB-4AEE-9251-5D7F0D5B5910}">
      <dgm:prSet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AU" dirty="0"/>
            <a:t>H04L 15/00</a:t>
          </a:r>
        </a:p>
      </dgm:t>
    </dgm:pt>
    <dgm:pt modelId="{0B3B4AA8-DFCB-4DED-AE2B-8758D6467782}" type="parTrans" cxnId="{FDB964F1-06BA-4462-A8DA-FB8296124C52}">
      <dgm:prSet/>
      <dgm:spPr/>
      <dgm:t>
        <a:bodyPr/>
        <a:lstStyle/>
        <a:p>
          <a:endParaRPr lang="en-AU"/>
        </a:p>
      </dgm:t>
    </dgm:pt>
    <dgm:pt modelId="{5BD37DA7-88F7-4B19-9B3D-91C7CF884B37}" type="sibTrans" cxnId="{FDB964F1-06BA-4462-A8DA-FB8296124C52}">
      <dgm:prSet/>
      <dgm:spPr/>
      <dgm:t>
        <a:bodyPr/>
        <a:lstStyle/>
        <a:p>
          <a:endParaRPr lang="en-AU"/>
        </a:p>
      </dgm:t>
    </dgm:pt>
    <dgm:pt modelId="{88A2D9B9-4CFB-4CC9-9D78-BB68C7FFA249}">
      <dgm:prSet/>
      <dgm:spPr>
        <a:ln>
          <a:noFill/>
        </a:ln>
      </dgm:spPr>
      <dgm:t>
        <a:bodyPr/>
        <a:lstStyle/>
        <a:p>
          <a:r>
            <a:rPr lang="en-AU" dirty="0"/>
            <a:t>AU 2015100156</a:t>
          </a:r>
        </a:p>
      </dgm:t>
    </dgm:pt>
    <dgm:pt modelId="{C3727308-7855-4621-801B-AE329703691D}" type="parTrans" cxnId="{20CEF75D-E810-4975-B264-3180EE6A8F1E}">
      <dgm:prSet/>
      <dgm:spPr/>
      <dgm:t>
        <a:bodyPr/>
        <a:lstStyle/>
        <a:p>
          <a:endParaRPr lang="en-AU"/>
        </a:p>
      </dgm:t>
    </dgm:pt>
    <dgm:pt modelId="{F098D441-371F-46D0-A9E9-EB81A2FA2C7D}" type="sibTrans" cxnId="{20CEF75D-E810-4975-B264-3180EE6A8F1E}">
      <dgm:prSet/>
      <dgm:spPr/>
      <dgm:t>
        <a:bodyPr/>
        <a:lstStyle/>
        <a:p>
          <a:endParaRPr lang="en-AU"/>
        </a:p>
      </dgm:t>
    </dgm:pt>
    <dgm:pt modelId="{5C4B4954-4EF0-4DB1-A673-CCA489CF6D52}" type="pres">
      <dgm:prSet presAssocID="{30358792-A820-49C0-BE93-9B86C0A77D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AC89DC-B255-4096-838D-16AE333E19AA}" type="pres">
      <dgm:prSet presAssocID="{EFAB5303-EE0E-4D82-A6C2-00B03E8053CB}" presName="root1" presStyleCnt="0"/>
      <dgm:spPr/>
    </dgm:pt>
    <dgm:pt modelId="{EF206DF1-6BC4-4B5F-8811-EDFD091C260C}" type="pres">
      <dgm:prSet presAssocID="{EFAB5303-EE0E-4D82-A6C2-00B03E8053CB}" presName="LevelOneTextNode" presStyleLbl="node0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36B4EC-8836-4CC4-954B-C2C838B785D4}" type="pres">
      <dgm:prSet presAssocID="{EFAB5303-EE0E-4D82-A6C2-00B03E8053CB}" presName="level2hierChild" presStyleCnt="0"/>
      <dgm:spPr/>
    </dgm:pt>
    <dgm:pt modelId="{7A13730E-C959-487F-9FEF-1054573E78C6}" type="pres">
      <dgm:prSet presAssocID="{CE6CFDE2-83A0-4CBD-BA33-D290BBFF2FB9}" presName="root1" presStyleCnt="0"/>
      <dgm:spPr/>
    </dgm:pt>
    <dgm:pt modelId="{188D04E6-2EC6-4403-86C5-C58299D05D53}" type="pres">
      <dgm:prSet presAssocID="{CE6CFDE2-83A0-4CBD-BA33-D290BBFF2FB9}" presName="LevelOneTextNode" presStyleLbl="node0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DD6270-165A-42EE-BDB3-24C110235BA3}" type="pres">
      <dgm:prSet presAssocID="{CE6CFDE2-83A0-4CBD-BA33-D290BBFF2FB9}" presName="level2hierChild" presStyleCnt="0"/>
      <dgm:spPr/>
    </dgm:pt>
    <dgm:pt modelId="{F9A6EDC5-36FB-44EE-AA41-E58215DDD63B}" type="pres">
      <dgm:prSet presAssocID="{8B856AFF-09CD-41E6-8F87-71C8EFCCF87D}" presName="root1" presStyleCnt="0"/>
      <dgm:spPr/>
    </dgm:pt>
    <dgm:pt modelId="{2291513F-E8B5-4140-BBA4-5EBB085EA2F8}" type="pres">
      <dgm:prSet presAssocID="{8B856AFF-09CD-41E6-8F87-71C8EFCCF87D}" presName="LevelOneTextNode" presStyleLbl="node0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D1C687-B954-41C9-AE68-85A21E5C8EFA}" type="pres">
      <dgm:prSet presAssocID="{8B856AFF-09CD-41E6-8F87-71C8EFCCF87D}" presName="level2hierChild" presStyleCnt="0"/>
      <dgm:spPr/>
    </dgm:pt>
    <dgm:pt modelId="{46B66A28-FEB3-4E9E-9020-5B58D7D849E0}" type="pres">
      <dgm:prSet presAssocID="{581E1370-A30F-4099-A4DC-43B0B08B262A}" presName="root1" presStyleCnt="0"/>
      <dgm:spPr/>
    </dgm:pt>
    <dgm:pt modelId="{A4B4BC7B-FF45-4A9E-8CE0-C9817BFB69EF}" type="pres">
      <dgm:prSet presAssocID="{581E1370-A30F-4099-A4DC-43B0B08B262A}" presName="LevelOneTextNode" presStyleLbl="node0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387371-84EC-4958-B8F0-C910747A9856}" type="pres">
      <dgm:prSet presAssocID="{581E1370-A30F-4099-A4DC-43B0B08B262A}" presName="level2hierChild" presStyleCnt="0"/>
      <dgm:spPr/>
    </dgm:pt>
    <dgm:pt modelId="{3411B633-03CB-469D-80BD-17E3DDF78C74}" type="pres">
      <dgm:prSet presAssocID="{5B10ED58-42B4-4FD3-8573-E80908581012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EC2DCEB-D189-4394-8D7E-5F6A69B4CA03}" type="pres">
      <dgm:prSet presAssocID="{5B10ED58-42B4-4FD3-8573-E80908581012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47870D4-2911-4646-9427-3F931C1BFB3C}" type="pres">
      <dgm:prSet presAssocID="{E03C1491-0473-46B1-8648-F1EFCBA7D627}" presName="root2" presStyleCnt="0"/>
      <dgm:spPr/>
    </dgm:pt>
    <dgm:pt modelId="{97B1D1EA-64B2-4734-9F9B-1C2ABFBF8B6E}" type="pres">
      <dgm:prSet presAssocID="{E03C1491-0473-46B1-8648-F1EFCBA7D627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E9F4CE-E08B-423B-B262-766046AED900}" type="pres">
      <dgm:prSet presAssocID="{E03C1491-0473-46B1-8648-F1EFCBA7D627}" presName="level3hierChild" presStyleCnt="0"/>
      <dgm:spPr/>
    </dgm:pt>
    <dgm:pt modelId="{6F8377AB-AD3B-46FB-BD9E-FB2DE988D36F}" type="pres">
      <dgm:prSet presAssocID="{11051694-39BC-40C0-A559-58AB97217709}" presName="conn2-1" presStyleLbl="parChTrans1D3" presStyleIdx="0" presStyleCnt="7"/>
      <dgm:spPr/>
      <dgm:t>
        <a:bodyPr/>
        <a:lstStyle/>
        <a:p>
          <a:endParaRPr lang="en-US"/>
        </a:p>
      </dgm:t>
    </dgm:pt>
    <dgm:pt modelId="{8EFE8CAA-7E52-4088-B6C8-1FDBE6E20983}" type="pres">
      <dgm:prSet presAssocID="{11051694-39BC-40C0-A559-58AB97217709}" presName="connTx" presStyleLbl="parChTrans1D3" presStyleIdx="0" presStyleCnt="7"/>
      <dgm:spPr/>
      <dgm:t>
        <a:bodyPr/>
        <a:lstStyle/>
        <a:p>
          <a:endParaRPr lang="en-US"/>
        </a:p>
      </dgm:t>
    </dgm:pt>
    <dgm:pt modelId="{7D9E5AA5-69C2-4951-9C26-EC676F40BACF}" type="pres">
      <dgm:prSet presAssocID="{255FA9C0-9B57-416D-AE27-420BA6E31E98}" presName="root2" presStyleCnt="0"/>
      <dgm:spPr/>
    </dgm:pt>
    <dgm:pt modelId="{1F1F0016-866A-4A52-A8C5-391364566883}" type="pres">
      <dgm:prSet presAssocID="{255FA9C0-9B57-416D-AE27-420BA6E31E98}" presName="LevelTwoTextNod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32B1F7-158A-48A4-B4D1-7F29775BC0F4}" type="pres">
      <dgm:prSet presAssocID="{255FA9C0-9B57-416D-AE27-420BA6E31E98}" presName="level3hierChild" presStyleCnt="0"/>
      <dgm:spPr/>
    </dgm:pt>
    <dgm:pt modelId="{2B8D82BB-816F-4BAD-90C2-43321294A609}" type="pres">
      <dgm:prSet presAssocID="{D115BDF6-0D66-46D1-8487-FFB973A11433}" presName="conn2-1" presStyleLbl="parChTrans1D3" presStyleIdx="1" presStyleCnt="7"/>
      <dgm:spPr/>
      <dgm:t>
        <a:bodyPr/>
        <a:lstStyle/>
        <a:p>
          <a:endParaRPr lang="en-US"/>
        </a:p>
      </dgm:t>
    </dgm:pt>
    <dgm:pt modelId="{9F92B9B5-D0CF-40F3-B2F7-EAD885EAF0D7}" type="pres">
      <dgm:prSet presAssocID="{D115BDF6-0D66-46D1-8487-FFB973A11433}" presName="connTx" presStyleLbl="parChTrans1D3" presStyleIdx="1" presStyleCnt="7"/>
      <dgm:spPr/>
      <dgm:t>
        <a:bodyPr/>
        <a:lstStyle/>
        <a:p>
          <a:endParaRPr lang="en-US"/>
        </a:p>
      </dgm:t>
    </dgm:pt>
    <dgm:pt modelId="{3D589A21-ADDE-4F46-8DCF-B6A7C2E6AE8B}" type="pres">
      <dgm:prSet presAssocID="{83F7F612-6F72-414D-ABB8-4CB9CC64E22B}" presName="root2" presStyleCnt="0"/>
      <dgm:spPr/>
    </dgm:pt>
    <dgm:pt modelId="{4D7D07DB-6A90-47C4-97E7-F2F2D63B19A5}" type="pres">
      <dgm:prSet presAssocID="{83F7F612-6F72-414D-ABB8-4CB9CC64E22B}" presName="LevelTwoTextNod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85CAD-A1C6-4ACE-B2B9-40316A743583}" type="pres">
      <dgm:prSet presAssocID="{83F7F612-6F72-414D-ABB8-4CB9CC64E22B}" presName="level3hierChild" presStyleCnt="0"/>
      <dgm:spPr/>
    </dgm:pt>
    <dgm:pt modelId="{14BD5F52-792D-4D15-B55E-70EE66841E18}" type="pres">
      <dgm:prSet presAssocID="{FB389EE9-9B68-40F7-A8C6-6EA87F20B75F}" presName="conn2-1" presStyleLbl="parChTrans1D3" presStyleIdx="2" presStyleCnt="7"/>
      <dgm:spPr/>
      <dgm:t>
        <a:bodyPr/>
        <a:lstStyle/>
        <a:p>
          <a:endParaRPr lang="en-US"/>
        </a:p>
      </dgm:t>
    </dgm:pt>
    <dgm:pt modelId="{45D4B48A-185A-44F0-8578-29A6E20B0094}" type="pres">
      <dgm:prSet presAssocID="{FB389EE9-9B68-40F7-A8C6-6EA87F20B75F}" presName="connTx" presStyleLbl="parChTrans1D3" presStyleIdx="2" presStyleCnt="7"/>
      <dgm:spPr/>
      <dgm:t>
        <a:bodyPr/>
        <a:lstStyle/>
        <a:p>
          <a:endParaRPr lang="en-US"/>
        </a:p>
      </dgm:t>
    </dgm:pt>
    <dgm:pt modelId="{8A817A3B-371A-4527-8B70-243506CC0DA2}" type="pres">
      <dgm:prSet presAssocID="{FE351F43-D2B8-43B9-8081-97D42FEAAD16}" presName="root2" presStyleCnt="0"/>
      <dgm:spPr/>
    </dgm:pt>
    <dgm:pt modelId="{E8C6B570-97BC-4C8D-8131-D876E12E35AC}" type="pres">
      <dgm:prSet presAssocID="{FE351F43-D2B8-43B9-8081-97D42FEAAD16}" presName="LevelTwoTextNode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B728F4-C516-4551-9DA1-6FE84FE65942}" type="pres">
      <dgm:prSet presAssocID="{FE351F43-D2B8-43B9-8081-97D42FEAAD16}" presName="level3hierChild" presStyleCnt="0"/>
      <dgm:spPr/>
    </dgm:pt>
    <dgm:pt modelId="{E835CFCA-B089-421F-8333-2531967AD3A7}" type="pres">
      <dgm:prSet presAssocID="{1801DD8E-81ED-449B-A18D-38F711B15682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A9507AA-1583-4720-B754-6D3575E9DF62}" type="pres">
      <dgm:prSet presAssocID="{1801DD8E-81ED-449B-A18D-38F711B15682}" presName="connTx" presStyleLbl="parChTrans1D2" presStyleIdx="1" presStyleCnt="5"/>
      <dgm:spPr/>
      <dgm:t>
        <a:bodyPr/>
        <a:lstStyle/>
        <a:p>
          <a:endParaRPr lang="en-US"/>
        </a:p>
      </dgm:t>
    </dgm:pt>
    <dgm:pt modelId="{24E4D33B-AF9B-4181-9DC3-218C95F8CFE8}" type="pres">
      <dgm:prSet presAssocID="{4F6B634C-3F5A-44C8-87E5-7992A7337801}" presName="root2" presStyleCnt="0"/>
      <dgm:spPr/>
    </dgm:pt>
    <dgm:pt modelId="{DBFB1FB9-D3D4-4299-BEA9-26B94303A3E3}" type="pres">
      <dgm:prSet presAssocID="{4F6B634C-3F5A-44C8-87E5-7992A7337801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406182-B2D1-4CFB-99E4-363B4E3A1203}" type="pres">
      <dgm:prSet presAssocID="{4F6B634C-3F5A-44C8-87E5-7992A7337801}" presName="level3hierChild" presStyleCnt="0"/>
      <dgm:spPr/>
    </dgm:pt>
    <dgm:pt modelId="{DB6076AC-6BD7-458B-8365-4D8B6FB7B72A}" type="pres">
      <dgm:prSet presAssocID="{025CAC6E-7367-48FA-9BBE-487E0430BBC6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42CAF24-0272-4699-BD3A-A08331D4DCB0}" type="pres">
      <dgm:prSet presAssocID="{025CAC6E-7367-48FA-9BBE-487E0430BBC6}" presName="connTx" presStyleLbl="parChTrans1D2" presStyleIdx="2" presStyleCnt="5"/>
      <dgm:spPr/>
      <dgm:t>
        <a:bodyPr/>
        <a:lstStyle/>
        <a:p>
          <a:endParaRPr lang="en-US"/>
        </a:p>
      </dgm:t>
    </dgm:pt>
    <dgm:pt modelId="{05A9DD67-EECC-4E9D-94EB-8F3C56D3390C}" type="pres">
      <dgm:prSet presAssocID="{150C09F2-198A-4E60-A231-97B214A8E92A}" presName="root2" presStyleCnt="0"/>
      <dgm:spPr/>
    </dgm:pt>
    <dgm:pt modelId="{5729BC2E-631D-41D6-A1F6-219399428B5C}" type="pres">
      <dgm:prSet presAssocID="{150C09F2-198A-4E60-A231-97B214A8E92A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5A97A5-48FA-4B79-B60F-A5A20713184A}" type="pres">
      <dgm:prSet presAssocID="{150C09F2-198A-4E60-A231-97B214A8E92A}" presName="level3hierChild" presStyleCnt="0"/>
      <dgm:spPr/>
    </dgm:pt>
    <dgm:pt modelId="{CFD603E7-5227-42DD-9BB6-4D982AC3EB1F}" type="pres">
      <dgm:prSet presAssocID="{F86DD5AA-0C11-4268-98A9-69D2A3744D82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D8D57218-F359-483E-8541-7077464C4E2D}" type="pres">
      <dgm:prSet presAssocID="{F86DD5AA-0C11-4268-98A9-69D2A3744D82}" presName="connTx" presStyleLbl="parChTrans1D2" presStyleIdx="3" presStyleCnt="5"/>
      <dgm:spPr/>
      <dgm:t>
        <a:bodyPr/>
        <a:lstStyle/>
        <a:p>
          <a:endParaRPr lang="en-US"/>
        </a:p>
      </dgm:t>
    </dgm:pt>
    <dgm:pt modelId="{2B991901-F2B4-4E64-975A-645A30C9DFC9}" type="pres">
      <dgm:prSet presAssocID="{FB929FFA-5104-43C4-A2C2-6875DE983DD5}" presName="root2" presStyleCnt="0"/>
      <dgm:spPr/>
    </dgm:pt>
    <dgm:pt modelId="{61ACFCB7-9DF4-4548-AAA1-6263AD8A48DA}" type="pres">
      <dgm:prSet presAssocID="{FB929FFA-5104-43C4-A2C2-6875DE983DD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F65368-169E-45EA-8D0A-3902C3463F05}" type="pres">
      <dgm:prSet presAssocID="{FB929FFA-5104-43C4-A2C2-6875DE983DD5}" presName="level3hierChild" presStyleCnt="0"/>
      <dgm:spPr/>
    </dgm:pt>
    <dgm:pt modelId="{0D04F23E-8843-451F-83BA-C685683E803C}" type="pres">
      <dgm:prSet presAssocID="{D73CDEAD-45E1-4724-A263-666FB2EA3E5B}" presName="conn2-1" presStyleLbl="parChTrans1D3" presStyleIdx="3" presStyleCnt="7"/>
      <dgm:spPr/>
      <dgm:t>
        <a:bodyPr/>
        <a:lstStyle/>
        <a:p>
          <a:endParaRPr lang="en-US"/>
        </a:p>
      </dgm:t>
    </dgm:pt>
    <dgm:pt modelId="{A860E883-71B9-4242-8904-8986B81C4847}" type="pres">
      <dgm:prSet presAssocID="{D73CDEAD-45E1-4724-A263-666FB2EA3E5B}" presName="connTx" presStyleLbl="parChTrans1D3" presStyleIdx="3" presStyleCnt="7"/>
      <dgm:spPr/>
      <dgm:t>
        <a:bodyPr/>
        <a:lstStyle/>
        <a:p>
          <a:endParaRPr lang="en-US"/>
        </a:p>
      </dgm:t>
    </dgm:pt>
    <dgm:pt modelId="{9C135932-95EC-49C8-A624-1A3B7D7F5390}" type="pres">
      <dgm:prSet presAssocID="{D54A5177-6692-4218-9C02-487B3ECBDBCF}" presName="root2" presStyleCnt="0"/>
      <dgm:spPr/>
    </dgm:pt>
    <dgm:pt modelId="{7848CED4-82BC-4BF7-BEAD-6769E504FAA1}" type="pres">
      <dgm:prSet presAssocID="{D54A5177-6692-4218-9C02-487B3ECBDBCF}" presName="LevelTwoTextNod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9E38DC-9E19-4509-8FD9-A14B1A60843F}" type="pres">
      <dgm:prSet presAssocID="{D54A5177-6692-4218-9C02-487B3ECBDBCF}" presName="level3hierChild" presStyleCnt="0"/>
      <dgm:spPr/>
    </dgm:pt>
    <dgm:pt modelId="{B2E63FC3-09CA-489C-9D1B-FA4DBBB316DD}" type="pres">
      <dgm:prSet presAssocID="{41BD7B74-8FC0-4659-8E42-0C5A6963C015}" presName="conn2-1" presStyleLbl="parChTrans1D3" presStyleIdx="4" presStyleCnt="7"/>
      <dgm:spPr/>
      <dgm:t>
        <a:bodyPr/>
        <a:lstStyle/>
        <a:p>
          <a:endParaRPr lang="en-US"/>
        </a:p>
      </dgm:t>
    </dgm:pt>
    <dgm:pt modelId="{B5E72A5E-2C37-46AE-ABAB-786CF1588EDA}" type="pres">
      <dgm:prSet presAssocID="{41BD7B74-8FC0-4659-8E42-0C5A6963C015}" presName="connTx" presStyleLbl="parChTrans1D3" presStyleIdx="4" presStyleCnt="7"/>
      <dgm:spPr/>
      <dgm:t>
        <a:bodyPr/>
        <a:lstStyle/>
        <a:p>
          <a:endParaRPr lang="en-US"/>
        </a:p>
      </dgm:t>
    </dgm:pt>
    <dgm:pt modelId="{F98D765F-0CC8-4D3A-85B8-12751C6B8059}" type="pres">
      <dgm:prSet presAssocID="{3AA48ACA-CFFB-4E99-885C-2DD113399E2E}" presName="root2" presStyleCnt="0"/>
      <dgm:spPr/>
    </dgm:pt>
    <dgm:pt modelId="{99D411BA-FB3E-4B1A-95C8-3FB10358F09B}" type="pres">
      <dgm:prSet presAssocID="{3AA48ACA-CFFB-4E99-885C-2DD113399E2E}" presName="LevelTwoTextNod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B4B0C7-5F3D-4A5A-8E4C-2504DF00E906}" type="pres">
      <dgm:prSet presAssocID="{3AA48ACA-CFFB-4E99-885C-2DD113399E2E}" presName="level3hierChild" presStyleCnt="0"/>
      <dgm:spPr/>
    </dgm:pt>
    <dgm:pt modelId="{9BF668E8-F729-4B53-B91D-215CA5633B4F}" type="pres">
      <dgm:prSet presAssocID="{001DB268-D434-4CEF-B8DD-F66A73DE601D}" presName="conn2-1" presStyleLbl="parChTrans1D3" presStyleIdx="5" presStyleCnt="7"/>
      <dgm:spPr/>
      <dgm:t>
        <a:bodyPr/>
        <a:lstStyle/>
        <a:p>
          <a:endParaRPr lang="en-US"/>
        </a:p>
      </dgm:t>
    </dgm:pt>
    <dgm:pt modelId="{A720DA16-B151-41E3-9116-90E436F4026B}" type="pres">
      <dgm:prSet presAssocID="{001DB268-D434-4CEF-B8DD-F66A73DE601D}" presName="connTx" presStyleLbl="parChTrans1D3" presStyleIdx="5" presStyleCnt="7"/>
      <dgm:spPr/>
      <dgm:t>
        <a:bodyPr/>
        <a:lstStyle/>
        <a:p>
          <a:endParaRPr lang="en-US"/>
        </a:p>
      </dgm:t>
    </dgm:pt>
    <dgm:pt modelId="{07F38EF7-1CCA-435C-9633-A12C2E6F8FE9}" type="pres">
      <dgm:prSet presAssocID="{1DD6F71F-B6A5-42C7-8A5A-A9C65E3E8690}" presName="root2" presStyleCnt="0"/>
      <dgm:spPr/>
    </dgm:pt>
    <dgm:pt modelId="{10702361-45E8-40E9-AE8C-6E9D1C6957F5}" type="pres">
      <dgm:prSet presAssocID="{1DD6F71F-B6A5-42C7-8A5A-A9C65E3E8690}" presName="LevelTwoTextNod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70C6CE-806D-4C5E-8E23-13FDCEB9CFBA}" type="pres">
      <dgm:prSet presAssocID="{1DD6F71F-B6A5-42C7-8A5A-A9C65E3E8690}" presName="level3hierChild" presStyleCnt="0"/>
      <dgm:spPr/>
    </dgm:pt>
    <dgm:pt modelId="{F5829199-E60B-4927-AD95-15B843EB1267}" type="pres">
      <dgm:prSet presAssocID="{5B0998E8-40A9-452A-8FB3-07B54CDE67CA}" presName="conn2-1" presStyleLbl="parChTrans1D3" presStyleIdx="6" presStyleCnt="7"/>
      <dgm:spPr/>
      <dgm:t>
        <a:bodyPr/>
        <a:lstStyle/>
        <a:p>
          <a:endParaRPr lang="en-US"/>
        </a:p>
      </dgm:t>
    </dgm:pt>
    <dgm:pt modelId="{7E5B13D8-C858-47F4-8B33-66044BB5BCE1}" type="pres">
      <dgm:prSet presAssocID="{5B0998E8-40A9-452A-8FB3-07B54CDE67CA}" presName="connTx" presStyleLbl="parChTrans1D3" presStyleIdx="6" presStyleCnt="7"/>
      <dgm:spPr/>
      <dgm:t>
        <a:bodyPr/>
        <a:lstStyle/>
        <a:p>
          <a:endParaRPr lang="en-US"/>
        </a:p>
      </dgm:t>
    </dgm:pt>
    <dgm:pt modelId="{57FCB7B6-5589-4FD7-9FF2-3012E6EF6A21}" type="pres">
      <dgm:prSet presAssocID="{A2301986-6D4F-47E1-8AC6-C5F3926A80ED}" presName="root2" presStyleCnt="0"/>
      <dgm:spPr/>
    </dgm:pt>
    <dgm:pt modelId="{FBBF3E5B-375B-4461-B637-1284CA35F2A9}" type="pres">
      <dgm:prSet presAssocID="{A2301986-6D4F-47E1-8AC6-C5F3926A80ED}" presName="LevelTwoTextNod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FAFD15-3A6A-466D-833B-B80E90216BEA}" type="pres">
      <dgm:prSet presAssocID="{A2301986-6D4F-47E1-8AC6-C5F3926A80ED}" presName="level3hierChild" presStyleCnt="0"/>
      <dgm:spPr/>
    </dgm:pt>
    <dgm:pt modelId="{1C38E2F1-0BA2-45C5-B050-037E7521161C}" type="pres">
      <dgm:prSet presAssocID="{C3727308-7855-4621-801B-AE329703691D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18B284F1-4775-4BC8-B094-F43626EDF4EA}" type="pres">
      <dgm:prSet presAssocID="{C3727308-7855-4621-801B-AE329703691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A06DCCD-9AF8-4450-9FAA-DC944BCB8B73}" type="pres">
      <dgm:prSet presAssocID="{88A2D9B9-4CFB-4CC9-9D78-BB68C7FFA249}" presName="root2" presStyleCnt="0"/>
      <dgm:spPr/>
    </dgm:pt>
    <dgm:pt modelId="{F868C0CD-ABC9-4B19-AC86-F6A4612CD08E}" type="pres">
      <dgm:prSet presAssocID="{88A2D9B9-4CFB-4CC9-9D78-BB68C7FFA249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6FBAC3-E103-4B8B-A316-A45BFFB61629}" type="pres">
      <dgm:prSet presAssocID="{88A2D9B9-4CFB-4CC9-9D78-BB68C7FFA249}" presName="level3hierChild" presStyleCnt="0"/>
      <dgm:spPr/>
    </dgm:pt>
    <dgm:pt modelId="{674ACB94-C2FE-4516-B217-473AAAFA9DD5}" type="pres">
      <dgm:prSet presAssocID="{3FF89032-F042-4853-A14A-3DB85DEFF2CD}" presName="root1" presStyleCnt="0"/>
      <dgm:spPr/>
    </dgm:pt>
    <dgm:pt modelId="{8F4B1681-047E-447B-9A5B-FAF665B2CADF}" type="pres">
      <dgm:prSet presAssocID="{3FF89032-F042-4853-A14A-3DB85DEFF2CD}" presName="LevelOneTextNode" presStyleLbl="node0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9C501-160F-4981-8D16-8A7B29DA7C9E}" type="pres">
      <dgm:prSet presAssocID="{3FF89032-F042-4853-A14A-3DB85DEFF2CD}" presName="level2hierChild" presStyleCnt="0"/>
      <dgm:spPr/>
    </dgm:pt>
    <dgm:pt modelId="{43B224B0-E973-4E9B-852E-69071250B90A}" type="pres">
      <dgm:prSet presAssocID="{93A1A1F5-40B3-48E7-9131-148B16137B9F}" presName="root1" presStyleCnt="0"/>
      <dgm:spPr/>
    </dgm:pt>
    <dgm:pt modelId="{05BB4D6E-45A8-4B76-8B43-B12BF993AA1E}" type="pres">
      <dgm:prSet presAssocID="{93A1A1F5-40B3-48E7-9131-148B16137B9F}" presName="LevelOneTextNode" presStyleLbl="node0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251BB4-8A4E-4BE3-B6C1-73605A932CED}" type="pres">
      <dgm:prSet presAssocID="{93A1A1F5-40B3-48E7-9131-148B16137B9F}" presName="level2hierChild" presStyleCnt="0"/>
      <dgm:spPr/>
    </dgm:pt>
    <dgm:pt modelId="{D71CB91E-8B16-4F7E-B0F7-EF7DDB570E8C}" type="pres">
      <dgm:prSet presAssocID="{9201BBF7-18EB-4AEE-9251-5D7F0D5B5910}" presName="root1" presStyleCnt="0"/>
      <dgm:spPr/>
    </dgm:pt>
    <dgm:pt modelId="{964D2C43-9EB5-41A6-99F3-9362ABA12DCF}" type="pres">
      <dgm:prSet presAssocID="{9201BBF7-18EB-4AEE-9251-5D7F0D5B5910}" presName="LevelOneTextNode" presStyleLbl="node0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374C19-6DE9-457C-AFAF-3F22F85923F9}" type="pres">
      <dgm:prSet presAssocID="{9201BBF7-18EB-4AEE-9251-5D7F0D5B5910}" presName="level2hierChild" presStyleCnt="0"/>
      <dgm:spPr/>
    </dgm:pt>
  </dgm:ptLst>
  <dgm:cxnLst>
    <dgm:cxn modelId="{381CB0DE-2E78-4D64-8663-E402721F7464}" type="presOf" srcId="{5B10ED58-42B4-4FD3-8573-E80908581012}" destId="{6EC2DCEB-D189-4394-8D7E-5F6A69B4CA03}" srcOrd="1" destOrd="0" presId="urn:microsoft.com/office/officeart/2005/8/layout/hierarchy2"/>
    <dgm:cxn modelId="{05F59401-363B-47F6-8077-05295DCD9BB3}" type="presOf" srcId="{FB929FFA-5104-43C4-A2C2-6875DE983DD5}" destId="{61ACFCB7-9DF4-4548-AAA1-6263AD8A48DA}" srcOrd="0" destOrd="0" presId="urn:microsoft.com/office/officeart/2005/8/layout/hierarchy2"/>
    <dgm:cxn modelId="{45EFD849-5E7C-47AD-80FF-AB0DD0A96CFC}" srcId="{FB929FFA-5104-43C4-A2C2-6875DE983DD5}" destId="{3AA48ACA-CFFB-4E99-885C-2DD113399E2E}" srcOrd="1" destOrd="0" parTransId="{41BD7B74-8FC0-4659-8E42-0C5A6963C015}" sibTransId="{A0A9F962-585C-4ABB-898B-293AF10B61A8}"/>
    <dgm:cxn modelId="{215E0478-C47D-4C76-A9E0-12F300F4E9C7}" type="presOf" srcId="{9201BBF7-18EB-4AEE-9251-5D7F0D5B5910}" destId="{964D2C43-9EB5-41A6-99F3-9362ABA12DCF}" srcOrd="0" destOrd="0" presId="urn:microsoft.com/office/officeart/2005/8/layout/hierarchy2"/>
    <dgm:cxn modelId="{49BBC943-B187-4CE7-9EE7-5FB0BE44BB47}" type="presOf" srcId="{11051694-39BC-40C0-A559-58AB97217709}" destId="{6F8377AB-AD3B-46FB-BD9E-FB2DE988D36F}" srcOrd="0" destOrd="0" presId="urn:microsoft.com/office/officeart/2005/8/layout/hierarchy2"/>
    <dgm:cxn modelId="{097790CE-4E7F-4CB8-8086-768C272A6F72}" type="presOf" srcId="{D54A5177-6692-4218-9C02-487B3ECBDBCF}" destId="{7848CED4-82BC-4BF7-BEAD-6769E504FAA1}" srcOrd="0" destOrd="0" presId="urn:microsoft.com/office/officeart/2005/8/layout/hierarchy2"/>
    <dgm:cxn modelId="{5790FF41-412C-4B08-91FE-197E549F01BB}" srcId="{E03C1491-0473-46B1-8648-F1EFCBA7D627}" destId="{83F7F612-6F72-414D-ABB8-4CB9CC64E22B}" srcOrd="1" destOrd="0" parTransId="{D115BDF6-0D66-46D1-8487-FFB973A11433}" sibTransId="{AD8C0D6E-F348-4F9D-AB45-70F2D2D52637}"/>
    <dgm:cxn modelId="{742B5143-B969-4384-AE0F-F7444E2CF06F}" type="presOf" srcId="{D73CDEAD-45E1-4724-A263-666FB2EA3E5B}" destId="{A860E883-71B9-4242-8904-8986B81C4847}" srcOrd="1" destOrd="0" presId="urn:microsoft.com/office/officeart/2005/8/layout/hierarchy2"/>
    <dgm:cxn modelId="{8E2A12B5-5F14-4599-85F2-23903F3240F1}" type="presOf" srcId="{581E1370-A30F-4099-A4DC-43B0B08B262A}" destId="{A4B4BC7B-FF45-4A9E-8CE0-C9817BFB69EF}" srcOrd="0" destOrd="0" presId="urn:microsoft.com/office/officeart/2005/8/layout/hierarchy2"/>
    <dgm:cxn modelId="{6C8C9020-D925-4FB4-8CBF-552DC12F046E}" type="presOf" srcId="{8B856AFF-09CD-41E6-8F87-71C8EFCCF87D}" destId="{2291513F-E8B5-4140-BBA4-5EBB085EA2F8}" srcOrd="0" destOrd="0" presId="urn:microsoft.com/office/officeart/2005/8/layout/hierarchy2"/>
    <dgm:cxn modelId="{2D352091-874D-4336-907F-0558AC0D0E9F}" type="presOf" srcId="{5B0998E8-40A9-452A-8FB3-07B54CDE67CA}" destId="{7E5B13D8-C858-47F4-8B33-66044BB5BCE1}" srcOrd="1" destOrd="0" presId="urn:microsoft.com/office/officeart/2005/8/layout/hierarchy2"/>
    <dgm:cxn modelId="{3EC16782-CE84-4BBE-A4DF-30DF4D8CF2BB}" srcId="{581E1370-A30F-4099-A4DC-43B0B08B262A}" destId="{E03C1491-0473-46B1-8648-F1EFCBA7D627}" srcOrd="0" destOrd="0" parTransId="{5B10ED58-42B4-4FD3-8573-E80908581012}" sibTransId="{D118F7A0-1084-45C6-9B7D-0ECA2E2EB6C6}"/>
    <dgm:cxn modelId="{6EB72ADC-BFB3-41C7-92FF-7EAA37B88A29}" srcId="{581E1370-A30F-4099-A4DC-43B0B08B262A}" destId="{4F6B634C-3F5A-44C8-87E5-7992A7337801}" srcOrd="1" destOrd="0" parTransId="{1801DD8E-81ED-449B-A18D-38F711B15682}" sibTransId="{607410D4-CA73-490A-8D8D-986C09E7F9B3}"/>
    <dgm:cxn modelId="{680E1124-1CB4-455A-97B6-3158F913C1F0}" srcId="{FB929FFA-5104-43C4-A2C2-6875DE983DD5}" destId="{A2301986-6D4F-47E1-8AC6-C5F3926A80ED}" srcOrd="3" destOrd="0" parTransId="{5B0998E8-40A9-452A-8FB3-07B54CDE67CA}" sibTransId="{90429425-B6F0-46DE-B8C6-5FFDD2CE986D}"/>
    <dgm:cxn modelId="{C655F033-E61C-4BEC-9604-2FAC822112C6}" type="presOf" srcId="{11051694-39BC-40C0-A559-58AB97217709}" destId="{8EFE8CAA-7E52-4088-B6C8-1FDBE6E20983}" srcOrd="1" destOrd="0" presId="urn:microsoft.com/office/officeart/2005/8/layout/hierarchy2"/>
    <dgm:cxn modelId="{CF7DD598-16E3-4A86-A64A-087EB5003D4E}" type="presOf" srcId="{FB389EE9-9B68-40F7-A8C6-6EA87F20B75F}" destId="{14BD5F52-792D-4D15-B55E-70EE66841E18}" srcOrd="0" destOrd="0" presId="urn:microsoft.com/office/officeart/2005/8/layout/hierarchy2"/>
    <dgm:cxn modelId="{BD4AD768-5E80-4376-93A4-5D03BBDD093C}" type="presOf" srcId="{4F6B634C-3F5A-44C8-87E5-7992A7337801}" destId="{DBFB1FB9-D3D4-4299-BEA9-26B94303A3E3}" srcOrd="0" destOrd="0" presId="urn:microsoft.com/office/officeart/2005/8/layout/hierarchy2"/>
    <dgm:cxn modelId="{77003831-55B8-4EED-A3D2-693C8C7D20B0}" srcId="{581E1370-A30F-4099-A4DC-43B0B08B262A}" destId="{FB929FFA-5104-43C4-A2C2-6875DE983DD5}" srcOrd="3" destOrd="0" parTransId="{F86DD5AA-0C11-4268-98A9-69D2A3744D82}" sibTransId="{507D7808-8A69-4079-814B-18D7D9135D4A}"/>
    <dgm:cxn modelId="{0D167310-D815-47BD-BE87-366E7EA2A435}" srcId="{30358792-A820-49C0-BE93-9B86C0A77DA5}" destId="{581E1370-A30F-4099-A4DC-43B0B08B262A}" srcOrd="3" destOrd="0" parTransId="{3B484A02-2817-4E39-9E67-B50F7F8E425E}" sibTransId="{B444B829-1290-42C6-985D-3838E2124C3E}"/>
    <dgm:cxn modelId="{1ACB559A-A420-41B5-98AF-BD753354AF85}" type="presOf" srcId="{A2301986-6D4F-47E1-8AC6-C5F3926A80ED}" destId="{FBBF3E5B-375B-4461-B637-1284CA35F2A9}" srcOrd="0" destOrd="0" presId="urn:microsoft.com/office/officeart/2005/8/layout/hierarchy2"/>
    <dgm:cxn modelId="{729E7D84-71E4-43D5-B48E-DA3203C436FA}" type="presOf" srcId="{FB389EE9-9B68-40F7-A8C6-6EA87F20B75F}" destId="{45D4B48A-185A-44F0-8578-29A6E20B0094}" srcOrd="1" destOrd="0" presId="urn:microsoft.com/office/officeart/2005/8/layout/hierarchy2"/>
    <dgm:cxn modelId="{B2929A95-BC69-4F9F-8341-8203B34DFB22}" srcId="{30358792-A820-49C0-BE93-9B86C0A77DA5}" destId="{93A1A1F5-40B3-48E7-9131-148B16137B9F}" srcOrd="5" destOrd="0" parTransId="{FA831920-4B38-4A41-A05F-5F4B00924D50}" sibTransId="{D956CAF8-7384-4029-B16C-F35F7020E2F5}"/>
    <dgm:cxn modelId="{27D08B7F-8058-4913-9792-D4C0A665842D}" srcId="{30358792-A820-49C0-BE93-9B86C0A77DA5}" destId="{EFAB5303-EE0E-4D82-A6C2-00B03E8053CB}" srcOrd="0" destOrd="0" parTransId="{FBF37F72-0E09-4748-AF1B-F93B4EA326E9}" sibTransId="{5FF6DC12-B64F-40FA-91AB-930B1AA6329D}"/>
    <dgm:cxn modelId="{D11A9860-C483-4BC5-A74E-28C50D72C7FC}" type="presOf" srcId="{C3727308-7855-4621-801B-AE329703691D}" destId="{1C38E2F1-0BA2-45C5-B050-037E7521161C}" srcOrd="0" destOrd="0" presId="urn:microsoft.com/office/officeart/2005/8/layout/hierarchy2"/>
    <dgm:cxn modelId="{E17F04FE-8880-464E-8DEF-5FE6641A752F}" srcId="{FB929FFA-5104-43C4-A2C2-6875DE983DD5}" destId="{D54A5177-6692-4218-9C02-487B3ECBDBCF}" srcOrd="0" destOrd="0" parTransId="{D73CDEAD-45E1-4724-A263-666FB2EA3E5B}" sibTransId="{C04477A3-E0BA-4B73-8419-41B32F16AEA2}"/>
    <dgm:cxn modelId="{FDB964F1-06BA-4462-A8DA-FB8296124C52}" srcId="{30358792-A820-49C0-BE93-9B86C0A77DA5}" destId="{9201BBF7-18EB-4AEE-9251-5D7F0D5B5910}" srcOrd="6" destOrd="0" parTransId="{0B3B4AA8-DFCB-4DED-AE2B-8758D6467782}" sibTransId="{5BD37DA7-88F7-4B19-9B3D-91C7CF884B37}"/>
    <dgm:cxn modelId="{DF4B0890-F848-4B52-81F5-66C9484966F5}" type="presOf" srcId="{001DB268-D434-4CEF-B8DD-F66A73DE601D}" destId="{A720DA16-B151-41E3-9116-90E436F4026B}" srcOrd="1" destOrd="0" presId="urn:microsoft.com/office/officeart/2005/8/layout/hierarchy2"/>
    <dgm:cxn modelId="{683F64B4-0FC5-4675-9933-2EA96D1D2ECD}" srcId="{30358792-A820-49C0-BE93-9B86C0A77DA5}" destId="{8B856AFF-09CD-41E6-8F87-71C8EFCCF87D}" srcOrd="2" destOrd="0" parTransId="{F2D24D38-93BC-4C61-8531-5C9A80F1ADA2}" sibTransId="{690A894C-CBC7-4B86-9C27-D83B19850335}"/>
    <dgm:cxn modelId="{0B78A000-76AD-4F65-908A-EB1FFD20BEC2}" type="presOf" srcId="{D115BDF6-0D66-46D1-8487-FFB973A11433}" destId="{9F92B9B5-D0CF-40F3-B2F7-EAD885EAF0D7}" srcOrd="1" destOrd="0" presId="urn:microsoft.com/office/officeart/2005/8/layout/hierarchy2"/>
    <dgm:cxn modelId="{EA6A6299-1E25-4520-A500-7036D4B1D9ED}" type="presOf" srcId="{5B0998E8-40A9-452A-8FB3-07B54CDE67CA}" destId="{F5829199-E60B-4927-AD95-15B843EB1267}" srcOrd="0" destOrd="0" presId="urn:microsoft.com/office/officeart/2005/8/layout/hierarchy2"/>
    <dgm:cxn modelId="{CBCBCA58-3C44-4FBF-8D1C-19157323A321}" type="presOf" srcId="{5B10ED58-42B4-4FD3-8573-E80908581012}" destId="{3411B633-03CB-469D-80BD-17E3DDF78C74}" srcOrd="0" destOrd="0" presId="urn:microsoft.com/office/officeart/2005/8/layout/hierarchy2"/>
    <dgm:cxn modelId="{2F3EDDEB-6A18-4BCF-BFD5-4A150B93926E}" type="presOf" srcId="{D73CDEAD-45E1-4724-A263-666FB2EA3E5B}" destId="{0D04F23E-8843-451F-83BA-C685683E803C}" srcOrd="0" destOrd="0" presId="urn:microsoft.com/office/officeart/2005/8/layout/hierarchy2"/>
    <dgm:cxn modelId="{97C01D6A-6438-4FB8-8AE8-7F87DEDB40D7}" type="presOf" srcId="{C3727308-7855-4621-801B-AE329703691D}" destId="{18B284F1-4775-4BC8-B094-F43626EDF4EA}" srcOrd="1" destOrd="0" presId="urn:microsoft.com/office/officeart/2005/8/layout/hierarchy2"/>
    <dgm:cxn modelId="{AF6DCDE3-7FE4-4B72-9359-6B97CEC76969}" type="presOf" srcId="{025CAC6E-7367-48FA-9BBE-487E0430BBC6}" destId="{942CAF24-0272-4699-BD3A-A08331D4DCB0}" srcOrd="1" destOrd="0" presId="urn:microsoft.com/office/officeart/2005/8/layout/hierarchy2"/>
    <dgm:cxn modelId="{74C29622-7A01-40AF-AB49-F857DB37EA1F}" srcId="{581E1370-A30F-4099-A4DC-43B0B08B262A}" destId="{150C09F2-198A-4E60-A231-97B214A8E92A}" srcOrd="2" destOrd="0" parTransId="{025CAC6E-7367-48FA-9BBE-487E0430BBC6}" sibTransId="{F8DCFCDE-11DA-42C9-8505-B80C83D8971C}"/>
    <dgm:cxn modelId="{65717BBF-FEE6-4377-958F-FE582BFDC9D9}" type="presOf" srcId="{88A2D9B9-4CFB-4CC9-9D78-BB68C7FFA249}" destId="{F868C0CD-ABC9-4B19-AC86-F6A4612CD08E}" srcOrd="0" destOrd="0" presId="urn:microsoft.com/office/officeart/2005/8/layout/hierarchy2"/>
    <dgm:cxn modelId="{D59CED4E-0484-4DAC-95E6-377636DF90C4}" srcId="{FB929FFA-5104-43C4-A2C2-6875DE983DD5}" destId="{1DD6F71F-B6A5-42C7-8A5A-A9C65E3E8690}" srcOrd="2" destOrd="0" parTransId="{001DB268-D434-4CEF-B8DD-F66A73DE601D}" sibTransId="{1EC950D3-4434-4F78-B73F-B583F76844F7}"/>
    <dgm:cxn modelId="{1AC37EDE-9F6E-431D-BC49-0250B9E1799C}" type="presOf" srcId="{255FA9C0-9B57-416D-AE27-420BA6E31E98}" destId="{1F1F0016-866A-4A52-A8C5-391364566883}" srcOrd="0" destOrd="0" presId="urn:microsoft.com/office/officeart/2005/8/layout/hierarchy2"/>
    <dgm:cxn modelId="{0078E7E5-7276-4F53-A37B-C3BB1B3EF4EE}" type="presOf" srcId="{150C09F2-198A-4E60-A231-97B214A8E92A}" destId="{5729BC2E-631D-41D6-A1F6-219399428B5C}" srcOrd="0" destOrd="0" presId="urn:microsoft.com/office/officeart/2005/8/layout/hierarchy2"/>
    <dgm:cxn modelId="{09DEAD91-EA67-4B25-93BD-567EFE7C4C2E}" srcId="{30358792-A820-49C0-BE93-9B86C0A77DA5}" destId="{CE6CFDE2-83A0-4CBD-BA33-D290BBFF2FB9}" srcOrd="1" destOrd="0" parTransId="{3DE87A95-AFA2-4D3E-9D29-F4270308C2E4}" sibTransId="{91AA4EAC-C129-4008-80B9-8C8269B15BAE}"/>
    <dgm:cxn modelId="{43C4F4AE-1D65-400A-B4C8-A7E0AB3FA6AF}" type="presOf" srcId="{3AA48ACA-CFFB-4E99-885C-2DD113399E2E}" destId="{99D411BA-FB3E-4B1A-95C8-3FB10358F09B}" srcOrd="0" destOrd="0" presId="urn:microsoft.com/office/officeart/2005/8/layout/hierarchy2"/>
    <dgm:cxn modelId="{A5462E6B-0F13-4D42-AF58-C1503B730CD1}" type="presOf" srcId="{3FF89032-F042-4853-A14A-3DB85DEFF2CD}" destId="{8F4B1681-047E-447B-9A5B-FAF665B2CADF}" srcOrd="0" destOrd="0" presId="urn:microsoft.com/office/officeart/2005/8/layout/hierarchy2"/>
    <dgm:cxn modelId="{A0783EA4-F626-4CA7-8C0D-93E59CD295F7}" type="presOf" srcId="{025CAC6E-7367-48FA-9BBE-487E0430BBC6}" destId="{DB6076AC-6BD7-458B-8365-4D8B6FB7B72A}" srcOrd="0" destOrd="0" presId="urn:microsoft.com/office/officeart/2005/8/layout/hierarchy2"/>
    <dgm:cxn modelId="{51CAA26F-3C14-4AD6-B700-D3CD3B5A0F19}" type="presOf" srcId="{83F7F612-6F72-414D-ABB8-4CB9CC64E22B}" destId="{4D7D07DB-6A90-47C4-97E7-F2F2D63B19A5}" srcOrd="0" destOrd="0" presId="urn:microsoft.com/office/officeart/2005/8/layout/hierarchy2"/>
    <dgm:cxn modelId="{9596AB7E-274E-4D13-96D8-EABDF9E4180E}" type="presOf" srcId="{41BD7B74-8FC0-4659-8E42-0C5A6963C015}" destId="{B5E72A5E-2C37-46AE-ABAB-786CF1588EDA}" srcOrd="1" destOrd="0" presId="urn:microsoft.com/office/officeart/2005/8/layout/hierarchy2"/>
    <dgm:cxn modelId="{0825C497-6DEB-4AB1-BB17-5ED1E559346B}" type="presOf" srcId="{1801DD8E-81ED-449B-A18D-38F711B15682}" destId="{E835CFCA-B089-421F-8333-2531967AD3A7}" srcOrd="0" destOrd="0" presId="urn:microsoft.com/office/officeart/2005/8/layout/hierarchy2"/>
    <dgm:cxn modelId="{DBFFDE8C-0A2E-4A7C-BC68-59CCA686BDCB}" type="presOf" srcId="{30358792-A820-49C0-BE93-9B86C0A77DA5}" destId="{5C4B4954-4EF0-4DB1-A673-CCA489CF6D52}" srcOrd="0" destOrd="0" presId="urn:microsoft.com/office/officeart/2005/8/layout/hierarchy2"/>
    <dgm:cxn modelId="{71BDD258-786F-4969-840E-374F6478C570}" srcId="{E03C1491-0473-46B1-8648-F1EFCBA7D627}" destId="{FE351F43-D2B8-43B9-8081-97D42FEAAD16}" srcOrd="2" destOrd="0" parTransId="{FB389EE9-9B68-40F7-A8C6-6EA87F20B75F}" sibTransId="{049E7096-A13F-47D1-896F-C85FAFCFBBD7}"/>
    <dgm:cxn modelId="{20CEF75D-E810-4975-B264-3180EE6A8F1E}" srcId="{581E1370-A30F-4099-A4DC-43B0B08B262A}" destId="{88A2D9B9-4CFB-4CC9-9D78-BB68C7FFA249}" srcOrd="4" destOrd="0" parTransId="{C3727308-7855-4621-801B-AE329703691D}" sibTransId="{F098D441-371F-46D0-A9E9-EB81A2FA2C7D}"/>
    <dgm:cxn modelId="{0BC74029-F6A7-4FD6-81C0-7963D5D14E8B}" type="presOf" srcId="{E03C1491-0473-46B1-8648-F1EFCBA7D627}" destId="{97B1D1EA-64B2-4734-9F9B-1C2ABFBF8B6E}" srcOrd="0" destOrd="0" presId="urn:microsoft.com/office/officeart/2005/8/layout/hierarchy2"/>
    <dgm:cxn modelId="{7A7C029B-3588-4873-BDC5-7D9F5B382549}" srcId="{E03C1491-0473-46B1-8648-F1EFCBA7D627}" destId="{255FA9C0-9B57-416D-AE27-420BA6E31E98}" srcOrd="0" destOrd="0" parTransId="{11051694-39BC-40C0-A559-58AB97217709}" sibTransId="{89CB19D2-77E4-4700-8E50-A06AC965CEC7}"/>
    <dgm:cxn modelId="{B662AE12-89F6-4C41-9636-B00419736DCC}" type="presOf" srcId="{EFAB5303-EE0E-4D82-A6C2-00B03E8053CB}" destId="{EF206DF1-6BC4-4B5F-8811-EDFD091C260C}" srcOrd="0" destOrd="0" presId="urn:microsoft.com/office/officeart/2005/8/layout/hierarchy2"/>
    <dgm:cxn modelId="{861ACE18-B1E4-4E59-AA70-CB14C073B386}" type="presOf" srcId="{FE351F43-D2B8-43B9-8081-97D42FEAAD16}" destId="{E8C6B570-97BC-4C8D-8131-D876E12E35AC}" srcOrd="0" destOrd="0" presId="urn:microsoft.com/office/officeart/2005/8/layout/hierarchy2"/>
    <dgm:cxn modelId="{B0961ED8-1211-43FD-88A4-83B9B48C26CE}" type="presOf" srcId="{CE6CFDE2-83A0-4CBD-BA33-D290BBFF2FB9}" destId="{188D04E6-2EC6-4403-86C5-C58299D05D53}" srcOrd="0" destOrd="0" presId="urn:microsoft.com/office/officeart/2005/8/layout/hierarchy2"/>
    <dgm:cxn modelId="{CD813B65-9FA4-45CE-BD9E-D6F7676E3410}" type="presOf" srcId="{93A1A1F5-40B3-48E7-9131-148B16137B9F}" destId="{05BB4D6E-45A8-4B76-8B43-B12BF993AA1E}" srcOrd="0" destOrd="0" presId="urn:microsoft.com/office/officeart/2005/8/layout/hierarchy2"/>
    <dgm:cxn modelId="{C42EBB05-04D4-4FCB-B14B-FFF7D830F47E}" type="presOf" srcId="{1DD6F71F-B6A5-42C7-8A5A-A9C65E3E8690}" destId="{10702361-45E8-40E9-AE8C-6E9D1C6957F5}" srcOrd="0" destOrd="0" presId="urn:microsoft.com/office/officeart/2005/8/layout/hierarchy2"/>
    <dgm:cxn modelId="{C9157D48-5C0F-4281-9793-DF8A65F5C77A}" type="presOf" srcId="{D115BDF6-0D66-46D1-8487-FFB973A11433}" destId="{2B8D82BB-816F-4BAD-90C2-43321294A609}" srcOrd="0" destOrd="0" presId="urn:microsoft.com/office/officeart/2005/8/layout/hierarchy2"/>
    <dgm:cxn modelId="{72C8C066-84ED-4160-ADC9-BD9F88C2540D}" type="presOf" srcId="{F86DD5AA-0C11-4268-98A9-69D2A3744D82}" destId="{CFD603E7-5227-42DD-9BB6-4D982AC3EB1F}" srcOrd="0" destOrd="0" presId="urn:microsoft.com/office/officeart/2005/8/layout/hierarchy2"/>
    <dgm:cxn modelId="{61902881-3A90-44F9-A4F3-6178CB058C50}" type="presOf" srcId="{F86DD5AA-0C11-4268-98A9-69D2A3744D82}" destId="{D8D57218-F359-483E-8541-7077464C4E2D}" srcOrd="1" destOrd="0" presId="urn:microsoft.com/office/officeart/2005/8/layout/hierarchy2"/>
    <dgm:cxn modelId="{A9FBDDBF-FC81-400D-965A-03F1FA137C18}" type="presOf" srcId="{001DB268-D434-4CEF-B8DD-F66A73DE601D}" destId="{9BF668E8-F729-4B53-B91D-215CA5633B4F}" srcOrd="0" destOrd="0" presId="urn:microsoft.com/office/officeart/2005/8/layout/hierarchy2"/>
    <dgm:cxn modelId="{556E57FC-CAF7-4E79-B906-15FE52E7B1EB}" type="presOf" srcId="{41BD7B74-8FC0-4659-8E42-0C5A6963C015}" destId="{B2E63FC3-09CA-489C-9D1B-FA4DBBB316DD}" srcOrd="0" destOrd="0" presId="urn:microsoft.com/office/officeart/2005/8/layout/hierarchy2"/>
    <dgm:cxn modelId="{CC271C71-B564-4C91-8A5D-59E09E165826}" srcId="{30358792-A820-49C0-BE93-9B86C0A77DA5}" destId="{3FF89032-F042-4853-A14A-3DB85DEFF2CD}" srcOrd="4" destOrd="0" parTransId="{5B12F38F-4BCC-4BF9-A82D-75697DACF4D4}" sibTransId="{E6ADD3F8-53AB-4ED3-A6CC-048211F372AD}"/>
    <dgm:cxn modelId="{7D847A10-0764-4B37-AB39-3959B871E745}" type="presOf" srcId="{1801DD8E-81ED-449B-A18D-38F711B15682}" destId="{1A9507AA-1583-4720-B754-6D3575E9DF62}" srcOrd="1" destOrd="0" presId="urn:microsoft.com/office/officeart/2005/8/layout/hierarchy2"/>
    <dgm:cxn modelId="{4356FF40-FB6F-4A5E-A9FB-CB89E2E6DFF9}" type="presParOf" srcId="{5C4B4954-4EF0-4DB1-A673-CCA489CF6D52}" destId="{FCAC89DC-B255-4096-838D-16AE333E19AA}" srcOrd="0" destOrd="0" presId="urn:microsoft.com/office/officeart/2005/8/layout/hierarchy2"/>
    <dgm:cxn modelId="{C629321E-A3F1-4726-B061-F0176102C5F2}" type="presParOf" srcId="{FCAC89DC-B255-4096-838D-16AE333E19AA}" destId="{EF206DF1-6BC4-4B5F-8811-EDFD091C260C}" srcOrd="0" destOrd="0" presId="urn:microsoft.com/office/officeart/2005/8/layout/hierarchy2"/>
    <dgm:cxn modelId="{FD738CE8-B9B9-46FD-8607-7F2A81F8B6E7}" type="presParOf" srcId="{FCAC89DC-B255-4096-838D-16AE333E19AA}" destId="{6B36B4EC-8836-4CC4-954B-C2C838B785D4}" srcOrd="1" destOrd="0" presId="urn:microsoft.com/office/officeart/2005/8/layout/hierarchy2"/>
    <dgm:cxn modelId="{0CE0DE5E-38A4-4613-A866-FB69685238AC}" type="presParOf" srcId="{5C4B4954-4EF0-4DB1-A673-CCA489CF6D52}" destId="{7A13730E-C959-487F-9FEF-1054573E78C6}" srcOrd="1" destOrd="0" presId="urn:microsoft.com/office/officeart/2005/8/layout/hierarchy2"/>
    <dgm:cxn modelId="{7E7A22D2-EAF4-4A06-B47F-A19C8B7E52FF}" type="presParOf" srcId="{7A13730E-C959-487F-9FEF-1054573E78C6}" destId="{188D04E6-2EC6-4403-86C5-C58299D05D53}" srcOrd="0" destOrd="0" presId="urn:microsoft.com/office/officeart/2005/8/layout/hierarchy2"/>
    <dgm:cxn modelId="{1B427847-623B-4377-B79A-F1E2B2044D71}" type="presParOf" srcId="{7A13730E-C959-487F-9FEF-1054573E78C6}" destId="{A3DD6270-165A-42EE-BDB3-24C110235BA3}" srcOrd="1" destOrd="0" presId="urn:microsoft.com/office/officeart/2005/8/layout/hierarchy2"/>
    <dgm:cxn modelId="{708BD8BA-FF12-44B7-A486-7785FCAC86AE}" type="presParOf" srcId="{5C4B4954-4EF0-4DB1-A673-CCA489CF6D52}" destId="{F9A6EDC5-36FB-44EE-AA41-E58215DDD63B}" srcOrd="2" destOrd="0" presId="urn:microsoft.com/office/officeart/2005/8/layout/hierarchy2"/>
    <dgm:cxn modelId="{1512AEC0-983A-4D0B-915E-2E71CA0F9534}" type="presParOf" srcId="{F9A6EDC5-36FB-44EE-AA41-E58215DDD63B}" destId="{2291513F-E8B5-4140-BBA4-5EBB085EA2F8}" srcOrd="0" destOrd="0" presId="urn:microsoft.com/office/officeart/2005/8/layout/hierarchy2"/>
    <dgm:cxn modelId="{3D79E631-062A-46E5-94B5-42259C5CBB70}" type="presParOf" srcId="{F9A6EDC5-36FB-44EE-AA41-E58215DDD63B}" destId="{42D1C687-B954-41C9-AE68-85A21E5C8EFA}" srcOrd="1" destOrd="0" presId="urn:microsoft.com/office/officeart/2005/8/layout/hierarchy2"/>
    <dgm:cxn modelId="{EC8665DD-4AD3-4969-A49A-7EF33F564734}" type="presParOf" srcId="{5C4B4954-4EF0-4DB1-A673-CCA489CF6D52}" destId="{46B66A28-FEB3-4E9E-9020-5B58D7D849E0}" srcOrd="3" destOrd="0" presId="urn:microsoft.com/office/officeart/2005/8/layout/hierarchy2"/>
    <dgm:cxn modelId="{FBAE7D30-DA9A-4375-B6C2-919A3AA05FE1}" type="presParOf" srcId="{46B66A28-FEB3-4E9E-9020-5B58D7D849E0}" destId="{A4B4BC7B-FF45-4A9E-8CE0-C9817BFB69EF}" srcOrd="0" destOrd="0" presId="urn:microsoft.com/office/officeart/2005/8/layout/hierarchy2"/>
    <dgm:cxn modelId="{7E39EF5D-B560-460A-BF37-00B158825C01}" type="presParOf" srcId="{46B66A28-FEB3-4E9E-9020-5B58D7D849E0}" destId="{67387371-84EC-4958-B8F0-C910747A9856}" srcOrd="1" destOrd="0" presId="urn:microsoft.com/office/officeart/2005/8/layout/hierarchy2"/>
    <dgm:cxn modelId="{90156835-E4A8-4502-B1F9-BA0A9D7EAFAB}" type="presParOf" srcId="{67387371-84EC-4958-B8F0-C910747A9856}" destId="{3411B633-03CB-469D-80BD-17E3DDF78C74}" srcOrd="0" destOrd="0" presId="urn:microsoft.com/office/officeart/2005/8/layout/hierarchy2"/>
    <dgm:cxn modelId="{418903F5-5D20-4D8E-BFB2-416E77A1DD80}" type="presParOf" srcId="{3411B633-03CB-469D-80BD-17E3DDF78C74}" destId="{6EC2DCEB-D189-4394-8D7E-5F6A69B4CA03}" srcOrd="0" destOrd="0" presId="urn:microsoft.com/office/officeart/2005/8/layout/hierarchy2"/>
    <dgm:cxn modelId="{4800A653-727C-4BD0-B648-11877000CC5F}" type="presParOf" srcId="{67387371-84EC-4958-B8F0-C910747A9856}" destId="{747870D4-2911-4646-9427-3F931C1BFB3C}" srcOrd="1" destOrd="0" presId="urn:microsoft.com/office/officeart/2005/8/layout/hierarchy2"/>
    <dgm:cxn modelId="{1CC80153-744D-4FB1-ABCF-76113D257DEA}" type="presParOf" srcId="{747870D4-2911-4646-9427-3F931C1BFB3C}" destId="{97B1D1EA-64B2-4734-9F9B-1C2ABFBF8B6E}" srcOrd="0" destOrd="0" presId="urn:microsoft.com/office/officeart/2005/8/layout/hierarchy2"/>
    <dgm:cxn modelId="{F4B435AA-E867-4308-A946-E13909E2B938}" type="presParOf" srcId="{747870D4-2911-4646-9427-3F931C1BFB3C}" destId="{8AE9F4CE-E08B-423B-B262-766046AED900}" srcOrd="1" destOrd="0" presId="urn:microsoft.com/office/officeart/2005/8/layout/hierarchy2"/>
    <dgm:cxn modelId="{C583205A-930C-429D-AB63-17000D97ED5C}" type="presParOf" srcId="{8AE9F4CE-E08B-423B-B262-766046AED900}" destId="{6F8377AB-AD3B-46FB-BD9E-FB2DE988D36F}" srcOrd="0" destOrd="0" presId="urn:microsoft.com/office/officeart/2005/8/layout/hierarchy2"/>
    <dgm:cxn modelId="{9E087520-0202-4D7B-AECD-020B012577F2}" type="presParOf" srcId="{6F8377AB-AD3B-46FB-BD9E-FB2DE988D36F}" destId="{8EFE8CAA-7E52-4088-B6C8-1FDBE6E20983}" srcOrd="0" destOrd="0" presId="urn:microsoft.com/office/officeart/2005/8/layout/hierarchy2"/>
    <dgm:cxn modelId="{D8C47195-DD32-4413-A1BD-20936715DDB1}" type="presParOf" srcId="{8AE9F4CE-E08B-423B-B262-766046AED900}" destId="{7D9E5AA5-69C2-4951-9C26-EC676F40BACF}" srcOrd="1" destOrd="0" presId="urn:microsoft.com/office/officeart/2005/8/layout/hierarchy2"/>
    <dgm:cxn modelId="{972D9510-F82F-4FDC-9E6A-AA7182294DDA}" type="presParOf" srcId="{7D9E5AA5-69C2-4951-9C26-EC676F40BACF}" destId="{1F1F0016-866A-4A52-A8C5-391364566883}" srcOrd="0" destOrd="0" presId="urn:microsoft.com/office/officeart/2005/8/layout/hierarchy2"/>
    <dgm:cxn modelId="{979CC900-9FD9-41C0-A4C8-098C6525B4B4}" type="presParOf" srcId="{7D9E5AA5-69C2-4951-9C26-EC676F40BACF}" destId="{DC32B1F7-158A-48A4-B4D1-7F29775BC0F4}" srcOrd="1" destOrd="0" presId="urn:microsoft.com/office/officeart/2005/8/layout/hierarchy2"/>
    <dgm:cxn modelId="{509723EA-7031-4EA7-A76F-94018E48E0F9}" type="presParOf" srcId="{8AE9F4CE-E08B-423B-B262-766046AED900}" destId="{2B8D82BB-816F-4BAD-90C2-43321294A609}" srcOrd="2" destOrd="0" presId="urn:microsoft.com/office/officeart/2005/8/layout/hierarchy2"/>
    <dgm:cxn modelId="{BC4CD954-45D0-4B2C-BC65-52F962582CE0}" type="presParOf" srcId="{2B8D82BB-816F-4BAD-90C2-43321294A609}" destId="{9F92B9B5-D0CF-40F3-B2F7-EAD885EAF0D7}" srcOrd="0" destOrd="0" presId="urn:microsoft.com/office/officeart/2005/8/layout/hierarchy2"/>
    <dgm:cxn modelId="{63D6B083-ACBC-4FF5-820F-F7222C6C8207}" type="presParOf" srcId="{8AE9F4CE-E08B-423B-B262-766046AED900}" destId="{3D589A21-ADDE-4F46-8DCF-B6A7C2E6AE8B}" srcOrd="3" destOrd="0" presId="urn:microsoft.com/office/officeart/2005/8/layout/hierarchy2"/>
    <dgm:cxn modelId="{6A2EDB2A-FE44-4BA0-87A9-37E60144416E}" type="presParOf" srcId="{3D589A21-ADDE-4F46-8DCF-B6A7C2E6AE8B}" destId="{4D7D07DB-6A90-47C4-97E7-F2F2D63B19A5}" srcOrd="0" destOrd="0" presId="urn:microsoft.com/office/officeart/2005/8/layout/hierarchy2"/>
    <dgm:cxn modelId="{B2914890-14CC-4432-936F-A4E90476E100}" type="presParOf" srcId="{3D589A21-ADDE-4F46-8DCF-B6A7C2E6AE8B}" destId="{41585CAD-A1C6-4ACE-B2B9-40316A743583}" srcOrd="1" destOrd="0" presId="urn:microsoft.com/office/officeart/2005/8/layout/hierarchy2"/>
    <dgm:cxn modelId="{F20EE441-570F-4B9B-921D-70351086A0F7}" type="presParOf" srcId="{8AE9F4CE-E08B-423B-B262-766046AED900}" destId="{14BD5F52-792D-4D15-B55E-70EE66841E18}" srcOrd="4" destOrd="0" presId="urn:microsoft.com/office/officeart/2005/8/layout/hierarchy2"/>
    <dgm:cxn modelId="{CEBE35B3-309B-408A-8984-5DB0F7B3887E}" type="presParOf" srcId="{14BD5F52-792D-4D15-B55E-70EE66841E18}" destId="{45D4B48A-185A-44F0-8578-29A6E20B0094}" srcOrd="0" destOrd="0" presId="urn:microsoft.com/office/officeart/2005/8/layout/hierarchy2"/>
    <dgm:cxn modelId="{40419CE3-2032-4D7F-AB48-2FFEE1902AA5}" type="presParOf" srcId="{8AE9F4CE-E08B-423B-B262-766046AED900}" destId="{8A817A3B-371A-4527-8B70-243506CC0DA2}" srcOrd="5" destOrd="0" presId="urn:microsoft.com/office/officeart/2005/8/layout/hierarchy2"/>
    <dgm:cxn modelId="{8E9C97F3-21A1-4E57-9B50-5A869AFDAE62}" type="presParOf" srcId="{8A817A3B-371A-4527-8B70-243506CC0DA2}" destId="{E8C6B570-97BC-4C8D-8131-D876E12E35AC}" srcOrd="0" destOrd="0" presId="urn:microsoft.com/office/officeart/2005/8/layout/hierarchy2"/>
    <dgm:cxn modelId="{5D040484-D637-475A-820D-E71C2F3D573A}" type="presParOf" srcId="{8A817A3B-371A-4527-8B70-243506CC0DA2}" destId="{71B728F4-C516-4551-9DA1-6FE84FE65942}" srcOrd="1" destOrd="0" presId="urn:microsoft.com/office/officeart/2005/8/layout/hierarchy2"/>
    <dgm:cxn modelId="{3975AF38-4C4D-411D-8832-190DB9F36909}" type="presParOf" srcId="{67387371-84EC-4958-B8F0-C910747A9856}" destId="{E835CFCA-B089-421F-8333-2531967AD3A7}" srcOrd="2" destOrd="0" presId="urn:microsoft.com/office/officeart/2005/8/layout/hierarchy2"/>
    <dgm:cxn modelId="{76412A60-2EEE-4D47-977C-9029811EBA46}" type="presParOf" srcId="{E835CFCA-B089-421F-8333-2531967AD3A7}" destId="{1A9507AA-1583-4720-B754-6D3575E9DF62}" srcOrd="0" destOrd="0" presId="urn:microsoft.com/office/officeart/2005/8/layout/hierarchy2"/>
    <dgm:cxn modelId="{0519CC86-6002-4E33-90D8-8990BB949A48}" type="presParOf" srcId="{67387371-84EC-4958-B8F0-C910747A9856}" destId="{24E4D33B-AF9B-4181-9DC3-218C95F8CFE8}" srcOrd="3" destOrd="0" presId="urn:microsoft.com/office/officeart/2005/8/layout/hierarchy2"/>
    <dgm:cxn modelId="{84C86CE8-B159-4A40-9F1D-41472D5485AE}" type="presParOf" srcId="{24E4D33B-AF9B-4181-9DC3-218C95F8CFE8}" destId="{DBFB1FB9-D3D4-4299-BEA9-26B94303A3E3}" srcOrd="0" destOrd="0" presId="urn:microsoft.com/office/officeart/2005/8/layout/hierarchy2"/>
    <dgm:cxn modelId="{4C61B54B-3ECB-4090-8488-B8D87B0648D2}" type="presParOf" srcId="{24E4D33B-AF9B-4181-9DC3-218C95F8CFE8}" destId="{58406182-B2D1-4CFB-99E4-363B4E3A1203}" srcOrd="1" destOrd="0" presId="urn:microsoft.com/office/officeart/2005/8/layout/hierarchy2"/>
    <dgm:cxn modelId="{E339B5D0-ED90-445A-A9B4-4FBD8B005628}" type="presParOf" srcId="{67387371-84EC-4958-B8F0-C910747A9856}" destId="{DB6076AC-6BD7-458B-8365-4D8B6FB7B72A}" srcOrd="4" destOrd="0" presId="urn:microsoft.com/office/officeart/2005/8/layout/hierarchy2"/>
    <dgm:cxn modelId="{CC4A32AD-3021-4186-9C43-EE731F28B419}" type="presParOf" srcId="{DB6076AC-6BD7-458B-8365-4D8B6FB7B72A}" destId="{942CAF24-0272-4699-BD3A-A08331D4DCB0}" srcOrd="0" destOrd="0" presId="urn:microsoft.com/office/officeart/2005/8/layout/hierarchy2"/>
    <dgm:cxn modelId="{4C29841A-479F-4365-BA7A-C2468204C458}" type="presParOf" srcId="{67387371-84EC-4958-B8F0-C910747A9856}" destId="{05A9DD67-EECC-4E9D-94EB-8F3C56D3390C}" srcOrd="5" destOrd="0" presId="urn:microsoft.com/office/officeart/2005/8/layout/hierarchy2"/>
    <dgm:cxn modelId="{94B45EA0-FEBA-4F89-9DB8-99680DCF5226}" type="presParOf" srcId="{05A9DD67-EECC-4E9D-94EB-8F3C56D3390C}" destId="{5729BC2E-631D-41D6-A1F6-219399428B5C}" srcOrd="0" destOrd="0" presId="urn:microsoft.com/office/officeart/2005/8/layout/hierarchy2"/>
    <dgm:cxn modelId="{4C5454CA-4B99-44F6-B677-D8B0DF7BF4C4}" type="presParOf" srcId="{05A9DD67-EECC-4E9D-94EB-8F3C56D3390C}" destId="{055A97A5-48FA-4B79-B60F-A5A20713184A}" srcOrd="1" destOrd="0" presId="urn:microsoft.com/office/officeart/2005/8/layout/hierarchy2"/>
    <dgm:cxn modelId="{BAFC136E-9453-4D16-912B-3BFAF27B7D07}" type="presParOf" srcId="{67387371-84EC-4958-B8F0-C910747A9856}" destId="{CFD603E7-5227-42DD-9BB6-4D982AC3EB1F}" srcOrd="6" destOrd="0" presId="urn:microsoft.com/office/officeart/2005/8/layout/hierarchy2"/>
    <dgm:cxn modelId="{632234B6-B0EA-4FEE-BD33-9791F9362E51}" type="presParOf" srcId="{CFD603E7-5227-42DD-9BB6-4D982AC3EB1F}" destId="{D8D57218-F359-483E-8541-7077464C4E2D}" srcOrd="0" destOrd="0" presId="urn:microsoft.com/office/officeart/2005/8/layout/hierarchy2"/>
    <dgm:cxn modelId="{DDA77087-9287-43BA-8945-E691BCA3B710}" type="presParOf" srcId="{67387371-84EC-4958-B8F0-C910747A9856}" destId="{2B991901-F2B4-4E64-975A-645A30C9DFC9}" srcOrd="7" destOrd="0" presId="urn:microsoft.com/office/officeart/2005/8/layout/hierarchy2"/>
    <dgm:cxn modelId="{CF4A6339-162B-4163-83FC-0F86EE8FC046}" type="presParOf" srcId="{2B991901-F2B4-4E64-975A-645A30C9DFC9}" destId="{61ACFCB7-9DF4-4548-AAA1-6263AD8A48DA}" srcOrd="0" destOrd="0" presId="urn:microsoft.com/office/officeart/2005/8/layout/hierarchy2"/>
    <dgm:cxn modelId="{203AD5FC-A986-4FE4-94D1-DBC624FDCC2C}" type="presParOf" srcId="{2B991901-F2B4-4E64-975A-645A30C9DFC9}" destId="{87F65368-169E-45EA-8D0A-3902C3463F05}" srcOrd="1" destOrd="0" presId="urn:microsoft.com/office/officeart/2005/8/layout/hierarchy2"/>
    <dgm:cxn modelId="{903C2879-4A7D-41CF-9D10-CF21F4A38D86}" type="presParOf" srcId="{87F65368-169E-45EA-8D0A-3902C3463F05}" destId="{0D04F23E-8843-451F-83BA-C685683E803C}" srcOrd="0" destOrd="0" presId="urn:microsoft.com/office/officeart/2005/8/layout/hierarchy2"/>
    <dgm:cxn modelId="{1E2B3266-AB27-439B-96F4-1B78544DF720}" type="presParOf" srcId="{0D04F23E-8843-451F-83BA-C685683E803C}" destId="{A860E883-71B9-4242-8904-8986B81C4847}" srcOrd="0" destOrd="0" presId="urn:microsoft.com/office/officeart/2005/8/layout/hierarchy2"/>
    <dgm:cxn modelId="{C53F17BC-73E8-42C4-8DD4-B9BD89B96A20}" type="presParOf" srcId="{87F65368-169E-45EA-8D0A-3902C3463F05}" destId="{9C135932-95EC-49C8-A624-1A3B7D7F5390}" srcOrd="1" destOrd="0" presId="urn:microsoft.com/office/officeart/2005/8/layout/hierarchy2"/>
    <dgm:cxn modelId="{80CA5115-18A3-4666-83FF-0E7EE2ED8FA6}" type="presParOf" srcId="{9C135932-95EC-49C8-A624-1A3B7D7F5390}" destId="{7848CED4-82BC-4BF7-BEAD-6769E504FAA1}" srcOrd="0" destOrd="0" presId="urn:microsoft.com/office/officeart/2005/8/layout/hierarchy2"/>
    <dgm:cxn modelId="{62160AF0-3CF0-4BE4-81F6-1F90FB44C986}" type="presParOf" srcId="{9C135932-95EC-49C8-A624-1A3B7D7F5390}" destId="{A09E38DC-9E19-4509-8FD9-A14B1A60843F}" srcOrd="1" destOrd="0" presId="urn:microsoft.com/office/officeart/2005/8/layout/hierarchy2"/>
    <dgm:cxn modelId="{10818B6E-D2B8-4BD4-8DC1-322DB68304D5}" type="presParOf" srcId="{87F65368-169E-45EA-8D0A-3902C3463F05}" destId="{B2E63FC3-09CA-489C-9D1B-FA4DBBB316DD}" srcOrd="2" destOrd="0" presId="urn:microsoft.com/office/officeart/2005/8/layout/hierarchy2"/>
    <dgm:cxn modelId="{2FF4282C-8DBA-475C-B5E0-860AFEE6D5D0}" type="presParOf" srcId="{B2E63FC3-09CA-489C-9D1B-FA4DBBB316DD}" destId="{B5E72A5E-2C37-46AE-ABAB-786CF1588EDA}" srcOrd="0" destOrd="0" presId="urn:microsoft.com/office/officeart/2005/8/layout/hierarchy2"/>
    <dgm:cxn modelId="{F2BA06E6-D295-4DDA-8BE9-5CCEFC569602}" type="presParOf" srcId="{87F65368-169E-45EA-8D0A-3902C3463F05}" destId="{F98D765F-0CC8-4D3A-85B8-12751C6B8059}" srcOrd="3" destOrd="0" presId="urn:microsoft.com/office/officeart/2005/8/layout/hierarchy2"/>
    <dgm:cxn modelId="{E8B68E90-737C-44EF-89A3-356162EF514C}" type="presParOf" srcId="{F98D765F-0CC8-4D3A-85B8-12751C6B8059}" destId="{99D411BA-FB3E-4B1A-95C8-3FB10358F09B}" srcOrd="0" destOrd="0" presId="urn:microsoft.com/office/officeart/2005/8/layout/hierarchy2"/>
    <dgm:cxn modelId="{4756E372-79E6-44E1-A5AB-5BA6C4F1A802}" type="presParOf" srcId="{F98D765F-0CC8-4D3A-85B8-12751C6B8059}" destId="{46B4B0C7-5F3D-4A5A-8E4C-2504DF00E906}" srcOrd="1" destOrd="0" presId="urn:microsoft.com/office/officeart/2005/8/layout/hierarchy2"/>
    <dgm:cxn modelId="{64B1E2A9-6325-4A01-A658-2532300B1F3B}" type="presParOf" srcId="{87F65368-169E-45EA-8D0A-3902C3463F05}" destId="{9BF668E8-F729-4B53-B91D-215CA5633B4F}" srcOrd="4" destOrd="0" presId="urn:microsoft.com/office/officeart/2005/8/layout/hierarchy2"/>
    <dgm:cxn modelId="{9B894771-52F3-4C2D-A153-7B66191E35F2}" type="presParOf" srcId="{9BF668E8-F729-4B53-B91D-215CA5633B4F}" destId="{A720DA16-B151-41E3-9116-90E436F4026B}" srcOrd="0" destOrd="0" presId="urn:microsoft.com/office/officeart/2005/8/layout/hierarchy2"/>
    <dgm:cxn modelId="{3C15066E-D7BE-4516-80F2-699C4D061116}" type="presParOf" srcId="{87F65368-169E-45EA-8D0A-3902C3463F05}" destId="{07F38EF7-1CCA-435C-9633-A12C2E6F8FE9}" srcOrd="5" destOrd="0" presId="urn:microsoft.com/office/officeart/2005/8/layout/hierarchy2"/>
    <dgm:cxn modelId="{0CF7CB11-A86F-44A4-8893-A54F5B63F5AF}" type="presParOf" srcId="{07F38EF7-1CCA-435C-9633-A12C2E6F8FE9}" destId="{10702361-45E8-40E9-AE8C-6E9D1C6957F5}" srcOrd="0" destOrd="0" presId="urn:microsoft.com/office/officeart/2005/8/layout/hierarchy2"/>
    <dgm:cxn modelId="{5D00A6EB-5B35-4F5E-85C6-2C094FBF5FB5}" type="presParOf" srcId="{07F38EF7-1CCA-435C-9633-A12C2E6F8FE9}" destId="{5F70C6CE-806D-4C5E-8E23-13FDCEB9CFBA}" srcOrd="1" destOrd="0" presId="urn:microsoft.com/office/officeart/2005/8/layout/hierarchy2"/>
    <dgm:cxn modelId="{4EAC6CC8-22E8-4999-B446-B5861C6168D5}" type="presParOf" srcId="{87F65368-169E-45EA-8D0A-3902C3463F05}" destId="{F5829199-E60B-4927-AD95-15B843EB1267}" srcOrd="6" destOrd="0" presId="urn:microsoft.com/office/officeart/2005/8/layout/hierarchy2"/>
    <dgm:cxn modelId="{779AFC04-FD90-4C2D-813C-B2553C060E73}" type="presParOf" srcId="{F5829199-E60B-4927-AD95-15B843EB1267}" destId="{7E5B13D8-C858-47F4-8B33-66044BB5BCE1}" srcOrd="0" destOrd="0" presId="urn:microsoft.com/office/officeart/2005/8/layout/hierarchy2"/>
    <dgm:cxn modelId="{0E3B47FB-458D-4408-9FFA-0A4B41F21C35}" type="presParOf" srcId="{87F65368-169E-45EA-8D0A-3902C3463F05}" destId="{57FCB7B6-5589-4FD7-9FF2-3012E6EF6A21}" srcOrd="7" destOrd="0" presId="urn:microsoft.com/office/officeart/2005/8/layout/hierarchy2"/>
    <dgm:cxn modelId="{CAF3E839-E6DB-4397-BD87-E13FA38FB3D6}" type="presParOf" srcId="{57FCB7B6-5589-4FD7-9FF2-3012E6EF6A21}" destId="{FBBF3E5B-375B-4461-B637-1284CA35F2A9}" srcOrd="0" destOrd="0" presId="urn:microsoft.com/office/officeart/2005/8/layout/hierarchy2"/>
    <dgm:cxn modelId="{BF94CF5B-7F7A-4B22-AB79-D8C0465FC20E}" type="presParOf" srcId="{57FCB7B6-5589-4FD7-9FF2-3012E6EF6A21}" destId="{A3FAFD15-3A6A-466D-833B-B80E90216BEA}" srcOrd="1" destOrd="0" presId="urn:microsoft.com/office/officeart/2005/8/layout/hierarchy2"/>
    <dgm:cxn modelId="{EB8C2974-D191-4DFD-8976-B890C78B2C7D}" type="presParOf" srcId="{67387371-84EC-4958-B8F0-C910747A9856}" destId="{1C38E2F1-0BA2-45C5-B050-037E7521161C}" srcOrd="8" destOrd="0" presId="urn:microsoft.com/office/officeart/2005/8/layout/hierarchy2"/>
    <dgm:cxn modelId="{C803C8E8-AAD9-4407-A9FF-72F0E05AB6E9}" type="presParOf" srcId="{1C38E2F1-0BA2-45C5-B050-037E7521161C}" destId="{18B284F1-4775-4BC8-B094-F43626EDF4EA}" srcOrd="0" destOrd="0" presId="urn:microsoft.com/office/officeart/2005/8/layout/hierarchy2"/>
    <dgm:cxn modelId="{D37F8153-4B17-4903-B023-4B047920D79F}" type="presParOf" srcId="{67387371-84EC-4958-B8F0-C910747A9856}" destId="{AA06DCCD-9AF8-4450-9FAA-DC944BCB8B73}" srcOrd="9" destOrd="0" presId="urn:microsoft.com/office/officeart/2005/8/layout/hierarchy2"/>
    <dgm:cxn modelId="{91C9D399-7457-4736-9465-F1A571C7B2BB}" type="presParOf" srcId="{AA06DCCD-9AF8-4450-9FAA-DC944BCB8B73}" destId="{F868C0CD-ABC9-4B19-AC86-F6A4612CD08E}" srcOrd="0" destOrd="0" presId="urn:microsoft.com/office/officeart/2005/8/layout/hierarchy2"/>
    <dgm:cxn modelId="{5D0D6F49-95BB-4B44-B5C6-0AB34789F8B3}" type="presParOf" srcId="{AA06DCCD-9AF8-4450-9FAA-DC944BCB8B73}" destId="{CB6FBAC3-E103-4B8B-A316-A45BFFB61629}" srcOrd="1" destOrd="0" presId="urn:microsoft.com/office/officeart/2005/8/layout/hierarchy2"/>
    <dgm:cxn modelId="{442EE1CC-8B83-4786-BB45-671E564C507B}" type="presParOf" srcId="{5C4B4954-4EF0-4DB1-A673-CCA489CF6D52}" destId="{674ACB94-C2FE-4516-B217-473AAAFA9DD5}" srcOrd="4" destOrd="0" presId="urn:microsoft.com/office/officeart/2005/8/layout/hierarchy2"/>
    <dgm:cxn modelId="{600BF5FA-AA01-4D0E-A301-7316B5A1266E}" type="presParOf" srcId="{674ACB94-C2FE-4516-B217-473AAAFA9DD5}" destId="{8F4B1681-047E-447B-9A5B-FAF665B2CADF}" srcOrd="0" destOrd="0" presId="urn:microsoft.com/office/officeart/2005/8/layout/hierarchy2"/>
    <dgm:cxn modelId="{30776B61-6C38-4443-8871-8C838B5E52B8}" type="presParOf" srcId="{674ACB94-C2FE-4516-B217-473AAAFA9DD5}" destId="{50F9C501-160F-4981-8D16-8A7B29DA7C9E}" srcOrd="1" destOrd="0" presId="urn:microsoft.com/office/officeart/2005/8/layout/hierarchy2"/>
    <dgm:cxn modelId="{3A572A9E-CB6D-4F9A-A2B3-1BF6E03E656C}" type="presParOf" srcId="{5C4B4954-4EF0-4DB1-A673-CCA489CF6D52}" destId="{43B224B0-E973-4E9B-852E-69071250B90A}" srcOrd="5" destOrd="0" presId="urn:microsoft.com/office/officeart/2005/8/layout/hierarchy2"/>
    <dgm:cxn modelId="{30889840-A7D6-40FD-AFB8-F9DBE4242C88}" type="presParOf" srcId="{43B224B0-E973-4E9B-852E-69071250B90A}" destId="{05BB4D6E-45A8-4B76-8B43-B12BF993AA1E}" srcOrd="0" destOrd="0" presId="urn:microsoft.com/office/officeart/2005/8/layout/hierarchy2"/>
    <dgm:cxn modelId="{0A6A9BAE-2E83-4717-B009-26C331D1006F}" type="presParOf" srcId="{43B224B0-E973-4E9B-852E-69071250B90A}" destId="{7F251BB4-8A4E-4BE3-B6C1-73605A932CED}" srcOrd="1" destOrd="0" presId="urn:microsoft.com/office/officeart/2005/8/layout/hierarchy2"/>
    <dgm:cxn modelId="{3F2216FC-C25B-4E80-9CC0-AA804810FDDB}" type="presParOf" srcId="{5C4B4954-4EF0-4DB1-A673-CCA489CF6D52}" destId="{D71CB91E-8B16-4F7E-B0F7-EF7DDB570E8C}" srcOrd="6" destOrd="0" presId="urn:microsoft.com/office/officeart/2005/8/layout/hierarchy2"/>
    <dgm:cxn modelId="{9926FB9F-FA0F-4989-9DC4-14E48ACF50D8}" type="presParOf" srcId="{D71CB91E-8B16-4F7E-B0F7-EF7DDB570E8C}" destId="{964D2C43-9EB5-41A6-99F3-9362ABA12DCF}" srcOrd="0" destOrd="0" presId="urn:microsoft.com/office/officeart/2005/8/layout/hierarchy2"/>
    <dgm:cxn modelId="{7A74E438-9761-4C16-B518-0E9DBB218B38}" type="presParOf" srcId="{D71CB91E-8B16-4F7E-B0F7-EF7DDB570E8C}" destId="{25374C19-6DE9-457C-AFAF-3F22F85923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0D8BB-07D9-4900-AB50-F11190151FB3}">
      <dsp:nvSpPr>
        <dsp:cNvPr id="0" name=""/>
        <dsp:cNvSpPr/>
      </dsp:nvSpPr>
      <dsp:spPr>
        <a:xfrm>
          <a:off x="3817" y="1523275"/>
          <a:ext cx="2222152" cy="88886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New Application Filed</a:t>
          </a:r>
        </a:p>
      </dsp:txBody>
      <dsp:txXfrm>
        <a:off x="448248" y="1523275"/>
        <a:ext cx="1333291" cy="888861"/>
      </dsp:txXfrm>
    </dsp:sp>
    <dsp:sp modelId="{8F7775B8-A322-4C7A-A828-8AB7B8895894}">
      <dsp:nvSpPr>
        <dsp:cNvPr id="0" name=""/>
        <dsp:cNvSpPr/>
      </dsp:nvSpPr>
      <dsp:spPr>
        <a:xfrm>
          <a:off x="2003754" y="1523275"/>
          <a:ext cx="2222152" cy="888861"/>
        </a:xfrm>
        <a:prstGeom prst="chevron">
          <a:avLst/>
        </a:prstGeom>
        <a:solidFill>
          <a:schemeClr val="accent4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>
              <a:solidFill>
                <a:schemeClr val="bg1"/>
              </a:solidFill>
            </a:rPr>
            <a:t>Technology routing</a:t>
          </a:r>
        </a:p>
      </dsp:txBody>
      <dsp:txXfrm>
        <a:off x="2448185" y="1523275"/>
        <a:ext cx="1333291" cy="888861"/>
      </dsp:txXfrm>
    </dsp:sp>
    <dsp:sp modelId="{BA278944-4AD2-4294-8D39-4E1339F838E2}">
      <dsp:nvSpPr>
        <dsp:cNvPr id="0" name=""/>
        <dsp:cNvSpPr/>
      </dsp:nvSpPr>
      <dsp:spPr>
        <a:xfrm>
          <a:off x="4003692" y="1523275"/>
          <a:ext cx="2222152" cy="888861"/>
        </a:xfrm>
        <a:prstGeom prst="chevron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Classification</a:t>
          </a:r>
        </a:p>
      </dsp:txBody>
      <dsp:txXfrm>
        <a:off x="4448123" y="1523275"/>
        <a:ext cx="1333291" cy="888861"/>
      </dsp:txXfrm>
    </dsp:sp>
    <dsp:sp modelId="{4E92866E-0FAC-43F1-9A43-0E02C8183C94}">
      <dsp:nvSpPr>
        <dsp:cNvPr id="0" name=""/>
        <dsp:cNvSpPr/>
      </dsp:nvSpPr>
      <dsp:spPr>
        <a:xfrm>
          <a:off x="6003629" y="1523275"/>
          <a:ext cx="2222152" cy="88886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/>
            <a:t>Examination</a:t>
          </a:r>
        </a:p>
      </dsp:txBody>
      <dsp:txXfrm>
        <a:off x="6448060" y="1523275"/>
        <a:ext cx="1333291" cy="888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DFB2A-5242-4080-B056-6906403F6A3B}">
      <dsp:nvSpPr>
        <dsp:cNvPr id="0" name=""/>
        <dsp:cNvSpPr/>
      </dsp:nvSpPr>
      <dsp:spPr>
        <a:xfrm>
          <a:off x="7978171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00347-A5A9-406A-AA30-127290FCC68F}">
      <dsp:nvSpPr>
        <dsp:cNvPr id="0" name=""/>
        <dsp:cNvSpPr/>
      </dsp:nvSpPr>
      <dsp:spPr>
        <a:xfrm>
          <a:off x="7978171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2FE08C-F094-495D-9F09-884E72BE80E3}">
      <dsp:nvSpPr>
        <dsp:cNvPr id="0" name=""/>
        <dsp:cNvSpPr/>
      </dsp:nvSpPr>
      <dsp:spPr>
        <a:xfrm>
          <a:off x="7978171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E3C1F-9D34-4D2B-B155-2E6F74575BFA}">
      <dsp:nvSpPr>
        <dsp:cNvPr id="0" name=""/>
        <dsp:cNvSpPr/>
      </dsp:nvSpPr>
      <dsp:spPr>
        <a:xfrm>
          <a:off x="7539291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7F1CE-2734-4C54-A031-8731C8CA8FD5}">
      <dsp:nvSpPr>
        <dsp:cNvPr id="0" name=""/>
        <dsp:cNvSpPr/>
      </dsp:nvSpPr>
      <dsp:spPr>
        <a:xfrm>
          <a:off x="7493571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17E67-FCBF-4AF4-B029-F539AE502F5D}">
      <dsp:nvSpPr>
        <dsp:cNvPr id="0" name=""/>
        <dsp:cNvSpPr/>
      </dsp:nvSpPr>
      <dsp:spPr>
        <a:xfrm>
          <a:off x="6815382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36910-84CF-4D1D-BFA1-94F8F3BFE94A}">
      <dsp:nvSpPr>
        <dsp:cNvPr id="0" name=""/>
        <dsp:cNvSpPr/>
      </dsp:nvSpPr>
      <dsp:spPr>
        <a:xfrm>
          <a:off x="6815382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713A7A-1D76-42E3-8551-74B64A9DF531}">
      <dsp:nvSpPr>
        <dsp:cNvPr id="0" name=""/>
        <dsp:cNvSpPr/>
      </dsp:nvSpPr>
      <dsp:spPr>
        <a:xfrm>
          <a:off x="6769662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631A6-A9E1-4EDB-BDD5-861EDDD29A37}">
      <dsp:nvSpPr>
        <dsp:cNvPr id="0" name=""/>
        <dsp:cNvSpPr/>
      </dsp:nvSpPr>
      <dsp:spPr>
        <a:xfrm>
          <a:off x="6091472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E2D44-75B4-4BC7-8FC9-9E77448627BF}">
      <dsp:nvSpPr>
        <dsp:cNvPr id="0" name=""/>
        <dsp:cNvSpPr/>
      </dsp:nvSpPr>
      <dsp:spPr>
        <a:xfrm>
          <a:off x="4643654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D8B919-2BD9-44EC-AA61-F802B7A96C30}">
      <dsp:nvSpPr>
        <dsp:cNvPr id="0" name=""/>
        <dsp:cNvSpPr/>
      </dsp:nvSpPr>
      <dsp:spPr>
        <a:xfrm>
          <a:off x="4597934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C7571-D724-4E2E-A49C-D549593273F6}">
      <dsp:nvSpPr>
        <dsp:cNvPr id="0" name=""/>
        <dsp:cNvSpPr/>
      </dsp:nvSpPr>
      <dsp:spPr>
        <a:xfrm>
          <a:off x="4358625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298F2-F0E0-49C7-BFDB-8B2EEF6D544B}">
      <dsp:nvSpPr>
        <dsp:cNvPr id="0" name=""/>
        <dsp:cNvSpPr/>
      </dsp:nvSpPr>
      <dsp:spPr>
        <a:xfrm>
          <a:off x="4358625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F6D1B-41BE-4176-A534-242272C947BD}">
      <dsp:nvSpPr>
        <dsp:cNvPr id="0" name=""/>
        <dsp:cNvSpPr/>
      </dsp:nvSpPr>
      <dsp:spPr>
        <a:xfrm>
          <a:off x="4358625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B7DDA-9967-4311-891A-D601B01C63D5}">
      <dsp:nvSpPr>
        <dsp:cNvPr id="0" name=""/>
        <dsp:cNvSpPr/>
      </dsp:nvSpPr>
      <dsp:spPr>
        <a:xfrm>
          <a:off x="3919745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17EB4-C65D-4EC4-A409-57A8C90B7A9F}">
      <dsp:nvSpPr>
        <dsp:cNvPr id="0" name=""/>
        <dsp:cNvSpPr/>
      </dsp:nvSpPr>
      <dsp:spPr>
        <a:xfrm>
          <a:off x="3874025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23136-12D3-46E8-A813-4D0ECBCE9986}">
      <dsp:nvSpPr>
        <dsp:cNvPr id="0" name=""/>
        <dsp:cNvSpPr/>
      </dsp:nvSpPr>
      <dsp:spPr>
        <a:xfrm>
          <a:off x="3195836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D806D-09DD-43D9-944F-E847A89684C7}">
      <dsp:nvSpPr>
        <dsp:cNvPr id="0" name=""/>
        <dsp:cNvSpPr/>
      </dsp:nvSpPr>
      <dsp:spPr>
        <a:xfrm>
          <a:off x="3919745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B453D-619A-40AE-8453-94D07106295F}">
      <dsp:nvSpPr>
        <dsp:cNvPr id="0" name=""/>
        <dsp:cNvSpPr/>
      </dsp:nvSpPr>
      <dsp:spPr>
        <a:xfrm>
          <a:off x="1748017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681D1-A0DD-407F-B33E-53305FA611BC}">
      <dsp:nvSpPr>
        <dsp:cNvPr id="0" name=""/>
        <dsp:cNvSpPr/>
      </dsp:nvSpPr>
      <dsp:spPr>
        <a:xfrm>
          <a:off x="1462989" y="1904887"/>
          <a:ext cx="91440" cy="11247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24751"/>
              </a:lnTo>
              <a:lnTo>
                <a:pt x="135460" y="11247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088DC-7AF0-4420-A3F7-29D0D33AD3DE}">
      <dsp:nvSpPr>
        <dsp:cNvPr id="0" name=""/>
        <dsp:cNvSpPr/>
      </dsp:nvSpPr>
      <dsp:spPr>
        <a:xfrm>
          <a:off x="1462989" y="1904887"/>
          <a:ext cx="91440" cy="699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9978"/>
              </a:lnTo>
              <a:lnTo>
                <a:pt x="135460" y="699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F7D71-9382-4964-A0BA-7EE69EB6ADE6}">
      <dsp:nvSpPr>
        <dsp:cNvPr id="0" name=""/>
        <dsp:cNvSpPr/>
      </dsp:nvSpPr>
      <dsp:spPr>
        <a:xfrm>
          <a:off x="1462989" y="1904887"/>
          <a:ext cx="91440" cy="275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205"/>
              </a:lnTo>
              <a:lnTo>
                <a:pt x="135460" y="275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910F5C-4737-40FE-9A9E-04BF091B2AD0}">
      <dsp:nvSpPr>
        <dsp:cNvPr id="0" name=""/>
        <dsp:cNvSpPr/>
      </dsp:nvSpPr>
      <dsp:spPr>
        <a:xfrm>
          <a:off x="1702297" y="1480114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6CFA9-7395-4338-87D9-45F678D9B9A6}">
      <dsp:nvSpPr>
        <dsp:cNvPr id="0" name=""/>
        <dsp:cNvSpPr/>
      </dsp:nvSpPr>
      <dsp:spPr>
        <a:xfrm>
          <a:off x="1024108" y="1480114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ADBE-45F9-461B-A3DD-D086483B4210}">
      <dsp:nvSpPr>
        <dsp:cNvPr id="0" name=""/>
        <dsp:cNvSpPr/>
      </dsp:nvSpPr>
      <dsp:spPr>
        <a:xfrm>
          <a:off x="1024108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18"/>
              </a:lnTo>
              <a:lnTo>
                <a:pt x="723909" y="62818"/>
              </a:lnTo>
              <a:lnTo>
                <a:pt x="723909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27F31-1FA1-4718-BDD0-FE654FE8A7E1}">
      <dsp:nvSpPr>
        <dsp:cNvPr id="0" name=""/>
        <dsp:cNvSpPr/>
      </dsp:nvSpPr>
      <dsp:spPr>
        <a:xfrm>
          <a:off x="978388" y="1055341"/>
          <a:ext cx="91440" cy="125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5C7D8-5C82-40CB-963A-70CE45E404C0}">
      <dsp:nvSpPr>
        <dsp:cNvPr id="0" name=""/>
        <dsp:cNvSpPr/>
      </dsp:nvSpPr>
      <dsp:spPr>
        <a:xfrm>
          <a:off x="300199" y="1055341"/>
          <a:ext cx="723909" cy="125637"/>
        </a:xfrm>
        <a:custGeom>
          <a:avLst/>
          <a:gdLst/>
          <a:ahLst/>
          <a:cxnLst/>
          <a:rect l="0" t="0" r="0" b="0"/>
          <a:pathLst>
            <a:path>
              <a:moveTo>
                <a:pt x="723909" y="0"/>
              </a:moveTo>
              <a:lnTo>
                <a:pt x="723909" y="62818"/>
              </a:lnTo>
              <a:lnTo>
                <a:pt x="0" y="62818"/>
              </a:lnTo>
              <a:lnTo>
                <a:pt x="0" y="1256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CA959-33E7-41F7-B3E5-D11D15F83753}">
      <dsp:nvSpPr>
        <dsp:cNvPr id="0" name=""/>
        <dsp:cNvSpPr/>
      </dsp:nvSpPr>
      <dsp:spPr>
        <a:xfrm>
          <a:off x="1063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A</a:t>
          </a:r>
        </a:p>
      </dsp:txBody>
      <dsp:txXfrm>
        <a:off x="1063" y="756205"/>
        <a:ext cx="598272" cy="299136"/>
      </dsp:txXfrm>
    </dsp:sp>
    <dsp:sp modelId="{77CBEA85-E2C6-4BF4-955C-4B224C942423}">
      <dsp:nvSpPr>
        <dsp:cNvPr id="0" name=""/>
        <dsp:cNvSpPr/>
      </dsp:nvSpPr>
      <dsp:spPr>
        <a:xfrm>
          <a:off x="724972" y="756205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</a:t>
          </a:r>
        </a:p>
      </dsp:txBody>
      <dsp:txXfrm>
        <a:off x="724972" y="756205"/>
        <a:ext cx="598272" cy="299136"/>
      </dsp:txXfrm>
    </dsp:sp>
    <dsp:sp modelId="{A5653E26-47C6-486B-A485-11F951FA5EEE}">
      <dsp:nvSpPr>
        <dsp:cNvPr id="0" name=""/>
        <dsp:cNvSpPr/>
      </dsp:nvSpPr>
      <dsp:spPr>
        <a:xfrm>
          <a:off x="1063" y="118097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B60</a:t>
          </a:r>
        </a:p>
      </dsp:txBody>
      <dsp:txXfrm>
        <a:off x="1063" y="1180978"/>
        <a:ext cx="598272" cy="299136"/>
      </dsp:txXfrm>
    </dsp:sp>
    <dsp:sp modelId="{76CB3EAB-DA6E-4F78-BC67-2945D842A33D}">
      <dsp:nvSpPr>
        <dsp:cNvPr id="0" name=""/>
        <dsp:cNvSpPr/>
      </dsp:nvSpPr>
      <dsp:spPr>
        <a:xfrm>
          <a:off x="724972" y="118097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B62</a:t>
          </a:r>
        </a:p>
      </dsp:txBody>
      <dsp:txXfrm>
        <a:off x="724972" y="1180978"/>
        <a:ext cx="598272" cy="299136"/>
      </dsp:txXfrm>
    </dsp:sp>
    <dsp:sp modelId="{535D1937-2001-4EDE-8460-AD6B6AEFB6AF}">
      <dsp:nvSpPr>
        <dsp:cNvPr id="0" name=""/>
        <dsp:cNvSpPr/>
      </dsp:nvSpPr>
      <dsp:spPr>
        <a:xfrm>
          <a:off x="1448881" y="1180978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</a:t>
          </a:r>
        </a:p>
      </dsp:txBody>
      <dsp:txXfrm>
        <a:off x="1448881" y="1180978"/>
        <a:ext cx="598272" cy="299136"/>
      </dsp:txXfrm>
    </dsp:sp>
    <dsp:sp modelId="{42110623-0222-4A9B-BF3F-AD214ABC4D4B}">
      <dsp:nvSpPr>
        <dsp:cNvPr id="0" name=""/>
        <dsp:cNvSpPr/>
      </dsp:nvSpPr>
      <dsp:spPr>
        <a:xfrm>
          <a:off x="724972" y="1605751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B64B</a:t>
          </a:r>
        </a:p>
      </dsp:txBody>
      <dsp:txXfrm>
        <a:off x="724972" y="1605751"/>
        <a:ext cx="598272" cy="299136"/>
      </dsp:txXfrm>
    </dsp:sp>
    <dsp:sp modelId="{F364F522-1E21-4CCA-8C1E-933EF1606BA9}">
      <dsp:nvSpPr>
        <dsp:cNvPr id="0" name=""/>
        <dsp:cNvSpPr/>
      </dsp:nvSpPr>
      <dsp:spPr>
        <a:xfrm>
          <a:off x="1448881" y="1605751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</a:t>
          </a:r>
        </a:p>
      </dsp:txBody>
      <dsp:txXfrm>
        <a:off x="1448881" y="1605751"/>
        <a:ext cx="598272" cy="299136"/>
      </dsp:txXfrm>
    </dsp:sp>
    <dsp:sp modelId="{04D548F5-8F5D-4862-BE6C-B77F4697906E}">
      <dsp:nvSpPr>
        <dsp:cNvPr id="0" name=""/>
        <dsp:cNvSpPr/>
      </dsp:nvSpPr>
      <dsp:spPr>
        <a:xfrm>
          <a:off x="1598449" y="2030525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B64C27</a:t>
          </a:r>
        </a:p>
      </dsp:txBody>
      <dsp:txXfrm>
        <a:off x="1598449" y="2030525"/>
        <a:ext cx="598272" cy="299136"/>
      </dsp:txXfrm>
    </dsp:sp>
    <dsp:sp modelId="{53CA4DE8-3C0E-4469-891B-35BB590386AD}">
      <dsp:nvSpPr>
        <dsp:cNvPr id="0" name=""/>
        <dsp:cNvSpPr/>
      </dsp:nvSpPr>
      <dsp:spPr>
        <a:xfrm>
          <a:off x="1598449" y="2455298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B64C29</a:t>
          </a:r>
        </a:p>
      </dsp:txBody>
      <dsp:txXfrm>
        <a:off x="1598449" y="2455298"/>
        <a:ext cx="598272" cy="299136"/>
      </dsp:txXfrm>
    </dsp:sp>
    <dsp:sp modelId="{D2E00031-1688-44F7-91E8-DBCFCB0A953E}">
      <dsp:nvSpPr>
        <dsp:cNvPr id="0" name=""/>
        <dsp:cNvSpPr/>
      </dsp:nvSpPr>
      <dsp:spPr>
        <a:xfrm>
          <a:off x="1598449" y="2880071"/>
          <a:ext cx="598272" cy="299136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B64C39</a:t>
          </a:r>
        </a:p>
      </dsp:txBody>
      <dsp:txXfrm>
        <a:off x="1598449" y="2880071"/>
        <a:ext cx="598272" cy="299136"/>
      </dsp:txXfrm>
    </dsp:sp>
    <dsp:sp modelId="{9D1CBCEE-54A6-4F57-99E9-359214625A51}">
      <dsp:nvSpPr>
        <dsp:cNvPr id="0" name=""/>
        <dsp:cNvSpPr/>
      </dsp:nvSpPr>
      <dsp:spPr>
        <a:xfrm>
          <a:off x="2172791" y="1605751"/>
          <a:ext cx="598272" cy="29913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B64D</a:t>
          </a:r>
        </a:p>
      </dsp:txBody>
      <dsp:txXfrm>
        <a:off x="2172791" y="1605751"/>
        <a:ext cx="598272" cy="299136"/>
      </dsp:txXfrm>
    </dsp:sp>
    <dsp:sp modelId="{D0CBBE10-39FE-47D2-84F8-7DC54D0227D4}">
      <dsp:nvSpPr>
        <dsp:cNvPr id="0" name=""/>
        <dsp:cNvSpPr/>
      </dsp:nvSpPr>
      <dsp:spPr>
        <a:xfrm>
          <a:off x="1448881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C</a:t>
          </a:r>
        </a:p>
      </dsp:txBody>
      <dsp:txXfrm>
        <a:off x="1448881" y="756205"/>
        <a:ext cx="598272" cy="299136"/>
      </dsp:txXfrm>
    </dsp:sp>
    <dsp:sp modelId="{2FF1E8D7-7B58-4B67-93CA-5FF3124ADE65}">
      <dsp:nvSpPr>
        <dsp:cNvPr id="0" name=""/>
        <dsp:cNvSpPr/>
      </dsp:nvSpPr>
      <dsp:spPr>
        <a:xfrm>
          <a:off x="2172791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D</a:t>
          </a:r>
        </a:p>
      </dsp:txBody>
      <dsp:txXfrm>
        <a:off x="2172791" y="756205"/>
        <a:ext cx="598272" cy="299136"/>
      </dsp:txXfrm>
    </dsp:sp>
    <dsp:sp modelId="{8FAF7E96-7431-45A6-B35B-01B9C2449637}">
      <dsp:nvSpPr>
        <dsp:cNvPr id="0" name=""/>
        <dsp:cNvSpPr/>
      </dsp:nvSpPr>
      <dsp:spPr>
        <a:xfrm>
          <a:off x="2896700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E</a:t>
          </a:r>
        </a:p>
      </dsp:txBody>
      <dsp:txXfrm>
        <a:off x="2896700" y="756205"/>
        <a:ext cx="598272" cy="299136"/>
      </dsp:txXfrm>
    </dsp:sp>
    <dsp:sp modelId="{E7C0D285-4BF9-495B-ADA6-1FCA36201A76}">
      <dsp:nvSpPr>
        <dsp:cNvPr id="0" name=""/>
        <dsp:cNvSpPr/>
      </dsp:nvSpPr>
      <dsp:spPr>
        <a:xfrm>
          <a:off x="3620609" y="756205"/>
          <a:ext cx="598272" cy="299136"/>
        </a:xfrm>
        <a:prstGeom prst="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F</a:t>
          </a:r>
        </a:p>
      </dsp:txBody>
      <dsp:txXfrm>
        <a:off x="3620609" y="756205"/>
        <a:ext cx="598272" cy="299136"/>
      </dsp:txXfrm>
    </dsp:sp>
    <dsp:sp modelId="{4C23FADA-4697-44BB-9ED6-A43A9B761FF4}">
      <dsp:nvSpPr>
        <dsp:cNvPr id="0" name=""/>
        <dsp:cNvSpPr/>
      </dsp:nvSpPr>
      <dsp:spPr>
        <a:xfrm>
          <a:off x="4344518" y="756205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</a:t>
          </a:r>
        </a:p>
      </dsp:txBody>
      <dsp:txXfrm>
        <a:off x="4344518" y="756205"/>
        <a:ext cx="598272" cy="299136"/>
      </dsp:txXfrm>
    </dsp:sp>
    <dsp:sp modelId="{E81D5C02-F8F6-419C-A35F-C86581A1E668}">
      <dsp:nvSpPr>
        <dsp:cNvPr id="0" name=""/>
        <dsp:cNvSpPr/>
      </dsp:nvSpPr>
      <dsp:spPr>
        <a:xfrm>
          <a:off x="3620609" y="1180978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</a:t>
          </a:r>
        </a:p>
      </dsp:txBody>
      <dsp:txXfrm>
        <a:off x="3620609" y="1180978"/>
        <a:ext cx="598272" cy="299136"/>
      </dsp:txXfrm>
    </dsp:sp>
    <dsp:sp modelId="{106075A5-AA33-4EEC-B53E-5B32C73921F8}">
      <dsp:nvSpPr>
        <dsp:cNvPr id="0" name=""/>
        <dsp:cNvSpPr/>
      </dsp:nvSpPr>
      <dsp:spPr>
        <a:xfrm>
          <a:off x="2896700" y="1605751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G01P</a:t>
          </a:r>
        </a:p>
      </dsp:txBody>
      <dsp:txXfrm>
        <a:off x="2896700" y="1605751"/>
        <a:ext cx="598272" cy="299136"/>
      </dsp:txXfrm>
    </dsp:sp>
    <dsp:sp modelId="{F231DBEB-EBD1-4565-816B-EE6A85BA74F2}">
      <dsp:nvSpPr>
        <dsp:cNvPr id="0" name=""/>
        <dsp:cNvSpPr/>
      </dsp:nvSpPr>
      <dsp:spPr>
        <a:xfrm>
          <a:off x="3620609" y="1605751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G01R</a:t>
          </a:r>
        </a:p>
      </dsp:txBody>
      <dsp:txXfrm>
        <a:off x="3620609" y="1605751"/>
        <a:ext cx="598272" cy="299136"/>
      </dsp:txXfrm>
    </dsp:sp>
    <dsp:sp modelId="{3E390712-303B-4567-8BDB-2BE34BB57052}">
      <dsp:nvSpPr>
        <dsp:cNvPr id="0" name=""/>
        <dsp:cNvSpPr/>
      </dsp:nvSpPr>
      <dsp:spPr>
        <a:xfrm>
          <a:off x="4344518" y="1605751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</a:t>
          </a:r>
        </a:p>
      </dsp:txBody>
      <dsp:txXfrm>
        <a:off x="4344518" y="1605751"/>
        <a:ext cx="598272" cy="299136"/>
      </dsp:txXfrm>
    </dsp:sp>
    <dsp:sp modelId="{8919AD24-4247-4C8A-A3BF-E46400D4662D}">
      <dsp:nvSpPr>
        <dsp:cNvPr id="0" name=""/>
        <dsp:cNvSpPr/>
      </dsp:nvSpPr>
      <dsp:spPr>
        <a:xfrm>
          <a:off x="4494086" y="2030525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G01S7</a:t>
          </a:r>
        </a:p>
      </dsp:txBody>
      <dsp:txXfrm>
        <a:off x="4494086" y="2030525"/>
        <a:ext cx="598272" cy="299136"/>
      </dsp:txXfrm>
    </dsp:sp>
    <dsp:sp modelId="{1D4D2358-0CDA-40D0-9589-851530FBACAF}">
      <dsp:nvSpPr>
        <dsp:cNvPr id="0" name=""/>
        <dsp:cNvSpPr/>
      </dsp:nvSpPr>
      <dsp:spPr>
        <a:xfrm>
          <a:off x="4494086" y="245529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G01S11</a:t>
          </a:r>
        </a:p>
      </dsp:txBody>
      <dsp:txXfrm>
        <a:off x="4494086" y="2455298"/>
        <a:ext cx="598272" cy="299136"/>
      </dsp:txXfrm>
    </dsp:sp>
    <dsp:sp modelId="{337AE54A-5BCA-4AEF-B36C-21BB52514F3F}">
      <dsp:nvSpPr>
        <dsp:cNvPr id="0" name=""/>
        <dsp:cNvSpPr/>
      </dsp:nvSpPr>
      <dsp:spPr>
        <a:xfrm>
          <a:off x="4494086" y="2880071"/>
          <a:ext cx="598272" cy="29913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G01S19</a:t>
          </a:r>
        </a:p>
      </dsp:txBody>
      <dsp:txXfrm>
        <a:off x="4494086" y="2880071"/>
        <a:ext cx="598272" cy="299136"/>
      </dsp:txXfrm>
    </dsp:sp>
    <dsp:sp modelId="{F0D6546C-3E40-4178-B890-F95134031325}">
      <dsp:nvSpPr>
        <dsp:cNvPr id="0" name=""/>
        <dsp:cNvSpPr/>
      </dsp:nvSpPr>
      <dsp:spPr>
        <a:xfrm>
          <a:off x="4344518" y="118097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G05</a:t>
          </a:r>
        </a:p>
      </dsp:txBody>
      <dsp:txXfrm>
        <a:off x="4344518" y="1180978"/>
        <a:ext cx="598272" cy="299136"/>
      </dsp:txXfrm>
    </dsp:sp>
    <dsp:sp modelId="{8674FEB2-A744-4F38-B870-E322F3673E03}">
      <dsp:nvSpPr>
        <dsp:cNvPr id="0" name=""/>
        <dsp:cNvSpPr/>
      </dsp:nvSpPr>
      <dsp:spPr>
        <a:xfrm>
          <a:off x="5068427" y="1180978"/>
          <a:ext cx="598272" cy="29913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G06</a:t>
          </a:r>
        </a:p>
      </dsp:txBody>
      <dsp:txXfrm>
        <a:off x="5068427" y="1180978"/>
        <a:ext cx="598272" cy="299136"/>
      </dsp:txXfrm>
    </dsp:sp>
    <dsp:sp modelId="{6C93DE90-6770-474D-8E15-7D8576425B5B}">
      <dsp:nvSpPr>
        <dsp:cNvPr id="0" name=""/>
        <dsp:cNvSpPr/>
      </dsp:nvSpPr>
      <dsp:spPr>
        <a:xfrm>
          <a:off x="6516246" y="756205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</a:t>
          </a:r>
        </a:p>
      </dsp:txBody>
      <dsp:txXfrm>
        <a:off x="6516246" y="756205"/>
        <a:ext cx="598272" cy="299136"/>
      </dsp:txXfrm>
    </dsp:sp>
    <dsp:sp modelId="{32B714B9-CF81-4EFD-B0E9-C89A06267E7A}">
      <dsp:nvSpPr>
        <dsp:cNvPr id="0" name=""/>
        <dsp:cNvSpPr/>
      </dsp:nvSpPr>
      <dsp:spPr>
        <a:xfrm>
          <a:off x="5792336" y="1180978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H01</a:t>
          </a:r>
        </a:p>
      </dsp:txBody>
      <dsp:txXfrm>
        <a:off x="5792336" y="1180978"/>
        <a:ext cx="598272" cy="299136"/>
      </dsp:txXfrm>
    </dsp:sp>
    <dsp:sp modelId="{B6FF54C3-4798-42BE-AD6A-5460D0BC54AB}">
      <dsp:nvSpPr>
        <dsp:cNvPr id="0" name=""/>
        <dsp:cNvSpPr/>
      </dsp:nvSpPr>
      <dsp:spPr>
        <a:xfrm>
          <a:off x="6516246" y="1180978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H03</a:t>
          </a:r>
        </a:p>
      </dsp:txBody>
      <dsp:txXfrm>
        <a:off x="6516246" y="1180978"/>
        <a:ext cx="598272" cy="299136"/>
      </dsp:txXfrm>
    </dsp:sp>
    <dsp:sp modelId="{F4EDE5CF-5CE1-4901-9ADC-53AC903B87E8}">
      <dsp:nvSpPr>
        <dsp:cNvPr id="0" name=""/>
        <dsp:cNvSpPr/>
      </dsp:nvSpPr>
      <dsp:spPr>
        <a:xfrm>
          <a:off x="7240155" y="1180978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</a:t>
          </a:r>
        </a:p>
      </dsp:txBody>
      <dsp:txXfrm>
        <a:off x="7240155" y="1180978"/>
        <a:ext cx="598272" cy="299136"/>
      </dsp:txXfrm>
    </dsp:sp>
    <dsp:sp modelId="{7486A85C-023B-41E9-888C-099A5CA3337E}">
      <dsp:nvSpPr>
        <dsp:cNvPr id="0" name=""/>
        <dsp:cNvSpPr/>
      </dsp:nvSpPr>
      <dsp:spPr>
        <a:xfrm>
          <a:off x="6516246" y="1605751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H04B</a:t>
          </a:r>
        </a:p>
      </dsp:txBody>
      <dsp:txXfrm>
        <a:off x="6516246" y="1605751"/>
        <a:ext cx="598272" cy="299136"/>
      </dsp:txXfrm>
    </dsp:sp>
    <dsp:sp modelId="{0EC09927-9139-48D1-A44E-125D4DA5481E}">
      <dsp:nvSpPr>
        <dsp:cNvPr id="0" name=""/>
        <dsp:cNvSpPr/>
      </dsp:nvSpPr>
      <dsp:spPr>
        <a:xfrm>
          <a:off x="7240155" y="1605751"/>
          <a:ext cx="598272" cy="29913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H04L</a:t>
          </a:r>
        </a:p>
      </dsp:txBody>
      <dsp:txXfrm>
        <a:off x="7240155" y="1605751"/>
        <a:ext cx="598272" cy="299136"/>
      </dsp:txXfrm>
    </dsp:sp>
    <dsp:sp modelId="{51F10B76-0D3E-4EB8-BD3F-955733BCAE44}">
      <dsp:nvSpPr>
        <dsp:cNvPr id="0" name=""/>
        <dsp:cNvSpPr/>
      </dsp:nvSpPr>
      <dsp:spPr>
        <a:xfrm>
          <a:off x="7964064" y="1605751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</a:t>
          </a:r>
        </a:p>
      </dsp:txBody>
      <dsp:txXfrm>
        <a:off x="7964064" y="1605751"/>
        <a:ext cx="598272" cy="299136"/>
      </dsp:txXfrm>
    </dsp:sp>
    <dsp:sp modelId="{8499061B-03E4-43DB-89B9-EEB4C71D83CE}">
      <dsp:nvSpPr>
        <dsp:cNvPr id="0" name=""/>
        <dsp:cNvSpPr/>
      </dsp:nvSpPr>
      <dsp:spPr>
        <a:xfrm>
          <a:off x="8113632" y="2030525"/>
          <a:ext cx="598272" cy="2991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H04W4</a:t>
          </a:r>
        </a:p>
      </dsp:txBody>
      <dsp:txXfrm>
        <a:off x="8113632" y="2030525"/>
        <a:ext cx="598272" cy="299136"/>
      </dsp:txXfrm>
    </dsp:sp>
    <dsp:sp modelId="{CA1FCE52-A8E2-4773-93F4-64595CA5FE77}">
      <dsp:nvSpPr>
        <dsp:cNvPr id="0" name=""/>
        <dsp:cNvSpPr/>
      </dsp:nvSpPr>
      <dsp:spPr>
        <a:xfrm>
          <a:off x="8113632" y="2455298"/>
          <a:ext cx="598272" cy="2991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H04W40</a:t>
          </a:r>
        </a:p>
      </dsp:txBody>
      <dsp:txXfrm>
        <a:off x="8113632" y="2455298"/>
        <a:ext cx="598272" cy="299136"/>
      </dsp:txXfrm>
    </dsp:sp>
    <dsp:sp modelId="{DC4F23AD-224B-4792-9CB7-A2B1F64A59F6}">
      <dsp:nvSpPr>
        <dsp:cNvPr id="0" name=""/>
        <dsp:cNvSpPr/>
      </dsp:nvSpPr>
      <dsp:spPr>
        <a:xfrm>
          <a:off x="8113632" y="2880071"/>
          <a:ext cx="598272" cy="299136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/>
            <a:t>H04W84</a:t>
          </a:r>
        </a:p>
      </dsp:txBody>
      <dsp:txXfrm>
        <a:off x="8113632" y="2880071"/>
        <a:ext cx="598272" cy="299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06DF1-6BC4-4B5F-8811-EDFD091C260C}">
      <dsp:nvSpPr>
        <dsp:cNvPr id="0" name=""/>
        <dsp:cNvSpPr/>
      </dsp:nvSpPr>
      <dsp:spPr>
        <a:xfrm>
          <a:off x="2375425" y="132627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1/00</a:t>
          </a:r>
        </a:p>
      </dsp:txBody>
      <dsp:txXfrm>
        <a:off x="2388831" y="146033"/>
        <a:ext cx="888648" cy="430918"/>
      </dsp:txXfrm>
    </dsp:sp>
    <dsp:sp modelId="{188D04E6-2EC6-4403-86C5-C58299D05D53}">
      <dsp:nvSpPr>
        <dsp:cNvPr id="0" name=""/>
        <dsp:cNvSpPr/>
      </dsp:nvSpPr>
      <dsp:spPr>
        <a:xfrm>
          <a:off x="2375425" y="65901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5/00</a:t>
          </a:r>
        </a:p>
      </dsp:txBody>
      <dsp:txXfrm>
        <a:off x="2388831" y="672422"/>
        <a:ext cx="888648" cy="430918"/>
      </dsp:txXfrm>
    </dsp:sp>
    <dsp:sp modelId="{2291513F-E8B5-4140-BBA4-5EBB085EA2F8}">
      <dsp:nvSpPr>
        <dsp:cNvPr id="0" name=""/>
        <dsp:cNvSpPr/>
      </dsp:nvSpPr>
      <dsp:spPr>
        <a:xfrm>
          <a:off x="2375425" y="118540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7/00</a:t>
          </a:r>
        </a:p>
      </dsp:txBody>
      <dsp:txXfrm>
        <a:off x="2388831" y="1198812"/>
        <a:ext cx="888648" cy="430918"/>
      </dsp:txXfrm>
    </dsp:sp>
    <dsp:sp modelId="{A4B4BC7B-FF45-4A9E-8CE0-C9817BFB69EF}">
      <dsp:nvSpPr>
        <dsp:cNvPr id="0" name=""/>
        <dsp:cNvSpPr/>
      </dsp:nvSpPr>
      <dsp:spPr>
        <a:xfrm>
          <a:off x="2375425" y="1711796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9/00</a:t>
          </a:r>
        </a:p>
      </dsp:txBody>
      <dsp:txXfrm>
        <a:off x="2388831" y="1725202"/>
        <a:ext cx="888648" cy="430918"/>
      </dsp:txXfrm>
    </dsp:sp>
    <dsp:sp modelId="{3411B633-03CB-469D-80BD-17E3DDF78C74}">
      <dsp:nvSpPr>
        <dsp:cNvPr id="0" name=""/>
        <dsp:cNvSpPr/>
      </dsp:nvSpPr>
      <dsp:spPr>
        <a:xfrm rot="17230830">
          <a:off x="2854131" y="1337486"/>
          <a:ext cx="1239693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1239693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42985" y="1317480"/>
        <a:ext cx="61984" cy="61984"/>
      </dsp:txXfrm>
    </dsp:sp>
    <dsp:sp modelId="{97B1D1EA-64B2-4734-9F9B-1C2ABFBF8B6E}">
      <dsp:nvSpPr>
        <dsp:cNvPr id="0" name=""/>
        <dsp:cNvSpPr/>
      </dsp:nvSpPr>
      <dsp:spPr>
        <a:xfrm>
          <a:off x="3657069" y="527419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2015236595</a:t>
          </a:r>
        </a:p>
      </dsp:txBody>
      <dsp:txXfrm>
        <a:off x="3670475" y="540825"/>
        <a:ext cx="888648" cy="430918"/>
      </dsp:txXfrm>
    </dsp:sp>
    <dsp:sp modelId="{6F8377AB-AD3B-46FB-BD9E-FB2DE988D36F}">
      <dsp:nvSpPr>
        <dsp:cNvPr id="0" name=""/>
        <dsp:cNvSpPr/>
      </dsp:nvSpPr>
      <dsp:spPr>
        <a:xfrm rot="18289469">
          <a:off x="4435006" y="482103"/>
          <a:ext cx="641230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641230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9591" y="477058"/>
        <a:ext cx="32061" cy="32061"/>
      </dsp:txXfrm>
    </dsp:sp>
    <dsp:sp modelId="{1F1F0016-866A-4A52-A8C5-391364566883}">
      <dsp:nvSpPr>
        <dsp:cNvPr id="0" name=""/>
        <dsp:cNvSpPr/>
      </dsp:nvSpPr>
      <dsp:spPr>
        <a:xfrm>
          <a:off x="4938714" y="102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Encryption</a:t>
          </a:r>
        </a:p>
      </dsp:txBody>
      <dsp:txXfrm>
        <a:off x="4952120" y="14435"/>
        <a:ext cx="888648" cy="430918"/>
      </dsp:txXfrm>
    </dsp:sp>
    <dsp:sp modelId="{2B8D82BB-816F-4BAD-90C2-43321294A609}">
      <dsp:nvSpPr>
        <dsp:cNvPr id="0" name=""/>
        <dsp:cNvSpPr/>
      </dsp:nvSpPr>
      <dsp:spPr>
        <a:xfrm>
          <a:off x="4572530" y="745298"/>
          <a:ext cx="36618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36618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6467" y="747129"/>
        <a:ext cx="18309" cy="18309"/>
      </dsp:txXfrm>
    </dsp:sp>
    <dsp:sp modelId="{4D7D07DB-6A90-47C4-97E7-F2F2D63B19A5}">
      <dsp:nvSpPr>
        <dsp:cNvPr id="0" name=""/>
        <dsp:cNvSpPr/>
      </dsp:nvSpPr>
      <dsp:spPr>
        <a:xfrm>
          <a:off x="4938714" y="52741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Encode</a:t>
          </a:r>
        </a:p>
      </dsp:txBody>
      <dsp:txXfrm>
        <a:off x="4952120" y="540825"/>
        <a:ext cx="888648" cy="430918"/>
      </dsp:txXfrm>
    </dsp:sp>
    <dsp:sp modelId="{14BD5F52-792D-4D15-B55E-70EE66841E18}">
      <dsp:nvSpPr>
        <dsp:cNvPr id="0" name=""/>
        <dsp:cNvSpPr/>
      </dsp:nvSpPr>
      <dsp:spPr>
        <a:xfrm rot="3310531">
          <a:off x="4435006" y="1008493"/>
          <a:ext cx="641230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641230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9591" y="1003448"/>
        <a:ext cx="32061" cy="32061"/>
      </dsp:txXfrm>
    </dsp:sp>
    <dsp:sp modelId="{E8C6B570-97BC-4C8D-8131-D876E12E35AC}">
      <dsp:nvSpPr>
        <dsp:cNvPr id="0" name=""/>
        <dsp:cNvSpPr/>
      </dsp:nvSpPr>
      <dsp:spPr>
        <a:xfrm>
          <a:off x="4938714" y="1053809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Cipher</a:t>
          </a:r>
        </a:p>
      </dsp:txBody>
      <dsp:txXfrm>
        <a:off x="4952120" y="1067215"/>
        <a:ext cx="888648" cy="430918"/>
      </dsp:txXfrm>
    </dsp:sp>
    <dsp:sp modelId="{E835CFCA-B089-421F-8333-2531967AD3A7}">
      <dsp:nvSpPr>
        <dsp:cNvPr id="0" name=""/>
        <dsp:cNvSpPr/>
      </dsp:nvSpPr>
      <dsp:spPr>
        <a:xfrm rot="17945813">
          <a:off x="3097468" y="1600681"/>
          <a:ext cx="753019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53019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55152" y="1592842"/>
        <a:ext cx="37650" cy="37650"/>
      </dsp:txXfrm>
    </dsp:sp>
    <dsp:sp modelId="{DBFB1FB9-D3D4-4299-BEA9-26B94303A3E3}">
      <dsp:nvSpPr>
        <dsp:cNvPr id="0" name=""/>
        <dsp:cNvSpPr/>
      </dsp:nvSpPr>
      <dsp:spPr>
        <a:xfrm>
          <a:off x="3657069" y="1053809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2014265895</a:t>
          </a:r>
        </a:p>
      </dsp:txBody>
      <dsp:txXfrm>
        <a:off x="3670475" y="1067215"/>
        <a:ext cx="888648" cy="430918"/>
      </dsp:txXfrm>
    </dsp:sp>
    <dsp:sp modelId="{DB6076AC-6BD7-458B-8365-4D8B6FB7B72A}">
      <dsp:nvSpPr>
        <dsp:cNvPr id="0" name=""/>
        <dsp:cNvSpPr/>
      </dsp:nvSpPr>
      <dsp:spPr>
        <a:xfrm rot="20413970">
          <a:off x="3279421" y="1863876"/>
          <a:ext cx="389112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389112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64250" y="1865134"/>
        <a:ext cx="19455" cy="19455"/>
      </dsp:txXfrm>
    </dsp:sp>
    <dsp:sp modelId="{5729BC2E-631D-41D6-A1F6-219399428B5C}">
      <dsp:nvSpPr>
        <dsp:cNvPr id="0" name=""/>
        <dsp:cNvSpPr/>
      </dsp:nvSpPr>
      <dsp:spPr>
        <a:xfrm>
          <a:off x="3657069" y="1580198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2017236598</a:t>
          </a:r>
        </a:p>
      </dsp:txBody>
      <dsp:txXfrm>
        <a:off x="3670475" y="1593604"/>
        <a:ext cx="888648" cy="430918"/>
      </dsp:txXfrm>
    </dsp:sp>
    <dsp:sp modelId="{CFD603E7-5227-42DD-9BB6-4D982AC3EB1F}">
      <dsp:nvSpPr>
        <dsp:cNvPr id="0" name=""/>
        <dsp:cNvSpPr/>
      </dsp:nvSpPr>
      <dsp:spPr>
        <a:xfrm rot="3654187">
          <a:off x="3097468" y="2258668"/>
          <a:ext cx="753019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753019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55152" y="2250829"/>
        <a:ext cx="37650" cy="37650"/>
      </dsp:txXfrm>
    </dsp:sp>
    <dsp:sp modelId="{61ACFCB7-9DF4-4548-AAA1-6263AD8A48DA}">
      <dsp:nvSpPr>
        <dsp:cNvPr id="0" name=""/>
        <dsp:cNvSpPr/>
      </dsp:nvSpPr>
      <dsp:spPr>
        <a:xfrm>
          <a:off x="3657069" y="2369783"/>
          <a:ext cx="915460" cy="457730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2016325697</a:t>
          </a:r>
        </a:p>
      </dsp:txBody>
      <dsp:txXfrm>
        <a:off x="3670475" y="2383189"/>
        <a:ext cx="888648" cy="430918"/>
      </dsp:txXfrm>
    </dsp:sp>
    <dsp:sp modelId="{0D04F23E-8843-451F-83BA-C685683E803C}">
      <dsp:nvSpPr>
        <dsp:cNvPr id="0" name=""/>
        <dsp:cNvSpPr/>
      </dsp:nvSpPr>
      <dsp:spPr>
        <a:xfrm rot="17692822">
          <a:off x="4320439" y="2192869"/>
          <a:ext cx="87036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87036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3863" y="2182096"/>
        <a:ext cx="43518" cy="43518"/>
      </dsp:txXfrm>
    </dsp:sp>
    <dsp:sp modelId="{7848CED4-82BC-4BF7-BEAD-6769E504FAA1}">
      <dsp:nvSpPr>
        <dsp:cNvPr id="0" name=""/>
        <dsp:cNvSpPr/>
      </dsp:nvSpPr>
      <dsp:spPr>
        <a:xfrm>
          <a:off x="4938714" y="1580198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Transmission</a:t>
          </a:r>
        </a:p>
      </dsp:txBody>
      <dsp:txXfrm>
        <a:off x="4952120" y="1593604"/>
        <a:ext cx="888648" cy="430918"/>
      </dsp:txXfrm>
    </dsp:sp>
    <dsp:sp modelId="{B2E63FC3-09CA-489C-9D1B-FA4DBBB316DD}">
      <dsp:nvSpPr>
        <dsp:cNvPr id="0" name=""/>
        <dsp:cNvSpPr/>
      </dsp:nvSpPr>
      <dsp:spPr>
        <a:xfrm rot="19457599">
          <a:off x="4530143" y="2456064"/>
          <a:ext cx="450957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450957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4348" y="2455776"/>
        <a:ext cx="22547" cy="22547"/>
      </dsp:txXfrm>
    </dsp:sp>
    <dsp:sp modelId="{99D411BA-FB3E-4B1A-95C8-3FB10358F09B}">
      <dsp:nvSpPr>
        <dsp:cNvPr id="0" name=""/>
        <dsp:cNvSpPr/>
      </dsp:nvSpPr>
      <dsp:spPr>
        <a:xfrm>
          <a:off x="4938714" y="2106588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Authentication</a:t>
          </a:r>
        </a:p>
      </dsp:txBody>
      <dsp:txXfrm>
        <a:off x="4952120" y="2119994"/>
        <a:ext cx="888648" cy="430918"/>
      </dsp:txXfrm>
    </dsp:sp>
    <dsp:sp modelId="{9BF668E8-F729-4B53-B91D-215CA5633B4F}">
      <dsp:nvSpPr>
        <dsp:cNvPr id="0" name=""/>
        <dsp:cNvSpPr/>
      </dsp:nvSpPr>
      <dsp:spPr>
        <a:xfrm rot="2142401">
          <a:off x="4530143" y="2719259"/>
          <a:ext cx="450957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450957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44348" y="2718971"/>
        <a:ext cx="22547" cy="22547"/>
      </dsp:txXfrm>
    </dsp:sp>
    <dsp:sp modelId="{10702361-45E8-40E9-AE8C-6E9D1C6957F5}">
      <dsp:nvSpPr>
        <dsp:cNvPr id="0" name=""/>
        <dsp:cNvSpPr/>
      </dsp:nvSpPr>
      <dsp:spPr>
        <a:xfrm>
          <a:off x="4938714" y="2632977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Token</a:t>
          </a:r>
        </a:p>
      </dsp:txBody>
      <dsp:txXfrm>
        <a:off x="4952120" y="2646383"/>
        <a:ext cx="888648" cy="430918"/>
      </dsp:txXfrm>
    </dsp:sp>
    <dsp:sp modelId="{F5829199-E60B-4927-AD95-15B843EB1267}">
      <dsp:nvSpPr>
        <dsp:cNvPr id="0" name=""/>
        <dsp:cNvSpPr/>
      </dsp:nvSpPr>
      <dsp:spPr>
        <a:xfrm rot="3907178">
          <a:off x="4320439" y="2982454"/>
          <a:ext cx="870364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870364" y="10986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4733863" y="2971681"/>
        <a:ext cx="43518" cy="43518"/>
      </dsp:txXfrm>
    </dsp:sp>
    <dsp:sp modelId="{FBBF3E5B-375B-4461-B637-1284CA35F2A9}">
      <dsp:nvSpPr>
        <dsp:cNvPr id="0" name=""/>
        <dsp:cNvSpPr/>
      </dsp:nvSpPr>
      <dsp:spPr>
        <a:xfrm>
          <a:off x="4938714" y="3159367"/>
          <a:ext cx="915460" cy="45773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Secret</a:t>
          </a:r>
        </a:p>
      </dsp:txBody>
      <dsp:txXfrm>
        <a:off x="4952120" y="3172773"/>
        <a:ext cx="888648" cy="430918"/>
      </dsp:txXfrm>
    </dsp:sp>
    <dsp:sp modelId="{1C38E2F1-0BA2-45C5-B050-037E7521161C}">
      <dsp:nvSpPr>
        <dsp:cNvPr id="0" name=""/>
        <dsp:cNvSpPr/>
      </dsp:nvSpPr>
      <dsp:spPr>
        <a:xfrm rot="4369170">
          <a:off x="2854131" y="2521863"/>
          <a:ext cx="1239693" cy="21972"/>
        </a:xfrm>
        <a:custGeom>
          <a:avLst/>
          <a:gdLst/>
          <a:ahLst/>
          <a:cxnLst/>
          <a:rect l="0" t="0" r="0" b="0"/>
          <a:pathLst>
            <a:path>
              <a:moveTo>
                <a:pt x="0" y="10986"/>
              </a:moveTo>
              <a:lnTo>
                <a:pt x="1239693" y="10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500" kern="1200"/>
        </a:p>
      </dsp:txBody>
      <dsp:txXfrm>
        <a:off x="3442985" y="2501857"/>
        <a:ext cx="61984" cy="61984"/>
      </dsp:txXfrm>
    </dsp:sp>
    <dsp:sp modelId="{F868C0CD-ABC9-4B19-AC86-F6A4612CD08E}">
      <dsp:nvSpPr>
        <dsp:cNvPr id="0" name=""/>
        <dsp:cNvSpPr/>
      </dsp:nvSpPr>
      <dsp:spPr>
        <a:xfrm>
          <a:off x="3657069" y="2896172"/>
          <a:ext cx="915460" cy="457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AU 2015100156</a:t>
          </a:r>
        </a:p>
      </dsp:txBody>
      <dsp:txXfrm>
        <a:off x="3670475" y="2909578"/>
        <a:ext cx="888648" cy="430918"/>
      </dsp:txXfrm>
    </dsp:sp>
    <dsp:sp modelId="{8F4B1681-047E-447B-9A5B-FAF665B2CADF}">
      <dsp:nvSpPr>
        <dsp:cNvPr id="0" name=""/>
        <dsp:cNvSpPr/>
      </dsp:nvSpPr>
      <dsp:spPr>
        <a:xfrm>
          <a:off x="2375425" y="223818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12/00</a:t>
          </a:r>
        </a:p>
      </dsp:txBody>
      <dsp:txXfrm>
        <a:off x="2388831" y="2251591"/>
        <a:ext cx="888648" cy="430918"/>
      </dsp:txXfrm>
    </dsp:sp>
    <dsp:sp modelId="{05BB4D6E-45A8-4B76-8B43-B12BF993AA1E}">
      <dsp:nvSpPr>
        <dsp:cNvPr id="0" name=""/>
        <dsp:cNvSpPr/>
      </dsp:nvSpPr>
      <dsp:spPr>
        <a:xfrm>
          <a:off x="2375425" y="276457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H04L13/00</a:t>
          </a:r>
        </a:p>
      </dsp:txBody>
      <dsp:txXfrm>
        <a:off x="2388831" y="2777981"/>
        <a:ext cx="888648" cy="430918"/>
      </dsp:txXfrm>
    </dsp:sp>
    <dsp:sp modelId="{964D2C43-9EB5-41A6-99F3-9362ABA12DCF}">
      <dsp:nvSpPr>
        <dsp:cNvPr id="0" name=""/>
        <dsp:cNvSpPr/>
      </dsp:nvSpPr>
      <dsp:spPr>
        <a:xfrm>
          <a:off x="2375425" y="3290965"/>
          <a:ext cx="915460" cy="457730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/>
            <a:t>H04L 15/00</a:t>
          </a:r>
        </a:p>
      </dsp:txBody>
      <dsp:txXfrm>
        <a:off x="2388831" y="3304371"/>
        <a:ext cx="888648" cy="430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AD287C-E0FF-4295-B5DC-6C5CD338E6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C35FD-349C-48CE-83CD-E60B39FE553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258B1DD-A95A-4571-8D84-260D5E263631}" type="datetimeFigureOut">
              <a:rPr lang="en-AU"/>
              <a:pPr>
                <a:defRPr/>
              </a:pPr>
              <a:t>17/02/2020</a:t>
            </a:fld>
            <a:endParaRPr lang="en-AU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E3497E1-054A-48A1-961B-F5D2873B65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02C047C-3D27-448A-8EF9-0477C751E1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B8110-9104-43B2-B43C-1A43DA819B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5C407-A202-481E-AB7B-1BADBF58C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B908364-8C36-4469-9C39-B91C271E0C7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E0F16E-DF5A-4E2E-AEF9-87DC1B64D50B}"/>
              </a:ext>
            </a:extLst>
          </p:cNvPr>
          <p:cNvSpPr txBox="1">
            <a:spLocks/>
          </p:cNvSpPr>
          <p:nvPr userDrawn="1"/>
        </p:nvSpPr>
        <p:spPr>
          <a:xfrm>
            <a:off x="460375" y="2468563"/>
            <a:ext cx="6786563" cy="15890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Click to edit master subtitle style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26317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574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3335" y="1677960"/>
            <a:ext cx="6779303" cy="80291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336" y="2601119"/>
            <a:ext cx="6786797" cy="15886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rgbClr val="89898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05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093" y="1086787"/>
            <a:ext cx="7486859" cy="7936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093" y="1873771"/>
            <a:ext cx="7486859" cy="39424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0827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6796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0FF4F587-02B1-41C2-B609-81445AF9CA78}"/>
              </a:ext>
            </a:extLst>
          </p:cNvPr>
          <p:cNvSpPr txBox="1">
            <a:spLocks/>
          </p:cNvSpPr>
          <p:nvPr userDrawn="1"/>
        </p:nvSpPr>
        <p:spPr>
          <a:xfrm>
            <a:off x="633413" y="2601913"/>
            <a:ext cx="6786562" cy="158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subtitle style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7A025D0-3940-42B5-8168-650385E4F083}"/>
              </a:ext>
            </a:extLst>
          </p:cNvPr>
          <p:cNvSpPr txBox="1">
            <a:spLocks/>
          </p:cNvSpPr>
          <p:nvPr userDrawn="1"/>
        </p:nvSpPr>
        <p:spPr>
          <a:xfrm>
            <a:off x="633413" y="1677988"/>
            <a:ext cx="6778625" cy="803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351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C7A57279-242C-4F21-BE3B-8578754ACFCC}"/>
              </a:ext>
            </a:extLst>
          </p:cNvPr>
          <p:cNvSpPr txBox="1">
            <a:spLocks/>
          </p:cNvSpPr>
          <p:nvPr userDrawn="1"/>
        </p:nvSpPr>
        <p:spPr>
          <a:xfrm>
            <a:off x="633413" y="2601913"/>
            <a:ext cx="6786562" cy="158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subtitle style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7478B5E-5223-43E6-9E23-B747C3D95D25}"/>
              </a:ext>
            </a:extLst>
          </p:cNvPr>
          <p:cNvSpPr txBox="1">
            <a:spLocks/>
          </p:cNvSpPr>
          <p:nvPr userDrawn="1"/>
        </p:nvSpPr>
        <p:spPr>
          <a:xfrm>
            <a:off x="633413" y="1677988"/>
            <a:ext cx="6778625" cy="8032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54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90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>
            <a:extLst>
              <a:ext uri="{FF2B5EF4-FFF2-40B4-BE49-F238E27FC236}">
                <a16:creationId xmlns:a16="http://schemas.microsoft.com/office/drawing/2014/main" id="{A8E119BD-43B7-4F01-AD4C-7914E81A7E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7" r:id="rId2"/>
    <p:sldLayoutId id="214748378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>
            <a:extLst>
              <a:ext uri="{FF2B5EF4-FFF2-40B4-BE49-F238E27FC236}">
                <a16:creationId xmlns:a16="http://schemas.microsoft.com/office/drawing/2014/main" id="{5933D321-9758-4193-8175-AC5FA8D06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671BC9A2-BE4D-4398-A0BE-0DEB5E91AF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>
            <a:extLst>
              <a:ext uri="{FF2B5EF4-FFF2-40B4-BE49-F238E27FC236}">
                <a16:creationId xmlns:a16="http://schemas.microsoft.com/office/drawing/2014/main" id="{A0F7A306-70DA-4EAD-972C-6D260C7DEC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>
            <a:extLst>
              <a:ext uri="{FF2B5EF4-FFF2-40B4-BE49-F238E27FC236}">
                <a16:creationId xmlns:a16="http://schemas.microsoft.com/office/drawing/2014/main" id="{DD74CE00-B25A-4139-B110-AF1413300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2">
            <a:extLst>
              <a:ext uri="{FF2B5EF4-FFF2-40B4-BE49-F238E27FC236}">
                <a16:creationId xmlns:a16="http://schemas.microsoft.com/office/drawing/2014/main" id="{AF263CC5-BB10-494A-AE84-5D52CA4D9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3D64F0C-F73E-443D-9D74-C14A05F1CFBD}"/>
              </a:ext>
            </a:extLst>
          </p:cNvPr>
          <p:cNvSpPr txBox="1">
            <a:spLocks/>
          </p:cNvSpPr>
          <p:nvPr userDrawn="1"/>
        </p:nvSpPr>
        <p:spPr>
          <a:xfrm>
            <a:off x="1062038" y="1587500"/>
            <a:ext cx="1674812" cy="40163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200" dirty="0">
                <a:latin typeface="+mn-lt"/>
              </a:rPr>
              <a:t>Contact us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0ED87FD-AFF4-4AC8-A504-150D559ADC89}"/>
              </a:ext>
            </a:extLst>
          </p:cNvPr>
          <p:cNvSpPr txBox="1">
            <a:spLocks/>
          </p:cNvSpPr>
          <p:nvPr userDrawn="1"/>
        </p:nvSpPr>
        <p:spPr>
          <a:xfrm>
            <a:off x="2747963" y="3089275"/>
            <a:ext cx="4684712" cy="149542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facebook.com/ipaustralia.gov.au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twitter.com/</a:t>
            </a:r>
            <a:r>
              <a:rPr lang="en-GB" sz="2400" baseline="30000" dirty="0" err="1"/>
              <a:t>IPAustralia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linkedin.com/company/</a:t>
            </a:r>
            <a:r>
              <a:rPr lang="en-GB" sz="2400" baseline="30000" dirty="0" err="1"/>
              <a:t>ip-australia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r>
              <a:rPr lang="en-GB" sz="2400" baseline="30000" dirty="0"/>
              <a:t>youtube.com/user/</a:t>
            </a:r>
            <a:r>
              <a:rPr lang="en-GB" sz="2400" baseline="30000" dirty="0" err="1"/>
              <a:t>ipaustralia</a:t>
            </a:r>
            <a:endParaRPr lang="en-GB" sz="2400" baseline="30000" dirty="0"/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</p:txBody>
      </p:sp>
      <p:pic>
        <p:nvPicPr>
          <p:cNvPr id="6149" name="Picture 13" descr="Facebook-symbol.png">
            <a:extLst>
              <a:ext uri="{FF2B5EF4-FFF2-40B4-BE49-F238E27FC236}">
                <a16:creationId xmlns:a16="http://schemas.microsoft.com/office/drawing/2014/main" id="{F4210481-BEFB-4F51-9439-5A583854CA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8" y="3043238"/>
            <a:ext cx="32543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4" descr="LinkedIn-symbol.png">
            <a:extLst>
              <a:ext uri="{FF2B5EF4-FFF2-40B4-BE49-F238E27FC236}">
                <a16:creationId xmlns:a16="http://schemas.microsoft.com/office/drawing/2014/main" id="{203F80D6-5BB7-42FD-919C-190302579A0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3630613"/>
            <a:ext cx="3556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Twitter-symbol.png">
            <a:extLst>
              <a:ext uri="{FF2B5EF4-FFF2-40B4-BE49-F238E27FC236}">
                <a16:creationId xmlns:a16="http://schemas.microsoft.com/office/drawing/2014/main" id="{92A970D1-3D46-4F3F-8BB5-752F119E1BA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3325813"/>
            <a:ext cx="366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20" descr="YouTube-symbol.png">
            <a:extLst>
              <a:ext uri="{FF2B5EF4-FFF2-40B4-BE49-F238E27FC236}">
                <a16:creationId xmlns:a16="http://schemas.microsoft.com/office/drawing/2014/main" id="{F67E2D77-F2E2-4E56-9639-CC7CDD5178C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913" y="3916363"/>
            <a:ext cx="319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Box 19">
            <a:extLst>
              <a:ext uri="{FF2B5EF4-FFF2-40B4-BE49-F238E27FC236}">
                <a16:creationId xmlns:a16="http://schemas.microsoft.com/office/drawing/2014/main" id="{293C59D0-3C56-4152-9B36-DFB41C1206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51100" y="2143125"/>
            <a:ext cx="33655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AU" altLang="en-US">
                <a:solidFill>
                  <a:srgbClr val="FFFFFF"/>
                </a:solidFill>
              </a:rPr>
              <a:t>1300 65 1010 (9am – 5pm)</a:t>
            </a:r>
          </a:p>
          <a:p>
            <a:pPr eaLnBrk="1" hangingPunct="1">
              <a:defRPr/>
            </a:pPr>
            <a:r>
              <a:rPr lang="en-AU" altLang="en-US">
                <a:solidFill>
                  <a:srgbClr val="FFFFFF"/>
                </a:solidFill>
              </a:rPr>
              <a:t>www.ipaustralia.gov.au</a:t>
            </a:r>
          </a:p>
          <a:p>
            <a:pPr eaLnBrk="1" hangingPunct="1">
              <a:defRPr/>
            </a:pPr>
            <a:endParaRPr lang="en-AU" altLang="en-US"/>
          </a:p>
        </p:txBody>
      </p:sp>
      <p:sp>
        <p:nvSpPr>
          <p:cNvPr id="11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bhinay.Mukunthan@ipaustralia.gov.a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AE358-8655-4847-AA81-4339F29872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Machine Learning Assisted IPC-based routing at IP Australia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9E173-C8F7-451C-937B-80504F1E89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z="2000" dirty="0">
                <a:solidFill>
                  <a:schemeClr val="accent4"/>
                </a:solidFill>
              </a:rPr>
              <a:t>Randeep Abraham</a:t>
            </a:r>
          </a:p>
          <a:p>
            <a:r>
              <a:rPr lang="en-AU" dirty="0"/>
              <a:t>Senior Examiner of Patents</a:t>
            </a:r>
          </a:p>
          <a:p>
            <a:r>
              <a:rPr lang="en-AU" dirty="0"/>
              <a:t>IP Australia</a:t>
            </a:r>
          </a:p>
        </p:txBody>
      </p:sp>
    </p:spTree>
    <p:extLst>
      <p:ext uri="{BB962C8B-B14F-4D97-AF65-F5344CB8AC3E}">
        <p14:creationId xmlns:p14="http://schemas.microsoft.com/office/powerpoint/2010/main" val="381898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5D9B5-A028-49C2-A558-8D216FD89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69CB9-CBB0-4154-B288-89768B0DD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2221539"/>
            <a:ext cx="6995120" cy="3935628"/>
          </a:xfrm>
        </p:spPr>
        <p:txBody>
          <a:bodyPr>
            <a:normAutofit/>
          </a:bodyPr>
          <a:lstStyle/>
          <a:p>
            <a:r>
              <a:rPr lang="en-AU" dirty="0"/>
              <a:t>Integrate PAC with future examination IT systems using process automation tools</a:t>
            </a:r>
          </a:p>
          <a:p>
            <a:pPr marL="0" indent="0">
              <a:buNone/>
            </a:pPr>
            <a:endParaRPr lang="en-AU" dirty="0"/>
          </a:p>
          <a:p>
            <a:r>
              <a:rPr lang="en-US" dirty="0"/>
              <a:t>Exploring prediction to full IPC Sub-group level</a:t>
            </a:r>
          </a:p>
          <a:p>
            <a:endParaRPr lang="en-AU" dirty="0"/>
          </a:p>
          <a:p>
            <a:r>
              <a:rPr lang="en-AU" dirty="0"/>
              <a:t>Collaborate with other offices on their efforts in AI and ML-assisted classification.</a:t>
            </a:r>
          </a:p>
        </p:txBody>
      </p:sp>
      <p:pic>
        <p:nvPicPr>
          <p:cNvPr id="4" name="Picture 11" descr="C:\Users\cpaabr\Downloads\tools.png">
            <a:extLst>
              <a:ext uri="{FF2B5EF4-FFF2-40B4-BE49-F238E27FC236}">
                <a16:creationId xmlns:a16="http://schemas.microsoft.com/office/drawing/2014/main" id="{AD48E844-5E69-491D-8057-A58041326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9" y="2253732"/>
            <a:ext cx="531417" cy="531417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FEF648-0E79-4849-B48D-6256BADE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69" y="3213740"/>
            <a:ext cx="531417" cy="531417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Graphic 5" descr="Group">
            <a:extLst>
              <a:ext uri="{FF2B5EF4-FFF2-40B4-BE49-F238E27FC236}">
                <a16:creationId xmlns:a16="http://schemas.microsoft.com/office/drawing/2014/main" id="{94809901-3DDD-48F4-8634-1657AC3286A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05769" y="4070923"/>
            <a:ext cx="611559" cy="61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900EE-89D0-4883-9B39-0A55E50588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Thank you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547B9-A1C8-4E23-85F9-2E50D1EDC2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sz="2000" dirty="0">
                <a:solidFill>
                  <a:schemeClr val="accent4"/>
                </a:solidFill>
              </a:rPr>
              <a:t>Randeep Abraham</a:t>
            </a:r>
          </a:p>
          <a:p>
            <a:r>
              <a:rPr lang="en-AU" dirty="0"/>
              <a:t>Senior Examiner of Patents </a:t>
            </a:r>
          </a:p>
          <a:p>
            <a:r>
              <a:rPr lang="en-AU" dirty="0"/>
              <a:t>IP Australia</a:t>
            </a:r>
          </a:p>
          <a:p>
            <a:endParaRPr lang="en-AU" dirty="0"/>
          </a:p>
          <a:p>
            <a:r>
              <a:rPr lang="en-AU" dirty="0">
                <a:hlinkClick r:id="rId2"/>
              </a:rPr>
              <a:t>Randeep.Abraham@ipaustralia.gov.au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287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DFD6-2998-4433-84F6-A201FBBD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Examination Work-flow at IP Australia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A54893D-E355-4F4D-AE13-7642AB3C52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124448"/>
              </p:ext>
            </p:extLst>
          </p:nvPr>
        </p:nvGraphicFramePr>
        <p:xfrm>
          <a:off x="457200" y="1700808"/>
          <a:ext cx="8229600" cy="3935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8F041E2-1AD5-4576-AF83-15327085D7DD}"/>
              </a:ext>
            </a:extLst>
          </p:cNvPr>
          <p:cNvCxnSpPr>
            <a:cxnSpLocks/>
          </p:cNvCxnSpPr>
          <p:nvPr/>
        </p:nvCxnSpPr>
        <p:spPr>
          <a:xfrm flipV="1">
            <a:off x="3491880" y="4118744"/>
            <a:ext cx="0" cy="43204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D53BBAE-BAD6-4BE2-B423-B38F02216C8F}"/>
              </a:ext>
            </a:extLst>
          </p:cNvPr>
          <p:cNvSpPr txBox="1"/>
          <p:nvPr/>
        </p:nvSpPr>
        <p:spPr>
          <a:xfrm>
            <a:off x="2555775" y="4550792"/>
            <a:ext cx="1872204" cy="4308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chemeClr val="bg1"/>
                </a:solidFill>
              </a:rPr>
              <a:t>Sub-class level classification to select examination section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8C829F-8D09-4204-9D77-9ED7EEE6B872}"/>
              </a:ext>
            </a:extLst>
          </p:cNvPr>
          <p:cNvSpPr txBox="1"/>
          <p:nvPr/>
        </p:nvSpPr>
        <p:spPr>
          <a:xfrm>
            <a:off x="4572000" y="4550791"/>
            <a:ext cx="1872204" cy="4308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100" dirty="0"/>
              <a:t>Sub-group level classification in IPC (and CPC if AU original)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001B8B5-F5C7-4F49-B5F7-43037E971B3B}"/>
              </a:ext>
            </a:extLst>
          </p:cNvPr>
          <p:cNvCxnSpPr>
            <a:cxnSpLocks/>
          </p:cNvCxnSpPr>
          <p:nvPr/>
        </p:nvCxnSpPr>
        <p:spPr>
          <a:xfrm flipV="1">
            <a:off x="5502097" y="4118743"/>
            <a:ext cx="0" cy="43204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1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A492-67C4-4A45-9A1A-B561FA67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IP Australia’s Patent Examination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2A80D-E495-4972-B88D-74B7E3D24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14 Examination workgroups </a:t>
            </a:r>
          </a:p>
          <a:p>
            <a:endParaRPr lang="en-AU" dirty="0"/>
          </a:p>
          <a:p>
            <a:r>
              <a:rPr lang="en-AU" dirty="0"/>
              <a:t>Work allocated to each exam group based on </a:t>
            </a:r>
            <a:r>
              <a:rPr lang="en-AU" dirty="0">
                <a:solidFill>
                  <a:schemeClr val="accent4"/>
                </a:solidFill>
              </a:rPr>
              <a:t>IPC sub-class</a:t>
            </a:r>
            <a:r>
              <a:rPr lang="en-AU" dirty="0"/>
              <a:t>, in rare occasions by </a:t>
            </a:r>
            <a:r>
              <a:rPr lang="en-AU" dirty="0">
                <a:solidFill>
                  <a:schemeClr val="accent4"/>
                </a:solidFill>
              </a:rPr>
              <a:t>main-group</a:t>
            </a:r>
            <a:r>
              <a:rPr lang="en-AU" dirty="0"/>
              <a:t> or </a:t>
            </a:r>
            <a:r>
              <a:rPr lang="en-AU" dirty="0">
                <a:solidFill>
                  <a:schemeClr val="accent4"/>
                </a:solidFill>
              </a:rPr>
              <a:t>sub-group</a:t>
            </a:r>
          </a:p>
          <a:p>
            <a:pPr lvl="1"/>
            <a:r>
              <a:rPr lang="en-AU" dirty="0"/>
              <a:t>Example: </a:t>
            </a:r>
            <a:r>
              <a:rPr lang="en-AU" dirty="0">
                <a:solidFill>
                  <a:schemeClr val="accent2"/>
                </a:solidFill>
              </a:rPr>
              <a:t>Medical devices </a:t>
            </a:r>
            <a:r>
              <a:rPr lang="en-AU" dirty="0"/>
              <a:t>examines </a:t>
            </a:r>
            <a:r>
              <a:rPr lang="en-AU" dirty="0">
                <a:solidFill>
                  <a:schemeClr val="accent2"/>
                </a:solidFill>
              </a:rPr>
              <a:t>A61B,C,D,F,G,H,J,M,N</a:t>
            </a:r>
            <a:r>
              <a:rPr lang="en-AU" dirty="0"/>
              <a:t> and </a:t>
            </a:r>
            <a:r>
              <a:rPr lang="en-AU" dirty="0">
                <a:solidFill>
                  <a:schemeClr val="accent2"/>
                </a:solidFill>
              </a:rPr>
              <a:t>C12M</a:t>
            </a:r>
          </a:p>
          <a:p>
            <a:pPr lvl="1"/>
            <a:r>
              <a:rPr lang="en-AU" dirty="0"/>
              <a:t>Example: </a:t>
            </a:r>
            <a:r>
              <a:rPr lang="en-AU" dirty="0">
                <a:solidFill>
                  <a:schemeClr val="accent1"/>
                </a:solidFill>
              </a:rPr>
              <a:t>Bio-technology</a:t>
            </a:r>
            <a:r>
              <a:rPr lang="en-AU" dirty="0"/>
              <a:t> examines </a:t>
            </a:r>
            <a:r>
              <a:rPr lang="en-AU" dirty="0">
                <a:solidFill>
                  <a:schemeClr val="accent1"/>
                </a:solidFill>
              </a:rPr>
              <a:t>A01H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A01K67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C12N,Q,R,S</a:t>
            </a:r>
            <a:r>
              <a:rPr lang="en-AU" dirty="0"/>
              <a:t>, </a:t>
            </a:r>
            <a:r>
              <a:rPr lang="en-AU" dirty="0">
                <a:solidFill>
                  <a:schemeClr val="accent1"/>
                </a:solidFill>
              </a:rPr>
              <a:t>C04B20</a:t>
            </a:r>
            <a:r>
              <a:rPr lang="en-AU" dirty="0"/>
              <a:t> and </a:t>
            </a:r>
            <a:r>
              <a:rPr lang="en-AU" dirty="0">
                <a:solidFill>
                  <a:schemeClr val="accent1"/>
                </a:solidFill>
              </a:rPr>
              <a:t>G01N33/48-52</a:t>
            </a:r>
            <a:r>
              <a:rPr lang="en-AU" dirty="0"/>
              <a:t> and </a:t>
            </a:r>
            <a:r>
              <a:rPr lang="en-AU" dirty="0">
                <a:solidFill>
                  <a:schemeClr val="accent1"/>
                </a:solidFill>
              </a:rPr>
              <a:t>G01N33/566-98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489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Technology routing – Past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AU" dirty="0"/>
          </a:p>
          <a:p>
            <a:r>
              <a:rPr lang="en-AU" dirty="0"/>
              <a:t>A small group of examiners allocated an </a:t>
            </a:r>
            <a:r>
              <a:rPr lang="en-AU" dirty="0">
                <a:solidFill>
                  <a:schemeClr val="accent4"/>
                </a:solidFill>
              </a:rPr>
              <a:t>IPC sub-class </a:t>
            </a:r>
            <a:r>
              <a:rPr lang="en-AU" dirty="0"/>
              <a:t>to all incoming </a:t>
            </a:r>
            <a:r>
              <a:rPr lang="en-AU" dirty="0">
                <a:solidFill>
                  <a:schemeClr val="accent4"/>
                </a:solidFill>
              </a:rPr>
              <a:t>non-national phase </a:t>
            </a:r>
            <a:r>
              <a:rPr lang="en-AU" dirty="0"/>
              <a:t>applications</a:t>
            </a:r>
          </a:p>
          <a:p>
            <a:pPr lvl="1"/>
            <a:r>
              <a:rPr lang="en-AU" dirty="0"/>
              <a:t>where required, a </a:t>
            </a:r>
            <a:r>
              <a:rPr lang="en-AU" dirty="0">
                <a:solidFill>
                  <a:schemeClr val="accent4"/>
                </a:solidFill>
              </a:rPr>
              <a:t>main-group</a:t>
            </a:r>
            <a:r>
              <a:rPr lang="en-AU" dirty="0"/>
              <a:t> or </a:t>
            </a:r>
            <a:r>
              <a:rPr lang="en-AU" dirty="0">
                <a:solidFill>
                  <a:schemeClr val="accent4"/>
                </a:solidFill>
              </a:rPr>
              <a:t>sub-group</a:t>
            </a:r>
            <a:r>
              <a:rPr lang="en-AU" dirty="0"/>
              <a:t> are also allocated</a:t>
            </a:r>
          </a:p>
          <a:p>
            <a:endParaRPr lang="en-AU" dirty="0"/>
          </a:p>
          <a:p>
            <a:r>
              <a:rPr lang="en-AU" dirty="0"/>
              <a:t>Estimated time spent: average of 2.5 minutes per application with around 11400 cases per year, equating to roughly </a:t>
            </a:r>
            <a:r>
              <a:rPr lang="en-AU" dirty="0">
                <a:solidFill>
                  <a:srgbClr val="C00000"/>
                </a:solidFill>
              </a:rPr>
              <a:t>64 working days</a:t>
            </a:r>
            <a:r>
              <a:rPr lang="en-AU" dirty="0"/>
              <a:t> per year</a:t>
            </a:r>
          </a:p>
          <a:p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889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Technology based Routing with our </a:t>
            </a:r>
            <a:r>
              <a:rPr lang="en-AU" sz="2800" dirty="0">
                <a:solidFill>
                  <a:schemeClr val="accent4">
                    <a:lumMod val="75000"/>
                  </a:schemeClr>
                </a:solidFill>
              </a:rPr>
              <a:t>Patent Auto-Classifier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</p:spPr>
        <p:txBody>
          <a:bodyPr>
            <a:noAutofit/>
          </a:bodyPr>
          <a:lstStyle/>
          <a:p>
            <a:r>
              <a:rPr lang="en-AU" sz="1800" dirty="0">
                <a:solidFill>
                  <a:schemeClr val="accent4"/>
                </a:solidFill>
              </a:rPr>
              <a:t>PAC</a:t>
            </a:r>
            <a:r>
              <a:rPr lang="en-AU" sz="1800" dirty="0"/>
              <a:t> (</a:t>
            </a:r>
            <a:r>
              <a:rPr lang="en-AU" sz="1800" dirty="0">
                <a:solidFill>
                  <a:schemeClr val="accent4"/>
                </a:solidFill>
              </a:rPr>
              <a:t>Patent Auto-Classifier</a:t>
            </a:r>
            <a:r>
              <a:rPr lang="en-AU" sz="1800" dirty="0"/>
              <a:t>) – a machine learning based system to perform technology routing of PCT applications by allocating IPC main-group level information</a:t>
            </a:r>
          </a:p>
          <a:p>
            <a:endParaRPr lang="en-AU" sz="1800" dirty="0">
              <a:solidFill>
                <a:schemeClr val="accent2"/>
              </a:solidFill>
            </a:endParaRPr>
          </a:p>
          <a:p>
            <a:r>
              <a:rPr lang="en-AU" sz="1800" dirty="0">
                <a:solidFill>
                  <a:schemeClr val="accent4"/>
                </a:solidFill>
              </a:rPr>
              <a:t>PAC</a:t>
            </a:r>
            <a:r>
              <a:rPr lang="en-AU" sz="1800" dirty="0"/>
              <a:t> is built around a training database of applications from </a:t>
            </a:r>
            <a:r>
              <a:rPr lang="en-AU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2010-2019</a:t>
            </a:r>
            <a:r>
              <a:rPr lang="en-AU" sz="1800" dirty="0"/>
              <a:t> including:</a:t>
            </a:r>
          </a:p>
          <a:p>
            <a:pPr lvl="1"/>
            <a:r>
              <a:rPr lang="en-AU" dirty="0"/>
              <a:t>All IP Australia classified national, convention and PCT applications</a:t>
            </a:r>
          </a:p>
          <a:p>
            <a:pPr lvl="1"/>
            <a:r>
              <a:rPr lang="en-AU" dirty="0"/>
              <a:t>All AU national phase applications with existing IPC symbols from other offices</a:t>
            </a:r>
          </a:p>
          <a:p>
            <a:pPr marL="0" indent="0">
              <a:buNone/>
            </a:pPr>
            <a:endParaRPr lang="en-AU" sz="1800" dirty="0"/>
          </a:p>
          <a:p>
            <a:r>
              <a:rPr lang="en-AU" sz="1800" dirty="0"/>
              <a:t>During trial in 2018 </a:t>
            </a:r>
            <a:r>
              <a:rPr lang="en-AU" sz="1800" dirty="0">
                <a:solidFill>
                  <a:srgbClr val="7030A0"/>
                </a:solidFill>
              </a:rPr>
              <a:t>PAC</a:t>
            </a:r>
            <a:r>
              <a:rPr lang="en-AU" sz="1800" dirty="0"/>
              <a:t> had </a:t>
            </a:r>
            <a:r>
              <a:rPr lang="en-AU" sz="1800" dirty="0">
                <a:solidFill>
                  <a:srgbClr val="00B050"/>
                </a:solidFill>
              </a:rPr>
              <a:t>86% accuracy</a:t>
            </a:r>
            <a:r>
              <a:rPr lang="en-AU" sz="1800" dirty="0"/>
              <a:t>, following improvements based on feedback </a:t>
            </a:r>
          </a:p>
          <a:p>
            <a:r>
              <a:rPr lang="en-AU" sz="1800" dirty="0"/>
              <a:t>Since formal deployment we’ve sorted over 1000 applications with </a:t>
            </a:r>
            <a:r>
              <a:rPr lang="en-AU" sz="1800" dirty="0">
                <a:solidFill>
                  <a:srgbClr val="7030A0"/>
                </a:solidFill>
              </a:rPr>
              <a:t>PAC</a:t>
            </a:r>
            <a:r>
              <a:rPr lang="en-AU" sz="1800" dirty="0"/>
              <a:t> -  the accuracy now sits over </a:t>
            </a:r>
            <a:r>
              <a:rPr lang="en-AU" sz="1800" dirty="0">
                <a:solidFill>
                  <a:srgbClr val="00B050"/>
                </a:solidFill>
              </a:rPr>
              <a:t>90%! </a:t>
            </a:r>
            <a:endParaRPr lang="en-AU" sz="1800" dirty="0"/>
          </a:p>
          <a:p>
            <a:pPr marL="457200" lvl="1" indent="0">
              <a:buNone/>
            </a:pPr>
            <a:endParaRPr lang="en-AU" dirty="0"/>
          </a:p>
          <a:p>
            <a:endParaRPr lang="en-AU" sz="1800" dirty="0"/>
          </a:p>
          <a:p>
            <a:endParaRPr lang="en-AU" sz="1800" dirty="0"/>
          </a:p>
          <a:p>
            <a:endParaRPr lang="en-AU" sz="1800" dirty="0"/>
          </a:p>
          <a:p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315419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0F4-0677-4B10-A4E8-FD524F40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Overview of </a:t>
            </a:r>
            <a:r>
              <a:rPr lang="en-AU" dirty="0">
                <a:solidFill>
                  <a:schemeClr val="accent4">
                    <a:lumMod val="75000"/>
                  </a:schemeClr>
                </a:solidFill>
              </a:rPr>
              <a:t>PAC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B54DA-BDEB-47B8-8655-C67DD899A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Sits outside existing case-management and other IT systems</a:t>
            </a:r>
          </a:p>
          <a:p>
            <a:pPr lvl="1"/>
            <a:r>
              <a:rPr lang="en-AU" dirty="0"/>
              <a:t>Uses an integration gateway to connect </a:t>
            </a:r>
            <a:r>
              <a:rPr lang="en-AU" dirty="0">
                <a:solidFill>
                  <a:schemeClr val="accent4">
                    <a:lumMod val="75000"/>
                  </a:schemeClr>
                </a:solidFill>
              </a:rPr>
              <a:t>PAC</a:t>
            </a:r>
            <a:r>
              <a:rPr lang="en-AU" dirty="0"/>
              <a:t> with examination workflow. 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Uses a hierarchical training and prediction model - mirroring the IPC structure</a:t>
            </a:r>
          </a:p>
          <a:p>
            <a:endParaRPr lang="en-AU" dirty="0"/>
          </a:p>
          <a:p>
            <a:r>
              <a:rPr lang="en-AU" dirty="0"/>
              <a:t>Always selects the top three results at each level of the hierarchy before traversing to the next level</a:t>
            </a:r>
          </a:p>
          <a:p>
            <a:endParaRPr lang="en-AU" dirty="0"/>
          </a:p>
          <a:p>
            <a:r>
              <a:rPr lang="en-AU" dirty="0"/>
              <a:t>Once a selection of results are available at a particular level of detail, the top three overall results selected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Picture 9" descr="C:\Users\cpaabr\Downloads\settings-gears.png">
            <a:extLst>
              <a:ext uri="{FF2B5EF4-FFF2-40B4-BE49-F238E27FC236}">
                <a16:creationId xmlns:a16="http://schemas.microsoft.com/office/drawing/2014/main" id="{B2E7B5C4-F795-430E-9356-999873241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909596">
            <a:off x="2448648" y="1327218"/>
            <a:ext cx="553602" cy="553602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5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0D1A3-EC4D-4671-93A4-882B3A11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 Simplified Example of the Algorithm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0121408-ECBD-4FA9-9966-C0C2BD678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068691"/>
              </p:ext>
            </p:extLst>
          </p:nvPr>
        </p:nvGraphicFramePr>
        <p:xfrm>
          <a:off x="251520" y="2733947"/>
          <a:ext cx="8712968" cy="3935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13F29C-FF33-4B90-83EF-655A09B8C361}"/>
              </a:ext>
            </a:extLst>
          </p:cNvPr>
          <p:cNvSpPr txBox="1">
            <a:spLocks/>
          </p:cNvSpPr>
          <p:nvPr/>
        </p:nvSpPr>
        <p:spPr>
          <a:xfrm>
            <a:off x="457200" y="2234514"/>
            <a:ext cx="8229600" cy="9064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Claim being classified: An </a:t>
            </a:r>
            <a:r>
              <a:rPr lang="en-AU" dirty="0">
                <a:solidFill>
                  <a:schemeClr val="accent4"/>
                </a:solidFill>
              </a:rPr>
              <a:t>unmanned aerial vehicle </a:t>
            </a:r>
            <a:r>
              <a:rPr lang="en-AU" dirty="0"/>
              <a:t>based </a:t>
            </a:r>
            <a:r>
              <a:rPr lang="en-AU" dirty="0">
                <a:solidFill>
                  <a:schemeClr val="accent6"/>
                </a:solidFill>
              </a:rPr>
              <a:t>wireless sensor network </a:t>
            </a:r>
            <a:r>
              <a:rPr lang="en-AU" dirty="0"/>
              <a:t>using </a:t>
            </a:r>
            <a:r>
              <a:rPr lang="en-AU" dirty="0">
                <a:solidFill>
                  <a:schemeClr val="accent2"/>
                </a:solidFill>
              </a:rPr>
              <a:t>satellite positioning</a:t>
            </a:r>
            <a:r>
              <a:rPr lang="en-AU" dirty="0"/>
              <a:t>.</a:t>
            </a:r>
          </a:p>
          <a:p>
            <a:pPr lvl="1"/>
            <a:r>
              <a:rPr lang="en-AU" dirty="0"/>
              <a:t>Required level of detail: IPC Main-group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914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2CCA959-33E7-41F7-B3E5-D11D15F83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22CCA959-33E7-41F7-B3E5-D11D15F837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CBEA85-E2C6-4BF4-955C-4B224C942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graphicEl>
                                              <a:dgm id="{77CBEA85-E2C6-4BF4-955C-4B224C9424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0CBBE10-39FE-47D2-84F8-7DC54D022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D0CBBE10-39FE-47D2-84F8-7DC54D0227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FF1E8D7-7B58-4B67-93CA-5FF3124ADE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2FF1E8D7-7B58-4B67-93CA-5FF3124ADE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AF7E96-7431-45A6-B35B-01B9C2449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8FAF7E96-7431-45A6-B35B-01B9C24496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C0D285-4BF9-495B-ADA6-1FCA36201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E7C0D285-4BF9-495B-ADA6-1FCA36201A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23FADA-4697-44BB-9ED6-A43A9B761F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4C23FADA-4697-44BB-9ED6-A43A9B761F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93DE90-6770-474D-8E15-7D8576425B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6C93DE90-6770-474D-8E15-7D8576425B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75C7D8-5C82-40CB-963A-70CE45E404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CE75C7D8-5C82-40CB-963A-70CE45E404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653E26-47C6-486B-A485-11F951FA5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graphicEl>
                                              <a:dgm id="{A5653E26-47C6-486B-A485-11F951FA5E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027F31-1FA1-4718-BDD0-FE654FE8A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E4027F31-1FA1-4718-BDD0-FE654FE8A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CB3EAB-DA6E-4F78-BC67-2945D842A3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graphicEl>
                                              <a:dgm id="{76CB3EAB-DA6E-4F78-BC67-2945D842A3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3AADBE-45F9-461B-A3DD-D086483B42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graphicEl>
                                              <a:dgm id="{1D3AADBE-45F9-461B-A3DD-D086483B42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5D1937-2001-4EDE-8460-AD6B6AE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graphicEl>
                                              <a:dgm id="{535D1937-2001-4EDE-8460-AD6B6AEFB6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6D806D-09DD-43D9-944F-E847A89684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graphicEl>
                                              <a:dgm id="{2B6D806D-09DD-43D9-944F-E847A89684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81D5C02-F8F6-419C-A35F-C86581A1E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graphicEl>
                                              <a:dgm id="{E81D5C02-F8F6-419C-A35F-C86581A1E6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D8B919-2BD9-44EC-AA61-F802B7A96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graphicEl>
                                              <a:dgm id="{41D8B919-2BD9-44EC-AA61-F802B7A96C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D6546C-3E40-4178-B890-F95134031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graphicEl>
                                              <a:dgm id="{F0D6546C-3E40-4178-B890-F951340313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9E2D44-75B4-4BC7-8FC9-9E7744862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graphicEl>
                                              <a:dgm id="{999E2D44-75B4-4BC7-8FC9-9E77448627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674FEB2-A744-4F38-B870-E322F3673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graphicEl>
                                              <a:dgm id="{8674FEB2-A744-4F38-B870-E322F3673E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A631A6-A9E1-4EDB-BDD5-861EDDD29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graphicEl>
                                              <a:dgm id="{92A631A6-A9E1-4EDB-BDD5-861EDDD29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B714B9-CF81-4EFD-B0E9-C89A06267E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graphicEl>
                                              <a:dgm id="{32B714B9-CF81-4EFD-B0E9-C89A06267E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A713A7A-1D76-42E3-8551-74B64A9DF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graphicEl>
                                              <a:dgm id="{7A713A7A-1D76-42E3-8551-74B64A9DF5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FF54C3-4798-42BE-AD6A-5460D0BC5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graphicEl>
                                              <a:dgm id="{B6FF54C3-4798-42BE-AD6A-5460D0BC5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036910-84CF-4D1D-BFA1-94F8F3BFE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>
                                            <p:graphicEl>
                                              <a:dgm id="{A5036910-84CF-4D1D-BFA1-94F8F3BFE9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EDE5CF-5CE1-4901-9ADC-53AC903B8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>
                                            <p:graphicEl>
                                              <a:dgm id="{F4EDE5CF-5CE1-4901-9ADC-53AC903B87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46CFA9-7395-4338-87D9-45F678D9B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graphicEl>
                                              <a:dgm id="{AB46CFA9-7395-4338-87D9-45F678D9B9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110623-0222-4A9B-BF3F-AD214ABC4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">
                                            <p:graphicEl>
                                              <a:dgm id="{42110623-0222-4A9B-BF3F-AD214ABC4D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910F5C-4737-40FE-9A9E-04BF091B2A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">
                                            <p:graphicEl>
                                              <a:dgm id="{3A910F5C-4737-40FE-9A9E-04BF091B2A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364F522-1E21-4CCA-8C1E-933EF1606B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">
                                            <p:graphicEl>
                                              <a:dgm id="{F364F522-1E21-4CCA-8C1E-933EF1606B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8B453D-619A-40AE-8453-94D0710629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">
                                            <p:graphicEl>
                                              <a:dgm id="{F78B453D-619A-40AE-8453-94D0710629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1CBCEE-54A6-4F57-99E9-359214625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">
                                            <p:graphicEl>
                                              <a:dgm id="{9D1CBCEE-54A6-4F57-99E9-359214625A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D423136-12D3-46E8-A813-4D0ECBCE99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">
                                            <p:graphicEl>
                                              <a:dgm id="{5D423136-12D3-46E8-A813-4D0ECBCE99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6075A5-AA33-4EEC-B53E-5B32C7392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">
                                            <p:graphicEl>
                                              <a:dgm id="{106075A5-AA33-4EEC-B53E-5B32C73921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717EB4-C65D-4EC4-A409-57A8C90B7A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">
                                            <p:graphicEl>
                                              <a:dgm id="{EE717EB4-C65D-4EC4-A409-57A8C90B7A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31DBEB-EBD1-4565-816B-EE6A85BA7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">
                                            <p:graphicEl>
                                              <a:dgm id="{F231DBEB-EBD1-4565-816B-EE6A85BA74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1B7DDA-9967-4311-891A-D601B01C63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">
                                            <p:graphicEl>
                                              <a:dgm id="{AB1B7DDA-9967-4311-891A-D601B01C63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390712-303B-4567-8BDB-2BE34BB57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">
                                            <p:graphicEl>
                                              <a:dgm id="{3E390712-303B-4567-8BDB-2BE34BB570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617E67-FCBF-4AF4-B029-F539AE502F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">
                                            <p:graphicEl>
                                              <a:dgm id="{7B617E67-FCBF-4AF4-B029-F539AE502F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486A85C-023B-41E9-888C-099A5CA33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">
                                            <p:graphicEl>
                                              <a:dgm id="{7486A85C-023B-41E9-888C-099A5CA333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B7F1CE-2734-4C54-A031-8731C8CA8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">
                                            <p:graphicEl>
                                              <a:dgm id="{36B7F1CE-2734-4C54-A031-8731C8CA8F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C09927-9139-48D1-A44E-125D4DA54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">
                                            <p:graphicEl>
                                              <a:dgm id="{0EC09927-9139-48D1-A44E-125D4DA548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BAE3C1F-9D34-4D2B-B155-2E6F74575B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">
                                            <p:graphicEl>
                                              <a:dgm id="{8BAE3C1F-9D34-4D2B-B155-2E6F74575B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1F10B76-0D3E-4EB8-BD3F-955733BCA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">
                                            <p:graphicEl>
                                              <a:dgm id="{51F10B76-0D3E-4EB8-BD3F-955733BCA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5AF7D71-9382-4964-A0BA-7EE69EB6A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">
                                            <p:graphicEl>
                                              <a:dgm id="{A5AF7D71-9382-4964-A0BA-7EE69EB6AD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4D548F5-8F5D-4862-BE6C-B77F469790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">
                                            <p:graphicEl>
                                              <a:dgm id="{04D548F5-8F5D-4862-BE6C-B77F469790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6088DC-7AF0-4420-A3F7-29D0D33AD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">
                                            <p:graphicEl>
                                              <a:dgm id="{3C6088DC-7AF0-4420-A3F7-29D0D33AD3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CA4DE8-3C0E-4469-891B-35BB590386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">
                                            <p:graphicEl>
                                              <a:dgm id="{53CA4DE8-3C0E-4469-891B-35BB590386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D4681D1-A0DD-407F-B33E-53305FA61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">
                                            <p:graphicEl>
                                              <a:dgm id="{7D4681D1-A0DD-407F-B33E-53305FA611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E00031-1688-44F7-91E8-DBCFCB0A95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">
                                            <p:graphicEl>
                                              <a:dgm id="{D2E00031-1688-44F7-91E8-DBCFCB0A95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EF6D1B-41BE-4176-A534-242272C94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">
                                            <p:graphicEl>
                                              <a:dgm id="{4DEF6D1B-41BE-4176-A534-242272C947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19AD24-4247-4C8A-A3BF-E46400D466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">
                                            <p:graphicEl>
                                              <a:dgm id="{8919AD24-4247-4C8A-A3BF-E46400D466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C298F2-F0E0-49C7-BFDB-8B2EEF6D5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6">
                                            <p:graphicEl>
                                              <a:dgm id="{E1C298F2-F0E0-49C7-BFDB-8B2EEF6D54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4D2358-0CDA-40D0-9589-851530FBA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">
                                            <p:graphicEl>
                                              <a:dgm id="{1D4D2358-0CDA-40D0-9589-851530FBAC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8FC7571-D724-4E2E-A49C-D54959327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">
                                            <p:graphicEl>
                                              <a:dgm id="{08FC7571-D724-4E2E-A49C-D549593273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37AE54A-5BCA-4AEF-B36C-21BB52514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">
                                            <p:graphicEl>
                                              <a:dgm id="{337AE54A-5BCA-4AEF-B36C-21BB52514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02FE08C-F094-495D-9F09-884E72BE8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">
                                            <p:graphicEl>
                                              <a:dgm id="{002FE08C-F094-495D-9F09-884E72BE80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99061B-03E4-43DB-89B9-EEB4C71D83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6">
                                            <p:graphicEl>
                                              <a:dgm id="{8499061B-03E4-43DB-89B9-EEB4C71D83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F00347-A5A9-406A-AA30-127290FCC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6">
                                            <p:graphicEl>
                                              <a:dgm id="{B6F00347-A5A9-406A-AA30-127290FCC6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1FCE52-A8E2-4773-93F4-64595CA5F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">
                                            <p:graphicEl>
                                              <a:dgm id="{CA1FCE52-A8E2-4773-93F4-64595CA5F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CDFB2A-5242-4080-B056-6906403F6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6">
                                            <p:graphicEl>
                                              <a:dgm id="{4DCDFB2A-5242-4080-B056-6906403F6A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4F23AD-224B-4792-9CB7-A2B1F64A5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">
                                            <p:graphicEl>
                                              <a:dgm id="{DC4F23AD-224B-4792-9CB7-A2B1F64A59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AtOnce"/>
        </p:bldSub>
      </p:bldGraphic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6B10BBD-0B29-41A9-A311-E6D9158A5064}"/>
              </a:ext>
            </a:extLst>
          </p:cNvPr>
          <p:cNvSpPr/>
          <p:nvPr/>
        </p:nvSpPr>
        <p:spPr>
          <a:xfrm>
            <a:off x="3121498" y="2060848"/>
            <a:ext cx="1152128" cy="418177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2"/>
                </a:solidFill>
              </a:rPr>
              <a:t>Terms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5045622-CEC7-4B28-B55A-6D7DF5875A58}"/>
              </a:ext>
            </a:extLst>
          </p:cNvPr>
          <p:cNvSpPr/>
          <p:nvPr/>
        </p:nvSpPr>
        <p:spPr>
          <a:xfrm>
            <a:off x="1825354" y="2060848"/>
            <a:ext cx="1152128" cy="41817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1"/>
                </a:solidFill>
              </a:rPr>
              <a:t>Document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FC24EBE-5629-4630-AA07-A7B7F9A00FAD}"/>
              </a:ext>
            </a:extLst>
          </p:cNvPr>
          <p:cNvSpPr/>
          <p:nvPr/>
        </p:nvSpPr>
        <p:spPr>
          <a:xfrm>
            <a:off x="529208" y="2060848"/>
            <a:ext cx="1152128" cy="41817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400" b="1" dirty="0">
                <a:solidFill>
                  <a:schemeClr val="accent4"/>
                </a:solidFill>
              </a:rPr>
              <a:t>Symbol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D4055-E679-476C-94AC-549A8EA7B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2519"/>
            <a:ext cx="8229600" cy="1143000"/>
          </a:xfrm>
        </p:spPr>
        <p:txBody>
          <a:bodyPr/>
          <a:lstStyle/>
          <a:p>
            <a:r>
              <a:rPr lang="en-AU" dirty="0"/>
              <a:t>Training the Algorithm – an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6F1332-9C32-4030-8613-2AF87AA89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281991"/>
              </p:ext>
            </p:extLst>
          </p:nvPr>
        </p:nvGraphicFramePr>
        <p:xfrm>
          <a:off x="-1713384" y="2420888"/>
          <a:ext cx="8229600" cy="374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A254AE3-9C76-4102-8940-76812DE671FD}"/>
              </a:ext>
            </a:extLst>
          </p:cNvPr>
          <p:cNvSpPr txBox="1"/>
          <p:nvPr/>
        </p:nvSpPr>
        <p:spPr>
          <a:xfrm>
            <a:off x="4417642" y="2276872"/>
            <a:ext cx="47263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Each </a:t>
            </a:r>
            <a:r>
              <a:rPr lang="en-AU" sz="1600" dirty="0">
                <a:solidFill>
                  <a:schemeClr val="accent4"/>
                </a:solidFill>
              </a:rPr>
              <a:t>symbol</a:t>
            </a:r>
            <a:r>
              <a:rPr lang="en-AU" sz="1600" dirty="0"/>
              <a:t> has a cluster of representative </a:t>
            </a:r>
            <a:r>
              <a:rPr lang="en-AU" sz="1600" dirty="0">
                <a:solidFill>
                  <a:schemeClr val="accent1"/>
                </a:solidFill>
              </a:rPr>
              <a:t>documents</a:t>
            </a:r>
            <a:r>
              <a:rPr lang="en-AU" sz="1600" dirty="0"/>
              <a:t> and each </a:t>
            </a:r>
            <a:r>
              <a:rPr lang="en-AU" sz="1600" dirty="0">
                <a:solidFill>
                  <a:schemeClr val="accent1"/>
                </a:solidFill>
              </a:rPr>
              <a:t>document</a:t>
            </a:r>
            <a:r>
              <a:rPr lang="en-AU" sz="1600" dirty="0"/>
              <a:t> has a cluster of weighted </a:t>
            </a:r>
            <a:r>
              <a:rPr lang="en-AU" sz="1600" dirty="0">
                <a:solidFill>
                  <a:schemeClr val="accent2"/>
                </a:solidFill>
              </a:rPr>
              <a:t>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/>
              <a:t>Terms in a document are weighted based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rgbClr val="00B050"/>
                </a:solidFill>
              </a:rPr>
              <a:t>Frequency </a:t>
            </a:r>
            <a:r>
              <a:rPr lang="en-AU" sz="1600" dirty="0"/>
              <a:t>within the </a:t>
            </a:r>
            <a:r>
              <a:rPr lang="en-AU" sz="1600" dirty="0">
                <a:solidFill>
                  <a:srgbClr val="00B050"/>
                </a:solidFill>
              </a:rPr>
              <a:t>same</a:t>
            </a:r>
            <a:r>
              <a:rPr lang="en-AU" sz="1600" dirty="0"/>
              <a:t> </a:t>
            </a:r>
            <a:r>
              <a:rPr lang="en-AU" sz="1600" dirty="0">
                <a:solidFill>
                  <a:srgbClr val="00B050"/>
                </a:solidFill>
              </a:rPr>
              <a:t>document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accent6"/>
                </a:solidFill>
              </a:rPr>
              <a:t>Inverse-frequency </a:t>
            </a:r>
            <a:r>
              <a:rPr lang="en-AU" sz="1600" dirty="0"/>
              <a:t>across</a:t>
            </a:r>
            <a:r>
              <a:rPr lang="en-AU" sz="1600" dirty="0">
                <a:solidFill>
                  <a:schemeClr val="accent6"/>
                </a:solidFill>
              </a:rPr>
              <a:t> different documents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rgbClr val="00B050"/>
                </a:solidFill>
              </a:rPr>
              <a:t>Example: </a:t>
            </a:r>
            <a:r>
              <a:rPr lang="en-AU" sz="1600" dirty="0"/>
              <a:t>Terms like “Encryption”, “Transmission” occur frequently within the same document but not across many documents </a:t>
            </a:r>
            <a:r>
              <a:rPr lang="en-AU" sz="1600" dirty="0">
                <a:sym typeface="Wingdings" panose="05000000000000000000" pitchFamily="2" charset="2"/>
              </a:rPr>
              <a:t></a:t>
            </a:r>
            <a:r>
              <a:rPr lang="en-AU" sz="1600" dirty="0">
                <a:solidFill>
                  <a:srgbClr val="00B050"/>
                </a:solidFill>
                <a:sym typeface="Wingdings" panose="05000000000000000000" pitchFamily="2" charset="2"/>
              </a:rPr>
              <a:t> Higher weighting</a:t>
            </a:r>
            <a:endParaRPr lang="en-AU" sz="16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accent6"/>
                </a:solidFill>
              </a:rPr>
              <a:t>Example: </a:t>
            </a:r>
            <a:r>
              <a:rPr lang="en-AU" sz="1600" dirty="0"/>
              <a:t>Terms like “Figure”, “Abstract” occur frequently within all documents </a:t>
            </a:r>
            <a:r>
              <a:rPr lang="en-AU" sz="1600" dirty="0">
                <a:sym typeface="Wingdings" panose="05000000000000000000" pitchFamily="2" charset="2"/>
              </a:rPr>
              <a:t></a:t>
            </a:r>
            <a:r>
              <a:rPr lang="en-AU" sz="1600" dirty="0">
                <a:solidFill>
                  <a:schemeClr val="accent6"/>
                </a:solidFill>
                <a:sym typeface="Wingdings" panose="05000000000000000000" pitchFamily="2" charset="2"/>
              </a:rPr>
              <a:t> Lower weighting</a:t>
            </a:r>
            <a:endParaRPr lang="en-AU" sz="1600" dirty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576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Graphic spid="4" grpId="0" uiExpan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A64A0-EBF8-4AE4-9080-5F28C450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Training the Algorithm – looking a bit deeper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45D4D-B1EE-4EAC-98F0-84A6715DA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4514"/>
            <a:ext cx="8229600" cy="3935628"/>
          </a:xfrm>
        </p:spPr>
        <p:txBody>
          <a:bodyPr>
            <a:normAutofit fontScale="92500"/>
          </a:bodyPr>
          <a:lstStyle/>
          <a:p>
            <a:r>
              <a:rPr lang="en-AU" altLang="en-US" dirty="0"/>
              <a:t>Each node (symbol) in the IPC is trained with a sample of documents with that particular symbol using an </a:t>
            </a:r>
            <a:r>
              <a:rPr lang="en-AU" altLang="en-US" dirty="0">
                <a:solidFill>
                  <a:schemeClr val="accent4"/>
                </a:solidFill>
              </a:rPr>
              <a:t>extreme gradient boosting (</a:t>
            </a:r>
            <a:r>
              <a:rPr lang="en-AU" altLang="en-US" dirty="0" err="1">
                <a:solidFill>
                  <a:schemeClr val="accent4"/>
                </a:solidFill>
              </a:rPr>
              <a:t>XGBoost</a:t>
            </a:r>
            <a:r>
              <a:rPr lang="en-AU" altLang="en-US" dirty="0">
                <a:solidFill>
                  <a:schemeClr val="accent4"/>
                </a:solidFill>
              </a:rPr>
              <a:t>) </a:t>
            </a:r>
            <a:r>
              <a:rPr lang="en-AU" altLang="en-US" dirty="0"/>
              <a:t>algorithm</a:t>
            </a:r>
          </a:p>
          <a:p>
            <a:endParaRPr lang="en-AU" altLang="en-US" dirty="0"/>
          </a:p>
          <a:p>
            <a:r>
              <a:rPr lang="en-AU" altLang="en-US" dirty="0"/>
              <a:t>Term similarities are measured using pre-trained </a:t>
            </a:r>
            <a:r>
              <a:rPr lang="en-AU" altLang="en-US" dirty="0">
                <a:solidFill>
                  <a:schemeClr val="accent4"/>
                </a:solidFill>
              </a:rPr>
              <a:t>word embedding </a:t>
            </a:r>
            <a:r>
              <a:rPr lang="en-AU" altLang="en-US" dirty="0"/>
              <a:t>over IPA patent documents (using the </a:t>
            </a:r>
            <a:r>
              <a:rPr lang="en-AU" altLang="en-US" dirty="0">
                <a:solidFill>
                  <a:schemeClr val="accent4"/>
                </a:solidFill>
              </a:rPr>
              <a:t>word2vec</a:t>
            </a:r>
            <a:r>
              <a:rPr lang="en-AU" altLang="en-US" dirty="0"/>
              <a:t> algorithm)</a:t>
            </a:r>
          </a:p>
          <a:p>
            <a:endParaRPr lang="en-AU" altLang="en-US" dirty="0">
              <a:solidFill>
                <a:srgbClr val="C00000"/>
              </a:solidFill>
            </a:endParaRPr>
          </a:p>
          <a:p>
            <a:r>
              <a:rPr lang="en-AU" altLang="en-US" dirty="0"/>
              <a:t>The combination of </a:t>
            </a:r>
            <a:r>
              <a:rPr lang="en-AU" altLang="en-US" dirty="0">
                <a:solidFill>
                  <a:schemeClr val="accent4"/>
                </a:solidFill>
              </a:rPr>
              <a:t>term weighting </a:t>
            </a:r>
            <a:r>
              <a:rPr lang="en-AU" altLang="en-US" dirty="0"/>
              <a:t>and </a:t>
            </a:r>
            <a:r>
              <a:rPr lang="en-AU" altLang="en-US" dirty="0">
                <a:solidFill>
                  <a:schemeClr val="accent4"/>
                </a:solidFill>
              </a:rPr>
              <a:t>word embedding </a:t>
            </a:r>
            <a:r>
              <a:rPr lang="en-AU" altLang="en-US" dirty="0"/>
              <a:t>is used to measure the distance between patent documents</a:t>
            </a:r>
          </a:p>
          <a:p>
            <a:endParaRPr lang="en-AU" altLang="en-US" dirty="0"/>
          </a:p>
          <a:p>
            <a:r>
              <a:rPr lang="en-AU" altLang="en-US" dirty="0"/>
              <a:t>When a new application is classified, each IPC node runs its own customised algorithm to provide a probability score for that application belonging to that node</a:t>
            </a:r>
          </a:p>
          <a:p>
            <a:endParaRPr lang="en-AU" altLang="en-US" dirty="0">
              <a:solidFill>
                <a:srgbClr val="C00000"/>
              </a:solidFill>
            </a:endParaRPr>
          </a:p>
          <a:p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8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P Australia 2016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P Australia 2016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5C336759F4244889DDDACF992CDEC3" ma:contentTypeVersion="13" ma:contentTypeDescription="Create a new document." ma:contentTypeScope="" ma:versionID="8aa74a7e538c79e67e8ff8fda1b8136b">
  <xsd:schema xmlns:xsd="http://www.w3.org/2001/XMLSchema" xmlns:xs="http://www.w3.org/2001/XMLSchema" xmlns:p="http://schemas.microsoft.com/office/2006/metadata/properties" xmlns:ns3="a1b90180-e8bd-4876-9bb4-b94422dafcbe" xmlns:ns4="3ad0b5da-0c93-4899-8b18-9e954cfbeff0" targetNamespace="http://schemas.microsoft.com/office/2006/metadata/properties" ma:root="true" ma:fieldsID="21644d270635a8ce5ec391031d3e9086" ns3:_="" ns4:_="">
    <xsd:import namespace="a1b90180-e8bd-4876-9bb4-b94422dafcbe"/>
    <xsd:import namespace="3ad0b5da-0c93-4899-8b18-9e954cfbef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90180-e8bd-4876-9bb4-b94422dafc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d0b5da-0c93-4899-8b18-9e954cfbeff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2F928E-7B67-42E4-94E7-35ACF06A4A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b90180-e8bd-4876-9bb4-b94422dafcbe"/>
    <ds:schemaRef ds:uri="3ad0b5da-0c93-4899-8b18-9e954cfbef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619D5A-CC4B-4250-887C-EF82DC5E9BB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DF46E37-5AEE-4F76-B079-83C7C9C9F7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2691</TotalTime>
  <Words>645</Words>
  <Application>Microsoft Office PowerPoint</Application>
  <PresentationFormat>On-screen Show (4:3)</PresentationFormat>
  <Paragraphs>140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Microsoft Sans Serif</vt:lpstr>
      <vt:lpstr>Tahoma</vt:lpstr>
      <vt:lpstr>Wingdings</vt:lpstr>
      <vt:lpstr>IP Australia 2016 template</vt:lpstr>
      <vt:lpstr>3_Custom Design</vt:lpstr>
      <vt:lpstr>Custom Design</vt:lpstr>
      <vt:lpstr>2_Custom Design</vt:lpstr>
      <vt:lpstr>1_Custom Design</vt:lpstr>
      <vt:lpstr>4_Custom Design</vt:lpstr>
      <vt:lpstr>Machine Learning Assisted IPC-based routing at IP Australia</vt:lpstr>
      <vt:lpstr>Examination Work-flow at IP Australia</vt:lpstr>
      <vt:lpstr>IP Australia’s Patent Examination Structure</vt:lpstr>
      <vt:lpstr>Technology routing – Past Practice</vt:lpstr>
      <vt:lpstr>Technology based Routing with our Patent Auto-Classifier</vt:lpstr>
      <vt:lpstr>Overview of PAC</vt:lpstr>
      <vt:lpstr>A Simplified Example of the Algorithm</vt:lpstr>
      <vt:lpstr>Training the Algorithm – an overview</vt:lpstr>
      <vt:lpstr>Training the Algorithm – looking a bit deeper</vt:lpstr>
      <vt:lpstr>Future Work</vt:lpstr>
      <vt:lpstr>Thank you </vt:lpstr>
    </vt:vector>
  </TitlesOfParts>
  <Company>IP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Salter</dc:creator>
  <cp:keywords>FOR OFFICIAL USE ONLY</cp:keywords>
  <cp:lastModifiedBy>MALANGA SALAZAR Isabelle</cp:lastModifiedBy>
  <cp:revision>95</cp:revision>
  <dcterms:created xsi:type="dcterms:W3CDTF">2016-05-26T00:03:23Z</dcterms:created>
  <dcterms:modified xsi:type="dcterms:W3CDTF">2020-02-17T16:35:39Z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0x0101009C5C336759F4244889DDDACF992CDEC3</vt:lpwstr>
  </property>
  <property fmtid="{D5CDD505-2E9C-101B-9397-08002B2CF9AE}" pid="3" name="TitusGUID">
    <vt:lpwstr>213e86f3-0709-4174-933e-de818881636f</vt:lpwstr>
  </property>
  <property fmtid="{D5CDD505-2E9C-101B-9397-08002B2CF9AE}" pid="4" name="Classification">
    <vt:lpwstr>For Official Use Only</vt:lpwstr>
  </property>
  <property fmtid="{D5CDD505-2E9C-101B-9397-08002B2CF9AE}" pid="5" name="VisualMarkings">
    <vt:lpwstr>None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