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369" r:id="rId3"/>
    <p:sldId id="264" r:id="rId4"/>
    <p:sldId id="374" r:id="rId5"/>
    <p:sldId id="375" r:id="rId6"/>
    <p:sldId id="376" r:id="rId7"/>
    <p:sldId id="377" r:id="rId8"/>
    <p:sldId id="379" r:id="rId9"/>
    <p:sldId id="378" r:id="rId10"/>
    <p:sldId id="303" r:id="rId11"/>
    <p:sldId id="302" r:id="rId12"/>
    <p:sldId id="306" r:id="rId13"/>
    <p:sldId id="301" r:id="rId14"/>
    <p:sldId id="307" r:id="rId15"/>
    <p:sldId id="380" r:id="rId16"/>
    <p:sldId id="381" r:id="rId17"/>
    <p:sldId id="285" r:id="rId18"/>
    <p:sldId id="290" r:id="rId19"/>
    <p:sldId id="383" r:id="rId20"/>
    <p:sldId id="288" r:id="rId21"/>
    <p:sldId id="319" r:id="rId22"/>
    <p:sldId id="291" r:id="rId23"/>
    <p:sldId id="310" r:id="rId24"/>
    <p:sldId id="280" r:id="rId25"/>
    <p:sldId id="322" r:id="rId26"/>
    <p:sldId id="323" r:id="rId27"/>
    <p:sldId id="324" r:id="rId28"/>
    <p:sldId id="294" r:id="rId29"/>
    <p:sldId id="335" r:id="rId30"/>
    <p:sldId id="314" r:id="rId31"/>
    <p:sldId id="336" r:id="rId32"/>
    <p:sldId id="337" r:id="rId33"/>
    <p:sldId id="340" r:id="rId34"/>
    <p:sldId id="341" r:id="rId35"/>
    <p:sldId id="352" r:id="rId36"/>
    <p:sldId id="384" r:id="rId37"/>
    <p:sldId id="332" r:id="rId38"/>
  </p:sldIdLst>
  <p:sldSz cx="9144000" cy="6858000" type="screen4x3"/>
  <p:notesSz cx="6669088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6600"/>
    <a:srgbClr val="00408C"/>
    <a:srgbClr val="648094"/>
    <a:srgbClr val="009A8E"/>
    <a:srgbClr val="004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1" autoAdjust="0"/>
    <p:restoredTop sz="86369" autoAdjust="0"/>
  </p:normalViewPr>
  <p:slideViewPr>
    <p:cSldViewPr>
      <p:cViewPr>
        <p:scale>
          <a:sx n="75" d="100"/>
          <a:sy n="75" d="100"/>
        </p:scale>
        <p:origin x="-880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6D1605-8626-4AAD-A6FC-44B389FC3708}" type="doc">
      <dgm:prSet loTypeId="urn:microsoft.com/office/officeart/2005/8/layout/process3" loCatId="process" qsTypeId="urn:microsoft.com/office/officeart/2005/8/quickstyle/simple3" qsCatId="simple" csTypeId="urn:microsoft.com/office/officeart/2005/8/colors/accent6_1" csCatId="accent6" phldr="1"/>
      <dgm:spPr/>
      <dgm:t>
        <a:bodyPr/>
        <a:lstStyle/>
        <a:p>
          <a:endParaRPr lang="en-SG"/>
        </a:p>
      </dgm:t>
    </dgm:pt>
    <dgm:pt modelId="{F86C9EF7-5D01-473D-9672-978D75FEFF80}">
      <dgm:prSet phldrT="[Text]"/>
      <dgm:spPr/>
      <dgm:t>
        <a:bodyPr/>
        <a:lstStyle/>
        <a:p>
          <a:r>
            <a:rPr lang="en-SG" dirty="0" smtClean="0"/>
            <a:t>Filing/Reception</a:t>
          </a:r>
          <a:endParaRPr lang="en-SG" dirty="0"/>
        </a:p>
      </dgm:t>
    </dgm:pt>
    <dgm:pt modelId="{25E71D90-421E-40C8-A41A-EEE4C51E9D70}" type="parTrans" cxnId="{4D68038F-53E9-40BA-B336-7C4413D14E42}">
      <dgm:prSet/>
      <dgm:spPr/>
      <dgm:t>
        <a:bodyPr/>
        <a:lstStyle/>
        <a:p>
          <a:endParaRPr lang="en-SG"/>
        </a:p>
      </dgm:t>
    </dgm:pt>
    <dgm:pt modelId="{87DD8983-7AD3-4180-820B-7B87C71047DA}" type="sibTrans" cxnId="{4D68038F-53E9-40BA-B336-7C4413D14E42}">
      <dgm:prSet/>
      <dgm:spPr/>
      <dgm:t>
        <a:bodyPr/>
        <a:lstStyle/>
        <a:p>
          <a:endParaRPr lang="en-SG"/>
        </a:p>
      </dgm:t>
    </dgm:pt>
    <dgm:pt modelId="{F855572B-6BB1-4C82-96BF-77E3FF3A2A82}">
      <dgm:prSet phldrT="[Text]"/>
      <dgm:spPr/>
      <dgm:t>
        <a:bodyPr/>
        <a:lstStyle/>
        <a:p>
          <a:r>
            <a:rPr lang="en-SG" sz="1500" b="1" dirty="0" smtClean="0"/>
            <a:t>IPAS+ </a:t>
          </a:r>
          <a:r>
            <a:rPr lang="en-SG" sz="1500" b="0" dirty="0" smtClean="0"/>
            <a:t>Reception Module</a:t>
          </a:r>
          <a:endParaRPr lang="en-SG" sz="1500" b="0" dirty="0"/>
        </a:p>
      </dgm:t>
    </dgm:pt>
    <dgm:pt modelId="{50F0531C-E3CE-47EF-BAC1-EBEE5C7859AB}" type="parTrans" cxnId="{815C27BB-C222-4D52-A61E-BFA1C42F308F}">
      <dgm:prSet/>
      <dgm:spPr/>
      <dgm:t>
        <a:bodyPr/>
        <a:lstStyle/>
        <a:p>
          <a:endParaRPr lang="en-SG"/>
        </a:p>
      </dgm:t>
    </dgm:pt>
    <dgm:pt modelId="{7797D3EE-6C72-4C1B-8F89-4E82F4D0C63A}" type="sibTrans" cxnId="{815C27BB-C222-4D52-A61E-BFA1C42F308F}">
      <dgm:prSet/>
      <dgm:spPr/>
      <dgm:t>
        <a:bodyPr/>
        <a:lstStyle/>
        <a:p>
          <a:endParaRPr lang="en-SG"/>
        </a:p>
      </dgm:t>
    </dgm:pt>
    <dgm:pt modelId="{634413D7-7C4A-4A15-AABF-2762AA2EF242}">
      <dgm:prSet phldrT="[Text]"/>
      <dgm:spPr/>
      <dgm:t>
        <a:bodyPr/>
        <a:lstStyle/>
        <a:p>
          <a:r>
            <a:rPr lang="en-SG" dirty="0" smtClean="0"/>
            <a:t>Administration</a:t>
          </a:r>
          <a:endParaRPr lang="en-SG" dirty="0"/>
        </a:p>
      </dgm:t>
    </dgm:pt>
    <dgm:pt modelId="{C9C0AC98-081B-4FCC-A375-2FF1F77A6559}" type="parTrans" cxnId="{01F8F0E5-38B5-4E40-A2AB-8F8807CDCE0D}">
      <dgm:prSet/>
      <dgm:spPr/>
      <dgm:t>
        <a:bodyPr/>
        <a:lstStyle/>
        <a:p>
          <a:endParaRPr lang="en-SG"/>
        </a:p>
      </dgm:t>
    </dgm:pt>
    <dgm:pt modelId="{741DAC63-7372-498B-B777-2BB0C6DEC3DF}" type="sibTrans" cxnId="{01F8F0E5-38B5-4E40-A2AB-8F8807CDCE0D}">
      <dgm:prSet/>
      <dgm:spPr/>
      <dgm:t>
        <a:bodyPr/>
        <a:lstStyle/>
        <a:p>
          <a:endParaRPr lang="en-SG"/>
        </a:p>
      </dgm:t>
    </dgm:pt>
    <dgm:pt modelId="{7A12F70F-9CED-4919-AA64-92686B9733D1}">
      <dgm:prSet phldrT="[Text]" custT="1"/>
      <dgm:spPr/>
      <dgm:t>
        <a:bodyPr/>
        <a:lstStyle/>
        <a:p>
          <a:r>
            <a:rPr lang="en-SG" sz="1500" b="0" dirty="0" smtClean="0"/>
            <a:t>IPAS Core System</a:t>
          </a:r>
          <a:br>
            <a:rPr lang="en-SG" sz="1500" b="0" dirty="0" smtClean="0"/>
          </a:br>
          <a:endParaRPr lang="en-SG" sz="1500" b="1" dirty="0"/>
        </a:p>
      </dgm:t>
    </dgm:pt>
    <dgm:pt modelId="{D6DA5208-32CA-4F64-B713-A2B801A1CC4F}" type="parTrans" cxnId="{29D17B7E-1920-4309-9645-742AB5834E7C}">
      <dgm:prSet/>
      <dgm:spPr/>
      <dgm:t>
        <a:bodyPr/>
        <a:lstStyle/>
        <a:p>
          <a:endParaRPr lang="en-SG"/>
        </a:p>
      </dgm:t>
    </dgm:pt>
    <dgm:pt modelId="{360E6666-6BB5-4DEC-AF83-9DEC6C0978AE}" type="sibTrans" cxnId="{29D17B7E-1920-4309-9645-742AB5834E7C}">
      <dgm:prSet/>
      <dgm:spPr/>
      <dgm:t>
        <a:bodyPr/>
        <a:lstStyle/>
        <a:p>
          <a:endParaRPr lang="en-SG"/>
        </a:p>
      </dgm:t>
    </dgm:pt>
    <dgm:pt modelId="{5342BDD0-56CA-4B2C-AB1E-6D4A6CE3EF44}">
      <dgm:prSet phldrT="[Text]"/>
      <dgm:spPr/>
      <dgm:t>
        <a:bodyPr/>
        <a:lstStyle/>
        <a:p>
          <a:r>
            <a:rPr lang="en-SG" dirty="0" smtClean="0"/>
            <a:t>Publication, Information Dissemination</a:t>
          </a:r>
          <a:endParaRPr lang="en-SG" dirty="0"/>
        </a:p>
      </dgm:t>
    </dgm:pt>
    <dgm:pt modelId="{DA1115FF-3A07-44C1-92ED-939FDE456AA2}" type="parTrans" cxnId="{B0F7D489-EDBC-4089-B430-9F6BF6A91C20}">
      <dgm:prSet/>
      <dgm:spPr/>
      <dgm:t>
        <a:bodyPr/>
        <a:lstStyle/>
        <a:p>
          <a:endParaRPr lang="en-SG"/>
        </a:p>
      </dgm:t>
    </dgm:pt>
    <dgm:pt modelId="{5CA34C9B-4A7E-48AE-8B4B-C51BF2D4921B}" type="sibTrans" cxnId="{B0F7D489-EDBC-4089-B430-9F6BF6A91C20}">
      <dgm:prSet/>
      <dgm:spPr/>
      <dgm:t>
        <a:bodyPr/>
        <a:lstStyle/>
        <a:p>
          <a:endParaRPr lang="en-SG"/>
        </a:p>
      </dgm:t>
    </dgm:pt>
    <dgm:pt modelId="{F0D0FC9C-6692-4095-8B91-4FC3931308D1}">
      <dgm:prSet phldrT="[Text]" custT="1"/>
      <dgm:spPr/>
      <dgm:t>
        <a:bodyPr/>
        <a:lstStyle/>
        <a:p>
          <a:r>
            <a:rPr lang="en-SG" sz="1400" dirty="0" smtClean="0"/>
            <a:t>IPAS Journal Management Module</a:t>
          </a:r>
          <a:br>
            <a:rPr lang="en-SG" sz="1400" dirty="0" smtClean="0"/>
          </a:br>
          <a:endParaRPr lang="en-SG" sz="1400" dirty="0"/>
        </a:p>
      </dgm:t>
    </dgm:pt>
    <dgm:pt modelId="{417BCC67-9A54-4477-BCA9-D79AFF57C8DE}" type="parTrans" cxnId="{6A577E34-31B8-4D9D-96BF-BC37E81685DC}">
      <dgm:prSet/>
      <dgm:spPr/>
      <dgm:t>
        <a:bodyPr/>
        <a:lstStyle/>
        <a:p>
          <a:endParaRPr lang="en-SG"/>
        </a:p>
      </dgm:t>
    </dgm:pt>
    <dgm:pt modelId="{556E2322-27DB-4208-9A1F-398BC758100A}" type="sibTrans" cxnId="{6A577E34-31B8-4D9D-96BF-BC37E81685DC}">
      <dgm:prSet/>
      <dgm:spPr/>
      <dgm:t>
        <a:bodyPr/>
        <a:lstStyle/>
        <a:p>
          <a:endParaRPr lang="en-SG"/>
        </a:p>
      </dgm:t>
    </dgm:pt>
    <dgm:pt modelId="{15562FB4-07AB-4C06-820B-BA82AB6C5BA7}">
      <dgm:prSet phldrT="[Text]" custT="1"/>
      <dgm:spPr/>
      <dgm:t>
        <a:bodyPr/>
        <a:lstStyle/>
        <a:p>
          <a:r>
            <a:rPr lang="en-SG" sz="1500" b="1" dirty="0" smtClean="0"/>
            <a:t>WIPO File </a:t>
          </a:r>
          <a:br>
            <a:rPr lang="en-SG" sz="1500" b="1" dirty="0" smtClean="0"/>
          </a:br>
          <a:r>
            <a:rPr lang="en-SG" sz="1400" b="0" dirty="0" smtClean="0"/>
            <a:t>Online Filing</a:t>
          </a:r>
          <a:endParaRPr lang="en-SG" sz="1400" b="0" dirty="0"/>
        </a:p>
      </dgm:t>
    </dgm:pt>
    <dgm:pt modelId="{53332727-C7DC-4A44-87F1-E028AC0C4A7E}" type="parTrans" cxnId="{8C8F0A2F-E169-468B-A6A3-FD0ED6A13A5D}">
      <dgm:prSet/>
      <dgm:spPr/>
      <dgm:t>
        <a:bodyPr/>
        <a:lstStyle/>
        <a:p>
          <a:endParaRPr lang="en-SG"/>
        </a:p>
      </dgm:t>
    </dgm:pt>
    <dgm:pt modelId="{87CE63CE-6C51-4340-953B-0944C8BF7488}" type="sibTrans" cxnId="{8C8F0A2F-E169-468B-A6A3-FD0ED6A13A5D}">
      <dgm:prSet/>
      <dgm:spPr/>
      <dgm:t>
        <a:bodyPr/>
        <a:lstStyle/>
        <a:p>
          <a:endParaRPr lang="en-SG"/>
        </a:p>
      </dgm:t>
    </dgm:pt>
    <dgm:pt modelId="{465B7EFB-3106-48AB-BD11-333853DC969B}">
      <dgm:prSet phldrT="[Text]" custT="1"/>
      <dgm:spPr/>
      <dgm:t>
        <a:bodyPr/>
        <a:lstStyle/>
        <a:p>
          <a:r>
            <a:rPr lang="en-SG" sz="1400" b="1" dirty="0" smtClean="0"/>
            <a:t>WIPO Publish</a:t>
          </a:r>
          <a:endParaRPr lang="en-SG" sz="1400" dirty="0"/>
        </a:p>
      </dgm:t>
    </dgm:pt>
    <dgm:pt modelId="{FF8B5AA1-9835-4B20-9A56-3730EE8A2DE8}" type="parTrans" cxnId="{86C4D20B-6131-4290-9124-F2F3C513E2DA}">
      <dgm:prSet/>
      <dgm:spPr/>
      <dgm:t>
        <a:bodyPr/>
        <a:lstStyle/>
        <a:p>
          <a:endParaRPr lang="en-SG"/>
        </a:p>
      </dgm:t>
    </dgm:pt>
    <dgm:pt modelId="{C07C9659-6093-4540-A881-BB4B5A73936B}" type="sibTrans" cxnId="{86C4D20B-6131-4290-9124-F2F3C513E2DA}">
      <dgm:prSet/>
      <dgm:spPr/>
      <dgm:t>
        <a:bodyPr/>
        <a:lstStyle/>
        <a:p>
          <a:endParaRPr lang="en-SG"/>
        </a:p>
      </dgm:t>
    </dgm:pt>
    <dgm:pt modelId="{B1DCB5F0-E3D8-4A09-BB38-F9B5F21E9739}" type="pres">
      <dgm:prSet presAssocID="{746D1605-8626-4AAD-A6FC-44B389FC370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3F8D0E90-3827-4194-BD47-C01E50A9FCB3}" type="pres">
      <dgm:prSet presAssocID="{F86C9EF7-5D01-473D-9672-978D75FEFF80}" presName="composite" presStyleCnt="0"/>
      <dgm:spPr/>
    </dgm:pt>
    <dgm:pt modelId="{60DB97B5-94A9-4D5B-852D-D359CA8DB571}" type="pres">
      <dgm:prSet presAssocID="{F86C9EF7-5D01-473D-9672-978D75FEFF80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E9666710-AE06-4451-9432-9B2B7BB2FE47}" type="pres">
      <dgm:prSet presAssocID="{F86C9EF7-5D01-473D-9672-978D75FEFF80}" presName="parSh" presStyleLbl="node1" presStyleIdx="0" presStyleCnt="3"/>
      <dgm:spPr/>
      <dgm:t>
        <a:bodyPr/>
        <a:lstStyle/>
        <a:p>
          <a:endParaRPr lang="en-SG"/>
        </a:p>
      </dgm:t>
    </dgm:pt>
    <dgm:pt modelId="{84303A6E-EBDE-4EFB-8F69-13D57F6EDB28}" type="pres">
      <dgm:prSet presAssocID="{F86C9EF7-5D01-473D-9672-978D75FEFF80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5004D885-C956-4617-AD05-C3E58C98468F}" type="pres">
      <dgm:prSet presAssocID="{87DD8983-7AD3-4180-820B-7B87C71047DA}" presName="sibTrans" presStyleLbl="sibTrans2D1" presStyleIdx="0" presStyleCnt="2"/>
      <dgm:spPr/>
      <dgm:t>
        <a:bodyPr/>
        <a:lstStyle/>
        <a:p>
          <a:endParaRPr lang="en-SG"/>
        </a:p>
      </dgm:t>
    </dgm:pt>
    <dgm:pt modelId="{1E18903D-1E33-460C-8B47-88A8FEDFF8FE}" type="pres">
      <dgm:prSet presAssocID="{87DD8983-7AD3-4180-820B-7B87C71047DA}" presName="connTx" presStyleLbl="sibTrans2D1" presStyleIdx="0" presStyleCnt="2"/>
      <dgm:spPr/>
      <dgm:t>
        <a:bodyPr/>
        <a:lstStyle/>
        <a:p>
          <a:endParaRPr lang="en-SG"/>
        </a:p>
      </dgm:t>
    </dgm:pt>
    <dgm:pt modelId="{81855F99-4CEC-4D1F-B793-956FEB72157D}" type="pres">
      <dgm:prSet presAssocID="{634413D7-7C4A-4A15-AABF-2762AA2EF242}" presName="composite" presStyleCnt="0"/>
      <dgm:spPr/>
    </dgm:pt>
    <dgm:pt modelId="{E903438C-6016-49A0-A9E2-09D95725500A}" type="pres">
      <dgm:prSet presAssocID="{634413D7-7C4A-4A15-AABF-2762AA2EF242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8DE30ED0-A8F5-4B3C-8F16-16D9E6BDD95B}" type="pres">
      <dgm:prSet presAssocID="{634413D7-7C4A-4A15-AABF-2762AA2EF242}" presName="parSh" presStyleLbl="node1" presStyleIdx="1" presStyleCnt="3"/>
      <dgm:spPr/>
      <dgm:t>
        <a:bodyPr/>
        <a:lstStyle/>
        <a:p>
          <a:endParaRPr lang="en-SG"/>
        </a:p>
      </dgm:t>
    </dgm:pt>
    <dgm:pt modelId="{AA1E491E-AEFE-4B0D-A998-F8E690036399}" type="pres">
      <dgm:prSet presAssocID="{634413D7-7C4A-4A15-AABF-2762AA2EF242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833710EC-4AAE-4E38-8B99-D08DB14C41F0}" type="pres">
      <dgm:prSet presAssocID="{741DAC63-7372-498B-B777-2BB0C6DEC3DF}" presName="sibTrans" presStyleLbl="sibTrans2D1" presStyleIdx="1" presStyleCnt="2"/>
      <dgm:spPr/>
      <dgm:t>
        <a:bodyPr/>
        <a:lstStyle/>
        <a:p>
          <a:endParaRPr lang="en-SG"/>
        </a:p>
      </dgm:t>
    </dgm:pt>
    <dgm:pt modelId="{7D4183E0-6E70-4FAB-B71B-8B44CAA7F009}" type="pres">
      <dgm:prSet presAssocID="{741DAC63-7372-498B-B777-2BB0C6DEC3DF}" presName="connTx" presStyleLbl="sibTrans2D1" presStyleIdx="1" presStyleCnt="2"/>
      <dgm:spPr/>
      <dgm:t>
        <a:bodyPr/>
        <a:lstStyle/>
        <a:p>
          <a:endParaRPr lang="en-SG"/>
        </a:p>
      </dgm:t>
    </dgm:pt>
    <dgm:pt modelId="{0DD24128-70F9-4F7B-9BEA-0D88FF6E6841}" type="pres">
      <dgm:prSet presAssocID="{5342BDD0-56CA-4B2C-AB1E-6D4A6CE3EF44}" presName="composite" presStyleCnt="0"/>
      <dgm:spPr/>
    </dgm:pt>
    <dgm:pt modelId="{36C4BB7D-A9E2-43CE-ABC7-DF2C0A943E27}" type="pres">
      <dgm:prSet presAssocID="{5342BDD0-56CA-4B2C-AB1E-6D4A6CE3EF44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A5102617-5346-47D5-8DE6-51A34FB7AE48}" type="pres">
      <dgm:prSet presAssocID="{5342BDD0-56CA-4B2C-AB1E-6D4A6CE3EF44}" presName="parSh" presStyleLbl="node1" presStyleIdx="2" presStyleCnt="3"/>
      <dgm:spPr/>
      <dgm:t>
        <a:bodyPr/>
        <a:lstStyle/>
        <a:p>
          <a:endParaRPr lang="en-SG"/>
        </a:p>
      </dgm:t>
    </dgm:pt>
    <dgm:pt modelId="{E1677C59-AE05-453C-AE0C-19FE78266FE2}" type="pres">
      <dgm:prSet presAssocID="{5342BDD0-56CA-4B2C-AB1E-6D4A6CE3EF44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145907CD-962C-470B-9CE1-59EB7349CBA6}" type="presOf" srcId="{741DAC63-7372-498B-B777-2BB0C6DEC3DF}" destId="{833710EC-4AAE-4E38-8B99-D08DB14C41F0}" srcOrd="0" destOrd="0" presId="urn:microsoft.com/office/officeart/2005/8/layout/process3"/>
    <dgm:cxn modelId="{CCFE7373-10EE-466F-AA14-E2A17951D38F}" type="presOf" srcId="{634413D7-7C4A-4A15-AABF-2762AA2EF242}" destId="{E903438C-6016-49A0-A9E2-09D95725500A}" srcOrd="0" destOrd="0" presId="urn:microsoft.com/office/officeart/2005/8/layout/process3"/>
    <dgm:cxn modelId="{29D17B7E-1920-4309-9645-742AB5834E7C}" srcId="{634413D7-7C4A-4A15-AABF-2762AA2EF242}" destId="{7A12F70F-9CED-4919-AA64-92686B9733D1}" srcOrd="0" destOrd="0" parTransId="{D6DA5208-32CA-4F64-B713-A2B801A1CC4F}" sibTransId="{360E6666-6BB5-4DEC-AF83-9DEC6C0978AE}"/>
    <dgm:cxn modelId="{01F8F0E5-38B5-4E40-A2AB-8F8807CDCE0D}" srcId="{746D1605-8626-4AAD-A6FC-44B389FC3708}" destId="{634413D7-7C4A-4A15-AABF-2762AA2EF242}" srcOrd="1" destOrd="0" parTransId="{C9C0AC98-081B-4FCC-A375-2FF1F77A6559}" sibTransId="{741DAC63-7372-498B-B777-2BB0C6DEC3DF}"/>
    <dgm:cxn modelId="{08D5AD22-F4EF-4868-8234-45B47BF518DC}" type="presOf" srcId="{87DD8983-7AD3-4180-820B-7B87C71047DA}" destId="{5004D885-C956-4617-AD05-C3E58C98468F}" srcOrd="0" destOrd="0" presId="urn:microsoft.com/office/officeart/2005/8/layout/process3"/>
    <dgm:cxn modelId="{0660A34F-0DE6-492F-BE71-2314A3E4AA3C}" type="presOf" srcId="{741DAC63-7372-498B-B777-2BB0C6DEC3DF}" destId="{7D4183E0-6E70-4FAB-B71B-8B44CAA7F009}" srcOrd="1" destOrd="0" presId="urn:microsoft.com/office/officeart/2005/8/layout/process3"/>
    <dgm:cxn modelId="{815C27BB-C222-4D52-A61E-BFA1C42F308F}" srcId="{F86C9EF7-5D01-473D-9672-978D75FEFF80}" destId="{F855572B-6BB1-4C82-96BF-77E3FF3A2A82}" srcOrd="0" destOrd="0" parTransId="{50F0531C-E3CE-47EF-BAC1-EBEE5C7859AB}" sibTransId="{7797D3EE-6C72-4C1B-8F89-4E82F4D0C63A}"/>
    <dgm:cxn modelId="{8A5D89F8-04F4-45ED-AF6C-36153731068C}" type="presOf" srcId="{F86C9EF7-5D01-473D-9672-978D75FEFF80}" destId="{60DB97B5-94A9-4D5B-852D-D359CA8DB571}" srcOrd="0" destOrd="0" presId="urn:microsoft.com/office/officeart/2005/8/layout/process3"/>
    <dgm:cxn modelId="{EBC8054B-4FCC-4F4F-B610-D4D24C040A89}" type="presOf" srcId="{5342BDD0-56CA-4B2C-AB1E-6D4A6CE3EF44}" destId="{36C4BB7D-A9E2-43CE-ABC7-DF2C0A943E27}" srcOrd="0" destOrd="0" presId="urn:microsoft.com/office/officeart/2005/8/layout/process3"/>
    <dgm:cxn modelId="{EEE6AC0E-7841-4B17-A6AB-5C90C05FA641}" type="presOf" srcId="{15562FB4-07AB-4C06-820B-BA82AB6C5BA7}" destId="{84303A6E-EBDE-4EFB-8F69-13D57F6EDB28}" srcOrd="0" destOrd="1" presId="urn:microsoft.com/office/officeart/2005/8/layout/process3"/>
    <dgm:cxn modelId="{2C46E422-F962-4751-8579-D4017BCCA2FD}" type="presOf" srcId="{746D1605-8626-4AAD-A6FC-44B389FC3708}" destId="{B1DCB5F0-E3D8-4A09-BB38-F9B5F21E9739}" srcOrd="0" destOrd="0" presId="urn:microsoft.com/office/officeart/2005/8/layout/process3"/>
    <dgm:cxn modelId="{4D68038F-53E9-40BA-B336-7C4413D14E42}" srcId="{746D1605-8626-4AAD-A6FC-44B389FC3708}" destId="{F86C9EF7-5D01-473D-9672-978D75FEFF80}" srcOrd="0" destOrd="0" parTransId="{25E71D90-421E-40C8-A41A-EEE4C51E9D70}" sibTransId="{87DD8983-7AD3-4180-820B-7B87C71047DA}"/>
    <dgm:cxn modelId="{A04A446F-6EBB-4964-B190-80337309F686}" type="presOf" srcId="{F855572B-6BB1-4C82-96BF-77E3FF3A2A82}" destId="{84303A6E-EBDE-4EFB-8F69-13D57F6EDB28}" srcOrd="0" destOrd="0" presId="urn:microsoft.com/office/officeart/2005/8/layout/process3"/>
    <dgm:cxn modelId="{B0F7D489-EDBC-4089-B430-9F6BF6A91C20}" srcId="{746D1605-8626-4AAD-A6FC-44B389FC3708}" destId="{5342BDD0-56CA-4B2C-AB1E-6D4A6CE3EF44}" srcOrd="2" destOrd="0" parTransId="{DA1115FF-3A07-44C1-92ED-939FDE456AA2}" sibTransId="{5CA34C9B-4A7E-48AE-8B4B-C51BF2D4921B}"/>
    <dgm:cxn modelId="{0BAE1009-44EC-470D-9A06-E5B7ACA1ED21}" type="presOf" srcId="{7A12F70F-9CED-4919-AA64-92686B9733D1}" destId="{AA1E491E-AEFE-4B0D-A998-F8E690036399}" srcOrd="0" destOrd="0" presId="urn:microsoft.com/office/officeart/2005/8/layout/process3"/>
    <dgm:cxn modelId="{572A661C-D61A-4CF4-B81A-5D1882BE0E16}" type="presOf" srcId="{87DD8983-7AD3-4180-820B-7B87C71047DA}" destId="{1E18903D-1E33-460C-8B47-88A8FEDFF8FE}" srcOrd="1" destOrd="0" presId="urn:microsoft.com/office/officeart/2005/8/layout/process3"/>
    <dgm:cxn modelId="{8EA6D23C-4AD2-4E0C-9B4C-EA9C5AC46FC1}" type="presOf" srcId="{F86C9EF7-5D01-473D-9672-978D75FEFF80}" destId="{E9666710-AE06-4451-9432-9B2B7BB2FE47}" srcOrd="1" destOrd="0" presId="urn:microsoft.com/office/officeart/2005/8/layout/process3"/>
    <dgm:cxn modelId="{039A0A3B-E770-48AC-BE26-4010D8C365E4}" type="presOf" srcId="{634413D7-7C4A-4A15-AABF-2762AA2EF242}" destId="{8DE30ED0-A8F5-4B3C-8F16-16D9E6BDD95B}" srcOrd="1" destOrd="0" presId="urn:microsoft.com/office/officeart/2005/8/layout/process3"/>
    <dgm:cxn modelId="{5CF1C9F8-F193-4AE2-9F75-28D6EC0248AF}" type="presOf" srcId="{5342BDD0-56CA-4B2C-AB1E-6D4A6CE3EF44}" destId="{A5102617-5346-47D5-8DE6-51A34FB7AE48}" srcOrd="1" destOrd="0" presId="urn:microsoft.com/office/officeart/2005/8/layout/process3"/>
    <dgm:cxn modelId="{6A577E34-31B8-4D9D-96BF-BC37E81685DC}" srcId="{5342BDD0-56CA-4B2C-AB1E-6D4A6CE3EF44}" destId="{F0D0FC9C-6692-4095-8B91-4FC3931308D1}" srcOrd="0" destOrd="0" parTransId="{417BCC67-9A54-4477-BCA9-D79AFF57C8DE}" sibTransId="{556E2322-27DB-4208-9A1F-398BC758100A}"/>
    <dgm:cxn modelId="{D0F9AD64-D81D-4247-A591-3641B342233E}" type="presOf" srcId="{465B7EFB-3106-48AB-BD11-333853DC969B}" destId="{E1677C59-AE05-453C-AE0C-19FE78266FE2}" srcOrd="0" destOrd="1" presId="urn:microsoft.com/office/officeart/2005/8/layout/process3"/>
    <dgm:cxn modelId="{86C4D20B-6131-4290-9124-F2F3C513E2DA}" srcId="{5342BDD0-56CA-4B2C-AB1E-6D4A6CE3EF44}" destId="{465B7EFB-3106-48AB-BD11-333853DC969B}" srcOrd="1" destOrd="0" parTransId="{FF8B5AA1-9835-4B20-9A56-3730EE8A2DE8}" sibTransId="{C07C9659-6093-4540-A881-BB4B5A73936B}"/>
    <dgm:cxn modelId="{C1CBC457-A607-4482-A36D-5BD819EAE36C}" type="presOf" srcId="{F0D0FC9C-6692-4095-8B91-4FC3931308D1}" destId="{E1677C59-AE05-453C-AE0C-19FE78266FE2}" srcOrd="0" destOrd="0" presId="urn:microsoft.com/office/officeart/2005/8/layout/process3"/>
    <dgm:cxn modelId="{8C8F0A2F-E169-468B-A6A3-FD0ED6A13A5D}" srcId="{F86C9EF7-5D01-473D-9672-978D75FEFF80}" destId="{15562FB4-07AB-4C06-820B-BA82AB6C5BA7}" srcOrd="1" destOrd="0" parTransId="{53332727-C7DC-4A44-87F1-E028AC0C4A7E}" sibTransId="{87CE63CE-6C51-4340-953B-0944C8BF7488}"/>
    <dgm:cxn modelId="{57BE9400-72B1-4728-A209-00147F45CB2A}" type="presParOf" srcId="{B1DCB5F0-E3D8-4A09-BB38-F9B5F21E9739}" destId="{3F8D0E90-3827-4194-BD47-C01E50A9FCB3}" srcOrd="0" destOrd="0" presId="urn:microsoft.com/office/officeart/2005/8/layout/process3"/>
    <dgm:cxn modelId="{4C4A037F-0EDD-4213-9D12-EBEFC978EC33}" type="presParOf" srcId="{3F8D0E90-3827-4194-BD47-C01E50A9FCB3}" destId="{60DB97B5-94A9-4D5B-852D-D359CA8DB571}" srcOrd="0" destOrd="0" presId="urn:microsoft.com/office/officeart/2005/8/layout/process3"/>
    <dgm:cxn modelId="{C0E9BA59-D2E0-453F-B1D8-99ACB1C9EEAE}" type="presParOf" srcId="{3F8D0E90-3827-4194-BD47-C01E50A9FCB3}" destId="{E9666710-AE06-4451-9432-9B2B7BB2FE47}" srcOrd="1" destOrd="0" presId="urn:microsoft.com/office/officeart/2005/8/layout/process3"/>
    <dgm:cxn modelId="{7FC3B0A9-05D1-4742-9974-F51B50A65E1E}" type="presParOf" srcId="{3F8D0E90-3827-4194-BD47-C01E50A9FCB3}" destId="{84303A6E-EBDE-4EFB-8F69-13D57F6EDB28}" srcOrd="2" destOrd="0" presId="urn:microsoft.com/office/officeart/2005/8/layout/process3"/>
    <dgm:cxn modelId="{49788B4D-7CBF-462A-8EC0-14A2CCF4385E}" type="presParOf" srcId="{B1DCB5F0-E3D8-4A09-BB38-F9B5F21E9739}" destId="{5004D885-C956-4617-AD05-C3E58C98468F}" srcOrd="1" destOrd="0" presId="urn:microsoft.com/office/officeart/2005/8/layout/process3"/>
    <dgm:cxn modelId="{B7D3864A-4AE7-4A11-8B02-A250FF0E3B8B}" type="presParOf" srcId="{5004D885-C956-4617-AD05-C3E58C98468F}" destId="{1E18903D-1E33-460C-8B47-88A8FEDFF8FE}" srcOrd="0" destOrd="0" presId="urn:microsoft.com/office/officeart/2005/8/layout/process3"/>
    <dgm:cxn modelId="{C1DC53F4-7462-4481-B1AA-7C4547CB0DE1}" type="presParOf" srcId="{B1DCB5F0-E3D8-4A09-BB38-F9B5F21E9739}" destId="{81855F99-4CEC-4D1F-B793-956FEB72157D}" srcOrd="2" destOrd="0" presId="urn:microsoft.com/office/officeart/2005/8/layout/process3"/>
    <dgm:cxn modelId="{41A5A506-7A5E-44B4-9547-B50FC12DF6B4}" type="presParOf" srcId="{81855F99-4CEC-4D1F-B793-956FEB72157D}" destId="{E903438C-6016-49A0-A9E2-09D95725500A}" srcOrd="0" destOrd="0" presId="urn:microsoft.com/office/officeart/2005/8/layout/process3"/>
    <dgm:cxn modelId="{082A752D-016F-4A98-B754-33A3B7264163}" type="presParOf" srcId="{81855F99-4CEC-4D1F-B793-956FEB72157D}" destId="{8DE30ED0-A8F5-4B3C-8F16-16D9E6BDD95B}" srcOrd="1" destOrd="0" presId="urn:microsoft.com/office/officeart/2005/8/layout/process3"/>
    <dgm:cxn modelId="{49100273-ACAE-451B-86B8-DA3968DD5FF7}" type="presParOf" srcId="{81855F99-4CEC-4D1F-B793-956FEB72157D}" destId="{AA1E491E-AEFE-4B0D-A998-F8E690036399}" srcOrd="2" destOrd="0" presId="urn:microsoft.com/office/officeart/2005/8/layout/process3"/>
    <dgm:cxn modelId="{391920CA-D52D-4D45-931F-E3A4824F02C9}" type="presParOf" srcId="{B1DCB5F0-E3D8-4A09-BB38-F9B5F21E9739}" destId="{833710EC-4AAE-4E38-8B99-D08DB14C41F0}" srcOrd="3" destOrd="0" presId="urn:microsoft.com/office/officeart/2005/8/layout/process3"/>
    <dgm:cxn modelId="{7616CC13-51CB-40D3-B236-73F643D30D0E}" type="presParOf" srcId="{833710EC-4AAE-4E38-8B99-D08DB14C41F0}" destId="{7D4183E0-6E70-4FAB-B71B-8B44CAA7F009}" srcOrd="0" destOrd="0" presId="urn:microsoft.com/office/officeart/2005/8/layout/process3"/>
    <dgm:cxn modelId="{83ED2869-013A-40D0-8895-2F0A0993158F}" type="presParOf" srcId="{B1DCB5F0-E3D8-4A09-BB38-F9B5F21E9739}" destId="{0DD24128-70F9-4F7B-9BEA-0D88FF6E6841}" srcOrd="4" destOrd="0" presId="urn:microsoft.com/office/officeart/2005/8/layout/process3"/>
    <dgm:cxn modelId="{BF62AA69-8B2E-43F1-B4BE-CA781BE01EBC}" type="presParOf" srcId="{0DD24128-70F9-4F7B-9BEA-0D88FF6E6841}" destId="{36C4BB7D-A9E2-43CE-ABC7-DF2C0A943E27}" srcOrd="0" destOrd="0" presId="urn:microsoft.com/office/officeart/2005/8/layout/process3"/>
    <dgm:cxn modelId="{2F603F27-148E-42ED-BDDF-2A6CB9508777}" type="presParOf" srcId="{0DD24128-70F9-4F7B-9BEA-0D88FF6E6841}" destId="{A5102617-5346-47D5-8DE6-51A34FB7AE48}" srcOrd="1" destOrd="0" presId="urn:microsoft.com/office/officeart/2005/8/layout/process3"/>
    <dgm:cxn modelId="{9EFB9DEA-C026-48AC-B640-B372BEEB30BC}" type="presParOf" srcId="{0DD24128-70F9-4F7B-9BEA-0D88FF6E6841}" destId="{E1677C59-AE05-453C-AE0C-19FE78266FE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6D1605-8626-4AAD-A6FC-44B389FC3708}" type="doc">
      <dgm:prSet loTypeId="urn:microsoft.com/office/officeart/2005/8/layout/process3" loCatId="process" qsTypeId="urn:microsoft.com/office/officeart/2005/8/quickstyle/simple3" qsCatId="simple" csTypeId="urn:microsoft.com/office/officeart/2005/8/colors/accent6_1" csCatId="accent6" phldr="1"/>
      <dgm:spPr/>
      <dgm:t>
        <a:bodyPr/>
        <a:lstStyle/>
        <a:p>
          <a:endParaRPr lang="en-SG"/>
        </a:p>
      </dgm:t>
    </dgm:pt>
    <dgm:pt modelId="{F86C9EF7-5D01-473D-9672-978D75FEFF80}">
      <dgm:prSet phldrT="[Text]" custT="1"/>
      <dgm:spPr/>
      <dgm:t>
        <a:bodyPr/>
        <a:lstStyle/>
        <a:p>
          <a:r>
            <a:rPr lang="en-SG" sz="1300" dirty="0" smtClean="0"/>
            <a:t>Archive &amp; File Management</a:t>
          </a:r>
          <a:endParaRPr lang="en-SG" sz="1300" dirty="0"/>
        </a:p>
      </dgm:t>
    </dgm:pt>
    <dgm:pt modelId="{25E71D90-421E-40C8-A41A-EEE4C51E9D70}" type="parTrans" cxnId="{4D68038F-53E9-40BA-B336-7C4413D14E42}">
      <dgm:prSet/>
      <dgm:spPr/>
      <dgm:t>
        <a:bodyPr/>
        <a:lstStyle/>
        <a:p>
          <a:endParaRPr lang="en-SG" sz="1300"/>
        </a:p>
      </dgm:t>
    </dgm:pt>
    <dgm:pt modelId="{87DD8983-7AD3-4180-820B-7B87C71047DA}" type="sibTrans" cxnId="{4D68038F-53E9-40BA-B336-7C4413D14E42}">
      <dgm:prSet custT="1"/>
      <dgm:spPr>
        <a:noFill/>
      </dgm:spPr>
      <dgm:t>
        <a:bodyPr/>
        <a:lstStyle/>
        <a:p>
          <a:endParaRPr lang="en-SG" sz="1300"/>
        </a:p>
      </dgm:t>
    </dgm:pt>
    <dgm:pt modelId="{F855572B-6BB1-4C82-96BF-77E3FF3A2A82}">
      <dgm:prSet phldrT="[Text]" custT="1"/>
      <dgm:spPr/>
      <dgm:t>
        <a:bodyPr/>
        <a:lstStyle/>
        <a:p>
          <a:r>
            <a:rPr lang="en-SG" sz="1300" dirty="0" smtClean="0"/>
            <a:t>IPAS dossier tracking</a:t>
          </a:r>
          <a:endParaRPr lang="en-SG" sz="1300" dirty="0"/>
        </a:p>
      </dgm:t>
    </dgm:pt>
    <dgm:pt modelId="{50F0531C-E3CE-47EF-BAC1-EBEE5C7859AB}" type="parTrans" cxnId="{815C27BB-C222-4D52-A61E-BFA1C42F308F}">
      <dgm:prSet/>
      <dgm:spPr/>
      <dgm:t>
        <a:bodyPr/>
        <a:lstStyle/>
        <a:p>
          <a:endParaRPr lang="en-SG" sz="1300"/>
        </a:p>
      </dgm:t>
    </dgm:pt>
    <dgm:pt modelId="{7797D3EE-6C72-4C1B-8F89-4E82F4D0C63A}" type="sibTrans" cxnId="{815C27BB-C222-4D52-A61E-BFA1C42F308F}">
      <dgm:prSet/>
      <dgm:spPr/>
      <dgm:t>
        <a:bodyPr/>
        <a:lstStyle/>
        <a:p>
          <a:endParaRPr lang="en-SG" sz="1300"/>
        </a:p>
      </dgm:t>
    </dgm:pt>
    <dgm:pt modelId="{634413D7-7C4A-4A15-AABF-2762AA2EF242}">
      <dgm:prSet phldrT="[Text]" custT="1"/>
      <dgm:spPr/>
      <dgm:t>
        <a:bodyPr/>
        <a:lstStyle/>
        <a:p>
          <a:r>
            <a:rPr lang="en-SG" sz="1300" dirty="0" smtClean="0"/>
            <a:t>Examination</a:t>
          </a:r>
          <a:endParaRPr lang="en-SG" sz="1300" dirty="0"/>
        </a:p>
      </dgm:t>
    </dgm:pt>
    <dgm:pt modelId="{C9C0AC98-081B-4FCC-A375-2FF1F77A6559}" type="parTrans" cxnId="{01F8F0E5-38B5-4E40-A2AB-8F8807CDCE0D}">
      <dgm:prSet/>
      <dgm:spPr/>
      <dgm:t>
        <a:bodyPr/>
        <a:lstStyle/>
        <a:p>
          <a:endParaRPr lang="en-SG" sz="1300"/>
        </a:p>
      </dgm:t>
    </dgm:pt>
    <dgm:pt modelId="{741DAC63-7372-498B-B777-2BB0C6DEC3DF}" type="sibTrans" cxnId="{01F8F0E5-38B5-4E40-A2AB-8F8807CDCE0D}">
      <dgm:prSet custT="1"/>
      <dgm:spPr>
        <a:noFill/>
      </dgm:spPr>
      <dgm:t>
        <a:bodyPr/>
        <a:lstStyle/>
        <a:p>
          <a:endParaRPr lang="en-SG" sz="1300"/>
        </a:p>
      </dgm:t>
    </dgm:pt>
    <dgm:pt modelId="{7A12F70F-9CED-4919-AA64-92686B9733D1}">
      <dgm:prSet phldrT="[Text]" custT="1"/>
      <dgm:spPr/>
      <dgm:t>
        <a:bodyPr/>
        <a:lstStyle/>
        <a:p>
          <a:r>
            <a:rPr lang="en-SG" sz="1300" dirty="0" smtClean="0"/>
            <a:t>IPAS Support for TM Examination</a:t>
          </a:r>
          <a:endParaRPr lang="en-SG" sz="1300" dirty="0"/>
        </a:p>
      </dgm:t>
    </dgm:pt>
    <dgm:pt modelId="{D6DA5208-32CA-4F64-B713-A2B801A1CC4F}" type="parTrans" cxnId="{29D17B7E-1920-4309-9645-742AB5834E7C}">
      <dgm:prSet/>
      <dgm:spPr/>
      <dgm:t>
        <a:bodyPr/>
        <a:lstStyle/>
        <a:p>
          <a:endParaRPr lang="en-SG" sz="1300"/>
        </a:p>
      </dgm:t>
    </dgm:pt>
    <dgm:pt modelId="{360E6666-6BB5-4DEC-AF83-9DEC6C0978AE}" type="sibTrans" cxnId="{29D17B7E-1920-4309-9645-742AB5834E7C}">
      <dgm:prSet/>
      <dgm:spPr/>
      <dgm:t>
        <a:bodyPr/>
        <a:lstStyle/>
        <a:p>
          <a:endParaRPr lang="en-SG" sz="1300"/>
        </a:p>
      </dgm:t>
    </dgm:pt>
    <dgm:pt modelId="{5342BDD0-56CA-4B2C-AB1E-6D4A6CE3EF44}">
      <dgm:prSet phldrT="[Text]" custT="1"/>
      <dgm:spPr/>
      <dgm:t>
        <a:bodyPr/>
        <a:lstStyle/>
        <a:p>
          <a:r>
            <a:rPr lang="en-SG" sz="1300" dirty="0" smtClean="0"/>
            <a:t>Integration with Global IP Systems</a:t>
          </a:r>
          <a:endParaRPr lang="en-SG" sz="1300" dirty="0"/>
        </a:p>
      </dgm:t>
    </dgm:pt>
    <dgm:pt modelId="{DA1115FF-3A07-44C1-92ED-939FDE456AA2}" type="parTrans" cxnId="{B0F7D489-EDBC-4089-B430-9F6BF6A91C20}">
      <dgm:prSet/>
      <dgm:spPr/>
      <dgm:t>
        <a:bodyPr/>
        <a:lstStyle/>
        <a:p>
          <a:endParaRPr lang="en-SG" sz="1300"/>
        </a:p>
      </dgm:t>
    </dgm:pt>
    <dgm:pt modelId="{5CA34C9B-4A7E-48AE-8B4B-C51BF2D4921B}" type="sibTrans" cxnId="{B0F7D489-EDBC-4089-B430-9F6BF6A91C20}">
      <dgm:prSet/>
      <dgm:spPr/>
      <dgm:t>
        <a:bodyPr/>
        <a:lstStyle/>
        <a:p>
          <a:endParaRPr lang="en-SG" sz="1300"/>
        </a:p>
      </dgm:t>
    </dgm:pt>
    <dgm:pt modelId="{F0D0FC9C-6692-4095-8B91-4FC3931308D1}">
      <dgm:prSet phldrT="[Text]" custT="1"/>
      <dgm:spPr/>
      <dgm:t>
        <a:bodyPr/>
        <a:lstStyle/>
        <a:p>
          <a:r>
            <a:rPr lang="en-SG" sz="1300" dirty="0" smtClean="0"/>
            <a:t>Madrid Module</a:t>
          </a:r>
          <a:endParaRPr lang="en-SG" sz="1300" dirty="0"/>
        </a:p>
      </dgm:t>
    </dgm:pt>
    <dgm:pt modelId="{417BCC67-9A54-4477-BCA9-D79AFF57C8DE}" type="parTrans" cxnId="{6A577E34-31B8-4D9D-96BF-BC37E81685DC}">
      <dgm:prSet/>
      <dgm:spPr/>
      <dgm:t>
        <a:bodyPr/>
        <a:lstStyle/>
        <a:p>
          <a:endParaRPr lang="en-SG" sz="1300"/>
        </a:p>
      </dgm:t>
    </dgm:pt>
    <dgm:pt modelId="{556E2322-27DB-4208-9A1F-398BC758100A}" type="sibTrans" cxnId="{6A577E34-31B8-4D9D-96BF-BC37E81685DC}">
      <dgm:prSet/>
      <dgm:spPr/>
      <dgm:t>
        <a:bodyPr/>
        <a:lstStyle/>
        <a:p>
          <a:endParaRPr lang="en-SG" sz="1300"/>
        </a:p>
      </dgm:t>
    </dgm:pt>
    <dgm:pt modelId="{F121BAB7-D1F8-4620-B73F-EF5EE8065A3B}">
      <dgm:prSet phldrT="[Text]" custT="1"/>
      <dgm:spPr/>
      <dgm:t>
        <a:bodyPr/>
        <a:lstStyle/>
        <a:p>
          <a:r>
            <a:rPr lang="en-SG" sz="1300" dirty="0" smtClean="0"/>
            <a:t>WIPO Scan</a:t>
          </a:r>
          <a:endParaRPr lang="en-SG" sz="1300" dirty="0"/>
        </a:p>
      </dgm:t>
    </dgm:pt>
    <dgm:pt modelId="{65AAA0EE-445A-4E46-9BD8-908A7875EF30}" type="parTrans" cxnId="{466EB500-4E54-4E6A-8B8C-33C04E94593D}">
      <dgm:prSet/>
      <dgm:spPr/>
      <dgm:t>
        <a:bodyPr/>
        <a:lstStyle/>
        <a:p>
          <a:endParaRPr lang="en-SG" sz="1300"/>
        </a:p>
      </dgm:t>
    </dgm:pt>
    <dgm:pt modelId="{92AF340C-CBFD-4EAC-A65F-E766DBC9D6A9}" type="sibTrans" cxnId="{466EB500-4E54-4E6A-8B8C-33C04E94593D}">
      <dgm:prSet/>
      <dgm:spPr/>
      <dgm:t>
        <a:bodyPr/>
        <a:lstStyle/>
        <a:p>
          <a:endParaRPr lang="en-SG" sz="1300"/>
        </a:p>
      </dgm:t>
    </dgm:pt>
    <dgm:pt modelId="{87B46472-E24B-4451-AFA6-F555EE6B1398}">
      <dgm:prSet phldrT="[Text]" custT="1"/>
      <dgm:spPr/>
      <dgm:t>
        <a:bodyPr/>
        <a:lstStyle/>
        <a:p>
          <a:r>
            <a:rPr lang="en-SG" sz="1300" dirty="0" smtClean="0"/>
            <a:t>WIPO EDMS</a:t>
          </a:r>
          <a:endParaRPr lang="en-SG" sz="1300" dirty="0"/>
        </a:p>
      </dgm:t>
    </dgm:pt>
    <dgm:pt modelId="{D4399950-E32C-4676-A28D-7A0EA2ED2203}" type="parTrans" cxnId="{5B51FE17-2E8C-4B7D-8168-C0E84BF8BEC5}">
      <dgm:prSet/>
      <dgm:spPr/>
      <dgm:t>
        <a:bodyPr/>
        <a:lstStyle/>
        <a:p>
          <a:endParaRPr lang="en-SG" sz="1300"/>
        </a:p>
      </dgm:t>
    </dgm:pt>
    <dgm:pt modelId="{D61A60DB-0658-4B76-94FE-C996654BDB08}" type="sibTrans" cxnId="{5B51FE17-2E8C-4B7D-8168-C0E84BF8BEC5}">
      <dgm:prSet/>
      <dgm:spPr/>
      <dgm:t>
        <a:bodyPr/>
        <a:lstStyle/>
        <a:p>
          <a:endParaRPr lang="en-SG" sz="1300"/>
        </a:p>
      </dgm:t>
    </dgm:pt>
    <dgm:pt modelId="{44A6818C-8DCE-4B7D-8748-CEF42C340D3E}">
      <dgm:prSet phldrT="[Text]" custT="1"/>
      <dgm:spPr/>
      <dgm:t>
        <a:bodyPr/>
        <a:lstStyle/>
        <a:p>
          <a:r>
            <a:rPr lang="en-SG" sz="1300" b="1" dirty="0" smtClean="0"/>
            <a:t>PCT Download</a:t>
          </a:r>
          <a:endParaRPr lang="en-SG" sz="1300" b="1" dirty="0"/>
        </a:p>
      </dgm:t>
    </dgm:pt>
    <dgm:pt modelId="{5ED2961A-6E24-4B28-83B9-DB7BCDA9AD73}" type="parTrans" cxnId="{0E42B5AA-35DC-4E34-9D38-35CD01C1FEDD}">
      <dgm:prSet/>
      <dgm:spPr/>
      <dgm:t>
        <a:bodyPr/>
        <a:lstStyle/>
        <a:p>
          <a:endParaRPr lang="en-SG"/>
        </a:p>
      </dgm:t>
    </dgm:pt>
    <dgm:pt modelId="{30836F18-5E44-4959-9319-7A68AA3A4360}" type="sibTrans" cxnId="{0E42B5AA-35DC-4E34-9D38-35CD01C1FEDD}">
      <dgm:prSet/>
      <dgm:spPr/>
      <dgm:t>
        <a:bodyPr/>
        <a:lstStyle/>
        <a:p>
          <a:endParaRPr lang="en-SG"/>
        </a:p>
      </dgm:t>
    </dgm:pt>
    <dgm:pt modelId="{B1DCB5F0-E3D8-4A09-BB38-F9B5F21E9739}" type="pres">
      <dgm:prSet presAssocID="{746D1605-8626-4AAD-A6FC-44B389FC370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3F8D0E90-3827-4194-BD47-C01E50A9FCB3}" type="pres">
      <dgm:prSet presAssocID="{F86C9EF7-5D01-473D-9672-978D75FEFF80}" presName="composite" presStyleCnt="0"/>
      <dgm:spPr/>
    </dgm:pt>
    <dgm:pt modelId="{60DB97B5-94A9-4D5B-852D-D359CA8DB571}" type="pres">
      <dgm:prSet presAssocID="{F86C9EF7-5D01-473D-9672-978D75FEFF80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E9666710-AE06-4451-9432-9B2B7BB2FE47}" type="pres">
      <dgm:prSet presAssocID="{F86C9EF7-5D01-473D-9672-978D75FEFF80}" presName="parSh" presStyleLbl="node1" presStyleIdx="0" presStyleCnt="3"/>
      <dgm:spPr/>
      <dgm:t>
        <a:bodyPr/>
        <a:lstStyle/>
        <a:p>
          <a:endParaRPr lang="en-SG"/>
        </a:p>
      </dgm:t>
    </dgm:pt>
    <dgm:pt modelId="{84303A6E-EBDE-4EFB-8F69-13D57F6EDB28}" type="pres">
      <dgm:prSet presAssocID="{F86C9EF7-5D01-473D-9672-978D75FEFF80}" presName="desTx" presStyleLbl="fgAcc1" presStyleIdx="0" presStyleCnt="3" custScaleY="84893" custLinFactNeighborY="-15591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5004D885-C956-4617-AD05-C3E58C98468F}" type="pres">
      <dgm:prSet presAssocID="{87DD8983-7AD3-4180-820B-7B87C71047DA}" presName="sibTrans" presStyleLbl="sibTrans2D1" presStyleIdx="0" presStyleCnt="2"/>
      <dgm:spPr/>
      <dgm:t>
        <a:bodyPr/>
        <a:lstStyle/>
        <a:p>
          <a:endParaRPr lang="en-SG"/>
        </a:p>
      </dgm:t>
    </dgm:pt>
    <dgm:pt modelId="{1E18903D-1E33-460C-8B47-88A8FEDFF8FE}" type="pres">
      <dgm:prSet presAssocID="{87DD8983-7AD3-4180-820B-7B87C71047DA}" presName="connTx" presStyleLbl="sibTrans2D1" presStyleIdx="0" presStyleCnt="2"/>
      <dgm:spPr/>
      <dgm:t>
        <a:bodyPr/>
        <a:lstStyle/>
        <a:p>
          <a:endParaRPr lang="en-SG"/>
        </a:p>
      </dgm:t>
    </dgm:pt>
    <dgm:pt modelId="{81855F99-4CEC-4D1F-B793-956FEB72157D}" type="pres">
      <dgm:prSet presAssocID="{634413D7-7C4A-4A15-AABF-2762AA2EF242}" presName="composite" presStyleCnt="0"/>
      <dgm:spPr/>
    </dgm:pt>
    <dgm:pt modelId="{E903438C-6016-49A0-A9E2-09D95725500A}" type="pres">
      <dgm:prSet presAssocID="{634413D7-7C4A-4A15-AABF-2762AA2EF242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8DE30ED0-A8F5-4B3C-8F16-16D9E6BDD95B}" type="pres">
      <dgm:prSet presAssocID="{634413D7-7C4A-4A15-AABF-2762AA2EF242}" presName="parSh" presStyleLbl="node1" presStyleIdx="1" presStyleCnt="3"/>
      <dgm:spPr/>
      <dgm:t>
        <a:bodyPr/>
        <a:lstStyle/>
        <a:p>
          <a:endParaRPr lang="en-SG"/>
        </a:p>
      </dgm:t>
    </dgm:pt>
    <dgm:pt modelId="{AA1E491E-AEFE-4B0D-A998-F8E690036399}" type="pres">
      <dgm:prSet presAssocID="{634413D7-7C4A-4A15-AABF-2762AA2EF242}" presName="desTx" presStyleLbl="fgAcc1" presStyleIdx="1" presStyleCnt="3" custScaleY="84893" custLinFactNeighborX="291" custLinFactNeighborY="-15591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833710EC-4AAE-4E38-8B99-D08DB14C41F0}" type="pres">
      <dgm:prSet presAssocID="{741DAC63-7372-498B-B777-2BB0C6DEC3DF}" presName="sibTrans" presStyleLbl="sibTrans2D1" presStyleIdx="1" presStyleCnt="2"/>
      <dgm:spPr/>
      <dgm:t>
        <a:bodyPr/>
        <a:lstStyle/>
        <a:p>
          <a:endParaRPr lang="en-SG"/>
        </a:p>
      </dgm:t>
    </dgm:pt>
    <dgm:pt modelId="{7D4183E0-6E70-4FAB-B71B-8B44CAA7F009}" type="pres">
      <dgm:prSet presAssocID="{741DAC63-7372-498B-B777-2BB0C6DEC3DF}" presName="connTx" presStyleLbl="sibTrans2D1" presStyleIdx="1" presStyleCnt="2"/>
      <dgm:spPr/>
      <dgm:t>
        <a:bodyPr/>
        <a:lstStyle/>
        <a:p>
          <a:endParaRPr lang="en-SG"/>
        </a:p>
      </dgm:t>
    </dgm:pt>
    <dgm:pt modelId="{0DD24128-70F9-4F7B-9BEA-0D88FF6E6841}" type="pres">
      <dgm:prSet presAssocID="{5342BDD0-56CA-4B2C-AB1E-6D4A6CE3EF44}" presName="composite" presStyleCnt="0"/>
      <dgm:spPr/>
    </dgm:pt>
    <dgm:pt modelId="{36C4BB7D-A9E2-43CE-ABC7-DF2C0A943E27}" type="pres">
      <dgm:prSet presAssocID="{5342BDD0-56CA-4B2C-AB1E-6D4A6CE3EF44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A5102617-5346-47D5-8DE6-51A34FB7AE48}" type="pres">
      <dgm:prSet presAssocID="{5342BDD0-56CA-4B2C-AB1E-6D4A6CE3EF44}" presName="parSh" presStyleLbl="node1" presStyleIdx="2" presStyleCnt="3"/>
      <dgm:spPr/>
      <dgm:t>
        <a:bodyPr/>
        <a:lstStyle/>
        <a:p>
          <a:endParaRPr lang="en-SG"/>
        </a:p>
      </dgm:t>
    </dgm:pt>
    <dgm:pt modelId="{E1677C59-AE05-453C-AE0C-19FE78266FE2}" type="pres">
      <dgm:prSet presAssocID="{5342BDD0-56CA-4B2C-AB1E-6D4A6CE3EF44}" presName="desTx" presStyleLbl="fgAcc1" presStyleIdx="2" presStyleCnt="3" custScaleY="84893" custLinFactNeighborY="-15591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5E04CF9E-89DE-4BA3-A3E7-6DDB49335303}" type="presOf" srcId="{F121BAB7-D1F8-4620-B73F-EF5EE8065A3B}" destId="{84303A6E-EBDE-4EFB-8F69-13D57F6EDB28}" srcOrd="0" destOrd="1" presId="urn:microsoft.com/office/officeart/2005/8/layout/process3"/>
    <dgm:cxn modelId="{4D68038F-53E9-40BA-B336-7C4413D14E42}" srcId="{746D1605-8626-4AAD-A6FC-44B389FC3708}" destId="{F86C9EF7-5D01-473D-9672-978D75FEFF80}" srcOrd="0" destOrd="0" parTransId="{25E71D90-421E-40C8-A41A-EEE4C51E9D70}" sibTransId="{87DD8983-7AD3-4180-820B-7B87C71047DA}"/>
    <dgm:cxn modelId="{93E45E1A-A90B-4702-A94A-97FAB0CA1B0E}" type="presOf" srcId="{741DAC63-7372-498B-B777-2BB0C6DEC3DF}" destId="{833710EC-4AAE-4E38-8B99-D08DB14C41F0}" srcOrd="0" destOrd="0" presId="urn:microsoft.com/office/officeart/2005/8/layout/process3"/>
    <dgm:cxn modelId="{F5C1A1B5-2602-49D6-BE73-C2D0A0C0DB59}" type="presOf" srcId="{F0D0FC9C-6692-4095-8B91-4FC3931308D1}" destId="{E1677C59-AE05-453C-AE0C-19FE78266FE2}" srcOrd="0" destOrd="0" presId="urn:microsoft.com/office/officeart/2005/8/layout/process3"/>
    <dgm:cxn modelId="{815C27BB-C222-4D52-A61E-BFA1C42F308F}" srcId="{F86C9EF7-5D01-473D-9672-978D75FEFF80}" destId="{F855572B-6BB1-4C82-96BF-77E3FF3A2A82}" srcOrd="0" destOrd="0" parTransId="{50F0531C-E3CE-47EF-BAC1-EBEE5C7859AB}" sibTransId="{7797D3EE-6C72-4C1B-8F89-4E82F4D0C63A}"/>
    <dgm:cxn modelId="{6751D8FE-AEAE-40F5-B401-2B05EFDF734F}" type="presOf" srcId="{F86C9EF7-5D01-473D-9672-978D75FEFF80}" destId="{E9666710-AE06-4451-9432-9B2B7BB2FE47}" srcOrd="1" destOrd="0" presId="urn:microsoft.com/office/officeart/2005/8/layout/process3"/>
    <dgm:cxn modelId="{26B25082-FE5B-4D67-9D14-D35A28633B0F}" type="presOf" srcId="{634413D7-7C4A-4A15-AABF-2762AA2EF242}" destId="{8DE30ED0-A8F5-4B3C-8F16-16D9E6BDD95B}" srcOrd="1" destOrd="0" presId="urn:microsoft.com/office/officeart/2005/8/layout/process3"/>
    <dgm:cxn modelId="{B0F7D489-EDBC-4089-B430-9F6BF6A91C20}" srcId="{746D1605-8626-4AAD-A6FC-44B389FC3708}" destId="{5342BDD0-56CA-4B2C-AB1E-6D4A6CE3EF44}" srcOrd="2" destOrd="0" parTransId="{DA1115FF-3A07-44C1-92ED-939FDE456AA2}" sibTransId="{5CA34C9B-4A7E-48AE-8B4B-C51BF2D4921B}"/>
    <dgm:cxn modelId="{D6DAABC5-8178-4868-B695-050003048EA2}" type="presOf" srcId="{746D1605-8626-4AAD-A6FC-44B389FC3708}" destId="{B1DCB5F0-E3D8-4A09-BB38-F9B5F21E9739}" srcOrd="0" destOrd="0" presId="urn:microsoft.com/office/officeart/2005/8/layout/process3"/>
    <dgm:cxn modelId="{F961A03F-EEB0-44DD-91F3-B52638697130}" type="presOf" srcId="{5342BDD0-56CA-4B2C-AB1E-6D4A6CE3EF44}" destId="{A5102617-5346-47D5-8DE6-51A34FB7AE48}" srcOrd="1" destOrd="0" presId="urn:microsoft.com/office/officeart/2005/8/layout/process3"/>
    <dgm:cxn modelId="{3F0DF912-8AB3-4E92-8D0B-215098972F6C}" type="presOf" srcId="{7A12F70F-9CED-4919-AA64-92686B9733D1}" destId="{AA1E491E-AEFE-4B0D-A998-F8E690036399}" srcOrd="0" destOrd="0" presId="urn:microsoft.com/office/officeart/2005/8/layout/process3"/>
    <dgm:cxn modelId="{5B51FE17-2E8C-4B7D-8168-C0E84BF8BEC5}" srcId="{F86C9EF7-5D01-473D-9672-978D75FEFF80}" destId="{87B46472-E24B-4451-AFA6-F555EE6B1398}" srcOrd="2" destOrd="0" parTransId="{D4399950-E32C-4676-A28D-7A0EA2ED2203}" sibTransId="{D61A60DB-0658-4B76-94FE-C996654BDB08}"/>
    <dgm:cxn modelId="{F2C82DA2-2756-4DC8-A06F-2FBEEA54F786}" type="presOf" srcId="{F86C9EF7-5D01-473D-9672-978D75FEFF80}" destId="{60DB97B5-94A9-4D5B-852D-D359CA8DB571}" srcOrd="0" destOrd="0" presId="urn:microsoft.com/office/officeart/2005/8/layout/process3"/>
    <dgm:cxn modelId="{5A6F15B2-5C15-43FE-8760-FA1D56E2E0FE}" type="presOf" srcId="{5342BDD0-56CA-4B2C-AB1E-6D4A6CE3EF44}" destId="{36C4BB7D-A9E2-43CE-ABC7-DF2C0A943E27}" srcOrd="0" destOrd="0" presId="urn:microsoft.com/office/officeart/2005/8/layout/process3"/>
    <dgm:cxn modelId="{6A577E34-31B8-4D9D-96BF-BC37E81685DC}" srcId="{5342BDD0-56CA-4B2C-AB1E-6D4A6CE3EF44}" destId="{F0D0FC9C-6692-4095-8B91-4FC3931308D1}" srcOrd="0" destOrd="0" parTransId="{417BCC67-9A54-4477-BCA9-D79AFF57C8DE}" sibTransId="{556E2322-27DB-4208-9A1F-398BC758100A}"/>
    <dgm:cxn modelId="{466EB500-4E54-4E6A-8B8C-33C04E94593D}" srcId="{F86C9EF7-5D01-473D-9672-978D75FEFF80}" destId="{F121BAB7-D1F8-4620-B73F-EF5EE8065A3B}" srcOrd="1" destOrd="0" parTransId="{65AAA0EE-445A-4E46-9BD8-908A7875EF30}" sibTransId="{92AF340C-CBFD-4EAC-A65F-E766DBC9D6A9}"/>
    <dgm:cxn modelId="{633617F9-5E16-49B8-B46B-21644EBE3EB7}" type="presOf" srcId="{87DD8983-7AD3-4180-820B-7B87C71047DA}" destId="{5004D885-C956-4617-AD05-C3E58C98468F}" srcOrd="0" destOrd="0" presId="urn:microsoft.com/office/officeart/2005/8/layout/process3"/>
    <dgm:cxn modelId="{4A319672-7C84-4196-96E8-DA1C830A4EC2}" type="presOf" srcId="{87DD8983-7AD3-4180-820B-7B87C71047DA}" destId="{1E18903D-1E33-460C-8B47-88A8FEDFF8FE}" srcOrd="1" destOrd="0" presId="urn:microsoft.com/office/officeart/2005/8/layout/process3"/>
    <dgm:cxn modelId="{0E42B5AA-35DC-4E34-9D38-35CD01C1FEDD}" srcId="{5342BDD0-56CA-4B2C-AB1E-6D4A6CE3EF44}" destId="{44A6818C-8DCE-4B7D-8748-CEF42C340D3E}" srcOrd="1" destOrd="0" parTransId="{5ED2961A-6E24-4B28-83B9-DB7BCDA9AD73}" sibTransId="{30836F18-5E44-4959-9319-7A68AA3A4360}"/>
    <dgm:cxn modelId="{01F8F0E5-38B5-4E40-A2AB-8F8807CDCE0D}" srcId="{746D1605-8626-4AAD-A6FC-44B389FC3708}" destId="{634413D7-7C4A-4A15-AABF-2762AA2EF242}" srcOrd="1" destOrd="0" parTransId="{C9C0AC98-081B-4FCC-A375-2FF1F77A6559}" sibTransId="{741DAC63-7372-498B-B777-2BB0C6DEC3DF}"/>
    <dgm:cxn modelId="{C9E54AA5-E262-46A0-9F41-588FA6F1FFED}" type="presOf" srcId="{44A6818C-8DCE-4B7D-8748-CEF42C340D3E}" destId="{E1677C59-AE05-453C-AE0C-19FE78266FE2}" srcOrd="0" destOrd="1" presId="urn:microsoft.com/office/officeart/2005/8/layout/process3"/>
    <dgm:cxn modelId="{512B5FE9-6D66-4F2F-8B8F-EBEADC55DFE4}" type="presOf" srcId="{F855572B-6BB1-4C82-96BF-77E3FF3A2A82}" destId="{84303A6E-EBDE-4EFB-8F69-13D57F6EDB28}" srcOrd="0" destOrd="0" presId="urn:microsoft.com/office/officeart/2005/8/layout/process3"/>
    <dgm:cxn modelId="{D3ACA50D-1B09-4435-A90B-1DF6F0CC990A}" type="presOf" srcId="{87B46472-E24B-4451-AFA6-F555EE6B1398}" destId="{84303A6E-EBDE-4EFB-8F69-13D57F6EDB28}" srcOrd="0" destOrd="2" presId="urn:microsoft.com/office/officeart/2005/8/layout/process3"/>
    <dgm:cxn modelId="{CDD46EAF-D52B-42CD-8F32-772D6E7BF456}" type="presOf" srcId="{634413D7-7C4A-4A15-AABF-2762AA2EF242}" destId="{E903438C-6016-49A0-A9E2-09D95725500A}" srcOrd="0" destOrd="0" presId="urn:microsoft.com/office/officeart/2005/8/layout/process3"/>
    <dgm:cxn modelId="{A456FF54-2C34-4CA1-9F0E-555C7900F660}" type="presOf" srcId="{741DAC63-7372-498B-B777-2BB0C6DEC3DF}" destId="{7D4183E0-6E70-4FAB-B71B-8B44CAA7F009}" srcOrd="1" destOrd="0" presId="urn:microsoft.com/office/officeart/2005/8/layout/process3"/>
    <dgm:cxn modelId="{29D17B7E-1920-4309-9645-742AB5834E7C}" srcId="{634413D7-7C4A-4A15-AABF-2762AA2EF242}" destId="{7A12F70F-9CED-4919-AA64-92686B9733D1}" srcOrd="0" destOrd="0" parTransId="{D6DA5208-32CA-4F64-B713-A2B801A1CC4F}" sibTransId="{360E6666-6BB5-4DEC-AF83-9DEC6C0978AE}"/>
    <dgm:cxn modelId="{667BF2FE-02E1-49A4-9BED-D9ECBFD56EFB}" type="presParOf" srcId="{B1DCB5F0-E3D8-4A09-BB38-F9B5F21E9739}" destId="{3F8D0E90-3827-4194-BD47-C01E50A9FCB3}" srcOrd="0" destOrd="0" presId="urn:microsoft.com/office/officeart/2005/8/layout/process3"/>
    <dgm:cxn modelId="{41A1415B-7DAB-4C8E-821D-8081474CB0A8}" type="presParOf" srcId="{3F8D0E90-3827-4194-BD47-C01E50A9FCB3}" destId="{60DB97B5-94A9-4D5B-852D-D359CA8DB571}" srcOrd="0" destOrd="0" presId="urn:microsoft.com/office/officeart/2005/8/layout/process3"/>
    <dgm:cxn modelId="{DC8F7B91-9760-47E2-A583-8E36EBF51927}" type="presParOf" srcId="{3F8D0E90-3827-4194-BD47-C01E50A9FCB3}" destId="{E9666710-AE06-4451-9432-9B2B7BB2FE47}" srcOrd="1" destOrd="0" presId="urn:microsoft.com/office/officeart/2005/8/layout/process3"/>
    <dgm:cxn modelId="{49DCF3D4-EDB1-46AD-AD1B-A8FE18E20BFF}" type="presParOf" srcId="{3F8D0E90-3827-4194-BD47-C01E50A9FCB3}" destId="{84303A6E-EBDE-4EFB-8F69-13D57F6EDB28}" srcOrd="2" destOrd="0" presId="urn:microsoft.com/office/officeart/2005/8/layout/process3"/>
    <dgm:cxn modelId="{F94973F2-5AF2-439F-9AF6-DE694FA6163B}" type="presParOf" srcId="{B1DCB5F0-E3D8-4A09-BB38-F9B5F21E9739}" destId="{5004D885-C956-4617-AD05-C3E58C98468F}" srcOrd="1" destOrd="0" presId="urn:microsoft.com/office/officeart/2005/8/layout/process3"/>
    <dgm:cxn modelId="{3711656A-2D7A-4347-BC95-7D71942239D2}" type="presParOf" srcId="{5004D885-C956-4617-AD05-C3E58C98468F}" destId="{1E18903D-1E33-460C-8B47-88A8FEDFF8FE}" srcOrd="0" destOrd="0" presId="urn:microsoft.com/office/officeart/2005/8/layout/process3"/>
    <dgm:cxn modelId="{BBA22AC0-7526-4E56-BDB1-B4CED29A5712}" type="presParOf" srcId="{B1DCB5F0-E3D8-4A09-BB38-F9B5F21E9739}" destId="{81855F99-4CEC-4D1F-B793-956FEB72157D}" srcOrd="2" destOrd="0" presId="urn:microsoft.com/office/officeart/2005/8/layout/process3"/>
    <dgm:cxn modelId="{B84BFC79-14A6-49CF-8D32-295EFB9B9A09}" type="presParOf" srcId="{81855F99-4CEC-4D1F-B793-956FEB72157D}" destId="{E903438C-6016-49A0-A9E2-09D95725500A}" srcOrd="0" destOrd="0" presId="urn:microsoft.com/office/officeart/2005/8/layout/process3"/>
    <dgm:cxn modelId="{0F5422EF-5F75-436D-92C0-874D870FC8E4}" type="presParOf" srcId="{81855F99-4CEC-4D1F-B793-956FEB72157D}" destId="{8DE30ED0-A8F5-4B3C-8F16-16D9E6BDD95B}" srcOrd="1" destOrd="0" presId="urn:microsoft.com/office/officeart/2005/8/layout/process3"/>
    <dgm:cxn modelId="{3525CC4E-F2DB-4F75-B459-71F9EE4F39D4}" type="presParOf" srcId="{81855F99-4CEC-4D1F-B793-956FEB72157D}" destId="{AA1E491E-AEFE-4B0D-A998-F8E690036399}" srcOrd="2" destOrd="0" presId="urn:microsoft.com/office/officeart/2005/8/layout/process3"/>
    <dgm:cxn modelId="{DED6466A-D312-4C8D-8252-C9891B003C3D}" type="presParOf" srcId="{B1DCB5F0-E3D8-4A09-BB38-F9B5F21E9739}" destId="{833710EC-4AAE-4E38-8B99-D08DB14C41F0}" srcOrd="3" destOrd="0" presId="urn:microsoft.com/office/officeart/2005/8/layout/process3"/>
    <dgm:cxn modelId="{962F6A9F-BB94-43AD-8D2E-E2E7880E6506}" type="presParOf" srcId="{833710EC-4AAE-4E38-8B99-D08DB14C41F0}" destId="{7D4183E0-6E70-4FAB-B71B-8B44CAA7F009}" srcOrd="0" destOrd="0" presId="urn:microsoft.com/office/officeart/2005/8/layout/process3"/>
    <dgm:cxn modelId="{6CD91CA4-68CB-4AE3-BDDC-90B96385457A}" type="presParOf" srcId="{B1DCB5F0-E3D8-4A09-BB38-F9B5F21E9739}" destId="{0DD24128-70F9-4F7B-9BEA-0D88FF6E6841}" srcOrd="4" destOrd="0" presId="urn:microsoft.com/office/officeart/2005/8/layout/process3"/>
    <dgm:cxn modelId="{7032DED4-7B42-4F9F-9078-635ECAE3886C}" type="presParOf" srcId="{0DD24128-70F9-4F7B-9BEA-0D88FF6E6841}" destId="{36C4BB7D-A9E2-43CE-ABC7-DF2C0A943E27}" srcOrd="0" destOrd="0" presId="urn:microsoft.com/office/officeart/2005/8/layout/process3"/>
    <dgm:cxn modelId="{0232CB75-0E73-40C6-ABD9-FC8B206E9B99}" type="presParOf" srcId="{0DD24128-70F9-4F7B-9BEA-0D88FF6E6841}" destId="{A5102617-5346-47D5-8DE6-51A34FB7AE48}" srcOrd="1" destOrd="0" presId="urn:microsoft.com/office/officeart/2005/8/layout/process3"/>
    <dgm:cxn modelId="{C1CC842F-58E4-4D93-A07C-EEBCB4352376}" type="presParOf" srcId="{0DD24128-70F9-4F7B-9BEA-0D88FF6E6841}" destId="{E1677C59-AE05-453C-AE0C-19FE78266FE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E8E476-4EDF-44D7-A414-4D9AB7398448}" type="doc">
      <dgm:prSet loTypeId="urn:microsoft.com/office/officeart/2005/8/layout/default#1" loCatId="list" qsTypeId="urn:microsoft.com/office/officeart/2005/8/quickstyle/3d9" qsCatId="3D" csTypeId="urn:microsoft.com/office/officeart/2005/8/colors/accent2_2" csCatId="accent2" phldr="1"/>
      <dgm:spPr/>
      <dgm:t>
        <a:bodyPr/>
        <a:lstStyle/>
        <a:p>
          <a:endParaRPr lang="en-SG"/>
        </a:p>
      </dgm:t>
    </dgm:pt>
    <dgm:pt modelId="{42DA2658-4762-4684-93DA-85881F04A9BB}">
      <dgm:prSet phldrT="[Text]"/>
      <dgm:spPr/>
      <dgm:t>
        <a:bodyPr/>
        <a:lstStyle/>
        <a:p>
          <a:r>
            <a:rPr lang="en-US" dirty="0" smtClean="0"/>
            <a:t>Trademarks</a:t>
          </a:r>
          <a:endParaRPr lang="en-SG" dirty="0"/>
        </a:p>
      </dgm:t>
    </dgm:pt>
    <dgm:pt modelId="{3F0B086E-A463-4EBA-87BB-A38C3D141BB7}" type="parTrans" cxnId="{5C16B290-0D6E-48A5-896F-43690BC48DE5}">
      <dgm:prSet/>
      <dgm:spPr/>
      <dgm:t>
        <a:bodyPr/>
        <a:lstStyle/>
        <a:p>
          <a:endParaRPr lang="en-SG"/>
        </a:p>
      </dgm:t>
    </dgm:pt>
    <dgm:pt modelId="{498D3E5F-182E-419A-ADF3-5B619087C7A6}" type="sibTrans" cxnId="{5C16B290-0D6E-48A5-896F-43690BC48DE5}">
      <dgm:prSet/>
      <dgm:spPr/>
      <dgm:t>
        <a:bodyPr/>
        <a:lstStyle/>
        <a:p>
          <a:endParaRPr lang="en-SG"/>
        </a:p>
      </dgm:t>
    </dgm:pt>
    <dgm:pt modelId="{CE52E73B-B87E-4E8C-9C8E-0AE394ED8F45}">
      <dgm:prSet phldrT="[Text]"/>
      <dgm:spPr/>
      <dgm:t>
        <a:bodyPr/>
        <a:lstStyle/>
        <a:p>
          <a:r>
            <a:rPr lang="en-US" dirty="0" smtClean="0"/>
            <a:t>Industrial Designs</a:t>
          </a:r>
          <a:endParaRPr lang="en-SG" dirty="0"/>
        </a:p>
      </dgm:t>
    </dgm:pt>
    <dgm:pt modelId="{7C458509-DC37-4424-B58E-7802152919E3}" type="parTrans" cxnId="{1D03AD1C-A9A3-4D2D-8B5C-0AEDE824DFA6}">
      <dgm:prSet/>
      <dgm:spPr/>
      <dgm:t>
        <a:bodyPr/>
        <a:lstStyle/>
        <a:p>
          <a:endParaRPr lang="en-SG"/>
        </a:p>
      </dgm:t>
    </dgm:pt>
    <dgm:pt modelId="{D7D5CD74-DD7D-41E4-B23B-69EF39534429}" type="sibTrans" cxnId="{1D03AD1C-A9A3-4D2D-8B5C-0AEDE824DFA6}">
      <dgm:prSet/>
      <dgm:spPr/>
      <dgm:t>
        <a:bodyPr/>
        <a:lstStyle/>
        <a:p>
          <a:endParaRPr lang="en-SG"/>
        </a:p>
      </dgm:t>
    </dgm:pt>
    <dgm:pt modelId="{FE965126-667C-4073-AFF8-54F00507D167}">
      <dgm:prSet phldrT="[Text]"/>
      <dgm:spPr/>
      <dgm:t>
        <a:bodyPr/>
        <a:lstStyle/>
        <a:p>
          <a:r>
            <a:rPr lang="en-US" dirty="0" smtClean="0"/>
            <a:t>Patents</a:t>
          </a:r>
          <a:endParaRPr lang="en-SG" dirty="0"/>
        </a:p>
      </dgm:t>
    </dgm:pt>
    <dgm:pt modelId="{6492A0D8-A3E1-4010-8388-175D551D631E}" type="parTrans" cxnId="{54EE908D-2D4B-4471-85A9-68FADE52EE4A}">
      <dgm:prSet/>
      <dgm:spPr/>
      <dgm:t>
        <a:bodyPr/>
        <a:lstStyle/>
        <a:p>
          <a:endParaRPr lang="en-SG"/>
        </a:p>
      </dgm:t>
    </dgm:pt>
    <dgm:pt modelId="{51A35EB4-5A3C-44D3-8533-CC8C477EA4E1}" type="sibTrans" cxnId="{54EE908D-2D4B-4471-85A9-68FADE52EE4A}">
      <dgm:prSet/>
      <dgm:spPr/>
      <dgm:t>
        <a:bodyPr/>
        <a:lstStyle/>
        <a:p>
          <a:endParaRPr lang="en-SG"/>
        </a:p>
      </dgm:t>
    </dgm:pt>
    <dgm:pt modelId="{A2898BEE-33F9-43DE-B5B1-B3DFE88E690E}">
      <dgm:prSet phldrT="[Text]"/>
      <dgm:spPr/>
      <dgm:t>
        <a:bodyPr/>
        <a:lstStyle/>
        <a:p>
          <a:r>
            <a:rPr lang="en-US" dirty="0" smtClean="0"/>
            <a:t>Utility Models</a:t>
          </a:r>
          <a:endParaRPr lang="en-SG" dirty="0"/>
        </a:p>
      </dgm:t>
    </dgm:pt>
    <dgm:pt modelId="{5B30B41A-ECCC-4405-8E2F-527D378ED351}" type="parTrans" cxnId="{B5B1F915-F806-4044-966F-E93B094F6ADB}">
      <dgm:prSet/>
      <dgm:spPr/>
      <dgm:t>
        <a:bodyPr/>
        <a:lstStyle/>
        <a:p>
          <a:endParaRPr lang="en-SG"/>
        </a:p>
      </dgm:t>
    </dgm:pt>
    <dgm:pt modelId="{C001D8F6-7B03-450F-8E98-E772F4CFD5D3}" type="sibTrans" cxnId="{B5B1F915-F806-4044-966F-E93B094F6ADB}">
      <dgm:prSet/>
      <dgm:spPr/>
      <dgm:t>
        <a:bodyPr/>
        <a:lstStyle/>
        <a:p>
          <a:endParaRPr lang="en-SG"/>
        </a:p>
      </dgm:t>
    </dgm:pt>
    <dgm:pt modelId="{CB63944B-5E0F-416B-8837-A2ABFA35F8ED}" type="pres">
      <dgm:prSet presAssocID="{20E8E476-4EDF-44D7-A414-4D9AB739844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307F1E17-74BD-41ED-A39D-7588F70ACFD0}" type="pres">
      <dgm:prSet presAssocID="{42DA2658-4762-4684-93DA-85881F04A9B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E8F2409A-3DF8-4F6A-83BC-D8D5DE38B861}" type="pres">
      <dgm:prSet presAssocID="{498D3E5F-182E-419A-ADF3-5B619087C7A6}" presName="sibTrans" presStyleCnt="0"/>
      <dgm:spPr/>
    </dgm:pt>
    <dgm:pt modelId="{A5AC3E55-3DC9-4A69-9C09-496C32C9CAE1}" type="pres">
      <dgm:prSet presAssocID="{CE52E73B-B87E-4E8C-9C8E-0AE394ED8F4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BC46FAAD-8438-48E4-BDCE-2001C0DE9598}" type="pres">
      <dgm:prSet presAssocID="{D7D5CD74-DD7D-41E4-B23B-69EF39534429}" presName="sibTrans" presStyleCnt="0"/>
      <dgm:spPr/>
    </dgm:pt>
    <dgm:pt modelId="{C1753363-80A3-4E77-8026-7E9F80084DD2}" type="pres">
      <dgm:prSet presAssocID="{FE965126-667C-4073-AFF8-54F00507D16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AE597010-2E82-4E1C-AC9F-6ACBA0237F8A}" type="pres">
      <dgm:prSet presAssocID="{51A35EB4-5A3C-44D3-8533-CC8C477EA4E1}" presName="sibTrans" presStyleCnt="0"/>
      <dgm:spPr/>
    </dgm:pt>
    <dgm:pt modelId="{991AF16B-9991-4E0C-BC9E-A161ABC522DD}" type="pres">
      <dgm:prSet presAssocID="{A2898BEE-33F9-43DE-B5B1-B3DFE88E690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5C16B290-0D6E-48A5-896F-43690BC48DE5}" srcId="{20E8E476-4EDF-44D7-A414-4D9AB7398448}" destId="{42DA2658-4762-4684-93DA-85881F04A9BB}" srcOrd="0" destOrd="0" parTransId="{3F0B086E-A463-4EBA-87BB-A38C3D141BB7}" sibTransId="{498D3E5F-182E-419A-ADF3-5B619087C7A6}"/>
    <dgm:cxn modelId="{54EE908D-2D4B-4471-85A9-68FADE52EE4A}" srcId="{20E8E476-4EDF-44D7-A414-4D9AB7398448}" destId="{FE965126-667C-4073-AFF8-54F00507D167}" srcOrd="2" destOrd="0" parTransId="{6492A0D8-A3E1-4010-8388-175D551D631E}" sibTransId="{51A35EB4-5A3C-44D3-8533-CC8C477EA4E1}"/>
    <dgm:cxn modelId="{96315FA7-3154-46D4-B24E-DAACCB2DCF41}" type="presOf" srcId="{20E8E476-4EDF-44D7-A414-4D9AB7398448}" destId="{CB63944B-5E0F-416B-8837-A2ABFA35F8ED}" srcOrd="0" destOrd="0" presId="urn:microsoft.com/office/officeart/2005/8/layout/default#1"/>
    <dgm:cxn modelId="{0D124303-3DDD-4182-85CB-466B70F20099}" type="presOf" srcId="{A2898BEE-33F9-43DE-B5B1-B3DFE88E690E}" destId="{991AF16B-9991-4E0C-BC9E-A161ABC522DD}" srcOrd="0" destOrd="0" presId="urn:microsoft.com/office/officeart/2005/8/layout/default#1"/>
    <dgm:cxn modelId="{72949648-2A80-472D-91B9-7C74C9DF2C2D}" type="presOf" srcId="{CE52E73B-B87E-4E8C-9C8E-0AE394ED8F45}" destId="{A5AC3E55-3DC9-4A69-9C09-496C32C9CAE1}" srcOrd="0" destOrd="0" presId="urn:microsoft.com/office/officeart/2005/8/layout/default#1"/>
    <dgm:cxn modelId="{EC05E032-C5AC-4BAB-B8A0-8B014440CCE4}" type="presOf" srcId="{42DA2658-4762-4684-93DA-85881F04A9BB}" destId="{307F1E17-74BD-41ED-A39D-7588F70ACFD0}" srcOrd="0" destOrd="0" presId="urn:microsoft.com/office/officeart/2005/8/layout/default#1"/>
    <dgm:cxn modelId="{1D03AD1C-A9A3-4D2D-8B5C-0AEDE824DFA6}" srcId="{20E8E476-4EDF-44D7-A414-4D9AB7398448}" destId="{CE52E73B-B87E-4E8C-9C8E-0AE394ED8F45}" srcOrd="1" destOrd="0" parTransId="{7C458509-DC37-4424-B58E-7802152919E3}" sibTransId="{D7D5CD74-DD7D-41E4-B23B-69EF39534429}"/>
    <dgm:cxn modelId="{B5B1F915-F806-4044-966F-E93B094F6ADB}" srcId="{20E8E476-4EDF-44D7-A414-4D9AB7398448}" destId="{A2898BEE-33F9-43DE-B5B1-B3DFE88E690E}" srcOrd="3" destOrd="0" parTransId="{5B30B41A-ECCC-4405-8E2F-527D378ED351}" sibTransId="{C001D8F6-7B03-450F-8E98-E772F4CFD5D3}"/>
    <dgm:cxn modelId="{CB6965C7-59F1-433B-89A0-61A27417E0A4}" type="presOf" srcId="{FE965126-667C-4073-AFF8-54F00507D167}" destId="{C1753363-80A3-4E77-8026-7E9F80084DD2}" srcOrd="0" destOrd="0" presId="urn:microsoft.com/office/officeart/2005/8/layout/default#1"/>
    <dgm:cxn modelId="{AD1FCC5D-D10B-4DC8-AE89-A5DCF1351CEA}" type="presParOf" srcId="{CB63944B-5E0F-416B-8837-A2ABFA35F8ED}" destId="{307F1E17-74BD-41ED-A39D-7588F70ACFD0}" srcOrd="0" destOrd="0" presId="urn:microsoft.com/office/officeart/2005/8/layout/default#1"/>
    <dgm:cxn modelId="{B200212E-53B0-46AE-9D84-8203A7AAB1A6}" type="presParOf" srcId="{CB63944B-5E0F-416B-8837-A2ABFA35F8ED}" destId="{E8F2409A-3DF8-4F6A-83BC-D8D5DE38B861}" srcOrd="1" destOrd="0" presId="urn:microsoft.com/office/officeart/2005/8/layout/default#1"/>
    <dgm:cxn modelId="{3E6FD763-9D90-419E-8F02-E0FB53864112}" type="presParOf" srcId="{CB63944B-5E0F-416B-8837-A2ABFA35F8ED}" destId="{A5AC3E55-3DC9-4A69-9C09-496C32C9CAE1}" srcOrd="2" destOrd="0" presId="urn:microsoft.com/office/officeart/2005/8/layout/default#1"/>
    <dgm:cxn modelId="{5FE4F01C-C383-48EE-BA9E-07B22770DBD3}" type="presParOf" srcId="{CB63944B-5E0F-416B-8837-A2ABFA35F8ED}" destId="{BC46FAAD-8438-48E4-BDCE-2001C0DE9598}" srcOrd="3" destOrd="0" presId="urn:microsoft.com/office/officeart/2005/8/layout/default#1"/>
    <dgm:cxn modelId="{CDE6913F-A091-4F9D-ABE9-87913B3ED72C}" type="presParOf" srcId="{CB63944B-5E0F-416B-8837-A2ABFA35F8ED}" destId="{C1753363-80A3-4E77-8026-7E9F80084DD2}" srcOrd="4" destOrd="0" presId="urn:microsoft.com/office/officeart/2005/8/layout/default#1"/>
    <dgm:cxn modelId="{5EFDEB26-4DEE-476F-8859-F29D471317C8}" type="presParOf" srcId="{CB63944B-5E0F-416B-8837-A2ABFA35F8ED}" destId="{AE597010-2E82-4E1C-AC9F-6ACBA0237F8A}" srcOrd="5" destOrd="0" presId="urn:microsoft.com/office/officeart/2005/8/layout/default#1"/>
    <dgm:cxn modelId="{6836B251-3754-4D35-B92B-526771D3A821}" type="presParOf" srcId="{CB63944B-5E0F-416B-8837-A2ABFA35F8ED}" destId="{991AF16B-9991-4E0C-BC9E-A161ABC522DD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66710-AE06-4451-9432-9B2B7BB2FE47}">
      <dsp:nvSpPr>
        <dsp:cNvPr id="0" name=""/>
        <dsp:cNvSpPr/>
      </dsp:nvSpPr>
      <dsp:spPr>
        <a:xfrm>
          <a:off x="4369" y="1067668"/>
          <a:ext cx="1986657" cy="1191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500" kern="1200" dirty="0" smtClean="0"/>
            <a:t>Filing/Reception</a:t>
          </a:r>
          <a:endParaRPr lang="en-SG" sz="1500" kern="1200" dirty="0"/>
        </a:p>
      </dsp:txBody>
      <dsp:txXfrm>
        <a:off x="4369" y="1067668"/>
        <a:ext cx="1986657" cy="794662"/>
      </dsp:txXfrm>
    </dsp:sp>
    <dsp:sp modelId="{84303A6E-EBDE-4EFB-8F69-13D57F6EDB28}">
      <dsp:nvSpPr>
        <dsp:cNvPr id="0" name=""/>
        <dsp:cNvSpPr/>
      </dsp:nvSpPr>
      <dsp:spPr>
        <a:xfrm>
          <a:off x="411275" y="1862331"/>
          <a:ext cx="1986657" cy="1134000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1500" b="1" kern="1200" dirty="0" smtClean="0"/>
            <a:t>IPAS+ </a:t>
          </a:r>
          <a:r>
            <a:rPr lang="en-SG" sz="1500" b="0" kern="1200" dirty="0" smtClean="0"/>
            <a:t>Reception Module</a:t>
          </a:r>
          <a:endParaRPr lang="en-SG" sz="1500" b="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1500" b="1" kern="1200" dirty="0" smtClean="0"/>
            <a:t>WIPO File </a:t>
          </a:r>
          <a:br>
            <a:rPr lang="en-SG" sz="1500" b="1" kern="1200" dirty="0" smtClean="0"/>
          </a:br>
          <a:r>
            <a:rPr lang="en-SG" sz="1400" b="0" kern="1200" dirty="0" smtClean="0"/>
            <a:t>Online Filing</a:t>
          </a:r>
          <a:endParaRPr lang="en-SG" sz="1400" b="0" kern="1200" dirty="0"/>
        </a:p>
      </dsp:txBody>
      <dsp:txXfrm>
        <a:off x="444489" y="1895545"/>
        <a:ext cx="1920229" cy="1067572"/>
      </dsp:txXfrm>
    </dsp:sp>
    <dsp:sp modelId="{5004D885-C956-4617-AD05-C3E58C98468F}">
      <dsp:nvSpPr>
        <dsp:cNvPr id="0" name=""/>
        <dsp:cNvSpPr/>
      </dsp:nvSpPr>
      <dsp:spPr>
        <a:xfrm>
          <a:off x="2292196" y="1217689"/>
          <a:ext cx="638480" cy="4946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1200" kern="1200"/>
        </a:p>
      </dsp:txBody>
      <dsp:txXfrm>
        <a:off x="2292196" y="1316613"/>
        <a:ext cx="490094" cy="296772"/>
      </dsp:txXfrm>
    </dsp:sp>
    <dsp:sp modelId="{8DE30ED0-A8F5-4B3C-8F16-16D9E6BDD95B}">
      <dsp:nvSpPr>
        <dsp:cNvPr id="0" name=""/>
        <dsp:cNvSpPr/>
      </dsp:nvSpPr>
      <dsp:spPr>
        <a:xfrm>
          <a:off x="3195706" y="1067668"/>
          <a:ext cx="1986657" cy="1191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500" kern="1200" dirty="0" smtClean="0"/>
            <a:t>Administration</a:t>
          </a:r>
          <a:endParaRPr lang="en-SG" sz="1500" kern="1200" dirty="0"/>
        </a:p>
      </dsp:txBody>
      <dsp:txXfrm>
        <a:off x="3195706" y="1067668"/>
        <a:ext cx="1986657" cy="794662"/>
      </dsp:txXfrm>
    </dsp:sp>
    <dsp:sp modelId="{AA1E491E-AEFE-4B0D-A998-F8E690036399}">
      <dsp:nvSpPr>
        <dsp:cNvPr id="0" name=""/>
        <dsp:cNvSpPr/>
      </dsp:nvSpPr>
      <dsp:spPr>
        <a:xfrm>
          <a:off x="3602612" y="1862331"/>
          <a:ext cx="1986657" cy="1134000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1500" b="0" kern="1200" dirty="0" smtClean="0"/>
            <a:t>IPAS Core System</a:t>
          </a:r>
          <a:br>
            <a:rPr lang="en-SG" sz="1500" b="0" kern="1200" dirty="0" smtClean="0"/>
          </a:br>
          <a:endParaRPr lang="en-SG" sz="1500" b="1" kern="1200" dirty="0"/>
        </a:p>
      </dsp:txBody>
      <dsp:txXfrm>
        <a:off x="3635826" y="1895545"/>
        <a:ext cx="1920229" cy="1067572"/>
      </dsp:txXfrm>
    </dsp:sp>
    <dsp:sp modelId="{833710EC-4AAE-4E38-8B99-D08DB14C41F0}">
      <dsp:nvSpPr>
        <dsp:cNvPr id="0" name=""/>
        <dsp:cNvSpPr/>
      </dsp:nvSpPr>
      <dsp:spPr>
        <a:xfrm>
          <a:off x="5483534" y="1217689"/>
          <a:ext cx="638480" cy="4946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1200" kern="1200"/>
        </a:p>
      </dsp:txBody>
      <dsp:txXfrm>
        <a:off x="5483534" y="1316613"/>
        <a:ext cx="490094" cy="296772"/>
      </dsp:txXfrm>
    </dsp:sp>
    <dsp:sp modelId="{A5102617-5346-47D5-8DE6-51A34FB7AE48}">
      <dsp:nvSpPr>
        <dsp:cNvPr id="0" name=""/>
        <dsp:cNvSpPr/>
      </dsp:nvSpPr>
      <dsp:spPr>
        <a:xfrm>
          <a:off x="6387044" y="1067668"/>
          <a:ext cx="1986657" cy="1191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500" kern="1200" dirty="0" smtClean="0"/>
            <a:t>Publication, Information Dissemination</a:t>
          </a:r>
          <a:endParaRPr lang="en-SG" sz="1500" kern="1200" dirty="0"/>
        </a:p>
      </dsp:txBody>
      <dsp:txXfrm>
        <a:off x="6387044" y="1067668"/>
        <a:ext cx="1986657" cy="794662"/>
      </dsp:txXfrm>
    </dsp:sp>
    <dsp:sp modelId="{E1677C59-AE05-453C-AE0C-19FE78266FE2}">
      <dsp:nvSpPr>
        <dsp:cNvPr id="0" name=""/>
        <dsp:cNvSpPr/>
      </dsp:nvSpPr>
      <dsp:spPr>
        <a:xfrm>
          <a:off x="6793950" y="1862331"/>
          <a:ext cx="1986657" cy="1134000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1400" kern="1200" dirty="0" smtClean="0"/>
            <a:t>IPAS Journal Management Module</a:t>
          </a:r>
          <a:br>
            <a:rPr lang="en-SG" sz="1400" kern="1200" dirty="0" smtClean="0"/>
          </a:br>
          <a:endParaRPr lang="en-SG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1400" b="1" kern="1200" dirty="0" smtClean="0"/>
            <a:t>WIPO Publish</a:t>
          </a:r>
          <a:endParaRPr lang="en-SG" sz="1400" kern="1200" dirty="0"/>
        </a:p>
      </dsp:txBody>
      <dsp:txXfrm>
        <a:off x="6827164" y="1895545"/>
        <a:ext cx="1920229" cy="10675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66710-AE06-4451-9432-9B2B7BB2FE47}">
      <dsp:nvSpPr>
        <dsp:cNvPr id="0" name=""/>
        <dsp:cNvSpPr/>
      </dsp:nvSpPr>
      <dsp:spPr>
        <a:xfrm>
          <a:off x="3923" y="5962"/>
          <a:ext cx="1784034" cy="1339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300" kern="1200" dirty="0" smtClean="0"/>
            <a:t>Archive &amp; File Management</a:t>
          </a:r>
          <a:endParaRPr lang="en-SG" sz="1300" kern="1200" dirty="0"/>
        </a:p>
      </dsp:txBody>
      <dsp:txXfrm>
        <a:off x="3923" y="5962"/>
        <a:ext cx="1784034" cy="713613"/>
      </dsp:txXfrm>
    </dsp:sp>
    <dsp:sp modelId="{84303A6E-EBDE-4EFB-8F69-13D57F6EDB28}">
      <dsp:nvSpPr>
        <dsp:cNvPr id="0" name=""/>
        <dsp:cNvSpPr/>
      </dsp:nvSpPr>
      <dsp:spPr>
        <a:xfrm>
          <a:off x="369328" y="576058"/>
          <a:ext cx="1784034" cy="1515849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1300" kern="1200" dirty="0" smtClean="0"/>
            <a:t>IPAS dossier tracking</a:t>
          </a:r>
          <a:endParaRPr lang="en-SG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1300" kern="1200" dirty="0" smtClean="0"/>
            <a:t>WIPO Scan</a:t>
          </a:r>
          <a:endParaRPr lang="en-SG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1300" kern="1200" dirty="0" smtClean="0"/>
            <a:t>WIPO EDMS</a:t>
          </a:r>
          <a:endParaRPr lang="en-SG" sz="1300" kern="1200" dirty="0"/>
        </a:p>
      </dsp:txBody>
      <dsp:txXfrm>
        <a:off x="413726" y="620456"/>
        <a:ext cx="1695238" cy="1427053"/>
      </dsp:txXfrm>
    </dsp:sp>
    <dsp:sp modelId="{5004D885-C956-4617-AD05-C3E58C98468F}">
      <dsp:nvSpPr>
        <dsp:cNvPr id="0" name=""/>
        <dsp:cNvSpPr/>
      </dsp:nvSpPr>
      <dsp:spPr>
        <a:xfrm>
          <a:off x="2058411" y="140683"/>
          <a:ext cx="573360" cy="444172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1300" kern="1200"/>
        </a:p>
      </dsp:txBody>
      <dsp:txXfrm>
        <a:off x="2058411" y="229517"/>
        <a:ext cx="440108" cy="266504"/>
      </dsp:txXfrm>
    </dsp:sp>
    <dsp:sp modelId="{8DE30ED0-A8F5-4B3C-8F16-16D9E6BDD95B}">
      <dsp:nvSpPr>
        <dsp:cNvPr id="0" name=""/>
        <dsp:cNvSpPr/>
      </dsp:nvSpPr>
      <dsp:spPr>
        <a:xfrm>
          <a:off x="2869770" y="5962"/>
          <a:ext cx="1784034" cy="1339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300" kern="1200" dirty="0" smtClean="0"/>
            <a:t>Examination</a:t>
          </a:r>
          <a:endParaRPr lang="en-SG" sz="1300" kern="1200" dirty="0"/>
        </a:p>
      </dsp:txBody>
      <dsp:txXfrm>
        <a:off x="2869770" y="5962"/>
        <a:ext cx="1784034" cy="713613"/>
      </dsp:txXfrm>
    </dsp:sp>
    <dsp:sp modelId="{AA1E491E-AEFE-4B0D-A998-F8E690036399}">
      <dsp:nvSpPr>
        <dsp:cNvPr id="0" name=""/>
        <dsp:cNvSpPr/>
      </dsp:nvSpPr>
      <dsp:spPr>
        <a:xfrm>
          <a:off x="3240366" y="576058"/>
          <a:ext cx="1784034" cy="1515849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1300" kern="1200" dirty="0" smtClean="0"/>
            <a:t>IPAS Support for TM Examination</a:t>
          </a:r>
          <a:endParaRPr lang="en-SG" sz="1300" kern="1200" dirty="0"/>
        </a:p>
      </dsp:txBody>
      <dsp:txXfrm>
        <a:off x="3284764" y="620456"/>
        <a:ext cx="1695238" cy="1427053"/>
      </dsp:txXfrm>
    </dsp:sp>
    <dsp:sp modelId="{833710EC-4AAE-4E38-8B99-D08DB14C41F0}">
      <dsp:nvSpPr>
        <dsp:cNvPr id="0" name=""/>
        <dsp:cNvSpPr/>
      </dsp:nvSpPr>
      <dsp:spPr>
        <a:xfrm>
          <a:off x="4924257" y="140683"/>
          <a:ext cx="573360" cy="444172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1300" kern="1200"/>
        </a:p>
      </dsp:txBody>
      <dsp:txXfrm>
        <a:off x="4924257" y="229517"/>
        <a:ext cx="440108" cy="266504"/>
      </dsp:txXfrm>
    </dsp:sp>
    <dsp:sp modelId="{A5102617-5346-47D5-8DE6-51A34FB7AE48}">
      <dsp:nvSpPr>
        <dsp:cNvPr id="0" name=""/>
        <dsp:cNvSpPr/>
      </dsp:nvSpPr>
      <dsp:spPr>
        <a:xfrm>
          <a:off x="5735617" y="5962"/>
          <a:ext cx="1784034" cy="1339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300" kern="1200" dirty="0" smtClean="0"/>
            <a:t>Integration with Global IP Systems</a:t>
          </a:r>
          <a:endParaRPr lang="en-SG" sz="1300" kern="1200" dirty="0"/>
        </a:p>
      </dsp:txBody>
      <dsp:txXfrm>
        <a:off x="5735617" y="5962"/>
        <a:ext cx="1784034" cy="713613"/>
      </dsp:txXfrm>
    </dsp:sp>
    <dsp:sp modelId="{E1677C59-AE05-453C-AE0C-19FE78266FE2}">
      <dsp:nvSpPr>
        <dsp:cNvPr id="0" name=""/>
        <dsp:cNvSpPr/>
      </dsp:nvSpPr>
      <dsp:spPr>
        <a:xfrm>
          <a:off x="6101022" y="576058"/>
          <a:ext cx="1784034" cy="1515849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1300" kern="1200" dirty="0" smtClean="0"/>
            <a:t>Madrid Module</a:t>
          </a:r>
          <a:endParaRPr lang="en-SG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1300" b="1" kern="1200" dirty="0" smtClean="0"/>
            <a:t>PCT Download</a:t>
          </a:r>
          <a:endParaRPr lang="en-SG" sz="1300" b="1" kern="1200" dirty="0"/>
        </a:p>
      </dsp:txBody>
      <dsp:txXfrm>
        <a:off x="6145420" y="620456"/>
        <a:ext cx="1695238" cy="14270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F1E17-74BD-41ED-A39D-7588F70ACFD0}">
      <dsp:nvSpPr>
        <dsp:cNvPr id="0" name=""/>
        <dsp:cNvSpPr/>
      </dsp:nvSpPr>
      <dsp:spPr>
        <a:xfrm>
          <a:off x="252469" y="836"/>
          <a:ext cx="2171088" cy="13026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  <a:sp3d extrusionH="28000" prstMaterial="matte"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Trademarks</a:t>
          </a:r>
          <a:endParaRPr lang="en-SG" sz="3100" kern="1200" dirty="0"/>
        </a:p>
      </dsp:txBody>
      <dsp:txXfrm>
        <a:off x="252469" y="836"/>
        <a:ext cx="2171088" cy="1302652"/>
      </dsp:txXfrm>
    </dsp:sp>
    <dsp:sp modelId="{A5AC3E55-3DC9-4A69-9C09-496C32C9CAE1}">
      <dsp:nvSpPr>
        <dsp:cNvPr id="0" name=""/>
        <dsp:cNvSpPr/>
      </dsp:nvSpPr>
      <dsp:spPr>
        <a:xfrm>
          <a:off x="2640666" y="836"/>
          <a:ext cx="2171088" cy="13026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  <a:sp3d extrusionH="28000" prstMaterial="matte"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Industrial Designs</a:t>
          </a:r>
          <a:endParaRPr lang="en-SG" sz="3100" kern="1200" dirty="0"/>
        </a:p>
      </dsp:txBody>
      <dsp:txXfrm>
        <a:off x="2640666" y="836"/>
        <a:ext cx="2171088" cy="1302652"/>
      </dsp:txXfrm>
    </dsp:sp>
    <dsp:sp modelId="{C1753363-80A3-4E77-8026-7E9F80084DD2}">
      <dsp:nvSpPr>
        <dsp:cNvPr id="0" name=""/>
        <dsp:cNvSpPr/>
      </dsp:nvSpPr>
      <dsp:spPr>
        <a:xfrm>
          <a:off x="252469" y="1520598"/>
          <a:ext cx="2171088" cy="13026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  <a:sp3d extrusionH="28000" prstMaterial="matte"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Patents</a:t>
          </a:r>
          <a:endParaRPr lang="en-SG" sz="3100" kern="1200" dirty="0"/>
        </a:p>
      </dsp:txBody>
      <dsp:txXfrm>
        <a:off x="252469" y="1520598"/>
        <a:ext cx="2171088" cy="1302652"/>
      </dsp:txXfrm>
    </dsp:sp>
    <dsp:sp modelId="{991AF16B-9991-4E0C-BC9E-A161ABC522DD}">
      <dsp:nvSpPr>
        <dsp:cNvPr id="0" name=""/>
        <dsp:cNvSpPr/>
      </dsp:nvSpPr>
      <dsp:spPr>
        <a:xfrm>
          <a:off x="2640666" y="1520598"/>
          <a:ext cx="2171088" cy="13026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  <a:sp3d extrusionH="28000" prstMaterial="matte"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Utility Models</a:t>
          </a:r>
          <a:endParaRPr lang="en-SG" sz="3100" kern="1200" dirty="0"/>
        </a:p>
      </dsp:txBody>
      <dsp:txXfrm>
        <a:off x="2640666" y="1520598"/>
        <a:ext cx="2171088" cy="1302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fld id="{9D087E65-194B-4722-A95E-2AFB8FA382D2}" type="datetimeFigureOut">
              <a:rPr lang="en-SG"/>
              <a:pPr>
                <a:defRPr/>
              </a:pPr>
              <a:t>01.11.17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fld id="{9AEEA6AB-9550-4EE4-9E2F-4249B92D3FB3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90167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fld id="{A0937F16-5623-4AB5-973E-F3909D8316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9325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SG" smtClean="0">
              <a:ea typeface="ヒラギノ角ゴ Pro W3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C37EE5-DD13-4FE3-88A9-3204F8B60430}" type="slidenum">
              <a:rPr lang="en-US" smtClean="0">
                <a:ea typeface="ヒラギノ角ゴ Pro W3"/>
                <a:cs typeface="ヒラギノ角ゴ Pro W3"/>
              </a:rPr>
              <a:pPr/>
              <a:t>30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133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F4E36-63A8-494B-B95C-362A1B217848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404813"/>
            <a:ext cx="2057400" cy="5483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404813"/>
            <a:ext cx="6019800" cy="5483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B5DE9-3FA3-4177-8DFA-97086C8B5D53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09656-0ABA-4562-8BA2-95F098AAA667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CC135-D0F6-4C95-BBA1-44C1AEA04402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8950" y="1773238"/>
            <a:ext cx="3917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9300" y="1773238"/>
            <a:ext cx="3917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9FE81-BDB8-46F5-88BC-EEA5B307BDB3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BE0FB-6716-4EFE-A90D-F3D6F4496114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26EC5-A3C2-4BBE-BB24-06597FDA2E27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56684-EDF0-44A4-89A9-EA844D80F11B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F8C01-01DF-4077-8FCF-D441C5E5F63B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91EA7-ACD7-4C2A-8BAB-C59DF149314D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8950" y="1773238"/>
            <a:ext cx="79883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fld id="{13C67CBC-8EB1-43D0-890A-9B8A878BB229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04813"/>
            <a:ext cx="82296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Title</a:t>
            </a:r>
            <a:endParaRPr lang="en-US" smtClean="0"/>
          </a:p>
        </p:txBody>
      </p:sp>
      <p:sp>
        <p:nvSpPr>
          <p:cNvPr id="1039" name="Text Box 15"/>
          <p:cNvSpPr txBox="1">
            <a:spLocks noChangeArrowheads="1"/>
          </p:cNvSpPr>
          <p:nvPr userDrawn="1"/>
        </p:nvSpPr>
        <p:spPr bwMode="auto">
          <a:xfrm>
            <a:off x="482600" y="1474788"/>
            <a:ext cx="3368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1600" dirty="0">
              <a:ea typeface="ヒラギノ角ゴ Pro W3" pitchFamily="1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jpeg"/><Relationship Id="rId6" Type="http://schemas.openxmlformats.org/officeDocument/2006/relationships/image" Target="../media/image50.png"/><Relationship Id="rId7" Type="http://schemas.openxmlformats.org/officeDocument/2006/relationships/image" Target="../media/image56.png"/><Relationship Id="rId8" Type="http://schemas.openxmlformats.org/officeDocument/2006/relationships/image" Target="../media/image57.jpeg"/><Relationship Id="rId9" Type="http://schemas.openxmlformats.org/officeDocument/2006/relationships/image" Target="../media/image58.jpeg"/><Relationship Id="rId10" Type="http://schemas.openxmlformats.org/officeDocument/2006/relationships/image" Target="../media/image51.png"/><Relationship Id="rId11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3.wipo.int/confluence/display/wipoimd/IP+Office+Support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6161088" cy="1333500"/>
          </a:xfrm>
        </p:spPr>
        <p:txBody>
          <a:bodyPr/>
          <a:lstStyle/>
          <a:p>
            <a:pPr algn="l" eaLnBrk="1" hangingPunct="1"/>
            <a:r>
              <a:rPr lang="en-US" sz="3000" b="1" dirty="0" smtClean="0">
                <a:solidFill>
                  <a:srgbClr val="00408C"/>
                </a:solidFill>
              </a:rPr>
              <a:t>WIPO IPAS</a:t>
            </a:r>
          </a:p>
          <a:p>
            <a:pPr algn="l" eaLnBrk="1" hangingPunct="1"/>
            <a:endParaRPr lang="en-US" sz="2000" dirty="0" smtClean="0">
              <a:solidFill>
                <a:srgbClr val="00408C"/>
              </a:solidFill>
            </a:endParaRPr>
          </a:p>
          <a:p>
            <a:pPr algn="l" eaLnBrk="1" hangingPunct="1"/>
            <a:endParaRPr lang="en-US" sz="1600" dirty="0" smtClean="0">
              <a:solidFill>
                <a:srgbClr val="00408C"/>
              </a:solidFill>
            </a:endParaRPr>
          </a:p>
          <a:p>
            <a:pPr algn="l" eaLnBrk="1" hangingPunct="1"/>
            <a:r>
              <a:rPr lang="en-US" sz="2000" dirty="0" err="1" smtClean="0">
                <a:solidFill>
                  <a:srgbClr val="00408C"/>
                </a:solidFill>
              </a:rPr>
              <a:t>Juneho</a:t>
            </a:r>
            <a:r>
              <a:rPr lang="en-US" sz="2000" dirty="0" smtClean="0">
                <a:solidFill>
                  <a:srgbClr val="00408C"/>
                </a:solidFill>
              </a:rPr>
              <a:t> Jang</a:t>
            </a:r>
          </a:p>
          <a:p>
            <a:pPr algn="l" eaLnBrk="1" hangingPunct="1"/>
            <a:r>
              <a:rPr lang="en-US" sz="2000" dirty="0" smtClean="0">
                <a:solidFill>
                  <a:srgbClr val="00408C"/>
                </a:solidFill>
              </a:rPr>
              <a:t>Senior Regional Manager</a:t>
            </a:r>
            <a:endParaRPr lang="en-US" sz="2000" dirty="0" smtClean="0">
              <a:solidFill>
                <a:srgbClr val="00408C"/>
              </a:solidFill>
            </a:endParaRPr>
          </a:p>
          <a:p>
            <a:pPr algn="l" eaLnBrk="1" hangingPunct="1"/>
            <a:endParaRPr lang="en-US" sz="3500" dirty="0" smtClean="0">
              <a:solidFill>
                <a:srgbClr val="00408C"/>
              </a:solidFill>
            </a:endParaRPr>
          </a:p>
        </p:txBody>
      </p:sp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SG"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itle 1"/>
          <p:cNvSpPr>
            <a:spLocks noGrp="1"/>
          </p:cNvSpPr>
          <p:nvPr>
            <p:ph type="title"/>
          </p:nvPr>
        </p:nvSpPr>
        <p:spPr>
          <a:xfrm>
            <a:off x="-36513" y="-171450"/>
            <a:ext cx="8229601" cy="941388"/>
          </a:xfrm>
        </p:spPr>
        <p:txBody>
          <a:bodyPr/>
          <a:lstStyle/>
          <a:p>
            <a:pPr eaLnBrk="1" hangingPunct="1"/>
            <a:r>
              <a:rPr lang="en-US" smtClean="0"/>
              <a:t>Trademark Search</a:t>
            </a:r>
            <a:endParaRPr lang="en-SG" smtClean="0"/>
          </a:p>
        </p:txBody>
      </p:sp>
      <p:sp>
        <p:nvSpPr>
          <p:cNvPr id="24582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3EE660A-C3EF-45B4-BEE4-114BD507B00F}" type="slidenum">
              <a:rPr lang="fr-FR" smtClean="0">
                <a:ea typeface="ヒラギノ角ゴ Pro W3"/>
                <a:cs typeface="ヒラギノ角ゴ Pro W3"/>
              </a:rPr>
              <a:pPr/>
              <a:t>10</a:t>
            </a:fld>
            <a:endParaRPr lang="fr-FR" smtClean="0">
              <a:ea typeface="ヒラギノ角ゴ Pro W3"/>
              <a:cs typeface="ヒラギノ角ゴ Pro W3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92696"/>
            <a:ext cx="4478860" cy="288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232" y="3645024"/>
            <a:ext cx="5328592" cy="259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3168352" cy="596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4925" y="-100013"/>
            <a:ext cx="8229600" cy="941388"/>
          </a:xfrm>
        </p:spPr>
        <p:txBody>
          <a:bodyPr/>
          <a:lstStyle/>
          <a:p>
            <a:pPr eaLnBrk="1" hangingPunct="1"/>
            <a:r>
              <a:rPr lang="en-US" smtClean="0"/>
              <a:t>Trademark Module</a:t>
            </a:r>
            <a:endParaRPr lang="en-SG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F9C41BA-4CDE-4170-9ECE-3F3F1C998A68}" type="slidenum">
              <a:rPr lang="fr-FR" smtClean="0">
                <a:ea typeface="ヒラギノ角ゴ Pro W3"/>
                <a:cs typeface="ヒラギノ角ゴ Pro W3"/>
              </a:rPr>
              <a:pPr/>
              <a:t>11</a:t>
            </a:fld>
            <a:endParaRPr lang="fr-FR" smtClean="0">
              <a:ea typeface="ヒラギノ角ゴ Pro W3"/>
              <a:cs typeface="ヒラギノ角ゴ Pro W3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90" y="715094"/>
            <a:ext cx="7956550" cy="581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34925" y="-100013"/>
            <a:ext cx="82296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kern="0" dirty="0">
                <a:solidFill>
                  <a:srgbClr val="00408C"/>
                </a:solidFill>
                <a:latin typeface="+mj-lt"/>
                <a:ea typeface="+mj-ea"/>
                <a:cs typeface="+mj-cs"/>
              </a:rPr>
              <a:t>Trademark Module</a:t>
            </a:r>
            <a:endParaRPr lang="en-SG" sz="3600" kern="0" dirty="0">
              <a:solidFill>
                <a:srgbClr val="00408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ECA906B-FC84-47C7-93A9-C78B4765B1C6}" type="slidenum">
              <a:rPr lang="fr-FR" smtClean="0">
                <a:ea typeface="ヒラギノ角ゴ Pro W3"/>
                <a:cs typeface="ヒラギノ角ゴ Pro W3"/>
              </a:rPr>
              <a:pPr/>
              <a:t>12</a:t>
            </a:fld>
            <a:endParaRPr lang="fr-FR" smtClean="0">
              <a:ea typeface="ヒラギノ角ゴ Pro W3"/>
              <a:cs typeface="ヒラギノ角ゴ Pro W3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6623050" cy="570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6"/>
          <a:stretch/>
        </p:blipFill>
        <p:spPr bwMode="auto">
          <a:xfrm>
            <a:off x="3167752" y="836712"/>
            <a:ext cx="5828784" cy="1263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4925" y="-171450"/>
            <a:ext cx="8229600" cy="941388"/>
          </a:xfrm>
        </p:spPr>
        <p:txBody>
          <a:bodyPr/>
          <a:lstStyle/>
          <a:p>
            <a:pPr eaLnBrk="1" hangingPunct="1"/>
            <a:r>
              <a:rPr lang="en-US" dirty="0" smtClean="0"/>
              <a:t>Patent Module</a:t>
            </a:r>
            <a:endParaRPr lang="en-SG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93A1304-3205-4F7D-82E9-02A9B926438C}" type="slidenum">
              <a:rPr lang="fr-FR" smtClean="0">
                <a:ea typeface="ヒラギノ角ゴ Pro W3"/>
                <a:cs typeface="ヒラギノ角ゴ Pro W3"/>
              </a:rPr>
              <a:pPr/>
              <a:t>13</a:t>
            </a:fld>
            <a:endParaRPr lang="fr-FR" smtClean="0">
              <a:ea typeface="ヒラギノ角ゴ Pro W3"/>
              <a:cs typeface="ヒラギノ角ゴ Pro W3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620688"/>
            <a:ext cx="7969250" cy="5949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4925" y="-171450"/>
            <a:ext cx="8229600" cy="941388"/>
          </a:xfrm>
        </p:spPr>
        <p:txBody>
          <a:bodyPr/>
          <a:lstStyle/>
          <a:p>
            <a:pPr eaLnBrk="1" hangingPunct="1"/>
            <a:r>
              <a:rPr lang="en-US" dirty="0" smtClean="0"/>
              <a:t>Patent Module</a:t>
            </a:r>
            <a:endParaRPr lang="en-SG" dirty="0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FBE122F-8FB5-4C23-B16F-98C632022A6A}" type="slidenum">
              <a:rPr lang="fr-FR" smtClean="0">
                <a:ea typeface="ヒラギノ角ゴ Pro W3"/>
                <a:cs typeface="ヒラギノ角ゴ Pro W3"/>
              </a:rPr>
              <a:pPr/>
              <a:t>14</a:t>
            </a:fld>
            <a:endParaRPr lang="fr-FR" smtClean="0">
              <a:ea typeface="ヒラギノ角ゴ Pro W3"/>
              <a:cs typeface="ヒラギノ角ゴ Pro W3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7731"/>
            <a:ext cx="6673850" cy="5505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14"/>
          <a:stretch/>
        </p:blipFill>
        <p:spPr bwMode="auto">
          <a:xfrm>
            <a:off x="4445456" y="3212976"/>
            <a:ext cx="4493384" cy="125095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09656-0ABA-4562-8BA2-95F098AAA667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050925"/>
            <a:ext cx="7943850" cy="4756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925" y="39340"/>
            <a:ext cx="8229600" cy="941388"/>
          </a:xfrm>
        </p:spPr>
        <p:txBody>
          <a:bodyPr/>
          <a:lstStyle/>
          <a:p>
            <a:pPr eaLnBrk="1" hangingPunct="1"/>
            <a:r>
              <a:rPr lang="en-US" dirty="0" smtClean="0"/>
              <a:t>Industrial Design Module</a:t>
            </a:r>
            <a:endParaRPr lang="en-SG" dirty="0" smtClean="0"/>
          </a:p>
        </p:txBody>
      </p:sp>
    </p:spTree>
    <p:extLst>
      <p:ext uri="{BB962C8B-B14F-4D97-AF65-F5344CB8AC3E}">
        <p14:creationId xmlns:p14="http://schemas.microsoft.com/office/powerpoint/2010/main" val="2426908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09656-0ABA-4562-8BA2-95F098AAA667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28968"/>
            <a:ext cx="4756150" cy="5822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925" y="39340"/>
            <a:ext cx="8229600" cy="941388"/>
          </a:xfrm>
        </p:spPr>
        <p:txBody>
          <a:bodyPr/>
          <a:lstStyle/>
          <a:p>
            <a:pPr eaLnBrk="1" hangingPunct="1"/>
            <a:r>
              <a:rPr lang="en-US" dirty="0" smtClean="0"/>
              <a:t>Industrial Design Module</a:t>
            </a:r>
            <a:endParaRPr lang="en-SG" dirty="0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74"/>
          <a:stretch/>
        </p:blipFill>
        <p:spPr bwMode="auto">
          <a:xfrm>
            <a:off x="3563888" y="828967"/>
            <a:ext cx="5376610" cy="237685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976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07950" y="-26988"/>
            <a:ext cx="8229600" cy="941388"/>
          </a:xfrm>
        </p:spPr>
        <p:txBody>
          <a:bodyPr/>
          <a:lstStyle/>
          <a:p>
            <a:pPr eaLnBrk="1" hangingPunct="1"/>
            <a:r>
              <a:rPr lang="en-US" dirty="0" smtClean="0"/>
              <a:t>Number of Applications by Statuses</a:t>
            </a:r>
            <a:endParaRPr lang="en-SG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917F427-AAAD-429E-AEE9-5271D260F6A7}" type="slidenum">
              <a:rPr lang="fr-FR" smtClean="0">
                <a:ea typeface="ヒラギノ角ゴ Pro W3"/>
                <a:cs typeface="ヒラギノ角ゴ Pro W3"/>
              </a:rPr>
              <a:pPr/>
              <a:t>17</a:t>
            </a:fld>
            <a:endParaRPr lang="fr-FR" smtClean="0">
              <a:ea typeface="ヒラギノ角ゴ Pro W3"/>
              <a:cs typeface="ヒラギノ角ゴ Pro W3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7537450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66"/>
          <a:stretch/>
        </p:blipFill>
        <p:spPr bwMode="auto">
          <a:xfrm>
            <a:off x="217984" y="4310162"/>
            <a:ext cx="7943850" cy="235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107950" y="-33338"/>
            <a:ext cx="8229600" cy="941388"/>
          </a:xfrm>
        </p:spPr>
        <p:txBody>
          <a:bodyPr/>
          <a:lstStyle/>
          <a:p>
            <a:pPr eaLnBrk="1" hangingPunct="1"/>
            <a:r>
              <a:rPr lang="en-US" dirty="0" smtClean="0"/>
              <a:t>Recording Office Action</a:t>
            </a:r>
            <a:endParaRPr lang="en-SG" dirty="0" smtClean="0"/>
          </a:p>
        </p:txBody>
      </p:sp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447925"/>
            <a:ext cx="73914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692150"/>
            <a:ext cx="45529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475" y="1557338"/>
            <a:ext cx="8991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4303713"/>
            <a:ext cx="8991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Oval 14"/>
          <p:cNvSpPr>
            <a:spLocks noChangeArrowheads="1"/>
          </p:cNvSpPr>
          <p:nvPr/>
        </p:nvSpPr>
        <p:spPr bwMode="auto">
          <a:xfrm>
            <a:off x="34925" y="4365625"/>
            <a:ext cx="288925" cy="28733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SG">
                <a:cs typeface="ヒラギノ角ゴ Pro W3"/>
              </a:rPr>
              <a:t>1</a:t>
            </a:r>
          </a:p>
        </p:txBody>
      </p:sp>
      <p:sp>
        <p:nvSpPr>
          <p:cNvPr id="30727" name="Oval 15"/>
          <p:cNvSpPr>
            <a:spLocks noChangeArrowheads="1"/>
          </p:cNvSpPr>
          <p:nvPr/>
        </p:nvSpPr>
        <p:spPr bwMode="auto">
          <a:xfrm>
            <a:off x="4140200" y="2852738"/>
            <a:ext cx="287338" cy="2889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SG">
                <a:cs typeface="ヒラギノ角ゴ Pro W3"/>
              </a:rPr>
              <a:t>1</a:t>
            </a:r>
          </a:p>
        </p:txBody>
      </p:sp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5095875"/>
            <a:ext cx="8991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Oval 17"/>
          <p:cNvSpPr>
            <a:spLocks noChangeArrowheads="1"/>
          </p:cNvSpPr>
          <p:nvPr/>
        </p:nvSpPr>
        <p:spPr bwMode="auto">
          <a:xfrm>
            <a:off x="34925" y="5157788"/>
            <a:ext cx="288925" cy="2873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SG">
                <a:cs typeface="ヒラギノ角ゴ Pro W3"/>
              </a:rPr>
              <a:t>2</a:t>
            </a:r>
          </a:p>
        </p:txBody>
      </p:sp>
      <p:pic>
        <p:nvPicPr>
          <p:cNvPr id="30730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" y="5810250"/>
            <a:ext cx="8991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1" name="Oval 19"/>
          <p:cNvSpPr>
            <a:spLocks noChangeArrowheads="1"/>
          </p:cNvSpPr>
          <p:nvPr/>
        </p:nvSpPr>
        <p:spPr bwMode="auto">
          <a:xfrm>
            <a:off x="34925" y="5876925"/>
            <a:ext cx="288925" cy="2889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SG">
                <a:cs typeface="ヒラギノ角ゴ Pro W3"/>
              </a:rPr>
              <a:t>3</a:t>
            </a:r>
          </a:p>
        </p:txBody>
      </p:sp>
      <p:sp>
        <p:nvSpPr>
          <p:cNvPr id="30732" name="Oval 20"/>
          <p:cNvSpPr>
            <a:spLocks noChangeArrowheads="1"/>
          </p:cNvSpPr>
          <p:nvPr/>
        </p:nvSpPr>
        <p:spPr bwMode="auto">
          <a:xfrm>
            <a:off x="3779838" y="3141663"/>
            <a:ext cx="287337" cy="2873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SG">
                <a:cs typeface="ヒラギノ角ゴ Pro W3"/>
              </a:rPr>
              <a:t>2</a:t>
            </a:r>
          </a:p>
        </p:txBody>
      </p:sp>
      <p:sp>
        <p:nvSpPr>
          <p:cNvPr id="30733" name="Oval 21"/>
          <p:cNvSpPr>
            <a:spLocks noChangeArrowheads="1"/>
          </p:cNvSpPr>
          <p:nvPr/>
        </p:nvSpPr>
        <p:spPr bwMode="auto">
          <a:xfrm>
            <a:off x="2484438" y="3429000"/>
            <a:ext cx="287337" cy="28733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SG">
                <a:cs typeface="ヒラギノ角ゴ Pro W3"/>
              </a:rPr>
              <a:t>3</a:t>
            </a:r>
          </a:p>
        </p:txBody>
      </p:sp>
      <p:sp>
        <p:nvSpPr>
          <p:cNvPr id="30734" name="Slide Number Placeholder 1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BA26053-9294-435F-A5F4-27EFF82BB325}" type="slidenum">
              <a:rPr lang="fr-FR" smtClean="0">
                <a:ea typeface="ヒラギノ角ゴ Pro W3"/>
                <a:cs typeface="ヒラギノ角ゴ Pro W3"/>
              </a:rPr>
              <a:pPr/>
              <a:t>18</a:t>
            </a:fld>
            <a:endParaRPr lang="fr-FR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09656-0ABA-4562-8BA2-95F098AAA667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43"/>
          <a:stretch/>
        </p:blipFill>
        <p:spPr bwMode="auto">
          <a:xfrm>
            <a:off x="179512" y="798084"/>
            <a:ext cx="3816424" cy="2486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39"/>
          <a:stretch/>
        </p:blipFill>
        <p:spPr bwMode="auto">
          <a:xfrm>
            <a:off x="179512" y="3861048"/>
            <a:ext cx="5544616" cy="27909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7950" y="-33338"/>
            <a:ext cx="8229600" cy="941388"/>
          </a:xfrm>
        </p:spPr>
        <p:txBody>
          <a:bodyPr/>
          <a:lstStyle/>
          <a:p>
            <a:pPr eaLnBrk="1" hangingPunct="1"/>
            <a:r>
              <a:rPr lang="en-US" dirty="0" smtClean="0"/>
              <a:t>Recording Office Action</a:t>
            </a:r>
            <a:endParaRPr lang="en-SG" dirty="0" smtClean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798084"/>
            <a:ext cx="4891907" cy="29773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450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ounded Rectangle 12"/>
          <p:cNvSpPr>
            <a:spLocks noChangeArrowheads="1"/>
          </p:cNvSpPr>
          <p:nvPr/>
        </p:nvSpPr>
        <p:spPr bwMode="auto">
          <a:xfrm>
            <a:off x="2987675" y="1125538"/>
            <a:ext cx="2879725" cy="33829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SG">
              <a:cs typeface="ヒラギノ角ゴ Pro W3"/>
            </a:endParaRPr>
          </a:p>
        </p:txBody>
      </p:sp>
      <p:sp>
        <p:nvSpPr>
          <p:cNvPr id="71682" name="Rounded Rectangle 11"/>
          <p:cNvSpPr>
            <a:spLocks noChangeArrowheads="1"/>
          </p:cNvSpPr>
          <p:nvPr/>
        </p:nvSpPr>
        <p:spPr bwMode="auto">
          <a:xfrm>
            <a:off x="395288" y="3860800"/>
            <a:ext cx="8424862" cy="2663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SG">
              <a:cs typeface="ヒラギノ角ゴ Pro W3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46781634"/>
              </p:ext>
            </p:extLst>
          </p:nvPr>
        </p:nvGraphicFramePr>
        <p:xfrm>
          <a:off x="171574" y="483022"/>
          <a:ext cx="878497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07364644"/>
              </p:ext>
            </p:extLst>
          </p:nvPr>
        </p:nvGraphicFramePr>
        <p:xfrm>
          <a:off x="672456" y="4177655"/>
          <a:ext cx="7888980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1685" name="Slide Number Placeholder 6"/>
          <p:cNvSpPr txBox="1">
            <a:spLocks noGrp="1"/>
          </p:cNvSpPr>
          <p:nvPr/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7A822916-30B2-43EA-8B1F-CB8D7352F1F0}" type="slidenum">
              <a:rPr lang="fr-FR" sz="1400">
                <a:cs typeface="ヒラギノ角ゴ Pro W3"/>
              </a:rPr>
              <a:pPr algn="r" eaLnBrk="0" hangingPunct="0"/>
              <a:t>2</a:t>
            </a:fld>
            <a:endParaRPr lang="fr-FR" sz="1400">
              <a:cs typeface="ヒラギノ角ゴ Pro W3"/>
            </a:endParaRPr>
          </a:p>
        </p:txBody>
      </p:sp>
      <p:sp>
        <p:nvSpPr>
          <p:cNvPr id="71686" name="Title 1"/>
          <p:cNvSpPr txBox="1">
            <a:spLocks/>
          </p:cNvSpPr>
          <p:nvPr/>
        </p:nvSpPr>
        <p:spPr bwMode="auto">
          <a:xfrm>
            <a:off x="158750" y="184150"/>
            <a:ext cx="82296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dirty="0">
                <a:solidFill>
                  <a:srgbClr val="00408C"/>
                </a:solidFill>
                <a:latin typeface="Calibri" pitchFamily="34" charset="0"/>
                <a:cs typeface="ヒラギノ角ゴ Pro W3"/>
              </a:rPr>
              <a:t>WIPO </a:t>
            </a:r>
            <a:r>
              <a:rPr lang="en-US" sz="3600" dirty="0" smtClean="0">
                <a:solidFill>
                  <a:srgbClr val="00408C"/>
                </a:solidFill>
                <a:latin typeface="Calibri" pitchFamily="34" charset="0"/>
                <a:cs typeface="ヒラギノ角ゴ Pro W3"/>
              </a:rPr>
              <a:t>Systems</a:t>
            </a:r>
            <a:endParaRPr lang="en-SG" sz="3600" dirty="0">
              <a:solidFill>
                <a:srgbClr val="00408C"/>
              </a:solidFill>
              <a:latin typeface="Calibri" pitchFamily="34" charset="0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750857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34925" y="-100013"/>
            <a:ext cx="8229600" cy="941388"/>
          </a:xfrm>
        </p:spPr>
        <p:txBody>
          <a:bodyPr/>
          <a:lstStyle/>
          <a:p>
            <a:pPr eaLnBrk="1" hangingPunct="1"/>
            <a:r>
              <a:rPr lang="en-US" dirty="0" smtClean="0"/>
              <a:t> Process History</a:t>
            </a:r>
            <a:endParaRPr lang="en-SG" dirty="0" smtClean="0"/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A8308D6-B4E6-411E-959E-C04C55FB4899}" type="slidenum">
              <a:rPr lang="fr-FR" smtClean="0">
                <a:ea typeface="ヒラギノ角ゴ Pro W3"/>
                <a:cs typeface="ヒラギノ角ゴ Pro W3"/>
              </a:rPr>
              <a:pPr/>
              <a:t>20</a:t>
            </a:fld>
            <a:endParaRPr lang="fr-FR" smtClean="0">
              <a:ea typeface="ヒラギノ角ゴ Pro W3"/>
              <a:cs typeface="ヒラギノ角ゴ Pro W3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522419" cy="453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107950" y="-33338"/>
            <a:ext cx="8229600" cy="941388"/>
          </a:xfrm>
        </p:spPr>
        <p:txBody>
          <a:bodyPr/>
          <a:lstStyle/>
          <a:p>
            <a:pPr eaLnBrk="1" hangingPunct="1"/>
            <a:r>
              <a:rPr lang="en-US" dirty="0" smtClean="0"/>
              <a:t>Recording Office Action</a:t>
            </a:r>
            <a:endParaRPr lang="en-SG" dirty="0" smtClean="0"/>
          </a:p>
        </p:txBody>
      </p:sp>
      <p:pic>
        <p:nvPicPr>
          <p:cNvPr id="3277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675" y="4868863"/>
            <a:ext cx="7243763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7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3675" y="2579688"/>
            <a:ext cx="7445375" cy="2144712"/>
          </a:xfrm>
          <a:ln>
            <a:solidFill>
              <a:schemeClr val="tx1"/>
            </a:solidFill>
          </a:ln>
        </p:spPr>
      </p:pic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908050"/>
            <a:ext cx="7359650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73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2F2395F-77CB-4605-A26C-F5E49AF8475B}" type="slidenum">
              <a:rPr lang="fr-FR" smtClean="0">
                <a:ea typeface="ヒラギノ角ゴ Pro W3"/>
                <a:cs typeface="ヒラギノ角ゴ Pro W3"/>
              </a:rPr>
              <a:pPr/>
              <a:t>21</a:t>
            </a:fld>
            <a:endParaRPr lang="fr-FR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07950" y="-100013"/>
            <a:ext cx="8229600" cy="941388"/>
          </a:xfrm>
        </p:spPr>
        <p:txBody>
          <a:bodyPr/>
          <a:lstStyle/>
          <a:p>
            <a:pPr eaLnBrk="1" hangingPunct="1"/>
            <a:r>
              <a:rPr lang="en-US" smtClean="0"/>
              <a:t>Office Documents</a:t>
            </a:r>
            <a:endParaRPr lang="en-SG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E4C07CE-6618-480E-B87B-5AD15032B69E}" type="slidenum">
              <a:rPr lang="fr-FR" smtClean="0">
                <a:ea typeface="ヒラギノ角ゴ Pro W3"/>
                <a:cs typeface="ヒラギノ角ゴ Pro W3"/>
              </a:rPr>
              <a:pPr/>
              <a:t>22</a:t>
            </a:fld>
            <a:endParaRPr lang="fr-FR" smtClean="0">
              <a:ea typeface="ヒラギノ角ゴ Pro W3"/>
              <a:cs typeface="ヒラギノ角ゴ Pro W3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92150"/>
            <a:ext cx="4622501" cy="6049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379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908720"/>
            <a:ext cx="5345155" cy="26648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882384"/>
            <a:ext cx="3686511" cy="36706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Group 19"/>
          <p:cNvGrpSpPr>
            <a:grpSpLocks/>
          </p:cNvGrpSpPr>
          <p:nvPr/>
        </p:nvGrpSpPr>
        <p:grpSpPr bwMode="auto">
          <a:xfrm>
            <a:off x="755650" y="1557338"/>
            <a:ext cx="1295400" cy="1008062"/>
            <a:chOff x="1043608" y="3861048"/>
            <a:chExt cx="1296144" cy="1008112"/>
          </a:xfrm>
        </p:grpSpPr>
        <p:pic>
          <p:nvPicPr>
            <p:cNvPr id="35855" name="Picture 3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5616" y="3861048"/>
              <a:ext cx="648072" cy="6480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35856" name="TextBox 18"/>
            <p:cNvSpPr txBox="1">
              <a:spLocks noChangeArrowheads="1"/>
            </p:cNvSpPr>
            <p:nvPr/>
          </p:nvSpPr>
          <p:spPr bwMode="auto">
            <a:xfrm>
              <a:off x="1043608" y="4499828"/>
              <a:ext cx="12961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900" b="1">
                  <a:cs typeface="ヒラギノ角ゴ Pro W3"/>
                </a:rPr>
                <a:t>Office Document Templates</a:t>
              </a:r>
              <a:endParaRPr lang="en-SG" sz="900" b="1">
                <a:cs typeface="ヒラギノ角ゴ Pro W3"/>
              </a:endParaRPr>
            </a:p>
          </p:txBody>
        </p:sp>
      </p:grpSp>
      <p:pic>
        <p:nvPicPr>
          <p:cNvPr id="35842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2565400"/>
            <a:ext cx="720725" cy="719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5843" name="Flowchart: Document 23"/>
          <p:cNvSpPr>
            <a:spLocks noChangeArrowheads="1"/>
          </p:cNvSpPr>
          <p:nvPr/>
        </p:nvSpPr>
        <p:spPr bwMode="auto">
          <a:xfrm>
            <a:off x="827088" y="2565400"/>
            <a:ext cx="2520950" cy="2159000"/>
          </a:xfrm>
          <a:prstGeom prst="flowChartDocumen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1000" b="1">
                <a:cs typeface="ヒラギノ角ゴ Pro W3"/>
              </a:rPr>
              <a:t>&lt;&lt;Service_Address&gt;&gt;</a:t>
            </a:r>
          </a:p>
          <a:p>
            <a:pPr eaLnBrk="0" hangingPunct="0"/>
            <a:endParaRPr lang="en-US" sz="1000">
              <a:cs typeface="ヒラギノ角ゴ Pro W3"/>
            </a:endParaRPr>
          </a:p>
          <a:p>
            <a:pPr eaLnBrk="0" hangingPunct="0"/>
            <a:r>
              <a:rPr lang="en-US" sz="1000">
                <a:cs typeface="ヒラギノ角ゴ Pro W3"/>
              </a:rPr>
              <a:t>Mark Application No: </a:t>
            </a:r>
            <a:r>
              <a:rPr lang="en-US" sz="1000" b="1">
                <a:cs typeface="ヒラギノ角ゴ Pro W3"/>
              </a:rPr>
              <a:t>&lt;&lt;App_File_Id&gt;&gt;</a:t>
            </a:r>
          </a:p>
          <a:p>
            <a:pPr eaLnBrk="0" hangingPunct="0"/>
            <a:endParaRPr lang="en-US" sz="1000">
              <a:cs typeface="ヒラギノ角ゴ Pro W3"/>
            </a:endParaRPr>
          </a:p>
          <a:p>
            <a:pPr eaLnBrk="0" hangingPunct="0"/>
            <a:r>
              <a:rPr lang="en-US" sz="1000">
                <a:cs typeface="ヒラギノ角ゴ Pro W3"/>
              </a:rPr>
              <a:t>Logo: </a:t>
            </a:r>
            <a:r>
              <a:rPr lang="en-US" sz="1000" b="1">
                <a:cs typeface="ヒラギノ角ゴ Pro W3"/>
              </a:rPr>
              <a:t>&lt;&lt;File_Picture&gt;&gt;</a:t>
            </a:r>
          </a:p>
          <a:p>
            <a:pPr eaLnBrk="0" hangingPunct="0"/>
            <a:endParaRPr lang="en-US" sz="1000" b="1">
              <a:cs typeface="ヒラギノ角ゴ Pro W3"/>
            </a:endParaRPr>
          </a:p>
          <a:p>
            <a:pPr eaLnBrk="0" hangingPunct="0"/>
            <a:r>
              <a:rPr lang="en-US" sz="1000">
                <a:cs typeface="ヒラギノ角ゴ Pro W3"/>
              </a:rPr>
              <a:t>Filing Date: </a:t>
            </a:r>
            <a:r>
              <a:rPr lang="en-US" sz="1000" b="1">
                <a:cs typeface="ヒラギノ角ゴ Pro W3"/>
              </a:rPr>
              <a:t>&lt;&lt;App_Filing_Date&gt;&gt;</a:t>
            </a:r>
          </a:p>
          <a:p>
            <a:pPr eaLnBrk="0" hangingPunct="0"/>
            <a:endParaRPr lang="en-US" sz="1000" b="1">
              <a:cs typeface="ヒラギノ角ゴ Pro W3"/>
            </a:endParaRPr>
          </a:p>
          <a:p>
            <a:pPr eaLnBrk="0" hangingPunct="0"/>
            <a:r>
              <a:rPr lang="en-US" sz="1000">
                <a:cs typeface="ヒラギノ角ゴ Pro W3"/>
              </a:rPr>
              <a:t>Expiry Date: </a:t>
            </a:r>
            <a:r>
              <a:rPr lang="en-US" sz="1000" b="1">
                <a:cs typeface="ヒラギノ角ゴ Pro W3"/>
              </a:rPr>
              <a:t>&lt;&lt;File_Expiry_Date&gt;&gt;</a:t>
            </a:r>
            <a:endParaRPr lang="en-SG" sz="1000" b="1">
              <a:cs typeface="ヒラギノ角ゴ Pro W3"/>
            </a:endParaRPr>
          </a:p>
        </p:txBody>
      </p:sp>
      <p:sp>
        <p:nvSpPr>
          <p:cNvPr id="25" name="Cube 24"/>
          <p:cNvSpPr/>
          <p:nvPr/>
        </p:nvSpPr>
        <p:spPr bwMode="auto">
          <a:xfrm>
            <a:off x="3491881" y="1484784"/>
            <a:ext cx="1368152" cy="700679"/>
          </a:xfrm>
          <a:prstGeom prst="cube">
            <a:avLst>
              <a:gd name="adj" fmla="val 1377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  <a:ea typeface="ヒラギノ角ゴ Pro W3" pitchFamily="1" charset="-128"/>
              </a:rPr>
              <a:t>IPAS</a:t>
            </a:r>
            <a:endParaRPr lang="en-SG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35845" name="Right Arrow 26"/>
          <p:cNvSpPr>
            <a:spLocks noChangeArrowheads="1"/>
          </p:cNvSpPr>
          <p:nvPr/>
        </p:nvSpPr>
        <p:spPr bwMode="auto">
          <a:xfrm>
            <a:off x="1619250" y="1773238"/>
            <a:ext cx="1800225" cy="287337"/>
          </a:xfrm>
          <a:prstGeom prst="rightArrow">
            <a:avLst>
              <a:gd name="adj1" fmla="val 50000"/>
              <a:gd name="adj2" fmla="val 5012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SG">
              <a:cs typeface="ヒラギノ角ゴ Pro W3"/>
            </a:endParaRPr>
          </a:p>
        </p:txBody>
      </p:sp>
      <p:sp>
        <p:nvSpPr>
          <p:cNvPr id="35846" name="Right Arrow 27"/>
          <p:cNvSpPr>
            <a:spLocks noChangeArrowheads="1"/>
          </p:cNvSpPr>
          <p:nvPr/>
        </p:nvSpPr>
        <p:spPr bwMode="auto">
          <a:xfrm>
            <a:off x="4932363" y="1773238"/>
            <a:ext cx="792162" cy="287337"/>
          </a:xfrm>
          <a:prstGeom prst="rightArrow">
            <a:avLst>
              <a:gd name="adj1" fmla="val 50000"/>
              <a:gd name="adj2" fmla="val 5012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SG">
              <a:cs typeface="ヒラギノ角ゴ Pro W3"/>
            </a:endParaRPr>
          </a:p>
        </p:txBody>
      </p:sp>
      <p:grpSp>
        <p:nvGrpSpPr>
          <p:cNvPr id="35847" name="Group 28"/>
          <p:cNvGrpSpPr>
            <a:grpSpLocks/>
          </p:cNvGrpSpPr>
          <p:nvPr/>
        </p:nvGrpSpPr>
        <p:grpSpPr bwMode="auto">
          <a:xfrm>
            <a:off x="5724525" y="1557338"/>
            <a:ext cx="1295400" cy="868362"/>
            <a:chOff x="1043608" y="3861048"/>
            <a:chExt cx="1296144" cy="869612"/>
          </a:xfrm>
        </p:grpSpPr>
        <p:pic>
          <p:nvPicPr>
            <p:cNvPr id="35853" name="Picture 3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5616" y="3861048"/>
              <a:ext cx="648072" cy="6480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35854" name="TextBox 30"/>
            <p:cNvSpPr txBox="1">
              <a:spLocks noChangeArrowheads="1"/>
            </p:cNvSpPr>
            <p:nvPr/>
          </p:nvSpPr>
          <p:spPr bwMode="auto">
            <a:xfrm>
              <a:off x="1043608" y="4499828"/>
              <a:ext cx="1296144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900" b="1">
                  <a:cs typeface="ヒラギノ角ゴ Pro W3"/>
                </a:rPr>
                <a:t>Output Document</a:t>
              </a:r>
              <a:endParaRPr lang="en-SG" sz="900" b="1">
                <a:cs typeface="ヒラギノ角ゴ Pro W3"/>
              </a:endParaRPr>
            </a:p>
          </p:txBody>
        </p:sp>
      </p:grpSp>
      <p:sp>
        <p:nvSpPr>
          <p:cNvPr id="35848" name="Flowchart: Document 31"/>
          <p:cNvSpPr>
            <a:spLocks noChangeArrowheads="1"/>
          </p:cNvSpPr>
          <p:nvPr/>
        </p:nvSpPr>
        <p:spPr bwMode="auto">
          <a:xfrm>
            <a:off x="5795963" y="2565400"/>
            <a:ext cx="2592387" cy="2447925"/>
          </a:xfrm>
          <a:prstGeom prst="flowChartDocumen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1000" b="1">
                <a:cs typeface="ヒラギノ角ゴ Pro W3"/>
              </a:rPr>
              <a:t>ABC Co., Ltd.</a:t>
            </a:r>
          </a:p>
          <a:p>
            <a:pPr eaLnBrk="0" hangingPunct="0"/>
            <a:r>
              <a:rPr lang="en-US" sz="1000" b="1">
                <a:cs typeface="ヒラギノ角ゴ Pro W3"/>
              </a:rPr>
              <a:t>No. 123, Street 45</a:t>
            </a:r>
          </a:p>
          <a:p>
            <a:pPr eaLnBrk="0" hangingPunct="0"/>
            <a:endParaRPr lang="en-US" sz="1000">
              <a:cs typeface="ヒラギノ角ゴ Pro W3"/>
            </a:endParaRPr>
          </a:p>
          <a:p>
            <a:pPr eaLnBrk="0" hangingPunct="0"/>
            <a:r>
              <a:rPr lang="en-US" sz="1000">
                <a:cs typeface="ヒラギノ角ゴ Pro W3"/>
              </a:rPr>
              <a:t>Mark Application No: </a:t>
            </a:r>
            <a:r>
              <a:rPr lang="en-US" sz="1000" b="1">
                <a:cs typeface="ヒラギノ角ゴ Pro W3"/>
              </a:rPr>
              <a:t>KH/T/2012/12345</a:t>
            </a:r>
          </a:p>
          <a:p>
            <a:pPr eaLnBrk="0" hangingPunct="0"/>
            <a:endParaRPr lang="en-US" sz="1000">
              <a:cs typeface="ヒラギノ角ゴ Pro W3"/>
            </a:endParaRPr>
          </a:p>
          <a:p>
            <a:pPr eaLnBrk="0" hangingPunct="0"/>
            <a:r>
              <a:rPr lang="en-US" sz="1000">
                <a:cs typeface="ヒラギノ角ゴ Pro W3"/>
              </a:rPr>
              <a:t>Logo: </a:t>
            </a:r>
            <a:endParaRPr lang="en-US" sz="1000" b="1">
              <a:cs typeface="ヒラギノ角ゴ Pro W3"/>
            </a:endParaRPr>
          </a:p>
          <a:p>
            <a:pPr eaLnBrk="0" hangingPunct="0"/>
            <a:endParaRPr lang="en-US" sz="1000" b="1">
              <a:cs typeface="ヒラギノ角ゴ Pro W3"/>
            </a:endParaRPr>
          </a:p>
          <a:p>
            <a:pPr eaLnBrk="0" hangingPunct="0"/>
            <a:endParaRPr lang="en-US" sz="1000">
              <a:cs typeface="ヒラギノ角ゴ Pro W3"/>
            </a:endParaRPr>
          </a:p>
          <a:p>
            <a:pPr eaLnBrk="0" hangingPunct="0"/>
            <a:endParaRPr lang="en-US" sz="1000">
              <a:cs typeface="ヒラギノ角ゴ Pro W3"/>
            </a:endParaRPr>
          </a:p>
          <a:p>
            <a:pPr eaLnBrk="0" hangingPunct="0"/>
            <a:r>
              <a:rPr lang="en-US" sz="1000">
                <a:cs typeface="ヒラギノ角ゴ Pro W3"/>
              </a:rPr>
              <a:t>Filing Date: </a:t>
            </a:r>
            <a:r>
              <a:rPr lang="en-US" sz="1000" b="1">
                <a:cs typeface="ヒラギノ角ゴ Pro W3"/>
              </a:rPr>
              <a:t>Jan 1, 2010</a:t>
            </a:r>
          </a:p>
          <a:p>
            <a:pPr eaLnBrk="0" hangingPunct="0"/>
            <a:endParaRPr lang="en-US" sz="1000" b="1">
              <a:cs typeface="ヒラギノ角ゴ Pro W3"/>
            </a:endParaRPr>
          </a:p>
          <a:p>
            <a:pPr eaLnBrk="0" hangingPunct="0"/>
            <a:r>
              <a:rPr lang="en-US" sz="1000">
                <a:cs typeface="ヒラギノ角ゴ Pro W3"/>
              </a:rPr>
              <a:t>Expiry Date: </a:t>
            </a:r>
            <a:r>
              <a:rPr lang="en-US" sz="1000" b="1">
                <a:cs typeface="ヒラギノ角ゴ Pro W3"/>
              </a:rPr>
              <a:t>Jan 1, 2020</a:t>
            </a:r>
            <a:endParaRPr lang="en-SG" sz="1000" b="1">
              <a:cs typeface="ヒラギノ角ゴ Pro W3"/>
            </a:endParaRPr>
          </a:p>
        </p:txBody>
      </p:sp>
      <p:pic>
        <p:nvPicPr>
          <p:cNvPr id="3584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3357563"/>
            <a:ext cx="5048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Up Arrow 32"/>
          <p:cNvSpPr>
            <a:spLocks noChangeArrowheads="1"/>
          </p:cNvSpPr>
          <p:nvPr/>
        </p:nvSpPr>
        <p:spPr bwMode="auto">
          <a:xfrm>
            <a:off x="4067175" y="2276475"/>
            <a:ext cx="288925" cy="288925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SG">
              <a:cs typeface="ヒラギノ角ゴ Pro W3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107950" y="-33338"/>
            <a:ext cx="82296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kern="0">
                <a:solidFill>
                  <a:srgbClr val="00408C"/>
                </a:solidFill>
                <a:latin typeface="+mj-lt"/>
                <a:ea typeface="+mj-ea"/>
                <a:cs typeface="+mj-cs"/>
              </a:rPr>
              <a:t>Office Document Templates</a:t>
            </a:r>
            <a:endParaRPr lang="en-SG" sz="3600" kern="0" dirty="0">
              <a:solidFill>
                <a:srgbClr val="00408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852" name="Slide Number Placeholder 1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1A0803A-9E1F-4210-9213-2AA1E25F6983}" type="slidenum">
              <a:rPr lang="fr-FR" smtClean="0">
                <a:ea typeface="ヒラギノ角ゴ Pro W3"/>
                <a:cs typeface="ヒラギノ角ゴ Pro W3"/>
              </a:rPr>
              <a:pPr/>
              <a:t>23</a:t>
            </a:fld>
            <a:endParaRPr lang="fr-FR" smtClean="0">
              <a:ea typeface="ヒラギノ角ゴ Pro W3"/>
              <a:cs typeface="ヒラギノ角ゴ Pro W3"/>
            </a:endParaRPr>
          </a:p>
        </p:txBody>
      </p:sp>
      <p:pic>
        <p:nvPicPr>
          <p:cNvPr id="14340" name="Picture 4" descr="https://www.conformiq.com/wp-content/uploads/2014/12/pdf-icon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536" y="1592662"/>
            <a:ext cx="523240" cy="57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941387"/>
          </a:xfrm>
        </p:spPr>
        <p:txBody>
          <a:bodyPr/>
          <a:lstStyle/>
          <a:p>
            <a:pPr eaLnBrk="1" hangingPunct="1"/>
            <a:r>
              <a:rPr lang="de-CH" dirty="0" smtClean="0"/>
              <a:t>IPAS Workflows</a:t>
            </a:r>
            <a:endParaRPr lang="en-US" dirty="0" smtClean="0"/>
          </a:p>
        </p:txBody>
      </p:sp>
      <p:grpSp>
        <p:nvGrpSpPr>
          <p:cNvPr id="40963" name="Group 11"/>
          <p:cNvGrpSpPr>
            <a:grpSpLocks/>
          </p:cNvGrpSpPr>
          <p:nvPr/>
        </p:nvGrpSpPr>
        <p:grpSpPr bwMode="auto">
          <a:xfrm>
            <a:off x="395536" y="1098550"/>
            <a:ext cx="1655763" cy="1655763"/>
            <a:chOff x="961799" y="1316736"/>
            <a:chExt cx="1645920" cy="1645920"/>
          </a:xfrm>
        </p:grpSpPr>
        <p:sp>
          <p:nvSpPr>
            <p:cNvPr id="12" name=" 3"/>
            <p:cNvSpPr/>
            <p:nvPr/>
          </p:nvSpPr>
          <p:spPr>
            <a:xfrm>
              <a:off x="961799" y="1316736"/>
              <a:ext cx="1645920" cy="1645920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</p:sp>
        <p:sp>
          <p:nvSpPr>
            <p:cNvPr id="15" name=" 4"/>
            <p:cNvSpPr/>
            <p:nvPr/>
          </p:nvSpPr>
          <p:spPr>
            <a:xfrm>
              <a:off x="1376830" y="1733345"/>
              <a:ext cx="815858" cy="8127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b="1" dirty="0"/>
                <a:t>Trademark</a:t>
              </a:r>
            </a:p>
            <a:p>
              <a:pPr algn="ctr" defTabSz="5334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b="1" dirty="0"/>
                <a:t>application</a:t>
              </a:r>
              <a:endParaRPr lang="en-SG" sz="1200" b="1" dirty="0"/>
            </a:p>
          </p:txBody>
        </p:sp>
      </p:grpSp>
      <p:grpSp>
        <p:nvGrpSpPr>
          <p:cNvPr id="40965" name="Group 11"/>
          <p:cNvGrpSpPr>
            <a:grpSpLocks/>
          </p:cNvGrpSpPr>
          <p:nvPr/>
        </p:nvGrpSpPr>
        <p:grpSpPr bwMode="auto">
          <a:xfrm>
            <a:off x="3563888" y="1323753"/>
            <a:ext cx="1655762" cy="1655762"/>
            <a:chOff x="961799" y="1316736"/>
            <a:chExt cx="1645920" cy="1645920"/>
          </a:xfrm>
        </p:grpSpPr>
        <p:sp>
          <p:nvSpPr>
            <p:cNvPr id="21" name=" 3"/>
            <p:cNvSpPr/>
            <p:nvPr/>
          </p:nvSpPr>
          <p:spPr>
            <a:xfrm>
              <a:off x="961799" y="1316736"/>
              <a:ext cx="1645920" cy="1645920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</p:sp>
        <p:sp>
          <p:nvSpPr>
            <p:cNvPr id="22" name=" 4"/>
            <p:cNvSpPr/>
            <p:nvPr/>
          </p:nvSpPr>
          <p:spPr>
            <a:xfrm>
              <a:off x="1376829" y="1733345"/>
              <a:ext cx="815859" cy="8127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b="1" dirty="0"/>
                <a:t>Patent application</a:t>
              </a:r>
              <a:endParaRPr lang="en-SG" sz="1200" b="1" dirty="0"/>
            </a:p>
          </p:txBody>
        </p:sp>
      </p:grpSp>
      <p:grpSp>
        <p:nvGrpSpPr>
          <p:cNvPr id="40966" name="Group 26"/>
          <p:cNvGrpSpPr>
            <a:grpSpLocks/>
          </p:cNvGrpSpPr>
          <p:nvPr/>
        </p:nvGrpSpPr>
        <p:grpSpPr bwMode="auto">
          <a:xfrm rot="2087943">
            <a:off x="1617205" y="1715483"/>
            <a:ext cx="1728788" cy="1727200"/>
            <a:chOff x="5121012" y="794766"/>
            <a:chExt cx="2263140" cy="2263140"/>
          </a:xfrm>
        </p:grpSpPr>
        <p:sp>
          <p:nvSpPr>
            <p:cNvPr id="25" name=" 3"/>
            <p:cNvSpPr/>
            <p:nvPr/>
          </p:nvSpPr>
          <p:spPr>
            <a:xfrm>
              <a:off x="5121012" y="794766"/>
              <a:ext cx="2263140" cy="2263140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 4"/>
            <p:cNvSpPr/>
            <p:nvPr/>
          </p:nvSpPr>
          <p:spPr>
            <a:xfrm>
              <a:off x="5670891" y="1279033"/>
              <a:ext cx="1352895" cy="11627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8001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800" b="1" dirty="0"/>
                <a:t>TM workflow</a:t>
              </a:r>
              <a:endParaRPr lang="en-SG" sz="1200" b="1" dirty="0"/>
            </a:p>
          </p:txBody>
        </p:sp>
      </p:grpSp>
      <p:grpSp>
        <p:nvGrpSpPr>
          <p:cNvPr id="40968" name="Group 31"/>
          <p:cNvGrpSpPr>
            <a:grpSpLocks/>
          </p:cNvGrpSpPr>
          <p:nvPr/>
        </p:nvGrpSpPr>
        <p:grpSpPr bwMode="auto">
          <a:xfrm rot="20445142">
            <a:off x="4751874" y="603508"/>
            <a:ext cx="1728787" cy="1728788"/>
            <a:chOff x="5004048" y="404664"/>
            <a:chExt cx="2263140" cy="2263140"/>
          </a:xfrm>
        </p:grpSpPr>
        <p:sp>
          <p:nvSpPr>
            <p:cNvPr id="33" name=" 3"/>
            <p:cNvSpPr/>
            <p:nvPr/>
          </p:nvSpPr>
          <p:spPr>
            <a:xfrm>
              <a:off x="5004048" y="404664"/>
              <a:ext cx="2263140" cy="2263140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 4"/>
            <p:cNvSpPr/>
            <p:nvPr/>
          </p:nvSpPr>
          <p:spPr>
            <a:xfrm>
              <a:off x="5459169" y="934601"/>
              <a:ext cx="1352897" cy="11637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8001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800" b="1" dirty="0"/>
                <a:t>PA workflow</a:t>
              </a:r>
              <a:endParaRPr lang="en-SG" sz="1200" b="1" dirty="0"/>
            </a:p>
          </p:txBody>
        </p:sp>
      </p:grpSp>
      <p:sp>
        <p:nvSpPr>
          <p:cNvPr id="40969" name="Slide Number Placeholder 2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D8D3013-6957-4A4E-A9E3-9CFFA4C5ED1D}" type="slidenum">
              <a:rPr lang="fr-FR" smtClean="0">
                <a:ea typeface="ヒラギノ角ゴ Pro W3"/>
                <a:cs typeface="ヒラギノ角ゴ Pro W3"/>
              </a:rPr>
              <a:pPr/>
              <a:t>24</a:t>
            </a:fld>
            <a:endParaRPr lang="fr-FR" smtClean="0">
              <a:ea typeface="ヒラギノ角ゴ Pro W3"/>
              <a:cs typeface="ヒラギノ角ゴ Pro W3"/>
            </a:endParaRPr>
          </a:p>
        </p:txBody>
      </p:sp>
      <p:grpSp>
        <p:nvGrpSpPr>
          <p:cNvPr id="24" name="Group 11"/>
          <p:cNvGrpSpPr>
            <a:grpSpLocks/>
          </p:cNvGrpSpPr>
          <p:nvPr/>
        </p:nvGrpSpPr>
        <p:grpSpPr bwMode="auto">
          <a:xfrm>
            <a:off x="61125" y="4437112"/>
            <a:ext cx="1655762" cy="1655762"/>
            <a:chOff x="961799" y="1316736"/>
            <a:chExt cx="1645920" cy="1645920"/>
          </a:xfrm>
        </p:grpSpPr>
        <p:sp>
          <p:nvSpPr>
            <p:cNvPr id="27" name=" 3"/>
            <p:cNvSpPr/>
            <p:nvPr/>
          </p:nvSpPr>
          <p:spPr>
            <a:xfrm>
              <a:off x="961799" y="1316736"/>
              <a:ext cx="1645920" cy="1645920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</p:sp>
        <p:sp>
          <p:nvSpPr>
            <p:cNvPr id="28" name=" 4"/>
            <p:cNvSpPr/>
            <p:nvPr/>
          </p:nvSpPr>
          <p:spPr>
            <a:xfrm>
              <a:off x="1376829" y="1733345"/>
              <a:ext cx="815859" cy="8127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b="1" dirty="0" smtClean="0"/>
                <a:t>Design</a:t>
              </a:r>
            </a:p>
            <a:p>
              <a:pPr algn="ctr" defTabSz="5334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b="1" dirty="0" smtClean="0"/>
                <a:t>application</a:t>
              </a:r>
              <a:endParaRPr lang="en-SG" sz="1200" b="1" dirty="0"/>
            </a:p>
          </p:txBody>
        </p:sp>
      </p:grpSp>
      <p:grpSp>
        <p:nvGrpSpPr>
          <p:cNvPr id="29" name="Group 31"/>
          <p:cNvGrpSpPr>
            <a:grpSpLocks/>
          </p:cNvGrpSpPr>
          <p:nvPr/>
        </p:nvGrpSpPr>
        <p:grpSpPr bwMode="auto">
          <a:xfrm rot="20445142">
            <a:off x="1276898" y="3708355"/>
            <a:ext cx="1728787" cy="1728788"/>
            <a:chOff x="5004048" y="404664"/>
            <a:chExt cx="2263140" cy="2263140"/>
          </a:xfrm>
        </p:grpSpPr>
        <p:sp>
          <p:nvSpPr>
            <p:cNvPr id="32" name=" 3"/>
            <p:cNvSpPr/>
            <p:nvPr/>
          </p:nvSpPr>
          <p:spPr>
            <a:xfrm>
              <a:off x="5004048" y="404664"/>
              <a:ext cx="2263140" cy="2263140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 4"/>
            <p:cNvSpPr/>
            <p:nvPr/>
          </p:nvSpPr>
          <p:spPr>
            <a:xfrm>
              <a:off x="5459169" y="934601"/>
              <a:ext cx="1352897" cy="11637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8001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800" b="1" dirty="0" smtClean="0"/>
                <a:t>Design</a:t>
              </a:r>
            </a:p>
            <a:p>
              <a:pPr algn="ctr" defTabSz="8001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800" b="1" dirty="0" smtClean="0"/>
                <a:t>workflow</a:t>
              </a:r>
              <a:endParaRPr lang="en-SG" sz="1200" b="1" dirty="0"/>
            </a:p>
          </p:txBody>
        </p:sp>
      </p:grpSp>
      <p:grpSp>
        <p:nvGrpSpPr>
          <p:cNvPr id="36" name="Group 24"/>
          <p:cNvGrpSpPr>
            <a:grpSpLocks/>
          </p:cNvGrpSpPr>
          <p:nvPr/>
        </p:nvGrpSpPr>
        <p:grpSpPr bwMode="auto">
          <a:xfrm>
            <a:off x="5503146" y="2710845"/>
            <a:ext cx="1368425" cy="1366837"/>
            <a:chOff x="792779" y="3466203"/>
            <a:chExt cx="1612665" cy="1612665"/>
          </a:xfrm>
        </p:grpSpPr>
        <p:sp>
          <p:nvSpPr>
            <p:cNvPr id="37" name=" 3"/>
            <p:cNvSpPr/>
            <p:nvPr/>
          </p:nvSpPr>
          <p:spPr>
            <a:xfrm rot="20700000">
              <a:off x="792779" y="3466203"/>
              <a:ext cx="1612665" cy="1612665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38" name=" 4"/>
            <p:cNvSpPr/>
            <p:nvPr/>
          </p:nvSpPr>
          <p:spPr>
            <a:xfrm>
              <a:off x="1146367" y="3820202"/>
              <a:ext cx="905487" cy="9046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" tIns="17780" rIns="17780" bIns="17780" spcCol="1270" anchor="ctr"/>
            <a:lstStyle/>
            <a:p>
              <a:pPr algn="ctr" defTabSz="6223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/>
                <a:t>Renewal</a:t>
              </a:r>
              <a:endParaRPr lang="en-SG" sz="1400" b="1" dirty="0"/>
            </a:p>
          </p:txBody>
        </p:sp>
      </p:grpSp>
      <p:grpSp>
        <p:nvGrpSpPr>
          <p:cNvPr id="39" name="Group 34"/>
          <p:cNvGrpSpPr>
            <a:grpSpLocks/>
          </p:cNvGrpSpPr>
          <p:nvPr/>
        </p:nvGrpSpPr>
        <p:grpSpPr bwMode="auto">
          <a:xfrm>
            <a:off x="6656068" y="2494945"/>
            <a:ext cx="1727200" cy="1727200"/>
            <a:chOff x="5004048" y="404664"/>
            <a:chExt cx="2263140" cy="2263140"/>
          </a:xfrm>
        </p:grpSpPr>
        <p:sp>
          <p:nvSpPr>
            <p:cNvPr id="40" name=" 3"/>
            <p:cNvSpPr/>
            <p:nvPr/>
          </p:nvSpPr>
          <p:spPr>
            <a:xfrm>
              <a:off x="5004048" y="404664"/>
              <a:ext cx="2263140" cy="2263140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 4"/>
            <p:cNvSpPr/>
            <p:nvPr/>
          </p:nvSpPr>
          <p:spPr>
            <a:xfrm>
              <a:off x="5459587" y="935087"/>
              <a:ext cx="1352060" cy="1162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8001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800" b="1" dirty="0"/>
                <a:t>UD workflow</a:t>
              </a:r>
              <a:endParaRPr lang="en-SG" sz="1200" b="1" dirty="0"/>
            </a:p>
            <a:p>
              <a:pPr algn="ctr" defTabSz="8001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b="1" dirty="0"/>
                <a:t>For changes</a:t>
              </a:r>
              <a:endParaRPr lang="en-US" sz="1800" b="1" dirty="0"/>
            </a:p>
          </p:txBody>
        </p:sp>
      </p:grpSp>
      <p:grpSp>
        <p:nvGrpSpPr>
          <p:cNvPr id="42" name="Group 24"/>
          <p:cNvGrpSpPr>
            <a:grpSpLocks/>
          </p:cNvGrpSpPr>
          <p:nvPr/>
        </p:nvGrpSpPr>
        <p:grpSpPr bwMode="auto">
          <a:xfrm>
            <a:off x="7519668" y="1486138"/>
            <a:ext cx="1368425" cy="1368425"/>
            <a:chOff x="792779" y="3466203"/>
            <a:chExt cx="1612665" cy="1612665"/>
          </a:xfrm>
        </p:grpSpPr>
        <p:sp>
          <p:nvSpPr>
            <p:cNvPr id="43" name=" 3"/>
            <p:cNvSpPr/>
            <p:nvPr/>
          </p:nvSpPr>
          <p:spPr>
            <a:xfrm rot="20700000">
              <a:off x="792779" y="3466203"/>
              <a:ext cx="1612665" cy="1612665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44" name=" 4"/>
            <p:cNvSpPr/>
            <p:nvPr/>
          </p:nvSpPr>
          <p:spPr>
            <a:xfrm>
              <a:off x="1146367" y="3819793"/>
              <a:ext cx="905487" cy="9054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" tIns="17780" rIns="17780" bIns="17780" spcCol="1270" anchor="ctr"/>
            <a:lstStyle/>
            <a:p>
              <a:pPr algn="ctr" defTabSz="6223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/>
                <a:t>Change of name</a:t>
              </a:r>
              <a:endParaRPr lang="en-SG" sz="1400" b="1" dirty="0"/>
            </a:p>
          </p:txBody>
        </p:sp>
      </p:grpSp>
      <p:grpSp>
        <p:nvGrpSpPr>
          <p:cNvPr id="45" name="Group 24"/>
          <p:cNvGrpSpPr>
            <a:grpSpLocks/>
          </p:cNvGrpSpPr>
          <p:nvPr/>
        </p:nvGrpSpPr>
        <p:grpSpPr bwMode="auto">
          <a:xfrm>
            <a:off x="3442898" y="3734008"/>
            <a:ext cx="1368425" cy="1368425"/>
            <a:chOff x="792779" y="3466203"/>
            <a:chExt cx="1612665" cy="1612665"/>
          </a:xfrm>
        </p:grpSpPr>
        <p:sp>
          <p:nvSpPr>
            <p:cNvPr id="46" name=" 3"/>
            <p:cNvSpPr/>
            <p:nvPr/>
          </p:nvSpPr>
          <p:spPr>
            <a:xfrm rot="20700000">
              <a:off x="792779" y="3466203"/>
              <a:ext cx="1612665" cy="1612665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47" name=" 4"/>
            <p:cNvSpPr/>
            <p:nvPr/>
          </p:nvSpPr>
          <p:spPr>
            <a:xfrm>
              <a:off x="1146367" y="3819793"/>
              <a:ext cx="905487" cy="9054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" tIns="17780" rIns="17780" bIns="17780" spcCol="1270" anchor="ctr"/>
            <a:lstStyle/>
            <a:p>
              <a:pPr algn="ctr" defTabSz="6223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b="1" dirty="0"/>
                <a:t>Priority Document</a:t>
              </a:r>
              <a:endParaRPr lang="en-SG" sz="1200" b="1" dirty="0"/>
            </a:p>
          </p:txBody>
        </p:sp>
      </p:grpSp>
      <p:grpSp>
        <p:nvGrpSpPr>
          <p:cNvPr id="48" name="Group 34"/>
          <p:cNvGrpSpPr>
            <a:grpSpLocks/>
          </p:cNvGrpSpPr>
          <p:nvPr/>
        </p:nvGrpSpPr>
        <p:grpSpPr bwMode="auto">
          <a:xfrm>
            <a:off x="4451755" y="4092783"/>
            <a:ext cx="1727200" cy="1728788"/>
            <a:chOff x="5004048" y="404664"/>
            <a:chExt cx="2263140" cy="2263140"/>
          </a:xfrm>
        </p:grpSpPr>
        <p:sp>
          <p:nvSpPr>
            <p:cNvPr id="49" name=" 3"/>
            <p:cNvSpPr/>
            <p:nvPr/>
          </p:nvSpPr>
          <p:spPr>
            <a:xfrm>
              <a:off x="5004048" y="404664"/>
              <a:ext cx="2263140" cy="2263140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 4"/>
            <p:cNvSpPr/>
            <p:nvPr/>
          </p:nvSpPr>
          <p:spPr>
            <a:xfrm>
              <a:off x="5459587" y="934601"/>
              <a:ext cx="1352060" cy="11637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8001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800" b="1" dirty="0"/>
                <a:t>UD workflow</a:t>
              </a:r>
              <a:endParaRPr lang="en-SG" sz="1200" b="1" dirty="0"/>
            </a:p>
            <a:p>
              <a:pPr algn="ctr" defTabSz="8001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b="1" dirty="0"/>
                <a:t>Simple request</a:t>
              </a:r>
              <a:endParaRPr lang="en-US" sz="1800" b="1" dirty="0"/>
            </a:p>
          </p:txBody>
        </p:sp>
      </p:grpSp>
      <p:grpSp>
        <p:nvGrpSpPr>
          <p:cNvPr id="51" name="Group 24"/>
          <p:cNvGrpSpPr>
            <a:grpSpLocks/>
          </p:cNvGrpSpPr>
          <p:nvPr/>
        </p:nvGrpSpPr>
        <p:grpSpPr bwMode="auto">
          <a:xfrm>
            <a:off x="4235855" y="5461704"/>
            <a:ext cx="1366837" cy="1368425"/>
            <a:chOff x="792779" y="3466203"/>
            <a:chExt cx="1612665" cy="1612665"/>
          </a:xfrm>
        </p:grpSpPr>
        <p:sp>
          <p:nvSpPr>
            <p:cNvPr id="52" name=" 3"/>
            <p:cNvSpPr/>
            <p:nvPr/>
          </p:nvSpPr>
          <p:spPr>
            <a:xfrm rot="20700000">
              <a:off x="792779" y="3466203"/>
              <a:ext cx="1612665" cy="1612665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53" name=" 4"/>
            <p:cNvSpPr/>
            <p:nvPr/>
          </p:nvSpPr>
          <p:spPr>
            <a:xfrm>
              <a:off x="1146778" y="3819791"/>
              <a:ext cx="904667" cy="9054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" tIns="17780" rIns="17780" bIns="17780" spcCol="1270" anchor="ctr"/>
            <a:lstStyle/>
            <a:p>
              <a:pPr algn="ctr" defTabSz="6223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b="1" dirty="0"/>
                <a:t>Certificate duplicate</a:t>
              </a:r>
              <a:endParaRPr lang="en-SG" sz="1200" b="1" dirty="0"/>
            </a:p>
          </p:txBody>
        </p:sp>
      </p:grpSp>
      <p:grpSp>
        <p:nvGrpSpPr>
          <p:cNvPr id="54" name="Group 24"/>
          <p:cNvGrpSpPr>
            <a:grpSpLocks/>
          </p:cNvGrpSpPr>
          <p:nvPr/>
        </p:nvGrpSpPr>
        <p:grpSpPr bwMode="auto">
          <a:xfrm>
            <a:off x="6245674" y="4957177"/>
            <a:ext cx="1368425" cy="1366837"/>
            <a:chOff x="792779" y="3466203"/>
            <a:chExt cx="1612665" cy="1612665"/>
          </a:xfrm>
        </p:grpSpPr>
        <p:sp>
          <p:nvSpPr>
            <p:cNvPr id="55" name=" 3"/>
            <p:cNvSpPr/>
            <p:nvPr/>
          </p:nvSpPr>
          <p:spPr>
            <a:xfrm rot="20700000">
              <a:off x="792779" y="3466203"/>
              <a:ext cx="1612665" cy="1612665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56" name=" 4"/>
            <p:cNvSpPr/>
            <p:nvPr/>
          </p:nvSpPr>
          <p:spPr>
            <a:xfrm>
              <a:off x="1146367" y="3820202"/>
              <a:ext cx="905487" cy="9046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" tIns="17780" rIns="17780" bIns="17780" spcCol="1270" anchor="ctr"/>
            <a:lstStyle/>
            <a:p>
              <a:pPr algn="ctr" defTabSz="6223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b="1" dirty="0" smtClean="0"/>
                <a:t>Office</a:t>
              </a:r>
            </a:p>
            <a:p>
              <a:pPr algn="ctr" defTabSz="6223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b="1" dirty="0" smtClean="0"/>
                <a:t>Documents</a:t>
              </a:r>
              <a:endParaRPr lang="en-SG" sz="1200" b="1" dirty="0"/>
            </a:p>
          </p:txBody>
        </p:sp>
      </p:grpSp>
      <p:grpSp>
        <p:nvGrpSpPr>
          <p:cNvPr id="57" name="Group 34"/>
          <p:cNvGrpSpPr>
            <a:grpSpLocks/>
          </p:cNvGrpSpPr>
          <p:nvPr/>
        </p:nvGrpSpPr>
        <p:grpSpPr bwMode="auto">
          <a:xfrm>
            <a:off x="7398596" y="4741277"/>
            <a:ext cx="1727200" cy="1727200"/>
            <a:chOff x="5004048" y="404664"/>
            <a:chExt cx="2263140" cy="2263140"/>
          </a:xfrm>
        </p:grpSpPr>
        <p:sp>
          <p:nvSpPr>
            <p:cNvPr id="58" name=" 3"/>
            <p:cNvSpPr/>
            <p:nvPr/>
          </p:nvSpPr>
          <p:spPr>
            <a:xfrm>
              <a:off x="5004048" y="404664"/>
              <a:ext cx="2263140" cy="2263140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 4"/>
            <p:cNvSpPr/>
            <p:nvPr/>
          </p:nvSpPr>
          <p:spPr>
            <a:xfrm>
              <a:off x="5459587" y="935087"/>
              <a:ext cx="1352060" cy="1162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8001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800" b="1" dirty="0" smtClean="0"/>
                <a:t>OD</a:t>
              </a:r>
            </a:p>
            <a:p>
              <a:pPr algn="ctr" defTabSz="8001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800" b="1" dirty="0" smtClean="0"/>
                <a:t>workflow</a:t>
              </a:r>
              <a:endParaRPr lang="en-SG" sz="1200" b="1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447088" cy="576262"/>
          </a:xfrm>
        </p:spPr>
        <p:txBody>
          <a:bodyPr/>
          <a:lstStyle/>
          <a:p>
            <a:pPr eaLnBrk="1" hangingPunct="1"/>
            <a:r>
              <a:rPr lang="en-SG" smtClean="0"/>
              <a:t>Trademark Similarities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30FB74B-E090-4486-9BBA-790398DB63AC}" type="slidenum">
              <a:rPr lang="fr-FR" smtClean="0">
                <a:ea typeface="ヒラギノ角ゴ Pro W3"/>
                <a:cs typeface="ヒラギノ角ゴ Pro W3"/>
              </a:rPr>
              <a:pPr/>
              <a:t>25</a:t>
            </a:fld>
            <a:endParaRPr lang="fr-FR" smtClean="0">
              <a:ea typeface="ヒラギノ角ゴ Pro W3"/>
              <a:cs typeface="ヒラギノ角ゴ Pro W3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92175"/>
            <a:ext cx="7131050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447088" cy="576262"/>
          </a:xfrm>
        </p:spPr>
        <p:txBody>
          <a:bodyPr/>
          <a:lstStyle/>
          <a:p>
            <a:pPr eaLnBrk="1" hangingPunct="1"/>
            <a:r>
              <a:rPr lang="en-SG" smtClean="0"/>
              <a:t>Trademark Similarities</a:t>
            </a:r>
          </a:p>
        </p:txBody>
      </p:sp>
      <p:sp>
        <p:nvSpPr>
          <p:cNvPr id="4403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2F31E42-0576-486F-9F3B-A743CD9DCE04}" type="slidenum">
              <a:rPr lang="fr-FR" smtClean="0">
                <a:ea typeface="ヒラギノ角ゴ Pro W3"/>
                <a:cs typeface="ヒラギノ角ゴ Pro W3"/>
              </a:rPr>
              <a:pPr/>
              <a:t>26</a:t>
            </a:fld>
            <a:endParaRPr lang="fr-FR" smtClean="0">
              <a:ea typeface="ヒラギノ角ゴ Pro W3"/>
              <a:cs typeface="ヒラギノ角ゴ Pro W3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667385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50825" y="188913"/>
            <a:ext cx="84470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SG" sz="3600" kern="0">
                <a:solidFill>
                  <a:srgbClr val="00408C"/>
                </a:solidFill>
                <a:latin typeface="+mj-lt"/>
                <a:ea typeface="+mj-ea"/>
                <a:cs typeface="+mj-cs"/>
              </a:rPr>
              <a:t>Trademark Similarities</a:t>
            </a:r>
            <a:endParaRPr lang="en-SG" sz="3600" kern="0" dirty="0">
              <a:solidFill>
                <a:srgbClr val="00408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2494397-065D-4026-A360-5A01890C4C33}" type="slidenum">
              <a:rPr lang="fr-FR" smtClean="0">
                <a:ea typeface="ヒラギノ角ゴ Pro W3"/>
                <a:cs typeface="ヒラギノ角ゴ Pro W3"/>
              </a:rPr>
              <a:pPr/>
              <a:t>27</a:t>
            </a:fld>
            <a:endParaRPr lang="fr-FR" smtClean="0">
              <a:ea typeface="ヒラギノ角ゴ Pro W3"/>
              <a:cs typeface="ヒラギノ角ゴ Pro W3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766445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More Features</a:t>
            </a:r>
            <a:endParaRPr lang="en-US" smtClean="0"/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" y="1341438"/>
            <a:ext cx="7988300" cy="4546600"/>
          </a:xfrm>
        </p:spPr>
        <p:txBody>
          <a:bodyPr/>
          <a:lstStyle/>
          <a:p>
            <a:pPr eaLnBrk="1" hangingPunct="1"/>
            <a:r>
              <a:rPr lang="en-US" smtClean="0"/>
              <a:t>Processing Renewals of trademarks and industrial designs</a:t>
            </a:r>
          </a:p>
          <a:p>
            <a:pPr eaLnBrk="1" hangingPunct="1"/>
            <a:r>
              <a:rPr lang="en-US" smtClean="0"/>
              <a:t>Processing assignments, merger, change of name and/or address, etc…etc.</a:t>
            </a:r>
          </a:p>
          <a:p>
            <a:pPr eaLnBrk="1" hangingPunct="1"/>
            <a:r>
              <a:rPr lang="en-US" smtClean="0"/>
              <a:t>Annuities generation and payment tracking</a:t>
            </a:r>
          </a:p>
          <a:p>
            <a:pPr eaLnBrk="1" hangingPunct="1"/>
            <a:r>
              <a:rPr lang="en-US" smtClean="0"/>
              <a:t>Journals/Gazettes preparation</a:t>
            </a:r>
          </a:p>
          <a:p>
            <a:pPr eaLnBrk="1" hangingPunct="1"/>
            <a:r>
              <a:rPr lang="en-US" smtClean="0"/>
              <a:t>Pre-Filing Search</a:t>
            </a:r>
          </a:p>
          <a:p>
            <a:pPr eaLnBrk="1" hangingPunct="1"/>
            <a:r>
              <a:rPr lang="en-US" smtClean="0"/>
              <a:t>Dossier Tracking</a:t>
            </a:r>
          </a:p>
          <a:p>
            <a:pPr eaLnBrk="1" hangingPunct="1"/>
            <a:r>
              <a:rPr lang="en-US" smtClean="0"/>
              <a:t>Productivity Report</a:t>
            </a:r>
          </a:p>
          <a:p>
            <a:pPr eaLnBrk="1" hangingPunct="1"/>
            <a:r>
              <a:rPr lang="en-US" smtClean="0"/>
              <a:t>Yearly Statistic Report</a:t>
            </a:r>
          </a:p>
          <a:p>
            <a:pPr eaLnBrk="1" hangingPunct="1"/>
            <a:r>
              <a:rPr lang="en-US" smtClean="0"/>
              <a:t>Linkage with electronic document management system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E178F31-5FE4-4490-8008-A9097784E0BB}" type="slidenum">
              <a:rPr lang="fr-FR" smtClean="0">
                <a:ea typeface="ヒラギノ角ゴ Pro W3"/>
                <a:cs typeface="ヒラギノ角ゴ Pro W3"/>
              </a:rPr>
              <a:pPr/>
              <a:t>28</a:t>
            </a:fld>
            <a:endParaRPr lang="fr-FR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Technologies in IPAS</a:t>
            </a:r>
            <a:endParaRPr lang="en-SG" smtClean="0"/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488950" y="1268413"/>
            <a:ext cx="7988300" cy="4619625"/>
          </a:xfrm>
        </p:spPr>
        <p:txBody>
          <a:bodyPr/>
          <a:lstStyle/>
          <a:p>
            <a:pPr eaLnBrk="1" hangingPunct="1"/>
            <a:r>
              <a:rPr lang="en-US" smtClean="0"/>
              <a:t>JavaEE</a:t>
            </a:r>
          </a:p>
          <a:p>
            <a:pPr eaLnBrk="1" hangingPunct="1"/>
            <a:r>
              <a:rPr lang="en-US" smtClean="0"/>
              <a:t>Oracle/Microsoft SQL Server</a:t>
            </a:r>
          </a:p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is made possible by IPAS API and IPAS Web Service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SG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68313" y="2060575"/>
            <a:ext cx="82296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kern="0" dirty="0">
                <a:solidFill>
                  <a:srgbClr val="00408C"/>
                </a:solidFill>
                <a:latin typeface="+mj-lt"/>
                <a:ea typeface="+mj-ea"/>
                <a:cs typeface="+mj-cs"/>
              </a:rPr>
              <a:t>Integration with Other Systems</a:t>
            </a:r>
            <a:endParaRPr lang="en-SG" sz="3600" kern="0" dirty="0">
              <a:solidFill>
                <a:srgbClr val="00408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7108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C4767BD-7618-4FF0-BE40-CB91BA71257A}" type="slidenum">
              <a:rPr lang="fr-FR" smtClean="0">
                <a:ea typeface="ヒラギノ角ゴ Pro W3"/>
                <a:cs typeface="ヒラギノ角ゴ Pro W3"/>
              </a:rPr>
              <a:pPr/>
              <a:t>29</a:t>
            </a:fld>
            <a:endParaRPr lang="fr-FR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IPAS </a:t>
            </a:r>
            <a:endParaRPr lang="en-US" smtClean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" y="1341438"/>
            <a:ext cx="7988300" cy="4546600"/>
          </a:xfrm>
        </p:spPr>
        <p:txBody>
          <a:bodyPr/>
          <a:lstStyle/>
          <a:p>
            <a:pPr eaLnBrk="1" hangingPunct="1"/>
            <a:r>
              <a:rPr lang="en-US" smtClean="0"/>
              <a:t>Industrial Property Automation System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graphicFrame>
        <p:nvGraphicFramePr>
          <p:cNvPr id="7" name="Diagram 6"/>
          <p:cNvGraphicFramePr/>
          <p:nvPr/>
        </p:nvGraphicFramePr>
        <p:xfrm>
          <a:off x="1979712" y="2132856"/>
          <a:ext cx="5064224" cy="282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88934D5-2635-4A46-B3CE-EED087F60EB3}" type="slidenum">
              <a:rPr lang="fr-FR" smtClean="0">
                <a:ea typeface="ヒラギノ角ゴ Pro W3"/>
                <a:cs typeface="ヒラギノ角ゴ Pro W3"/>
              </a:rPr>
              <a:pPr/>
              <a:t>3</a:t>
            </a:fld>
            <a:endParaRPr lang="fr-FR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IPAS </a:t>
            </a:r>
            <a:endParaRPr lang="en-US" smtClean="0"/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" y="1341438"/>
            <a:ext cx="7988300" cy="4546600"/>
          </a:xfrm>
        </p:spPr>
        <p:txBody>
          <a:bodyPr/>
          <a:lstStyle/>
          <a:p>
            <a:pPr eaLnBrk="1" hangingPunct="1"/>
            <a:r>
              <a:rPr lang="en-SG" smtClean="0"/>
              <a:t>Extensive customization including: </a:t>
            </a:r>
          </a:p>
          <a:p>
            <a:pPr lvl="1" eaLnBrk="1" hangingPunct="1"/>
            <a:r>
              <a:rPr lang="en-SG" smtClean="0"/>
              <a:t>National IP legislation,</a:t>
            </a:r>
          </a:p>
          <a:p>
            <a:pPr lvl="1" eaLnBrk="1" hangingPunct="1"/>
            <a:r>
              <a:rPr lang="en-SG" smtClean="0"/>
              <a:t>Workflow processes, legal time-periods and deadlines, </a:t>
            </a:r>
          </a:p>
          <a:p>
            <a:pPr lvl="1" eaLnBrk="1" hangingPunct="1"/>
            <a:r>
              <a:rPr lang="en-SG" smtClean="0"/>
              <a:t>Templates of official correspondences, certificates, gazettes,</a:t>
            </a:r>
          </a:p>
          <a:p>
            <a:pPr lvl="1" eaLnBrk="1" hangingPunct="1"/>
            <a:r>
              <a:rPr lang="en-SG" smtClean="0"/>
              <a:t>Language, terminology</a:t>
            </a:r>
          </a:p>
          <a:p>
            <a:pPr lvl="1" eaLnBrk="1" hangingPunct="1"/>
            <a:endParaRPr lang="en-SG" smtClean="0"/>
          </a:p>
          <a:p>
            <a:pPr eaLnBrk="1" hangingPunct="1"/>
            <a:r>
              <a:rPr lang="en-SG" smtClean="0"/>
              <a:t>No programming is required to customize IPAS</a:t>
            </a: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30A34B6-066F-44A9-BC8F-DCB89634F433}" type="slidenum">
              <a:rPr lang="fr-FR" smtClean="0">
                <a:ea typeface="ヒラギノ角ゴ Pro W3"/>
                <a:cs typeface="ヒラギノ角ゴ Pro W3"/>
              </a:rPr>
              <a:pPr/>
              <a:t>30</a:t>
            </a:fld>
            <a:endParaRPr lang="fr-FR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IPAS Madrid Module</a:t>
            </a:r>
            <a:endParaRPr lang="en-SG" smtClean="0"/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Optional module of IPAS to process Madrid notifications</a:t>
            </a:r>
            <a:endParaRPr lang="en-SG" smtClean="0"/>
          </a:p>
        </p:txBody>
      </p:sp>
      <p:pic>
        <p:nvPicPr>
          <p:cNvPr id="52227" name="Picture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971800"/>
            <a:ext cx="18764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Cube 50"/>
          <p:cNvSpPr/>
          <p:nvPr/>
        </p:nvSpPr>
        <p:spPr bwMode="auto">
          <a:xfrm>
            <a:off x="2877616" y="3845004"/>
            <a:ext cx="1152129" cy="576064"/>
          </a:xfrm>
          <a:prstGeom prst="cube">
            <a:avLst>
              <a:gd name="adj" fmla="val 1377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0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  <a:ea typeface="ヒラギノ角ゴ Pro W3" pitchFamily="1" charset="-128"/>
              </a:rPr>
              <a:t>IPAS Madrid Module</a:t>
            </a:r>
            <a:endParaRPr lang="en-SG" sz="5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352800"/>
            <a:ext cx="533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2230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92BD3D0-398C-46DA-B359-DD6AC64910A3}" type="slidenum">
              <a:rPr lang="fr-FR" smtClean="0">
                <a:ea typeface="ヒラギノ角ゴ Pro W3"/>
                <a:cs typeface="ヒラギノ角ゴ Pro W3"/>
              </a:rPr>
              <a:pPr/>
              <a:t>31</a:t>
            </a:fld>
            <a:endParaRPr lang="fr-FR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5300" y="3505200"/>
            <a:ext cx="6159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CH" smtClean="0"/>
              <a:t>IPAS Madrid Module</a:t>
            </a:r>
            <a:endParaRPr lang="en-US" smtClean="0"/>
          </a:p>
        </p:txBody>
      </p:sp>
      <p:sp>
        <p:nvSpPr>
          <p:cNvPr id="53251" name="Right Arrow 26"/>
          <p:cNvSpPr>
            <a:spLocks noChangeArrowheads="1"/>
          </p:cNvSpPr>
          <p:nvPr/>
        </p:nvSpPr>
        <p:spPr bwMode="auto">
          <a:xfrm rot="-5400000">
            <a:off x="2336800" y="2616200"/>
            <a:ext cx="419100" cy="215900"/>
          </a:xfrm>
          <a:prstGeom prst="rightArrow">
            <a:avLst>
              <a:gd name="adj1" fmla="val 50000"/>
              <a:gd name="adj2" fmla="val 3235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eaLnBrk="0" hangingPunct="0"/>
            <a:endParaRPr lang="en-SG">
              <a:cs typeface="ヒラギノ角ゴ Pro W3"/>
            </a:endParaRPr>
          </a:p>
        </p:txBody>
      </p:sp>
      <p:grpSp>
        <p:nvGrpSpPr>
          <p:cNvPr id="53252" name="Group 56"/>
          <p:cNvGrpSpPr>
            <a:grpSpLocks/>
          </p:cNvGrpSpPr>
          <p:nvPr/>
        </p:nvGrpSpPr>
        <p:grpSpPr bwMode="auto">
          <a:xfrm>
            <a:off x="2133600" y="1371600"/>
            <a:ext cx="1512888" cy="1108075"/>
            <a:chOff x="5436096" y="1506270"/>
            <a:chExt cx="1512168" cy="1107178"/>
          </a:xfrm>
        </p:grpSpPr>
        <p:pic>
          <p:nvPicPr>
            <p:cNvPr id="53317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08104" y="1506270"/>
              <a:ext cx="720080" cy="7200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53318" name="TextBox 30"/>
            <p:cNvSpPr txBox="1">
              <a:spLocks noChangeArrowheads="1"/>
            </p:cNvSpPr>
            <p:nvPr/>
          </p:nvSpPr>
          <p:spPr bwMode="auto">
            <a:xfrm>
              <a:off x="5436096" y="2155032"/>
              <a:ext cx="1512168" cy="458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cs typeface="ヒラギノ角ゴ Pro W3"/>
                </a:rPr>
                <a:t>Limited information made available to public using IPAS at the Office</a:t>
              </a:r>
              <a:endParaRPr lang="en-SG">
                <a:cs typeface="ヒラギノ角ゴ Pro W3"/>
              </a:endParaRPr>
            </a:p>
          </p:txBody>
        </p:sp>
      </p:grpSp>
      <p:sp>
        <p:nvSpPr>
          <p:cNvPr id="53253" name="Left Arrow 41"/>
          <p:cNvSpPr>
            <a:spLocks noChangeArrowheads="1"/>
          </p:cNvSpPr>
          <p:nvPr/>
        </p:nvSpPr>
        <p:spPr bwMode="auto">
          <a:xfrm rot="-10240584">
            <a:off x="5715000" y="1981200"/>
            <a:ext cx="838200" cy="215900"/>
          </a:xfrm>
          <a:prstGeom prst="leftArrow">
            <a:avLst>
              <a:gd name="adj1" fmla="val 50000"/>
              <a:gd name="adj2" fmla="val 3235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eaLnBrk="0" hangingPunct="0"/>
            <a:endParaRPr lang="en-SG">
              <a:cs typeface="ヒラギノ角ゴ Pro W3"/>
            </a:endParaRPr>
          </a:p>
        </p:txBody>
      </p:sp>
      <p:sp>
        <p:nvSpPr>
          <p:cNvPr id="53254" name="Left-Right Arrow 53"/>
          <p:cNvSpPr>
            <a:spLocks noChangeArrowheads="1"/>
          </p:cNvSpPr>
          <p:nvPr/>
        </p:nvSpPr>
        <p:spPr bwMode="auto">
          <a:xfrm>
            <a:off x="1835150" y="3500438"/>
            <a:ext cx="360363" cy="215900"/>
          </a:xfrm>
          <a:prstGeom prst="leftRightArrow">
            <a:avLst>
              <a:gd name="adj1" fmla="val 50000"/>
              <a:gd name="adj2" fmla="val 5007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SG">
              <a:cs typeface="ヒラギノ角ゴ Pro W3"/>
            </a:endParaRPr>
          </a:p>
        </p:txBody>
      </p:sp>
      <p:pic>
        <p:nvPicPr>
          <p:cNvPr id="5325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775" y="2636838"/>
            <a:ext cx="576263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325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775" y="3213100"/>
            <a:ext cx="576263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32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775" y="3789363"/>
            <a:ext cx="576263" cy="574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325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9038" y="2636838"/>
            <a:ext cx="576262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325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9038" y="3213100"/>
            <a:ext cx="576262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326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9038" y="3789363"/>
            <a:ext cx="576262" cy="574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3261" name="TextBox 51"/>
          <p:cNvSpPr txBox="1">
            <a:spLocks noChangeArrowheads="1"/>
          </p:cNvSpPr>
          <p:nvPr/>
        </p:nvSpPr>
        <p:spPr bwMode="auto">
          <a:xfrm>
            <a:off x="468313" y="4386263"/>
            <a:ext cx="1512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cs typeface="ヒラギノ角ゴ Pro W3"/>
              </a:rPr>
              <a:t>Office examiners access IPAS via web browser</a:t>
            </a:r>
            <a:endParaRPr lang="en-SG">
              <a:cs typeface="ヒラギノ角ゴ Pro W3"/>
            </a:endParaRPr>
          </a:p>
        </p:txBody>
      </p:sp>
      <p:sp>
        <p:nvSpPr>
          <p:cNvPr id="53262" name="Rounded Rectangle 54"/>
          <p:cNvSpPr>
            <a:spLocks noChangeArrowheads="1"/>
          </p:cNvSpPr>
          <p:nvPr/>
        </p:nvSpPr>
        <p:spPr bwMode="auto">
          <a:xfrm>
            <a:off x="225425" y="2636838"/>
            <a:ext cx="1611313" cy="2087562"/>
          </a:xfrm>
          <a:prstGeom prst="roundRect">
            <a:avLst>
              <a:gd name="adj" fmla="val 6921"/>
            </a:avLst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en-SG">
              <a:cs typeface="ヒラギノ角ゴ Pro W3"/>
            </a:endParaRPr>
          </a:p>
        </p:txBody>
      </p:sp>
      <p:pic>
        <p:nvPicPr>
          <p:cNvPr id="53263" name="Picture 11" descr="boss-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1676400"/>
            <a:ext cx="312738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4" name="Picture 11" descr="boss-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1625" y="3954463"/>
            <a:ext cx="312738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5" name="Picture 11" descr="boss-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1625" y="3352800"/>
            <a:ext cx="312738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6" name="Picture 11" descr="boss-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3688" y="2811463"/>
            <a:ext cx="312737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67" name="Text Box 22"/>
          <p:cNvSpPr txBox="1">
            <a:spLocks noChangeArrowheads="1"/>
          </p:cNvSpPr>
          <p:nvPr/>
        </p:nvSpPr>
        <p:spPr bwMode="auto">
          <a:xfrm>
            <a:off x="5499100" y="4191000"/>
            <a:ext cx="658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cs typeface="ヒラギノ角ゴ Pro W3"/>
              </a:rPr>
              <a:t>WIPO</a:t>
            </a:r>
          </a:p>
        </p:txBody>
      </p:sp>
      <p:sp>
        <p:nvSpPr>
          <p:cNvPr id="2051" name="Cloud"/>
          <p:cNvSpPr>
            <a:spLocks noChangeAspect="1" noEditPoints="1" noChangeArrowheads="1"/>
          </p:cNvSpPr>
          <p:nvPr/>
        </p:nvSpPr>
        <p:spPr bwMode="auto">
          <a:xfrm>
            <a:off x="4343400" y="3657600"/>
            <a:ext cx="990600" cy="6651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SG">
              <a:ea typeface="ヒラギノ角ゴ Pro W3" pitchFamily="1" charset="-128"/>
              <a:cs typeface="+mn-cs"/>
            </a:endParaRPr>
          </a:p>
        </p:txBody>
      </p:sp>
      <p:sp>
        <p:nvSpPr>
          <p:cNvPr id="53269" name="Text Box 25"/>
          <p:cNvSpPr txBox="1">
            <a:spLocks noChangeArrowheads="1"/>
          </p:cNvSpPr>
          <p:nvPr/>
        </p:nvSpPr>
        <p:spPr bwMode="auto">
          <a:xfrm>
            <a:off x="4424363" y="3810000"/>
            <a:ext cx="8334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cs typeface="ヒラギノ角ゴ Pro W3"/>
              </a:rPr>
              <a:t>Internet</a:t>
            </a:r>
          </a:p>
        </p:txBody>
      </p:sp>
      <p:pic>
        <p:nvPicPr>
          <p:cNvPr id="53270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2971800"/>
            <a:ext cx="18764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ube 31"/>
          <p:cNvSpPr/>
          <p:nvPr/>
        </p:nvSpPr>
        <p:spPr bwMode="auto">
          <a:xfrm>
            <a:off x="2877616" y="3845004"/>
            <a:ext cx="1152129" cy="576064"/>
          </a:xfrm>
          <a:prstGeom prst="cube">
            <a:avLst>
              <a:gd name="adj" fmla="val 1377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0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  <a:ea typeface="ヒラギノ角ゴ Pro W3" pitchFamily="1" charset="-128"/>
              </a:rPr>
              <a:t>IPAS Madrid Module</a:t>
            </a:r>
            <a:endParaRPr lang="en-SG" sz="5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53272" name="Rounded Rectangle 54"/>
          <p:cNvSpPr>
            <a:spLocks noChangeArrowheads="1"/>
          </p:cNvSpPr>
          <p:nvPr/>
        </p:nvSpPr>
        <p:spPr bwMode="auto">
          <a:xfrm>
            <a:off x="152400" y="1371600"/>
            <a:ext cx="3962400" cy="4495800"/>
          </a:xfrm>
          <a:prstGeom prst="roundRect">
            <a:avLst>
              <a:gd name="adj" fmla="val 6921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SG">
              <a:cs typeface="ヒラギノ角ゴ Pro W3"/>
            </a:endParaRPr>
          </a:p>
        </p:txBody>
      </p:sp>
      <p:sp>
        <p:nvSpPr>
          <p:cNvPr id="53273" name="Text Box 29"/>
          <p:cNvSpPr txBox="1">
            <a:spLocks noChangeArrowheads="1"/>
          </p:cNvSpPr>
          <p:nvPr/>
        </p:nvSpPr>
        <p:spPr bwMode="auto">
          <a:xfrm>
            <a:off x="457200" y="5322888"/>
            <a:ext cx="3581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000" b="1">
                <a:solidFill>
                  <a:schemeClr val="accent2"/>
                </a:solidFill>
                <a:cs typeface="ヒラギノ角ゴ Pro W3"/>
              </a:rPr>
              <a:t>Designated Contracting State </a:t>
            </a:r>
          </a:p>
          <a:p>
            <a:pPr algn="r" eaLnBrk="0" hangingPunct="0"/>
            <a:r>
              <a:rPr lang="en-US" sz="1000" b="1">
                <a:solidFill>
                  <a:schemeClr val="accent2"/>
                </a:solidFill>
                <a:cs typeface="ヒラギノ角ゴ Pro W3"/>
              </a:rPr>
              <a:t>using WIPO IPAS</a:t>
            </a:r>
          </a:p>
        </p:txBody>
      </p:sp>
      <p:grpSp>
        <p:nvGrpSpPr>
          <p:cNvPr id="53274" name="Group 30"/>
          <p:cNvGrpSpPr>
            <a:grpSpLocks/>
          </p:cNvGrpSpPr>
          <p:nvPr/>
        </p:nvGrpSpPr>
        <p:grpSpPr bwMode="auto">
          <a:xfrm>
            <a:off x="5715000" y="1676400"/>
            <a:ext cx="206375" cy="285750"/>
            <a:chOff x="3955" y="1839"/>
            <a:chExt cx="234" cy="320"/>
          </a:xfrm>
        </p:grpSpPr>
        <p:sp>
          <p:nvSpPr>
            <p:cNvPr id="53313" name="Rectangle 31"/>
            <p:cNvSpPr>
              <a:spLocks noChangeArrowheads="1"/>
            </p:cNvSpPr>
            <p:nvPr/>
          </p:nvSpPr>
          <p:spPr bwMode="auto">
            <a:xfrm>
              <a:off x="3991" y="1839"/>
              <a:ext cx="198" cy="222"/>
            </a:xfrm>
            <a:prstGeom prst="rect">
              <a:avLst/>
            </a:prstGeom>
            <a:solidFill>
              <a:srgbClr val="FFFF99"/>
            </a:solidFill>
            <a:ln w="9360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SG">
                <a:cs typeface="ヒラギノ角ゴ Pro W3"/>
              </a:endParaRPr>
            </a:p>
          </p:txBody>
        </p:sp>
        <p:sp>
          <p:nvSpPr>
            <p:cNvPr id="53314" name="Rectangle 32"/>
            <p:cNvSpPr>
              <a:spLocks noChangeArrowheads="1"/>
            </p:cNvSpPr>
            <p:nvPr/>
          </p:nvSpPr>
          <p:spPr bwMode="auto">
            <a:xfrm>
              <a:off x="3982" y="1850"/>
              <a:ext cx="198" cy="222"/>
            </a:xfrm>
            <a:prstGeom prst="rect">
              <a:avLst/>
            </a:prstGeom>
            <a:solidFill>
              <a:srgbClr val="FFFF99"/>
            </a:solidFill>
            <a:ln w="9360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SG">
                <a:cs typeface="ヒラギノ角ゴ Pro W3"/>
              </a:endParaRPr>
            </a:p>
          </p:txBody>
        </p:sp>
        <p:sp>
          <p:nvSpPr>
            <p:cNvPr id="53315" name="Rectangle 33"/>
            <p:cNvSpPr>
              <a:spLocks noChangeArrowheads="1"/>
            </p:cNvSpPr>
            <p:nvPr/>
          </p:nvSpPr>
          <p:spPr bwMode="auto">
            <a:xfrm>
              <a:off x="3969" y="1866"/>
              <a:ext cx="198" cy="222"/>
            </a:xfrm>
            <a:prstGeom prst="rect">
              <a:avLst/>
            </a:prstGeom>
            <a:solidFill>
              <a:srgbClr val="FFFF99"/>
            </a:solidFill>
            <a:ln w="9360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SG">
                <a:cs typeface="ヒラギノ角ゴ Pro W3"/>
              </a:endParaRPr>
            </a:p>
          </p:txBody>
        </p:sp>
        <p:pic>
          <p:nvPicPr>
            <p:cNvPr id="53316" name="Picture 3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55" y="1880"/>
              <a:ext cx="196" cy="2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pic>
        <p:nvPicPr>
          <p:cNvPr id="53275" name="Picture 11" descr="boss-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600200"/>
            <a:ext cx="312738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76" name="Text Box 38"/>
          <p:cNvSpPr txBox="1">
            <a:spLocks noChangeArrowheads="1"/>
          </p:cNvSpPr>
          <p:nvPr/>
        </p:nvSpPr>
        <p:spPr bwMode="auto">
          <a:xfrm>
            <a:off x="7186613" y="2349500"/>
            <a:ext cx="11160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000" b="1">
                <a:solidFill>
                  <a:schemeClr val="accent2"/>
                </a:solidFill>
                <a:cs typeface="ヒラギノ角ゴ Pro W3"/>
              </a:rPr>
              <a:t>Office of Origin</a:t>
            </a:r>
            <a:endParaRPr lang="en-US" b="1">
              <a:solidFill>
                <a:schemeClr val="accent2"/>
              </a:solidFill>
              <a:cs typeface="ヒラギノ角ゴ Pro W3"/>
            </a:endParaRPr>
          </a:p>
        </p:txBody>
      </p:sp>
      <p:grpSp>
        <p:nvGrpSpPr>
          <p:cNvPr id="53277" name="Group 71"/>
          <p:cNvGrpSpPr>
            <a:grpSpLocks/>
          </p:cNvGrpSpPr>
          <p:nvPr/>
        </p:nvGrpSpPr>
        <p:grpSpPr bwMode="auto">
          <a:xfrm rot="1724261">
            <a:off x="5486400" y="3429000"/>
            <a:ext cx="3341688" cy="3429000"/>
            <a:chOff x="3582" y="2064"/>
            <a:chExt cx="2105" cy="2160"/>
          </a:xfrm>
        </p:grpSpPr>
        <p:grpSp>
          <p:nvGrpSpPr>
            <p:cNvPr id="53289" name="Group 39"/>
            <p:cNvGrpSpPr>
              <a:grpSpLocks/>
            </p:cNvGrpSpPr>
            <p:nvPr/>
          </p:nvGrpSpPr>
          <p:grpSpPr bwMode="auto">
            <a:xfrm>
              <a:off x="4608" y="2064"/>
              <a:ext cx="581" cy="480"/>
              <a:chOff x="4032" y="1296"/>
              <a:chExt cx="581" cy="480"/>
            </a:xfrm>
          </p:grpSpPr>
          <p:pic>
            <p:nvPicPr>
              <p:cNvPr id="53311" name="Picture 49" descr="commercial-building-icon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176" y="1296"/>
                <a:ext cx="363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3312" name="Text Box 41"/>
              <p:cNvSpPr txBox="1">
                <a:spLocks noChangeArrowheads="1"/>
              </p:cNvSpPr>
              <p:nvPr/>
            </p:nvSpPr>
            <p:spPr bwMode="auto">
              <a:xfrm>
                <a:off x="4032" y="1584"/>
                <a:ext cx="58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 b="1">
                    <a:cs typeface="ヒラギノ角ゴ Pro W3"/>
                  </a:rPr>
                  <a:t>Malaysia</a:t>
                </a:r>
              </a:p>
            </p:txBody>
          </p:sp>
        </p:grpSp>
        <p:grpSp>
          <p:nvGrpSpPr>
            <p:cNvPr id="53290" name="Group 42"/>
            <p:cNvGrpSpPr>
              <a:grpSpLocks/>
            </p:cNvGrpSpPr>
            <p:nvPr/>
          </p:nvGrpSpPr>
          <p:grpSpPr bwMode="auto">
            <a:xfrm>
              <a:off x="4858" y="2784"/>
              <a:ext cx="829" cy="480"/>
              <a:chOff x="4032" y="1296"/>
              <a:chExt cx="829" cy="480"/>
            </a:xfrm>
          </p:grpSpPr>
          <p:pic>
            <p:nvPicPr>
              <p:cNvPr id="53309" name="Picture 49" descr="commercial-building-icon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176" y="1296"/>
                <a:ext cx="363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3310" name="Text Box 44"/>
              <p:cNvSpPr txBox="1">
                <a:spLocks noChangeArrowheads="1"/>
              </p:cNvSpPr>
              <p:nvPr/>
            </p:nvSpPr>
            <p:spPr bwMode="auto">
              <a:xfrm>
                <a:off x="4032" y="1584"/>
                <a:ext cx="82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 b="1">
                    <a:cs typeface="ヒラギノ角ゴ Pro W3"/>
                  </a:rPr>
                  <a:t>United States</a:t>
                </a:r>
              </a:p>
            </p:txBody>
          </p:sp>
        </p:grpSp>
        <p:grpSp>
          <p:nvGrpSpPr>
            <p:cNvPr id="53291" name="Group 45"/>
            <p:cNvGrpSpPr>
              <a:grpSpLocks/>
            </p:cNvGrpSpPr>
            <p:nvPr/>
          </p:nvGrpSpPr>
          <p:grpSpPr bwMode="auto">
            <a:xfrm>
              <a:off x="4464" y="3408"/>
              <a:ext cx="507" cy="480"/>
              <a:chOff x="4032" y="1296"/>
              <a:chExt cx="507" cy="480"/>
            </a:xfrm>
          </p:grpSpPr>
          <p:pic>
            <p:nvPicPr>
              <p:cNvPr id="53307" name="Picture 49" descr="commercial-building-icon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176" y="1296"/>
                <a:ext cx="363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3308" name="Text Box 47"/>
              <p:cNvSpPr txBox="1">
                <a:spLocks noChangeArrowheads="1"/>
              </p:cNvSpPr>
              <p:nvPr/>
            </p:nvSpPr>
            <p:spPr bwMode="auto">
              <a:xfrm>
                <a:off x="4032" y="1584"/>
                <a:ext cx="43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 b="1">
                    <a:cs typeface="ヒラギノ角ゴ Pro W3"/>
                  </a:rPr>
                  <a:t>Japan</a:t>
                </a:r>
              </a:p>
            </p:txBody>
          </p:sp>
        </p:grpSp>
        <p:grpSp>
          <p:nvGrpSpPr>
            <p:cNvPr id="53292" name="Group 48"/>
            <p:cNvGrpSpPr>
              <a:grpSpLocks/>
            </p:cNvGrpSpPr>
            <p:nvPr/>
          </p:nvGrpSpPr>
          <p:grpSpPr bwMode="auto">
            <a:xfrm>
              <a:off x="3582" y="3744"/>
              <a:ext cx="978" cy="480"/>
              <a:chOff x="4032" y="1296"/>
              <a:chExt cx="978" cy="480"/>
            </a:xfrm>
          </p:grpSpPr>
          <p:pic>
            <p:nvPicPr>
              <p:cNvPr id="53305" name="Picture 49" descr="commercial-building-icon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176" y="1296"/>
                <a:ext cx="363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3306" name="Text Box 50"/>
              <p:cNvSpPr txBox="1">
                <a:spLocks noChangeArrowheads="1"/>
              </p:cNvSpPr>
              <p:nvPr/>
            </p:nvSpPr>
            <p:spPr bwMode="auto">
              <a:xfrm>
                <a:off x="4032" y="1584"/>
                <a:ext cx="97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 b="1">
                    <a:cs typeface="ヒラギノ角ゴ Pro W3"/>
                  </a:rPr>
                  <a:t>United Kingdom</a:t>
                </a:r>
              </a:p>
            </p:txBody>
          </p:sp>
        </p:grpSp>
        <p:sp>
          <p:nvSpPr>
            <p:cNvPr id="53293" name="Oval 51"/>
            <p:cNvSpPr>
              <a:spLocks noChangeArrowheads="1"/>
            </p:cNvSpPr>
            <p:nvPr/>
          </p:nvSpPr>
          <p:spPr bwMode="auto">
            <a:xfrm>
              <a:off x="4176" y="38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SG">
                <a:cs typeface="ヒラギノ角ゴ Pro W3"/>
              </a:endParaRPr>
            </a:p>
          </p:txBody>
        </p:sp>
        <p:sp>
          <p:nvSpPr>
            <p:cNvPr id="53294" name="Oval 52"/>
            <p:cNvSpPr>
              <a:spLocks noChangeArrowheads="1"/>
            </p:cNvSpPr>
            <p:nvPr/>
          </p:nvSpPr>
          <p:spPr bwMode="auto">
            <a:xfrm>
              <a:off x="4368" y="37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SG">
                <a:cs typeface="ヒラギノ角ゴ Pro W3"/>
              </a:endParaRPr>
            </a:p>
          </p:txBody>
        </p:sp>
        <p:sp>
          <p:nvSpPr>
            <p:cNvPr id="53295" name="Oval 53"/>
            <p:cNvSpPr>
              <a:spLocks noChangeArrowheads="1"/>
            </p:cNvSpPr>
            <p:nvPr/>
          </p:nvSpPr>
          <p:spPr bwMode="auto">
            <a:xfrm>
              <a:off x="5040" y="336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SG">
                <a:cs typeface="ヒラギノ角ゴ Pro W3"/>
              </a:endParaRPr>
            </a:p>
          </p:txBody>
        </p:sp>
        <p:sp>
          <p:nvSpPr>
            <p:cNvPr id="53296" name="Oval 54"/>
            <p:cNvSpPr>
              <a:spLocks noChangeArrowheads="1"/>
            </p:cNvSpPr>
            <p:nvPr/>
          </p:nvSpPr>
          <p:spPr bwMode="auto">
            <a:xfrm>
              <a:off x="5088" y="25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SG">
                <a:cs typeface="ヒラギノ角ゴ Pro W3"/>
              </a:endParaRPr>
            </a:p>
          </p:txBody>
        </p:sp>
        <p:sp>
          <p:nvSpPr>
            <p:cNvPr id="53297" name="Line 54"/>
            <p:cNvSpPr>
              <a:spLocks noChangeShapeType="1"/>
            </p:cNvSpPr>
            <p:nvPr/>
          </p:nvSpPr>
          <p:spPr bwMode="auto">
            <a:xfrm flipH="1" flipV="1">
              <a:off x="3840" y="2832"/>
              <a:ext cx="768" cy="624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prstDash val="sysDot"/>
              <a:round/>
              <a:headEnd type="stealth" w="lg" len="lg"/>
              <a:tailEnd type="none" w="lg" len="lg"/>
            </a:ln>
          </p:spPr>
          <p:txBody>
            <a:bodyPr lIns="72000" tIns="72000" rIns="72000" bIns="72000" anchor="ctr">
              <a:spAutoFit/>
            </a:bodyPr>
            <a:lstStyle/>
            <a:p>
              <a:endParaRPr lang="en-US"/>
            </a:p>
          </p:txBody>
        </p:sp>
        <p:sp>
          <p:nvSpPr>
            <p:cNvPr id="53298" name="Line 54"/>
            <p:cNvSpPr>
              <a:spLocks noChangeShapeType="1"/>
            </p:cNvSpPr>
            <p:nvPr/>
          </p:nvSpPr>
          <p:spPr bwMode="auto">
            <a:xfrm flipH="1" flipV="1">
              <a:off x="3840" y="2928"/>
              <a:ext cx="48" cy="768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prstDash val="sysDot"/>
              <a:round/>
              <a:headEnd type="stealth" w="lg" len="lg"/>
              <a:tailEnd type="none" w="lg" len="lg"/>
            </a:ln>
          </p:spPr>
          <p:txBody>
            <a:bodyPr lIns="72000" tIns="72000" rIns="72000" bIns="72000" anchor="ctr">
              <a:spAutoFit/>
            </a:bodyPr>
            <a:lstStyle/>
            <a:p>
              <a:endParaRPr lang="en-US"/>
            </a:p>
          </p:txBody>
        </p:sp>
        <p:sp>
          <p:nvSpPr>
            <p:cNvPr id="53299" name="Line 54"/>
            <p:cNvSpPr>
              <a:spLocks noChangeShapeType="1"/>
            </p:cNvSpPr>
            <p:nvPr/>
          </p:nvSpPr>
          <p:spPr bwMode="auto">
            <a:xfrm flipH="1" flipV="1">
              <a:off x="3888" y="2784"/>
              <a:ext cx="1008" cy="144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prstDash val="sysDot"/>
              <a:round/>
              <a:headEnd type="stealth" w="lg" len="lg"/>
              <a:tailEnd type="none" w="lg" len="lg"/>
            </a:ln>
          </p:spPr>
          <p:txBody>
            <a:bodyPr lIns="72000" tIns="72000" rIns="72000" bIns="72000" anchor="ctr">
              <a:spAutoFit/>
            </a:bodyPr>
            <a:lstStyle/>
            <a:p>
              <a:endParaRPr lang="en-US"/>
            </a:p>
          </p:txBody>
        </p:sp>
        <p:sp>
          <p:nvSpPr>
            <p:cNvPr id="53300" name="Line 54"/>
            <p:cNvSpPr>
              <a:spLocks noChangeShapeType="1"/>
            </p:cNvSpPr>
            <p:nvPr/>
          </p:nvSpPr>
          <p:spPr bwMode="auto">
            <a:xfrm flipH="1">
              <a:off x="3888" y="2352"/>
              <a:ext cx="768" cy="384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prstDash val="sysDot"/>
              <a:round/>
              <a:headEnd type="stealth" w="lg" len="lg"/>
              <a:tailEnd type="none" w="lg" len="lg"/>
            </a:ln>
          </p:spPr>
          <p:txBody>
            <a:bodyPr lIns="72000" tIns="72000" rIns="72000" bIns="72000" anchor="ctr">
              <a:spAutoFit/>
            </a:bodyPr>
            <a:lstStyle/>
            <a:p>
              <a:endParaRPr lang="en-US"/>
            </a:p>
          </p:txBody>
        </p:sp>
        <p:pic>
          <p:nvPicPr>
            <p:cNvPr id="53301" name="Picture 59" descr="Files-2-2-icon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76" y="2400"/>
              <a:ext cx="224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302" name="Picture 59" descr="Files-2-2-icon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320" y="2736"/>
              <a:ext cx="224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303" name="Picture 59" descr="Files-2-2-icon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080" y="3024"/>
              <a:ext cx="224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304" name="Picture 59" descr="Files-2-2-icon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744" y="3216"/>
              <a:ext cx="224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3278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0" y="3352800"/>
            <a:ext cx="533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3279" name="Text Box 68"/>
          <p:cNvSpPr txBox="1">
            <a:spLocks noChangeArrowheads="1"/>
          </p:cNvSpPr>
          <p:nvPr/>
        </p:nvSpPr>
        <p:spPr bwMode="auto">
          <a:xfrm>
            <a:off x="4724400" y="19050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cs typeface="ヒラギノ角ゴ Pro W3"/>
              </a:rPr>
              <a:t>Applicant</a:t>
            </a:r>
          </a:p>
        </p:txBody>
      </p:sp>
      <p:pic>
        <p:nvPicPr>
          <p:cNvPr id="53280" name="Picture 37" descr="Hospital-ico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53200" y="2057400"/>
            <a:ext cx="6731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81" name="Left Arrow 41"/>
          <p:cNvSpPr>
            <a:spLocks noChangeArrowheads="1"/>
          </p:cNvSpPr>
          <p:nvPr/>
        </p:nvSpPr>
        <p:spPr bwMode="auto">
          <a:xfrm rot="-3876985">
            <a:off x="6026150" y="3054350"/>
            <a:ext cx="838200" cy="215900"/>
          </a:xfrm>
          <a:prstGeom prst="leftArrow">
            <a:avLst>
              <a:gd name="adj1" fmla="val 50000"/>
              <a:gd name="adj2" fmla="val 3235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eaLnBrk="0" hangingPunct="0"/>
            <a:endParaRPr lang="en-SG">
              <a:cs typeface="ヒラギノ角ゴ Pro W3"/>
            </a:endParaRPr>
          </a:p>
        </p:txBody>
      </p:sp>
      <p:pic>
        <p:nvPicPr>
          <p:cNvPr id="53282" name="Picture 49" descr="commercial-building-ic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4648200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83" name="Text Box 75"/>
          <p:cNvSpPr txBox="1">
            <a:spLocks noChangeArrowheads="1"/>
          </p:cNvSpPr>
          <p:nvPr/>
        </p:nvSpPr>
        <p:spPr bwMode="auto">
          <a:xfrm>
            <a:off x="6516688" y="3470275"/>
            <a:ext cx="20875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000" b="1">
                <a:solidFill>
                  <a:schemeClr val="accent2"/>
                </a:solidFill>
                <a:cs typeface="ヒラギノ角ゴ Pro W3"/>
              </a:rPr>
              <a:t>Designated Contracting State</a:t>
            </a:r>
          </a:p>
        </p:txBody>
      </p:sp>
      <p:sp>
        <p:nvSpPr>
          <p:cNvPr id="53284" name="Text Box 76"/>
          <p:cNvSpPr txBox="1">
            <a:spLocks noChangeArrowheads="1"/>
          </p:cNvSpPr>
          <p:nvPr/>
        </p:nvSpPr>
        <p:spPr bwMode="auto">
          <a:xfrm>
            <a:off x="4840288" y="3048000"/>
            <a:ext cx="12557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FF0000"/>
                </a:solidFill>
                <a:cs typeface="ヒラギノ角ゴ Pro W3"/>
              </a:rPr>
              <a:t>MADRID </a:t>
            </a:r>
          </a:p>
          <a:p>
            <a:pPr algn="ctr" eaLnBrk="0" hangingPunct="0"/>
            <a:r>
              <a:rPr lang="en-US" sz="1400" b="1">
                <a:solidFill>
                  <a:srgbClr val="FF0000"/>
                </a:solidFill>
                <a:cs typeface="ヒラギノ角ゴ Pro W3"/>
              </a:rPr>
              <a:t>Notifications</a:t>
            </a:r>
          </a:p>
        </p:txBody>
      </p:sp>
      <p:sp>
        <p:nvSpPr>
          <p:cNvPr id="53285" name="Text Box 77"/>
          <p:cNvSpPr txBox="1">
            <a:spLocks noChangeArrowheads="1"/>
          </p:cNvSpPr>
          <p:nvPr/>
        </p:nvSpPr>
        <p:spPr bwMode="auto">
          <a:xfrm>
            <a:off x="5964238" y="1463675"/>
            <a:ext cx="19653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solidFill>
                  <a:srgbClr val="FF0000"/>
                </a:solidFill>
                <a:cs typeface="ヒラギノ角ゴ Pro W3"/>
              </a:rPr>
              <a:t>New application or</a:t>
            </a:r>
          </a:p>
          <a:p>
            <a:pPr eaLnBrk="0" hangingPunct="0"/>
            <a:r>
              <a:rPr lang="en-US" sz="1400" b="1">
                <a:solidFill>
                  <a:srgbClr val="FF0000"/>
                </a:solidFill>
                <a:cs typeface="ヒラギノ角ゴ Pro W3"/>
              </a:rPr>
              <a:t>Request for Changes</a:t>
            </a:r>
          </a:p>
        </p:txBody>
      </p:sp>
      <p:pic>
        <p:nvPicPr>
          <p:cNvPr id="53286" name="Picture 59" descr="Files-2-2-ico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05400" y="4114800"/>
            <a:ext cx="355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87" name="Line 54"/>
          <p:cNvSpPr>
            <a:spLocks noChangeShapeType="1"/>
          </p:cNvSpPr>
          <p:nvPr/>
        </p:nvSpPr>
        <p:spPr bwMode="auto">
          <a:xfrm>
            <a:off x="4114800" y="4114800"/>
            <a:ext cx="1371600" cy="0"/>
          </a:xfrm>
          <a:prstGeom prst="line">
            <a:avLst/>
          </a:prstGeom>
          <a:noFill/>
          <a:ln w="25400">
            <a:solidFill>
              <a:srgbClr val="800000"/>
            </a:solidFill>
            <a:prstDash val="sysDot"/>
            <a:round/>
            <a:headEnd type="stealth" w="lg" len="lg"/>
            <a:tailEnd type="none" w="lg" len="lg"/>
          </a:ln>
        </p:spPr>
        <p:txBody>
          <a:bodyPr lIns="72000" tIns="72000" rIns="72000" bIns="72000" anchor="ctr">
            <a:spAutoFit/>
          </a:bodyPr>
          <a:lstStyle/>
          <a:p>
            <a:endParaRPr lang="en-US"/>
          </a:p>
        </p:txBody>
      </p:sp>
      <p:sp>
        <p:nvSpPr>
          <p:cNvPr id="53288" name="Slide Number Placeholder 70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AC7E68C-1F21-4A4A-A071-904A5C8C51EB}" type="slidenum">
              <a:rPr lang="fr-FR" smtClean="0">
                <a:ea typeface="ヒラギノ角ゴ Pro W3"/>
                <a:cs typeface="ヒラギノ角ゴ Pro W3"/>
              </a:rPr>
              <a:pPr/>
              <a:t>32</a:t>
            </a:fld>
            <a:endParaRPr lang="fr-FR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693738"/>
            <a:ext cx="8170863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950" y="-100013"/>
            <a:ext cx="82296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de-CH" sz="3600" kern="0" dirty="0">
                <a:solidFill>
                  <a:srgbClr val="00408C"/>
                </a:solidFill>
                <a:latin typeface="+mj-lt"/>
                <a:ea typeface="+mj-ea"/>
                <a:cs typeface="+mj-cs"/>
              </a:rPr>
              <a:t>Madrid Notification</a:t>
            </a:r>
            <a:endParaRPr lang="en-US" sz="3600" kern="0" dirty="0">
              <a:solidFill>
                <a:srgbClr val="00408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3BB61D7-118C-4F42-9C6D-70A10F547E84}" type="slidenum">
              <a:rPr lang="fr-FR" smtClean="0">
                <a:ea typeface="ヒラギノ角ゴ Pro W3"/>
                <a:cs typeface="ヒラギノ角ゴ Pro W3"/>
              </a:rPr>
              <a:pPr/>
              <a:t>33</a:t>
            </a:fld>
            <a:endParaRPr lang="fr-FR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5" name="Group 11"/>
          <p:cNvGrpSpPr>
            <a:grpSpLocks/>
          </p:cNvGrpSpPr>
          <p:nvPr/>
        </p:nvGrpSpPr>
        <p:grpSpPr bwMode="auto">
          <a:xfrm>
            <a:off x="1115616" y="2421235"/>
            <a:ext cx="1655762" cy="1655762"/>
            <a:chOff x="961799" y="1316736"/>
            <a:chExt cx="1645920" cy="1645920"/>
          </a:xfrm>
        </p:grpSpPr>
        <p:sp>
          <p:nvSpPr>
            <p:cNvPr id="3" name=" 3"/>
            <p:cNvSpPr/>
            <p:nvPr/>
          </p:nvSpPr>
          <p:spPr>
            <a:xfrm>
              <a:off x="961799" y="1316736"/>
              <a:ext cx="1645920" cy="1645920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</p:sp>
        <p:sp>
          <p:nvSpPr>
            <p:cNvPr id="4" name=" 4"/>
            <p:cNvSpPr/>
            <p:nvPr/>
          </p:nvSpPr>
          <p:spPr>
            <a:xfrm>
              <a:off x="1376829" y="1733345"/>
              <a:ext cx="815859" cy="8127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b="1" dirty="0"/>
                <a:t>Madrid</a:t>
              </a:r>
            </a:p>
            <a:p>
              <a:pPr algn="ctr" defTabSz="5334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b="1" dirty="0"/>
                <a:t>Application</a:t>
              </a:r>
              <a:endParaRPr lang="en-SG" sz="1200" b="1" dirty="0"/>
            </a:p>
          </p:txBody>
        </p:sp>
      </p:grpSp>
      <p:grpSp>
        <p:nvGrpSpPr>
          <p:cNvPr id="57346" name="Group 11"/>
          <p:cNvGrpSpPr>
            <a:grpSpLocks/>
          </p:cNvGrpSpPr>
          <p:nvPr/>
        </p:nvGrpSpPr>
        <p:grpSpPr bwMode="auto">
          <a:xfrm>
            <a:off x="6227366" y="2276772"/>
            <a:ext cx="1657350" cy="1655763"/>
            <a:chOff x="961799" y="1316736"/>
            <a:chExt cx="1645920" cy="1645920"/>
          </a:xfrm>
        </p:grpSpPr>
        <p:sp>
          <p:nvSpPr>
            <p:cNvPr id="6" name=" 3"/>
            <p:cNvSpPr/>
            <p:nvPr/>
          </p:nvSpPr>
          <p:spPr>
            <a:xfrm>
              <a:off x="961799" y="1316736"/>
              <a:ext cx="1645920" cy="1645920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</p:sp>
        <p:sp>
          <p:nvSpPr>
            <p:cNvPr id="7" name=" 4"/>
            <p:cNvSpPr/>
            <p:nvPr/>
          </p:nvSpPr>
          <p:spPr>
            <a:xfrm>
              <a:off x="1376432" y="1733345"/>
              <a:ext cx="816654" cy="8127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b="1" dirty="0"/>
                <a:t>Madrid</a:t>
              </a:r>
            </a:p>
            <a:p>
              <a:pPr algn="ctr" defTabSz="5334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b="1" dirty="0"/>
                <a:t>User Documents</a:t>
              </a:r>
              <a:endParaRPr lang="en-SG" sz="1200" b="1" dirty="0"/>
            </a:p>
          </p:txBody>
        </p:sp>
      </p:grpSp>
      <p:grpSp>
        <p:nvGrpSpPr>
          <p:cNvPr id="57347" name="Group 26"/>
          <p:cNvGrpSpPr>
            <a:grpSpLocks/>
          </p:cNvGrpSpPr>
          <p:nvPr/>
        </p:nvGrpSpPr>
        <p:grpSpPr bwMode="auto">
          <a:xfrm>
            <a:off x="2411016" y="3140372"/>
            <a:ext cx="1728787" cy="1728788"/>
            <a:chOff x="5004048" y="404664"/>
            <a:chExt cx="2263140" cy="2263140"/>
          </a:xfrm>
        </p:grpSpPr>
        <p:sp>
          <p:nvSpPr>
            <p:cNvPr id="9" name=" 3"/>
            <p:cNvSpPr/>
            <p:nvPr/>
          </p:nvSpPr>
          <p:spPr>
            <a:xfrm>
              <a:off x="5004048" y="404664"/>
              <a:ext cx="2263140" cy="2263140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 4"/>
            <p:cNvSpPr/>
            <p:nvPr/>
          </p:nvSpPr>
          <p:spPr>
            <a:xfrm>
              <a:off x="5459169" y="934601"/>
              <a:ext cx="1352897" cy="11637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8001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800" b="1" dirty="0"/>
                <a:t>workflow</a:t>
              </a:r>
              <a:endParaRPr lang="en-SG" sz="1200" b="1" dirty="0"/>
            </a:p>
          </p:txBody>
        </p:sp>
      </p:grpSp>
      <p:grpSp>
        <p:nvGrpSpPr>
          <p:cNvPr id="57348" name="Group 28"/>
          <p:cNvGrpSpPr>
            <a:grpSpLocks/>
          </p:cNvGrpSpPr>
          <p:nvPr/>
        </p:nvGrpSpPr>
        <p:grpSpPr bwMode="auto">
          <a:xfrm>
            <a:off x="4787503" y="3068935"/>
            <a:ext cx="1728788" cy="1728787"/>
            <a:chOff x="5004048" y="404664"/>
            <a:chExt cx="2263140" cy="2263140"/>
          </a:xfrm>
        </p:grpSpPr>
        <p:sp>
          <p:nvSpPr>
            <p:cNvPr id="12" name=" 3"/>
            <p:cNvSpPr/>
            <p:nvPr/>
          </p:nvSpPr>
          <p:spPr>
            <a:xfrm>
              <a:off x="5004048" y="404664"/>
              <a:ext cx="2263140" cy="2263140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 4"/>
            <p:cNvSpPr/>
            <p:nvPr/>
          </p:nvSpPr>
          <p:spPr>
            <a:xfrm>
              <a:off x="5459170" y="934600"/>
              <a:ext cx="1352895" cy="11637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8001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800" b="1" dirty="0"/>
                <a:t>workflow</a:t>
              </a:r>
              <a:endParaRPr lang="en-SG" sz="1200" b="1" dirty="0"/>
            </a:p>
          </p:txBody>
        </p:sp>
      </p:grp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79388" y="115888"/>
            <a:ext cx="8229600" cy="9413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CH" sz="3600" kern="0" dirty="0">
                <a:solidFill>
                  <a:srgbClr val="00408C"/>
                </a:solidFill>
                <a:latin typeface="+mj-lt"/>
                <a:ea typeface="+mj-ea"/>
                <a:cs typeface="+mj-cs"/>
              </a:rPr>
              <a:t>Madrid Module</a:t>
            </a:r>
          </a:p>
          <a:p>
            <a:pPr>
              <a:defRPr/>
            </a:pPr>
            <a:endParaRPr lang="en-US" sz="3600" kern="0" dirty="0">
              <a:solidFill>
                <a:srgbClr val="00408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488950" y="908050"/>
            <a:ext cx="7988300" cy="497998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SG" sz="2200" kern="0" dirty="0">
                <a:latin typeface="+mn-lt"/>
                <a:ea typeface="+mn-ea"/>
                <a:cs typeface="+mn-cs"/>
              </a:rPr>
              <a:t>Converts Notifications to Applications and User Documents to be processed in IPAS.</a:t>
            </a:r>
            <a:endParaRPr lang="en-US" sz="2200" kern="0" dirty="0"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en-US" sz="2200" kern="0" dirty="0"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en-US" sz="2200" kern="0" dirty="0"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en-US" sz="2200" kern="0" dirty="0">
              <a:latin typeface="+mn-lt"/>
              <a:ea typeface="+mn-ea"/>
              <a:cs typeface="+mn-cs"/>
            </a:endParaRPr>
          </a:p>
        </p:txBody>
      </p:sp>
      <p:sp>
        <p:nvSpPr>
          <p:cNvPr id="57351" name="Slide Number Placeholder 1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55909A6-A02D-4D04-BC2B-914F0244F383}" type="slidenum">
              <a:rPr lang="fr-FR" smtClean="0">
                <a:ea typeface="ヒラギノ角ゴ Pro W3"/>
                <a:cs typeface="ヒラギノ角ゴ Pro W3"/>
              </a:rPr>
              <a:pPr/>
              <a:t>34</a:t>
            </a:fld>
            <a:endParaRPr lang="fr-FR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41387"/>
          </a:xfrm>
        </p:spPr>
        <p:txBody>
          <a:bodyPr/>
          <a:lstStyle/>
          <a:p>
            <a:pPr eaLnBrk="1" hangingPunct="1"/>
            <a:r>
              <a:rPr lang="en-US" dirty="0" smtClean="0"/>
              <a:t>Madrid Module Deployment Activities</a:t>
            </a:r>
            <a:endParaRPr lang="en-SG" dirty="0" smtClean="0"/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88950" y="1268413"/>
            <a:ext cx="7988300" cy="4619625"/>
          </a:xfrm>
        </p:spPr>
        <p:txBody>
          <a:bodyPr/>
          <a:lstStyle/>
          <a:p>
            <a:pPr eaLnBrk="1" hangingPunct="1"/>
            <a:r>
              <a:rPr lang="en-US" dirty="0" smtClean="0"/>
              <a:t>Define Application numbering (Local number or IRN)</a:t>
            </a:r>
          </a:p>
          <a:p>
            <a:pPr eaLnBrk="1" hangingPunct="1"/>
            <a:r>
              <a:rPr lang="en-US" dirty="0" smtClean="0"/>
              <a:t>Define workflow </a:t>
            </a:r>
          </a:p>
          <a:p>
            <a:pPr marL="0" indent="0" eaLnBrk="1" hangingPunct="1">
              <a:buNone/>
            </a:pPr>
            <a:r>
              <a:rPr lang="en-US" dirty="0"/>
              <a:t> </a:t>
            </a:r>
            <a:r>
              <a:rPr lang="en-US" dirty="0" smtClean="0"/>
              <a:t>    (Create new or update existing trademark workflow)</a:t>
            </a:r>
          </a:p>
          <a:p>
            <a:pPr eaLnBrk="1" hangingPunct="1"/>
            <a:r>
              <a:rPr lang="en-US" dirty="0" smtClean="0"/>
              <a:t>Define official document templates</a:t>
            </a:r>
          </a:p>
          <a:p>
            <a:pPr eaLnBrk="1" hangingPunct="1"/>
            <a:r>
              <a:rPr lang="en-US" dirty="0" smtClean="0"/>
              <a:t>User training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400A0C4-1580-4E87-868F-E5F5E82D1E8E}" type="slidenum">
              <a:rPr lang="fr-FR" smtClean="0">
                <a:ea typeface="ヒラギノ角ゴ Pro W3"/>
                <a:cs typeface="ヒラギノ角ゴ Pro W3"/>
              </a:rPr>
              <a:pPr/>
              <a:t>35</a:t>
            </a:fld>
            <a:endParaRPr lang="fr-FR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18764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hape 17"/>
          <p:cNvCxnSpPr>
            <a:endCxn id="9" idx="2"/>
          </p:cNvCxnSpPr>
          <p:nvPr/>
        </p:nvCxnSpPr>
        <p:spPr bwMode="auto">
          <a:xfrm rot="10800000">
            <a:off x="954460" y="2611016"/>
            <a:ext cx="4481636" cy="1682080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256684-EDF0-44A4-89A9-EA844D80F11B}" type="slidenum">
              <a:rPr lang="fr-FR" smtClean="0"/>
              <a:pPr>
                <a:defRPr/>
              </a:pPr>
              <a:t>36</a:t>
            </a:fld>
            <a:endParaRPr lang="fr-FR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504" y="44624"/>
            <a:ext cx="82296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3600" kern="0" noProof="0" dirty="0" smtClean="0">
                <a:solidFill>
                  <a:srgbClr val="00408C"/>
                </a:solidFill>
                <a:latin typeface="+mj-lt"/>
                <a:ea typeface="+mj-ea"/>
                <a:cs typeface="+mj-cs"/>
              </a:rPr>
              <a:t>PCT National Phase Entry Download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408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3347864" y="3987973"/>
            <a:ext cx="990600" cy="6651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SG">
              <a:ea typeface="ヒラギノ角ゴ Pro W3" pitchFamily="1" charset="-128"/>
              <a:cs typeface="+mn-cs"/>
            </a:endParaRPr>
          </a:p>
        </p:txBody>
      </p:sp>
      <p:sp>
        <p:nvSpPr>
          <p:cNvPr id="6" name="Text Box 49"/>
          <p:cNvSpPr txBox="1">
            <a:spLocks noChangeArrowheads="1"/>
          </p:cNvSpPr>
          <p:nvPr/>
        </p:nvSpPr>
        <p:spPr bwMode="auto">
          <a:xfrm>
            <a:off x="3419872" y="4140373"/>
            <a:ext cx="8334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>
                <a:cs typeface="ヒラギノ角ゴ Pro W3"/>
              </a:rPr>
              <a:t>Internet</a:t>
            </a:r>
          </a:p>
        </p:txBody>
      </p:sp>
      <p:sp>
        <p:nvSpPr>
          <p:cNvPr id="8" name="Cube 7"/>
          <p:cNvSpPr/>
          <p:nvPr/>
        </p:nvSpPr>
        <p:spPr bwMode="auto">
          <a:xfrm>
            <a:off x="1355576" y="2646020"/>
            <a:ext cx="1152129" cy="576064"/>
          </a:xfrm>
          <a:prstGeom prst="cube">
            <a:avLst>
              <a:gd name="adj" fmla="val 1377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05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  <a:ea typeface="ヒラギノ角ゴ Pro W3" pitchFamily="1" charset="-128"/>
              </a:rPr>
              <a:t>Reception Module</a:t>
            </a:r>
            <a:endParaRPr lang="en-SG" sz="5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60" y="2153816"/>
            <a:ext cx="533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" name="Cube 9"/>
          <p:cNvSpPr/>
          <p:nvPr/>
        </p:nvSpPr>
        <p:spPr bwMode="auto">
          <a:xfrm>
            <a:off x="708968" y="4005064"/>
            <a:ext cx="1798713" cy="720080"/>
          </a:xfrm>
          <a:prstGeom prst="cube">
            <a:avLst>
              <a:gd name="adj" fmla="val 13777"/>
            </a:avLst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05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  <a:ea typeface="ヒラギノ角ゴ Pro W3" pitchFamily="1" charset="-128"/>
              </a:rPr>
              <a:t>PCT National Phase Download</a:t>
            </a:r>
            <a:endParaRPr lang="en-SG" sz="5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charset="0"/>
              <a:ea typeface="ヒラギノ角ゴ Pro W3" pitchFamily="1" charset="-128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2987824" y="1052736"/>
            <a:ext cx="0" cy="51125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4716016" y="1052736"/>
            <a:ext cx="0" cy="51125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2587714" y="5085184"/>
            <a:ext cx="400110" cy="108012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SG" sz="1400" b="1" dirty="0" smtClean="0"/>
              <a:t>IP OFFICE</a:t>
            </a:r>
            <a:endParaRPr lang="en-SG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788024" y="5085184"/>
            <a:ext cx="400110" cy="108012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SG" sz="1400" b="1" dirty="0" smtClean="0"/>
              <a:t>WIPO</a:t>
            </a:r>
            <a:endParaRPr lang="en-SG" sz="1400" b="1" dirty="0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853036"/>
            <a:ext cx="3409950" cy="800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5431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>
          <a:xfrm>
            <a:off x="468313" y="44450"/>
            <a:ext cx="8229600" cy="941388"/>
          </a:xfrm>
        </p:spPr>
        <p:txBody>
          <a:bodyPr/>
          <a:lstStyle/>
          <a:p>
            <a:pPr eaLnBrk="1" hangingPunct="1"/>
            <a:r>
              <a:rPr lang="en-SG" smtClean="0"/>
              <a:t>For more information</a:t>
            </a:r>
          </a:p>
        </p:txBody>
      </p:sp>
      <p:sp>
        <p:nvSpPr>
          <p:cNvPr id="78850" name="Content Placeholder 2"/>
          <p:cNvSpPr>
            <a:spLocks noGrp="1"/>
          </p:cNvSpPr>
          <p:nvPr>
            <p:ph idx="1"/>
          </p:nvPr>
        </p:nvSpPr>
        <p:spPr>
          <a:xfrm>
            <a:off x="488950" y="836613"/>
            <a:ext cx="7988300" cy="4679950"/>
          </a:xfrm>
        </p:spPr>
        <p:txBody>
          <a:bodyPr/>
          <a:lstStyle/>
          <a:p>
            <a:pPr eaLnBrk="1" hangingPunct="1"/>
            <a:r>
              <a:rPr lang="en-SG" sz="2000" dirty="0" smtClean="0">
                <a:hlinkClick r:id="rId2"/>
              </a:rPr>
              <a:t>https://www3.wipo.int/confluence/display/wipoimd/IP+Office+Support</a:t>
            </a:r>
            <a:endParaRPr lang="en-SG" sz="2000" dirty="0" smtClean="0"/>
          </a:p>
          <a:p>
            <a:pPr eaLnBrk="1" hangingPunct="1">
              <a:buFontTx/>
              <a:buNone/>
            </a:pPr>
            <a:endParaRPr lang="en-SG" dirty="0" smtClean="0"/>
          </a:p>
          <a:p>
            <a:pPr eaLnBrk="1" hangingPunct="1">
              <a:buFontTx/>
              <a:buNone/>
            </a:pPr>
            <a:endParaRPr lang="de-CH" dirty="0" smtClean="0"/>
          </a:p>
          <a:p>
            <a:pPr eaLnBrk="1" hangingPunct="1">
              <a:buFontTx/>
              <a:buNone/>
            </a:pPr>
            <a:endParaRPr lang="de-CH" dirty="0" smtClean="0"/>
          </a:p>
          <a:p>
            <a:pPr eaLnBrk="1" hangingPunct="1">
              <a:buFontTx/>
              <a:buNone/>
            </a:pPr>
            <a:endParaRPr lang="de-CH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88950" y="1341438"/>
            <a:ext cx="7988300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  <a:defRPr/>
            </a:pPr>
            <a:endParaRPr lang="en-US" sz="2200" kern="0"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  <a:defRPr/>
            </a:pPr>
            <a:endParaRPr lang="en-US" sz="2200" kern="0"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  <a:defRPr/>
            </a:pPr>
            <a:endParaRPr lang="en-US" sz="2200" kern="0"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  <a:defRPr/>
            </a:pPr>
            <a:endParaRPr lang="en-US" sz="2200" kern="0" dirty="0">
              <a:latin typeface="+mn-lt"/>
              <a:ea typeface="+mn-ea"/>
              <a:cs typeface="+mn-cs"/>
            </a:endParaRPr>
          </a:p>
        </p:txBody>
      </p:sp>
      <p:sp>
        <p:nvSpPr>
          <p:cNvPr id="78853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1EC62D2-9FF7-4EFF-B40D-ACE1F079F33C}" type="slidenum">
              <a:rPr lang="fr-FR" smtClean="0">
                <a:ea typeface="ヒラギノ角ゴ Pro W3"/>
                <a:cs typeface="ヒラギノ角ゴ Pro W3"/>
              </a:rPr>
              <a:pPr/>
              <a:t>37</a:t>
            </a:fld>
            <a:endParaRPr lang="fr-FR" smtClean="0">
              <a:ea typeface="ヒラギノ角ゴ Pro W3"/>
              <a:cs typeface="ヒラギノ角ゴ Pro W3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484784"/>
            <a:ext cx="78232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88950" y="1052736"/>
            <a:ext cx="7988300" cy="483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171700" lvl="4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2200" kern="0" dirty="0" smtClean="0">
                <a:latin typeface="+mn-lt"/>
                <a:ea typeface="+mn-ea"/>
                <a:cs typeface="+mn-cs"/>
              </a:rPr>
              <a:t>Applications</a:t>
            </a:r>
          </a:p>
          <a:p>
            <a:pPr lvl="4">
              <a:spcBef>
                <a:spcPct val="20000"/>
              </a:spcBef>
              <a:defRPr/>
            </a:pPr>
            <a:r>
              <a:rPr lang="en-US" sz="2200" kern="0" dirty="0" smtClean="0">
                <a:latin typeface="+mn-lt"/>
                <a:ea typeface="+mn-ea"/>
                <a:cs typeface="+mn-cs"/>
              </a:rPr>
              <a:t>Configurable </a:t>
            </a:r>
            <a:r>
              <a:rPr lang="en-US" sz="2200" kern="0" dirty="0">
                <a:latin typeface="+mn-lt"/>
                <a:ea typeface="+mn-ea"/>
                <a:cs typeface="+mn-cs"/>
              </a:rPr>
              <a:t>Application Types, Application Sub Types (Goods Mark, Service Mark, Domestic Mark, Foreign Mark, etc)</a:t>
            </a:r>
          </a:p>
          <a:p>
            <a:pPr marL="2171700" lvl="4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en-US" sz="2200" kern="0" dirty="0">
              <a:latin typeface="+mn-lt"/>
              <a:ea typeface="+mn-ea"/>
              <a:cs typeface="+mn-cs"/>
            </a:endParaRPr>
          </a:p>
          <a:p>
            <a:pPr marL="2171700" lvl="4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en-US" sz="2200" kern="0" dirty="0">
              <a:latin typeface="+mn-lt"/>
              <a:ea typeface="+mn-ea"/>
              <a:cs typeface="+mn-cs"/>
            </a:endParaRPr>
          </a:p>
          <a:p>
            <a:pPr marL="2171700" lvl="4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en-US" sz="2200" kern="0" dirty="0">
              <a:latin typeface="+mn-lt"/>
              <a:ea typeface="+mn-ea"/>
              <a:cs typeface="+mn-cs"/>
            </a:endParaRPr>
          </a:p>
          <a:p>
            <a:pPr marL="2171700" lvl="4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2200" kern="0" dirty="0" smtClean="0">
                <a:latin typeface="+mn-lt"/>
                <a:ea typeface="+mn-ea"/>
                <a:cs typeface="+mn-cs"/>
              </a:rPr>
              <a:t>User Documents</a:t>
            </a:r>
          </a:p>
          <a:p>
            <a:pPr lvl="4">
              <a:spcBef>
                <a:spcPct val="20000"/>
              </a:spcBef>
              <a:defRPr/>
            </a:pPr>
            <a:r>
              <a:rPr lang="en-US" sz="2200" kern="0" dirty="0" smtClean="0">
                <a:latin typeface="+mn-lt"/>
                <a:ea typeface="+mn-ea"/>
                <a:cs typeface="+mn-cs"/>
              </a:rPr>
              <a:t>Configurable </a:t>
            </a:r>
            <a:r>
              <a:rPr lang="en-US" sz="2200" kern="0" dirty="0">
                <a:latin typeface="+mn-lt"/>
                <a:ea typeface="+mn-ea"/>
                <a:cs typeface="+mn-cs"/>
              </a:rPr>
              <a:t>User </a:t>
            </a:r>
            <a:r>
              <a:rPr lang="en-US" sz="2200" kern="0" dirty="0" smtClean="0">
                <a:latin typeface="+mn-lt"/>
                <a:ea typeface="+mn-ea"/>
                <a:cs typeface="+mn-cs"/>
              </a:rPr>
              <a:t>documents (Renewal</a:t>
            </a:r>
            <a:r>
              <a:rPr lang="en-US" sz="2200" kern="0" dirty="0">
                <a:latin typeface="+mn-lt"/>
                <a:ea typeface="+mn-ea"/>
                <a:cs typeface="+mn-cs"/>
              </a:rPr>
              <a:t>, Change of Name/Address, Pre-application search, Opposition, Withdrawal request, Cancellation request, etc)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200" kern="0" dirty="0"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200" kern="0" dirty="0"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200" kern="0" dirty="0"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200" kern="0" dirty="0"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en-US" sz="2200" kern="0" dirty="0"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en-US" sz="2200" kern="0" dirty="0"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en-US" sz="2200" kern="0" dirty="0">
              <a:latin typeface="+mn-lt"/>
              <a:ea typeface="+mn-ea"/>
              <a:cs typeface="+mn-cs"/>
            </a:endParaRPr>
          </a:p>
        </p:txBody>
      </p:sp>
      <p:grpSp>
        <p:nvGrpSpPr>
          <p:cNvPr id="39939" name="Group 11"/>
          <p:cNvGrpSpPr>
            <a:grpSpLocks/>
          </p:cNvGrpSpPr>
          <p:nvPr/>
        </p:nvGrpSpPr>
        <p:grpSpPr bwMode="auto">
          <a:xfrm>
            <a:off x="539750" y="1268413"/>
            <a:ext cx="1646238" cy="1646237"/>
            <a:chOff x="961799" y="1316736"/>
            <a:chExt cx="1645920" cy="1645920"/>
          </a:xfrm>
        </p:grpSpPr>
        <p:sp>
          <p:nvSpPr>
            <p:cNvPr id="13" name=" 3"/>
            <p:cNvSpPr/>
            <p:nvPr/>
          </p:nvSpPr>
          <p:spPr>
            <a:xfrm>
              <a:off x="961799" y="1316736"/>
              <a:ext cx="1645920" cy="1645920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</p:sp>
        <p:sp>
          <p:nvSpPr>
            <p:cNvPr id="14" name=" 4"/>
            <p:cNvSpPr/>
            <p:nvPr/>
          </p:nvSpPr>
          <p:spPr>
            <a:xfrm>
              <a:off x="1376057" y="1734168"/>
              <a:ext cx="817404" cy="8110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5334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b="1" dirty="0"/>
                <a:t>Applications</a:t>
              </a:r>
              <a:endParaRPr lang="en-SG" sz="1200" b="1" dirty="0"/>
            </a:p>
          </p:txBody>
        </p:sp>
      </p:grpSp>
      <p:grpSp>
        <p:nvGrpSpPr>
          <p:cNvPr id="39940" name="Group 24"/>
          <p:cNvGrpSpPr>
            <a:grpSpLocks/>
          </p:cNvGrpSpPr>
          <p:nvPr/>
        </p:nvGrpSpPr>
        <p:grpSpPr bwMode="auto">
          <a:xfrm>
            <a:off x="539750" y="3471863"/>
            <a:ext cx="1612900" cy="1612900"/>
            <a:chOff x="792779" y="3466203"/>
            <a:chExt cx="1612665" cy="1612665"/>
          </a:xfrm>
        </p:grpSpPr>
        <p:sp>
          <p:nvSpPr>
            <p:cNvPr id="23" name=" 3"/>
            <p:cNvSpPr/>
            <p:nvPr/>
          </p:nvSpPr>
          <p:spPr>
            <a:xfrm rot="20700000">
              <a:off x="792779" y="3466203"/>
              <a:ext cx="1612665" cy="1612665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24" name=" 4"/>
            <p:cNvSpPr/>
            <p:nvPr/>
          </p:nvSpPr>
          <p:spPr>
            <a:xfrm>
              <a:off x="1146740" y="3820163"/>
              <a:ext cx="904743" cy="9047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" tIns="17780" rIns="17780" bIns="17780" spcCol="1270" anchor="ctr"/>
            <a:lstStyle/>
            <a:p>
              <a:pPr algn="ctr" defTabSz="6223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/>
                <a:t>User documents</a:t>
              </a:r>
              <a:endParaRPr lang="en-SG" sz="1400" b="1" dirty="0"/>
            </a:p>
          </p:txBody>
        </p:sp>
      </p:grpSp>
      <p:sp>
        <p:nvSpPr>
          <p:cNvPr id="39941" name="Slide Number Placeholder 9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89652FF-B54E-4004-93A7-5640E7CD31B9}" type="slidenum">
              <a:rPr lang="fr-FR" smtClean="0">
                <a:ea typeface="ヒラギノ角ゴ Pro W3"/>
                <a:cs typeface="ヒラギノ角ゴ Pro W3"/>
              </a:rPr>
              <a:pPr/>
              <a:t>4</a:t>
            </a:fld>
            <a:endParaRPr lang="fr-FR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463329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3275856" y="953944"/>
            <a:ext cx="5400600" cy="493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2200" kern="0" dirty="0" smtClean="0">
                <a:latin typeface="+mn-lt"/>
                <a:ea typeface="+mn-ea"/>
                <a:cs typeface="+mn-cs"/>
              </a:rPr>
              <a:t>Office Documents Templates</a:t>
            </a:r>
          </a:p>
          <a:p>
            <a:pPr>
              <a:spcBef>
                <a:spcPct val="20000"/>
              </a:spcBef>
              <a:defRPr/>
            </a:pPr>
            <a:r>
              <a:rPr lang="en-US" sz="2200" kern="0" dirty="0" smtClean="0">
                <a:latin typeface="+mn-lt"/>
                <a:ea typeface="+mn-ea"/>
                <a:cs typeface="+mn-cs"/>
              </a:rPr>
              <a:t>Official letters, notifications, certificates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en-US" sz="2200" kern="0" dirty="0"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en-US" sz="2200" kern="0" dirty="0" smtClean="0"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2200" kern="0" dirty="0" smtClean="0">
                <a:latin typeface="+mn-lt"/>
                <a:ea typeface="+mn-ea"/>
                <a:cs typeface="+mn-cs"/>
              </a:rPr>
              <a:t>Statuses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en-US" sz="2200" kern="0" dirty="0"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en-US" sz="2200" kern="0" dirty="0" smtClean="0"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  <a:defRPr/>
            </a:pPr>
            <a:endParaRPr lang="en-US" sz="2200" kern="0" dirty="0" smtClean="0"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  <a:defRPr/>
            </a:pPr>
            <a:endParaRPr lang="en-US" sz="2200" kern="0" dirty="0" smtClean="0"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  <a:defRPr/>
            </a:pPr>
            <a:endParaRPr lang="en-US" sz="2200" kern="0" dirty="0" smtClean="0"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2200" kern="0" dirty="0" smtClean="0">
                <a:latin typeface="+mn-lt"/>
                <a:ea typeface="+mn-ea"/>
                <a:cs typeface="+mn-cs"/>
              </a:rPr>
              <a:t>Office Actions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200" kern="0" dirty="0"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200" kern="0" dirty="0"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200" kern="0" dirty="0"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200" kern="0" dirty="0"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en-US" sz="2200" kern="0" dirty="0"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en-US" sz="2200" kern="0" dirty="0"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en-US" sz="2200" kern="0" dirty="0">
              <a:latin typeface="+mn-lt"/>
              <a:ea typeface="+mn-ea"/>
              <a:cs typeface="+mn-cs"/>
            </a:endParaRPr>
          </a:p>
        </p:txBody>
      </p:sp>
      <p:sp>
        <p:nvSpPr>
          <p:cNvPr id="39941" name="Slide Number Placeholder 9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89652FF-B54E-4004-93A7-5640E7CD31B9}" type="slidenum">
              <a:rPr lang="fr-FR" smtClean="0">
                <a:ea typeface="ヒラギノ角ゴ Pro W3"/>
                <a:cs typeface="ヒラギノ角ゴ Pro W3"/>
              </a:rPr>
              <a:pPr/>
              <a:t>5</a:t>
            </a:fld>
            <a:endParaRPr lang="fr-FR" smtClean="0">
              <a:ea typeface="ヒラギノ角ゴ Pro W3"/>
              <a:cs typeface="ヒラギノ角ゴ Pro W3"/>
            </a:endParaRPr>
          </a:p>
        </p:txBody>
      </p:sp>
      <p:pic>
        <p:nvPicPr>
          <p:cNvPr id="16" name="Picture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9825" y="953944"/>
            <a:ext cx="891173" cy="8908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3" y="1974041"/>
            <a:ext cx="2771800" cy="213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98" y="4337650"/>
            <a:ext cx="27622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3" y="4985722"/>
            <a:ext cx="27717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48" y="5585420"/>
            <a:ext cx="2743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314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88950" y="1401763"/>
            <a:ext cx="7988300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2200" kern="0" dirty="0">
                <a:latin typeface="+mn-lt"/>
                <a:ea typeface="+mn-ea"/>
                <a:cs typeface="+mn-cs"/>
              </a:rPr>
              <a:t>Statuses, Manual actions, Actions with time limits, Automatic actions, Actions with document outputs, Actions linked with User Documents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200" kern="0" dirty="0"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200" kern="0" dirty="0"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200" kern="0" dirty="0"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200" kern="0" dirty="0"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en-US" sz="2200" kern="0" dirty="0"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en-US" sz="2200" kern="0" dirty="0"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en-US" sz="2200" kern="0" dirty="0">
              <a:latin typeface="+mn-lt"/>
              <a:ea typeface="+mn-ea"/>
              <a:cs typeface="+mn-cs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941387"/>
          </a:xfrm>
        </p:spPr>
        <p:txBody>
          <a:bodyPr/>
          <a:lstStyle/>
          <a:p>
            <a:pPr eaLnBrk="1" hangingPunct="1"/>
            <a:r>
              <a:rPr lang="de-CH" dirty="0" smtClean="0"/>
              <a:t>IPAS Workflow</a:t>
            </a:r>
            <a:endParaRPr lang="en-US" dirty="0" smtClean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2439988"/>
            <a:ext cx="8801100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8621143-445B-43E5-B38A-67FD97B91AD4}" type="slidenum">
              <a:rPr lang="fr-FR" smtClean="0">
                <a:ea typeface="ヒラギノ角ゴ Pro W3"/>
                <a:cs typeface="ヒラギノ角ゴ Pro W3"/>
              </a:rPr>
              <a:pPr/>
              <a:t>6</a:t>
            </a:fld>
            <a:endParaRPr lang="fr-FR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837077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smtClean="0"/>
              <a:t>IPAS Workflow</a:t>
            </a:r>
            <a:endParaRPr lang="en-US" dirty="0" smtClean="0"/>
          </a:p>
        </p:txBody>
      </p:sp>
      <p:grpSp>
        <p:nvGrpSpPr>
          <p:cNvPr id="38914" name="Group 22"/>
          <p:cNvGrpSpPr>
            <a:grpSpLocks/>
          </p:cNvGrpSpPr>
          <p:nvPr/>
        </p:nvGrpSpPr>
        <p:grpSpPr bwMode="auto">
          <a:xfrm>
            <a:off x="2339752" y="1484784"/>
            <a:ext cx="4536613" cy="4119563"/>
            <a:chOff x="539552" y="1684449"/>
            <a:chExt cx="4536504" cy="4120815"/>
          </a:xfrm>
        </p:grpSpPr>
        <p:grpSp>
          <p:nvGrpSpPr>
            <p:cNvPr id="38916" name="Group 19"/>
            <p:cNvGrpSpPr>
              <a:grpSpLocks/>
            </p:cNvGrpSpPr>
            <p:nvPr/>
          </p:nvGrpSpPr>
          <p:grpSpPr bwMode="auto">
            <a:xfrm>
              <a:off x="539552" y="1684449"/>
              <a:ext cx="4336839" cy="4120815"/>
              <a:chOff x="2627784" y="1196752"/>
              <a:chExt cx="4336839" cy="4120815"/>
            </a:xfrm>
          </p:grpSpPr>
          <p:grpSp>
            <p:nvGrpSpPr>
              <p:cNvPr id="38919" name="Group 8"/>
              <p:cNvGrpSpPr>
                <a:grpSpLocks/>
              </p:cNvGrpSpPr>
              <p:nvPr/>
            </p:nvGrpSpPr>
            <p:grpSpPr bwMode="auto">
              <a:xfrm>
                <a:off x="3923928" y="1196752"/>
                <a:ext cx="1612665" cy="1612665"/>
                <a:chOff x="1883683" y="181219"/>
                <a:chExt cx="1612665" cy="1612665"/>
              </a:xfrm>
            </p:grpSpPr>
            <p:sp>
              <p:nvSpPr>
                <p:cNvPr id="10" name=" 3"/>
                <p:cNvSpPr/>
                <p:nvPr/>
              </p:nvSpPr>
              <p:spPr>
                <a:xfrm rot="20700000">
                  <a:off x="1886083" y="181219"/>
                  <a:ext cx="1609686" cy="1613390"/>
                </a:xfrm>
                <a:prstGeom prst="gear6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alpha val="90000"/>
                    <a:hueOff val="0"/>
                    <a:satOff val="0"/>
                    <a:lumOff val="0"/>
                    <a:alphaOff val="-40000"/>
                  </a:schemeClr>
                </a:fillRef>
                <a:effectRef idx="0">
                  <a:schemeClr val="accent2">
                    <a:alpha val="90000"/>
                    <a:hueOff val="0"/>
                    <a:satOff val="0"/>
                    <a:lumOff val="0"/>
                    <a:alphaOff val="-4000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1" name=" 4"/>
                <p:cNvSpPr/>
                <p:nvPr/>
              </p:nvSpPr>
              <p:spPr>
                <a:xfrm>
                  <a:off x="2238499" y="535340"/>
                  <a:ext cx="903265" cy="90515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17780" tIns="17780" rIns="17780" bIns="17780" spcCol="1270" anchor="ctr"/>
                <a:lstStyle/>
                <a:p>
                  <a:pPr algn="ctr" defTabSz="622300" eaLnBrk="0" hangingPunct="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n-US" sz="1400" b="1" dirty="0"/>
                    <a:t>User documents</a:t>
                  </a:r>
                  <a:endParaRPr lang="en-SG" sz="1400" b="1" dirty="0"/>
                </a:p>
              </p:txBody>
            </p:sp>
          </p:grpSp>
          <p:grpSp>
            <p:nvGrpSpPr>
              <p:cNvPr id="38920" name="Group 11"/>
              <p:cNvGrpSpPr>
                <a:grpSpLocks/>
              </p:cNvGrpSpPr>
              <p:nvPr/>
            </p:nvGrpSpPr>
            <p:grpSpPr bwMode="auto">
              <a:xfrm>
                <a:off x="2627784" y="2780928"/>
                <a:ext cx="1645920" cy="1645920"/>
                <a:chOff x="961799" y="1316736"/>
                <a:chExt cx="1645920" cy="1645920"/>
              </a:xfrm>
            </p:grpSpPr>
            <p:sp>
              <p:nvSpPr>
                <p:cNvPr id="13" name=" 3"/>
                <p:cNvSpPr/>
                <p:nvPr/>
              </p:nvSpPr>
              <p:spPr>
                <a:xfrm>
                  <a:off x="961799" y="1317366"/>
                  <a:ext cx="1646198" cy="1645150"/>
                </a:xfrm>
                <a:prstGeom prst="gear6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alpha val="90000"/>
                    <a:hueOff val="0"/>
                    <a:satOff val="0"/>
                    <a:lumOff val="0"/>
                    <a:alphaOff val="-20000"/>
                  </a:schemeClr>
                </a:fillRef>
                <a:effectRef idx="0">
                  <a:schemeClr val="accent2">
                    <a:alpha val="90000"/>
                    <a:hueOff val="0"/>
                    <a:satOff val="0"/>
                    <a:lumOff val="0"/>
                    <a:alphaOff val="-2000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4" name=" 4"/>
                <p:cNvSpPr/>
                <p:nvPr/>
              </p:nvSpPr>
              <p:spPr>
                <a:xfrm>
                  <a:off x="1376126" y="1733418"/>
                  <a:ext cx="817544" cy="81304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15240" tIns="15240" rIns="15240" bIns="15240" spcCol="1270" anchor="ctr"/>
                <a:lstStyle/>
                <a:p>
                  <a:pPr algn="ctr" defTabSz="533400" eaLnBrk="0" hangingPunct="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n-US" sz="1200" b="1" dirty="0"/>
                    <a:t>Applications</a:t>
                  </a:r>
                  <a:endParaRPr lang="en-SG" sz="1200" b="1" dirty="0"/>
                </a:p>
              </p:txBody>
            </p:sp>
          </p:grpSp>
          <p:grpSp>
            <p:nvGrpSpPr>
              <p:cNvPr id="38921" name="Group 14"/>
              <p:cNvGrpSpPr>
                <a:grpSpLocks/>
              </p:cNvGrpSpPr>
              <p:nvPr/>
            </p:nvGrpSpPr>
            <p:grpSpPr bwMode="auto">
              <a:xfrm>
                <a:off x="4139952" y="2636912"/>
                <a:ext cx="2263140" cy="2263140"/>
                <a:chOff x="2278536" y="1851660"/>
                <a:chExt cx="2263140" cy="2263140"/>
              </a:xfrm>
            </p:grpSpPr>
            <p:sp>
              <p:nvSpPr>
                <p:cNvPr id="16" name=" 3"/>
                <p:cNvSpPr/>
                <p:nvPr/>
              </p:nvSpPr>
              <p:spPr>
                <a:xfrm>
                  <a:off x="2279219" y="1851801"/>
                  <a:ext cx="2262134" cy="2262875"/>
                </a:xfrm>
                <a:prstGeom prst="gear9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7" name=" 4"/>
                <p:cNvSpPr/>
                <p:nvPr/>
              </p:nvSpPr>
              <p:spPr>
                <a:xfrm>
                  <a:off x="2733233" y="2382187"/>
                  <a:ext cx="1354106" cy="116240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22860" tIns="22860" rIns="22860" bIns="22860" spcCol="1270" anchor="ctr"/>
                <a:lstStyle/>
                <a:p>
                  <a:pPr algn="ctr" defTabSz="800100" eaLnBrk="0" hangingPunct="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n-US" sz="1800" b="1" dirty="0"/>
                    <a:t>Workflows</a:t>
                  </a:r>
                  <a:endParaRPr lang="en-SG" sz="1200" b="1" dirty="0"/>
                </a:p>
              </p:txBody>
            </p:sp>
          </p:grpSp>
          <p:sp>
            <p:nvSpPr>
              <p:cNvPr id="18" name="Circular Arrow 17"/>
              <p:cNvSpPr/>
              <p:nvPr/>
            </p:nvSpPr>
            <p:spPr>
              <a:xfrm rot="2172932">
                <a:off x="4067611" y="2421087"/>
                <a:ext cx="2897119" cy="2896480"/>
              </a:xfrm>
              <a:prstGeom prst="circularArrow">
                <a:avLst>
                  <a:gd name="adj1" fmla="val 4688"/>
                  <a:gd name="adj2" fmla="val 299029"/>
                  <a:gd name="adj3" fmla="val 2514337"/>
                  <a:gd name="adj4" fmla="val 15865222"/>
                  <a:gd name="adj5" fmla="val 5469"/>
                </a:avLst>
              </a:prstGeom>
            </p:spPr>
            <p:style>
              <a:lnRef idx="0">
                <a:schemeClr val="accent2">
                  <a:shade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pic>
          <p:nvPicPr>
            <p:cNvPr id="38917" name="Picture 3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27984" y="4221088"/>
              <a:ext cx="648072" cy="6480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38915" name="Slide Number Placeholder 18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FB65611-0266-4859-A7EC-F8F6C719315F}" type="slidenum">
              <a:rPr lang="fr-FR" smtClean="0">
                <a:ea typeface="ヒラギノ角ゴ Pro W3"/>
                <a:cs typeface="ヒラギノ角ゴ Pro W3"/>
              </a:rPr>
              <a:pPr/>
              <a:t>7</a:t>
            </a:fld>
            <a:endParaRPr lang="fr-FR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623293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13673" y="0"/>
            <a:ext cx="8229600" cy="941387"/>
          </a:xfrm>
        </p:spPr>
        <p:txBody>
          <a:bodyPr/>
          <a:lstStyle/>
          <a:p>
            <a:pPr eaLnBrk="1" hangingPunct="1"/>
            <a:r>
              <a:rPr lang="de-CH" dirty="0" smtClean="0"/>
              <a:t>IPAS</a:t>
            </a:r>
            <a:endParaRPr lang="en-US" dirty="0" smtClean="0"/>
          </a:p>
        </p:txBody>
      </p:sp>
      <p:sp>
        <p:nvSpPr>
          <p:cNvPr id="70658" name="Left Arrow 55"/>
          <p:cNvSpPr>
            <a:spLocks noChangeArrowheads="1"/>
          </p:cNvSpPr>
          <p:nvPr/>
        </p:nvSpPr>
        <p:spPr bwMode="auto">
          <a:xfrm rot="5400000">
            <a:off x="5832202" y="3033142"/>
            <a:ext cx="431800" cy="2159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SG">
              <a:cs typeface="ヒラギノ角ゴ Pro W3"/>
            </a:endParaRPr>
          </a:p>
        </p:txBody>
      </p:sp>
      <p:sp>
        <p:nvSpPr>
          <p:cNvPr id="59" name="Left Arrow 58"/>
          <p:cNvSpPr/>
          <p:nvPr/>
        </p:nvSpPr>
        <p:spPr bwMode="auto">
          <a:xfrm rot="10800000">
            <a:off x="6732538" y="4195812"/>
            <a:ext cx="1439862" cy="21590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SG">
              <a:solidFill>
                <a:schemeClr val="tx1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70660" name="TextBox 59"/>
          <p:cNvSpPr txBox="1">
            <a:spLocks noChangeArrowheads="1"/>
          </p:cNvSpPr>
          <p:nvPr/>
        </p:nvSpPr>
        <p:spPr bwMode="auto">
          <a:xfrm>
            <a:off x="4643438" y="4918770"/>
            <a:ext cx="1857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SG">
              <a:cs typeface="ヒラギノ角ゴ Pro W3"/>
            </a:endParaRPr>
          </a:p>
        </p:txBody>
      </p:sp>
      <p:sp>
        <p:nvSpPr>
          <p:cNvPr id="61" name="Rounded Rectangle 60"/>
          <p:cNvSpPr/>
          <p:nvPr/>
        </p:nvSpPr>
        <p:spPr bwMode="auto">
          <a:xfrm>
            <a:off x="2226891" y="1556792"/>
            <a:ext cx="2735262" cy="2902098"/>
          </a:xfrm>
          <a:prstGeom prst="roundRect">
            <a:avLst>
              <a:gd name="adj" fmla="val 218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SG" sz="700" dirty="0">
              <a:solidFill>
                <a:schemeClr val="tx1"/>
              </a:solidFill>
              <a:ea typeface="ヒラギノ角ゴ Pro W3" pitchFamily="1" charset="-128"/>
              <a:cs typeface="Calibri" pitchFamily="34" charset="0"/>
            </a:endParaRPr>
          </a:p>
        </p:txBody>
      </p:sp>
      <p:sp>
        <p:nvSpPr>
          <p:cNvPr id="62" name="Cube 61"/>
          <p:cNvSpPr/>
          <p:nvPr/>
        </p:nvSpPr>
        <p:spPr bwMode="auto">
          <a:xfrm>
            <a:off x="2508151" y="3664425"/>
            <a:ext cx="2207865" cy="700679"/>
          </a:xfrm>
          <a:prstGeom prst="cube">
            <a:avLst>
              <a:gd name="adj" fmla="val 1377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  <a:ea typeface="ヒラギノ角ゴ Pro W3" pitchFamily="1" charset="-128"/>
              </a:rPr>
              <a:t>IPAS CORE</a:t>
            </a:r>
            <a:endParaRPr lang="en-SG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63" name="Cube 62"/>
          <p:cNvSpPr/>
          <p:nvPr/>
        </p:nvSpPr>
        <p:spPr bwMode="auto">
          <a:xfrm>
            <a:off x="2508151" y="3021117"/>
            <a:ext cx="2207865" cy="700679"/>
          </a:xfrm>
          <a:prstGeom prst="cube">
            <a:avLst>
              <a:gd name="adj" fmla="val 1377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  <a:ea typeface="ヒラギノ角ゴ Pro W3" pitchFamily="1" charset="-128"/>
              </a:rPr>
              <a:t>IPAS ADMIN</a:t>
            </a:r>
            <a:endParaRPr lang="en-SG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64" name="Cube 63"/>
          <p:cNvSpPr/>
          <p:nvPr/>
        </p:nvSpPr>
        <p:spPr bwMode="auto">
          <a:xfrm>
            <a:off x="2508151" y="2373045"/>
            <a:ext cx="2207865" cy="700679"/>
          </a:xfrm>
          <a:prstGeom prst="cube">
            <a:avLst>
              <a:gd name="adj" fmla="val 1377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  <a:ea typeface="ヒラギノ角ゴ Pro W3" pitchFamily="1" charset="-128"/>
              </a:rPr>
              <a:t>IPAS WEB</a:t>
            </a:r>
            <a:endParaRPr lang="en-SG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70666" name="Up-Down Arrow 65"/>
          <p:cNvSpPr>
            <a:spLocks noChangeArrowheads="1"/>
          </p:cNvSpPr>
          <p:nvPr/>
        </p:nvSpPr>
        <p:spPr bwMode="auto">
          <a:xfrm>
            <a:off x="3563938" y="4458890"/>
            <a:ext cx="287337" cy="432345"/>
          </a:xfrm>
          <a:prstGeom prst="upDownArrow">
            <a:avLst>
              <a:gd name="adj1" fmla="val 50000"/>
              <a:gd name="adj2" fmla="val 5003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SG">
              <a:cs typeface="ヒラギノ角ゴ Pro W3"/>
            </a:endParaRPr>
          </a:p>
        </p:txBody>
      </p:sp>
      <p:sp>
        <p:nvSpPr>
          <p:cNvPr id="68" name="Cube 67"/>
          <p:cNvSpPr/>
          <p:nvPr/>
        </p:nvSpPr>
        <p:spPr bwMode="auto">
          <a:xfrm>
            <a:off x="5508054" y="3857754"/>
            <a:ext cx="1152128" cy="576064"/>
          </a:xfrm>
          <a:prstGeom prst="cube">
            <a:avLst>
              <a:gd name="adj" fmla="val 1377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0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  <a:ea typeface="ヒラギノ角ゴ Pro W3" pitchFamily="1" charset="-128"/>
              </a:rPr>
              <a:t>IPAS Madrid Module</a:t>
            </a:r>
            <a:endParaRPr lang="en-SG" sz="5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70669" name="Left-Right Arrow 68"/>
          <p:cNvSpPr>
            <a:spLocks noChangeArrowheads="1"/>
          </p:cNvSpPr>
          <p:nvPr/>
        </p:nvSpPr>
        <p:spPr bwMode="auto">
          <a:xfrm>
            <a:off x="4787900" y="4003750"/>
            <a:ext cx="647700" cy="2159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SG">
              <a:cs typeface="ヒラギノ角ゴ Pro W3"/>
            </a:endParaRPr>
          </a:p>
        </p:txBody>
      </p:sp>
      <p:grpSp>
        <p:nvGrpSpPr>
          <p:cNvPr id="70670" name="Group 58"/>
          <p:cNvGrpSpPr>
            <a:grpSpLocks/>
          </p:cNvGrpSpPr>
          <p:nvPr/>
        </p:nvGrpSpPr>
        <p:grpSpPr bwMode="auto">
          <a:xfrm>
            <a:off x="2987675" y="4818410"/>
            <a:ext cx="1512888" cy="1058862"/>
            <a:chOff x="2987824" y="4746630"/>
            <a:chExt cx="1512168" cy="1058634"/>
          </a:xfrm>
        </p:grpSpPr>
        <p:pic>
          <p:nvPicPr>
            <p:cNvPr id="70701" name="Picture 7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75856" y="4746630"/>
              <a:ext cx="864096" cy="7406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70702" name="TextBox 71"/>
            <p:cNvSpPr txBox="1">
              <a:spLocks noChangeArrowheads="1"/>
            </p:cNvSpPr>
            <p:nvPr/>
          </p:nvSpPr>
          <p:spPr bwMode="auto">
            <a:xfrm>
              <a:off x="2987824" y="5466710"/>
              <a:ext cx="151216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>
                  <a:cs typeface="ヒラギノ角ゴ Pro W3"/>
                </a:rPr>
                <a:t>IPAS Database</a:t>
              </a:r>
            </a:p>
            <a:p>
              <a:pPr algn="ctr" eaLnBrk="0" hangingPunct="0"/>
              <a:r>
                <a:rPr lang="en-US">
                  <a:cs typeface="ヒラギノ角ゴ Pro W3"/>
                </a:rPr>
                <a:t>Oracle / Microsoft SQL</a:t>
              </a:r>
              <a:endParaRPr lang="en-SG">
                <a:cs typeface="ヒラギノ角ゴ Pro W3"/>
              </a:endParaRPr>
            </a:p>
          </p:txBody>
        </p:sp>
      </p:grpSp>
      <p:grpSp>
        <p:nvGrpSpPr>
          <p:cNvPr id="70671" name="Group 55"/>
          <p:cNvGrpSpPr>
            <a:grpSpLocks/>
          </p:cNvGrpSpPr>
          <p:nvPr/>
        </p:nvGrpSpPr>
        <p:grpSpPr bwMode="auto">
          <a:xfrm>
            <a:off x="7885113" y="3799630"/>
            <a:ext cx="1511300" cy="1125850"/>
            <a:chOff x="7884368" y="3603878"/>
            <a:chExt cx="1512168" cy="1127328"/>
          </a:xfrm>
        </p:grpSpPr>
        <p:pic>
          <p:nvPicPr>
            <p:cNvPr id="70699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44408" y="3603878"/>
              <a:ext cx="710704" cy="7107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70700" name="TextBox 74"/>
            <p:cNvSpPr txBox="1">
              <a:spLocks noChangeArrowheads="1"/>
            </p:cNvSpPr>
            <p:nvPr/>
          </p:nvSpPr>
          <p:spPr bwMode="auto">
            <a:xfrm>
              <a:off x="7884368" y="4315162"/>
              <a:ext cx="1512168" cy="41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050" dirty="0" smtClean="0">
                  <a:cs typeface="ヒラギノ角ゴ Pro W3"/>
                </a:rPr>
                <a:t>WIPO IB</a:t>
              </a:r>
            </a:p>
            <a:p>
              <a:pPr algn="ctr" eaLnBrk="0" hangingPunct="0"/>
              <a:r>
                <a:rPr lang="en-US" sz="1050" dirty="0" smtClean="0">
                  <a:cs typeface="ヒラギノ角ゴ Pro W3"/>
                </a:rPr>
                <a:t>FTP </a:t>
              </a:r>
              <a:r>
                <a:rPr lang="en-US" sz="1050" dirty="0">
                  <a:cs typeface="ヒラギノ角ゴ Pro W3"/>
                </a:rPr>
                <a:t>Server</a:t>
              </a:r>
              <a:endParaRPr lang="en-SG" sz="1050" dirty="0">
                <a:cs typeface="ヒラギノ角ゴ Pro W3"/>
              </a:endParaRPr>
            </a:p>
          </p:txBody>
        </p:sp>
      </p:grpSp>
      <p:sp>
        <p:nvSpPr>
          <p:cNvPr id="70672" name="Left Arrow 75"/>
          <p:cNvSpPr>
            <a:spLocks noChangeArrowheads="1"/>
          </p:cNvSpPr>
          <p:nvPr/>
        </p:nvSpPr>
        <p:spPr bwMode="auto">
          <a:xfrm>
            <a:off x="6732538" y="3908475"/>
            <a:ext cx="1439862" cy="215900"/>
          </a:xfrm>
          <a:prstGeom prst="leftArrow">
            <a:avLst>
              <a:gd name="adj1" fmla="val 50000"/>
              <a:gd name="adj2" fmla="val 5001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SG">
              <a:cs typeface="ヒラギノ角ゴ Pro W3"/>
            </a:endParaRPr>
          </a:p>
        </p:txBody>
      </p:sp>
      <p:sp>
        <p:nvSpPr>
          <p:cNvPr id="77" name="Cloud"/>
          <p:cNvSpPr>
            <a:spLocks noChangeAspect="1" noEditPoints="1" noChangeArrowheads="1"/>
          </p:cNvSpPr>
          <p:nvPr/>
        </p:nvSpPr>
        <p:spPr bwMode="auto">
          <a:xfrm>
            <a:off x="7092900" y="3857675"/>
            <a:ext cx="863600" cy="5794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hangingPunct="0">
              <a:defRPr/>
            </a:pPr>
            <a:r>
              <a:rPr lang="en-US" dirty="0">
                <a:ea typeface="ヒラギノ角ゴ Pro W3" pitchFamily="1" charset="-128"/>
                <a:cs typeface="+mn-cs"/>
              </a:rPr>
              <a:t>Internet</a:t>
            </a:r>
            <a:endParaRPr lang="en-SG" dirty="0">
              <a:ea typeface="ヒラギノ角ゴ Pro W3" pitchFamily="1" charset="-128"/>
              <a:cs typeface="+mn-cs"/>
            </a:endParaRPr>
          </a:p>
        </p:txBody>
      </p:sp>
      <p:sp>
        <p:nvSpPr>
          <p:cNvPr id="78" name="Cube 77"/>
          <p:cNvSpPr/>
          <p:nvPr/>
        </p:nvSpPr>
        <p:spPr bwMode="auto">
          <a:xfrm>
            <a:off x="1763688" y="4964160"/>
            <a:ext cx="1152128" cy="576064"/>
          </a:xfrm>
          <a:prstGeom prst="cube">
            <a:avLst>
              <a:gd name="adj" fmla="val 1377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0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  <a:ea typeface="ヒラギノ角ゴ Pro W3" pitchFamily="1" charset="-128"/>
              </a:rPr>
              <a:t>IPAS Manager</a:t>
            </a:r>
            <a:endParaRPr lang="en-SG" sz="5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79" name="Cube 78"/>
          <p:cNvSpPr/>
          <p:nvPr/>
        </p:nvSpPr>
        <p:spPr bwMode="auto">
          <a:xfrm>
            <a:off x="266378" y="4964160"/>
            <a:ext cx="1152128" cy="576064"/>
          </a:xfrm>
          <a:prstGeom prst="cube">
            <a:avLst>
              <a:gd name="adj" fmla="val 1377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0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  <a:ea typeface="ヒラギノ角ゴ Pro W3" pitchFamily="1" charset="-128"/>
              </a:rPr>
              <a:t>IPAS Designer</a:t>
            </a:r>
            <a:endParaRPr lang="en-SG" sz="5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70676" name="Left Arrow 79"/>
          <p:cNvSpPr>
            <a:spLocks noChangeArrowheads="1"/>
          </p:cNvSpPr>
          <p:nvPr/>
        </p:nvSpPr>
        <p:spPr bwMode="auto">
          <a:xfrm rot="10800000">
            <a:off x="2915816" y="5121720"/>
            <a:ext cx="360363" cy="215901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SG">
              <a:cs typeface="ヒラギノ角ゴ Pro W3"/>
            </a:endParaRPr>
          </a:p>
        </p:txBody>
      </p:sp>
      <p:sp>
        <p:nvSpPr>
          <p:cNvPr id="82" name="Cube 81"/>
          <p:cNvSpPr/>
          <p:nvPr/>
        </p:nvSpPr>
        <p:spPr bwMode="auto">
          <a:xfrm>
            <a:off x="5508104" y="2348880"/>
            <a:ext cx="1152128" cy="576064"/>
          </a:xfrm>
          <a:prstGeom prst="cube">
            <a:avLst>
              <a:gd name="adj" fmla="val 1377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0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  <a:ea typeface="ヒラギノ角ゴ Pro W3" pitchFamily="1" charset="-128"/>
              </a:rPr>
              <a:t>IPAS EDMS</a:t>
            </a:r>
            <a:endParaRPr lang="en-SG" sz="5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83" name="Cube 82"/>
          <p:cNvSpPr/>
          <p:nvPr/>
        </p:nvSpPr>
        <p:spPr bwMode="auto">
          <a:xfrm>
            <a:off x="5508104" y="3212976"/>
            <a:ext cx="1152128" cy="576064"/>
          </a:xfrm>
          <a:prstGeom prst="cube">
            <a:avLst>
              <a:gd name="adj" fmla="val 1377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0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  <a:ea typeface="ヒラギノ角ゴ Pro W3" pitchFamily="1" charset="-128"/>
              </a:rPr>
              <a:t>WIPO Scan</a:t>
            </a:r>
            <a:endParaRPr lang="en-SG" sz="5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70680" name="Left-Right Arrow 83"/>
          <p:cNvSpPr>
            <a:spLocks noChangeArrowheads="1"/>
          </p:cNvSpPr>
          <p:nvPr/>
        </p:nvSpPr>
        <p:spPr bwMode="auto">
          <a:xfrm>
            <a:off x="4967734" y="2565028"/>
            <a:ext cx="468362" cy="215900"/>
          </a:xfrm>
          <a:prstGeom prst="leftRightArrow">
            <a:avLst>
              <a:gd name="adj1" fmla="val 50000"/>
              <a:gd name="adj2" fmla="val 5012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SG">
              <a:cs typeface="ヒラギノ角ゴ Pro W3"/>
            </a:endParaRPr>
          </a:p>
        </p:txBody>
      </p:sp>
      <p:sp>
        <p:nvSpPr>
          <p:cNvPr id="70681" name="Left Arrow 84"/>
          <p:cNvSpPr>
            <a:spLocks noChangeArrowheads="1"/>
          </p:cNvSpPr>
          <p:nvPr/>
        </p:nvSpPr>
        <p:spPr bwMode="auto">
          <a:xfrm rot="10800000">
            <a:off x="5003800" y="3406403"/>
            <a:ext cx="431800" cy="2159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SG">
              <a:cs typeface="ヒラギノ角ゴ Pro W3"/>
            </a:endParaRPr>
          </a:p>
        </p:txBody>
      </p:sp>
      <p:sp>
        <p:nvSpPr>
          <p:cNvPr id="70695" name="Left-Right Arrow 100"/>
          <p:cNvSpPr>
            <a:spLocks noChangeArrowheads="1"/>
          </p:cNvSpPr>
          <p:nvPr/>
        </p:nvSpPr>
        <p:spPr bwMode="auto">
          <a:xfrm>
            <a:off x="1397075" y="5121720"/>
            <a:ext cx="360362" cy="215900"/>
          </a:xfrm>
          <a:prstGeom prst="leftRightArrow">
            <a:avLst>
              <a:gd name="adj1" fmla="val 50000"/>
              <a:gd name="adj2" fmla="val 5007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SG">
              <a:cs typeface="ヒラギノ角ゴ Pro W3"/>
            </a:endParaRPr>
          </a:p>
        </p:txBody>
      </p:sp>
      <p:sp>
        <p:nvSpPr>
          <p:cNvPr id="70696" name="Slide Number Placeholder 4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2A97DC2-96A1-4C34-BBA0-E475BB591216}" type="slidenum">
              <a:rPr lang="fr-FR" smtClean="0">
                <a:ea typeface="ヒラギノ角ゴ Pro W3"/>
                <a:cs typeface="ヒラギノ角ゴ Pro W3"/>
              </a:rPr>
              <a:pPr/>
              <a:t>8</a:t>
            </a:fld>
            <a:endParaRPr lang="fr-FR" smtClean="0">
              <a:ea typeface="ヒラギノ角ゴ Pro W3"/>
              <a:cs typeface="ヒラギノ角ゴ Pro W3"/>
            </a:endParaRPr>
          </a:p>
        </p:txBody>
      </p:sp>
      <p:sp>
        <p:nvSpPr>
          <p:cNvPr id="52" name="Cube 51"/>
          <p:cNvSpPr/>
          <p:nvPr/>
        </p:nvSpPr>
        <p:spPr bwMode="auto">
          <a:xfrm>
            <a:off x="2508151" y="1692874"/>
            <a:ext cx="2207865" cy="700679"/>
          </a:xfrm>
          <a:prstGeom prst="cube">
            <a:avLst>
              <a:gd name="adj" fmla="val 1377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  <a:ea typeface="ヒラギノ角ゴ Pro W3" pitchFamily="1" charset="-128"/>
              </a:rPr>
              <a:t>IPAS+</a:t>
            </a:r>
            <a:b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  <a:ea typeface="ヒラギノ角ゴ Pro W3" pitchFamily="1" charset="-128"/>
              </a:rPr>
            </a:br>
            <a:r>
              <a:rPr lang="en-US" sz="105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  <a:ea typeface="ヒラギノ角ゴ Pro W3" pitchFamily="1" charset="-128"/>
              </a:rPr>
              <a:t>Reception, Data Extraction</a:t>
            </a:r>
            <a:endParaRPr lang="en-SG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71" name="Cube 70"/>
          <p:cNvSpPr/>
          <p:nvPr/>
        </p:nvSpPr>
        <p:spPr bwMode="auto">
          <a:xfrm>
            <a:off x="5508104" y="1755181"/>
            <a:ext cx="1152128" cy="576064"/>
          </a:xfrm>
          <a:prstGeom prst="cube">
            <a:avLst>
              <a:gd name="adj" fmla="val 1377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05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  <a:ea typeface="ヒラギノ角ゴ Pro W3" pitchFamily="1" charset="-128"/>
              </a:rPr>
              <a:t>PCT Download</a:t>
            </a:r>
            <a:endParaRPr lang="en-SG" sz="5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72" name="Left-Right Arrow 83"/>
          <p:cNvSpPr>
            <a:spLocks noChangeArrowheads="1"/>
          </p:cNvSpPr>
          <p:nvPr/>
        </p:nvSpPr>
        <p:spPr bwMode="auto">
          <a:xfrm>
            <a:off x="4962153" y="1952997"/>
            <a:ext cx="468362" cy="215900"/>
          </a:xfrm>
          <a:prstGeom prst="leftRightArrow">
            <a:avLst>
              <a:gd name="adj1" fmla="val 50000"/>
              <a:gd name="adj2" fmla="val 5012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SG">
              <a:cs typeface="ヒラギノ角ゴ Pro W3"/>
            </a:endParaRPr>
          </a:p>
        </p:txBody>
      </p:sp>
      <p:grpSp>
        <p:nvGrpSpPr>
          <p:cNvPr id="74" name="Group 55"/>
          <p:cNvGrpSpPr>
            <a:grpSpLocks/>
          </p:cNvGrpSpPr>
          <p:nvPr/>
        </p:nvGrpSpPr>
        <p:grpSpPr bwMode="auto">
          <a:xfrm>
            <a:off x="7887307" y="1693668"/>
            <a:ext cx="1511300" cy="1125850"/>
            <a:chOff x="7884368" y="3603878"/>
            <a:chExt cx="1512168" cy="1127327"/>
          </a:xfrm>
        </p:grpSpPr>
        <p:pic>
          <p:nvPicPr>
            <p:cNvPr id="75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44408" y="3603878"/>
              <a:ext cx="710704" cy="7107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76" name="TextBox 74"/>
            <p:cNvSpPr txBox="1">
              <a:spLocks noChangeArrowheads="1"/>
            </p:cNvSpPr>
            <p:nvPr/>
          </p:nvSpPr>
          <p:spPr bwMode="auto">
            <a:xfrm>
              <a:off x="7884368" y="4315162"/>
              <a:ext cx="1512168" cy="416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050" dirty="0" smtClean="0">
                  <a:cs typeface="ヒラギノ角ゴ Pro W3"/>
                </a:rPr>
                <a:t>WIPO</a:t>
              </a:r>
            </a:p>
            <a:p>
              <a:pPr algn="ctr" eaLnBrk="0" hangingPunct="0"/>
              <a:r>
                <a:rPr lang="en-US" sz="1050" dirty="0" err="1" smtClean="0">
                  <a:cs typeface="ヒラギノ角ゴ Pro W3"/>
                </a:rPr>
                <a:t>PatentScope</a:t>
              </a:r>
              <a:endParaRPr lang="en-SG" sz="1050" dirty="0">
                <a:cs typeface="ヒラギノ角ゴ Pro W3"/>
              </a:endParaRPr>
            </a:p>
          </p:txBody>
        </p:sp>
      </p:grpSp>
      <p:sp>
        <p:nvSpPr>
          <p:cNvPr id="80" name="Left Arrow 75"/>
          <p:cNvSpPr>
            <a:spLocks noChangeArrowheads="1"/>
          </p:cNvSpPr>
          <p:nvPr/>
        </p:nvSpPr>
        <p:spPr bwMode="auto">
          <a:xfrm>
            <a:off x="6734732" y="1916832"/>
            <a:ext cx="1439862" cy="215900"/>
          </a:xfrm>
          <a:prstGeom prst="leftArrow">
            <a:avLst>
              <a:gd name="adj1" fmla="val 50000"/>
              <a:gd name="adj2" fmla="val 5001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SG">
              <a:cs typeface="ヒラギノ角ゴ Pro W3"/>
            </a:endParaRPr>
          </a:p>
        </p:txBody>
      </p:sp>
      <p:sp>
        <p:nvSpPr>
          <p:cNvPr id="81" name="Cloud"/>
          <p:cNvSpPr>
            <a:spLocks noChangeAspect="1" noEditPoints="1" noChangeArrowheads="1"/>
          </p:cNvSpPr>
          <p:nvPr/>
        </p:nvSpPr>
        <p:spPr bwMode="auto">
          <a:xfrm>
            <a:off x="7095094" y="1751708"/>
            <a:ext cx="863600" cy="5794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hangingPunct="0">
              <a:defRPr/>
            </a:pPr>
            <a:r>
              <a:rPr lang="en-US" dirty="0">
                <a:ea typeface="ヒラギノ角ゴ Pro W3" pitchFamily="1" charset="-128"/>
                <a:cs typeface="+mn-cs"/>
              </a:rPr>
              <a:t>Internet</a:t>
            </a:r>
            <a:endParaRPr lang="en-SG" dirty="0">
              <a:ea typeface="ヒラギノ角ゴ Pro W3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917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09656-0ABA-4562-8BA2-95F098AAA667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pic>
        <p:nvPicPr>
          <p:cNvPr id="2051" name="Picture 3" descr="C:\Users\Kyaw\Desktop\IPAS Usecas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628650"/>
            <a:ext cx="786765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13673" y="0"/>
            <a:ext cx="8229600" cy="941387"/>
          </a:xfrm>
        </p:spPr>
        <p:txBody>
          <a:bodyPr/>
          <a:lstStyle/>
          <a:p>
            <a:pPr eaLnBrk="1" hangingPunct="1"/>
            <a:r>
              <a:rPr lang="de-CH" dirty="0" smtClean="0"/>
              <a:t>IPAS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4487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3739</TotalTime>
  <Words>680</Words>
  <Application>Microsoft Macintosh PowerPoint</Application>
  <PresentationFormat>On-screen Show (4:3)</PresentationFormat>
  <Paragraphs>278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Nouvelle présentation</vt:lpstr>
      <vt:lpstr>PowerPoint Presentation</vt:lpstr>
      <vt:lpstr>PowerPoint Presentation</vt:lpstr>
      <vt:lpstr>IPAS </vt:lpstr>
      <vt:lpstr>PowerPoint Presentation</vt:lpstr>
      <vt:lpstr>PowerPoint Presentation</vt:lpstr>
      <vt:lpstr>IPAS Workflow</vt:lpstr>
      <vt:lpstr>IPAS Workflow</vt:lpstr>
      <vt:lpstr>IPAS</vt:lpstr>
      <vt:lpstr>IPAS</vt:lpstr>
      <vt:lpstr>Trademark Search</vt:lpstr>
      <vt:lpstr>Trademark Module</vt:lpstr>
      <vt:lpstr>PowerPoint Presentation</vt:lpstr>
      <vt:lpstr>Patent Module</vt:lpstr>
      <vt:lpstr>Patent Module</vt:lpstr>
      <vt:lpstr>Industrial Design Module</vt:lpstr>
      <vt:lpstr>Industrial Design Module</vt:lpstr>
      <vt:lpstr>Number of Applications by Statuses</vt:lpstr>
      <vt:lpstr>Recording Office Action</vt:lpstr>
      <vt:lpstr>Recording Office Action</vt:lpstr>
      <vt:lpstr> Process History</vt:lpstr>
      <vt:lpstr>Recording Office Action</vt:lpstr>
      <vt:lpstr>Office Documents</vt:lpstr>
      <vt:lpstr>PowerPoint Presentation</vt:lpstr>
      <vt:lpstr>IPAS Workflows</vt:lpstr>
      <vt:lpstr>Trademark Similarities</vt:lpstr>
      <vt:lpstr>Trademark Similarities</vt:lpstr>
      <vt:lpstr>PowerPoint Presentation</vt:lpstr>
      <vt:lpstr>More Features</vt:lpstr>
      <vt:lpstr>Key Technologies in IPAS</vt:lpstr>
      <vt:lpstr>IPAS </vt:lpstr>
      <vt:lpstr>IPAS Madrid Module</vt:lpstr>
      <vt:lpstr>IPAS Madrid Module</vt:lpstr>
      <vt:lpstr>PowerPoint Presentation</vt:lpstr>
      <vt:lpstr>PowerPoint Presentation</vt:lpstr>
      <vt:lpstr>Madrid Module Deployment Activities</vt:lpstr>
      <vt:lpstr>PowerPoint Presentation</vt:lpstr>
      <vt:lpstr>For more information</vt:lpstr>
    </vt:vector>
  </TitlesOfParts>
  <Company>Sheyda Navab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kyaw.zaw@wipo.int</dc:creator>
  <cp:lastModifiedBy>Juno</cp:lastModifiedBy>
  <cp:revision>363</cp:revision>
  <dcterms:created xsi:type="dcterms:W3CDTF">2010-03-01T11:31:28Z</dcterms:created>
  <dcterms:modified xsi:type="dcterms:W3CDTF">2017-11-01T03:50:55Z</dcterms:modified>
</cp:coreProperties>
</file>