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9"/>
  </p:notesMasterIdLst>
  <p:sldIdLst>
    <p:sldId id="257" r:id="rId3"/>
    <p:sldId id="284" r:id="rId4"/>
    <p:sldId id="295" r:id="rId5"/>
    <p:sldId id="310" r:id="rId6"/>
    <p:sldId id="294" r:id="rId7"/>
    <p:sldId id="30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47111" autoAdjust="0"/>
  </p:normalViewPr>
  <p:slideViewPr>
    <p:cSldViewPr snapToGrid="0">
      <p:cViewPr varScale="1">
        <p:scale>
          <a:sx n="32" d="100"/>
          <a:sy n="32" d="100"/>
        </p:scale>
        <p:origin x="137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56A16-49D6-43AE-8372-4C558A30837A}" type="datetimeFigureOut">
              <a:rPr lang="en-US" smtClean="0"/>
              <a:t>3/14/2024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8601E8-8302-4F57-A3A5-355D940B617B}" type="slidenum">
              <a:rPr lang="en-US" smtClean="0"/>
              <a:t>‹#›</a:t>
            </a:fld>
            <a:endParaRPr lang="en-US" dirty="0"/>
          </a:p>
        </p:txBody>
      </p:sp>
    </p:spTree>
    <p:extLst>
      <p:ext uri="{BB962C8B-B14F-4D97-AF65-F5344CB8AC3E}">
        <p14:creationId xmlns:p14="http://schemas.microsoft.com/office/powerpoint/2010/main" val="806475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8601E8-8302-4F57-A3A5-355D940B617B}" type="slidenum">
              <a:rPr lang="en-US" smtClean="0"/>
              <a:t>1</a:t>
            </a:fld>
            <a:endParaRPr lang="en-US" dirty="0"/>
          </a:p>
        </p:txBody>
      </p:sp>
    </p:spTree>
    <p:extLst>
      <p:ext uri="{BB962C8B-B14F-4D97-AF65-F5344CB8AC3E}">
        <p14:creationId xmlns:p14="http://schemas.microsoft.com/office/powerpoint/2010/main" val="1272704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Arial" panose="020B0604020202020204" pitchFamily="34" charset="0"/>
              <a:buNone/>
            </a:pPr>
            <a:endParaRPr lang="en-US" sz="1200" b="1" u="sng"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Font typeface="Arial" panose="020B0604020202020204" pitchFamily="34" charset="0"/>
              <a:buNone/>
            </a:pPr>
            <a:endParaRPr lang="en-US"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61A69E2-532F-4115-BC28-2103B24D579A}" type="slidenum">
              <a:rPr lang="en-GB" smtClean="0"/>
              <a:t>2</a:t>
            </a:fld>
            <a:endParaRPr lang="en-GB" dirty="0"/>
          </a:p>
        </p:txBody>
      </p:sp>
    </p:spTree>
    <p:extLst>
      <p:ext uri="{BB962C8B-B14F-4D97-AF65-F5344CB8AC3E}">
        <p14:creationId xmlns:p14="http://schemas.microsoft.com/office/powerpoint/2010/main" val="3852192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Arial" panose="020B0604020202020204" pitchFamily="34" charset="0"/>
              <a:buNone/>
            </a:pPr>
            <a:endParaRPr lang="en-US" sz="1200" b="1" u="sng"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61A69E2-532F-4115-BC28-2103B24D579A}" type="slidenum">
              <a:rPr lang="en-GB" smtClean="0"/>
              <a:t>3</a:t>
            </a:fld>
            <a:endParaRPr lang="en-GB" dirty="0"/>
          </a:p>
        </p:txBody>
      </p:sp>
    </p:spTree>
    <p:extLst>
      <p:ext uri="{BB962C8B-B14F-4D97-AF65-F5344CB8AC3E}">
        <p14:creationId xmlns:p14="http://schemas.microsoft.com/office/powerpoint/2010/main" val="370424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Arial" panose="020B0604020202020204" pitchFamily="34" charset="0"/>
              <a:buNone/>
            </a:pPr>
            <a:endParaRPr lang="en-US" sz="1200" b="1" u="sng"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Font typeface="Arial" panose="020B0604020202020204" pitchFamily="34" charset="0"/>
              <a:buNone/>
            </a:pPr>
            <a:endParaRPr lang="en-US" sz="1200" b="1" u="sng"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509352" rtl="0" eaLnBrk="1" fontAlgn="auto" latinLnBrk="0" hangingPunct="1">
              <a:lnSpc>
                <a:spcPct val="100000"/>
              </a:lnSpc>
              <a:spcBef>
                <a:spcPts val="0"/>
              </a:spcBef>
              <a:spcAft>
                <a:spcPts val="0"/>
              </a:spcAft>
              <a:buClrTx/>
              <a:buSzTx/>
              <a:buFontTx/>
              <a:buNone/>
              <a:tabLst/>
              <a:defRPr/>
            </a:pPr>
            <a:fld id="{961A69E2-532F-4115-BC28-2103B24D57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509352"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2695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hyperlink" Target="https://www.foley.com/"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DBDBE-0B06-E319-D34C-69DEDA8B7C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803502-157E-BBD1-15C6-F2AD2FED6B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DFAB77-B340-835A-605F-69B6AF9E3806}"/>
              </a:ext>
            </a:extLst>
          </p:cNvPr>
          <p:cNvSpPr>
            <a:spLocks noGrp="1"/>
          </p:cNvSpPr>
          <p:nvPr>
            <p:ph type="dt" sz="half" idx="10"/>
          </p:nvPr>
        </p:nvSpPr>
        <p:spPr/>
        <p:txBody>
          <a:bodyPr/>
          <a:lstStyle/>
          <a:p>
            <a:fld id="{FF9A8A1B-5B60-4580-99B5-8453ED9AA734}" type="datetimeFigureOut">
              <a:rPr lang="en-US" smtClean="0"/>
              <a:t>3/14/2024</a:t>
            </a:fld>
            <a:endParaRPr lang="en-US" dirty="0"/>
          </a:p>
        </p:txBody>
      </p:sp>
      <p:sp>
        <p:nvSpPr>
          <p:cNvPr id="5" name="Footer Placeholder 4">
            <a:extLst>
              <a:ext uri="{FF2B5EF4-FFF2-40B4-BE49-F238E27FC236}">
                <a16:creationId xmlns:a16="http://schemas.microsoft.com/office/drawing/2014/main" id="{3D8B64FC-76AA-C7FB-AF13-F0383AAE71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81860E-684B-9C10-7ECB-69CBC91E978F}"/>
              </a:ext>
            </a:extLst>
          </p:cNvPr>
          <p:cNvSpPr>
            <a:spLocks noGrp="1"/>
          </p:cNvSpPr>
          <p:nvPr>
            <p:ph type="sldNum" sz="quarter" idx="12"/>
          </p:nvPr>
        </p:nvSpPr>
        <p:spPr/>
        <p:txBody>
          <a:bodyPr/>
          <a:lstStyle/>
          <a:p>
            <a:fld id="{C41C7E95-C8E3-4C58-9D45-74A7533B1494}" type="slidenum">
              <a:rPr lang="en-US" smtClean="0"/>
              <a:t>‹#›</a:t>
            </a:fld>
            <a:endParaRPr lang="en-US" dirty="0"/>
          </a:p>
        </p:txBody>
      </p:sp>
    </p:spTree>
    <p:extLst>
      <p:ext uri="{BB962C8B-B14F-4D97-AF65-F5344CB8AC3E}">
        <p14:creationId xmlns:p14="http://schemas.microsoft.com/office/powerpoint/2010/main" val="225426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D376B-2270-A842-0100-2899E4570F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3EE12C-9380-D058-EAAF-EE6162CE6D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33C7A1-EBC8-4595-44DC-B19A7FD934E1}"/>
              </a:ext>
            </a:extLst>
          </p:cNvPr>
          <p:cNvSpPr>
            <a:spLocks noGrp="1"/>
          </p:cNvSpPr>
          <p:nvPr>
            <p:ph type="dt" sz="half" idx="10"/>
          </p:nvPr>
        </p:nvSpPr>
        <p:spPr/>
        <p:txBody>
          <a:bodyPr/>
          <a:lstStyle/>
          <a:p>
            <a:fld id="{FF9A8A1B-5B60-4580-99B5-8453ED9AA734}" type="datetimeFigureOut">
              <a:rPr lang="en-US" smtClean="0"/>
              <a:t>3/14/2024</a:t>
            </a:fld>
            <a:endParaRPr lang="en-US" dirty="0"/>
          </a:p>
        </p:txBody>
      </p:sp>
      <p:sp>
        <p:nvSpPr>
          <p:cNvPr id="5" name="Footer Placeholder 4">
            <a:extLst>
              <a:ext uri="{FF2B5EF4-FFF2-40B4-BE49-F238E27FC236}">
                <a16:creationId xmlns:a16="http://schemas.microsoft.com/office/drawing/2014/main" id="{1E44F53A-2617-FEFC-7319-8821DB4E65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50837C9-7058-934A-776D-51DCFF54004F}"/>
              </a:ext>
            </a:extLst>
          </p:cNvPr>
          <p:cNvSpPr>
            <a:spLocks noGrp="1"/>
          </p:cNvSpPr>
          <p:nvPr>
            <p:ph type="sldNum" sz="quarter" idx="12"/>
          </p:nvPr>
        </p:nvSpPr>
        <p:spPr/>
        <p:txBody>
          <a:bodyPr/>
          <a:lstStyle/>
          <a:p>
            <a:fld id="{C41C7E95-C8E3-4C58-9D45-74A7533B1494}" type="slidenum">
              <a:rPr lang="en-US" smtClean="0"/>
              <a:t>‹#›</a:t>
            </a:fld>
            <a:endParaRPr lang="en-US" dirty="0"/>
          </a:p>
        </p:txBody>
      </p:sp>
    </p:spTree>
    <p:extLst>
      <p:ext uri="{BB962C8B-B14F-4D97-AF65-F5344CB8AC3E}">
        <p14:creationId xmlns:p14="http://schemas.microsoft.com/office/powerpoint/2010/main" val="4149413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57FB89-514F-24A7-6B7D-BF073EDF95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6C0AA0-3BAF-6331-89A6-8F388DC55C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429B3-705A-D91C-C3E2-A5EFC4CFF35A}"/>
              </a:ext>
            </a:extLst>
          </p:cNvPr>
          <p:cNvSpPr>
            <a:spLocks noGrp="1"/>
          </p:cNvSpPr>
          <p:nvPr>
            <p:ph type="dt" sz="half" idx="10"/>
          </p:nvPr>
        </p:nvSpPr>
        <p:spPr/>
        <p:txBody>
          <a:bodyPr/>
          <a:lstStyle/>
          <a:p>
            <a:fld id="{FF9A8A1B-5B60-4580-99B5-8453ED9AA734}" type="datetimeFigureOut">
              <a:rPr lang="en-US" smtClean="0"/>
              <a:t>3/14/2024</a:t>
            </a:fld>
            <a:endParaRPr lang="en-US" dirty="0"/>
          </a:p>
        </p:txBody>
      </p:sp>
      <p:sp>
        <p:nvSpPr>
          <p:cNvPr id="5" name="Footer Placeholder 4">
            <a:extLst>
              <a:ext uri="{FF2B5EF4-FFF2-40B4-BE49-F238E27FC236}">
                <a16:creationId xmlns:a16="http://schemas.microsoft.com/office/drawing/2014/main" id="{943FA03A-4F97-DFD7-239B-A54AE7D4EA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2206A33-D217-D3FE-5807-B7FF9488F754}"/>
              </a:ext>
            </a:extLst>
          </p:cNvPr>
          <p:cNvSpPr>
            <a:spLocks noGrp="1"/>
          </p:cNvSpPr>
          <p:nvPr>
            <p:ph type="sldNum" sz="quarter" idx="12"/>
          </p:nvPr>
        </p:nvSpPr>
        <p:spPr/>
        <p:txBody>
          <a:bodyPr/>
          <a:lstStyle/>
          <a:p>
            <a:fld id="{C41C7E95-C8E3-4C58-9D45-74A7533B1494}" type="slidenum">
              <a:rPr lang="en-US" smtClean="0"/>
              <a:t>‹#›</a:t>
            </a:fld>
            <a:endParaRPr lang="en-US" dirty="0"/>
          </a:p>
        </p:txBody>
      </p:sp>
    </p:spTree>
    <p:extLst>
      <p:ext uri="{BB962C8B-B14F-4D97-AF65-F5344CB8AC3E}">
        <p14:creationId xmlns:p14="http://schemas.microsoft.com/office/powerpoint/2010/main" val="4246766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46516BBB-DDA4-428B-899F-D8975A9C05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475" t="7813" r="15352" b="15738"/>
          <a:stretch/>
        </p:blipFill>
        <p:spPr>
          <a:xfrm>
            <a:off x="2089893" y="691542"/>
            <a:ext cx="9188093" cy="5482899"/>
          </a:xfrm>
          <a:prstGeom prst="rect">
            <a:avLst/>
          </a:prstGeom>
        </p:spPr>
      </p:pic>
      <p:sp>
        <p:nvSpPr>
          <p:cNvPr id="9" name="Rectangle 8">
            <a:extLst>
              <a:ext uri="{FF2B5EF4-FFF2-40B4-BE49-F238E27FC236}">
                <a16:creationId xmlns:a16="http://schemas.microsoft.com/office/drawing/2014/main" id="{03DFDC62-3EE1-4DE9-98AD-B7D2A83E9967}"/>
              </a:ext>
            </a:extLst>
          </p:cNvPr>
          <p:cNvSpPr/>
          <p:nvPr userDrawn="1"/>
        </p:nvSpPr>
        <p:spPr>
          <a:xfrm>
            <a:off x="1385454" y="1371601"/>
            <a:ext cx="5896495" cy="4288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10" dirty="0"/>
          </a:p>
        </p:txBody>
      </p:sp>
      <p:sp>
        <p:nvSpPr>
          <p:cNvPr id="4" name="Date Placeholder 3">
            <a:extLst>
              <a:ext uri="{FF2B5EF4-FFF2-40B4-BE49-F238E27FC236}">
                <a16:creationId xmlns:a16="http://schemas.microsoft.com/office/drawing/2014/main" id="{7FD302C1-63CC-4E57-9E53-F9F74639900E}"/>
              </a:ext>
            </a:extLst>
          </p:cNvPr>
          <p:cNvSpPr>
            <a:spLocks noGrp="1"/>
          </p:cNvSpPr>
          <p:nvPr userDrawn="1">
            <p:ph type="dt" sz="half" idx="10"/>
          </p:nvPr>
        </p:nvSpPr>
        <p:spPr>
          <a:xfrm>
            <a:off x="1385455" y="5158202"/>
            <a:ext cx="2743200" cy="136525"/>
          </a:xfrm>
        </p:spPr>
        <p:txBody>
          <a:bodyPr>
            <a:noAutofit/>
          </a:bodyPr>
          <a:lstStyle>
            <a:lvl1pPr algn="l">
              <a:defRPr sz="882"/>
            </a:lvl1pPr>
          </a:lstStyle>
          <a:p>
            <a:r>
              <a:rPr lang="en-US" dirty="0"/>
              <a:t>March 30, 2022</a:t>
            </a:r>
            <a:endParaRPr lang="en-GB" dirty="0"/>
          </a:p>
        </p:txBody>
      </p:sp>
      <p:sp>
        <p:nvSpPr>
          <p:cNvPr id="2" name="Title 1">
            <a:extLst>
              <a:ext uri="{FF2B5EF4-FFF2-40B4-BE49-F238E27FC236}">
                <a16:creationId xmlns:a16="http://schemas.microsoft.com/office/drawing/2014/main" id="{AA5CCD04-06FB-4D48-9C1B-CF833D036386}"/>
              </a:ext>
            </a:extLst>
          </p:cNvPr>
          <p:cNvSpPr>
            <a:spLocks noGrp="1"/>
          </p:cNvSpPr>
          <p:nvPr userDrawn="1">
            <p:ph type="ctrTitle" hasCustomPrompt="1"/>
          </p:nvPr>
        </p:nvSpPr>
        <p:spPr>
          <a:xfrm>
            <a:off x="1385455" y="3657140"/>
            <a:ext cx="3591675" cy="760413"/>
          </a:xfrm>
          <a:noFill/>
          <a:ln>
            <a:noFill/>
          </a:ln>
        </p:spPr>
        <p:txBody>
          <a:bodyPr tIns="0" rIns="0" bIns="0" anchor="t">
            <a:noAutofit/>
          </a:bodyPr>
          <a:lstStyle>
            <a:lvl1pPr algn="l">
              <a:defRPr sz="2118"/>
            </a:lvl1pPr>
          </a:lstStyle>
          <a:p>
            <a:r>
              <a:rPr lang="en-US" dirty="0"/>
              <a:t>Headline</a:t>
            </a:r>
            <a:endParaRPr lang="en-GB" dirty="0"/>
          </a:p>
        </p:txBody>
      </p:sp>
      <p:sp>
        <p:nvSpPr>
          <p:cNvPr id="3" name="Subtitle 2">
            <a:extLst>
              <a:ext uri="{FF2B5EF4-FFF2-40B4-BE49-F238E27FC236}">
                <a16:creationId xmlns:a16="http://schemas.microsoft.com/office/drawing/2014/main" id="{A658EB10-2D4D-4986-9D1A-9DC77E116451}"/>
              </a:ext>
            </a:extLst>
          </p:cNvPr>
          <p:cNvSpPr>
            <a:spLocks noGrp="1"/>
          </p:cNvSpPr>
          <p:nvPr userDrawn="1">
            <p:ph type="subTitle" idx="1" hasCustomPrompt="1"/>
          </p:nvPr>
        </p:nvSpPr>
        <p:spPr>
          <a:xfrm>
            <a:off x="1385455" y="4422475"/>
            <a:ext cx="3591675" cy="740369"/>
          </a:xfrm>
        </p:spPr>
        <p:txBody>
          <a:bodyPr tIns="0" rIns="0" bIns="0">
            <a:noAutofit/>
          </a:bodyPr>
          <a:lstStyle>
            <a:lvl1pPr marL="0" indent="0" algn="l">
              <a:buNone/>
              <a:defRPr sz="2118"/>
            </a:lvl1pPr>
            <a:lvl2pPr marL="332832" indent="0" algn="ctr">
              <a:buNone/>
              <a:defRPr sz="1456"/>
            </a:lvl2pPr>
            <a:lvl3pPr marL="665665" indent="0" algn="ctr">
              <a:buNone/>
              <a:defRPr sz="1310"/>
            </a:lvl3pPr>
            <a:lvl4pPr marL="998497" indent="0" algn="ctr">
              <a:buNone/>
              <a:defRPr sz="1165"/>
            </a:lvl4pPr>
            <a:lvl5pPr marL="1331330" indent="0" algn="ctr">
              <a:buNone/>
              <a:defRPr sz="1165"/>
            </a:lvl5pPr>
            <a:lvl6pPr marL="1664162" indent="0" algn="ctr">
              <a:buNone/>
              <a:defRPr sz="1165"/>
            </a:lvl6pPr>
            <a:lvl7pPr marL="1996995" indent="0" algn="ctr">
              <a:buNone/>
              <a:defRPr sz="1165"/>
            </a:lvl7pPr>
            <a:lvl8pPr marL="2329827" indent="0" algn="ctr">
              <a:buNone/>
              <a:defRPr sz="1165"/>
            </a:lvl8pPr>
            <a:lvl9pPr marL="2662660" indent="0" algn="ctr">
              <a:buNone/>
              <a:defRPr sz="1165"/>
            </a:lvl9pPr>
          </a:lstStyle>
          <a:p>
            <a:r>
              <a:rPr lang="en-GB" dirty="0"/>
              <a:t>Subhead</a:t>
            </a:r>
          </a:p>
        </p:txBody>
      </p:sp>
      <p:pic>
        <p:nvPicPr>
          <p:cNvPr id="12" name="Graphic 11">
            <a:extLst>
              <a:ext uri="{FF2B5EF4-FFF2-40B4-BE49-F238E27FC236}">
                <a16:creationId xmlns:a16="http://schemas.microsoft.com/office/drawing/2014/main" id="{0643706C-59CC-44A8-B4E5-0E1F0B10ABB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85455" y="2028749"/>
            <a:ext cx="1524000" cy="436563"/>
          </a:xfrm>
          <a:prstGeom prst="rect">
            <a:avLst/>
          </a:prstGeom>
        </p:spPr>
      </p:pic>
      <p:sp>
        <p:nvSpPr>
          <p:cNvPr id="18" name="Text Placeholder 17">
            <a:extLst>
              <a:ext uri="{FF2B5EF4-FFF2-40B4-BE49-F238E27FC236}">
                <a16:creationId xmlns:a16="http://schemas.microsoft.com/office/drawing/2014/main" id="{368ED8F3-3D2C-4233-B3C6-C51015820AA8}"/>
              </a:ext>
            </a:extLst>
          </p:cNvPr>
          <p:cNvSpPr>
            <a:spLocks noGrp="1"/>
          </p:cNvSpPr>
          <p:nvPr userDrawn="1">
            <p:ph type="body" sz="quarter" idx="13" hasCustomPrompt="1"/>
          </p:nvPr>
        </p:nvSpPr>
        <p:spPr>
          <a:xfrm>
            <a:off x="1385455" y="2995040"/>
            <a:ext cx="2305051" cy="190500"/>
          </a:xfrm>
        </p:spPr>
        <p:txBody>
          <a:bodyPr vert="horz" lIns="0" tIns="0" rIns="0" bIns="0" rtlCol="0" anchor="ctr">
            <a:noAutofit/>
          </a:bodyPr>
          <a:lstStyle>
            <a:lvl1pPr marL="0" indent="0">
              <a:buNone/>
              <a:defRPr lang="en-US" sz="706" b="1" smtClean="0"/>
            </a:lvl1pPr>
            <a:lvl2pPr marL="166416" indent="0">
              <a:buNone/>
              <a:defRPr lang="en-US" sz="1310" smtClean="0"/>
            </a:lvl2pPr>
            <a:lvl3pPr>
              <a:defRPr lang="en-US" sz="1310" smtClean="0"/>
            </a:lvl3pPr>
            <a:lvl4pPr>
              <a:defRPr lang="en-US" sz="1310" smtClean="0"/>
            </a:lvl4pPr>
            <a:lvl5pPr>
              <a:defRPr lang="en-GB" sz="1310"/>
            </a:lvl5pPr>
          </a:lstStyle>
          <a:p>
            <a:pPr marL="0" lvl="0"/>
            <a:r>
              <a:rPr lang="en-US" dirty="0"/>
              <a:t>PREPARED FOR</a:t>
            </a:r>
          </a:p>
        </p:txBody>
      </p:sp>
      <p:cxnSp>
        <p:nvCxnSpPr>
          <p:cNvPr id="17" name="Straight Connector 16">
            <a:extLst>
              <a:ext uri="{FF2B5EF4-FFF2-40B4-BE49-F238E27FC236}">
                <a16:creationId xmlns:a16="http://schemas.microsoft.com/office/drawing/2014/main" id="{CAAC690F-42B0-4539-8D41-AA5CF236E894}"/>
              </a:ext>
            </a:extLst>
          </p:cNvPr>
          <p:cNvCxnSpPr>
            <a:cxnSpLocks/>
          </p:cNvCxnSpPr>
          <p:nvPr userDrawn="1"/>
        </p:nvCxnSpPr>
        <p:spPr>
          <a:xfrm>
            <a:off x="1385455" y="3405347"/>
            <a:ext cx="1024128" cy="0"/>
          </a:xfrm>
          <a:prstGeom prst="line">
            <a:avLst/>
          </a:prstGeom>
          <a:ln w="444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74BDBA79-70A1-41B7-ACA7-821E077E4F7C}"/>
              </a:ext>
            </a:extLst>
          </p:cNvPr>
          <p:cNvGrpSpPr/>
          <p:nvPr userDrawn="1"/>
        </p:nvGrpSpPr>
        <p:grpSpPr>
          <a:xfrm>
            <a:off x="12388650" y="97126"/>
            <a:ext cx="3063550" cy="2967992"/>
            <a:chOff x="12382371" y="110076"/>
            <a:chExt cx="2527429" cy="3363724"/>
          </a:xfrm>
        </p:grpSpPr>
        <p:sp>
          <p:nvSpPr>
            <p:cNvPr id="20" name="TextBox 19">
              <a:extLst>
                <a:ext uri="{FF2B5EF4-FFF2-40B4-BE49-F238E27FC236}">
                  <a16:creationId xmlns:a16="http://schemas.microsoft.com/office/drawing/2014/main" id="{90C3E6BA-C9A5-4CC1-A17C-0ADF4B6ECFE3}"/>
                </a:ext>
              </a:extLst>
            </p:cNvPr>
            <p:cNvSpPr txBox="1"/>
            <p:nvPr userDrawn="1"/>
          </p:nvSpPr>
          <p:spPr>
            <a:xfrm>
              <a:off x="12739676" y="110076"/>
              <a:ext cx="2170124" cy="3363724"/>
            </a:xfrm>
            <a:prstGeom prst="rect">
              <a:avLst/>
            </a:prstGeom>
            <a:solidFill>
              <a:schemeClr val="bg1"/>
            </a:solidFill>
          </p:spPr>
          <p:txBody>
            <a:bodyPr wrap="square" rtlCol="0" anchor="t" anchorCtr="0">
              <a:spAutoFit/>
            </a:bodyPr>
            <a:lstStyle/>
            <a:p>
              <a:pPr lvl="0" algn="l">
                <a:lnSpc>
                  <a:spcPct val="100000"/>
                </a:lnSpc>
              </a:pPr>
              <a:r>
                <a:rPr lang="en-US" sz="1059" b="1" dirty="0">
                  <a:solidFill>
                    <a:schemeClr val="bg1">
                      <a:lumMod val="65000"/>
                    </a:schemeClr>
                  </a:solidFill>
                  <a:latin typeface="Arial" charset="0"/>
                  <a:ea typeface="Arial" charset="0"/>
                  <a:cs typeface="Arial" charset="0"/>
                </a:rPr>
                <a:t>Background image</a:t>
              </a:r>
              <a:endParaRPr lang="en-US" sz="1059" b="1" baseline="0" dirty="0">
                <a:solidFill>
                  <a:schemeClr val="bg1">
                    <a:lumMod val="65000"/>
                  </a:schemeClr>
                </a:solidFill>
                <a:latin typeface="Arial" charset="0"/>
                <a:ea typeface="Arial" charset="0"/>
                <a:cs typeface="Arial" charset="0"/>
              </a:endParaRPr>
            </a:p>
            <a:p>
              <a:pPr lvl="0" algn="l">
                <a:lnSpc>
                  <a:spcPct val="100000"/>
                </a:lnSpc>
                <a:spcAft>
                  <a:spcPts val="265"/>
                </a:spcAft>
              </a:pPr>
              <a:r>
                <a:rPr lang="en-US" sz="882" dirty="0">
                  <a:solidFill>
                    <a:schemeClr val="bg1">
                      <a:lumMod val="65000"/>
                    </a:schemeClr>
                  </a:solidFill>
                  <a:latin typeface="Arial" charset="0"/>
                  <a:ea typeface="Arial" charset="0"/>
                  <a:cs typeface="Arial" charset="0"/>
                </a:rPr>
                <a:t>This image can be replaced. </a:t>
              </a:r>
            </a:p>
            <a:p>
              <a:pPr marL="0" marR="0" lvl="0" indent="0" algn="l" defTabSz="806867" rtl="0" eaLnBrk="1" fontAlgn="auto" latinLnBrk="0" hangingPunct="1">
                <a:lnSpc>
                  <a:spcPct val="100000"/>
                </a:lnSpc>
                <a:spcBef>
                  <a:spcPts val="0"/>
                </a:spcBef>
                <a:spcAft>
                  <a:spcPts val="265"/>
                </a:spcAft>
                <a:buClrTx/>
                <a:buSzTx/>
                <a:buFontTx/>
                <a:buNone/>
                <a:tabLst/>
                <a:defRPr/>
              </a:pPr>
              <a:r>
                <a:rPr lang="en-US" sz="882" b="1" baseline="0" dirty="0">
                  <a:solidFill>
                    <a:schemeClr val="bg1">
                      <a:lumMod val="65000"/>
                    </a:schemeClr>
                  </a:solidFill>
                  <a:latin typeface="Arial" charset="0"/>
                  <a:ea typeface="Arial" charset="0"/>
                  <a:cs typeface="Arial" charset="0"/>
                </a:rPr>
                <a:t>Choose an image from the approved image library.</a:t>
              </a:r>
            </a:p>
            <a:p>
              <a:pPr marL="201717" lvl="0" indent="-201717" algn="l">
                <a:lnSpc>
                  <a:spcPct val="100000"/>
                </a:lnSpc>
                <a:spcAft>
                  <a:spcPts val="265"/>
                </a:spcAft>
                <a:buFont typeface="+mj-lt"/>
                <a:buAutoNum type="arabicPeriod"/>
              </a:pPr>
              <a:r>
                <a:rPr lang="en-US" sz="882" dirty="0">
                  <a:solidFill>
                    <a:schemeClr val="bg1">
                      <a:lumMod val="65000"/>
                    </a:schemeClr>
                  </a:solidFill>
                  <a:latin typeface="Arial" charset="0"/>
                  <a:ea typeface="Arial" charset="0"/>
                  <a:cs typeface="Arial" charset="0"/>
                </a:rPr>
                <a:t>Select View &gt; Slide Master</a:t>
              </a:r>
            </a:p>
            <a:p>
              <a:pPr marL="201717" lvl="0" indent="-201717" algn="l">
                <a:lnSpc>
                  <a:spcPct val="100000"/>
                </a:lnSpc>
                <a:spcAft>
                  <a:spcPts val="265"/>
                </a:spcAft>
                <a:buFont typeface="+mj-lt"/>
                <a:buAutoNum type="arabicPeriod"/>
              </a:pPr>
              <a:r>
                <a:rPr lang="en-US" sz="882" dirty="0">
                  <a:solidFill>
                    <a:schemeClr val="bg1">
                      <a:lumMod val="65000"/>
                    </a:schemeClr>
                  </a:solidFill>
                  <a:latin typeface="Arial" charset="0"/>
                  <a:ea typeface="Arial" charset="0"/>
                  <a:cs typeface="Arial" charset="0"/>
                </a:rPr>
                <a:t>Select the image in the background (being sure not to move it) then right-click and select Change Picture &gt; From File and select your image. </a:t>
              </a:r>
            </a:p>
            <a:p>
              <a:pPr marL="201717" lvl="0" indent="-201717" algn="l">
                <a:lnSpc>
                  <a:spcPct val="100000"/>
                </a:lnSpc>
                <a:spcAft>
                  <a:spcPts val="265"/>
                </a:spcAft>
                <a:buFont typeface="+mj-lt"/>
                <a:buAutoNum type="arabicPeriod"/>
              </a:pPr>
              <a:r>
                <a:rPr lang="en-US" sz="882" dirty="0">
                  <a:solidFill>
                    <a:schemeClr val="bg1">
                      <a:lumMod val="65000"/>
                    </a:schemeClr>
                  </a:solidFill>
                  <a:latin typeface="Arial" charset="0"/>
                  <a:ea typeface="Arial" charset="0"/>
                  <a:cs typeface="Arial" charset="0"/>
                </a:rPr>
                <a:t>To reposition the image make sure it is selected then choose Picture Format &gt; Crop then move the image within the cropped area.</a:t>
              </a:r>
            </a:p>
            <a:p>
              <a:pPr marL="201717" lvl="0" indent="-201717" algn="l">
                <a:lnSpc>
                  <a:spcPct val="100000"/>
                </a:lnSpc>
                <a:spcAft>
                  <a:spcPts val="265"/>
                </a:spcAft>
                <a:buFont typeface="+mj-lt"/>
                <a:buAutoNum type="arabicPeriod"/>
              </a:pPr>
              <a:r>
                <a:rPr lang="en-US" sz="882" dirty="0">
                  <a:solidFill>
                    <a:schemeClr val="bg1">
                      <a:lumMod val="65000"/>
                    </a:schemeClr>
                  </a:solidFill>
                  <a:latin typeface="Arial" charset="0"/>
                  <a:ea typeface="Arial" charset="0"/>
                  <a:cs typeface="Arial" charset="0"/>
                </a:rPr>
                <a:t>Right-click the image and choose Send to Back to ensure the image does not obscure the slide content.</a:t>
              </a:r>
            </a:p>
            <a:p>
              <a:pPr marL="201717" lvl="0" indent="-201717" algn="l">
                <a:lnSpc>
                  <a:spcPct val="100000"/>
                </a:lnSpc>
                <a:spcAft>
                  <a:spcPts val="265"/>
                </a:spcAft>
                <a:buFont typeface="+mj-lt"/>
                <a:buAutoNum type="arabicPeriod"/>
              </a:pPr>
              <a:r>
                <a:rPr lang="en-US" sz="882" dirty="0">
                  <a:solidFill>
                    <a:schemeClr val="bg1">
                      <a:lumMod val="65000"/>
                    </a:schemeClr>
                  </a:solidFill>
                  <a:latin typeface="Arial" charset="0"/>
                  <a:ea typeface="Arial" charset="0"/>
                  <a:cs typeface="Arial" charset="0"/>
                </a:rPr>
                <a:t>Remember to click View &gt; Normal to return to your slides</a:t>
              </a:r>
            </a:p>
            <a:p>
              <a:pPr lvl="0" algn="l">
                <a:lnSpc>
                  <a:spcPct val="100000"/>
                </a:lnSpc>
                <a:spcAft>
                  <a:spcPts val="265"/>
                </a:spcAft>
              </a:pPr>
              <a:endParaRPr lang="en-US" sz="882" dirty="0">
                <a:solidFill>
                  <a:schemeClr val="bg1">
                    <a:lumMod val="65000"/>
                  </a:schemeClr>
                </a:solidFill>
                <a:latin typeface="Arial" charset="0"/>
                <a:ea typeface="Arial" charset="0"/>
                <a:cs typeface="Arial" charset="0"/>
              </a:endParaRPr>
            </a:p>
          </p:txBody>
        </p:sp>
        <p:sp>
          <p:nvSpPr>
            <p:cNvPr id="21" name="Triangle 24">
              <a:extLst>
                <a:ext uri="{FF2B5EF4-FFF2-40B4-BE49-F238E27FC236}">
                  <a16:creationId xmlns:a16="http://schemas.microsoft.com/office/drawing/2014/main" id="{8A38929C-23B1-49A0-BB60-1674A86A94F0}"/>
                </a:ext>
              </a:extLst>
            </p:cNvPr>
            <p:cNvSpPr/>
            <p:nvPr userDrawn="1"/>
          </p:nvSpPr>
          <p:spPr>
            <a:xfrm rot="16200000">
              <a:off x="12353787" y="318483"/>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p>
          </p:txBody>
        </p:sp>
      </p:grpSp>
    </p:spTree>
    <p:extLst>
      <p:ext uri="{BB962C8B-B14F-4D97-AF65-F5344CB8AC3E}">
        <p14:creationId xmlns:p14="http://schemas.microsoft.com/office/powerpoint/2010/main" val="2103948816"/>
      </p:ext>
    </p:extLst>
  </p:cSld>
  <p:clrMapOvr>
    <a:masterClrMapping/>
  </p:clrMapOvr>
  <p:extLst>
    <p:ext uri="{DCECCB84-F9BA-43D5-87BE-67443E8EF086}">
      <p15:sldGuideLst xmlns:p15="http://schemas.microsoft.com/office/powerpoint/2012/main">
        <p15:guide id="3" pos="5861">
          <p15:clr>
            <a:srgbClr val="FBAE40"/>
          </p15:clr>
        </p15:guide>
        <p15:guide id="5" orient="horz" pos="2609">
          <p15:clr>
            <a:srgbClr val="FBAE40"/>
          </p15:clr>
        </p15:guide>
        <p15:guide id="6" orient="horz" pos="3153">
          <p15:clr>
            <a:srgbClr val="FBAE40"/>
          </p15:clr>
        </p15:guide>
        <p15:guide id="7" orient="horz" pos="3686">
          <p15:clr>
            <a:srgbClr val="FBAE40"/>
          </p15:clr>
        </p15:guide>
        <p15:guide id="8" pos="720">
          <p15:clr>
            <a:srgbClr val="FBAE40"/>
          </p15:clr>
        </p15:guide>
        <p15:guide id="9" pos="2592">
          <p15:clr>
            <a:srgbClr val="FBAE40"/>
          </p15:clr>
        </p15:guide>
        <p15:guide id="10" orient="horz" pos="490">
          <p15:clr>
            <a:srgbClr val="FBAE40"/>
          </p15:clr>
        </p15:guide>
        <p15:guide id="11" orient="horz" pos="440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46516BBB-DDA4-428B-899F-D8975A9C05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475" t="7813" r="15352" b="15738"/>
          <a:stretch/>
        </p:blipFill>
        <p:spPr>
          <a:xfrm>
            <a:off x="2089893" y="691542"/>
            <a:ext cx="9188093" cy="5482899"/>
          </a:xfrm>
          <a:prstGeom prst="rect">
            <a:avLst/>
          </a:prstGeom>
        </p:spPr>
      </p:pic>
      <p:sp>
        <p:nvSpPr>
          <p:cNvPr id="9" name="Rectangle 8">
            <a:extLst>
              <a:ext uri="{FF2B5EF4-FFF2-40B4-BE49-F238E27FC236}">
                <a16:creationId xmlns:a16="http://schemas.microsoft.com/office/drawing/2014/main" id="{03DFDC62-3EE1-4DE9-98AD-B7D2A83E9967}"/>
              </a:ext>
            </a:extLst>
          </p:cNvPr>
          <p:cNvSpPr/>
          <p:nvPr userDrawn="1"/>
        </p:nvSpPr>
        <p:spPr>
          <a:xfrm>
            <a:off x="1385454" y="1371601"/>
            <a:ext cx="5896495" cy="4288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10" dirty="0"/>
          </a:p>
        </p:txBody>
      </p:sp>
      <p:sp>
        <p:nvSpPr>
          <p:cNvPr id="4" name="Date Placeholder 3">
            <a:extLst>
              <a:ext uri="{FF2B5EF4-FFF2-40B4-BE49-F238E27FC236}">
                <a16:creationId xmlns:a16="http://schemas.microsoft.com/office/drawing/2014/main" id="{7FD302C1-63CC-4E57-9E53-F9F74639900E}"/>
              </a:ext>
            </a:extLst>
          </p:cNvPr>
          <p:cNvSpPr>
            <a:spLocks noGrp="1"/>
          </p:cNvSpPr>
          <p:nvPr userDrawn="1">
            <p:ph type="dt" sz="half" idx="10"/>
          </p:nvPr>
        </p:nvSpPr>
        <p:spPr>
          <a:xfrm>
            <a:off x="1385455" y="5158202"/>
            <a:ext cx="2743200" cy="136525"/>
          </a:xfrm>
        </p:spPr>
        <p:txBody>
          <a:bodyPr>
            <a:noAutofit/>
          </a:bodyPr>
          <a:lstStyle>
            <a:lvl1pPr algn="l">
              <a:defRPr sz="882"/>
            </a:lvl1pPr>
          </a:lstStyle>
          <a:p>
            <a:r>
              <a:rPr lang="en-US" dirty="0"/>
              <a:t>March 30, 2022</a:t>
            </a:r>
            <a:endParaRPr lang="en-GB" dirty="0"/>
          </a:p>
        </p:txBody>
      </p:sp>
      <p:sp>
        <p:nvSpPr>
          <p:cNvPr id="2" name="Title 1">
            <a:extLst>
              <a:ext uri="{FF2B5EF4-FFF2-40B4-BE49-F238E27FC236}">
                <a16:creationId xmlns:a16="http://schemas.microsoft.com/office/drawing/2014/main" id="{AA5CCD04-06FB-4D48-9C1B-CF833D036386}"/>
              </a:ext>
            </a:extLst>
          </p:cNvPr>
          <p:cNvSpPr>
            <a:spLocks noGrp="1"/>
          </p:cNvSpPr>
          <p:nvPr userDrawn="1">
            <p:ph type="ctrTitle" hasCustomPrompt="1"/>
          </p:nvPr>
        </p:nvSpPr>
        <p:spPr>
          <a:xfrm>
            <a:off x="1385455" y="3657140"/>
            <a:ext cx="3591675" cy="760413"/>
          </a:xfrm>
          <a:noFill/>
          <a:ln>
            <a:noFill/>
          </a:ln>
        </p:spPr>
        <p:txBody>
          <a:bodyPr tIns="0" rIns="0" bIns="0" anchor="t">
            <a:noAutofit/>
          </a:bodyPr>
          <a:lstStyle>
            <a:lvl1pPr algn="l">
              <a:defRPr sz="2118"/>
            </a:lvl1pPr>
          </a:lstStyle>
          <a:p>
            <a:r>
              <a:rPr lang="en-US" dirty="0"/>
              <a:t>Headline</a:t>
            </a:r>
            <a:endParaRPr lang="en-GB" dirty="0"/>
          </a:p>
        </p:txBody>
      </p:sp>
      <p:sp>
        <p:nvSpPr>
          <p:cNvPr id="3" name="Subtitle 2">
            <a:extLst>
              <a:ext uri="{FF2B5EF4-FFF2-40B4-BE49-F238E27FC236}">
                <a16:creationId xmlns:a16="http://schemas.microsoft.com/office/drawing/2014/main" id="{A658EB10-2D4D-4986-9D1A-9DC77E116451}"/>
              </a:ext>
            </a:extLst>
          </p:cNvPr>
          <p:cNvSpPr>
            <a:spLocks noGrp="1"/>
          </p:cNvSpPr>
          <p:nvPr userDrawn="1">
            <p:ph type="subTitle" idx="1" hasCustomPrompt="1"/>
          </p:nvPr>
        </p:nvSpPr>
        <p:spPr>
          <a:xfrm>
            <a:off x="1385455" y="4422475"/>
            <a:ext cx="3591675" cy="740369"/>
          </a:xfrm>
        </p:spPr>
        <p:txBody>
          <a:bodyPr tIns="0" rIns="0" bIns="0">
            <a:noAutofit/>
          </a:bodyPr>
          <a:lstStyle>
            <a:lvl1pPr marL="0" indent="0" algn="l">
              <a:buNone/>
              <a:defRPr sz="2118"/>
            </a:lvl1pPr>
            <a:lvl2pPr marL="332832" indent="0" algn="ctr">
              <a:buNone/>
              <a:defRPr sz="1456"/>
            </a:lvl2pPr>
            <a:lvl3pPr marL="665665" indent="0" algn="ctr">
              <a:buNone/>
              <a:defRPr sz="1310"/>
            </a:lvl3pPr>
            <a:lvl4pPr marL="998497" indent="0" algn="ctr">
              <a:buNone/>
              <a:defRPr sz="1165"/>
            </a:lvl4pPr>
            <a:lvl5pPr marL="1331330" indent="0" algn="ctr">
              <a:buNone/>
              <a:defRPr sz="1165"/>
            </a:lvl5pPr>
            <a:lvl6pPr marL="1664162" indent="0" algn="ctr">
              <a:buNone/>
              <a:defRPr sz="1165"/>
            </a:lvl6pPr>
            <a:lvl7pPr marL="1996995" indent="0" algn="ctr">
              <a:buNone/>
              <a:defRPr sz="1165"/>
            </a:lvl7pPr>
            <a:lvl8pPr marL="2329827" indent="0" algn="ctr">
              <a:buNone/>
              <a:defRPr sz="1165"/>
            </a:lvl8pPr>
            <a:lvl9pPr marL="2662660" indent="0" algn="ctr">
              <a:buNone/>
              <a:defRPr sz="1165"/>
            </a:lvl9pPr>
          </a:lstStyle>
          <a:p>
            <a:r>
              <a:rPr lang="en-GB" dirty="0"/>
              <a:t>Subhead</a:t>
            </a:r>
          </a:p>
        </p:txBody>
      </p:sp>
      <p:pic>
        <p:nvPicPr>
          <p:cNvPr id="12" name="Graphic 11">
            <a:extLst>
              <a:ext uri="{FF2B5EF4-FFF2-40B4-BE49-F238E27FC236}">
                <a16:creationId xmlns:a16="http://schemas.microsoft.com/office/drawing/2014/main" id="{0643706C-59CC-44A8-B4E5-0E1F0B10ABB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85455" y="2028749"/>
            <a:ext cx="1524000" cy="436563"/>
          </a:xfrm>
          <a:prstGeom prst="rect">
            <a:avLst/>
          </a:prstGeom>
        </p:spPr>
      </p:pic>
      <p:sp>
        <p:nvSpPr>
          <p:cNvPr id="18" name="Text Placeholder 17">
            <a:extLst>
              <a:ext uri="{FF2B5EF4-FFF2-40B4-BE49-F238E27FC236}">
                <a16:creationId xmlns:a16="http://schemas.microsoft.com/office/drawing/2014/main" id="{368ED8F3-3D2C-4233-B3C6-C51015820AA8}"/>
              </a:ext>
            </a:extLst>
          </p:cNvPr>
          <p:cNvSpPr>
            <a:spLocks noGrp="1"/>
          </p:cNvSpPr>
          <p:nvPr userDrawn="1">
            <p:ph type="body" sz="quarter" idx="13" hasCustomPrompt="1"/>
          </p:nvPr>
        </p:nvSpPr>
        <p:spPr>
          <a:xfrm>
            <a:off x="1385455" y="2995040"/>
            <a:ext cx="2305051" cy="190500"/>
          </a:xfrm>
        </p:spPr>
        <p:txBody>
          <a:bodyPr vert="horz" lIns="0" tIns="0" rIns="0" bIns="0" rtlCol="0" anchor="ctr">
            <a:noAutofit/>
          </a:bodyPr>
          <a:lstStyle>
            <a:lvl1pPr marL="0" indent="0">
              <a:buNone/>
              <a:defRPr lang="en-US" sz="706" b="1" smtClean="0"/>
            </a:lvl1pPr>
            <a:lvl2pPr marL="166416" indent="0">
              <a:buNone/>
              <a:defRPr lang="en-US" sz="1310" smtClean="0"/>
            </a:lvl2pPr>
            <a:lvl3pPr>
              <a:defRPr lang="en-US" sz="1310" smtClean="0"/>
            </a:lvl3pPr>
            <a:lvl4pPr>
              <a:defRPr lang="en-US" sz="1310" smtClean="0"/>
            </a:lvl4pPr>
            <a:lvl5pPr>
              <a:defRPr lang="en-GB" sz="1310"/>
            </a:lvl5pPr>
          </a:lstStyle>
          <a:p>
            <a:pPr marL="0" lvl="0"/>
            <a:r>
              <a:rPr lang="en-US" dirty="0"/>
              <a:t>PREPARED FOR</a:t>
            </a:r>
          </a:p>
        </p:txBody>
      </p:sp>
      <p:cxnSp>
        <p:nvCxnSpPr>
          <p:cNvPr id="17" name="Straight Connector 16">
            <a:extLst>
              <a:ext uri="{FF2B5EF4-FFF2-40B4-BE49-F238E27FC236}">
                <a16:creationId xmlns:a16="http://schemas.microsoft.com/office/drawing/2014/main" id="{CAAC690F-42B0-4539-8D41-AA5CF236E894}"/>
              </a:ext>
            </a:extLst>
          </p:cNvPr>
          <p:cNvCxnSpPr>
            <a:cxnSpLocks/>
          </p:cNvCxnSpPr>
          <p:nvPr userDrawn="1"/>
        </p:nvCxnSpPr>
        <p:spPr>
          <a:xfrm>
            <a:off x="1385455" y="3405347"/>
            <a:ext cx="1024128" cy="0"/>
          </a:xfrm>
          <a:prstGeom prst="line">
            <a:avLst/>
          </a:prstGeom>
          <a:ln w="444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74BDBA79-70A1-41B7-ACA7-821E077E4F7C}"/>
              </a:ext>
            </a:extLst>
          </p:cNvPr>
          <p:cNvGrpSpPr/>
          <p:nvPr userDrawn="1"/>
        </p:nvGrpSpPr>
        <p:grpSpPr>
          <a:xfrm>
            <a:off x="12388650" y="97126"/>
            <a:ext cx="3063550" cy="2967992"/>
            <a:chOff x="12382371" y="110076"/>
            <a:chExt cx="2527429" cy="3363724"/>
          </a:xfrm>
        </p:grpSpPr>
        <p:sp>
          <p:nvSpPr>
            <p:cNvPr id="20" name="TextBox 19">
              <a:extLst>
                <a:ext uri="{FF2B5EF4-FFF2-40B4-BE49-F238E27FC236}">
                  <a16:creationId xmlns:a16="http://schemas.microsoft.com/office/drawing/2014/main" id="{90C3E6BA-C9A5-4CC1-A17C-0ADF4B6ECFE3}"/>
                </a:ext>
              </a:extLst>
            </p:cNvPr>
            <p:cNvSpPr txBox="1"/>
            <p:nvPr userDrawn="1"/>
          </p:nvSpPr>
          <p:spPr>
            <a:xfrm>
              <a:off x="12739676" y="110076"/>
              <a:ext cx="2170124" cy="3363724"/>
            </a:xfrm>
            <a:prstGeom prst="rect">
              <a:avLst/>
            </a:prstGeom>
            <a:solidFill>
              <a:schemeClr val="bg1"/>
            </a:solidFill>
          </p:spPr>
          <p:txBody>
            <a:bodyPr wrap="square" rtlCol="0" anchor="t" anchorCtr="0">
              <a:spAutoFit/>
            </a:bodyPr>
            <a:lstStyle/>
            <a:p>
              <a:pPr lvl="0" algn="l">
                <a:lnSpc>
                  <a:spcPct val="100000"/>
                </a:lnSpc>
              </a:pPr>
              <a:r>
                <a:rPr lang="en-US" sz="1059" b="1" dirty="0">
                  <a:solidFill>
                    <a:schemeClr val="bg1">
                      <a:lumMod val="65000"/>
                    </a:schemeClr>
                  </a:solidFill>
                  <a:latin typeface="Arial" charset="0"/>
                  <a:ea typeface="Arial" charset="0"/>
                  <a:cs typeface="Arial" charset="0"/>
                </a:rPr>
                <a:t>Background image</a:t>
              </a:r>
              <a:endParaRPr lang="en-US" sz="1059" b="1" baseline="0" dirty="0">
                <a:solidFill>
                  <a:schemeClr val="bg1">
                    <a:lumMod val="65000"/>
                  </a:schemeClr>
                </a:solidFill>
                <a:latin typeface="Arial" charset="0"/>
                <a:ea typeface="Arial" charset="0"/>
                <a:cs typeface="Arial" charset="0"/>
              </a:endParaRPr>
            </a:p>
            <a:p>
              <a:pPr lvl="0" algn="l">
                <a:lnSpc>
                  <a:spcPct val="100000"/>
                </a:lnSpc>
                <a:spcAft>
                  <a:spcPts val="265"/>
                </a:spcAft>
              </a:pPr>
              <a:r>
                <a:rPr lang="en-US" sz="882" dirty="0">
                  <a:solidFill>
                    <a:schemeClr val="bg1">
                      <a:lumMod val="65000"/>
                    </a:schemeClr>
                  </a:solidFill>
                  <a:latin typeface="Arial" charset="0"/>
                  <a:ea typeface="Arial" charset="0"/>
                  <a:cs typeface="Arial" charset="0"/>
                </a:rPr>
                <a:t>This image can be replaced. </a:t>
              </a:r>
            </a:p>
            <a:p>
              <a:pPr marL="0" marR="0" lvl="0" indent="0" algn="l" defTabSz="806867" rtl="0" eaLnBrk="1" fontAlgn="auto" latinLnBrk="0" hangingPunct="1">
                <a:lnSpc>
                  <a:spcPct val="100000"/>
                </a:lnSpc>
                <a:spcBef>
                  <a:spcPts val="0"/>
                </a:spcBef>
                <a:spcAft>
                  <a:spcPts val="265"/>
                </a:spcAft>
                <a:buClrTx/>
                <a:buSzTx/>
                <a:buFontTx/>
                <a:buNone/>
                <a:tabLst/>
                <a:defRPr/>
              </a:pPr>
              <a:r>
                <a:rPr lang="en-US" sz="882" b="1" baseline="0" dirty="0">
                  <a:solidFill>
                    <a:schemeClr val="bg1">
                      <a:lumMod val="65000"/>
                    </a:schemeClr>
                  </a:solidFill>
                  <a:latin typeface="Arial" charset="0"/>
                  <a:ea typeface="Arial" charset="0"/>
                  <a:cs typeface="Arial" charset="0"/>
                </a:rPr>
                <a:t>Choose an image from the approved image library.</a:t>
              </a:r>
            </a:p>
            <a:p>
              <a:pPr marL="201717" lvl="0" indent="-201717" algn="l">
                <a:lnSpc>
                  <a:spcPct val="100000"/>
                </a:lnSpc>
                <a:spcAft>
                  <a:spcPts val="265"/>
                </a:spcAft>
                <a:buFont typeface="+mj-lt"/>
                <a:buAutoNum type="arabicPeriod"/>
              </a:pPr>
              <a:r>
                <a:rPr lang="en-US" sz="882" dirty="0">
                  <a:solidFill>
                    <a:schemeClr val="bg1">
                      <a:lumMod val="65000"/>
                    </a:schemeClr>
                  </a:solidFill>
                  <a:latin typeface="Arial" charset="0"/>
                  <a:ea typeface="Arial" charset="0"/>
                  <a:cs typeface="Arial" charset="0"/>
                </a:rPr>
                <a:t>Select View &gt; Slide Master</a:t>
              </a:r>
            </a:p>
            <a:p>
              <a:pPr marL="201717" lvl="0" indent="-201717" algn="l">
                <a:lnSpc>
                  <a:spcPct val="100000"/>
                </a:lnSpc>
                <a:spcAft>
                  <a:spcPts val="265"/>
                </a:spcAft>
                <a:buFont typeface="+mj-lt"/>
                <a:buAutoNum type="arabicPeriod"/>
              </a:pPr>
              <a:r>
                <a:rPr lang="en-US" sz="882" dirty="0">
                  <a:solidFill>
                    <a:schemeClr val="bg1">
                      <a:lumMod val="65000"/>
                    </a:schemeClr>
                  </a:solidFill>
                  <a:latin typeface="Arial" charset="0"/>
                  <a:ea typeface="Arial" charset="0"/>
                  <a:cs typeface="Arial" charset="0"/>
                </a:rPr>
                <a:t>Select the image in the background (being sure not to move it) then right-click and select Change Picture &gt; From File and select your image. </a:t>
              </a:r>
            </a:p>
            <a:p>
              <a:pPr marL="201717" lvl="0" indent="-201717" algn="l">
                <a:lnSpc>
                  <a:spcPct val="100000"/>
                </a:lnSpc>
                <a:spcAft>
                  <a:spcPts val="265"/>
                </a:spcAft>
                <a:buFont typeface="+mj-lt"/>
                <a:buAutoNum type="arabicPeriod"/>
              </a:pPr>
              <a:r>
                <a:rPr lang="en-US" sz="882" dirty="0">
                  <a:solidFill>
                    <a:schemeClr val="bg1">
                      <a:lumMod val="65000"/>
                    </a:schemeClr>
                  </a:solidFill>
                  <a:latin typeface="Arial" charset="0"/>
                  <a:ea typeface="Arial" charset="0"/>
                  <a:cs typeface="Arial" charset="0"/>
                </a:rPr>
                <a:t>To reposition the image make sure it is selected then choose Picture Format &gt; Crop then move the image within the cropped area.</a:t>
              </a:r>
            </a:p>
            <a:p>
              <a:pPr marL="201717" lvl="0" indent="-201717" algn="l">
                <a:lnSpc>
                  <a:spcPct val="100000"/>
                </a:lnSpc>
                <a:spcAft>
                  <a:spcPts val="265"/>
                </a:spcAft>
                <a:buFont typeface="+mj-lt"/>
                <a:buAutoNum type="arabicPeriod"/>
              </a:pPr>
              <a:r>
                <a:rPr lang="en-US" sz="882" dirty="0">
                  <a:solidFill>
                    <a:schemeClr val="bg1">
                      <a:lumMod val="65000"/>
                    </a:schemeClr>
                  </a:solidFill>
                  <a:latin typeface="Arial" charset="0"/>
                  <a:ea typeface="Arial" charset="0"/>
                  <a:cs typeface="Arial" charset="0"/>
                </a:rPr>
                <a:t>Right-click the image and choose Send to Back to ensure the image does not obscure the slide content.</a:t>
              </a:r>
            </a:p>
            <a:p>
              <a:pPr marL="201717" lvl="0" indent="-201717" algn="l">
                <a:lnSpc>
                  <a:spcPct val="100000"/>
                </a:lnSpc>
                <a:spcAft>
                  <a:spcPts val="265"/>
                </a:spcAft>
                <a:buFont typeface="+mj-lt"/>
                <a:buAutoNum type="arabicPeriod"/>
              </a:pPr>
              <a:r>
                <a:rPr lang="en-US" sz="882" dirty="0">
                  <a:solidFill>
                    <a:schemeClr val="bg1">
                      <a:lumMod val="65000"/>
                    </a:schemeClr>
                  </a:solidFill>
                  <a:latin typeface="Arial" charset="0"/>
                  <a:ea typeface="Arial" charset="0"/>
                  <a:cs typeface="Arial" charset="0"/>
                </a:rPr>
                <a:t>Remember to click View &gt; Normal to return to your slides</a:t>
              </a:r>
            </a:p>
            <a:p>
              <a:pPr lvl="0" algn="l">
                <a:lnSpc>
                  <a:spcPct val="100000"/>
                </a:lnSpc>
                <a:spcAft>
                  <a:spcPts val="265"/>
                </a:spcAft>
              </a:pPr>
              <a:endParaRPr lang="en-US" sz="882" dirty="0">
                <a:solidFill>
                  <a:schemeClr val="bg1">
                    <a:lumMod val="65000"/>
                  </a:schemeClr>
                </a:solidFill>
                <a:latin typeface="Arial" charset="0"/>
                <a:ea typeface="Arial" charset="0"/>
                <a:cs typeface="Arial" charset="0"/>
              </a:endParaRPr>
            </a:p>
          </p:txBody>
        </p:sp>
        <p:sp>
          <p:nvSpPr>
            <p:cNvPr id="21" name="Triangle 24">
              <a:extLst>
                <a:ext uri="{FF2B5EF4-FFF2-40B4-BE49-F238E27FC236}">
                  <a16:creationId xmlns:a16="http://schemas.microsoft.com/office/drawing/2014/main" id="{8A38929C-23B1-49A0-BB60-1674A86A94F0}"/>
                </a:ext>
              </a:extLst>
            </p:cNvPr>
            <p:cNvSpPr/>
            <p:nvPr userDrawn="1"/>
          </p:nvSpPr>
          <p:spPr>
            <a:xfrm rot="16200000">
              <a:off x="12353787" y="318483"/>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p>
          </p:txBody>
        </p:sp>
      </p:grpSp>
    </p:spTree>
    <p:extLst>
      <p:ext uri="{BB962C8B-B14F-4D97-AF65-F5344CB8AC3E}">
        <p14:creationId xmlns:p14="http://schemas.microsoft.com/office/powerpoint/2010/main" val="561529702"/>
      </p:ext>
    </p:extLst>
  </p:cSld>
  <p:clrMapOvr>
    <a:masterClrMapping/>
  </p:clrMapOvr>
  <p:extLst>
    <p:ext uri="{DCECCB84-F9BA-43D5-87BE-67443E8EF086}">
      <p15:sldGuideLst xmlns:p15="http://schemas.microsoft.com/office/powerpoint/2012/main">
        <p15:guide id="3" pos="5861">
          <p15:clr>
            <a:srgbClr val="FBAE40"/>
          </p15:clr>
        </p15:guide>
        <p15:guide id="5" orient="horz" pos="2609">
          <p15:clr>
            <a:srgbClr val="FBAE40"/>
          </p15:clr>
        </p15:guide>
        <p15:guide id="6" orient="horz" pos="3153">
          <p15:clr>
            <a:srgbClr val="FBAE40"/>
          </p15:clr>
        </p15:guide>
        <p15:guide id="7" orient="horz" pos="3686">
          <p15:clr>
            <a:srgbClr val="FBAE40"/>
          </p15:clr>
        </p15:guide>
        <p15:guide id="8" pos="720">
          <p15:clr>
            <a:srgbClr val="FBAE40"/>
          </p15:clr>
        </p15:guide>
        <p15:guide id="9" pos="2592">
          <p15:clr>
            <a:srgbClr val="FBAE40"/>
          </p15:clr>
        </p15:guide>
        <p15:guide id="10" orient="horz" pos="490">
          <p15:clr>
            <a:srgbClr val="FBAE40"/>
          </p15:clr>
        </p15:guide>
        <p15:guide id="11" orient="horz" pos="440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lain title">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666F7A4-316C-4E02-A20A-120A490A2382}"/>
              </a:ext>
            </a:extLst>
          </p:cNvPr>
          <p:cNvSpPr/>
          <p:nvPr userDrawn="1"/>
        </p:nvSpPr>
        <p:spPr>
          <a:xfrm>
            <a:off x="2089893" y="691589"/>
            <a:ext cx="9188093" cy="54748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dirty="0"/>
          </a:p>
        </p:txBody>
      </p:sp>
      <p:sp>
        <p:nvSpPr>
          <p:cNvPr id="9" name="Rectangle 8">
            <a:extLst>
              <a:ext uri="{FF2B5EF4-FFF2-40B4-BE49-F238E27FC236}">
                <a16:creationId xmlns:a16="http://schemas.microsoft.com/office/drawing/2014/main" id="{03DFDC62-3EE1-4DE9-98AD-B7D2A83E9967}"/>
              </a:ext>
            </a:extLst>
          </p:cNvPr>
          <p:cNvSpPr/>
          <p:nvPr userDrawn="1"/>
        </p:nvSpPr>
        <p:spPr>
          <a:xfrm>
            <a:off x="1385454" y="1371601"/>
            <a:ext cx="5896495" cy="4288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10" dirty="0"/>
          </a:p>
        </p:txBody>
      </p:sp>
      <p:sp>
        <p:nvSpPr>
          <p:cNvPr id="4" name="Date Placeholder 3">
            <a:extLst>
              <a:ext uri="{FF2B5EF4-FFF2-40B4-BE49-F238E27FC236}">
                <a16:creationId xmlns:a16="http://schemas.microsoft.com/office/drawing/2014/main" id="{7FD302C1-63CC-4E57-9E53-F9F74639900E}"/>
              </a:ext>
            </a:extLst>
          </p:cNvPr>
          <p:cNvSpPr>
            <a:spLocks noGrp="1"/>
          </p:cNvSpPr>
          <p:nvPr userDrawn="1">
            <p:ph type="dt" sz="half" idx="10"/>
          </p:nvPr>
        </p:nvSpPr>
        <p:spPr>
          <a:xfrm>
            <a:off x="1385455" y="5158202"/>
            <a:ext cx="2743200" cy="136525"/>
          </a:xfrm>
        </p:spPr>
        <p:txBody>
          <a:bodyPr>
            <a:noAutofit/>
          </a:bodyPr>
          <a:lstStyle>
            <a:lvl1pPr algn="l">
              <a:defRPr sz="882"/>
            </a:lvl1pPr>
          </a:lstStyle>
          <a:p>
            <a:fld id="{B2B92939-B461-485E-BD08-5F8ADF75335B}" type="datetime4">
              <a:rPr lang="en-US" smtClean="0"/>
              <a:pPr/>
              <a:t>March 14, 2024</a:t>
            </a:fld>
            <a:endParaRPr lang="en-GB" dirty="0"/>
          </a:p>
        </p:txBody>
      </p:sp>
      <p:sp>
        <p:nvSpPr>
          <p:cNvPr id="2" name="Title 1">
            <a:extLst>
              <a:ext uri="{FF2B5EF4-FFF2-40B4-BE49-F238E27FC236}">
                <a16:creationId xmlns:a16="http://schemas.microsoft.com/office/drawing/2014/main" id="{AA5CCD04-06FB-4D48-9C1B-CF833D036386}"/>
              </a:ext>
            </a:extLst>
          </p:cNvPr>
          <p:cNvSpPr>
            <a:spLocks noGrp="1"/>
          </p:cNvSpPr>
          <p:nvPr userDrawn="1">
            <p:ph type="ctrTitle" hasCustomPrompt="1"/>
          </p:nvPr>
        </p:nvSpPr>
        <p:spPr>
          <a:xfrm>
            <a:off x="1385455" y="3657140"/>
            <a:ext cx="3591675" cy="760413"/>
          </a:xfrm>
          <a:noFill/>
          <a:ln>
            <a:noFill/>
          </a:ln>
        </p:spPr>
        <p:txBody>
          <a:bodyPr tIns="0" rIns="0" bIns="0" anchor="t">
            <a:noAutofit/>
          </a:bodyPr>
          <a:lstStyle>
            <a:lvl1pPr algn="l">
              <a:defRPr sz="2118"/>
            </a:lvl1pPr>
          </a:lstStyle>
          <a:p>
            <a:r>
              <a:rPr lang="en-US" dirty="0"/>
              <a:t>Headline</a:t>
            </a:r>
            <a:endParaRPr lang="en-GB" dirty="0"/>
          </a:p>
        </p:txBody>
      </p:sp>
      <p:sp>
        <p:nvSpPr>
          <p:cNvPr id="3" name="Subtitle 2">
            <a:extLst>
              <a:ext uri="{FF2B5EF4-FFF2-40B4-BE49-F238E27FC236}">
                <a16:creationId xmlns:a16="http://schemas.microsoft.com/office/drawing/2014/main" id="{A658EB10-2D4D-4986-9D1A-9DC77E116451}"/>
              </a:ext>
            </a:extLst>
          </p:cNvPr>
          <p:cNvSpPr>
            <a:spLocks noGrp="1"/>
          </p:cNvSpPr>
          <p:nvPr userDrawn="1">
            <p:ph type="subTitle" idx="1" hasCustomPrompt="1"/>
          </p:nvPr>
        </p:nvSpPr>
        <p:spPr>
          <a:xfrm>
            <a:off x="1385455" y="4422475"/>
            <a:ext cx="3591675" cy="740369"/>
          </a:xfrm>
        </p:spPr>
        <p:txBody>
          <a:bodyPr tIns="0" rIns="0" bIns="0">
            <a:noAutofit/>
          </a:bodyPr>
          <a:lstStyle>
            <a:lvl1pPr marL="0" indent="0" algn="l">
              <a:buNone/>
              <a:defRPr sz="2118"/>
            </a:lvl1pPr>
            <a:lvl2pPr marL="332832" indent="0" algn="ctr">
              <a:buNone/>
              <a:defRPr sz="1456"/>
            </a:lvl2pPr>
            <a:lvl3pPr marL="665665" indent="0" algn="ctr">
              <a:buNone/>
              <a:defRPr sz="1310"/>
            </a:lvl3pPr>
            <a:lvl4pPr marL="998497" indent="0" algn="ctr">
              <a:buNone/>
              <a:defRPr sz="1165"/>
            </a:lvl4pPr>
            <a:lvl5pPr marL="1331330" indent="0" algn="ctr">
              <a:buNone/>
              <a:defRPr sz="1165"/>
            </a:lvl5pPr>
            <a:lvl6pPr marL="1664162" indent="0" algn="ctr">
              <a:buNone/>
              <a:defRPr sz="1165"/>
            </a:lvl6pPr>
            <a:lvl7pPr marL="1996995" indent="0" algn="ctr">
              <a:buNone/>
              <a:defRPr sz="1165"/>
            </a:lvl7pPr>
            <a:lvl8pPr marL="2329827" indent="0" algn="ctr">
              <a:buNone/>
              <a:defRPr sz="1165"/>
            </a:lvl8pPr>
            <a:lvl9pPr marL="2662660" indent="0" algn="ctr">
              <a:buNone/>
              <a:defRPr sz="1165"/>
            </a:lvl9pPr>
          </a:lstStyle>
          <a:p>
            <a:r>
              <a:rPr lang="en-GB" dirty="0"/>
              <a:t>Subhead</a:t>
            </a:r>
          </a:p>
        </p:txBody>
      </p:sp>
      <p:pic>
        <p:nvPicPr>
          <p:cNvPr id="12" name="Graphic 11">
            <a:extLst>
              <a:ext uri="{FF2B5EF4-FFF2-40B4-BE49-F238E27FC236}">
                <a16:creationId xmlns:a16="http://schemas.microsoft.com/office/drawing/2014/main" id="{0643706C-59CC-44A8-B4E5-0E1F0B10ABB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85455" y="2028749"/>
            <a:ext cx="1524000" cy="436563"/>
          </a:xfrm>
          <a:prstGeom prst="rect">
            <a:avLst/>
          </a:prstGeom>
        </p:spPr>
      </p:pic>
      <p:sp>
        <p:nvSpPr>
          <p:cNvPr id="18" name="Text Placeholder 17">
            <a:extLst>
              <a:ext uri="{FF2B5EF4-FFF2-40B4-BE49-F238E27FC236}">
                <a16:creationId xmlns:a16="http://schemas.microsoft.com/office/drawing/2014/main" id="{368ED8F3-3D2C-4233-B3C6-C51015820AA8}"/>
              </a:ext>
            </a:extLst>
          </p:cNvPr>
          <p:cNvSpPr>
            <a:spLocks noGrp="1"/>
          </p:cNvSpPr>
          <p:nvPr userDrawn="1">
            <p:ph type="body" sz="quarter" idx="13" hasCustomPrompt="1"/>
          </p:nvPr>
        </p:nvSpPr>
        <p:spPr>
          <a:xfrm>
            <a:off x="1385455" y="2995040"/>
            <a:ext cx="2305051" cy="190500"/>
          </a:xfrm>
        </p:spPr>
        <p:txBody>
          <a:bodyPr vert="horz" lIns="0" tIns="0" rIns="0" bIns="0" rtlCol="0" anchor="ctr">
            <a:noAutofit/>
          </a:bodyPr>
          <a:lstStyle>
            <a:lvl1pPr marL="0" indent="0">
              <a:buNone/>
              <a:defRPr lang="en-US" sz="706" b="1" smtClean="0"/>
            </a:lvl1pPr>
            <a:lvl2pPr marL="166416" indent="0">
              <a:buNone/>
              <a:defRPr lang="en-US" sz="1310" smtClean="0"/>
            </a:lvl2pPr>
            <a:lvl3pPr>
              <a:defRPr lang="en-US" sz="1310" smtClean="0"/>
            </a:lvl3pPr>
            <a:lvl4pPr>
              <a:defRPr lang="en-US" sz="1310" smtClean="0"/>
            </a:lvl4pPr>
            <a:lvl5pPr>
              <a:defRPr lang="en-GB" sz="1310"/>
            </a:lvl5pPr>
          </a:lstStyle>
          <a:p>
            <a:pPr marL="0" lvl="0"/>
            <a:r>
              <a:rPr lang="en-US" dirty="0"/>
              <a:t>PREPARED FOR</a:t>
            </a:r>
          </a:p>
        </p:txBody>
      </p:sp>
      <p:cxnSp>
        <p:nvCxnSpPr>
          <p:cNvPr id="17" name="Straight Connector 16">
            <a:extLst>
              <a:ext uri="{FF2B5EF4-FFF2-40B4-BE49-F238E27FC236}">
                <a16:creationId xmlns:a16="http://schemas.microsoft.com/office/drawing/2014/main" id="{CAAC690F-42B0-4539-8D41-AA5CF236E894}"/>
              </a:ext>
            </a:extLst>
          </p:cNvPr>
          <p:cNvCxnSpPr>
            <a:cxnSpLocks/>
          </p:cNvCxnSpPr>
          <p:nvPr userDrawn="1"/>
        </p:nvCxnSpPr>
        <p:spPr>
          <a:xfrm>
            <a:off x="1385455" y="3405347"/>
            <a:ext cx="1024128" cy="0"/>
          </a:xfrm>
          <a:prstGeom prst="line">
            <a:avLst/>
          </a:prstGeom>
          <a:ln w="444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446369"/>
      </p:ext>
    </p:extLst>
  </p:cSld>
  <p:clrMapOvr>
    <a:masterClrMapping/>
  </p:clrMapOvr>
  <p:extLst>
    <p:ext uri="{DCECCB84-F9BA-43D5-87BE-67443E8EF086}">
      <p15:sldGuideLst xmlns:p15="http://schemas.microsoft.com/office/powerpoint/2012/main">
        <p15:guide id="3" pos="5861">
          <p15:clr>
            <a:srgbClr val="FBAE40"/>
          </p15:clr>
        </p15:guide>
        <p15:guide id="5" orient="horz" pos="2609">
          <p15:clr>
            <a:srgbClr val="FBAE40"/>
          </p15:clr>
        </p15:guide>
        <p15:guide id="6" orient="horz" pos="3153">
          <p15:clr>
            <a:srgbClr val="FBAE40"/>
          </p15:clr>
        </p15:guide>
        <p15:guide id="7" orient="horz" pos="3686">
          <p15:clr>
            <a:srgbClr val="FBAE40"/>
          </p15:clr>
        </p15:guide>
        <p15:guide id="8" pos="720">
          <p15:clr>
            <a:srgbClr val="FBAE40"/>
          </p15:clr>
        </p15:guide>
        <p15:guide id="9" pos="2592">
          <p15:clr>
            <a:srgbClr val="FBAE40"/>
          </p15:clr>
        </p15:guide>
        <p15:guide id="10" pos="1085">
          <p15:clr>
            <a:srgbClr val="FBAE40"/>
          </p15:clr>
        </p15:guide>
        <p15:guide id="11" orient="horz" pos="492">
          <p15:clr>
            <a:srgbClr val="FBAE40"/>
          </p15:clr>
        </p15:guide>
        <p15:guide id="12" orient="horz" pos="440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914400" y="1600202"/>
            <a:ext cx="7315200" cy="4250377"/>
          </a:xfrm>
        </p:spPr>
        <p:txBody>
          <a:bodyPr numCol="2" spcCol="228600"/>
          <a:lstStyle>
            <a:lvl1pPr marL="0" indent="0">
              <a:spcBef>
                <a:spcPts val="0"/>
              </a:spcBef>
              <a:buNone/>
              <a:defRPr b="1">
                <a:solidFill>
                  <a:schemeClr val="accent1"/>
                </a:solidFill>
              </a:defRPr>
            </a:lvl1pPr>
            <a:lvl2pPr marL="0" indent="0">
              <a:buNone/>
              <a:defRPr/>
            </a:lvl2pPr>
            <a:lvl3pPr marL="164876" indent="-164876">
              <a:buClr>
                <a:schemeClr val="tx2"/>
              </a:buClr>
              <a:defRPr/>
            </a:lvl3pPr>
            <a:lvl4pPr marL="334374" indent="-164876">
              <a:defRPr/>
            </a:lvl4pPr>
            <a:lvl5pPr marL="553180" indent="-164876">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BD62C70-313F-454A-BDAD-61FCB8680986}" type="datetime4">
              <a:rPr lang="en-US" smtClean="0"/>
              <a:t>March 14, 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5CDB38E-7BB7-498E-99E5-8000D290A95C}" type="slidenum">
              <a:rPr lang="en-GB" smtClean="0"/>
              <a:t>‹#›</a:t>
            </a:fld>
            <a:endParaRPr lang="en-GB" dirty="0"/>
          </a:p>
        </p:txBody>
      </p:sp>
      <p:sp>
        <p:nvSpPr>
          <p:cNvPr id="8" name="Content Placeholder 8">
            <a:extLst>
              <a:ext uri="{FF2B5EF4-FFF2-40B4-BE49-F238E27FC236}">
                <a16:creationId xmlns:a16="http://schemas.microsoft.com/office/drawing/2014/main" id="{31DED76F-C465-4168-8995-B654806A7A87}"/>
              </a:ext>
            </a:extLst>
          </p:cNvPr>
          <p:cNvSpPr>
            <a:spLocks noGrp="1"/>
          </p:cNvSpPr>
          <p:nvPr>
            <p:ph sz="quarter" idx="13"/>
          </p:nvPr>
        </p:nvSpPr>
        <p:spPr>
          <a:xfrm>
            <a:off x="8839201" y="1600200"/>
            <a:ext cx="2214035" cy="16605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a:extLst>
              <a:ext uri="{FF2B5EF4-FFF2-40B4-BE49-F238E27FC236}">
                <a16:creationId xmlns:a16="http://schemas.microsoft.com/office/drawing/2014/main" id="{AF96C8F8-C939-4A9F-A57F-047D70F76C24}"/>
              </a:ext>
            </a:extLst>
          </p:cNvPr>
          <p:cNvSpPr>
            <a:spLocks noGrp="1"/>
          </p:cNvSpPr>
          <p:nvPr>
            <p:ph sz="quarter" idx="14"/>
          </p:nvPr>
        </p:nvSpPr>
        <p:spPr>
          <a:xfrm>
            <a:off x="8839201" y="3502153"/>
            <a:ext cx="2214035" cy="16605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3" name="Group 12">
            <a:extLst>
              <a:ext uri="{FF2B5EF4-FFF2-40B4-BE49-F238E27FC236}">
                <a16:creationId xmlns:a16="http://schemas.microsoft.com/office/drawing/2014/main" id="{1E5D8D13-3597-48CC-98FF-9438389EC5A4}"/>
              </a:ext>
            </a:extLst>
          </p:cNvPr>
          <p:cNvGrpSpPr/>
          <p:nvPr userDrawn="1"/>
        </p:nvGrpSpPr>
        <p:grpSpPr>
          <a:xfrm>
            <a:off x="-3151668" y="1600200"/>
            <a:ext cx="2935282" cy="1441450"/>
            <a:chOff x="12739677" y="110076"/>
            <a:chExt cx="2201462" cy="1441450"/>
          </a:xfrm>
        </p:grpSpPr>
        <p:sp>
          <p:nvSpPr>
            <p:cNvPr id="14" name="TextBox 13">
              <a:extLst>
                <a:ext uri="{FF2B5EF4-FFF2-40B4-BE49-F238E27FC236}">
                  <a16:creationId xmlns:a16="http://schemas.microsoft.com/office/drawing/2014/main" id="{91423F30-2991-4B8F-B927-AA0110E2E1B0}"/>
                </a:ext>
              </a:extLst>
            </p:cNvPr>
            <p:cNvSpPr txBox="1"/>
            <p:nvPr userDrawn="1"/>
          </p:nvSpPr>
          <p:spPr>
            <a:xfrm>
              <a:off x="12739677" y="110076"/>
              <a:ext cx="1844156" cy="1441450"/>
            </a:xfrm>
            <a:prstGeom prst="rect">
              <a:avLst/>
            </a:prstGeom>
            <a:solidFill>
              <a:schemeClr val="bg1"/>
            </a:solidFill>
          </p:spPr>
          <p:txBody>
            <a:bodyPr wrap="square" rtlCol="0" anchor="t" anchorCtr="0">
              <a:noAutofit/>
            </a:bodyPr>
            <a:lstStyle/>
            <a:p>
              <a:pPr lvl="0" algn="l">
                <a:lnSpc>
                  <a:spcPct val="100000"/>
                </a:lnSpc>
              </a:pPr>
              <a:r>
                <a:rPr lang="en-US" sz="1059" b="1" dirty="0">
                  <a:solidFill>
                    <a:schemeClr val="bg1">
                      <a:lumMod val="65000"/>
                    </a:schemeClr>
                  </a:solidFill>
                  <a:latin typeface="Arial" charset="0"/>
                  <a:ea typeface="Arial" charset="0"/>
                  <a:cs typeface="Arial" charset="0"/>
                </a:rPr>
                <a:t>Columns</a:t>
              </a:r>
            </a:p>
            <a:p>
              <a:pPr lvl="0" algn="l">
                <a:lnSpc>
                  <a:spcPct val="100000"/>
                </a:lnSpc>
              </a:pPr>
              <a:r>
                <a:rPr lang="en-US" sz="882" b="0" baseline="0" dirty="0">
                  <a:solidFill>
                    <a:schemeClr val="bg1">
                      <a:lumMod val="65000"/>
                    </a:schemeClr>
                  </a:solidFill>
                  <a:latin typeface="Arial" charset="0"/>
                  <a:ea typeface="Arial" charset="0"/>
                  <a:cs typeface="Arial" charset="0"/>
                </a:rPr>
                <a:t>These text boxes are set by default to two columns with a 0.25” gutter. To switch to single column click</a:t>
              </a:r>
              <a:endParaRPr lang="en-US" sz="882" b="0" dirty="0">
                <a:solidFill>
                  <a:schemeClr val="bg1">
                    <a:lumMod val="65000"/>
                  </a:schemeClr>
                </a:solidFill>
                <a:latin typeface="Arial" charset="0"/>
                <a:ea typeface="Arial" charset="0"/>
                <a:cs typeface="Arial" charset="0"/>
              </a:endParaRPr>
            </a:p>
          </p:txBody>
        </p:sp>
        <p:sp>
          <p:nvSpPr>
            <p:cNvPr id="15" name="Triangle 24">
              <a:extLst>
                <a:ext uri="{FF2B5EF4-FFF2-40B4-BE49-F238E27FC236}">
                  <a16:creationId xmlns:a16="http://schemas.microsoft.com/office/drawing/2014/main" id="{48FCA9A0-8A1E-4F63-88AA-340F16717809}"/>
                </a:ext>
              </a:extLst>
            </p:cNvPr>
            <p:cNvSpPr/>
            <p:nvPr userDrawn="1"/>
          </p:nvSpPr>
          <p:spPr>
            <a:xfrm rot="5400000">
              <a:off x="14555249" y="318483"/>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7" dirty="0"/>
            </a:p>
          </p:txBody>
        </p:sp>
      </p:grpSp>
      <p:pic>
        <p:nvPicPr>
          <p:cNvPr id="17" name="Picture 16">
            <a:extLst>
              <a:ext uri="{FF2B5EF4-FFF2-40B4-BE49-F238E27FC236}">
                <a16:creationId xmlns:a16="http://schemas.microsoft.com/office/drawing/2014/main" id="{EDBDFFA9-0B7D-4525-A1CC-3D22F3D1C89C}"/>
              </a:ext>
            </a:extLst>
          </p:cNvPr>
          <p:cNvPicPr>
            <a:picLocks noChangeAspect="1"/>
          </p:cNvPicPr>
          <p:nvPr userDrawn="1"/>
        </p:nvPicPr>
        <p:blipFill>
          <a:blip r:embed="rId2"/>
          <a:stretch>
            <a:fillRect/>
          </a:stretch>
        </p:blipFill>
        <p:spPr>
          <a:xfrm>
            <a:off x="-1415620" y="2320925"/>
            <a:ext cx="524867" cy="343549"/>
          </a:xfrm>
          <a:prstGeom prst="rect">
            <a:avLst/>
          </a:prstGeom>
          <a:ln>
            <a:solidFill>
              <a:schemeClr val="bg2"/>
            </a:solidFill>
          </a:ln>
        </p:spPr>
      </p:pic>
      <p:grpSp>
        <p:nvGrpSpPr>
          <p:cNvPr id="18" name="Group 17">
            <a:extLst>
              <a:ext uri="{FF2B5EF4-FFF2-40B4-BE49-F238E27FC236}">
                <a16:creationId xmlns:a16="http://schemas.microsoft.com/office/drawing/2014/main" id="{5183E163-286B-47AD-878B-A454201F9834}"/>
              </a:ext>
            </a:extLst>
          </p:cNvPr>
          <p:cNvGrpSpPr/>
          <p:nvPr userDrawn="1"/>
        </p:nvGrpSpPr>
        <p:grpSpPr>
          <a:xfrm>
            <a:off x="-4241797" y="3221473"/>
            <a:ext cx="4025415" cy="1890277"/>
            <a:chOff x="13201462" y="-307582"/>
            <a:chExt cx="3019061" cy="1890277"/>
          </a:xfrm>
        </p:grpSpPr>
        <p:sp>
          <p:nvSpPr>
            <p:cNvPr id="19" name="TextBox 18">
              <a:extLst>
                <a:ext uri="{FF2B5EF4-FFF2-40B4-BE49-F238E27FC236}">
                  <a16:creationId xmlns:a16="http://schemas.microsoft.com/office/drawing/2014/main" id="{DC4068CB-2D5E-45B1-8B8F-14491D966B0E}"/>
                </a:ext>
              </a:extLst>
            </p:cNvPr>
            <p:cNvSpPr txBox="1"/>
            <p:nvPr userDrawn="1"/>
          </p:nvSpPr>
          <p:spPr>
            <a:xfrm>
              <a:off x="13201462" y="-307582"/>
              <a:ext cx="2661755" cy="1890277"/>
            </a:xfrm>
            <a:prstGeom prst="rect">
              <a:avLst/>
            </a:prstGeom>
            <a:solidFill>
              <a:schemeClr val="bg1"/>
            </a:solidFill>
          </p:spPr>
          <p:txBody>
            <a:bodyPr wrap="square" rtlCol="0" anchor="t" anchorCtr="0">
              <a:noAutofit/>
            </a:bodyPr>
            <a:lstStyle/>
            <a:p>
              <a:pPr lvl="0" algn="l">
                <a:lnSpc>
                  <a:spcPct val="100000"/>
                </a:lnSpc>
              </a:pPr>
              <a:r>
                <a:rPr lang="en-US" sz="1059" b="1" dirty="0">
                  <a:solidFill>
                    <a:schemeClr val="bg1">
                      <a:lumMod val="65000"/>
                    </a:schemeClr>
                  </a:solidFill>
                  <a:latin typeface="Arial" charset="0"/>
                  <a:ea typeface="Arial" charset="0"/>
                  <a:cs typeface="Arial" charset="0"/>
                </a:rPr>
                <a:t>Text styles</a:t>
              </a:r>
            </a:p>
            <a:p>
              <a:pPr lvl="0" algn="l">
                <a:lnSpc>
                  <a:spcPct val="100000"/>
                </a:lnSpc>
              </a:pPr>
              <a:r>
                <a:rPr lang="en-US" sz="882" b="0" baseline="0" dirty="0">
                  <a:solidFill>
                    <a:schemeClr val="bg1">
                      <a:lumMod val="65000"/>
                    </a:schemeClr>
                  </a:solidFill>
                  <a:latin typeface="Arial" charset="0"/>
                  <a:ea typeface="Arial" charset="0"/>
                  <a:cs typeface="Arial" charset="0"/>
                </a:rPr>
                <a:t>Main text boxes have five text styles:</a:t>
              </a:r>
              <a:br>
                <a:rPr lang="en-US" sz="882" b="0" baseline="0" dirty="0">
                  <a:solidFill>
                    <a:schemeClr val="bg1">
                      <a:lumMod val="65000"/>
                    </a:schemeClr>
                  </a:solidFill>
                  <a:latin typeface="Arial" charset="0"/>
                  <a:ea typeface="Arial" charset="0"/>
                  <a:cs typeface="Arial" charset="0"/>
                </a:rPr>
              </a:br>
              <a:endParaRPr lang="en-US" sz="882" b="0" baseline="0" dirty="0">
                <a:solidFill>
                  <a:schemeClr val="accent1"/>
                </a:solidFill>
                <a:latin typeface="Arial" charset="0"/>
                <a:ea typeface="Arial" charset="0"/>
                <a:cs typeface="Arial" charset="0"/>
              </a:endParaRPr>
            </a:p>
            <a:p>
              <a:pPr marL="0" lvl="0" indent="0" algn="l" defTabSz="887553" rtl="0" eaLnBrk="1" latinLnBrk="0" hangingPunct="1">
                <a:lnSpc>
                  <a:spcPct val="90000"/>
                </a:lnSpc>
                <a:spcBef>
                  <a:spcPts val="0"/>
                </a:spcBef>
                <a:spcAft>
                  <a:spcPts val="291"/>
                </a:spcAft>
                <a:buClr>
                  <a:schemeClr val="accent1"/>
                </a:buClr>
                <a:buFont typeface="Wingdings" panose="05000000000000000000" pitchFamily="2" charset="2"/>
                <a:buNone/>
              </a:pPr>
              <a:r>
                <a:rPr lang="en-US" sz="882" b="1" kern="1200" dirty="0">
                  <a:solidFill>
                    <a:schemeClr val="accent1"/>
                  </a:solidFill>
                  <a:latin typeface="+mn-lt"/>
                  <a:ea typeface="+mn-ea"/>
                  <a:cs typeface="+mn-cs"/>
                </a:rPr>
                <a:t>First level Main title</a:t>
              </a:r>
            </a:p>
            <a:p>
              <a:pPr marL="0" lvl="1" indent="0" algn="l" defTabSz="887553" rtl="0" eaLnBrk="1" latinLnBrk="0" hangingPunct="1">
                <a:lnSpc>
                  <a:spcPct val="90000"/>
                </a:lnSpc>
                <a:spcBef>
                  <a:spcPts val="0"/>
                </a:spcBef>
                <a:spcAft>
                  <a:spcPts val="291"/>
                </a:spcAft>
                <a:buClr>
                  <a:schemeClr val="accent1"/>
                </a:buClr>
                <a:buFont typeface="Segoe UI" panose="020B0502040204020203" pitchFamily="34" charset="0"/>
                <a:buNone/>
              </a:pPr>
              <a:r>
                <a:rPr lang="en-US" sz="882" kern="1200" dirty="0">
                  <a:solidFill>
                    <a:schemeClr val="tx1"/>
                  </a:solidFill>
                  <a:latin typeface="+mn-lt"/>
                  <a:ea typeface="+mn-ea"/>
                  <a:cs typeface="+mn-cs"/>
                </a:rPr>
                <a:t>Second level (body copy)</a:t>
              </a:r>
            </a:p>
            <a:p>
              <a:pPr marL="166416" lvl="0" indent="-166416" algn="l">
                <a:lnSpc>
                  <a:spcPct val="100000"/>
                </a:lnSpc>
                <a:spcAft>
                  <a:spcPts val="291"/>
                </a:spcAft>
                <a:buClr>
                  <a:schemeClr val="tx2"/>
                </a:buClr>
                <a:buFont typeface="Wingdings" panose="05000000000000000000" pitchFamily="2" charset="2"/>
                <a:buChar char="§"/>
              </a:pPr>
              <a:r>
                <a:rPr lang="en-US" sz="882" kern="1200" dirty="0">
                  <a:solidFill>
                    <a:schemeClr val="tx1"/>
                  </a:solidFill>
                  <a:latin typeface="+mn-lt"/>
                  <a:ea typeface="+mn-ea"/>
                  <a:cs typeface="+mn-cs"/>
                </a:rPr>
                <a:t>Third level (bullet text)</a:t>
              </a:r>
              <a:endParaRPr lang="en-US" sz="882" b="0" kern="1200" baseline="0" dirty="0">
                <a:solidFill>
                  <a:schemeClr val="bg1">
                    <a:lumMod val="65000"/>
                  </a:schemeClr>
                </a:solidFill>
                <a:latin typeface="Arial" charset="0"/>
                <a:ea typeface="+mn-ea"/>
                <a:cs typeface="Arial" charset="0"/>
              </a:endParaRPr>
            </a:p>
            <a:p>
              <a:pPr marL="388305" lvl="1" indent="-166416" algn="l">
                <a:lnSpc>
                  <a:spcPct val="100000"/>
                </a:lnSpc>
                <a:spcAft>
                  <a:spcPts val="291"/>
                </a:spcAft>
                <a:buClr>
                  <a:schemeClr val="tx2"/>
                </a:buClr>
                <a:buFont typeface="Segoe UI" panose="020B0502040204020203" pitchFamily="34" charset="0"/>
                <a:buChar char="–"/>
              </a:pPr>
              <a:r>
                <a:rPr lang="en-US" sz="882" b="0" baseline="0" dirty="0">
                  <a:solidFill>
                    <a:schemeClr val="tx1"/>
                  </a:solidFill>
                  <a:latin typeface="Arial" charset="0"/>
                  <a:ea typeface="+mn-ea"/>
                  <a:cs typeface="Arial" charset="0"/>
                </a:rPr>
                <a:t>Fourth level (sub-bullet)</a:t>
              </a:r>
            </a:p>
            <a:p>
              <a:pPr marL="554721" lvl="1" indent="-166416" algn="l">
                <a:lnSpc>
                  <a:spcPct val="100000"/>
                </a:lnSpc>
                <a:spcAft>
                  <a:spcPts val="291"/>
                </a:spcAft>
                <a:buClr>
                  <a:schemeClr val="tx2"/>
                </a:buClr>
                <a:buFont typeface="Wingdings" panose="05000000000000000000" pitchFamily="2" charset="2"/>
                <a:buChar char="§"/>
              </a:pPr>
              <a:r>
                <a:rPr lang="en-US" sz="882" b="0" baseline="0" dirty="0">
                  <a:solidFill>
                    <a:schemeClr val="tx1"/>
                  </a:solidFill>
                  <a:latin typeface="Arial" charset="0"/>
                  <a:ea typeface="+mn-ea"/>
                  <a:cs typeface="Arial" charset="0"/>
                </a:rPr>
                <a:t>Fifth level (sub-bullet)</a:t>
              </a:r>
            </a:p>
            <a:p>
              <a:pPr marL="0" lvl="0" indent="0" algn="l">
                <a:lnSpc>
                  <a:spcPct val="100000"/>
                </a:lnSpc>
                <a:spcAft>
                  <a:spcPts val="291"/>
                </a:spcAft>
                <a:buFont typeface="Wingdings" panose="05000000000000000000" pitchFamily="2" charset="2"/>
                <a:buNone/>
              </a:pPr>
              <a:r>
                <a:rPr lang="en-US" sz="882" b="0" kern="1200" baseline="0" dirty="0">
                  <a:solidFill>
                    <a:schemeClr val="bg1">
                      <a:lumMod val="65000"/>
                    </a:schemeClr>
                  </a:solidFill>
                  <a:latin typeface="Arial" charset="0"/>
                  <a:ea typeface="+mn-ea"/>
                  <a:cs typeface="Arial" charset="0"/>
                </a:rPr>
                <a:t>To switch between styles use Increase and Decrease List Level buttons</a:t>
              </a:r>
            </a:p>
          </p:txBody>
        </p:sp>
        <p:sp>
          <p:nvSpPr>
            <p:cNvPr id="20" name="Triangle 24">
              <a:extLst>
                <a:ext uri="{FF2B5EF4-FFF2-40B4-BE49-F238E27FC236}">
                  <a16:creationId xmlns:a16="http://schemas.microsoft.com/office/drawing/2014/main" id="{154B0EA1-9AC1-4E06-BF66-5BBD17F8A827}"/>
                </a:ext>
              </a:extLst>
            </p:cNvPr>
            <p:cNvSpPr/>
            <p:nvPr userDrawn="1"/>
          </p:nvSpPr>
          <p:spPr>
            <a:xfrm rot="5400000">
              <a:off x="15834633" y="-278998"/>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7" dirty="0"/>
            </a:p>
          </p:txBody>
        </p:sp>
      </p:grpSp>
      <p:pic>
        <p:nvPicPr>
          <p:cNvPr id="23" name="Picture 22">
            <a:extLst>
              <a:ext uri="{FF2B5EF4-FFF2-40B4-BE49-F238E27FC236}">
                <a16:creationId xmlns:a16="http://schemas.microsoft.com/office/drawing/2014/main" id="{3761B0AA-FD16-41A3-9F2F-320B1A1E5334}"/>
              </a:ext>
            </a:extLst>
          </p:cNvPr>
          <p:cNvPicPr>
            <a:picLocks noChangeAspect="1"/>
          </p:cNvPicPr>
          <p:nvPr userDrawn="1"/>
        </p:nvPicPr>
        <p:blipFill>
          <a:blip r:embed="rId3"/>
          <a:stretch>
            <a:fillRect/>
          </a:stretch>
        </p:blipFill>
        <p:spPr>
          <a:xfrm>
            <a:off x="-5372583" y="3221473"/>
            <a:ext cx="1028844" cy="409632"/>
          </a:xfrm>
          <a:prstGeom prst="rect">
            <a:avLst/>
          </a:prstGeom>
          <a:ln>
            <a:solidFill>
              <a:schemeClr val="bg2"/>
            </a:solidFill>
          </a:ln>
        </p:spPr>
      </p:pic>
    </p:spTree>
    <p:extLst>
      <p:ext uri="{BB962C8B-B14F-4D97-AF65-F5344CB8AC3E}">
        <p14:creationId xmlns:p14="http://schemas.microsoft.com/office/powerpoint/2010/main" val="2248425429"/>
      </p:ext>
    </p:extLst>
  </p:cSld>
  <p:clrMapOvr>
    <a:masterClrMapping/>
  </p:clrMapOvr>
  <p:extLst>
    <p:ext uri="{DCECCB84-F9BA-43D5-87BE-67443E8EF086}">
      <p15:sldGuideLst xmlns:p15="http://schemas.microsoft.com/office/powerpoint/2012/main">
        <p15:guide id="3" orient="horz" pos="260">
          <p15:clr>
            <a:srgbClr val="FBAE40"/>
          </p15:clr>
        </p15:guide>
        <p15:guide id="4" orient="horz" pos="916">
          <p15:clr>
            <a:srgbClr val="FBAE40"/>
          </p15:clr>
        </p15:guide>
        <p15:guide id="5" orient="horz" pos="1140">
          <p15:clr>
            <a:srgbClr val="FBAE40"/>
          </p15:clr>
        </p15:guide>
        <p15:guide id="6" pos="3168">
          <p15:clr>
            <a:srgbClr val="FBAE40"/>
          </p15:clr>
        </p15:guide>
        <p15:guide id="7" pos="473">
          <p15:clr>
            <a:srgbClr val="FBAE40"/>
          </p15:clr>
        </p15:guide>
        <p15:guide id="8" pos="4277">
          <p15:clr>
            <a:srgbClr val="FBAE40"/>
          </p15:clr>
        </p15:guide>
        <p15:guide id="9" pos="4593">
          <p15:clr>
            <a:srgbClr val="FBAE40"/>
          </p15:clr>
        </p15:guide>
        <p15:guide id="10" pos="5745">
          <p15:clr>
            <a:srgbClr val="FBAE40"/>
          </p15:clr>
        </p15:guide>
        <p15:guide id="11" orient="horz" pos="4180">
          <p15:clr>
            <a:srgbClr val="FBAE40"/>
          </p15:clr>
        </p15:guide>
        <p15:guide id="12" pos="479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side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14400" y="1603362"/>
            <a:ext cx="7315200" cy="4250377"/>
          </a:xfrm>
        </p:spPr>
        <p:txBody>
          <a:bodyPr numCol="2" spcCol="228600"/>
          <a:lstStyle>
            <a:lvl1pPr marL="0" indent="0">
              <a:spcBef>
                <a:spcPts val="0"/>
              </a:spcBef>
              <a:spcAft>
                <a:spcPts val="529"/>
              </a:spcAft>
              <a:buNone/>
              <a:defRPr b="1">
                <a:solidFill>
                  <a:schemeClr val="accent1"/>
                </a:solidFill>
              </a:defRPr>
            </a:lvl1pPr>
            <a:lvl2pPr marL="0" indent="0">
              <a:spcAft>
                <a:spcPts val="529"/>
              </a:spcAft>
              <a:buNone/>
              <a:defRPr/>
            </a:lvl2pPr>
            <a:lvl3pPr marL="164876" indent="-164876">
              <a:spcAft>
                <a:spcPts val="529"/>
              </a:spcAft>
              <a:defRPr/>
            </a:lvl3pPr>
            <a:lvl4pPr marL="334374" indent="-164876">
              <a:spcAft>
                <a:spcPts val="529"/>
              </a:spcAft>
              <a:defRPr/>
            </a:lvl4pPr>
            <a:lvl5pPr marL="553180" indent="-164876">
              <a:spcAft>
                <a:spcPts val="529"/>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BD62C70-313F-454A-BDAD-61FCB8680986}" type="datetime4">
              <a:rPr lang="en-US" smtClean="0"/>
              <a:t>March 14, 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5CDB38E-7BB7-498E-99E5-8000D290A95C}" type="slidenum">
              <a:rPr lang="en-GB" smtClean="0"/>
              <a:t>‹#›</a:t>
            </a:fld>
            <a:endParaRPr lang="en-GB" dirty="0"/>
          </a:p>
        </p:txBody>
      </p:sp>
      <p:sp>
        <p:nvSpPr>
          <p:cNvPr id="12" name="Text Placeholder 11">
            <a:extLst>
              <a:ext uri="{FF2B5EF4-FFF2-40B4-BE49-F238E27FC236}">
                <a16:creationId xmlns:a16="http://schemas.microsoft.com/office/drawing/2014/main" id="{9CEBFE24-2811-4B80-A4AA-B63FB7AAADAC}"/>
              </a:ext>
            </a:extLst>
          </p:cNvPr>
          <p:cNvSpPr>
            <a:spLocks noGrp="1"/>
          </p:cNvSpPr>
          <p:nvPr>
            <p:ph type="body" sz="quarter" idx="15"/>
          </p:nvPr>
        </p:nvSpPr>
        <p:spPr>
          <a:xfrm>
            <a:off x="8839201" y="1603706"/>
            <a:ext cx="2214035" cy="320099"/>
          </a:xfrm>
        </p:spPr>
        <p:txBody>
          <a:bodyPr/>
          <a:lstStyle>
            <a:lvl1pPr marL="0" indent="0">
              <a:buNone/>
              <a:defRPr b="1">
                <a:solidFill>
                  <a:schemeClr val="accent1"/>
                </a:solidFill>
              </a:defRPr>
            </a:lvl1pPr>
            <a:lvl2pPr marL="169498" indent="0">
              <a:buNone/>
              <a:defRPr b="1">
                <a:solidFill>
                  <a:schemeClr val="accent2"/>
                </a:solidFill>
              </a:defRPr>
            </a:lvl2pPr>
            <a:lvl3pPr marL="334373" indent="0">
              <a:buNone/>
              <a:defRPr b="1">
                <a:solidFill>
                  <a:schemeClr val="accent2"/>
                </a:solidFill>
              </a:defRPr>
            </a:lvl3pPr>
            <a:lvl4pPr marL="499249" indent="0">
              <a:buNone/>
              <a:defRPr b="1">
                <a:solidFill>
                  <a:schemeClr val="accent2"/>
                </a:solidFill>
              </a:defRPr>
            </a:lvl4pPr>
            <a:lvl5pPr marL="668747" indent="0">
              <a:buNone/>
              <a:defRPr b="1">
                <a:solidFill>
                  <a:schemeClr val="accent2"/>
                </a:solidFill>
              </a:defRPr>
            </a:lvl5pPr>
          </a:lstStyle>
          <a:p>
            <a:pPr lvl="0"/>
            <a:r>
              <a:rPr lang="en-US" dirty="0"/>
              <a:t>Click to edit Master text styles</a:t>
            </a:r>
          </a:p>
        </p:txBody>
      </p:sp>
      <p:sp>
        <p:nvSpPr>
          <p:cNvPr id="13" name="Rectangle 12">
            <a:extLst>
              <a:ext uri="{FF2B5EF4-FFF2-40B4-BE49-F238E27FC236}">
                <a16:creationId xmlns:a16="http://schemas.microsoft.com/office/drawing/2014/main" id="{8F74FE7F-F5A1-4652-9B72-7F4D34B8471B}"/>
              </a:ext>
            </a:extLst>
          </p:cNvPr>
          <p:cNvSpPr/>
          <p:nvPr userDrawn="1"/>
        </p:nvSpPr>
        <p:spPr>
          <a:xfrm flipH="1">
            <a:off x="8839199" y="2086740"/>
            <a:ext cx="911165" cy="457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947" dirty="0"/>
          </a:p>
        </p:txBody>
      </p:sp>
      <p:sp>
        <p:nvSpPr>
          <p:cNvPr id="28" name="Content Placeholder 8">
            <a:extLst>
              <a:ext uri="{FF2B5EF4-FFF2-40B4-BE49-F238E27FC236}">
                <a16:creationId xmlns:a16="http://schemas.microsoft.com/office/drawing/2014/main" id="{D65B6343-FE50-4D3F-91ED-63022A7C7280}"/>
              </a:ext>
            </a:extLst>
          </p:cNvPr>
          <p:cNvSpPr>
            <a:spLocks noGrp="1"/>
          </p:cNvSpPr>
          <p:nvPr>
            <p:ph sz="quarter" idx="13"/>
          </p:nvPr>
        </p:nvSpPr>
        <p:spPr>
          <a:xfrm>
            <a:off x="8839201" y="2295396"/>
            <a:ext cx="2214035" cy="16605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Content Placeholder 8">
            <a:extLst>
              <a:ext uri="{FF2B5EF4-FFF2-40B4-BE49-F238E27FC236}">
                <a16:creationId xmlns:a16="http://schemas.microsoft.com/office/drawing/2014/main" id="{A3936B8F-FDC6-4565-8C93-E371149F2521}"/>
              </a:ext>
            </a:extLst>
          </p:cNvPr>
          <p:cNvSpPr>
            <a:spLocks noGrp="1"/>
          </p:cNvSpPr>
          <p:nvPr>
            <p:ph sz="quarter" idx="16"/>
          </p:nvPr>
        </p:nvSpPr>
        <p:spPr>
          <a:xfrm>
            <a:off x="8839201" y="4197351"/>
            <a:ext cx="2214035" cy="16605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33" name="Group 32">
            <a:extLst>
              <a:ext uri="{FF2B5EF4-FFF2-40B4-BE49-F238E27FC236}">
                <a16:creationId xmlns:a16="http://schemas.microsoft.com/office/drawing/2014/main" id="{D41AD303-FD0C-4C07-A1B7-435C91576C0F}"/>
              </a:ext>
            </a:extLst>
          </p:cNvPr>
          <p:cNvGrpSpPr/>
          <p:nvPr userDrawn="1"/>
        </p:nvGrpSpPr>
        <p:grpSpPr>
          <a:xfrm>
            <a:off x="-3151668" y="1600200"/>
            <a:ext cx="2935282" cy="1441450"/>
            <a:chOff x="12739677" y="110076"/>
            <a:chExt cx="2201462" cy="1441450"/>
          </a:xfrm>
        </p:grpSpPr>
        <p:sp>
          <p:nvSpPr>
            <p:cNvPr id="34" name="TextBox 33">
              <a:extLst>
                <a:ext uri="{FF2B5EF4-FFF2-40B4-BE49-F238E27FC236}">
                  <a16:creationId xmlns:a16="http://schemas.microsoft.com/office/drawing/2014/main" id="{43231DD2-1A33-4CA9-9B71-A688E42CDA7B}"/>
                </a:ext>
              </a:extLst>
            </p:cNvPr>
            <p:cNvSpPr txBox="1"/>
            <p:nvPr userDrawn="1"/>
          </p:nvSpPr>
          <p:spPr>
            <a:xfrm>
              <a:off x="12739677" y="110076"/>
              <a:ext cx="1844156" cy="1441450"/>
            </a:xfrm>
            <a:prstGeom prst="rect">
              <a:avLst/>
            </a:prstGeom>
            <a:solidFill>
              <a:schemeClr val="bg1"/>
            </a:solidFill>
          </p:spPr>
          <p:txBody>
            <a:bodyPr wrap="square" rtlCol="0" anchor="t" anchorCtr="0">
              <a:noAutofit/>
            </a:bodyPr>
            <a:lstStyle/>
            <a:p>
              <a:pPr lvl="0" algn="l">
                <a:lnSpc>
                  <a:spcPct val="100000"/>
                </a:lnSpc>
              </a:pPr>
              <a:r>
                <a:rPr lang="en-US" sz="1059" b="1" dirty="0">
                  <a:solidFill>
                    <a:schemeClr val="bg1">
                      <a:lumMod val="65000"/>
                    </a:schemeClr>
                  </a:solidFill>
                  <a:latin typeface="Arial" charset="0"/>
                  <a:ea typeface="Arial" charset="0"/>
                  <a:cs typeface="Arial" charset="0"/>
                </a:rPr>
                <a:t>Columns</a:t>
              </a:r>
            </a:p>
            <a:p>
              <a:pPr lvl="0" algn="l">
                <a:lnSpc>
                  <a:spcPct val="100000"/>
                </a:lnSpc>
              </a:pPr>
              <a:r>
                <a:rPr lang="en-US" sz="882" b="0" baseline="0" dirty="0">
                  <a:solidFill>
                    <a:schemeClr val="bg1">
                      <a:lumMod val="65000"/>
                    </a:schemeClr>
                  </a:solidFill>
                  <a:latin typeface="Arial" charset="0"/>
                  <a:ea typeface="Arial" charset="0"/>
                  <a:cs typeface="Arial" charset="0"/>
                </a:rPr>
                <a:t>These text boxes are set by default to two columns with a 0.25” gutter. To switch to single column click</a:t>
              </a:r>
              <a:endParaRPr lang="en-US" sz="882" b="0" dirty="0">
                <a:solidFill>
                  <a:schemeClr val="bg1">
                    <a:lumMod val="65000"/>
                  </a:schemeClr>
                </a:solidFill>
                <a:latin typeface="Arial" charset="0"/>
                <a:ea typeface="Arial" charset="0"/>
                <a:cs typeface="Arial" charset="0"/>
              </a:endParaRPr>
            </a:p>
          </p:txBody>
        </p:sp>
        <p:sp>
          <p:nvSpPr>
            <p:cNvPr id="35" name="Triangle 24">
              <a:extLst>
                <a:ext uri="{FF2B5EF4-FFF2-40B4-BE49-F238E27FC236}">
                  <a16:creationId xmlns:a16="http://schemas.microsoft.com/office/drawing/2014/main" id="{53303956-7FE2-4840-94DD-1D4324B1B6CF}"/>
                </a:ext>
              </a:extLst>
            </p:cNvPr>
            <p:cNvSpPr/>
            <p:nvPr userDrawn="1"/>
          </p:nvSpPr>
          <p:spPr>
            <a:xfrm rot="5400000">
              <a:off x="14555249" y="318483"/>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7" dirty="0"/>
            </a:p>
          </p:txBody>
        </p:sp>
      </p:grpSp>
      <p:pic>
        <p:nvPicPr>
          <p:cNvPr id="36" name="Picture 35">
            <a:extLst>
              <a:ext uri="{FF2B5EF4-FFF2-40B4-BE49-F238E27FC236}">
                <a16:creationId xmlns:a16="http://schemas.microsoft.com/office/drawing/2014/main" id="{F04FC151-5E0F-4133-B8BF-1B4CA8061683}"/>
              </a:ext>
            </a:extLst>
          </p:cNvPr>
          <p:cNvPicPr>
            <a:picLocks noChangeAspect="1"/>
          </p:cNvPicPr>
          <p:nvPr userDrawn="1"/>
        </p:nvPicPr>
        <p:blipFill>
          <a:blip r:embed="rId2"/>
          <a:stretch>
            <a:fillRect/>
          </a:stretch>
        </p:blipFill>
        <p:spPr>
          <a:xfrm>
            <a:off x="-1415620" y="2320925"/>
            <a:ext cx="524867" cy="343549"/>
          </a:xfrm>
          <a:prstGeom prst="rect">
            <a:avLst/>
          </a:prstGeom>
          <a:ln>
            <a:solidFill>
              <a:schemeClr val="bg2"/>
            </a:solidFill>
          </a:ln>
        </p:spPr>
      </p:pic>
      <p:grpSp>
        <p:nvGrpSpPr>
          <p:cNvPr id="37" name="Group 36">
            <a:extLst>
              <a:ext uri="{FF2B5EF4-FFF2-40B4-BE49-F238E27FC236}">
                <a16:creationId xmlns:a16="http://schemas.microsoft.com/office/drawing/2014/main" id="{706007C2-FACC-4DC1-B61D-B02F66E6901F}"/>
              </a:ext>
            </a:extLst>
          </p:cNvPr>
          <p:cNvGrpSpPr/>
          <p:nvPr userDrawn="1"/>
        </p:nvGrpSpPr>
        <p:grpSpPr>
          <a:xfrm>
            <a:off x="-4241797" y="3221473"/>
            <a:ext cx="4025415" cy="1890277"/>
            <a:chOff x="13201462" y="-307582"/>
            <a:chExt cx="3019061" cy="1890277"/>
          </a:xfrm>
        </p:grpSpPr>
        <p:sp>
          <p:nvSpPr>
            <p:cNvPr id="38" name="TextBox 37">
              <a:extLst>
                <a:ext uri="{FF2B5EF4-FFF2-40B4-BE49-F238E27FC236}">
                  <a16:creationId xmlns:a16="http://schemas.microsoft.com/office/drawing/2014/main" id="{C7DDA219-141E-42C5-BEA1-3BCB3AE2D061}"/>
                </a:ext>
              </a:extLst>
            </p:cNvPr>
            <p:cNvSpPr txBox="1"/>
            <p:nvPr userDrawn="1"/>
          </p:nvSpPr>
          <p:spPr>
            <a:xfrm>
              <a:off x="13201462" y="-307582"/>
              <a:ext cx="2661755" cy="1890277"/>
            </a:xfrm>
            <a:prstGeom prst="rect">
              <a:avLst/>
            </a:prstGeom>
            <a:solidFill>
              <a:schemeClr val="bg1"/>
            </a:solidFill>
          </p:spPr>
          <p:txBody>
            <a:bodyPr wrap="square" rtlCol="0" anchor="t" anchorCtr="0">
              <a:noAutofit/>
            </a:bodyPr>
            <a:lstStyle/>
            <a:p>
              <a:pPr lvl="0" algn="l">
                <a:lnSpc>
                  <a:spcPct val="100000"/>
                </a:lnSpc>
              </a:pPr>
              <a:r>
                <a:rPr lang="en-US" sz="1059" b="1" dirty="0">
                  <a:solidFill>
                    <a:schemeClr val="bg1">
                      <a:lumMod val="65000"/>
                    </a:schemeClr>
                  </a:solidFill>
                  <a:latin typeface="Arial" charset="0"/>
                  <a:ea typeface="Arial" charset="0"/>
                  <a:cs typeface="Arial" charset="0"/>
                </a:rPr>
                <a:t>Text styles</a:t>
              </a:r>
            </a:p>
            <a:p>
              <a:pPr lvl="0" algn="l">
                <a:lnSpc>
                  <a:spcPct val="100000"/>
                </a:lnSpc>
              </a:pPr>
              <a:r>
                <a:rPr lang="en-US" sz="882" b="0" baseline="0" dirty="0">
                  <a:solidFill>
                    <a:schemeClr val="bg1">
                      <a:lumMod val="65000"/>
                    </a:schemeClr>
                  </a:solidFill>
                  <a:latin typeface="Arial" charset="0"/>
                  <a:ea typeface="Arial" charset="0"/>
                  <a:cs typeface="Arial" charset="0"/>
                </a:rPr>
                <a:t>Main text boxes have five text styles:</a:t>
              </a:r>
              <a:br>
                <a:rPr lang="en-US" sz="882" b="0" baseline="0" dirty="0">
                  <a:solidFill>
                    <a:schemeClr val="bg1">
                      <a:lumMod val="65000"/>
                    </a:schemeClr>
                  </a:solidFill>
                  <a:latin typeface="Arial" charset="0"/>
                  <a:ea typeface="Arial" charset="0"/>
                  <a:cs typeface="Arial" charset="0"/>
                </a:rPr>
              </a:br>
              <a:endParaRPr lang="en-US" sz="882" b="0" baseline="0" dirty="0">
                <a:solidFill>
                  <a:schemeClr val="accent1"/>
                </a:solidFill>
                <a:latin typeface="Arial" charset="0"/>
                <a:ea typeface="Arial" charset="0"/>
                <a:cs typeface="Arial" charset="0"/>
              </a:endParaRPr>
            </a:p>
            <a:p>
              <a:pPr marL="0" lvl="0" indent="0" algn="l" defTabSz="887553" rtl="0" eaLnBrk="1" latinLnBrk="0" hangingPunct="1">
                <a:lnSpc>
                  <a:spcPct val="90000"/>
                </a:lnSpc>
                <a:spcBef>
                  <a:spcPts val="0"/>
                </a:spcBef>
                <a:spcAft>
                  <a:spcPts val="291"/>
                </a:spcAft>
                <a:buClr>
                  <a:schemeClr val="accent1"/>
                </a:buClr>
                <a:buFont typeface="Wingdings" panose="05000000000000000000" pitchFamily="2" charset="2"/>
                <a:buNone/>
              </a:pPr>
              <a:r>
                <a:rPr lang="en-US" sz="882" b="1" kern="1200" dirty="0">
                  <a:solidFill>
                    <a:schemeClr val="accent1"/>
                  </a:solidFill>
                  <a:latin typeface="+mn-lt"/>
                  <a:ea typeface="+mn-ea"/>
                  <a:cs typeface="+mn-cs"/>
                </a:rPr>
                <a:t>First level Main title</a:t>
              </a:r>
            </a:p>
            <a:p>
              <a:pPr marL="0" lvl="1" indent="0" algn="l" defTabSz="887553" rtl="0" eaLnBrk="1" latinLnBrk="0" hangingPunct="1">
                <a:lnSpc>
                  <a:spcPct val="90000"/>
                </a:lnSpc>
                <a:spcBef>
                  <a:spcPts val="0"/>
                </a:spcBef>
                <a:spcAft>
                  <a:spcPts val="291"/>
                </a:spcAft>
                <a:buClr>
                  <a:schemeClr val="accent1"/>
                </a:buClr>
                <a:buFont typeface="Segoe UI" panose="020B0502040204020203" pitchFamily="34" charset="0"/>
                <a:buNone/>
              </a:pPr>
              <a:r>
                <a:rPr lang="en-US" sz="882" kern="1200" dirty="0">
                  <a:solidFill>
                    <a:schemeClr val="tx1"/>
                  </a:solidFill>
                  <a:latin typeface="+mn-lt"/>
                  <a:ea typeface="+mn-ea"/>
                  <a:cs typeface="+mn-cs"/>
                </a:rPr>
                <a:t>Second level (body copy)</a:t>
              </a:r>
            </a:p>
            <a:p>
              <a:pPr marL="166416" lvl="0" indent="-166416" algn="l">
                <a:lnSpc>
                  <a:spcPct val="100000"/>
                </a:lnSpc>
                <a:spcAft>
                  <a:spcPts val="291"/>
                </a:spcAft>
                <a:buClr>
                  <a:schemeClr val="tx2"/>
                </a:buClr>
                <a:buFont typeface="Wingdings" panose="05000000000000000000" pitchFamily="2" charset="2"/>
                <a:buChar char="§"/>
              </a:pPr>
              <a:r>
                <a:rPr lang="en-US" sz="882" kern="1200" dirty="0">
                  <a:solidFill>
                    <a:schemeClr val="tx1"/>
                  </a:solidFill>
                  <a:latin typeface="+mn-lt"/>
                  <a:ea typeface="+mn-ea"/>
                  <a:cs typeface="+mn-cs"/>
                </a:rPr>
                <a:t>Third level (bullet text)</a:t>
              </a:r>
              <a:endParaRPr lang="en-US" sz="882" b="0" kern="1200" baseline="0" dirty="0">
                <a:solidFill>
                  <a:schemeClr val="bg1">
                    <a:lumMod val="65000"/>
                  </a:schemeClr>
                </a:solidFill>
                <a:latin typeface="Arial" charset="0"/>
                <a:ea typeface="+mn-ea"/>
                <a:cs typeface="Arial" charset="0"/>
              </a:endParaRPr>
            </a:p>
            <a:p>
              <a:pPr marL="388305" lvl="1" indent="-166416" algn="l">
                <a:lnSpc>
                  <a:spcPct val="100000"/>
                </a:lnSpc>
                <a:spcAft>
                  <a:spcPts val="291"/>
                </a:spcAft>
                <a:buClr>
                  <a:schemeClr val="tx2"/>
                </a:buClr>
                <a:buFont typeface="Segoe UI" panose="020B0502040204020203" pitchFamily="34" charset="0"/>
                <a:buChar char="–"/>
              </a:pPr>
              <a:r>
                <a:rPr lang="en-US" sz="882" b="0" baseline="0" dirty="0">
                  <a:solidFill>
                    <a:schemeClr val="tx1"/>
                  </a:solidFill>
                  <a:latin typeface="Arial" charset="0"/>
                  <a:ea typeface="+mn-ea"/>
                  <a:cs typeface="Arial" charset="0"/>
                </a:rPr>
                <a:t>Fourth level (sub-bullet)</a:t>
              </a:r>
            </a:p>
            <a:p>
              <a:pPr marL="554721" lvl="1" indent="-166416" algn="l">
                <a:lnSpc>
                  <a:spcPct val="100000"/>
                </a:lnSpc>
                <a:spcAft>
                  <a:spcPts val="291"/>
                </a:spcAft>
                <a:buClr>
                  <a:schemeClr val="tx2"/>
                </a:buClr>
                <a:buFont typeface="Wingdings" panose="05000000000000000000" pitchFamily="2" charset="2"/>
                <a:buChar char="§"/>
              </a:pPr>
              <a:r>
                <a:rPr lang="en-US" sz="882" b="0" baseline="0" dirty="0">
                  <a:solidFill>
                    <a:schemeClr val="tx1"/>
                  </a:solidFill>
                  <a:latin typeface="Arial" charset="0"/>
                  <a:ea typeface="+mn-ea"/>
                  <a:cs typeface="Arial" charset="0"/>
                </a:rPr>
                <a:t>Fifth level (sub-bullet)</a:t>
              </a:r>
            </a:p>
            <a:p>
              <a:pPr marL="0" lvl="0" indent="0" algn="l">
                <a:lnSpc>
                  <a:spcPct val="100000"/>
                </a:lnSpc>
                <a:spcAft>
                  <a:spcPts val="291"/>
                </a:spcAft>
                <a:buFont typeface="Wingdings" panose="05000000000000000000" pitchFamily="2" charset="2"/>
                <a:buNone/>
              </a:pPr>
              <a:r>
                <a:rPr lang="en-US" sz="882" b="0" kern="1200" baseline="0" dirty="0">
                  <a:solidFill>
                    <a:schemeClr val="bg1">
                      <a:lumMod val="65000"/>
                    </a:schemeClr>
                  </a:solidFill>
                  <a:latin typeface="Arial" charset="0"/>
                  <a:ea typeface="+mn-ea"/>
                  <a:cs typeface="Arial" charset="0"/>
                </a:rPr>
                <a:t>To switch between styles use Increase and Decrease List Level buttons</a:t>
              </a:r>
            </a:p>
          </p:txBody>
        </p:sp>
        <p:sp>
          <p:nvSpPr>
            <p:cNvPr id="39" name="Triangle 24">
              <a:extLst>
                <a:ext uri="{FF2B5EF4-FFF2-40B4-BE49-F238E27FC236}">
                  <a16:creationId xmlns:a16="http://schemas.microsoft.com/office/drawing/2014/main" id="{A404F23E-90AB-477A-8D32-669878FA9F72}"/>
                </a:ext>
              </a:extLst>
            </p:cNvPr>
            <p:cNvSpPr/>
            <p:nvPr userDrawn="1"/>
          </p:nvSpPr>
          <p:spPr>
            <a:xfrm rot="5400000">
              <a:off x="15834633" y="-278998"/>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7" dirty="0"/>
            </a:p>
          </p:txBody>
        </p:sp>
      </p:grpSp>
      <p:pic>
        <p:nvPicPr>
          <p:cNvPr id="40" name="Picture 39">
            <a:extLst>
              <a:ext uri="{FF2B5EF4-FFF2-40B4-BE49-F238E27FC236}">
                <a16:creationId xmlns:a16="http://schemas.microsoft.com/office/drawing/2014/main" id="{CAA31C76-DAD6-49F7-9AA1-AF613F848E31}"/>
              </a:ext>
            </a:extLst>
          </p:cNvPr>
          <p:cNvPicPr>
            <a:picLocks noChangeAspect="1"/>
          </p:cNvPicPr>
          <p:nvPr userDrawn="1"/>
        </p:nvPicPr>
        <p:blipFill>
          <a:blip r:embed="rId3"/>
          <a:stretch>
            <a:fillRect/>
          </a:stretch>
        </p:blipFill>
        <p:spPr>
          <a:xfrm>
            <a:off x="-5372583" y="3221473"/>
            <a:ext cx="1028844" cy="409632"/>
          </a:xfrm>
          <a:prstGeom prst="rect">
            <a:avLst/>
          </a:prstGeom>
          <a:ln>
            <a:solidFill>
              <a:schemeClr val="bg2"/>
            </a:solidFill>
          </a:ln>
        </p:spPr>
      </p:pic>
    </p:spTree>
    <p:extLst>
      <p:ext uri="{BB962C8B-B14F-4D97-AF65-F5344CB8AC3E}">
        <p14:creationId xmlns:p14="http://schemas.microsoft.com/office/powerpoint/2010/main" val="2093877125"/>
      </p:ext>
    </p:extLst>
  </p:cSld>
  <p:clrMapOvr>
    <a:masterClrMapping/>
  </p:clrMapOvr>
  <p:extLst>
    <p:ext uri="{DCECCB84-F9BA-43D5-87BE-67443E8EF086}">
      <p15:sldGuideLst xmlns:p15="http://schemas.microsoft.com/office/powerpoint/2012/main">
        <p15:guide id="2" orient="horz" pos="260">
          <p15:clr>
            <a:srgbClr val="FBAE40"/>
          </p15:clr>
        </p15:guide>
        <p15:guide id="3" orient="horz" pos="916">
          <p15:clr>
            <a:srgbClr val="FBAE40"/>
          </p15:clr>
        </p15:guide>
        <p15:guide id="4" orient="horz" pos="1143">
          <p15:clr>
            <a:srgbClr val="FBAE40"/>
          </p15:clr>
        </p15:guide>
        <p15:guide id="5" orient="horz" pos="4180">
          <p15:clr>
            <a:srgbClr val="FBAE40"/>
          </p15:clr>
        </p15:guide>
        <p15:guide id="7" pos="473">
          <p15:clr>
            <a:srgbClr val="FBAE40"/>
          </p15:clr>
        </p15:guide>
        <p15:guide id="8" pos="4277">
          <p15:clr>
            <a:srgbClr val="FBAE40"/>
          </p15:clr>
        </p15:guide>
        <p15:guide id="9" pos="4593">
          <p15:clr>
            <a:srgbClr val="FBAE40"/>
          </p15:clr>
        </p15:guide>
        <p15:guide id="10" pos="5745">
          <p15:clr>
            <a:srgbClr val="FBAE40"/>
          </p15:clr>
        </p15:guide>
        <p15:guide id="11" pos="479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nd wide side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14400" y="1600202"/>
            <a:ext cx="3657600" cy="4250377"/>
          </a:xfrm>
        </p:spPr>
        <p:txBody>
          <a:bodyPr/>
          <a:lstStyle>
            <a:lvl1pPr marL="0" indent="0">
              <a:lnSpc>
                <a:spcPct val="100000"/>
              </a:lnSpc>
              <a:spcBef>
                <a:spcPts val="0"/>
              </a:spcBef>
              <a:spcAft>
                <a:spcPts val="529"/>
              </a:spcAft>
              <a:buNone/>
              <a:defRPr b="1">
                <a:solidFill>
                  <a:schemeClr val="accent1"/>
                </a:solidFill>
              </a:defRPr>
            </a:lvl1pPr>
            <a:lvl2pPr marL="0" indent="0">
              <a:lnSpc>
                <a:spcPct val="100000"/>
              </a:lnSpc>
              <a:spcAft>
                <a:spcPts val="529"/>
              </a:spcAft>
              <a:buNone/>
              <a:defRPr/>
            </a:lvl2pPr>
            <a:lvl3pPr marL="164876" indent="-164876">
              <a:lnSpc>
                <a:spcPct val="100000"/>
              </a:lnSpc>
              <a:spcAft>
                <a:spcPts val="529"/>
              </a:spcAft>
              <a:defRPr/>
            </a:lvl3pPr>
            <a:lvl4pPr marL="334374" indent="-164876">
              <a:lnSpc>
                <a:spcPct val="100000"/>
              </a:lnSpc>
              <a:spcAft>
                <a:spcPts val="529"/>
              </a:spcAft>
              <a:defRPr/>
            </a:lvl4pPr>
            <a:lvl5pPr marL="553180" indent="-164876">
              <a:lnSpc>
                <a:spcPct val="100000"/>
              </a:lnSpc>
              <a:spcAft>
                <a:spcPts val="529"/>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BD62C70-313F-454A-BDAD-61FCB8680986}" type="datetime4">
              <a:rPr lang="en-US" smtClean="0"/>
              <a:t>March 14, 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5CDB38E-7BB7-498E-99E5-8000D290A95C}" type="slidenum">
              <a:rPr lang="en-GB" smtClean="0"/>
              <a:t>‹#›</a:t>
            </a:fld>
            <a:endParaRPr lang="en-GB" dirty="0"/>
          </a:p>
        </p:txBody>
      </p:sp>
      <p:sp>
        <p:nvSpPr>
          <p:cNvPr id="11" name="Content Placeholder 2">
            <a:extLst>
              <a:ext uri="{FF2B5EF4-FFF2-40B4-BE49-F238E27FC236}">
                <a16:creationId xmlns:a16="http://schemas.microsoft.com/office/drawing/2014/main" id="{3F466BD5-FAAF-44DD-8E98-86C179EB5932}"/>
              </a:ext>
            </a:extLst>
          </p:cNvPr>
          <p:cNvSpPr>
            <a:spLocks noGrp="1"/>
          </p:cNvSpPr>
          <p:nvPr>
            <p:ph idx="14"/>
          </p:nvPr>
        </p:nvSpPr>
        <p:spPr>
          <a:xfrm>
            <a:off x="4956848" y="1600202"/>
            <a:ext cx="6096000" cy="4250377"/>
          </a:xfrm>
        </p:spPr>
        <p:txBody>
          <a:bodyPr/>
          <a:lstStyle>
            <a:lvl1pPr marL="0" indent="0">
              <a:lnSpc>
                <a:spcPct val="100000"/>
              </a:lnSpc>
              <a:spcBef>
                <a:spcPts val="0"/>
              </a:spcBef>
              <a:spcAft>
                <a:spcPts val="529"/>
              </a:spcAft>
              <a:buNone/>
              <a:defRPr b="1">
                <a:solidFill>
                  <a:schemeClr val="accent1"/>
                </a:solidFill>
              </a:defRPr>
            </a:lvl1pPr>
            <a:lvl2pPr marL="0" indent="0">
              <a:lnSpc>
                <a:spcPct val="100000"/>
              </a:lnSpc>
              <a:spcAft>
                <a:spcPts val="529"/>
              </a:spcAft>
              <a:buNone/>
              <a:defRPr/>
            </a:lvl2pPr>
            <a:lvl3pPr marL="164876" indent="-164876">
              <a:lnSpc>
                <a:spcPct val="100000"/>
              </a:lnSpc>
              <a:spcAft>
                <a:spcPts val="529"/>
              </a:spcAft>
              <a:defRPr/>
            </a:lvl3pPr>
            <a:lvl4pPr marL="334374" indent="-164876">
              <a:lnSpc>
                <a:spcPct val="100000"/>
              </a:lnSpc>
              <a:spcAft>
                <a:spcPts val="529"/>
              </a:spcAft>
              <a:defRPr/>
            </a:lvl4pPr>
            <a:lvl5pPr marL="553180" indent="-164876">
              <a:lnSpc>
                <a:spcPct val="100000"/>
              </a:lnSpc>
              <a:spcAft>
                <a:spcPts val="529"/>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2" name="Group 21">
            <a:extLst>
              <a:ext uri="{FF2B5EF4-FFF2-40B4-BE49-F238E27FC236}">
                <a16:creationId xmlns:a16="http://schemas.microsoft.com/office/drawing/2014/main" id="{DF182E25-609F-44AC-B5C6-B4F8170A682F}"/>
              </a:ext>
            </a:extLst>
          </p:cNvPr>
          <p:cNvGrpSpPr/>
          <p:nvPr userDrawn="1"/>
        </p:nvGrpSpPr>
        <p:grpSpPr>
          <a:xfrm>
            <a:off x="-4241797" y="3221473"/>
            <a:ext cx="4025415" cy="1890277"/>
            <a:chOff x="13201462" y="-307582"/>
            <a:chExt cx="3019061" cy="1890277"/>
          </a:xfrm>
        </p:grpSpPr>
        <p:sp>
          <p:nvSpPr>
            <p:cNvPr id="23" name="TextBox 22">
              <a:extLst>
                <a:ext uri="{FF2B5EF4-FFF2-40B4-BE49-F238E27FC236}">
                  <a16:creationId xmlns:a16="http://schemas.microsoft.com/office/drawing/2014/main" id="{36F97295-C659-4B5D-AA52-62618694C7A7}"/>
                </a:ext>
              </a:extLst>
            </p:cNvPr>
            <p:cNvSpPr txBox="1"/>
            <p:nvPr userDrawn="1"/>
          </p:nvSpPr>
          <p:spPr>
            <a:xfrm>
              <a:off x="13201462" y="-307582"/>
              <a:ext cx="2661755" cy="1890277"/>
            </a:xfrm>
            <a:prstGeom prst="rect">
              <a:avLst/>
            </a:prstGeom>
            <a:solidFill>
              <a:schemeClr val="bg1"/>
            </a:solidFill>
          </p:spPr>
          <p:txBody>
            <a:bodyPr wrap="square" rtlCol="0" anchor="t" anchorCtr="0">
              <a:noAutofit/>
            </a:bodyPr>
            <a:lstStyle/>
            <a:p>
              <a:pPr lvl="0" algn="l">
                <a:lnSpc>
                  <a:spcPct val="100000"/>
                </a:lnSpc>
              </a:pPr>
              <a:r>
                <a:rPr lang="en-US" sz="1059" b="1" dirty="0">
                  <a:solidFill>
                    <a:schemeClr val="bg1">
                      <a:lumMod val="65000"/>
                    </a:schemeClr>
                  </a:solidFill>
                  <a:latin typeface="Arial" charset="0"/>
                  <a:ea typeface="Arial" charset="0"/>
                  <a:cs typeface="Arial" charset="0"/>
                </a:rPr>
                <a:t>Text styles</a:t>
              </a:r>
            </a:p>
            <a:p>
              <a:pPr lvl="0" algn="l">
                <a:lnSpc>
                  <a:spcPct val="100000"/>
                </a:lnSpc>
              </a:pPr>
              <a:r>
                <a:rPr lang="en-US" sz="882" b="0" baseline="0" dirty="0">
                  <a:solidFill>
                    <a:schemeClr val="bg1">
                      <a:lumMod val="65000"/>
                    </a:schemeClr>
                  </a:solidFill>
                  <a:latin typeface="Arial" charset="0"/>
                  <a:ea typeface="Arial" charset="0"/>
                  <a:cs typeface="Arial" charset="0"/>
                </a:rPr>
                <a:t>Main text boxes have five text styles:</a:t>
              </a:r>
              <a:br>
                <a:rPr lang="en-US" sz="882" b="0" baseline="0" dirty="0">
                  <a:solidFill>
                    <a:schemeClr val="bg1">
                      <a:lumMod val="65000"/>
                    </a:schemeClr>
                  </a:solidFill>
                  <a:latin typeface="Arial" charset="0"/>
                  <a:ea typeface="Arial" charset="0"/>
                  <a:cs typeface="Arial" charset="0"/>
                </a:rPr>
              </a:br>
              <a:endParaRPr lang="en-US" sz="882" b="0" baseline="0" dirty="0">
                <a:solidFill>
                  <a:schemeClr val="accent1"/>
                </a:solidFill>
                <a:latin typeface="Arial" charset="0"/>
                <a:ea typeface="Arial" charset="0"/>
                <a:cs typeface="Arial" charset="0"/>
              </a:endParaRPr>
            </a:p>
            <a:p>
              <a:pPr marL="0" lvl="0" indent="0" algn="l" defTabSz="887553" rtl="0" eaLnBrk="1" latinLnBrk="0" hangingPunct="1">
                <a:lnSpc>
                  <a:spcPct val="90000"/>
                </a:lnSpc>
                <a:spcBef>
                  <a:spcPts val="0"/>
                </a:spcBef>
                <a:spcAft>
                  <a:spcPts val="291"/>
                </a:spcAft>
                <a:buClr>
                  <a:schemeClr val="accent1"/>
                </a:buClr>
                <a:buFont typeface="Wingdings" panose="05000000000000000000" pitchFamily="2" charset="2"/>
                <a:buNone/>
              </a:pPr>
              <a:r>
                <a:rPr lang="en-US" sz="882" b="1" kern="1200" dirty="0">
                  <a:solidFill>
                    <a:schemeClr val="accent1"/>
                  </a:solidFill>
                  <a:latin typeface="+mn-lt"/>
                  <a:ea typeface="+mn-ea"/>
                  <a:cs typeface="+mn-cs"/>
                </a:rPr>
                <a:t>First level Main title</a:t>
              </a:r>
            </a:p>
            <a:p>
              <a:pPr marL="0" lvl="1" indent="0" algn="l" defTabSz="887553" rtl="0" eaLnBrk="1" latinLnBrk="0" hangingPunct="1">
                <a:lnSpc>
                  <a:spcPct val="90000"/>
                </a:lnSpc>
                <a:spcBef>
                  <a:spcPts val="0"/>
                </a:spcBef>
                <a:spcAft>
                  <a:spcPts val="291"/>
                </a:spcAft>
                <a:buClr>
                  <a:schemeClr val="accent1"/>
                </a:buClr>
                <a:buFont typeface="Segoe UI" panose="020B0502040204020203" pitchFamily="34" charset="0"/>
                <a:buNone/>
              </a:pPr>
              <a:r>
                <a:rPr lang="en-US" sz="882" kern="1200" dirty="0">
                  <a:solidFill>
                    <a:schemeClr val="tx1"/>
                  </a:solidFill>
                  <a:latin typeface="+mn-lt"/>
                  <a:ea typeface="+mn-ea"/>
                  <a:cs typeface="+mn-cs"/>
                </a:rPr>
                <a:t>Second level (body copy)</a:t>
              </a:r>
            </a:p>
            <a:p>
              <a:pPr marL="166416" lvl="0" indent="-166416" algn="l">
                <a:lnSpc>
                  <a:spcPct val="100000"/>
                </a:lnSpc>
                <a:spcAft>
                  <a:spcPts val="291"/>
                </a:spcAft>
                <a:buClr>
                  <a:schemeClr val="tx2"/>
                </a:buClr>
                <a:buFont typeface="Wingdings" panose="05000000000000000000" pitchFamily="2" charset="2"/>
                <a:buChar char="§"/>
              </a:pPr>
              <a:r>
                <a:rPr lang="en-US" sz="882" kern="1200" dirty="0">
                  <a:solidFill>
                    <a:schemeClr val="tx1"/>
                  </a:solidFill>
                  <a:latin typeface="+mn-lt"/>
                  <a:ea typeface="+mn-ea"/>
                  <a:cs typeface="+mn-cs"/>
                </a:rPr>
                <a:t>Third level (bullet text)</a:t>
              </a:r>
              <a:endParaRPr lang="en-US" sz="882" b="0" kern="1200" baseline="0" dirty="0">
                <a:solidFill>
                  <a:schemeClr val="bg1">
                    <a:lumMod val="65000"/>
                  </a:schemeClr>
                </a:solidFill>
                <a:latin typeface="Arial" charset="0"/>
                <a:ea typeface="+mn-ea"/>
                <a:cs typeface="Arial" charset="0"/>
              </a:endParaRPr>
            </a:p>
            <a:p>
              <a:pPr marL="388305" lvl="1" indent="-166416" algn="l">
                <a:lnSpc>
                  <a:spcPct val="100000"/>
                </a:lnSpc>
                <a:spcAft>
                  <a:spcPts val="291"/>
                </a:spcAft>
                <a:buClr>
                  <a:schemeClr val="tx2"/>
                </a:buClr>
                <a:buFont typeface="Segoe UI" panose="020B0502040204020203" pitchFamily="34" charset="0"/>
                <a:buChar char="–"/>
              </a:pPr>
              <a:r>
                <a:rPr lang="en-US" sz="882" b="0" baseline="0" dirty="0">
                  <a:solidFill>
                    <a:schemeClr val="tx1"/>
                  </a:solidFill>
                  <a:latin typeface="Arial" charset="0"/>
                  <a:ea typeface="+mn-ea"/>
                  <a:cs typeface="Arial" charset="0"/>
                </a:rPr>
                <a:t>Fourth level (sub-bullet)</a:t>
              </a:r>
            </a:p>
            <a:p>
              <a:pPr marL="554721" lvl="1" indent="-166416" algn="l">
                <a:lnSpc>
                  <a:spcPct val="100000"/>
                </a:lnSpc>
                <a:spcAft>
                  <a:spcPts val="291"/>
                </a:spcAft>
                <a:buClr>
                  <a:schemeClr val="tx2"/>
                </a:buClr>
                <a:buFont typeface="Wingdings" panose="05000000000000000000" pitchFamily="2" charset="2"/>
                <a:buChar char="§"/>
              </a:pPr>
              <a:r>
                <a:rPr lang="en-US" sz="882" b="0" baseline="0" dirty="0">
                  <a:solidFill>
                    <a:schemeClr val="tx1"/>
                  </a:solidFill>
                  <a:latin typeface="Arial" charset="0"/>
                  <a:ea typeface="+mn-ea"/>
                  <a:cs typeface="Arial" charset="0"/>
                </a:rPr>
                <a:t>Fifth level (sub-bullet)</a:t>
              </a:r>
            </a:p>
            <a:p>
              <a:pPr marL="0" lvl="0" indent="0" algn="l">
                <a:lnSpc>
                  <a:spcPct val="100000"/>
                </a:lnSpc>
                <a:spcAft>
                  <a:spcPts val="291"/>
                </a:spcAft>
                <a:buFont typeface="Wingdings" panose="05000000000000000000" pitchFamily="2" charset="2"/>
                <a:buNone/>
              </a:pPr>
              <a:r>
                <a:rPr lang="en-US" sz="882" b="0" kern="1200" baseline="0" dirty="0">
                  <a:solidFill>
                    <a:schemeClr val="bg1">
                      <a:lumMod val="65000"/>
                    </a:schemeClr>
                  </a:solidFill>
                  <a:latin typeface="Arial" charset="0"/>
                  <a:ea typeface="+mn-ea"/>
                  <a:cs typeface="Arial" charset="0"/>
                </a:rPr>
                <a:t>To switch between styles use Increase and Decrease List Level buttons</a:t>
              </a:r>
            </a:p>
          </p:txBody>
        </p:sp>
        <p:sp>
          <p:nvSpPr>
            <p:cNvPr id="24" name="Triangle 24">
              <a:extLst>
                <a:ext uri="{FF2B5EF4-FFF2-40B4-BE49-F238E27FC236}">
                  <a16:creationId xmlns:a16="http://schemas.microsoft.com/office/drawing/2014/main" id="{482C8F99-FAA9-49B7-B747-600C882E14D1}"/>
                </a:ext>
              </a:extLst>
            </p:cNvPr>
            <p:cNvSpPr/>
            <p:nvPr userDrawn="1"/>
          </p:nvSpPr>
          <p:spPr>
            <a:xfrm rot="5400000">
              <a:off x="15834633" y="-278998"/>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7" dirty="0"/>
            </a:p>
          </p:txBody>
        </p:sp>
      </p:grpSp>
      <p:pic>
        <p:nvPicPr>
          <p:cNvPr id="25" name="Picture 24">
            <a:extLst>
              <a:ext uri="{FF2B5EF4-FFF2-40B4-BE49-F238E27FC236}">
                <a16:creationId xmlns:a16="http://schemas.microsoft.com/office/drawing/2014/main" id="{5239CF3A-DE34-4AE3-A9E8-E17A0D464793}"/>
              </a:ext>
            </a:extLst>
          </p:cNvPr>
          <p:cNvPicPr>
            <a:picLocks noChangeAspect="1"/>
          </p:cNvPicPr>
          <p:nvPr userDrawn="1"/>
        </p:nvPicPr>
        <p:blipFill>
          <a:blip r:embed="rId2"/>
          <a:stretch>
            <a:fillRect/>
          </a:stretch>
        </p:blipFill>
        <p:spPr>
          <a:xfrm>
            <a:off x="-5372583" y="3221473"/>
            <a:ext cx="1028844" cy="409632"/>
          </a:xfrm>
          <a:prstGeom prst="rect">
            <a:avLst/>
          </a:prstGeom>
          <a:ln>
            <a:solidFill>
              <a:schemeClr val="bg2"/>
            </a:solidFill>
          </a:ln>
        </p:spPr>
      </p:pic>
    </p:spTree>
    <p:extLst>
      <p:ext uri="{BB962C8B-B14F-4D97-AF65-F5344CB8AC3E}">
        <p14:creationId xmlns:p14="http://schemas.microsoft.com/office/powerpoint/2010/main" val="4150393110"/>
      </p:ext>
    </p:extLst>
  </p:cSld>
  <p:clrMapOvr>
    <a:masterClrMapping/>
  </p:clrMapOvr>
  <p:extLst>
    <p:ext uri="{DCECCB84-F9BA-43D5-87BE-67443E8EF086}">
      <p15:sldGuideLst xmlns:p15="http://schemas.microsoft.com/office/powerpoint/2012/main">
        <p15:guide id="2" orient="horz" pos="260">
          <p15:clr>
            <a:srgbClr val="FBAE40"/>
          </p15:clr>
        </p15:guide>
        <p15:guide id="3" orient="horz" pos="919">
          <p15:clr>
            <a:srgbClr val="FBAE40"/>
          </p15:clr>
        </p15:guide>
        <p15:guide id="4" orient="horz" pos="1140">
          <p15:clr>
            <a:srgbClr val="FBAE40"/>
          </p15:clr>
        </p15:guide>
        <p15:guide id="5" orient="horz" pos="4180">
          <p15:clr>
            <a:srgbClr val="FBAE40"/>
          </p15:clr>
        </p15:guide>
        <p15:guide id="7" pos="473">
          <p15:clr>
            <a:srgbClr val="FBAE40"/>
          </p15:clr>
        </p15:guide>
        <p15:guide id="8" pos="2378">
          <p15:clr>
            <a:srgbClr val="FBAE40"/>
          </p15:clr>
        </p15:guide>
        <p15:guide id="9" pos="2576">
          <p15:clr>
            <a:srgbClr val="FBAE40"/>
          </p15:clr>
        </p15:guide>
        <p15:guide id="10" pos="5745">
          <p15:clr>
            <a:srgbClr val="FBAE40"/>
          </p15:clr>
        </p15:guide>
        <p15:guide id="11" pos="479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BEFED-4E4B-4418-BD77-E9C22F2380E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C01731B-0D43-4DE5-970A-D73443FD3A60}"/>
              </a:ext>
            </a:extLst>
          </p:cNvPr>
          <p:cNvSpPr>
            <a:spLocks noGrp="1"/>
          </p:cNvSpPr>
          <p:nvPr>
            <p:ph type="dt" sz="half" idx="10"/>
          </p:nvPr>
        </p:nvSpPr>
        <p:spPr/>
        <p:txBody>
          <a:bodyPr/>
          <a:lstStyle/>
          <a:p>
            <a:fld id="{CF9B79C1-5B11-4953-8061-06A80257A259}" type="datetime4">
              <a:rPr lang="en-US" smtClean="0"/>
              <a:pPr/>
              <a:t>March 14, 2024</a:t>
            </a:fld>
            <a:endParaRPr lang="en-GB" dirty="0"/>
          </a:p>
        </p:txBody>
      </p:sp>
      <p:sp>
        <p:nvSpPr>
          <p:cNvPr id="4" name="Footer Placeholder 3">
            <a:extLst>
              <a:ext uri="{FF2B5EF4-FFF2-40B4-BE49-F238E27FC236}">
                <a16:creationId xmlns:a16="http://schemas.microsoft.com/office/drawing/2014/main" id="{64543FFF-DD0C-4446-B3C4-8733D4ABCDF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5269A3F-392F-4D3D-B283-9E86BBCBE569}"/>
              </a:ext>
            </a:extLst>
          </p:cNvPr>
          <p:cNvSpPr>
            <a:spLocks noGrp="1"/>
          </p:cNvSpPr>
          <p:nvPr>
            <p:ph type="sldNum" sz="quarter" idx="12"/>
          </p:nvPr>
        </p:nvSpPr>
        <p:spPr/>
        <p:txBody>
          <a:bodyPr/>
          <a:lstStyle/>
          <a:p>
            <a:fld id="{35CDB38E-7BB7-498E-99E5-8000D290A95C}" type="slidenum">
              <a:rPr lang="en-GB" smtClean="0"/>
              <a:pPr/>
              <a:t>‹#›</a:t>
            </a:fld>
            <a:endParaRPr lang="en-GB" dirty="0"/>
          </a:p>
        </p:txBody>
      </p:sp>
      <p:sp>
        <p:nvSpPr>
          <p:cNvPr id="7" name="Table Placeholder 6">
            <a:extLst>
              <a:ext uri="{FF2B5EF4-FFF2-40B4-BE49-F238E27FC236}">
                <a16:creationId xmlns:a16="http://schemas.microsoft.com/office/drawing/2014/main" id="{1023D173-218B-4501-BB59-EC1BA0A46404}"/>
              </a:ext>
            </a:extLst>
          </p:cNvPr>
          <p:cNvSpPr>
            <a:spLocks noGrp="1"/>
          </p:cNvSpPr>
          <p:nvPr>
            <p:ph type="tbl" sz="quarter" idx="13"/>
          </p:nvPr>
        </p:nvSpPr>
        <p:spPr>
          <a:xfrm>
            <a:off x="914400" y="1600202"/>
            <a:ext cx="10138832" cy="4257675"/>
          </a:xfrm>
        </p:spPr>
        <p:txBody>
          <a:bodyPr/>
          <a:lstStyle/>
          <a:p>
            <a:endParaRPr lang="en-GB" dirty="0"/>
          </a:p>
        </p:txBody>
      </p:sp>
    </p:spTree>
    <p:extLst>
      <p:ext uri="{BB962C8B-B14F-4D97-AF65-F5344CB8AC3E}">
        <p14:creationId xmlns:p14="http://schemas.microsoft.com/office/powerpoint/2010/main" val="3532354752"/>
      </p:ext>
    </p:extLst>
  </p:cSld>
  <p:clrMapOvr>
    <a:masterClrMapping/>
  </p:clrMapOvr>
  <p:extLst>
    <p:ext uri="{DCECCB84-F9BA-43D5-87BE-67443E8EF086}">
      <p15:sldGuideLst xmlns:p15="http://schemas.microsoft.com/office/powerpoint/2012/main">
        <p15:guide id="2" orient="horz" pos="4183">
          <p15:clr>
            <a:srgbClr val="FBAE40"/>
          </p15:clr>
        </p15:guide>
        <p15:guide id="3" orient="horz" pos="1137">
          <p15:clr>
            <a:srgbClr val="FBAE40"/>
          </p15:clr>
        </p15:guide>
        <p15:guide id="4" orient="horz" pos="916">
          <p15:clr>
            <a:srgbClr val="FBAE40"/>
          </p15:clr>
        </p15:guide>
        <p15:guide id="5" orient="horz" pos="256">
          <p15:clr>
            <a:srgbClr val="FBAE40"/>
          </p15:clr>
        </p15:guide>
        <p15:guide id="7" pos="474">
          <p15:clr>
            <a:srgbClr val="FBAE40"/>
          </p15:clr>
        </p15:guide>
        <p15:guide id="8" pos="5745">
          <p15:clr>
            <a:srgbClr val="FBAE40"/>
          </p15:clr>
        </p15:guide>
        <p15:guide id="9" pos="48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BEFED-4E4B-4418-BD77-E9C22F2380E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C01731B-0D43-4DE5-970A-D73443FD3A60}"/>
              </a:ext>
            </a:extLst>
          </p:cNvPr>
          <p:cNvSpPr>
            <a:spLocks noGrp="1"/>
          </p:cNvSpPr>
          <p:nvPr>
            <p:ph type="dt" sz="half" idx="10"/>
          </p:nvPr>
        </p:nvSpPr>
        <p:spPr/>
        <p:txBody>
          <a:bodyPr/>
          <a:lstStyle/>
          <a:p>
            <a:fld id="{CF9B79C1-5B11-4953-8061-06A80257A259}" type="datetime4">
              <a:rPr lang="en-US" smtClean="0"/>
              <a:pPr/>
              <a:t>March 14, 2024</a:t>
            </a:fld>
            <a:endParaRPr lang="en-GB" dirty="0"/>
          </a:p>
        </p:txBody>
      </p:sp>
      <p:sp>
        <p:nvSpPr>
          <p:cNvPr id="4" name="Footer Placeholder 3">
            <a:extLst>
              <a:ext uri="{FF2B5EF4-FFF2-40B4-BE49-F238E27FC236}">
                <a16:creationId xmlns:a16="http://schemas.microsoft.com/office/drawing/2014/main" id="{64543FFF-DD0C-4446-B3C4-8733D4ABCDF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5269A3F-392F-4D3D-B283-9E86BBCBE569}"/>
              </a:ext>
            </a:extLst>
          </p:cNvPr>
          <p:cNvSpPr>
            <a:spLocks noGrp="1"/>
          </p:cNvSpPr>
          <p:nvPr>
            <p:ph type="sldNum" sz="quarter" idx="12"/>
          </p:nvPr>
        </p:nvSpPr>
        <p:spPr/>
        <p:txBody>
          <a:bodyPr/>
          <a:lstStyle/>
          <a:p>
            <a:fld id="{35CDB38E-7BB7-498E-99E5-8000D290A95C}" type="slidenum">
              <a:rPr lang="en-GB" smtClean="0"/>
              <a:pPr/>
              <a:t>‹#›</a:t>
            </a:fld>
            <a:endParaRPr lang="en-GB" dirty="0"/>
          </a:p>
        </p:txBody>
      </p:sp>
    </p:spTree>
    <p:extLst>
      <p:ext uri="{BB962C8B-B14F-4D97-AF65-F5344CB8AC3E}">
        <p14:creationId xmlns:p14="http://schemas.microsoft.com/office/powerpoint/2010/main" val="2479492611"/>
      </p:ext>
    </p:extLst>
  </p:cSld>
  <p:clrMapOvr>
    <a:masterClrMapping/>
  </p:clrMapOvr>
  <p:extLst>
    <p:ext uri="{DCECCB84-F9BA-43D5-87BE-67443E8EF086}">
      <p15:sldGuideLst xmlns:p15="http://schemas.microsoft.com/office/powerpoint/2012/main">
        <p15:guide id="2" pos="4800">
          <p15:clr>
            <a:srgbClr val="FBAE40"/>
          </p15:clr>
        </p15:guide>
        <p15:guide id="3" pos="474">
          <p15:clr>
            <a:srgbClr val="FBAE40"/>
          </p15:clr>
        </p15:guide>
        <p15:guide id="5" orient="horz" pos="916">
          <p15:clr>
            <a:srgbClr val="FBAE40"/>
          </p15:clr>
        </p15:guide>
        <p15:guide id="6" orient="horz" pos="2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2A771-ECFC-5C13-A335-2D544DDA73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835379-11E8-7279-3E55-12B82C46F9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FF9663-ADEA-1F59-9FE1-AEC9944A3601}"/>
              </a:ext>
            </a:extLst>
          </p:cNvPr>
          <p:cNvSpPr>
            <a:spLocks noGrp="1"/>
          </p:cNvSpPr>
          <p:nvPr>
            <p:ph type="dt" sz="half" idx="10"/>
          </p:nvPr>
        </p:nvSpPr>
        <p:spPr/>
        <p:txBody>
          <a:bodyPr/>
          <a:lstStyle/>
          <a:p>
            <a:fld id="{FF9A8A1B-5B60-4580-99B5-8453ED9AA734}" type="datetimeFigureOut">
              <a:rPr lang="en-US" smtClean="0"/>
              <a:t>3/14/2024</a:t>
            </a:fld>
            <a:endParaRPr lang="en-US" dirty="0"/>
          </a:p>
        </p:txBody>
      </p:sp>
      <p:sp>
        <p:nvSpPr>
          <p:cNvPr id="5" name="Footer Placeholder 4">
            <a:extLst>
              <a:ext uri="{FF2B5EF4-FFF2-40B4-BE49-F238E27FC236}">
                <a16:creationId xmlns:a16="http://schemas.microsoft.com/office/drawing/2014/main" id="{C706F901-BA58-A336-5DE7-B78168593C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F6B9D3-64B3-13A2-71AA-747C03FD0958}"/>
              </a:ext>
            </a:extLst>
          </p:cNvPr>
          <p:cNvSpPr>
            <a:spLocks noGrp="1"/>
          </p:cNvSpPr>
          <p:nvPr>
            <p:ph type="sldNum" sz="quarter" idx="12"/>
          </p:nvPr>
        </p:nvSpPr>
        <p:spPr/>
        <p:txBody>
          <a:bodyPr/>
          <a:lstStyle/>
          <a:p>
            <a:fld id="{C41C7E95-C8E3-4C58-9D45-74A7533B1494}" type="slidenum">
              <a:rPr lang="en-US" smtClean="0"/>
              <a:t>‹#›</a:t>
            </a:fld>
            <a:endParaRPr lang="en-US" dirty="0"/>
          </a:p>
        </p:txBody>
      </p:sp>
    </p:spTree>
    <p:extLst>
      <p:ext uri="{BB962C8B-B14F-4D97-AF65-F5344CB8AC3E}">
        <p14:creationId xmlns:p14="http://schemas.microsoft.com/office/powerpoint/2010/main" val="18840365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ngle biograph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41258-306E-433D-BD81-9479ADDE0FA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542688A-870F-4682-A609-919B25AC2026}"/>
              </a:ext>
            </a:extLst>
          </p:cNvPr>
          <p:cNvSpPr>
            <a:spLocks noGrp="1"/>
          </p:cNvSpPr>
          <p:nvPr>
            <p:ph type="dt" sz="half" idx="10"/>
          </p:nvPr>
        </p:nvSpPr>
        <p:spPr/>
        <p:txBody>
          <a:bodyPr/>
          <a:lstStyle/>
          <a:p>
            <a:fld id="{CF9B79C1-5B11-4953-8061-06A80257A259}" type="datetime4">
              <a:rPr lang="en-US" smtClean="0"/>
              <a:pPr/>
              <a:t>March 14, 2024</a:t>
            </a:fld>
            <a:endParaRPr lang="en-GB" dirty="0"/>
          </a:p>
        </p:txBody>
      </p:sp>
      <p:sp>
        <p:nvSpPr>
          <p:cNvPr id="4" name="Footer Placeholder 3">
            <a:extLst>
              <a:ext uri="{FF2B5EF4-FFF2-40B4-BE49-F238E27FC236}">
                <a16:creationId xmlns:a16="http://schemas.microsoft.com/office/drawing/2014/main" id="{CA46830B-F5A8-465F-B018-A1F6A8E514C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4AD6185-383D-4DD1-8A98-354D7BED4C85}"/>
              </a:ext>
            </a:extLst>
          </p:cNvPr>
          <p:cNvSpPr>
            <a:spLocks noGrp="1"/>
          </p:cNvSpPr>
          <p:nvPr>
            <p:ph type="sldNum" sz="quarter" idx="12"/>
          </p:nvPr>
        </p:nvSpPr>
        <p:spPr/>
        <p:txBody>
          <a:bodyPr/>
          <a:lstStyle/>
          <a:p>
            <a:fld id="{35CDB38E-7BB7-498E-99E5-8000D290A95C}" type="slidenum">
              <a:rPr lang="en-GB" smtClean="0"/>
              <a:pPr/>
              <a:t>‹#›</a:t>
            </a:fld>
            <a:endParaRPr lang="en-GB" dirty="0"/>
          </a:p>
        </p:txBody>
      </p:sp>
      <p:sp>
        <p:nvSpPr>
          <p:cNvPr id="7" name="Picture Placeholder 6">
            <a:extLst>
              <a:ext uri="{FF2B5EF4-FFF2-40B4-BE49-F238E27FC236}">
                <a16:creationId xmlns:a16="http://schemas.microsoft.com/office/drawing/2014/main" id="{EAB12CE3-1D35-4649-BAD9-E666284A7DD7}"/>
              </a:ext>
            </a:extLst>
          </p:cNvPr>
          <p:cNvSpPr>
            <a:spLocks noGrp="1"/>
          </p:cNvSpPr>
          <p:nvPr>
            <p:ph type="pic" sz="quarter" idx="13"/>
          </p:nvPr>
        </p:nvSpPr>
        <p:spPr>
          <a:xfrm>
            <a:off x="914400" y="1600200"/>
            <a:ext cx="914400" cy="685800"/>
          </a:xfrm>
          <a:blipFill>
            <a:blip r:embed="rId2">
              <a:extLst>
                <a:ext uri="{96DAC541-7B7A-43D3-8B79-37D633B846F1}">
                  <asvg:svgBlip xmlns:asvg="http://schemas.microsoft.com/office/drawing/2016/SVG/main" r:embed="rId3"/>
                </a:ext>
              </a:extLst>
            </a:blip>
            <a:stretch>
              <a:fillRect/>
            </a:stretch>
          </a:blipFill>
        </p:spPr>
        <p:txBody>
          <a:bodyPr anchor="ctr"/>
          <a:lstStyle>
            <a:lvl1pPr algn="ctr">
              <a:defRPr/>
            </a:lvl1pPr>
          </a:lstStyle>
          <a:p>
            <a:endParaRPr lang="en-GB" dirty="0"/>
          </a:p>
        </p:txBody>
      </p:sp>
      <p:sp>
        <p:nvSpPr>
          <p:cNvPr id="9" name="Text Placeholder 8">
            <a:extLst>
              <a:ext uri="{FF2B5EF4-FFF2-40B4-BE49-F238E27FC236}">
                <a16:creationId xmlns:a16="http://schemas.microsoft.com/office/drawing/2014/main" id="{34386DC4-264C-4654-B9F6-7B3919451D94}"/>
              </a:ext>
            </a:extLst>
          </p:cNvPr>
          <p:cNvSpPr>
            <a:spLocks noGrp="1"/>
          </p:cNvSpPr>
          <p:nvPr>
            <p:ph type="body" sz="quarter" idx="14"/>
          </p:nvPr>
        </p:nvSpPr>
        <p:spPr>
          <a:xfrm>
            <a:off x="914400" y="2497408"/>
            <a:ext cx="2490739" cy="3360469"/>
          </a:xfrm>
        </p:spPr>
        <p:txBody>
          <a:bodyPr/>
          <a:lstStyle>
            <a:lvl1pPr>
              <a:spcAft>
                <a:spcPts val="265"/>
              </a:spcAft>
              <a:defRPr sz="882" b="1">
                <a:solidFill>
                  <a:schemeClr val="accent1"/>
                </a:solidFill>
              </a:defRPr>
            </a:lvl1pPr>
            <a:lvl2pPr marL="0" indent="0">
              <a:spcAft>
                <a:spcPts val="265"/>
              </a:spcAft>
              <a:buNone/>
              <a:defRPr sz="882">
                <a:solidFill>
                  <a:schemeClr val="accent1"/>
                </a:solidFill>
              </a:defRPr>
            </a:lvl2pPr>
            <a:lvl3pPr marL="164876" indent="-164876">
              <a:spcAft>
                <a:spcPts val="265"/>
              </a:spcAft>
              <a:defRPr sz="882">
                <a:solidFill>
                  <a:schemeClr val="accent1"/>
                </a:solidFill>
              </a:defRPr>
            </a:lvl3pPr>
            <a:lvl4pPr marL="334374" indent="-164876">
              <a:spcAft>
                <a:spcPts val="265"/>
              </a:spcAft>
              <a:defRPr sz="882">
                <a:solidFill>
                  <a:schemeClr val="accent1"/>
                </a:solidFill>
              </a:defRPr>
            </a:lvl4pPr>
            <a:lvl5pPr marL="499249" indent="-164876">
              <a:spcAft>
                <a:spcPts val="265"/>
              </a:spcAft>
              <a:defRPr sz="882">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10">
            <a:extLst>
              <a:ext uri="{FF2B5EF4-FFF2-40B4-BE49-F238E27FC236}">
                <a16:creationId xmlns:a16="http://schemas.microsoft.com/office/drawing/2014/main" id="{4AB7337B-3C08-44E1-BBDA-7396CF2DA6F6}"/>
              </a:ext>
            </a:extLst>
          </p:cNvPr>
          <p:cNvSpPr>
            <a:spLocks noGrp="1"/>
          </p:cNvSpPr>
          <p:nvPr>
            <p:ph type="body" sz="quarter" idx="15"/>
          </p:nvPr>
        </p:nvSpPr>
        <p:spPr>
          <a:xfrm>
            <a:off x="3738034" y="1600202"/>
            <a:ext cx="7315200" cy="4257675"/>
          </a:xfrm>
        </p:spPr>
        <p:txBody>
          <a:bodyPr numCol="2" spcCol="228600"/>
          <a:lstStyle>
            <a:lvl1pPr>
              <a:defRPr b="1">
                <a:solidFill>
                  <a:schemeClr val="accent1"/>
                </a:solidFill>
              </a:defRPr>
            </a:lvl1pPr>
            <a:lvl2pPr marL="0" indent="0">
              <a:buNone/>
              <a:defRPr/>
            </a:lvl2pPr>
            <a:lvl3pPr marL="164876" indent="-164876">
              <a:defRPr/>
            </a:lvl3pPr>
            <a:lvl4pPr marL="334374" indent="-164876">
              <a:defRPr/>
            </a:lvl4pPr>
            <a:lvl5pPr marL="499249" indent="-164876">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82023940"/>
      </p:ext>
    </p:extLst>
  </p:cSld>
  <p:clrMapOvr>
    <a:masterClrMapping/>
  </p:clrMapOvr>
  <p:extLst>
    <p:ext uri="{DCECCB84-F9BA-43D5-87BE-67443E8EF086}">
      <p15:sldGuideLst xmlns:p15="http://schemas.microsoft.com/office/powerpoint/2012/main">
        <p15:guide id="2" orient="horz" pos="916">
          <p15:clr>
            <a:srgbClr val="FBAE40"/>
          </p15:clr>
        </p15:guide>
        <p15:guide id="3" orient="horz" pos="256">
          <p15:clr>
            <a:srgbClr val="FBAE40"/>
          </p15:clr>
        </p15:guide>
        <p15:guide id="4" orient="horz" pos="1137">
          <p15:clr>
            <a:srgbClr val="FBAE40"/>
          </p15:clr>
        </p15:guide>
        <p15:guide id="5" orient="horz" pos="1632">
          <p15:clr>
            <a:srgbClr val="FBAE40"/>
          </p15:clr>
        </p15:guide>
        <p15:guide id="6" orient="horz" pos="1777">
          <p15:clr>
            <a:srgbClr val="FBAE40"/>
          </p15:clr>
        </p15:guide>
        <p15:guide id="7" orient="horz" pos="4183">
          <p15:clr>
            <a:srgbClr val="FBAE40"/>
          </p15:clr>
        </p15:guide>
        <p15:guide id="10" pos="474">
          <p15:clr>
            <a:srgbClr val="FBAE40"/>
          </p15:clr>
        </p15:guide>
        <p15:guide id="11" pos="951">
          <p15:clr>
            <a:srgbClr val="FBAE40"/>
          </p15:clr>
        </p15:guide>
        <p15:guide id="12" pos="1775">
          <p15:clr>
            <a:srgbClr val="FBAE40"/>
          </p15:clr>
        </p15:guide>
        <p15:guide id="13" pos="1937">
          <p15:clr>
            <a:srgbClr val="FBAE40"/>
          </p15:clr>
        </p15:guide>
        <p15:guide id="14" pos="4800">
          <p15:clr>
            <a:srgbClr val="FBAE40"/>
          </p15:clr>
        </p15:guide>
        <p15:guide id="15" pos="574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in biograph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41258-306E-433D-BD81-9479ADDE0FA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542688A-870F-4682-A609-919B25AC2026}"/>
              </a:ext>
            </a:extLst>
          </p:cNvPr>
          <p:cNvSpPr>
            <a:spLocks noGrp="1"/>
          </p:cNvSpPr>
          <p:nvPr>
            <p:ph type="dt" sz="half" idx="10"/>
          </p:nvPr>
        </p:nvSpPr>
        <p:spPr/>
        <p:txBody>
          <a:bodyPr/>
          <a:lstStyle/>
          <a:p>
            <a:fld id="{CF9B79C1-5B11-4953-8061-06A80257A259}" type="datetime4">
              <a:rPr lang="en-US" smtClean="0"/>
              <a:pPr/>
              <a:t>March 14, 2024</a:t>
            </a:fld>
            <a:endParaRPr lang="en-GB" dirty="0"/>
          </a:p>
        </p:txBody>
      </p:sp>
      <p:sp>
        <p:nvSpPr>
          <p:cNvPr id="4" name="Footer Placeholder 3">
            <a:extLst>
              <a:ext uri="{FF2B5EF4-FFF2-40B4-BE49-F238E27FC236}">
                <a16:creationId xmlns:a16="http://schemas.microsoft.com/office/drawing/2014/main" id="{CA46830B-F5A8-465F-B018-A1F6A8E514C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4AD6185-383D-4DD1-8A98-354D7BED4C85}"/>
              </a:ext>
            </a:extLst>
          </p:cNvPr>
          <p:cNvSpPr>
            <a:spLocks noGrp="1"/>
          </p:cNvSpPr>
          <p:nvPr>
            <p:ph type="sldNum" sz="quarter" idx="12"/>
          </p:nvPr>
        </p:nvSpPr>
        <p:spPr/>
        <p:txBody>
          <a:bodyPr/>
          <a:lstStyle/>
          <a:p>
            <a:fld id="{35CDB38E-7BB7-498E-99E5-8000D290A95C}" type="slidenum">
              <a:rPr lang="en-GB" smtClean="0"/>
              <a:pPr/>
              <a:t>‹#›</a:t>
            </a:fld>
            <a:endParaRPr lang="en-GB" dirty="0"/>
          </a:p>
        </p:txBody>
      </p:sp>
      <p:sp>
        <p:nvSpPr>
          <p:cNvPr id="7" name="Picture Placeholder 6">
            <a:extLst>
              <a:ext uri="{FF2B5EF4-FFF2-40B4-BE49-F238E27FC236}">
                <a16:creationId xmlns:a16="http://schemas.microsoft.com/office/drawing/2014/main" id="{EAB12CE3-1D35-4649-BAD9-E666284A7DD7}"/>
              </a:ext>
            </a:extLst>
          </p:cNvPr>
          <p:cNvSpPr>
            <a:spLocks noGrp="1"/>
          </p:cNvSpPr>
          <p:nvPr>
            <p:ph type="pic" sz="quarter" idx="13"/>
          </p:nvPr>
        </p:nvSpPr>
        <p:spPr>
          <a:xfrm>
            <a:off x="914400" y="1600200"/>
            <a:ext cx="914400" cy="685800"/>
          </a:xfrm>
          <a:blipFill>
            <a:blip r:embed="rId2">
              <a:extLst>
                <a:ext uri="{96DAC541-7B7A-43D3-8B79-37D633B846F1}">
                  <asvg:svgBlip xmlns:asvg="http://schemas.microsoft.com/office/drawing/2016/SVG/main" r:embed="rId3"/>
                </a:ext>
              </a:extLst>
            </a:blip>
            <a:stretch>
              <a:fillRect/>
            </a:stretch>
          </a:blipFill>
        </p:spPr>
        <p:txBody>
          <a:bodyPr anchor="ctr"/>
          <a:lstStyle>
            <a:lvl1pPr algn="ctr">
              <a:defRPr/>
            </a:lvl1pPr>
          </a:lstStyle>
          <a:p>
            <a:endParaRPr lang="en-GB" dirty="0"/>
          </a:p>
        </p:txBody>
      </p:sp>
      <p:sp>
        <p:nvSpPr>
          <p:cNvPr id="9" name="Text Placeholder 8">
            <a:extLst>
              <a:ext uri="{FF2B5EF4-FFF2-40B4-BE49-F238E27FC236}">
                <a16:creationId xmlns:a16="http://schemas.microsoft.com/office/drawing/2014/main" id="{34386DC4-264C-4654-B9F6-7B3919451D94}"/>
              </a:ext>
            </a:extLst>
          </p:cNvPr>
          <p:cNvSpPr>
            <a:spLocks noGrp="1"/>
          </p:cNvSpPr>
          <p:nvPr>
            <p:ph type="body" sz="quarter" idx="14"/>
          </p:nvPr>
        </p:nvSpPr>
        <p:spPr>
          <a:xfrm>
            <a:off x="9228120" y="1600201"/>
            <a:ext cx="1825116" cy="1828800"/>
          </a:xfrm>
        </p:spPr>
        <p:txBody>
          <a:bodyPr/>
          <a:lstStyle>
            <a:lvl1pPr>
              <a:spcAft>
                <a:spcPts val="265"/>
              </a:spcAft>
              <a:defRPr sz="882" b="1">
                <a:solidFill>
                  <a:schemeClr val="accent1"/>
                </a:solidFill>
              </a:defRPr>
            </a:lvl1pPr>
            <a:lvl2pPr marL="0" indent="0">
              <a:spcAft>
                <a:spcPts val="265"/>
              </a:spcAft>
              <a:buNone/>
              <a:defRPr sz="882">
                <a:solidFill>
                  <a:schemeClr val="accent1"/>
                </a:solidFill>
              </a:defRPr>
            </a:lvl2pPr>
            <a:lvl3pPr marL="164876" indent="-164876">
              <a:spcAft>
                <a:spcPts val="265"/>
              </a:spcAft>
              <a:defRPr sz="882">
                <a:solidFill>
                  <a:schemeClr val="accent1"/>
                </a:solidFill>
              </a:defRPr>
            </a:lvl3pPr>
            <a:lvl4pPr marL="334374" indent="-164876">
              <a:spcAft>
                <a:spcPts val="265"/>
              </a:spcAft>
              <a:defRPr sz="882">
                <a:solidFill>
                  <a:schemeClr val="accent1"/>
                </a:solidFill>
              </a:defRPr>
            </a:lvl4pPr>
            <a:lvl5pPr marL="499249" indent="-164876">
              <a:spcAft>
                <a:spcPts val="265"/>
              </a:spcAft>
              <a:defRPr sz="882">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10">
            <a:extLst>
              <a:ext uri="{FF2B5EF4-FFF2-40B4-BE49-F238E27FC236}">
                <a16:creationId xmlns:a16="http://schemas.microsoft.com/office/drawing/2014/main" id="{4AB7337B-3C08-44E1-BBDA-7396CF2DA6F6}"/>
              </a:ext>
            </a:extLst>
          </p:cNvPr>
          <p:cNvSpPr>
            <a:spLocks noGrp="1"/>
          </p:cNvSpPr>
          <p:nvPr>
            <p:ph type="body" sz="quarter" idx="15"/>
          </p:nvPr>
        </p:nvSpPr>
        <p:spPr>
          <a:xfrm>
            <a:off x="914400" y="2443165"/>
            <a:ext cx="7836395" cy="985837"/>
          </a:xfrm>
        </p:spPr>
        <p:txBody>
          <a:bodyPr/>
          <a:lstStyle>
            <a:lvl1pPr>
              <a:defRPr b="1">
                <a:solidFill>
                  <a:schemeClr val="accent1"/>
                </a:solidFill>
              </a:defRPr>
            </a:lvl1pPr>
            <a:lvl2pPr marL="0" indent="0">
              <a:buNone/>
              <a:defRPr/>
            </a:lvl2pPr>
            <a:lvl3pPr marL="164876" indent="-164876">
              <a:defRPr/>
            </a:lvl3pPr>
            <a:lvl4pPr marL="334374" indent="-164876">
              <a:defRPr/>
            </a:lvl4pPr>
            <a:lvl5pPr marL="499249" indent="-164876">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B0DEE15D-0BA3-4951-BA87-4E59C742827A}"/>
              </a:ext>
            </a:extLst>
          </p:cNvPr>
          <p:cNvSpPr>
            <a:spLocks noGrp="1"/>
          </p:cNvSpPr>
          <p:nvPr>
            <p:ph type="body" sz="quarter" idx="16"/>
          </p:nvPr>
        </p:nvSpPr>
        <p:spPr>
          <a:xfrm>
            <a:off x="2042584" y="1600200"/>
            <a:ext cx="4053416" cy="685800"/>
          </a:xfrm>
        </p:spPr>
        <p:txBody>
          <a:bodyPr/>
          <a:lstStyle>
            <a:lvl1pPr>
              <a:spcAft>
                <a:spcPts val="0"/>
              </a:spcAft>
              <a:defRPr b="1">
                <a:solidFill>
                  <a:schemeClr val="accent1"/>
                </a:solidFill>
              </a:defRPr>
            </a:lvl1pPr>
            <a:lvl2pPr marL="0" indent="0">
              <a:spcAft>
                <a:spcPts val="582"/>
              </a:spcAft>
              <a:buNone/>
              <a:defRPr>
                <a:solidFill>
                  <a:schemeClr val="accent1"/>
                </a:solidFill>
              </a:defRPr>
            </a:lvl2pPr>
          </a:lstStyle>
          <a:p>
            <a:pPr lvl="0"/>
            <a:r>
              <a:rPr lang="en-US" dirty="0"/>
              <a:t>Click to edit Master text styles</a:t>
            </a:r>
          </a:p>
          <a:p>
            <a:pPr lvl="1"/>
            <a:r>
              <a:rPr lang="en-US" dirty="0"/>
              <a:t>Second level</a:t>
            </a:r>
          </a:p>
        </p:txBody>
      </p:sp>
      <p:sp>
        <p:nvSpPr>
          <p:cNvPr id="12" name="Picture Placeholder 6">
            <a:extLst>
              <a:ext uri="{FF2B5EF4-FFF2-40B4-BE49-F238E27FC236}">
                <a16:creationId xmlns:a16="http://schemas.microsoft.com/office/drawing/2014/main" id="{BC76322E-3924-4AF6-9BA4-76BEDC188EE4}"/>
              </a:ext>
            </a:extLst>
          </p:cNvPr>
          <p:cNvSpPr>
            <a:spLocks noGrp="1"/>
          </p:cNvSpPr>
          <p:nvPr>
            <p:ph type="pic" sz="quarter" idx="17"/>
          </p:nvPr>
        </p:nvSpPr>
        <p:spPr>
          <a:xfrm>
            <a:off x="914400" y="3586163"/>
            <a:ext cx="914400" cy="685800"/>
          </a:xfrm>
          <a:blipFill>
            <a:blip r:embed="rId2">
              <a:extLst>
                <a:ext uri="{96DAC541-7B7A-43D3-8B79-37D633B846F1}">
                  <asvg:svgBlip xmlns:asvg="http://schemas.microsoft.com/office/drawing/2016/SVG/main" r:embed="rId3"/>
                </a:ext>
              </a:extLst>
            </a:blip>
            <a:stretch>
              <a:fillRect/>
            </a:stretch>
          </a:blipFill>
        </p:spPr>
        <p:txBody>
          <a:bodyPr anchor="ctr"/>
          <a:lstStyle>
            <a:lvl1pPr algn="ctr">
              <a:defRPr/>
            </a:lvl1pPr>
          </a:lstStyle>
          <a:p>
            <a:endParaRPr lang="en-GB" dirty="0"/>
          </a:p>
        </p:txBody>
      </p:sp>
      <p:sp>
        <p:nvSpPr>
          <p:cNvPr id="13" name="Text Placeholder 8">
            <a:extLst>
              <a:ext uri="{FF2B5EF4-FFF2-40B4-BE49-F238E27FC236}">
                <a16:creationId xmlns:a16="http://schemas.microsoft.com/office/drawing/2014/main" id="{B0D08BA0-685C-4432-8B44-BDC0A840C709}"/>
              </a:ext>
            </a:extLst>
          </p:cNvPr>
          <p:cNvSpPr>
            <a:spLocks noGrp="1"/>
          </p:cNvSpPr>
          <p:nvPr>
            <p:ph type="body" sz="quarter" idx="18"/>
          </p:nvPr>
        </p:nvSpPr>
        <p:spPr>
          <a:xfrm>
            <a:off x="9228120" y="3586164"/>
            <a:ext cx="1825116" cy="1828800"/>
          </a:xfrm>
        </p:spPr>
        <p:txBody>
          <a:bodyPr/>
          <a:lstStyle>
            <a:lvl1pPr>
              <a:spcAft>
                <a:spcPts val="265"/>
              </a:spcAft>
              <a:defRPr sz="882" b="1">
                <a:solidFill>
                  <a:schemeClr val="accent1"/>
                </a:solidFill>
              </a:defRPr>
            </a:lvl1pPr>
            <a:lvl2pPr marL="0" indent="0">
              <a:spcAft>
                <a:spcPts val="265"/>
              </a:spcAft>
              <a:buNone/>
              <a:defRPr sz="882">
                <a:solidFill>
                  <a:schemeClr val="accent1"/>
                </a:solidFill>
              </a:defRPr>
            </a:lvl2pPr>
            <a:lvl3pPr marL="164876" indent="-164876">
              <a:spcAft>
                <a:spcPts val="265"/>
              </a:spcAft>
              <a:defRPr sz="882">
                <a:solidFill>
                  <a:schemeClr val="accent1"/>
                </a:solidFill>
              </a:defRPr>
            </a:lvl3pPr>
            <a:lvl4pPr marL="334374" indent="-164876">
              <a:spcAft>
                <a:spcPts val="265"/>
              </a:spcAft>
              <a:defRPr sz="882">
                <a:solidFill>
                  <a:schemeClr val="accent1"/>
                </a:solidFill>
              </a:defRPr>
            </a:lvl4pPr>
            <a:lvl5pPr marL="499249" indent="-164876">
              <a:spcAft>
                <a:spcPts val="265"/>
              </a:spcAft>
              <a:defRPr sz="882">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0">
            <a:extLst>
              <a:ext uri="{FF2B5EF4-FFF2-40B4-BE49-F238E27FC236}">
                <a16:creationId xmlns:a16="http://schemas.microsoft.com/office/drawing/2014/main" id="{F8973EF9-DC9D-4C11-BE10-B4D51584926C}"/>
              </a:ext>
            </a:extLst>
          </p:cNvPr>
          <p:cNvSpPr>
            <a:spLocks noGrp="1"/>
          </p:cNvSpPr>
          <p:nvPr>
            <p:ph type="body" sz="quarter" idx="19"/>
          </p:nvPr>
        </p:nvSpPr>
        <p:spPr>
          <a:xfrm>
            <a:off x="914400" y="4429128"/>
            <a:ext cx="7836395" cy="985837"/>
          </a:xfrm>
        </p:spPr>
        <p:txBody>
          <a:bodyPr/>
          <a:lstStyle>
            <a:lvl1pPr>
              <a:defRPr b="1">
                <a:solidFill>
                  <a:schemeClr val="accent1"/>
                </a:solidFill>
              </a:defRPr>
            </a:lvl1pPr>
            <a:lvl2pPr marL="0" indent="0">
              <a:buNone/>
              <a:defRPr/>
            </a:lvl2pPr>
            <a:lvl3pPr marL="164876" indent="-164876">
              <a:defRPr/>
            </a:lvl3pPr>
            <a:lvl4pPr marL="334374" indent="-164876">
              <a:defRPr/>
            </a:lvl4pPr>
            <a:lvl5pPr marL="499249" indent="-164876">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7">
            <a:extLst>
              <a:ext uri="{FF2B5EF4-FFF2-40B4-BE49-F238E27FC236}">
                <a16:creationId xmlns:a16="http://schemas.microsoft.com/office/drawing/2014/main" id="{03DD9EA3-F80A-4678-B109-940B79EA37AB}"/>
              </a:ext>
            </a:extLst>
          </p:cNvPr>
          <p:cNvSpPr>
            <a:spLocks noGrp="1"/>
          </p:cNvSpPr>
          <p:nvPr>
            <p:ph type="body" sz="quarter" idx="20"/>
          </p:nvPr>
        </p:nvSpPr>
        <p:spPr>
          <a:xfrm>
            <a:off x="2042584" y="3586163"/>
            <a:ext cx="4053416" cy="685800"/>
          </a:xfrm>
        </p:spPr>
        <p:txBody>
          <a:bodyPr/>
          <a:lstStyle>
            <a:lvl1pPr>
              <a:spcAft>
                <a:spcPts val="0"/>
              </a:spcAft>
              <a:defRPr b="1">
                <a:solidFill>
                  <a:schemeClr val="accent1"/>
                </a:solidFill>
              </a:defRPr>
            </a:lvl1pPr>
            <a:lvl2pPr marL="0" indent="0">
              <a:spcAft>
                <a:spcPts val="582"/>
              </a:spcAft>
              <a:buNone/>
              <a:defRPr>
                <a:solidFill>
                  <a:schemeClr val="accent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120985997"/>
      </p:ext>
    </p:extLst>
  </p:cSld>
  <p:clrMapOvr>
    <a:masterClrMapping/>
  </p:clrMapOvr>
  <p:extLst>
    <p:ext uri="{DCECCB84-F9BA-43D5-87BE-67443E8EF086}">
      <p15:sldGuideLst xmlns:p15="http://schemas.microsoft.com/office/powerpoint/2012/main">
        <p15:guide id="1" pos="3168">
          <p15:clr>
            <a:srgbClr val="FBAE40"/>
          </p15:clr>
        </p15:guide>
        <p15:guide id="2" pos="1056">
          <p15:clr>
            <a:srgbClr val="FBAE40"/>
          </p15:clr>
        </p15:guide>
        <p15:guide id="3" pos="951">
          <p15:clr>
            <a:srgbClr val="FBAE40"/>
          </p15:clr>
        </p15:guide>
        <p15:guide id="4" pos="474">
          <p15:clr>
            <a:srgbClr val="FBAE40"/>
          </p15:clr>
        </p15:guide>
        <p15:guide id="5" pos="4550">
          <p15:clr>
            <a:srgbClr val="FBAE40"/>
          </p15:clr>
        </p15:guide>
        <p15:guide id="6" pos="4800">
          <p15:clr>
            <a:srgbClr val="FBAE40"/>
          </p15:clr>
        </p15:guide>
        <p15:guide id="7" pos="5745">
          <p15:clr>
            <a:srgbClr val="FBAE40"/>
          </p15:clr>
        </p15:guide>
        <p15:guide id="8" orient="horz" pos="2448">
          <p15:clr>
            <a:srgbClr val="FBAE40"/>
          </p15:clr>
        </p15:guide>
        <p15:guide id="9" orient="horz" pos="1743">
          <p15:clr>
            <a:srgbClr val="FBAE40"/>
          </p15:clr>
        </p15:guide>
        <p15:guide id="10" orient="horz" pos="1632">
          <p15:clr>
            <a:srgbClr val="FBAE40"/>
          </p15:clr>
        </p15:guide>
        <p15:guide id="11" orient="horz" pos="1137">
          <p15:clr>
            <a:srgbClr val="FBAE40"/>
          </p15:clr>
        </p15:guide>
        <p15:guide id="12" orient="horz" pos="916">
          <p15:clr>
            <a:srgbClr val="FBAE40"/>
          </p15:clr>
        </p15:guide>
        <p15:guide id="13" orient="horz" pos="256">
          <p15:clr>
            <a:srgbClr val="FBAE40"/>
          </p15:clr>
        </p15:guide>
        <p15:guide id="14" orient="horz" pos="2560">
          <p15:clr>
            <a:srgbClr val="FBAE40"/>
          </p15:clr>
        </p15:guide>
        <p15:guide id="15" orient="horz" pos="3055">
          <p15:clr>
            <a:srgbClr val="FBAE40"/>
          </p15:clr>
        </p15:guide>
        <p15:guide id="16" orient="horz" pos="3156">
          <p15:clr>
            <a:srgbClr val="FBAE40"/>
          </p15:clr>
        </p15:guide>
        <p15:guide id="17" orient="horz" pos="387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BD5F9-4190-4A47-A64F-817C253824D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920EEAC-F541-41B5-8F5B-1B10C235DD25}"/>
              </a:ext>
            </a:extLst>
          </p:cNvPr>
          <p:cNvSpPr>
            <a:spLocks noGrp="1"/>
          </p:cNvSpPr>
          <p:nvPr>
            <p:ph type="dt" sz="half" idx="10"/>
          </p:nvPr>
        </p:nvSpPr>
        <p:spPr/>
        <p:txBody>
          <a:bodyPr/>
          <a:lstStyle/>
          <a:p>
            <a:fld id="{CF9B79C1-5B11-4953-8061-06A80257A259}" type="datetime4">
              <a:rPr lang="en-US" smtClean="0"/>
              <a:pPr/>
              <a:t>March 14, 2024</a:t>
            </a:fld>
            <a:endParaRPr lang="en-GB" dirty="0"/>
          </a:p>
        </p:txBody>
      </p:sp>
      <p:sp>
        <p:nvSpPr>
          <p:cNvPr id="4" name="Footer Placeholder 3">
            <a:extLst>
              <a:ext uri="{FF2B5EF4-FFF2-40B4-BE49-F238E27FC236}">
                <a16:creationId xmlns:a16="http://schemas.microsoft.com/office/drawing/2014/main" id="{4ABDACCB-87B6-4ED5-A960-AE0C1544EB37}"/>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50F0E96-9C73-464A-B220-5151AADBB303}"/>
              </a:ext>
            </a:extLst>
          </p:cNvPr>
          <p:cNvSpPr>
            <a:spLocks noGrp="1"/>
          </p:cNvSpPr>
          <p:nvPr>
            <p:ph type="sldNum" sz="quarter" idx="12"/>
          </p:nvPr>
        </p:nvSpPr>
        <p:spPr/>
        <p:txBody>
          <a:bodyPr/>
          <a:lstStyle/>
          <a:p>
            <a:fld id="{35CDB38E-7BB7-498E-99E5-8000D290A95C}" type="slidenum">
              <a:rPr lang="en-GB" smtClean="0"/>
              <a:pPr/>
              <a:t>‹#›</a:t>
            </a:fld>
            <a:endParaRPr lang="en-GB" dirty="0"/>
          </a:p>
        </p:txBody>
      </p:sp>
      <p:sp>
        <p:nvSpPr>
          <p:cNvPr id="6" name="Picture Placeholder 6">
            <a:extLst>
              <a:ext uri="{FF2B5EF4-FFF2-40B4-BE49-F238E27FC236}">
                <a16:creationId xmlns:a16="http://schemas.microsoft.com/office/drawing/2014/main" id="{09DB4EF2-88F0-4C02-9C0F-6119551F20DB}"/>
              </a:ext>
            </a:extLst>
          </p:cNvPr>
          <p:cNvSpPr>
            <a:spLocks noGrp="1"/>
          </p:cNvSpPr>
          <p:nvPr>
            <p:ph type="pic" sz="quarter" idx="13"/>
          </p:nvPr>
        </p:nvSpPr>
        <p:spPr>
          <a:xfrm>
            <a:off x="914400" y="1600200"/>
            <a:ext cx="914400" cy="685800"/>
          </a:xfrm>
          <a:blipFill>
            <a:blip r:embed="rId2">
              <a:extLst>
                <a:ext uri="{96DAC541-7B7A-43D3-8B79-37D633B846F1}">
                  <asvg:svgBlip xmlns:asvg="http://schemas.microsoft.com/office/drawing/2016/SVG/main" r:embed="rId3"/>
                </a:ext>
              </a:extLst>
            </a:blip>
            <a:stretch>
              <a:fillRect/>
            </a:stretch>
          </a:blipFill>
        </p:spPr>
        <p:txBody>
          <a:bodyPr anchor="ctr"/>
          <a:lstStyle>
            <a:lvl1pPr algn="ctr">
              <a:defRPr/>
            </a:lvl1pPr>
          </a:lstStyle>
          <a:p>
            <a:endParaRPr lang="en-GB" dirty="0"/>
          </a:p>
        </p:txBody>
      </p:sp>
      <p:sp>
        <p:nvSpPr>
          <p:cNvPr id="7" name="Text Placeholder 7">
            <a:extLst>
              <a:ext uri="{FF2B5EF4-FFF2-40B4-BE49-F238E27FC236}">
                <a16:creationId xmlns:a16="http://schemas.microsoft.com/office/drawing/2014/main" id="{DD0C08D8-EB79-40BE-821D-BD0148A17868}"/>
              </a:ext>
            </a:extLst>
          </p:cNvPr>
          <p:cNvSpPr>
            <a:spLocks noGrp="1"/>
          </p:cNvSpPr>
          <p:nvPr>
            <p:ph type="body" sz="quarter" idx="16"/>
          </p:nvPr>
        </p:nvSpPr>
        <p:spPr>
          <a:xfrm>
            <a:off x="914402" y="2387930"/>
            <a:ext cx="2305132" cy="685800"/>
          </a:xfrm>
        </p:spPr>
        <p:txBody>
          <a:bodyPr/>
          <a:lstStyle>
            <a:lvl1pPr>
              <a:spcAft>
                <a:spcPts val="0"/>
              </a:spcAft>
              <a:defRPr b="1">
                <a:solidFill>
                  <a:schemeClr val="accent1"/>
                </a:solidFill>
              </a:defRPr>
            </a:lvl1pPr>
            <a:lvl2pPr marL="0" indent="0">
              <a:spcAft>
                <a:spcPts val="582"/>
              </a:spcAft>
              <a:buNone/>
              <a:defRPr>
                <a:solidFill>
                  <a:schemeClr val="accent1"/>
                </a:solidFill>
              </a:defRPr>
            </a:lvl2pPr>
          </a:lstStyle>
          <a:p>
            <a:pPr lvl="0"/>
            <a:r>
              <a:rPr lang="en-US" dirty="0"/>
              <a:t>Click to edit Master text styles</a:t>
            </a:r>
          </a:p>
          <a:p>
            <a:pPr lvl="1"/>
            <a:r>
              <a:rPr lang="en-US" dirty="0"/>
              <a:t>Second level</a:t>
            </a:r>
          </a:p>
        </p:txBody>
      </p:sp>
      <p:sp>
        <p:nvSpPr>
          <p:cNvPr id="8" name="Picture Placeholder 6">
            <a:extLst>
              <a:ext uri="{FF2B5EF4-FFF2-40B4-BE49-F238E27FC236}">
                <a16:creationId xmlns:a16="http://schemas.microsoft.com/office/drawing/2014/main" id="{DC69C3E3-7F6E-4EC7-8510-AABA4E3922A3}"/>
              </a:ext>
            </a:extLst>
          </p:cNvPr>
          <p:cNvSpPr>
            <a:spLocks noGrp="1"/>
          </p:cNvSpPr>
          <p:nvPr>
            <p:ph type="pic" sz="quarter" idx="17"/>
          </p:nvPr>
        </p:nvSpPr>
        <p:spPr>
          <a:xfrm>
            <a:off x="3572933" y="1600200"/>
            <a:ext cx="914400" cy="685800"/>
          </a:xfrm>
          <a:blipFill>
            <a:blip r:embed="rId2">
              <a:extLst>
                <a:ext uri="{96DAC541-7B7A-43D3-8B79-37D633B846F1}">
                  <asvg:svgBlip xmlns:asvg="http://schemas.microsoft.com/office/drawing/2016/SVG/main" r:embed="rId3"/>
                </a:ext>
              </a:extLst>
            </a:blip>
            <a:stretch>
              <a:fillRect/>
            </a:stretch>
          </a:blipFill>
        </p:spPr>
        <p:txBody>
          <a:bodyPr anchor="ctr"/>
          <a:lstStyle>
            <a:lvl1pPr algn="ctr">
              <a:defRPr/>
            </a:lvl1pPr>
          </a:lstStyle>
          <a:p>
            <a:endParaRPr lang="en-GB" dirty="0"/>
          </a:p>
        </p:txBody>
      </p:sp>
      <p:sp>
        <p:nvSpPr>
          <p:cNvPr id="9" name="Text Placeholder 7">
            <a:extLst>
              <a:ext uri="{FF2B5EF4-FFF2-40B4-BE49-F238E27FC236}">
                <a16:creationId xmlns:a16="http://schemas.microsoft.com/office/drawing/2014/main" id="{9E9CD265-39E2-4890-BBF3-AEB44A00563C}"/>
              </a:ext>
            </a:extLst>
          </p:cNvPr>
          <p:cNvSpPr>
            <a:spLocks noGrp="1"/>
          </p:cNvSpPr>
          <p:nvPr>
            <p:ph type="body" sz="quarter" idx="18"/>
          </p:nvPr>
        </p:nvSpPr>
        <p:spPr>
          <a:xfrm>
            <a:off x="3572936" y="2387930"/>
            <a:ext cx="2305132" cy="685800"/>
          </a:xfrm>
        </p:spPr>
        <p:txBody>
          <a:bodyPr/>
          <a:lstStyle>
            <a:lvl1pPr>
              <a:spcAft>
                <a:spcPts val="0"/>
              </a:spcAft>
              <a:defRPr b="1">
                <a:solidFill>
                  <a:schemeClr val="accent1"/>
                </a:solidFill>
              </a:defRPr>
            </a:lvl1pPr>
            <a:lvl2pPr marL="0" indent="0">
              <a:spcAft>
                <a:spcPts val="582"/>
              </a:spcAft>
              <a:buNone/>
              <a:defRPr>
                <a:solidFill>
                  <a:schemeClr val="accent1"/>
                </a:solidFill>
              </a:defRPr>
            </a:lvl2pPr>
          </a:lstStyle>
          <a:p>
            <a:pPr lvl="0"/>
            <a:r>
              <a:rPr lang="en-US" dirty="0"/>
              <a:t>Click to edit Master text styles</a:t>
            </a:r>
          </a:p>
          <a:p>
            <a:pPr lvl="1"/>
            <a:r>
              <a:rPr lang="en-US" dirty="0"/>
              <a:t>Second level</a:t>
            </a:r>
          </a:p>
        </p:txBody>
      </p:sp>
      <p:sp>
        <p:nvSpPr>
          <p:cNvPr id="10" name="Picture Placeholder 6">
            <a:extLst>
              <a:ext uri="{FF2B5EF4-FFF2-40B4-BE49-F238E27FC236}">
                <a16:creationId xmlns:a16="http://schemas.microsoft.com/office/drawing/2014/main" id="{243FA1D6-8818-4532-9145-03D2CB086DFA}"/>
              </a:ext>
            </a:extLst>
          </p:cNvPr>
          <p:cNvSpPr>
            <a:spLocks noGrp="1"/>
          </p:cNvSpPr>
          <p:nvPr>
            <p:ph type="pic" sz="quarter" idx="19"/>
          </p:nvPr>
        </p:nvSpPr>
        <p:spPr>
          <a:xfrm>
            <a:off x="6231467" y="1600200"/>
            <a:ext cx="914400" cy="685800"/>
          </a:xfrm>
          <a:blipFill>
            <a:blip r:embed="rId2">
              <a:extLst>
                <a:ext uri="{96DAC541-7B7A-43D3-8B79-37D633B846F1}">
                  <asvg:svgBlip xmlns:asvg="http://schemas.microsoft.com/office/drawing/2016/SVG/main" r:embed="rId3"/>
                </a:ext>
              </a:extLst>
            </a:blip>
            <a:stretch>
              <a:fillRect/>
            </a:stretch>
          </a:blipFill>
        </p:spPr>
        <p:txBody>
          <a:bodyPr anchor="ctr"/>
          <a:lstStyle>
            <a:lvl1pPr algn="ctr">
              <a:defRPr/>
            </a:lvl1pPr>
          </a:lstStyle>
          <a:p>
            <a:endParaRPr lang="en-GB" dirty="0"/>
          </a:p>
        </p:txBody>
      </p:sp>
      <p:sp>
        <p:nvSpPr>
          <p:cNvPr id="11" name="Text Placeholder 7">
            <a:extLst>
              <a:ext uri="{FF2B5EF4-FFF2-40B4-BE49-F238E27FC236}">
                <a16:creationId xmlns:a16="http://schemas.microsoft.com/office/drawing/2014/main" id="{1412CF9E-4F39-4535-A6E3-AB5493F13D05}"/>
              </a:ext>
            </a:extLst>
          </p:cNvPr>
          <p:cNvSpPr>
            <a:spLocks noGrp="1"/>
          </p:cNvSpPr>
          <p:nvPr>
            <p:ph type="body" sz="quarter" idx="20"/>
          </p:nvPr>
        </p:nvSpPr>
        <p:spPr>
          <a:xfrm>
            <a:off x="6231469" y="2387930"/>
            <a:ext cx="2305132" cy="685800"/>
          </a:xfrm>
        </p:spPr>
        <p:txBody>
          <a:bodyPr/>
          <a:lstStyle>
            <a:lvl1pPr>
              <a:spcAft>
                <a:spcPts val="0"/>
              </a:spcAft>
              <a:defRPr b="1">
                <a:solidFill>
                  <a:schemeClr val="accent1"/>
                </a:solidFill>
              </a:defRPr>
            </a:lvl1pPr>
            <a:lvl2pPr marL="0" indent="0">
              <a:spcAft>
                <a:spcPts val="582"/>
              </a:spcAft>
              <a:buNone/>
              <a:defRPr>
                <a:solidFill>
                  <a:schemeClr val="accent1"/>
                </a:solidFill>
              </a:defRPr>
            </a:lvl2pPr>
          </a:lstStyle>
          <a:p>
            <a:pPr lvl="0"/>
            <a:r>
              <a:rPr lang="en-US" dirty="0"/>
              <a:t>Click to edit Master text styles</a:t>
            </a:r>
          </a:p>
          <a:p>
            <a:pPr lvl="1"/>
            <a:r>
              <a:rPr lang="en-US" dirty="0"/>
              <a:t>Second level</a:t>
            </a:r>
          </a:p>
        </p:txBody>
      </p:sp>
      <p:sp>
        <p:nvSpPr>
          <p:cNvPr id="12" name="Picture Placeholder 6">
            <a:extLst>
              <a:ext uri="{FF2B5EF4-FFF2-40B4-BE49-F238E27FC236}">
                <a16:creationId xmlns:a16="http://schemas.microsoft.com/office/drawing/2014/main" id="{D6EFC94D-CC4A-452B-B9AA-DD3EB48B96D5}"/>
              </a:ext>
            </a:extLst>
          </p:cNvPr>
          <p:cNvSpPr>
            <a:spLocks noGrp="1"/>
          </p:cNvSpPr>
          <p:nvPr>
            <p:ph type="pic" sz="quarter" idx="21"/>
          </p:nvPr>
        </p:nvSpPr>
        <p:spPr>
          <a:xfrm>
            <a:off x="8890000" y="1600200"/>
            <a:ext cx="914400" cy="685800"/>
          </a:xfrm>
          <a:blipFill>
            <a:blip r:embed="rId2">
              <a:extLst>
                <a:ext uri="{96DAC541-7B7A-43D3-8B79-37D633B846F1}">
                  <asvg:svgBlip xmlns:asvg="http://schemas.microsoft.com/office/drawing/2016/SVG/main" r:embed="rId3"/>
                </a:ext>
              </a:extLst>
            </a:blip>
            <a:stretch>
              <a:fillRect/>
            </a:stretch>
          </a:blipFill>
        </p:spPr>
        <p:txBody>
          <a:bodyPr anchor="ctr"/>
          <a:lstStyle>
            <a:lvl1pPr algn="ctr">
              <a:defRPr/>
            </a:lvl1pPr>
          </a:lstStyle>
          <a:p>
            <a:endParaRPr lang="en-GB" dirty="0"/>
          </a:p>
        </p:txBody>
      </p:sp>
      <p:sp>
        <p:nvSpPr>
          <p:cNvPr id="13" name="Text Placeholder 7">
            <a:extLst>
              <a:ext uri="{FF2B5EF4-FFF2-40B4-BE49-F238E27FC236}">
                <a16:creationId xmlns:a16="http://schemas.microsoft.com/office/drawing/2014/main" id="{1A1285C7-187A-49C9-8BB4-3694F78CD168}"/>
              </a:ext>
            </a:extLst>
          </p:cNvPr>
          <p:cNvSpPr>
            <a:spLocks noGrp="1"/>
          </p:cNvSpPr>
          <p:nvPr>
            <p:ph type="body" sz="quarter" idx="22"/>
          </p:nvPr>
        </p:nvSpPr>
        <p:spPr>
          <a:xfrm>
            <a:off x="8890002" y="2387930"/>
            <a:ext cx="2305132" cy="685800"/>
          </a:xfrm>
        </p:spPr>
        <p:txBody>
          <a:bodyPr/>
          <a:lstStyle>
            <a:lvl1pPr>
              <a:spcAft>
                <a:spcPts val="0"/>
              </a:spcAft>
              <a:defRPr b="1">
                <a:solidFill>
                  <a:schemeClr val="accent1"/>
                </a:solidFill>
              </a:defRPr>
            </a:lvl1pPr>
            <a:lvl2pPr marL="0" indent="0">
              <a:spcAft>
                <a:spcPts val="582"/>
              </a:spcAft>
              <a:buNone/>
              <a:defRPr>
                <a:solidFill>
                  <a:schemeClr val="accent1"/>
                </a:solidFill>
              </a:defRPr>
            </a:lvl2pPr>
          </a:lstStyle>
          <a:p>
            <a:pPr lvl="0"/>
            <a:r>
              <a:rPr lang="en-US" dirty="0"/>
              <a:t>Click to edit Master text styles</a:t>
            </a:r>
          </a:p>
          <a:p>
            <a:pPr lvl="1"/>
            <a:r>
              <a:rPr lang="en-US" dirty="0"/>
              <a:t>Second level</a:t>
            </a:r>
          </a:p>
        </p:txBody>
      </p:sp>
      <p:sp>
        <p:nvSpPr>
          <p:cNvPr id="14" name="Picture Placeholder 6">
            <a:extLst>
              <a:ext uri="{FF2B5EF4-FFF2-40B4-BE49-F238E27FC236}">
                <a16:creationId xmlns:a16="http://schemas.microsoft.com/office/drawing/2014/main" id="{DA9C1941-C4F2-4578-85FE-D414290F7431}"/>
              </a:ext>
            </a:extLst>
          </p:cNvPr>
          <p:cNvSpPr>
            <a:spLocks noGrp="1"/>
          </p:cNvSpPr>
          <p:nvPr>
            <p:ph type="pic" sz="quarter" idx="23"/>
          </p:nvPr>
        </p:nvSpPr>
        <p:spPr>
          <a:xfrm>
            <a:off x="914400" y="3429000"/>
            <a:ext cx="914400" cy="685800"/>
          </a:xfrm>
          <a:blipFill>
            <a:blip r:embed="rId2">
              <a:extLst>
                <a:ext uri="{96DAC541-7B7A-43D3-8B79-37D633B846F1}">
                  <asvg:svgBlip xmlns:asvg="http://schemas.microsoft.com/office/drawing/2016/SVG/main" r:embed="rId3"/>
                </a:ext>
              </a:extLst>
            </a:blip>
            <a:stretch>
              <a:fillRect/>
            </a:stretch>
          </a:blipFill>
        </p:spPr>
        <p:txBody>
          <a:bodyPr anchor="ctr"/>
          <a:lstStyle>
            <a:lvl1pPr algn="ctr">
              <a:defRPr/>
            </a:lvl1pPr>
          </a:lstStyle>
          <a:p>
            <a:endParaRPr lang="en-GB" dirty="0"/>
          </a:p>
        </p:txBody>
      </p:sp>
      <p:sp>
        <p:nvSpPr>
          <p:cNvPr id="15" name="Text Placeholder 7">
            <a:extLst>
              <a:ext uri="{FF2B5EF4-FFF2-40B4-BE49-F238E27FC236}">
                <a16:creationId xmlns:a16="http://schemas.microsoft.com/office/drawing/2014/main" id="{FB7D8878-77DD-4772-9BAD-268F07F0617A}"/>
              </a:ext>
            </a:extLst>
          </p:cNvPr>
          <p:cNvSpPr>
            <a:spLocks noGrp="1"/>
          </p:cNvSpPr>
          <p:nvPr>
            <p:ph type="body" sz="quarter" idx="24"/>
          </p:nvPr>
        </p:nvSpPr>
        <p:spPr>
          <a:xfrm>
            <a:off x="914402" y="4216730"/>
            <a:ext cx="2305132" cy="685800"/>
          </a:xfrm>
        </p:spPr>
        <p:txBody>
          <a:bodyPr/>
          <a:lstStyle>
            <a:lvl1pPr>
              <a:spcAft>
                <a:spcPts val="0"/>
              </a:spcAft>
              <a:defRPr b="1">
                <a:solidFill>
                  <a:schemeClr val="accent1"/>
                </a:solidFill>
              </a:defRPr>
            </a:lvl1pPr>
            <a:lvl2pPr marL="0" indent="0">
              <a:spcAft>
                <a:spcPts val="582"/>
              </a:spcAft>
              <a:buNone/>
              <a:defRPr>
                <a:solidFill>
                  <a:schemeClr val="accent1"/>
                </a:solidFill>
              </a:defRPr>
            </a:lvl2pPr>
          </a:lstStyle>
          <a:p>
            <a:pPr lvl="0"/>
            <a:r>
              <a:rPr lang="en-US" dirty="0"/>
              <a:t>Click to edit Master text styles</a:t>
            </a:r>
          </a:p>
          <a:p>
            <a:pPr lvl="1"/>
            <a:r>
              <a:rPr lang="en-US" dirty="0"/>
              <a:t>Second level</a:t>
            </a:r>
          </a:p>
        </p:txBody>
      </p:sp>
      <p:sp>
        <p:nvSpPr>
          <p:cNvPr id="16" name="Picture Placeholder 6">
            <a:extLst>
              <a:ext uri="{FF2B5EF4-FFF2-40B4-BE49-F238E27FC236}">
                <a16:creationId xmlns:a16="http://schemas.microsoft.com/office/drawing/2014/main" id="{B22B27C5-7E54-45FE-A5CF-0C743B7C5441}"/>
              </a:ext>
            </a:extLst>
          </p:cNvPr>
          <p:cNvSpPr>
            <a:spLocks noGrp="1"/>
          </p:cNvSpPr>
          <p:nvPr>
            <p:ph type="pic" sz="quarter" idx="25"/>
          </p:nvPr>
        </p:nvSpPr>
        <p:spPr>
          <a:xfrm>
            <a:off x="3572933" y="3429000"/>
            <a:ext cx="914400" cy="685800"/>
          </a:xfrm>
          <a:blipFill>
            <a:blip r:embed="rId2">
              <a:extLst>
                <a:ext uri="{96DAC541-7B7A-43D3-8B79-37D633B846F1}">
                  <asvg:svgBlip xmlns:asvg="http://schemas.microsoft.com/office/drawing/2016/SVG/main" r:embed="rId3"/>
                </a:ext>
              </a:extLst>
            </a:blip>
            <a:stretch>
              <a:fillRect/>
            </a:stretch>
          </a:blipFill>
        </p:spPr>
        <p:txBody>
          <a:bodyPr anchor="ctr"/>
          <a:lstStyle>
            <a:lvl1pPr algn="ctr">
              <a:defRPr/>
            </a:lvl1pPr>
          </a:lstStyle>
          <a:p>
            <a:endParaRPr lang="en-GB" dirty="0"/>
          </a:p>
        </p:txBody>
      </p:sp>
      <p:sp>
        <p:nvSpPr>
          <p:cNvPr id="17" name="Text Placeholder 7">
            <a:extLst>
              <a:ext uri="{FF2B5EF4-FFF2-40B4-BE49-F238E27FC236}">
                <a16:creationId xmlns:a16="http://schemas.microsoft.com/office/drawing/2014/main" id="{0C4BAE75-8892-4AD7-B28B-4550781A64C5}"/>
              </a:ext>
            </a:extLst>
          </p:cNvPr>
          <p:cNvSpPr>
            <a:spLocks noGrp="1"/>
          </p:cNvSpPr>
          <p:nvPr>
            <p:ph type="body" sz="quarter" idx="26"/>
          </p:nvPr>
        </p:nvSpPr>
        <p:spPr>
          <a:xfrm>
            <a:off x="3572936" y="4216730"/>
            <a:ext cx="2305132" cy="685800"/>
          </a:xfrm>
        </p:spPr>
        <p:txBody>
          <a:bodyPr/>
          <a:lstStyle>
            <a:lvl1pPr>
              <a:spcAft>
                <a:spcPts val="0"/>
              </a:spcAft>
              <a:defRPr b="1">
                <a:solidFill>
                  <a:schemeClr val="accent1"/>
                </a:solidFill>
              </a:defRPr>
            </a:lvl1pPr>
            <a:lvl2pPr marL="0" indent="0">
              <a:spcAft>
                <a:spcPts val="582"/>
              </a:spcAft>
              <a:buNone/>
              <a:defRPr>
                <a:solidFill>
                  <a:schemeClr val="accent1"/>
                </a:solidFill>
              </a:defRPr>
            </a:lvl2pPr>
          </a:lstStyle>
          <a:p>
            <a:pPr lvl="0"/>
            <a:r>
              <a:rPr lang="en-US" dirty="0"/>
              <a:t>Click to edit Master text styles</a:t>
            </a:r>
          </a:p>
          <a:p>
            <a:pPr lvl="1"/>
            <a:r>
              <a:rPr lang="en-US" dirty="0"/>
              <a:t>Second level</a:t>
            </a:r>
          </a:p>
        </p:txBody>
      </p:sp>
      <p:sp>
        <p:nvSpPr>
          <p:cNvPr id="18" name="Picture Placeholder 6">
            <a:extLst>
              <a:ext uri="{FF2B5EF4-FFF2-40B4-BE49-F238E27FC236}">
                <a16:creationId xmlns:a16="http://schemas.microsoft.com/office/drawing/2014/main" id="{E957C279-CD57-464B-B0FA-C23A869D1D60}"/>
              </a:ext>
            </a:extLst>
          </p:cNvPr>
          <p:cNvSpPr>
            <a:spLocks noGrp="1"/>
          </p:cNvSpPr>
          <p:nvPr>
            <p:ph type="pic" sz="quarter" idx="27"/>
          </p:nvPr>
        </p:nvSpPr>
        <p:spPr>
          <a:xfrm>
            <a:off x="6231467" y="3429000"/>
            <a:ext cx="914400" cy="685800"/>
          </a:xfrm>
          <a:blipFill>
            <a:blip r:embed="rId2">
              <a:extLst>
                <a:ext uri="{96DAC541-7B7A-43D3-8B79-37D633B846F1}">
                  <asvg:svgBlip xmlns:asvg="http://schemas.microsoft.com/office/drawing/2016/SVG/main" r:embed="rId3"/>
                </a:ext>
              </a:extLst>
            </a:blip>
            <a:stretch>
              <a:fillRect/>
            </a:stretch>
          </a:blipFill>
        </p:spPr>
        <p:txBody>
          <a:bodyPr anchor="ctr"/>
          <a:lstStyle>
            <a:lvl1pPr algn="ctr">
              <a:defRPr/>
            </a:lvl1pPr>
          </a:lstStyle>
          <a:p>
            <a:endParaRPr lang="en-GB" dirty="0"/>
          </a:p>
        </p:txBody>
      </p:sp>
      <p:sp>
        <p:nvSpPr>
          <p:cNvPr id="19" name="Text Placeholder 7">
            <a:extLst>
              <a:ext uri="{FF2B5EF4-FFF2-40B4-BE49-F238E27FC236}">
                <a16:creationId xmlns:a16="http://schemas.microsoft.com/office/drawing/2014/main" id="{9A078A79-4D7F-45F3-B7C5-87D19BD6EF50}"/>
              </a:ext>
            </a:extLst>
          </p:cNvPr>
          <p:cNvSpPr>
            <a:spLocks noGrp="1"/>
          </p:cNvSpPr>
          <p:nvPr>
            <p:ph type="body" sz="quarter" idx="28"/>
          </p:nvPr>
        </p:nvSpPr>
        <p:spPr>
          <a:xfrm>
            <a:off x="6231469" y="4216730"/>
            <a:ext cx="2305132" cy="685800"/>
          </a:xfrm>
        </p:spPr>
        <p:txBody>
          <a:bodyPr/>
          <a:lstStyle>
            <a:lvl1pPr>
              <a:spcAft>
                <a:spcPts val="0"/>
              </a:spcAft>
              <a:defRPr b="1">
                <a:solidFill>
                  <a:schemeClr val="accent1"/>
                </a:solidFill>
              </a:defRPr>
            </a:lvl1pPr>
            <a:lvl2pPr marL="0" indent="0">
              <a:spcAft>
                <a:spcPts val="582"/>
              </a:spcAft>
              <a:buNone/>
              <a:defRPr>
                <a:solidFill>
                  <a:schemeClr val="accent1"/>
                </a:solidFill>
              </a:defRPr>
            </a:lvl2pPr>
          </a:lstStyle>
          <a:p>
            <a:pPr lvl="0"/>
            <a:r>
              <a:rPr lang="en-US" dirty="0"/>
              <a:t>Click to edit Master text styles</a:t>
            </a:r>
          </a:p>
          <a:p>
            <a:pPr lvl="1"/>
            <a:r>
              <a:rPr lang="en-US" dirty="0"/>
              <a:t>Second level</a:t>
            </a:r>
          </a:p>
        </p:txBody>
      </p:sp>
      <p:sp>
        <p:nvSpPr>
          <p:cNvPr id="20" name="Picture Placeholder 6">
            <a:extLst>
              <a:ext uri="{FF2B5EF4-FFF2-40B4-BE49-F238E27FC236}">
                <a16:creationId xmlns:a16="http://schemas.microsoft.com/office/drawing/2014/main" id="{D09E2D3D-A25D-4E31-9637-27CF825B3CFE}"/>
              </a:ext>
            </a:extLst>
          </p:cNvPr>
          <p:cNvSpPr>
            <a:spLocks noGrp="1"/>
          </p:cNvSpPr>
          <p:nvPr>
            <p:ph type="pic" sz="quarter" idx="29"/>
          </p:nvPr>
        </p:nvSpPr>
        <p:spPr>
          <a:xfrm>
            <a:off x="8890000" y="3429000"/>
            <a:ext cx="914400" cy="685800"/>
          </a:xfrm>
          <a:blipFill>
            <a:blip r:embed="rId2">
              <a:extLst>
                <a:ext uri="{96DAC541-7B7A-43D3-8B79-37D633B846F1}">
                  <asvg:svgBlip xmlns:asvg="http://schemas.microsoft.com/office/drawing/2016/SVG/main" r:embed="rId3"/>
                </a:ext>
              </a:extLst>
            </a:blip>
            <a:stretch>
              <a:fillRect/>
            </a:stretch>
          </a:blipFill>
        </p:spPr>
        <p:txBody>
          <a:bodyPr anchor="ctr"/>
          <a:lstStyle>
            <a:lvl1pPr algn="ctr">
              <a:defRPr/>
            </a:lvl1pPr>
          </a:lstStyle>
          <a:p>
            <a:endParaRPr lang="en-GB" dirty="0"/>
          </a:p>
        </p:txBody>
      </p:sp>
      <p:sp>
        <p:nvSpPr>
          <p:cNvPr id="21" name="Text Placeholder 7">
            <a:extLst>
              <a:ext uri="{FF2B5EF4-FFF2-40B4-BE49-F238E27FC236}">
                <a16:creationId xmlns:a16="http://schemas.microsoft.com/office/drawing/2014/main" id="{FB9B212B-99F0-4539-98AB-4AA9A5D3BC26}"/>
              </a:ext>
            </a:extLst>
          </p:cNvPr>
          <p:cNvSpPr>
            <a:spLocks noGrp="1"/>
          </p:cNvSpPr>
          <p:nvPr>
            <p:ph type="body" sz="quarter" idx="30"/>
          </p:nvPr>
        </p:nvSpPr>
        <p:spPr>
          <a:xfrm>
            <a:off x="8890002" y="4216730"/>
            <a:ext cx="2305132" cy="685800"/>
          </a:xfrm>
        </p:spPr>
        <p:txBody>
          <a:bodyPr/>
          <a:lstStyle>
            <a:lvl1pPr>
              <a:spcAft>
                <a:spcPts val="0"/>
              </a:spcAft>
              <a:defRPr b="1">
                <a:solidFill>
                  <a:schemeClr val="accent1"/>
                </a:solidFill>
              </a:defRPr>
            </a:lvl1pPr>
            <a:lvl2pPr marL="0" indent="0">
              <a:spcAft>
                <a:spcPts val="582"/>
              </a:spcAft>
              <a:buNone/>
              <a:defRPr>
                <a:solidFill>
                  <a:schemeClr val="accent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484709024"/>
      </p:ext>
    </p:extLst>
  </p:cSld>
  <p:clrMapOvr>
    <a:masterClrMapping/>
  </p:clrMapOvr>
  <p:extLst>
    <p:ext uri="{DCECCB84-F9BA-43D5-87BE-67443E8EF086}">
      <p15:sldGuideLst xmlns:p15="http://schemas.microsoft.com/office/powerpoint/2012/main">
        <p15:guide id="1" orient="horz" pos="2448">
          <p15:clr>
            <a:srgbClr val="FBAE40"/>
          </p15:clr>
        </p15:guide>
        <p15:guide id="2" orient="horz" pos="2196">
          <p15:clr>
            <a:srgbClr val="FBAE40"/>
          </p15:clr>
        </p15:guide>
        <p15:guide id="3" orient="horz" pos="1705">
          <p15:clr>
            <a:srgbClr val="FBAE40"/>
          </p15:clr>
        </p15:guide>
        <p15:guide id="4" orient="horz" pos="1632">
          <p15:clr>
            <a:srgbClr val="FBAE40"/>
          </p15:clr>
        </p15:guide>
        <p15:guide id="5" orient="horz" pos="1137">
          <p15:clr>
            <a:srgbClr val="FBAE40"/>
          </p15:clr>
        </p15:guide>
        <p15:guide id="6" orient="horz" pos="916">
          <p15:clr>
            <a:srgbClr val="FBAE40"/>
          </p15:clr>
        </p15:guide>
        <p15:guide id="7" orient="horz" pos="256">
          <p15:clr>
            <a:srgbClr val="FBAE40"/>
          </p15:clr>
        </p15:guide>
        <p15:guide id="9" orient="horz" pos="3504">
          <p15:clr>
            <a:srgbClr val="FBAE40"/>
          </p15:clr>
        </p15:guide>
        <p15:guide id="10" orient="horz" pos="3008">
          <p15:clr>
            <a:srgbClr val="FBAE40"/>
          </p15:clr>
        </p15:guide>
        <p15:guide id="12" orient="horz" pos="2941">
          <p15:clr>
            <a:srgbClr val="FBAE40"/>
          </p15:clr>
        </p15:guide>
        <p15:guide id="14" pos="474">
          <p15:clr>
            <a:srgbClr val="FBAE40"/>
          </p15:clr>
        </p15:guide>
        <p15:guide id="15" pos="954">
          <p15:clr>
            <a:srgbClr val="FBAE40"/>
          </p15:clr>
        </p15:guide>
        <p15:guide id="16" pos="1679">
          <p15:clr>
            <a:srgbClr val="FBAE40"/>
          </p15:clr>
        </p15:guide>
        <p15:guide id="17" pos="1856">
          <p15:clr>
            <a:srgbClr val="FBAE40"/>
          </p15:clr>
        </p15:guide>
        <p15:guide id="18" pos="2333">
          <p15:clr>
            <a:srgbClr val="FBAE40"/>
          </p15:clr>
        </p15:guide>
        <p15:guide id="19" pos="3057">
          <p15:clr>
            <a:srgbClr val="FBAE40"/>
          </p15:clr>
        </p15:guide>
        <p15:guide id="20" pos="3235">
          <p15:clr>
            <a:srgbClr val="FBAE40"/>
          </p15:clr>
        </p15:guide>
        <p15:guide id="21" pos="3712">
          <p15:clr>
            <a:srgbClr val="FBAE40"/>
          </p15:clr>
        </p15:guide>
        <p15:guide id="22" pos="4436">
          <p15:clr>
            <a:srgbClr val="FBAE40"/>
          </p15:clr>
        </p15:guide>
        <p15:guide id="23" pos="4620">
          <p15:clr>
            <a:srgbClr val="FBAE40"/>
          </p15:clr>
        </p15:guide>
        <p15:guide id="24" pos="5097">
          <p15:clr>
            <a:srgbClr val="FBAE40"/>
          </p15:clr>
        </p15:guide>
        <p15:guide id="25" pos="5821">
          <p15:clr>
            <a:srgbClr val="FBAE40"/>
          </p15:clr>
        </p15:guide>
        <p15:guide id="26" pos="480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war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1507C-A7B6-4E43-B9FF-8C2932A6610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7ED4131-BC2E-4E1F-ACB4-148E47C3017E}"/>
              </a:ext>
            </a:extLst>
          </p:cNvPr>
          <p:cNvSpPr>
            <a:spLocks noGrp="1"/>
          </p:cNvSpPr>
          <p:nvPr>
            <p:ph type="dt" sz="half" idx="10"/>
          </p:nvPr>
        </p:nvSpPr>
        <p:spPr/>
        <p:txBody>
          <a:bodyPr/>
          <a:lstStyle/>
          <a:p>
            <a:fld id="{CF9B79C1-5B11-4953-8061-06A80257A259}" type="datetime4">
              <a:rPr lang="en-US" smtClean="0"/>
              <a:pPr/>
              <a:t>March 14, 2024</a:t>
            </a:fld>
            <a:endParaRPr lang="en-GB" dirty="0"/>
          </a:p>
        </p:txBody>
      </p:sp>
      <p:sp>
        <p:nvSpPr>
          <p:cNvPr id="4" name="Footer Placeholder 3">
            <a:extLst>
              <a:ext uri="{FF2B5EF4-FFF2-40B4-BE49-F238E27FC236}">
                <a16:creationId xmlns:a16="http://schemas.microsoft.com/office/drawing/2014/main" id="{EE86A4AA-C984-423A-846F-096F61777DF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25FB32A-832B-47B8-AB96-72DEAAFC0EC1}"/>
              </a:ext>
            </a:extLst>
          </p:cNvPr>
          <p:cNvSpPr>
            <a:spLocks noGrp="1"/>
          </p:cNvSpPr>
          <p:nvPr>
            <p:ph type="sldNum" sz="quarter" idx="12"/>
          </p:nvPr>
        </p:nvSpPr>
        <p:spPr/>
        <p:txBody>
          <a:bodyPr/>
          <a:lstStyle/>
          <a:p>
            <a:fld id="{35CDB38E-7BB7-498E-99E5-8000D290A95C}" type="slidenum">
              <a:rPr lang="en-GB" smtClean="0"/>
              <a:pPr/>
              <a:t>‹#›</a:t>
            </a:fld>
            <a:endParaRPr lang="en-GB" dirty="0"/>
          </a:p>
        </p:txBody>
      </p:sp>
      <p:sp>
        <p:nvSpPr>
          <p:cNvPr id="7" name="Content Placeholder 6">
            <a:extLst>
              <a:ext uri="{FF2B5EF4-FFF2-40B4-BE49-F238E27FC236}">
                <a16:creationId xmlns:a16="http://schemas.microsoft.com/office/drawing/2014/main" id="{086BE750-F871-45D5-AEB0-8D78C64B7767}"/>
              </a:ext>
            </a:extLst>
          </p:cNvPr>
          <p:cNvSpPr>
            <a:spLocks noGrp="1"/>
          </p:cNvSpPr>
          <p:nvPr>
            <p:ph sz="quarter" idx="13"/>
          </p:nvPr>
        </p:nvSpPr>
        <p:spPr>
          <a:xfrm>
            <a:off x="914400" y="1600200"/>
            <a:ext cx="10138834" cy="552450"/>
          </a:xfrm>
        </p:spPr>
        <p:txBody>
          <a:bodyPr/>
          <a:lstStyle>
            <a:lvl1pPr>
              <a:defRPr sz="882"/>
            </a:lvl1pPr>
            <a:lvl2pPr>
              <a:defRPr sz="882"/>
            </a:lvl2pPr>
            <a:lvl3pPr>
              <a:defRPr sz="882"/>
            </a:lvl3pPr>
            <a:lvl4pPr>
              <a:defRPr sz="882"/>
            </a:lvl4pPr>
            <a:lvl5pPr>
              <a:defRPr sz="882"/>
            </a:lvl5pPr>
          </a:lstStyle>
          <a:p>
            <a:pPr lvl="0"/>
            <a:r>
              <a:rPr lang="en-US" dirty="0"/>
              <a:t>Click to edit Master text styles</a:t>
            </a:r>
          </a:p>
          <a:p>
            <a:pPr lvl="1"/>
            <a:r>
              <a:rPr lang="en-US" dirty="0"/>
              <a:t>Second level</a:t>
            </a:r>
          </a:p>
        </p:txBody>
      </p:sp>
      <p:sp>
        <p:nvSpPr>
          <p:cNvPr id="14" name="Content Placeholder 6">
            <a:extLst>
              <a:ext uri="{FF2B5EF4-FFF2-40B4-BE49-F238E27FC236}">
                <a16:creationId xmlns:a16="http://schemas.microsoft.com/office/drawing/2014/main" id="{1C3E10BB-3FDD-4148-8874-6A4448E4036D}"/>
              </a:ext>
            </a:extLst>
          </p:cNvPr>
          <p:cNvSpPr>
            <a:spLocks noGrp="1"/>
          </p:cNvSpPr>
          <p:nvPr>
            <p:ph sz="quarter" idx="18"/>
          </p:nvPr>
        </p:nvSpPr>
        <p:spPr>
          <a:xfrm>
            <a:off x="914402" y="2941531"/>
            <a:ext cx="2231135" cy="914400"/>
          </a:xfrm>
        </p:spPr>
        <p:txBody>
          <a:bodyPr/>
          <a:lstStyle>
            <a:lvl1pPr>
              <a:defRPr sz="882"/>
            </a:lvl1pPr>
            <a:lvl2pPr>
              <a:defRPr sz="882"/>
            </a:lvl2pPr>
            <a:lvl3pPr>
              <a:defRPr sz="882"/>
            </a:lvl3pPr>
            <a:lvl4pPr>
              <a:defRPr sz="882"/>
            </a:lvl4pPr>
            <a:lvl5pPr>
              <a:defRPr sz="88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Content Placeholder 6">
            <a:extLst>
              <a:ext uri="{FF2B5EF4-FFF2-40B4-BE49-F238E27FC236}">
                <a16:creationId xmlns:a16="http://schemas.microsoft.com/office/drawing/2014/main" id="{457C2AEE-D3FC-4094-B3E4-E1F5F0BBAA56}"/>
              </a:ext>
            </a:extLst>
          </p:cNvPr>
          <p:cNvSpPr>
            <a:spLocks noGrp="1"/>
          </p:cNvSpPr>
          <p:nvPr>
            <p:ph sz="quarter" idx="19"/>
          </p:nvPr>
        </p:nvSpPr>
        <p:spPr>
          <a:xfrm>
            <a:off x="3550300" y="2941531"/>
            <a:ext cx="2231135" cy="914400"/>
          </a:xfrm>
        </p:spPr>
        <p:txBody>
          <a:bodyPr/>
          <a:lstStyle>
            <a:lvl1pPr>
              <a:defRPr sz="882"/>
            </a:lvl1pPr>
            <a:lvl2pPr>
              <a:defRPr sz="882"/>
            </a:lvl2pPr>
            <a:lvl3pPr>
              <a:defRPr sz="882"/>
            </a:lvl3pPr>
            <a:lvl4pPr>
              <a:defRPr sz="882"/>
            </a:lvl4pPr>
            <a:lvl5pPr>
              <a:defRPr sz="882"/>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6">
            <a:extLst>
              <a:ext uri="{FF2B5EF4-FFF2-40B4-BE49-F238E27FC236}">
                <a16:creationId xmlns:a16="http://schemas.microsoft.com/office/drawing/2014/main" id="{FF672583-7A23-4D01-B6AE-0F4606026FDF}"/>
              </a:ext>
            </a:extLst>
          </p:cNvPr>
          <p:cNvSpPr>
            <a:spLocks noGrp="1"/>
          </p:cNvSpPr>
          <p:nvPr>
            <p:ph sz="quarter" idx="20"/>
          </p:nvPr>
        </p:nvSpPr>
        <p:spPr>
          <a:xfrm>
            <a:off x="6186202" y="2941531"/>
            <a:ext cx="2231135" cy="914400"/>
          </a:xfrm>
        </p:spPr>
        <p:txBody>
          <a:bodyPr/>
          <a:lstStyle>
            <a:lvl1pPr>
              <a:defRPr sz="882"/>
            </a:lvl1pPr>
            <a:lvl2pPr>
              <a:defRPr sz="882"/>
            </a:lvl2pPr>
            <a:lvl3pPr>
              <a:defRPr sz="882"/>
            </a:lvl3pPr>
            <a:lvl4pPr>
              <a:defRPr sz="882"/>
            </a:lvl4pPr>
            <a:lvl5pPr>
              <a:defRPr sz="882"/>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6">
            <a:extLst>
              <a:ext uri="{FF2B5EF4-FFF2-40B4-BE49-F238E27FC236}">
                <a16:creationId xmlns:a16="http://schemas.microsoft.com/office/drawing/2014/main" id="{D978492D-5EFC-47EF-882E-9350080DEEB5}"/>
              </a:ext>
            </a:extLst>
          </p:cNvPr>
          <p:cNvSpPr>
            <a:spLocks noGrp="1"/>
          </p:cNvSpPr>
          <p:nvPr>
            <p:ph sz="quarter" idx="21"/>
          </p:nvPr>
        </p:nvSpPr>
        <p:spPr>
          <a:xfrm>
            <a:off x="8822100" y="2941531"/>
            <a:ext cx="2231135" cy="914400"/>
          </a:xfrm>
        </p:spPr>
        <p:txBody>
          <a:bodyPr/>
          <a:lstStyle>
            <a:lvl1pPr>
              <a:defRPr sz="882"/>
            </a:lvl1pPr>
            <a:lvl2pPr>
              <a:defRPr sz="882"/>
            </a:lvl2pPr>
            <a:lvl3pPr>
              <a:defRPr sz="882"/>
            </a:lvl3pPr>
            <a:lvl4pPr>
              <a:defRPr sz="882"/>
            </a:lvl4pPr>
            <a:lvl5pPr>
              <a:defRPr sz="88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6">
            <a:extLst>
              <a:ext uri="{FF2B5EF4-FFF2-40B4-BE49-F238E27FC236}">
                <a16:creationId xmlns:a16="http://schemas.microsoft.com/office/drawing/2014/main" id="{008A42D0-3760-4EB7-B2A8-1409FE3EA791}"/>
              </a:ext>
            </a:extLst>
          </p:cNvPr>
          <p:cNvSpPr>
            <a:spLocks noGrp="1"/>
          </p:cNvSpPr>
          <p:nvPr>
            <p:ph sz="quarter" idx="26"/>
          </p:nvPr>
        </p:nvSpPr>
        <p:spPr>
          <a:xfrm>
            <a:off x="914402" y="4635744"/>
            <a:ext cx="2231135" cy="914400"/>
          </a:xfrm>
        </p:spPr>
        <p:txBody>
          <a:bodyPr/>
          <a:lstStyle>
            <a:lvl1pPr>
              <a:defRPr sz="882"/>
            </a:lvl1pPr>
            <a:lvl2pPr>
              <a:defRPr sz="882"/>
            </a:lvl2pPr>
            <a:lvl3pPr>
              <a:defRPr sz="882"/>
            </a:lvl3pPr>
            <a:lvl4pPr>
              <a:defRPr sz="882"/>
            </a:lvl4pPr>
            <a:lvl5pPr>
              <a:defRPr sz="88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Content Placeholder 6">
            <a:extLst>
              <a:ext uri="{FF2B5EF4-FFF2-40B4-BE49-F238E27FC236}">
                <a16:creationId xmlns:a16="http://schemas.microsoft.com/office/drawing/2014/main" id="{9A17752E-BDF2-4E4D-B629-E613AAB77F7A}"/>
              </a:ext>
            </a:extLst>
          </p:cNvPr>
          <p:cNvSpPr>
            <a:spLocks noGrp="1"/>
          </p:cNvSpPr>
          <p:nvPr>
            <p:ph sz="quarter" idx="27"/>
          </p:nvPr>
        </p:nvSpPr>
        <p:spPr>
          <a:xfrm>
            <a:off x="3550300" y="4635744"/>
            <a:ext cx="2231135" cy="914400"/>
          </a:xfrm>
        </p:spPr>
        <p:txBody>
          <a:bodyPr/>
          <a:lstStyle>
            <a:lvl1pPr>
              <a:defRPr sz="882"/>
            </a:lvl1pPr>
            <a:lvl2pPr>
              <a:defRPr sz="882"/>
            </a:lvl2pPr>
            <a:lvl3pPr>
              <a:defRPr sz="882"/>
            </a:lvl3pPr>
            <a:lvl4pPr>
              <a:defRPr sz="882"/>
            </a:lvl4pPr>
            <a:lvl5pPr>
              <a:defRPr sz="882"/>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6">
            <a:extLst>
              <a:ext uri="{FF2B5EF4-FFF2-40B4-BE49-F238E27FC236}">
                <a16:creationId xmlns:a16="http://schemas.microsoft.com/office/drawing/2014/main" id="{7BDCC6C0-4A4C-4F18-AA64-37222A346F9D}"/>
              </a:ext>
            </a:extLst>
          </p:cNvPr>
          <p:cNvSpPr>
            <a:spLocks noGrp="1"/>
          </p:cNvSpPr>
          <p:nvPr>
            <p:ph sz="quarter" idx="28"/>
          </p:nvPr>
        </p:nvSpPr>
        <p:spPr>
          <a:xfrm>
            <a:off x="6186202" y="4635744"/>
            <a:ext cx="2231135" cy="914400"/>
          </a:xfrm>
        </p:spPr>
        <p:txBody>
          <a:bodyPr/>
          <a:lstStyle>
            <a:lvl1pPr>
              <a:defRPr sz="882"/>
            </a:lvl1pPr>
            <a:lvl2pPr>
              <a:defRPr sz="882"/>
            </a:lvl2pPr>
            <a:lvl3pPr>
              <a:defRPr sz="882"/>
            </a:lvl3pPr>
            <a:lvl4pPr>
              <a:defRPr sz="882"/>
            </a:lvl4pPr>
            <a:lvl5pPr>
              <a:defRPr sz="882"/>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6">
            <a:extLst>
              <a:ext uri="{FF2B5EF4-FFF2-40B4-BE49-F238E27FC236}">
                <a16:creationId xmlns:a16="http://schemas.microsoft.com/office/drawing/2014/main" id="{0B2CC3C4-6C25-4552-AC33-82E70BEE53E0}"/>
              </a:ext>
            </a:extLst>
          </p:cNvPr>
          <p:cNvSpPr>
            <a:spLocks noGrp="1"/>
          </p:cNvSpPr>
          <p:nvPr>
            <p:ph sz="quarter" idx="29"/>
          </p:nvPr>
        </p:nvSpPr>
        <p:spPr>
          <a:xfrm>
            <a:off x="8822100" y="4635744"/>
            <a:ext cx="2231135" cy="914400"/>
          </a:xfrm>
        </p:spPr>
        <p:txBody>
          <a:bodyPr/>
          <a:lstStyle>
            <a:lvl1pPr>
              <a:defRPr sz="882"/>
            </a:lvl1pPr>
            <a:lvl2pPr>
              <a:defRPr sz="882"/>
            </a:lvl2pPr>
            <a:lvl3pPr>
              <a:defRPr sz="882"/>
            </a:lvl3pPr>
            <a:lvl4pPr>
              <a:defRPr sz="882"/>
            </a:lvl4pPr>
            <a:lvl5pPr>
              <a:defRPr sz="88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a:extLst>
              <a:ext uri="{FF2B5EF4-FFF2-40B4-BE49-F238E27FC236}">
                <a16:creationId xmlns:a16="http://schemas.microsoft.com/office/drawing/2014/main" id="{D47C9FEE-6ACD-43C8-8194-716AB5DE6E76}"/>
              </a:ext>
            </a:extLst>
          </p:cNvPr>
          <p:cNvSpPr>
            <a:spLocks noGrp="1"/>
          </p:cNvSpPr>
          <p:nvPr>
            <p:ph sz="quarter" idx="30"/>
          </p:nvPr>
        </p:nvSpPr>
        <p:spPr>
          <a:xfrm>
            <a:off x="914016" y="2309813"/>
            <a:ext cx="2231135" cy="552450"/>
          </a:xfrm>
        </p:spPr>
        <p:txBody>
          <a:bodyPr tIns="0" bIns="0"/>
          <a:lstStyle/>
          <a:p>
            <a:pPr lvl="0"/>
            <a:endParaRPr lang="en-GB" dirty="0"/>
          </a:p>
        </p:txBody>
      </p:sp>
      <p:sp>
        <p:nvSpPr>
          <p:cNvPr id="29" name="Content Placeholder 8">
            <a:extLst>
              <a:ext uri="{FF2B5EF4-FFF2-40B4-BE49-F238E27FC236}">
                <a16:creationId xmlns:a16="http://schemas.microsoft.com/office/drawing/2014/main" id="{31100C9A-B0C4-49EA-B6CE-1BA7DB6FBFC6}"/>
              </a:ext>
            </a:extLst>
          </p:cNvPr>
          <p:cNvSpPr>
            <a:spLocks noGrp="1"/>
          </p:cNvSpPr>
          <p:nvPr>
            <p:ph sz="quarter" idx="31"/>
          </p:nvPr>
        </p:nvSpPr>
        <p:spPr>
          <a:xfrm>
            <a:off x="3549915" y="2309813"/>
            <a:ext cx="2231135" cy="552450"/>
          </a:xfrm>
        </p:spPr>
        <p:txBody>
          <a:bodyPr tIns="0" bIns="0"/>
          <a:lstStyle/>
          <a:p>
            <a:pPr lvl="0"/>
            <a:endParaRPr lang="en-GB" dirty="0"/>
          </a:p>
        </p:txBody>
      </p:sp>
      <p:sp>
        <p:nvSpPr>
          <p:cNvPr id="30" name="Content Placeholder 8">
            <a:extLst>
              <a:ext uri="{FF2B5EF4-FFF2-40B4-BE49-F238E27FC236}">
                <a16:creationId xmlns:a16="http://schemas.microsoft.com/office/drawing/2014/main" id="{17DEADC3-BBF0-4C40-9523-E02014BDF55D}"/>
              </a:ext>
            </a:extLst>
          </p:cNvPr>
          <p:cNvSpPr>
            <a:spLocks noGrp="1"/>
          </p:cNvSpPr>
          <p:nvPr>
            <p:ph sz="quarter" idx="32"/>
          </p:nvPr>
        </p:nvSpPr>
        <p:spPr>
          <a:xfrm>
            <a:off x="6185814" y="2309813"/>
            <a:ext cx="2231135" cy="552450"/>
          </a:xfrm>
        </p:spPr>
        <p:txBody>
          <a:bodyPr tIns="0" bIns="0"/>
          <a:lstStyle/>
          <a:p>
            <a:pPr lvl="0"/>
            <a:endParaRPr lang="en-GB" dirty="0"/>
          </a:p>
        </p:txBody>
      </p:sp>
      <p:sp>
        <p:nvSpPr>
          <p:cNvPr id="31" name="Content Placeholder 8">
            <a:extLst>
              <a:ext uri="{FF2B5EF4-FFF2-40B4-BE49-F238E27FC236}">
                <a16:creationId xmlns:a16="http://schemas.microsoft.com/office/drawing/2014/main" id="{5F2B6C7D-6952-4BD8-85DE-2362CE2FA5D0}"/>
              </a:ext>
            </a:extLst>
          </p:cNvPr>
          <p:cNvSpPr>
            <a:spLocks noGrp="1"/>
          </p:cNvSpPr>
          <p:nvPr>
            <p:ph sz="quarter" idx="33"/>
          </p:nvPr>
        </p:nvSpPr>
        <p:spPr>
          <a:xfrm>
            <a:off x="8821714" y="2309813"/>
            <a:ext cx="2231135" cy="552450"/>
          </a:xfrm>
        </p:spPr>
        <p:txBody>
          <a:bodyPr tIns="0" bIns="0"/>
          <a:lstStyle/>
          <a:p>
            <a:pPr lvl="0"/>
            <a:endParaRPr lang="en-GB" dirty="0"/>
          </a:p>
        </p:txBody>
      </p:sp>
      <p:sp>
        <p:nvSpPr>
          <p:cNvPr id="39" name="Content Placeholder 8">
            <a:extLst>
              <a:ext uri="{FF2B5EF4-FFF2-40B4-BE49-F238E27FC236}">
                <a16:creationId xmlns:a16="http://schemas.microsoft.com/office/drawing/2014/main" id="{61031009-B394-4C68-B973-C9D38E60F0DB}"/>
              </a:ext>
            </a:extLst>
          </p:cNvPr>
          <p:cNvSpPr>
            <a:spLocks noGrp="1"/>
          </p:cNvSpPr>
          <p:nvPr>
            <p:ph sz="quarter" idx="34"/>
          </p:nvPr>
        </p:nvSpPr>
        <p:spPr>
          <a:xfrm>
            <a:off x="914016" y="4006850"/>
            <a:ext cx="2231135" cy="552450"/>
          </a:xfrm>
        </p:spPr>
        <p:txBody>
          <a:bodyPr tIns="0" bIns="0"/>
          <a:lstStyle/>
          <a:p>
            <a:pPr lvl="0"/>
            <a:endParaRPr lang="en-GB" dirty="0"/>
          </a:p>
        </p:txBody>
      </p:sp>
      <p:sp>
        <p:nvSpPr>
          <p:cNvPr id="40" name="Content Placeholder 8">
            <a:extLst>
              <a:ext uri="{FF2B5EF4-FFF2-40B4-BE49-F238E27FC236}">
                <a16:creationId xmlns:a16="http://schemas.microsoft.com/office/drawing/2014/main" id="{06E317CC-DAD1-4170-8866-328EB7FC02AB}"/>
              </a:ext>
            </a:extLst>
          </p:cNvPr>
          <p:cNvSpPr>
            <a:spLocks noGrp="1"/>
          </p:cNvSpPr>
          <p:nvPr>
            <p:ph sz="quarter" idx="35"/>
          </p:nvPr>
        </p:nvSpPr>
        <p:spPr>
          <a:xfrm>
            <a:off x="3549915" y="4006850"/>
            <a:ext cx="2231135" cy="552450"/>
          </a:xfrm>
        </p:spPr>
        <p:txBody>
          <a:bodyPr tIns="0" bIns="0"/>
          <a:lstStyle/>
          <a:p>
            <a:pPr lvl="0"/>
            <a:endParaRPr lang="en-GB" dirty="0"/>
          </a:p>
        </p:txBody>
      </p:sp>
      <p:sp>
        <p:nvSpPr>
          <p:cNvPr id="41" name="Content Placeholder 8">
            <a:extLst>
              <a:ext uri="{FF2B5EF4-FFF2-40B4-BE49-F238E27FC236}">
                <a16:creationId xmlns:a16="http://schemas.microsoft.com/office/drawing/2014/main" id="{FA417C89-6EC8-4B09-8A64-221C4323CE27}"/>
              </a:ext>
            </a:extLst>
          </p:cNvPr>
          <p:cNvSpPr>
            <a:spLocks noGrp="1"/>
          </p:cNvSpPr>
          <p:nvPr>
            <p:ph sz="quarter" idx="36"/>
          </p:nvPr>
        </p:nvSpPr>
        <p:spPr>
          <a:xfrm>
            <a:off x="6185814" y="4006850"/>
            <a:ext cx="2231135" cy="552450"/>
          </a:xfrm>
        </p:spPr>
        <p:txBody>
          <a:bodyPr tIns="0" bIns="0"/>
          <a:lstStyle/>
          <a:p>
            <a:pPr lvl="0"/>
            <a:endParaRPr lang="en-GB" dirty="0"/>
          </a:p>
        </p:txBody>
      </p:sp>
      <p:sp>
        <p:nvSpPr>
          <p:cNvPr id="42" name="Content Placeholder 8">
            <a:extLst>
              <a:ext uri="{FF2B5EF4-FFF2-40B4-BE49-F238E27FC236}">
                <a16:creationId xmlns:a16="http://schemas.microsoft.com/office/drawing/2014/main" id="{DE40F6D5-B8FB-4051-BDCB-A50E79F57EA5}"/>
              </a:ext>
            </a:extLst>
          </p:cNvPr>
          <p:cNvSpPr>
            <a:spLocks noGrp="1"/>
          </p:cNvSpPr>
          <p:nvPr>
            <p:ph sz="quarter" idx="37"/>
          </p:nvPr>
        </p:nvSpPr>
        <p:spPr>
          <a:xfrm>
            <a:off x="8821714" y="4006850"/>
            <a:ext cx="2231135" cy="552450"/>
          </a:xfrm>
        </p:spPr>
        <p:txBody>
          <a:bodyPr tIns="0" bIns="0"/>
          <a:lstStyle/>
          <a:p>
            <a:pPr lvl="0"/>
            <a:endParaRPr lang="en-GB" dirty="0"/>
          </a:p>
        </p:txBody>
      </p:sp>
    </p:spTree>
    <p:extLst>
      <p:ext uri="{BB962C8B-B14F-4D97-AF65-F5344CB8AC3E}">
        <p14:creationId xmlns:p14="http://schemas.microsoft.com/office/powerpoint/2010/main" val="904187688"/>
      </p:ext>
    </p:extLst>
  </p:cSld>
  <p:clrMapOvr>
    <a:masterClrMapping/>
  </p:clrMapOvr>
  <p:extLst>
    <p:ext uri="{DCECCB84-F9BA-43D5-87BE-67443E8EF086}">
      <p15:sldGuideLst xmlns:p15="http://schemas.microsoft.com/office/powerpoint/2012/main">
        <p15:guide id="2" orient="horz" pos="256">
          <p15:clr>
            <a:srgbClr val="FBAE40"/>
          </p15:clr>
        </p15:guide>
        <p15:guide id="3" orient="horz" pos="916">
          <p15:clr>
            <a:srgbClr val="FBAE40"/>
          </p15:clr>
        </p15:guide>
        <p15:guide id="4" orient="horz" pos="1137">
          <p15:clr>
            <a:srgbClr val="FBAE40"/>
          </p15:clr>
        </p15:guide>
        <p15:guide id="5" orient="horz" pos="1539">
          <p15:clr>
            <a:srgbClr val="FBAE40"/>
          </p15:clr>
        </p15:guide>
        <p15:guide id="6" orient="horz" pos="1649">
          <p15:clr>
            <a:srgbClr val="FBAE40"/>
          </p15:clr>
        </p15:guide>
        <p15:guide id="11" orient="horz" pos="4896">
          <p15:clr>
            <a:srgbClr val="FBAE40"/>
          </p15:clr>
        </p15:guide>
        <p15:guide id="15" pos="474">
          <p15:clr>
            <a:srgbClr val="FBAE40"/>
          </p15:clr>
        </p15:guide>
        <p15:guide id="16" pos="1635">
          <p15:clr>
            <a:srgbClr val="FBAE40"/>
          </p15:clr>
        </p15:guide>
        <p15:guide id="17" pos="1841">
          <p15:clr>
            <a:srgbClr val="FBAE40"/>
          </p15:clr>
        </p15:guide>
        <p15:guide id="18" pos="3008">
          <p15:clr>
            <a:srgbClr val="FBAE40"/>
          </p15:clr>
        </p15:guide>
        <p15:guide id="19" pos="3215">
          <p15:clr>
            <a:srgbClr val="FBAE40"/>
          </p15:clr>
        </p15:guide>
        <p15:guide id="20" pos="4375">
          <p15:clr>
            <a:srgbClr val="FBAE40"/>
          </p15:clr>
        </p15:guide>
        <p15:guide id="21" pos="4579">
          <p15:clr>
            <a:srgbClr val="FBAE40"/>
          </p15:clr>
        </p15:guide>
        <p15:guide id="22" pos="4800">
          <p15:clr>
            <a:srgbClr val="FBAE40"/>
          </p15:clr>
        </p15:guide>
        <p15:guide id="23" pos="5745">
          <p15:clr>
            <a:srgbClr val="FBAE40"/>
          </p15:clr>
        </p15:guide>
        <p15:guide id="24" orient="horz" pos="2044">
          <p15:clr>
            <a:srgbClr val="FBAE40"/>
          </p15:clr>
        </p15:guide>
        <p15:guide id="25" orient="horz" pos="2097">
          <p15:clr>
            <a:srgbClr val="FBAE40"/>
          </p15:clr>
        </p15:guide>
        <p15:guide id="26" orient="horz" pos="2755">
          <p15:clr>
            <a:srgbClr val="FBAE40"/>
          </p15:clr>
        </p15:guide>
        <p15:guide id="27" orient="horz" pos="2860">
          <p15:clr>
            <a:srgbClr val="FBAE40"/>
          </p15:clr>
        </p15:guide>
        <p15:guide id="28" orient="horz" pos="3255">
          <p15:clr>
            <a:srgbClr val="FBAE40"/>
          </p15:clr>
        </p15:guide>
        <p15:guide id="29" orient="horz" pos="3308">
          <p15:clr>
            <a:srgbClr val="FBAE40"/>
          </p15:clr>
        </p15:guide>
        <p15:guide id="30" orient="horz" pos="396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redentials with image">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973CAAF1-9144-4C54-B68B-1936C82C87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1" y="1541204"/>
            <a:ext cx="2974847" cy="355556"/>
          </a:xfrm>
          <a:prstGeom prst="rect">
            <a:avLst/>
          </a:prstGeom>
        </p:spPr>
      </p:pic>
      <p:pic>
        <p:nvPicPr>
          <p:cNvPr id="44" name="Picture 43">
            <a:extLst>
              <a:ext uri="{FF2B5EF4-FFF2-40B4-BE49-F238E27FC236}">
                <a16:creationId xmlns:a16="http://schemas.microsoft.com/office/drawing/2014/main" id="{F298744A-491B-43FD-AC7D-05080270F4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98111" y="1541204"/>
            <a:ext cx="2974847" cy="355556"/>
          </a:xfrm>
          <a:prstGeom prst="rect">
            <a:avLst/>
          </a:prstGeom>
        </p:spPr>
      </p:pic>
      <p:pic>
        <p:nvPicPr>
          <p:cNvPr id="45" name="Picture 44">
            <a:extLst>
              <a:ext uri="{FF2B5EF4-FFF2-40B4-BE49-F238E27FC236}">
                <a16:creationId xmlns:a16="http://schemas.microsoft.com/office/drawing/2014/main" id="{0EADB99B-01BB-44EA-9859-52833EE726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8389" y="1541204"/>
            <a:ext cx="2974847" cy="355556"/>
          </a:xfrm>
          <a:prstGeom prst="rect">
            <a:avLst/>
          </a:prstGeom>
        </p:spPr>
      </p:pic>
      <p:pic>
        <p:nvPicPr>
          <p:cNvPr id="46" name="Picture 45">
            <a:extLst>
              <a:ext uri="{FF2B5EF4-FFF2-40B4-BE49-F238E27FC236}">
                <a16:creationId xmlns:a16="http://schemas.microsoft.com/office/drawing/2014/main" id="{61F87613-CBEC-4A18-985E-7631CE4A80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1" y="3798463"/>
            <a:ext cx="2974847" cy="355556"/>
          </a:xfrm>
          <a:prstGeom prst="rect">
            <a:avLst/>
          </a:prstGeom>
        </p:spPr>
      </p:pic>
      <p:pic>
        <p:nvPicPr>
          <p:cNvPr id="47" name="Picture 46">
            <a:extLst>
              <a:ext uri="{FF2B5EF4-FFF2-40B4-BE49-F238E27FC236}">
                <a16:creationId xmlns:a16="http://schemas.microsoft.com/office/drawing/2014/main" id="{B10B34F9-7FED-4185-87A3-B9AADD684A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98111" y="3798463"/>
            <a:ext cx="2974847" cy="355556"/>
          </a:xfrm>
          <a:prstGeom prst="rect">
            <a:avLst/>
          </a:prstGeom>
        </p:spPr>
      </p:pic>
      <p:pic>
        <p:nvPicPr>
          <p:cNvPr id="48" name="Picture 47">
            <a:extLst>
              <a:ext uri="{FF2B5EF4-FFF2-40B4-BE49-F238E27FC236}">
                <a16:creationId xmlns:a16="http://schemas.microsoft.com/office/drawing/2014/main" id="{482F589A-39C1-45AE-8520-2932A5B549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8389" y="3798463"/>
            <a:ext cx="2974847" cy="355556"/>
          </a:xfrm>
          <a:prstGeom prst="rect">
            <a:avLst/>
          </a:prstGeom>
        </p:spPr>
      </p:pic>
      <p:sp>
        <p:nvSpPr>
          <p:cNvPr id="2" name="Title 1">
            <a:extLst>
              <a:ext uri="{FF2B5EF4-FFF2-40B4-BE49-F238E27FC236}">
                <a16:creationId xmlns:a16="http://schemas.microsoft.com/office/drawing/2014/main" id="{47749E3E-BEAD-4F70-B064-3690E0EA8065}"/>
              </a:ext>
            </a:extLst>
          </p:cNvPr>
          <p:cNvSpPr>
            <a:spLocks noGrp="1"/>
          </p:cNvSpPr>
          <p:nvPr>
            <p:ph type="title"/>
          </p:nvPr>
        </p:nvSpPr>
        <p:spPr/>
        <p:txBody>
          <a:bodyPr/>
          <a:lstStyle/>
          <a:p>
            <a:r>
              <a:rPr lang="en-US"/>
              <a:t>Click to edit Master title style</a:t>
            </a:r>
            <a:endParaRPr lang="en-GB"/>
          </a:p>
        </p:txBody>
      </p:sp>
      <p:sp>
        <p:nvSpPr>
          <p:cNvPr id="10" name="Content Placeholder 6">
            <a:extLst>
              <a:ext uri="{FF2B5EF4-FFF2-40B4-BE49-F238E27FC236}">
                <a16:creationId xmlns:a16="http://schemas.microsoft.com/office/drawing/2014/main" id="{EA098918-5D10-46D9-A43B-AA6E0A349090}"/>
              </a:ext>
            </a:extLst>
          </p:cNvPr>
          <p:cNvSpPr>
            <a:spLocks noGrp="1"/>
          </p:cNvSpPr>
          <p:nvPr>
            <p:ph sz="quarter" idx="18"/>
          </p:nvPr>
        </p:nvSpPr>
        <p:spPr>
          <a:xfrm>
            <a:off x="914399" y="2191903"/>
            <a:ext cx="2974848" cy="1411941"/>
          </a:xfrm>
        </p:spPr>
        <p:txBody>
          <a:bodyPr/>
          <a:lstStyle>
            <a:lvl1pPr>
              <a:spcAft>
                <a:spcPts val="265"/>
              </a:spcAft>
              <a:defRPr sz="882" b="1">
                <a:solidFill>
                  <a:schemeClr val="accent1"/>
                </a:solidFill>
              </a:defRPr>
            </a:lvl1pPr>
            <a:lvl2pPr marL="0" indent="0">
              <a:spcAft>
                <a:spcPts val="265"/>
              </a:spcAft>
              <a:buNone/>
              <a:defRPr sz="882"/>
            </a:lvl2pPr>
            <a:lvl3pPr marL="164876" indent="-164876">
              <a:spcAft>
                <a:spcPts val="265"/>
              </a:spcAft>
              <a:tabLst/>
              <a:defRPr sz="882"/>
            </a:lvl3pPr>
            <a:lvl4pPr>
              <a:spcAft>
                <a:spcPts val="291"/>
              </a:spcAft>
              <a:tabLst>
                <a:tab pos="664124" algn="l"/>
              </a:tabLst>
              <a:defRPr sz="874"/>
            </a:lvl4pPr>
            <a:lvl5pPr>
              <a:spcAft>
                <a:spcPts val="291"/>
              </a:spcAft>
              <a:tabLst>
                <a:tab pos="664124" algn="l"/>
              </a:tabLst>
              <a:defRPr sz="874"/>
            </a:lvl5pPr>
          </a:lstStyle>
          <a:p>
            <a:pPr lvl="0"/>
            <a:r>
              <a:rPr lang="en-US" dirty="0"/>
              <a:t>Click to edit Master text styles</a:t>
            </a:r>
          </a:p>
          <a:p>
            <a:pPr lvl="1"/>
            <a:r>
              <a:rPr lang="en-US" dirty="0"/>
              <a:t>Second level</a:t>
            </a:r>
          </a:p>
          <a:p>
            <a:pPr lvl="2"/>
            <a:r>
              <a:rPr lang="en-US" dirty="0"/>
              <a:t>Third level</a:t>
            </a:r>
          </a:p>
        </p:txBody>
      </p:sp>
      <p:sp>
        <p:nvSpPr>
          <p:cNvPr id="32" name="Content Placeholder 6">
            <a:extLst>
              <a:ext uri="{FF2B5EF4-FFF2-40B4-BE49-F238E27FC236}">
                <a16:creationId xmlns:a16="http://schemas.microsoft.com/office/drawing/2014/main" id="{5CFBCEF0-3EE6-419D-B790-42058828D53A}"/>
              </a:ext>
            </a:extLst>
          </p:cNvPr>
          <p:cNvSpPr>
            <a:spLocks noGrp="1"/>
          </p:cNvSpPr>
          <p:nvPr>
            <p:ph sz="quarter" idx="19"/>
          </p:nvPr>
        </p:nvSpPr>
        <p:spPr>
          <a:xfrm>
            <a:off x="4496392" y="2191903"/>
            <a:ext cx="2974848" cy="1411941"/>
          </a:xfrm>
        </p:spPr>
        <p:txBody>
          <a:bodyPr/>
          <a:lstStyle>
            <a:lvl1pPr>
              <a:spcAft>
                <a:spcPts val="265"/>
              </a:spcAft>
              <a:defRPr sz="882" b="1">
                <a:solidFill>
                  <a:schemeClr val="accent1"/>
                </a:solidFill>
              </a:defRPr>
            </a:lvl1pPr>
            <a:lvl2pPr marL="0" indent="0">
              <a:spcAft>
                <a:spcPts val="265"/>
              </a:spcAft>
              <a:buNone/>
              <a:defRPr sz="882"/>
            </a:lvl2pPr>
            <a:lvl3pPr marL="164876" indent="-164876">
              <a:spcAft>
                <a:spcPts val="265"/>
              </a:spcAft>
              <a:tabLst/>
              <a:defRPr sz="882"/>
            </a:lvl3pPr>
            <a:lvl4pPr>
              <a:spcAft>
                <a:spcPts val="291"/>
              </a:spcAft>
              <a:tabLst>
                <a:tab pos="664124" algn="l"/>
              </a:tabLst>
              <a:defRPr sz="874"/>
            </a:lvl4pPr>
            <a:lvl5pPr>
              <a:spcAft>
                <a:spcPts val="291"/>
              </a:spcAft>
              <a:tabLst>
                <a:tab pos="664124" algn="l"/>
              </a:tabLst>
              <a:defRPr sz="874"/>
            </a:lvl5pPr>
          </a:lstStyle>
          <a:p>
            <a:pPr lvl="0"/>
            <a:r>
              <a:rPr lang="en-US" dirty="0"/>
              <a:t>Click to edit Master text styles</a:t>
            </a:r>
          </a:p>
          <a:p>
            <a:pPr lvl="1"/>
            <a:r>
              <a:rPr lang="en-US" dirty="0"/>
              <a:t>Second level</a:t>
            </a:r>
          </a:p>
          <a:p>
            <a:pPr lvl="2"/>
            <a:r>
              <a:rPr lang="en-US" dirty="0"/>
              <a:t>Third level</a:t>
            </a:r>
          </a:p>
        </p:txBody>
      </p:sp>
      <p:sp>
        <p:nvSpPr>
          <p:cNvPr id="33" name="Content Placeholder 6">
            <a:extLst>
              <a:ext uri="{FF2B5EF4-FFF2-40B4-BE49-F238E27FC236}">
                <a16:creationId xmlns:a16="http://schemas.microsoft.com/office/drawing/2014/main" id="{00359F0E-3900-4604-94F0-8E912A3A2BA4}"/>
              </a:ext>
            </a:extLst>
          </p:cNvPr>
          <p:cNvSpPr>
            <a:spLocks noGrp="1"/>
          </p:cNvSpPr>
          <p:nvPr>
            <p:ph sz="quarter" idx="20"/>
          </p:nvPr>
        </p:nvSpPr>
        <p:spPr>
          <a:xfrm>
            <a:off x="8078386" y="2191903"/>
            <a:ext cx="2974848" cy="1411941"/>
          </a:xfrm>
        </p:spPr>
        <p:txBody>
          <a:bodyPr/>
          <a:lstStyle>
            <a:lvl1pPr>
              <a:spcAft>
                <a:spcPts val="265"/>
              </a:spcAft>
              <a:defRPr sz="882" b="1">
                <a:solidFill>
                  <a:schemeClr val="accent1"/>
                </a:solidFill>
              </a:defRPr>
            </a:lvl1pPr>
            <a:lvl2pPr marL="0" indent="0">
              <a:spcAft>
                <a:spcPts val="265"/>
              </a:spcAft>
              <a:buNone/>
              <a:defRPr sz="882"/>
            </a:lvl2pPr>
            <a:lvl3pPr marL="164876" indent="-164876">
              <a:spcAft>
                <a:spcPts val="265"/>
              </a:spcAft>
              <a:tabLst/>
              <a:defRPr sz="882"/>
            </a:lvl3pPr>
            <a:lvl4pPr>
              <a:spcAft>
                <a:spcPts val="291"/>
              </a:spcAft>
              <a:tabLst>
                <a:tab pos="664124" algn="l"/>
              </a:tabLst>
              <a:defRPr sz="874"/>
            </a:lvl4pPr>
            <a:lvl5pPr>
              <a:spcAft>
                <a:spcPts val="291"/>
              </a:spcAft>
              <a:tabLst>
                <a:tab pos="664124" algn="l"/>
              </a:tabLst>
              <a:defRPr sz="874"/>
            </a:lvl5pPr>
          </a:lstStyle>
          <a:p>
            <a:pPr lvl="0"/>
            <a:r>
              <a:rPr lang="en-US" dirty="0"/>
              <a:t>Click to edit Master text styles</a:t>
            </a:r>
          </a:p>
          <a:p>
            <a:pPr lvl="1"/>
            <a:r>
              <a:rPr lang="en-US" dirty="0"/>
              <a:t>Second level</a:t>
            </a:r>
          </a:p>
          <a:p>
            <a:pPr lvl="2"/>
            <a:r>
              <a:rPr lang="en-US" dirty="0"/>
              <a:t>Third level</a:t>
            </a:r>
          </a:p>
        </p:txBody>
      </p:sp>
      <p:sp>
        <p:nvSpPr>
          <p:cNvPr id="34" name="Content Placeholder 6">
            <a:extLst>
              <a:ext uri="{FF2B5EF4-FFF2-40B4-BE49-F238E27FC236}">
                <a16:creationId xmlns:a16="http://schemas.microsoft.com/office/drawing/2014/main" id="{FB808231-4E23-40EC-94EB-EE2E7F486600}"/>
              </a:ext>
            </a:extLst>
          </p:cNvPr>
          <p:cNvSpPr>
            <a:spLocks noGrp="1"/>
          </p:cNvSpPr>
          <p:nvPr>
            <p:ph sz="quarter" idx="21"/>
          </p:nvPr>
        </p:nvSpPr>
        <p:spPr>
          <a:xfrm>
            <a:off x="914399" y="4445934"/>
            <a:ext cx="2974848" cy="1411941"/>
          </a:xfrm>
        </p:spPr>
        <p:txBody>
          <a:bodyPr/>
          <a:lstStyle>
            <a:lvl1pPr>
              <a:spcAft>
                <a:spcPts val="265"/>
              </a:spcAft>
              <a:defRPr sz="882" b="1">
                <a:solidFill>
                  <a:schemeClr val="accent1"/>
                </a:solidFill>
              </a:defRPr>
            </a:lvl1pPr>
            <a:lvl2pPr marL="0" indent="0">
              <a:spcAft>
                <a:spcPts val="265"/>
              </a:spcAft>
              <a:buNone/>
              <a:defRPr sz="882"/>
            </a:lvl2pPr>
            <a:lvl3pPr marL="164876" indent="-164876">
              <a:spcAft>
                <a:spcPts val="265"/>
              </a:spcAft>
              <a:tabLst/>
              <a:defRPr sz="882"/>
            </a:lvl3pPr>
            <a:lvl4pPr>
              <a:spcAft>
                <a:spcPts val="291"/>
              </a:spcAft>
              <a:tabLst>
                <a:tab pos="664124" algn="l"/>
              </a:tabLst>
              <a:defRPr sz="874"/>
            </a:lvl4pPr>
            <a:lvl5pPr>
              <a:spcAft>
                <a:spcPts val="291"/>
              </a:spcAft>
              <a:tabLst>
                <a:tab pos="664124" algn="l"/>
              </a:tabLst>
              <a:defRPr sz="874"/>
            </a:lvl5pPr>
          </a:lstStyle>
          <a:p>
            <a:pPr lvl="0"/>
            <a:r>
              <a:rPr lang="en-US" dirty="0"/>
              <a:t>Click to edit Master text styles</a:t>
            </a:r>
          </a:p>
          <a:p>
            <a:pPr lvl="1"/>
            <a:r>
              <a:rPr lang="en-US" dirty="0"/>
              <a:t>Second level</a:t>
            </a:r>
          </a:p>
          <a:p>
            <a:pPr lvl="2"/>
            <a:r>
              <a:rPr lang="en-US" dirty="0"/>
              <a:t>Third level</a:t>
            </a:r>
          </a:p>
        </p:txBody>
      </p:sp>
      <p:sp>
        <p:nvSpPr>
          <p:cNvPr id="35" name="Content Placeholder 6">
            <a:extLst>
              <a:ext uri="{FF2B5EF4-FFF2-40B4-BE49-F238E27FC236}">
                <a16:creationId xmlns:a16="http://schemas.microsoft.com/office/drawing/2014/main" id="{5EA3F24D-EBFE-4235-A1C1-BE896F9FDC0E}"/>
              </a:ext>
            </a:extLst>
          </p:cNvPr>
          <p:cNvSpPr>
            <a:spLocks noGrp="1"/>
          </p:cNvSpPr>
          <p:nvPr>
            <p:ph sz="quarter" idx="22"/>
          </p:nvPr>
        </p:nvSpPr>
        <p:spPr>
          <a:xfrm>
            <a:off x="4496392" y="4441978"/>
            <a:ext cx="2974848" cy="1411941"/>
          </a:xfrm>
        </p:spPr>
        <p:txBody>
          <a:bodyPr/>
          <a:lstStyle>
            <a:lvl1pPr>
              <a:spcAft>
                <a:spcPts val="265"/>
              </a:spcAft>
              <a:defRPr sz="882" b="1">
                <a:solidFill>
                  <a:schemeClr val="accent1"/>
                </a:solidFill>
              </a:defRPr>
            </a:lvl1pPr>
            <a:lvl2pPr marL="0" indent="0">
              <a:spcAft>
                <a:spcPts val="265"/>
              </a:spcAft>
              <a:buNone/>
              <a:defRPr sz="882"/>
            </a:lvl2pPr>
            <a:lvl3pPr marL="164876" indent="-164876">
              <a:spcAft>
                <a:spcPts val="265"/>
              </a:spcAft>
              <a:tabLst/>
              <a:defRPr sz="882"/>
            </a:lvl3pPr>
            <a:lvl4pPr>
              <a:spcAft>
                <a:spcPts val="291"/>
              </a:spcAft>
              <a:tabLst>
                <a:tab pos="664124" algn="l"/>
              </a:tabLst>
              <a:defRPr sz="874"/>
            </a:lvl4pPr>
            <a:lvl5pPr>
              <a:spcAft>
                <a:spcPts val="291"/>
              </a:spcAft>
              <a:tabLst>
                <a:tab pos="664124" algn="l"/>
              </a:tabLst>
              <a:defRPr sz="874"/>
            </a:lvl5pPr>
          </a:lstStyle>
          <a:p>
            <a:pPr lvl="0"/>
            <a:r>
              <a:rPr lang="en-US" dirty="0"/>
              <a:t>Click to edit Master text styles</a:t>
            </a:r>
          </a:p>
          <a:p>
            <a:pPr lvl="1"/>
            <a:r>
              <a:rPr lang="en-US" dirty="0"/>
              <a:t>Second level</a:t>
            </a:r>
          </a:p>
          <a:p>
            <a:pPr lvl="2"/>
            <a:r>
              <a:rPr lang="en-US" dirty="0"/>
              <a:t>Third level</a:t>
            </a:r>
          </a:p>
        </p:txBody>
      </p:sp>
      <p:sp>
        <p:nvSpPr>
          <p:cNvPr id="36" name="Content Placeholder 6">
            <a:extLst>
              <a:ext uri="{FF2B5EF4-FFF2-40B4-BE49-F238E27FC236}">
                <a16:creationId xmlns:a16="http://schemas.microsoft.com/office/drawing/2014/main" id="{4E048978-2BB8-4B23-AA86-F93A6C506045}"/>
              </a:ext>
            </a:extLst>
          </p:cNvPr>
          <p:cNvSpPr>
            <a:spLocks noGrp="1"/>
          </p:cNvSpPr>
          <p:nvPr>
            <p:ph sz="quarter" idx="23"/>
          </p:nvPr>
        </p:nvSpPr>
        <p:spPr>
          <a:xfrm>
            <a:off x="8078386" y="4441978"/>
            <a:ext cx="2974848" cy="1411941"/>
          </a:xfrm>
        </p:spPr>
        <p:txBody>
          <a:bodyPr/>
          <a:lstStyle>
            <a:lvl1pPr>
              <a:spcAft>
                <a:spcPts val="265"/>
              </a:spcAft>
              <a:defRPr sz="882" b="1">
                <a:solidFill>
                  <a:schemeClr val="accent1"/>
                </a:solidFill>
              </a:defRPr>
            </a:lvl1pPr>
            <a:lvl2pPr marL="0" indent="0">
              <a:spcAft>
                <a:spcPts val="265"/>
              </a:spcAft>
              <a:buNone/>
              <a:defRPr sz="882"/>
            </a:lvl2pPr>
            <a:lvl3pPr marL="164876" indent="-164876">
              <a:spcAft>
                <a:spcPts val="265"/>
              </a:spcAft>
              <a:tabLst/>
              <a:defRPr sz="882"/>
            </a:lvl3pPr>
            <a:lvl4pPr>
              <a:spcAft>
                <a:spcPts val="291"/>
              </a:spcAft>
              <a:tabLst>
                <a:tab pos="664124" algn="l"/>
              </a:tabLst>
              <a:defRPr sz="874"/>
            </a:lvl4pPr>
            <a:lvl5pPr>
              <a:spcAft>
                <a:spcPts val="291"/>
              </a:spcAft>
              <a:tabLst>
                <a:tab pos="664124" algn="l"/>
              </a:tabLst>
              <a:defRPr sz="874"/>
            </a:lvl5pPr>
          </a:lstStyle>
          <a:p>
            <a:pPr lvl="0"/>
            <a:r>
              <a:rPr lang="en-US" dirty="0"/>
              <a:t>Click to edit Master text styles</a:t>
            </a:r>
          </a:p>
          <a:p>
            <a:pPr lvl="1"/>
            <a:r>
              <a:rPr lang="en-US" dirty="0"/>
              <a:t>Second level</a:t>
            </a:r>
          </a:p>
          <a:p>
            <a:pPr lvl="2"/>
            <a:r>
              <a:rPr lang="en-US" dirty="0"/>
              <a:t>Third level</a:t>
            </a:r>
          </a:p>
        </p:txBody>
      </p:sp>
      <p:sp>
        <p:nvSpPr>
          <p:cNvPr id="30" name="Date Placeholder 2">
            <a:extLst>
              <a:ext uri="{FF2B5EF4-FFF2-40B4-BE49-F238E27FC236}">
                <a16:creationId xmlns:a16="http://schemas.microsoft.com/office/drawing/2014/main" id="{784BB894-3B5D-4AB9-8197-C3B58A870A5F}"/>
              </a:ext>
            </a:extLst>
          </p:cNvPr>
          <p:cNvSpPr>
            <a:spLocks noGrp="1"/>
          </p:cNvSpPr>
          <p:nvPr>
            <p:ph type="dt" sz="half" idx="10"/>
          </p:nvPr>
        </p:nvSpPr>
        <p:spPr>
          <a:xfrm>
            <a:off x="2376035" y="6356351"/>
            <a:ext cx="2061007" cy="136523"/>
          </a:xfrm>
        </p:spPr>
        <p:txBody>
          <a:bodyPr/>
          <a:lstStyle/>
          <a:p>
            <a:fld id="{CF9B79C1-5B11-4953-8061-06A80257A259}" type="datetime4">
              <a:rPr lang="en-US" smtClean="0"/>
              <a:pPr/>
              <a:t>March 14, 2024</a:t>
            </a:fld>
            <a:endParaRPr lang="en-GB" dirty="0"/>
          </a:p>
        </p:txBody>
      </p:sp>
      <p:sp>
        <p:nvSpPr>
          <p:cNvPr id="31" name="Footer Placeholder 3">
            <a:extLst>
              <a:ext uri="{FF2B5EF4-FFF2-40B4-BE49-F238E27FC236}">
                <a16:creationId xmlns:a16="http://schemas.microsoft.com/office/drawing/2014/main" id="{98301D77-8DEC-4618-83D2-A5B7EAF21C49}"/>
              </a:ext>
            </a:extLst>
          </p:cNvPr>
          <p:cNvSpPr>
            <a:spLocks noGrp="1"/>
          </p:cNvSpPr>
          <p:nvPr>
            <p:ph type="ftr" sz="quarter" idx="11"/>
          </p:nvPr>
        </p:nvSpPr>
        <p:spPr>
          <a:xfrm>
            <a:off x="4450558" y="6356350"/>
            <a:ext cx="3290885" cy="136524"/>
          </a:xfrm>
        </p:spPr>
        <p:txBody>
          <a:bodyPr/>
          <a:lstStyle/>
          <a:p>
            <a:endParaRPr lang="en-GB" dirty="0"/>
          </a:p>
        </p:txBody>
      </p:sp>
      <p:sp>
        <p:nvSpPr>
          <p:cNvPr id="49" name="Slide Number Placeholder 4">
            <a:extLst>
              <a:ext uri="{FF2B5EF4-FFF2-40B4-BE49-F238E27FC236}">
                <a16:creationId xmlns:a16="http://schemas.microsoft.com/office/drawing/2014/main" id="{FDFDA97D-D774-4FBC-A29C-644010F6E20C}"/>
              </a:ext>
            </a:extLst>
          </p:cNvPr>
          <p:cNvSpPr>
            <a:spLocks noGrp="1"/>
          </p:cNvSpPr>
          <p:nvPr>
            <p:ph type="sldNum" sz="quarter" idx="12"/>
          </p:nvPr>
        </p:nvSpPr>
        <p:spPr>
          <a:xfrm>
            <a:off x="286907" y="6356351"/>
            <a:ext cx="557800" cy="136523"/>
          </a:xfrm>
        </p:spPr>
        <p:txBody>
          <a:bodyPr/>
          <a:lstStyle/>
          <a:p>
            <a:fld id="{35CDB38E-7BB7-498E-99E5-8000D290A95C}" type="slidenum">
              <a:rPr lang="en-GB" smtClean="0"/>
              <a:pPr/>
              <a:t>‹#›</a:t>
            </a:fld>
            <a:endParaRPr lang="en-GB" dirty="0"/>
          </a:p>
        </p:txBody>
      </p:sp>
      <p:sp>
        <p:nvSpPr>
          <p:cNvPr id="27" name="Content Placeholder 8">
            <a:extLst>
              <a:ext uri="{FF2B5EF4-FFF2-40B4-BE49-F238E27FC236}">
                <a16:creationId xmlns:a16="http://schemas.microsoft.com/office/drawing/2014/main" id="{41E4B08C-7ECB-45F2-8B3E-5A987A8C6D5C}"/>
              </a:ext>
            </a:extLst>
          </p:cNvPr>
          <p:cNvSpPr>
            <a:spLocks noGrp="1"/>
          </p:cNvSpPr>
          <p:nvPr>
            <p:ph sz="quarter" idx="30"/>
          </p:nvPr>
        </p:nvSpPr>
        <p:spPr>
          <a:xfrm>
            <a:off x="914016" y="1606594"/>
            <a:ext cx="2875692" cy="484094"/>
          </a:xfrm>
        </p:spPr>
        <p:txBody>
          <a:bodyPr/>
          <a:lstStyle/>
          <a:p>
            <a:pPr lvl="0"/>
            <a:endParaRPr lang="en-GB" dirty="0"/>
          </a:p>
        </p:txBody>
      </p:sp>
      <p:sp>
        <p:nvSpPr>
          <p:cNvPr id="28" name="Content Placeholder 8">
            <a:extLst>
              <a:ext uri="{FF2B5EF4-FFF2-40B4-BE49-F238E27FC236}">
                <a16:creationId xmlns:a16="http://schemas.microsoft.com/office/drawing/2014/main" id="{2D753E19-A437-49E2-A88E-D4F3D902440C}"/>
              </a:ext>
            </a:extLst>
          </p:cNvPr>
          <p:cNvSpPr>
            <a:spLocks noGrp="1"/>
          </p:cNvSpPr>
          <p:nvPr>
            <p:ph sz="quarter" idx="31"/>
          </p:nvPr>
        </p:nvSpPr>
        <p:spPr>
          <a:xfrm>
            <a:off x="4495343" y="1606594"/>
            <a:ext cx="2875692" cy="484094"/>
          </a:xfrm>
        </p:spPr>
        <p:txBody>
          <a:bodyPr/>
          <a:lstStyle/>
          <a:p>
            <a:pPr lvl="0"/>
            <a:endParaRPr lang="en-GB" dirty="0"/>
          </a:p>
        </p:txBody>
      </p:sp>
      <p:sp>
        <p:nvSpPr>
          <p:cNvPr id="29" name="Content Placeholder 8">
            <a:extLst>
              <a:ext uri="{FF2B5EF4-FFF2-40B4-BE49-F238E27FC236}">
                <a16:creationId xmlns:a16="http://schemas.microsoft.com/office/drawing/2014/main" id="{6919D4C7-86AD-40F2-AC7F-7FA511E926FA}"/>
              </a:ext>
            </a:extLst>
          </p:cNvPr>
          <p:cNvSpPr>
            <a:spLocks noGrp="1"/>
          </p:cNvSpPr>
          <p:nvPr>
            <p:ph sz="quarter" idx="32"/>
          </p:nvPr>
        </p:nvSpPr>
        <p:spPr>
          <a:xfrm>
            <a:off x="8076670" y="1606594"/>
            <a:ext cx="2875692" cy="484094"/>
          </a:xfrm>
        </p:spPr>
        <p:txBody>
          <a:bodyPr/>
          <a:lstStyle/>
          <a:p>
            <a:pPr lvl="0"/>
            <a:endParaRPr lang="en-GB" dirty="0"/>
          </a:p>
        </p:txBody>
      </p:sp>
      <p:sp>
        <p:nvSpPr>
          <p:cNvPr id="41" name="Content Placeholder 8">
            <a:extLst>
              <a:ext uri="{FF2B5EF4-FFF2-40B4-BE49-F238E27FC236}">
                <a16:creationId xmlns:a16="http://schemas.microsoft.com/office/drawing/2014/main" id="{6583BBCE-BC56-4A48-925C-180D05B13DB3}"/>
              </a:ext>
            </a:extLst>
          </p:cNvPr>
          <p:cNvSpPr>
            <a:spLocks noGrp="1"/>
          </p:cNvSpPr>
          <p:nvPr>
            <p:ph sz="quarter" idx="34"/>
          </p:nvPr>
        </p:nvSpPr>
        <p:spPr>
          <a:xfrm>
            <a:off x="914016" y="3864228"/>
            <a:ext cx="2875692" cy="484094"/>
          </a:xfrm>
        </p:spPr>
        <p:txBody>
          <a:bodyPr/>
          <a:lstStyle/>
          <a:p>
            <a:pPr lvl="0"/>
            <a:endParaRPr lang="en-GB" dirty="0"/>
          </a:p>
        </p:txBody>
      </p:sp>
      <p:sp>
        <p:nvSpPr>
          <p:cNvPr id="42" name="Content Placeholder 8">
            <a:extLst>
              <a:ext uri="{FF2B5EF4-FFF2-40B4-BE49-F238E27FC236}">
                <a16:creationId xmlns:a16="http://schemas.microsoft.com/office/drawing/2014/main" id="{EAE72A33-E014-4380-B5DD-ED61D8504773}"/>
              </a:ext>
            </a:extLst>
          </p:cNvPr>
          <p:cNvSpPr>
            <a:spLocks noGrp="1"/>
          </p:cNvSpPr>
          <p:nvPr>
            <p:ph sz="quarter" idx="35"/>
          </p:nvPr>
        </p:nvSpPr>
        <p:spPr>
          <a:xfrm>
            <a:off x="4495343" y="3864228"/>
            <a:ext cx="2875692" cy="484094"/>
          </a:xfrm>
        </p:spPr>
        <p:txBody>
          <a:bodyPr/>
          <a:lstStyle/>
          <a:p>
            <a:pPr lvl="0"/>
            <a:endParaRPr lang="en-GB" dirty="0"/>
          </a:p>
        </p:txBody>
      </p:sp>
      <p:sp>
        <p:nvSpPr>
          <p:cNvPr id="55" name="Content Placeholder 8">
            <a:extLst>
              <a:ext uri="{FF2B5EF4-FFF2-40B4-BE49-F238E27FC236}">
                <a16:creationId xmlns:a16="http://schemas.microsoft.com/office/drawing/2014/main" id="{83BE6638-22F0-4889-BD95-D39D8A49BDEB}"/>
              </a:ext>
            </a:extLst>
          </p:cNvPr>
          <p:cNvSpPr>
            <a:spLocks noGrp="1"/>
          </p:cNvSpPr>
          <p:nvPr>
            <p:ph sz="quarter" idx="36"/>
          </p:nvPr>
        </p:nvSpPr>
        <p:spPr>
          <a:xfrm>
            <a:off x="8076670" y="3864228"/>
            <a:ext cx="2875692" cy="484094"/>
          </a:xfrm>
        </p:spPr>
        <p:txBody>
          <a:bodyPr/>
          <a:lstStyle/>
          <a:p>
            <a:pPr lvl="0"/>
            <a:endParaRPr lang="en-GB" dirty="0"/>
          </a:p>
        </p:txBody>
      </p:sp>
    </p:spTree>
    <p:extLst>
      <p:ext uri="{BB962C8B-B14F-4D97-AF65-F5344CB8AC3E}">
        <p14:creationId xmlns:p14="http://schemas.microsoft.com/office/powerpoint/2010/main" val="1971963377"/>
      </p:ext>
    </p:extLst>
  </p:cSld>
  <p:clrMapOvr>
    <a:masterClrMapping/>
  </p:clrMapOvr>
  <p:extLst>
    <p:ext uri="{DCECCB84-F9BA-43D5-87BE-67443E8EF086}">
      <p15:sldGuideLst xmlns:p15="http://schemas.microsoft.com/office/powerpoint/2012/main">
        <p15:guide id="2" orient="horz" pos="256">
          <p15:clr>
            <a:srgbClr val="FBAE40"/>
          </p15:clr>
        </p15:guide>
        <p15:guide id="3" orient="horz" pos="916">
          <p15:clr>
            <a:srgbClr val="FBAE40"/>
          </p15:clr>
        </p15:guide>
        <p15:guide id="4" orient="horz" pos="1146">
          <p15:clr>
            <a:srgbClr val="FBAE40"/>
          </p15:clr>
        </p15:guide>
        <p15:guide id="5" orient="horz" pos="1495">
          <p15:clr>
            <a:srgbClr val="FBAE40"/>
          </p15:clr>
        </p15:guide>
        <p15:guide id="6" orient="horz" pos="1562">
          <p15:clr>
            <a:srgbClr val="FBAE40"/>
          </p15:clr>
        </p15:guide>
        <p15:guide id="7" orient="horz" pos="2577">
          <p15:clr>
            <a:srgbClr val="FBAE40"/>
          </p15:clr>
        </p15:guide>
        <p15:guide id="8" orient="horz" pos="2755">
          <p15:clr>
            <a:srgbClr val="FBAE40"/>
          </p15:clr>
        </p15:guide>
        <p15:guide id="9" orient="horz" pos="3107">
          <p15:clr>
            <a:srgbClr val="FBAE40"/>
          </p15:clr>
        </p15:guide>
        <p15:guide id="10" orient="horz" pos="3168">
          <p15:clr>
            <a:srgbClr val="FBAE40"/>
          </p15:clr>
        </p15:guide>
        <p15:guide id="11" orient="horz" pos="4183">
          <p15:clr>
            <a:srgbClr val="FBAE40"/>
          </p15:clr>
        </p15:guide>
        <p15:guide id="13" pos="474">
          <p15:clr>
            <a:srgbClr val="FBAE40"/>
          </p15:clr>
        </p15:guide>
        <p15:guide id="14" pos="1969">
          <p15:clr>
            <a:srgbClr val="FBAE40"/>
          </p15:clr>
        </p15:guide>
        <p15:guide id="15" pos="2022">
          <p15:clr>
            <a:srgbClr val="FBAE40"/>
          </p15:clr>
        </p15:guide>
        <p15:guide id="16" pos="2336">
          <p15:clr>
            <a:srgbClr val="FBAE40"/>
          </p15:clr>
        </p15:guide>
        <p15:guide id="17" pos="3831">
          <p15:clr>
            <a:srgbClr val="FBAE40"/>
          </p15:clr>
        </p15:guide>
        <p15:guide id="18" pos="3887">
          <p15:clr>
            <a:srgbClr val="FBAE40"/>
          </p15:clr>
        </p15:guide>
        <p15:guide id="19" pos="4192">
          <p15:clr>
            <a:srgbClr val="FBAE40"/>
          </p15:clr>
        </p15:guide>
        <p15:guide id="20" pos="4800">
          <p15:clr>
            <a:srgbClr val="FBAE40"/>
          </p15:clr>
        </p15:guide>
        <p15:guide id="21" pos="5696">
          <p15:clr>
            <a:srgbClr val="FBAE40"/>
          </p15:clr>
        </p15:guide>
        <p15:guide id="22" pos="574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redentia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49E3E-BEAD-4F70-B064-3690E0EA806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911DEB7-8350-42A4-A253-3BD6FCCEB569}"/>
              </a:ext>
            </a:extLst>
          </p:cNvPr>
          <p:cNvSpPr>
            <a:spLocks noGrp="1"/>
          </p:cNvSpPr>
          <p:nvPr>
            <p:ph type="dt" sz="half" idx="10"/>
          </p:nvPr>
        </p:nvSpPr>
        <p:spPr/>
        <p:txBody>
          <a:bodyPr/>
          <a:lstStyle/>
          <a:p>
            <a:fld id="{CF9B79C1-5B11-4953-8061-06A80257A259}" type="datetime4">
              <a:rPr lang="en-US" smtClean="0"/>
              <a:pPr/>
              <a:t>March 14, 2024</a:t>
            </a:fld>
            <a:endParaRPr lang="en-GB" dirty="0"/>
          </a:p>
        </p:txBody>
      </p:sp>
      <p:sp>
        <p:nvSpPr>
          <p:cNvPr id="4" name="Footer Placeholder 3">
            <a:extLst>
              <a:ext uri="{FF2B5EF4-FFF2-40B4-BE49-F238E27FC236}">
                <a16:creationId xmlns:a16="http://schemas.microsoft.com/office/drawing/2014/main" id="{B623B467-E37B-490C-8A47-FF22FEE3AF2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E6F73F5-D886-4C46-9C47-E37267A9E479}"/>
              </a:ext>
            </a:extLst>
          </p:cNvPr>
          <p:cNvSpPr>
            <a:spLocks noGrp="1"/>
          </p:cNvSpPr>
          <p:nvPr>
            <p:ph type="sldNum" sz="quarter" idx="12"/>
          </p:nvPr>
        </p:nvSpPr>
        <p:spPr/>
        <p:txBody>
          <a:bodyPr/>
          <a:lstStyle/>
          <a:p>
            <a:fld id="{35CDB38E-7BB7-498E-99E5-8000D290A95C}" type="slidenum">
              <a:rPr lang="en-GB" smtClean="0"/>
              <a:pPr/>
              <a:t>‹#›</a:t>
            </a:fld>
            <a:endParaRPr lang="en-GB" dirty="0"/>
          </a:p>
        </p:txBody>
      </p:sp>
      <p:sp>
        <p:nvSpPr>
          <p:cNvPr id="10" name="Content Placeholder 6">
            <a:extLst>
              <a:ext uri="{FF2B5EF4-FFF2-40B4-BE49-F238E27FC236}">
                <a16:creationId xmlns:a16="http://schemas.microsoft.com/office/drawing/2014/main" id="{EA098918-5D10-46D9-A43B-AA6E0A349090}"/>
              </a:ext>
            </a:extLst>
          </p:cNvPr>
          <p:cNvSpPr>
            <a:spLocks noGrp="1"/>
          </p:cNvSpPr>
          <p:nvPr>
            <p:ph sz="quarter" idx="18"/>
          </p:nvPr>
        </p:nvSpPr>
        <p:spPr>
          <a:xfrm>
            <a:off x="914399" y="1600200"/>
            <a:ext cx="2974848" cy="1828800"/>
          </a:xfrm>
        </p:spPr>
        <p:txBody>
          <a:bodyPr/>
          <a:lstStyle>
            <a:lvl1pPr>
              <a:spcAft>
                <a:spcPts val="265"/>
              </a:spcAft>
              <a:defRPr sz="882" b="1">
                <a:solidFill>
                  <a:schemeClr val="accent1"/>
                </a:solidFill>
              </a:defRPr>
            </a:lvl1pPr>
            <a:lvl2pPr marL="0" indent="0">
              <a:spcAft>
                <a:spcPts val="265"/>
              </a:spcAft>
              <a:buNone/>
              <a:defRPr sz="882"/>
            </a:lvl2pPr>
            <a:lvl3pPr marL="164876" indent="-164876">
              <a:spcAft>
                <a:spcPts val="265"/>
              </a:spcAft>
              <a:tabLst/>
              <a:defRPr sz="882"/>
            </a:lvl3pPr>
            <a:lvl4pPr>
              <a:spcAft>
                <a:spcPts val="291"/>
              </a:spcAft>
              <a:tabLst>
                <a:tab pos="664124" algn="l"/>
              </a:tabLst>
              <a:defRPr sz="874"/>
            </a:lvl4pPr>
            <a:lvl5pPr>
              <a:spcAft>
                <a:spcPts val="291"/>
              </a:spcAft>
              <a:tabLst>
                <a:tab pos="664124" algn="l"/>
              </a:tabLst>
              <a:defRPr sz="874"/>
            </a:lvl5pPr>
          </a:lstStyle>
          <a:p>
            <a:pPr lvl="0"/>
            <a:r>
              <a:rPr lang="en-US" dirty="0"/>
              <a:t>Click to edit Master text styles</a:t>
            </a:r>
          </a:p>
          <a:p>
            <a:pPr lvl="1"/>
            <a:r>
              <a:rPr lang="en-US" dirty="0"/>
              <a:t>Second level</a:t>
            </a:r>
          </a:p>
          <a:p>
            <a:pPr lvl="2"/>
            <a:r>
              <a:rPr lang="en-US" dirty="0"/>
              <a:t>Third level</a:t>
            </a:r>
          </a:p>
        </p:txBody>
      </p:sp>
      <p:sp>
        <p:nvSpPr>
          <p:cNvPr id="32" name="Content Placeholder 6">
            <a:extLst>
              <a:ext uri="{FF2B5EF4-FFF2-40B4-BE49-F238E27FC236}">
                <a16:creationId xmlns:a16="http://schemas.microsoft.com/office/drawing/2014/main" id="{5CFBCEF0-3EE6-419D-B790-42058828D53A}"/>
              </a:ext>
            </a:extLst>
          </p:cNvPr>
          <p:cNvSpPr>
            <a:spLocks noGrp="1"/>
          </p:cNvSpPr>
          <p:nvPr>
            <p:ph sz="quarter" idx="19"/>
          </p:nvPr>
        </p:nvSpPr>
        <p:spPr>
          <a:xfrm>
            <a:off x="4496392" y="1600200"/>
            <a:ext cx="2974848" cy="1828800"/>
          </a:xfrm>
        </p:spPr>
        <p:txBody>
          <a:bodyPr/>
          <a:lstStyle>
            <a:lvl1pPr>
              <a:spcAft>
                <a:spcPts val="265"/>
              </a:spcAft>
              <a:defRPr sz="882" b="1">
                <a:solidFill>
                  <a:schemeClr val="accent1"/>
                </a:solidFill>
              </a:defRPr>
            </a:lvl1pPr>
            <a:lvl2pPr marL="0" indent="0">
              <a:spcAft>
                <a:spcPts val="265"/>
              </a:spcAft>
              <a:buNone/>
              <a:defRPr sz="882"/>
            </a:lvl2pPr>
            <a:lvl3pPr marL="164876" indent="-164876">
              <a:spcAft>
                <a:spcPts val="265"/>
              </a:spcAft>
              <a:tabLst/>
              <a:defRPr sz="882"/>
            </a:lvl3pPr>
            <a:lvl4pPr>
              <a:spcAft>
                <a:spcPts val="291"/>
              </a:spcAft>
              <a:tabLst>
                <a:tab pos="664124" algn="l"/>
              </a:tabLst>
              <a:defRPr sz="874"/>
            </a:lvl4pPr>
            <a:lvl5pPr>
              <a:spcAft>
                <a:spcPts val="291"/>
              </a:spcAft>
              <a:tabLst>
                <a:tab pos="664124" algn="l"/>
              </a:tabLst>
              <a:defRPr sz="874"/>
            </a:lvl5pPr>
          </a:lstStyle>
          <a:p>
            <a:pPr lvl="0"/>
            <a:r>
              <a:rPr lang="en-US" dirty="0"/>
              <a:t>Click to edit Master text styles</a:t>
            </a:r>
          </a:p>
          <a:p>
            <a:pPr lvl="1"/>
            <a:r>
              <a:rPr lang="en-US" dirty="0"/>
              <a:t>Second level</a:t>
            </a:r>
          </a:p>
          <a:p>
            <a:pPr lvl="2"/>
            <a:r>
              <a:rPr lang="en-US" dirty="0"/>
              <a:t>Third level</a:t>
            </a:r>
          </a:p>
        </p:txBody>
      </p:sp>
      <p:sp>
        <p:nvSpPr>
          <p:cNvPr id="33" name="Content Placeholder 6">
            <a:extLst>
              <a:ext uri="{FF2B5EF4-FFF2-40B4-BE49-F238E27FC236}">
                <a16:creationId xmlns:a16="http://schemas.microsoft.com/office/drawing/2014/main" id="{00359F0E-3900-4604-94F0-8E912A3A2BA4}"/>
              </a:ext>
            </a:extLst>
          </p:cNvPr>
          <p:cNvSpPr>
            <a:spLocks noGrp="1"/>
          </p:cNvSpPr>
          <p:nvPr>
            <p:ph sz="quarter" idx="20"/>
          </p:nvPr>
        </p:nvSpPr>
        <p:spPr>
          <a:xfrm>
            <a:off x="8078386" y="1600200"/>
            <a:ext cx="2974848" cy="1828800"/>
          </a:xfrm>
        </p:spPr>
        <p:txBody>
          <a:bodyPr/>
          <a:lstStyle>
            <a:lvl1pPr>
              <a:spcAft>
                <a:spcPts val="265"/>
              </a:spcAft>
              <a:defRPr sz="882" b="1">
                <a:solidFill>
                  <a:schemeClr val="accent1"/>
                </a:solidFill>
              </a:defRPr>
            </a:lvl1pPr>
            <a:lvl2pPr marL="0" indent="0">
              <a:spcAft>
                <a:spcPts val="265"/>
              </a:spcAft>
              <a:buNone/>
              <a:defRPr sz="882"/>
            </a:lvl2pPr>
            <a:lvl3pPr marL="164876" indent="-164876">
              <a:spcAft>
                <a:spcPts val="265"/>
              </a:spcAft>
              <a:tabLst/>
              <a:defRPr sz="882"/>
            </a:lvl3pPr>
            <a:lvl4pPr>
              <a:spcAft>
                <a:spcPts val="291"/>
              </a:spcAft>
              <a:tabLst>
                <a:tab pos="664124" algn="l"/>
              </a:tabLst>
              <a:defRPr sz="874"/>
            </a:lvl4pPr>
            <a:lvl5pPr>
              <a:spcAft>
                <a:spcPts val="291"/>
              </a:spcAft>
              <a:tabLst>
                <a:tab pos="664124" algn="l"/>
              </a:tabLst>
              <a:defRPr sz="874"/>
            </a:lvl5pPr>
          </a:lstStyle>
          <a:p>
            <a:pPr lvl="0"/>
            <a:r>
              <a:rPr lang="en-US" dirty="0"/>
              <a:t>Click to edit Master text styles</a:t>
            </a:r>
          </a:p>
          <a:p>
            <a:pPr lvl="1"/>
            <a:r>
              <a:rPr lang="en-US" dirty="0"/>
              <a:t>Second level</a:t>
            </a:r>
          </a:p>
          <a:p>
            <a:pPr lvl="2"/>
            <a:r>
              <a:rPr lang="en-US" dirty="0"/>
              <a:t>Third level</a:t>
            </a:r>
          </a:p>
        </p:txBody>
      </p:sp>
      <p:sp>
        <p:nvSpPr>
          <p:cNvPr id="34" name="Content Placeholder 6">
            <a:extLst>
              <a:ext uri="{FF2B5EF4-FFF2-40B4-BE49-F238E27FC236}">
                <a16:creationId xmlns:a16="http://schemas.microsoft.com/office/drawing/2014/main" id="{FB808231-4E23-40EC-94EB-EE2E7F486600}"/>
              </a:ext>
            </a:extLst>
          </p:cNvPr>
          <p:cNvSpPr>
            <a:spLocks noGrp="1"/>
          </p:cNvSpPr>
          <p:nvPr>
            <p:ph sz="quarter" idx="21"/>
          </p:nvPr>
        </p:nvSpPr>
        <p:spPr>
          <a:xfrm>
            <a:off x="914399" y="3749674"/>
            <a:ext cx="2974848" cy="1828800"/>
          </a:xfrm>
        </p:spPr>
        <p:txBody>
          <a:bodyPr/>
          <a:lstStyle>
            <a:lvl1pPr>
              <a:spcAft>
                <a:spcPts val="265"/>
              </a:spcAft>
              <a:defRPr sz="882" b="1">
                <a:solidFill>
                  <a:schemeClr val="accent1"/>
                </a:solidFill>
              </a:defRPr>
            </a:lvl1pPr>
            <a:lvl2pPr marL="0" indent="0">
              <a:spcAft>
                <a:spcPts val="265"/>
              </a:spcAft>
              <a:buNone/>
              <a:defRPr sz="882"/>
            </a:lvl2pPr>
            <a:lvl3pPr marL="164876" indent="-164876">
              <a:spcAft>
                <a:spcPts val="265"/>
              </a:spcAft>
              <a:tabLst/>
              <a:defRPr sz="882"/>
            </a:lvl3pPr>
            <a:lvl4pPr>
              <a:spcAft>
                <a:spcPts val="291"/>
              </a:spcAft>
              <a:tabLst>
                <a:tab pos="664124" algn="l"/>
              </a:tabLst>
              <a:defRPr sz="874"/>
            </a:lvl4pPr>
            <a:lvl5pPr>
              <a:spcAft>
                <a:spcPts val="291"/>
              </a:spcAft>
              <a:tabLst>
                <a:tab pos="664124" algn="l"/>
              </a:tabLst>
              <a:defRPr sz="874"/>
            </a:lvl5pPr>
          </a:lstStyle>
          <a:p>
            <a:pPr lvl="0"/>
            <a:r>
              <a:rPr lang="en-US" dirty="0"/>
              <a:t>Click to edit Master text styles</a:t>
            </a:r>
          </a:p>
          <a:p>
            <a:pPr lvl="1"/>
            <a:r>
              <a:rPr lang="en-US" dirty="0"/>
              <a:t>Second level</a:t>
            </a:r>
          </a:p>
          <a:p>
            <a:pPr lvl="2"/>
            <a:r>
              <a:rPr lang="en-US" dirty="0"/>
              <a:t>Third level</a:t>
            </a:r>
          </a:p>
        </p:txBody>
      </p:sp>
      <p:sp>
        <p:nvSpPr>
          <p:cNvPr id="35" name="Content Placeholder 6">
            <a:extLst>
              <a:ext uri="{FF2B5EF4-FFF2-40B4-BE49-F238E27FC236}">
                <a16:creationId xmlns:a16="http://schemas.microsoft.com/office/drawing/2014/main" id="{5EA3F24D-EBFE-4235-A1C1-BE896F9FDC0E}"/>
              </a:ext>
            </a:extLst>
          </p:cNvPr>
          <p:cNvSpPr>
            <a:spLocks noGrp="1"/>
          </p:cNvSpPr>
          <p:nvPr>
            <p:ph sz="quarter" idx="22"/>
          </p:nvPr>
        </p:nvSpPr>
        <p:spPr>
          <a:xfrm>
            <a:off x="4496392" y="3749674"/>
            <a:ext cx="2974848" cy="1828800"/>
          </a:xfrm>
        </p:spPr>
        <p:txBody>
          <a:bodyPr/>
          <a:lstStyle>
            <a:lvl1pPr>
              <a:spcAft>
                <a:spcPts val="265"/>
              </a:spcAft>
              <a:defRPr sz="882" b="1">
                <a:solidFill>
                  <a:schemeClr val="accent1"/>
                </a:solidFill>
              </a:defRPr>
            </a:lvl1pPr>
            <a:lvl2pPr marL="0" indent="0">
              <a:spcAft>
                <a:spcPts val="265"/>
              </a:spcAft>
              <a:buNone/>
              <a:defRPr sz="882"/>
            </a:lvl2pPr>
            <a:lvl3pPr marL="164876" indent="-164876">
              <a:spcAft>
                <a:spcPts val="265"/>
              </a:spcAft>
              <a:tabLst/>
              <a:defRPr sz="882"/>
            </a:lvl3pPr>
            <a:lvl4pPr>
              <a:spcAft>
                <a:spcPts val="291"/>
              </a:spcAft>
              <a:tabLst>
                <a:tab pos="664124" algn="l"/>
              </a:tabLst>
              <a:defRPr sz="874"/>
            </a:lvl4pPr>
            <a:lvl5pPr>
              <a:spcAft>
                <a:spcPts val="291"/>
              </a:spcAft>
              <a:tabLst>
                <a:tab pos="664124" algn="l"/>
              </a:tabLst>
              <a:defRPr sz="874"/>
            </a:lvl5pPr>
          </a:lstStyle>
          <a:p>
            <a:pPr lvl="0"/>
            <a:r>
              <a:rPr lang="en-US" dirty="0"/>
              <a:t>Click to edit Master text styles</a:t>
            </a:r>
          </a:p>
          <a:p>
            <a:pPr lvl="1"/>
            <a:r>
              <a:rPr lang="en-US" dirty="0"/>
              <a:t>Second level</a:t>
            </a:r>
          </a:p>
          <a:p>
            <a:pPr lvl="2"/>
            <a:r>
              <a:rPr lang="en-US" dirty="0"/>
              <a:t>Third level</a:t>
            </a:r>
          </a:p>
        </p:txBody>
      </p:sp>
      <p:sp>
        <p:nvSpPr>
          <p:cNvPr id="36" name="Content Placeholder 6">
            <a:extLst>
              <a:ext uri="{FF2B5EF4-FFF2-40B4-BE49-F238E27FC236}">
                <a16:creationId xmlns:a16="http://schemas.microsoft.com/office/drawing/2014/main" id="{4E048978-2BB8-4B23-AA86-F93A6C506045}"/>
              </a:ext>
            </a:extLst>
          </p:cNvPr>
          <p:cNvSpPr>
            <a:spLocks noGrp="1"/>
          </p:cNvSpPr>
          <p:nvPr>
            <p:ph sz="quarter" idx="23"/>
          </p:nvPr>
        </p:nvSpPr>
        <p:spPr>
          <a:xfrm>
            <a:off x="8078386" y="3749674"/>
            <a:ext cx="2974848" cy="1828800"/>
          </a:xfrm>
        </p:spPr>
        <p:txBody>
          <a:bodyPr/>
          <a:lstStyle>
            <a:lvl1pPr>
              <a:spcAft>
                <a:spcPts val="265"/>
              </a:spcAft>
              <a:defRPr sz="882" b="1">
                <a:solidFill>
                  <a:schemeClr val="accent1"/>
                </a:solidFill>
              </a:defRPr>
            </a:lvl1pPr>
            <a:lvl2pPr marL="0" indent="0">
              <a:spcAft>
                <a:spcPts val="265"/>
              </a:spcAft>
              <a:buNone/>
              <a:defRPr sz="882"/>
            </a:lvl2pPr>
            <a:lvl3pPr marL="164876" indent="-164876">
              <a:spcAft>
                <a:spcPts val="265"/>
              </a:spcAft>
              <a:tabLst/>
              <a:defRPr sz="882"/>
            </a:lvl3pPr>
            <a:lvl4pPr>
              <a:spcAft>
                <a:spcPts val="291"/>
              </a:spcAft>
              <a:tabLst>
                <a:tab pos="664124" algn="l"/>
              </a:tabLst>
              <a:defRPr sz="874"/>
            </a:lvl4pPr>
            <a:lvl5pPr>
              <a:spcAft>
                <a:spcPts val="291"/>
              </a:spcAft>
              <a:tabLst>
                <a:tab pos="664124" algn="l"/>
              </a:tabLst>
              <a:defRPr sz="874"/>
            </a:lvl5pPr>
          </a:lstStyle>
          <a:p>
            <a:pPr lvl="0"/>
            <a:r>
              <a:rPr lang="en-US" dirty="0"/>
              <a:t>Click to edit Master text styles</a:t>
            </a:r>
          </a:p>
          <a:p>
            <a:pPr lvl="1"/>
            <a:r>
              <a:rPr lang="en-US" dirty="0"/>
              <a:t>Second level</a:t>
            </a:r>
          </a:p>
          <a:p>
            <a:pPr lvl="2"/>
            <a:r>
              <a:rPr lang="en-US" dirty="0"/>
              <a:t>Third level</a:t>
            </a:r>
          </a:p>
        </p:txBody>
      </p:sp>
      <p:pic>
        <p:nvPicPr>
          <p:cNvPr id="18" name="Picture 17">
            <a:extLst>
              <a:ext uri="{FF2B5EF4-FFF2-40B4-BE49-F238E27FC236}">
                <a16:creationId xmlns:a16="http://schemas.microsoft.com/office/drawing/2014/main" id="{EFAEB24F-E5D7-4E2D-A5A2-8E6B72FFB7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2" y="1538456"/>
            <a:ext cx="3075708" cy="345099"/>
          </a:xfrm>
          <a:prstGeom prst="rect">
            <a:avLst/>
          </a:prstGeom>
        </p:spPr>
      </p:pic>
      <p:pic>
        <p:nvPicPr>
          <p:cNvPr id="19" name="Picture 18">
            <a:extLst>
              <a:ext uri="{FF2B5EF4-FFF2-40B4-BE49-F238E27FC236}">
                <a16:creationId xmlns:a16="http://schemas.microsoft.com/office/drawing/2014/main" id="{B0569263-5DB6-4906-AB8E-A1B0CB47DF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98112" y="1538456"/>
            <a:ext cx="3075708" cy="345099"/>
          </a:xfrm>
          <a:prstGeom prst="rect">
            <a:avLst/>
          </a:prstGeom>
        </p:spPr>
      </p:pic>
      <p:pic>
        <p:nvPicPr>
          <p:cNvPr id="20" name="Picture 19">
            <a:extLst>
              <a:ext uri="{FF2B5EF4-FFF2-40B4-BE49-F238E27FC236}">
                <a16:creationId xmlns:a16="http://schemas.microsoft.com/office/drawing/2014/main" id="{2F665717-4B09-4F40-B9B0-F2F0AF0D38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8391" y="1538456"/>
            <a:ext cx="3075708" cy="345099"/>
          </a:xfrm>
          <a:prstGeom prst="rect">
            <a:avLst/>
          </a:prstGeom>
        </p:spPr>
      </p:pic>
      <p:pic>
        <p:nvPicPr>
          <p:cNvPr id="21" name="Picture 20">
            <a:extLst>
              <a:ext uri="{FF2B5EF4-FFF2-40B4-BE49-F238E27FC236}">
                <a16:creationId xmlns:a16="http://schemas.microsoft.com/office/drawing/2014/main" id="{A0E2546E-FD21-4AF3-AD51-340DB97152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2" y="3687020"/>
            <a:ext cx="3075708" cy="345099"/>
          </a:xfrm>
          <a:prstGeom prst="rect">
            <a:avLst/>
          </a:prstGeom>
        </p:spPr>
      </p:pic>
      <p:pic>
        <p:nvPicPr>
          <p:cNvPr id="22" name="Picture 21">
            <a:extLst>
              <a:ext uri="{FF2B5EF4-FFF2-40B4-BE49-F238E27FC236}">
                <a16:creationId xmlns:a16="http://schemas.microsoft.com/office/drawing/2014/main" id="{A0069230-2640-460B-B853-9100609CBD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98112" y="3687020"/>
            <a:ext cx="3075708" cy="345099"/>
          </a:xfrm>
          <a:prstGeom prst="rect">
            <a:avLst/>
          </a:prstGeom>
        </p:spPr>
      </p:pic>
      <p:pic>
        <p:nvPicPr>
          <p:cNvPr id="23" name="Picture 22">
            <a:extLst>
              <a:ext uri="{FF2B5EF4-FFF2-40B4-BE49-F238E27FC236}">
                <a16:creationId xmlns:a16="http://schemas.microsoft.com/office/drawing/2014/main" id="{50385A1A-0E29-4240-9C6A-433035AAB5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8391" y="3687020"/>
            <a:ext cx="3075708" cy="345099"/>
          </a:xfrm>
          <a:prstGeom prst="rect">
            <a:avLst/>
          </a:prstGeom>
        </p:spPr>
      </p:pic>
    </p:spTree>
    <p:extLst>
      <p:ext uri="{BB962C8B-B14F-4D97-AF65-F5344CB8AC3E}">
        <p14:creationId xmlns:p14="http://schemas.microsoft.com/office/powerpoint/2010/main" val="2171485558"/>
      </p:ext>
    </p:extLst>
  </p:cSld>
  <p:clrMapOvr>
    <a:masterClrMapping/>
  </p:clrMapOvr>
  <p:extLst>
    <p:ext uri="{DCECCB84-F9BA-43D5-87BE-67443E8EF086}">
      <p15:sldGuideLst xmlns:p15="http://schemas.microsoft.com/office/powerpoint/2012/main">
        <p15:guide id="1" orient="horz" pos="2448">
          <p15:clr>
            <a:srgbClr val="FBAE40"/>
          </p15:clr>
        </p15:guide>
        <p15:guide id="2" orient="horz" pos="1137">
          <p15:clr>
            <a:srgbClr val="FBAE40"/>
          </p15:clr>
        </p15:guide>
        <p15:guide id="3" orient="horz" pos="916">
          <p15:clr>
            <a:srgbClr val="FBAE40"/>
          </p15:clr>
        </p15:guide>
        <p15:guide id="4" orient="horz" pos="256">
          <p15:clr>
            <a:srgbClr val="FBAE40"/>
          </p15:clr>
        </p15:guide>
        <p15:guide id="5" orient="horz" pos="2673">
          <p15:clr>
            <a:srgbClr val="FBAE40"/>
          </p15:clr>
        </p15:guide>
        <p15:guide id="6" orient="horz" pos="3985">
          <p15:clr>
            <a:srgbClr val="FBAE40"/>
          </p15:clr>
        </p15:guide>
        <p15:guide id="8" pos="474">
          <p15:clr>
            <a:srgbClr val="FBAE40"/>
          </p15:clr>
        </p15:guide>
        <p15:guide id="9" pos="2013">
          <p15:clr>
            <a:srgbClr val="FBAE40"/>
          </p15:clr>
        </p15:guide>
        <p15:guide id="10" pos="2336">
          <p15:clr>
            <a:srgbClr val="FBAE40"/>
          </p15:clr>
        </p15:guide>
        <p15:guide id="11" pos="3887">
          <p15:clr>
            <a:srgbClr val="FBAE40"/>
          </p15:clr>
        </p15:guide>
        <p15:guide id="12" pos="4195">
          <p15:clr>
            <a:srgbClr val="FBAE40"/>
          </p15:clr>
        </p15:guide>
        <p15:guide id="13" pos="4803">
          <p15:clr>
            <a:srgbClr val="FBAE40"/>
          </p15:clr>
        </p15:guide>
        <p15:guide id="14" pos="574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C2EA53F-695E-43EE-8ABE-ED6D5E62601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18" r="6818"/>
          <a:stretch/>
        </p:blipFill>
        <p:spPr>
          <a:xfrm>
            <a:off x="-14204" y="0"/>
            <a:ext cx="12206204" cy="6858000"/>
          </a:xfrm>
          <a:prstGeom prst="rect">
            <a:avLst/>
          </a:prstGeom>
        </p:spPr>
      </p:pic>
      <p:grpSp>
        <p:nvGrpSpPr>
          <p:cNvPr id="19" name="Group 18">
            <a:extLst>
              <a:ext uri="{FF2B5EF4-FFF2-40B4-BE49-F238E27FC236}">
                <a16:creationId xmlns:a16="http://schemas.microsoft.com/office/drawing/2014/main" id="{63DEB224-3588-4D79-B1AB-91102E921C77}"/>
              </a:ext>
            </a:extLst>
          </p:cNvPr>
          <p:cNvGrpSpPr/>
          <p:nvPr userDrawn="1"/>
        </p:nvGrpSpPr>
        <p:grpSpPr>
          <a:xfrm>
            <a:off x="15008935" y="97126"/>
            <a:ext cx="3063550" cy="2967992"/>
            <a:chOff x="12382371" y="110076"/>
            <a:chExt cx="2527429" cy="3363724"/>
          </a:xfrm>
        </p:grpSpPr>
        <p:sp>
          <p:nvSpPr>
            <p:cNvPr id="20" name="TextBox 19">
              <a:extLst>
                <a:ext uri="{FF2B5EF4-FFF2-40B4-BE49-F238E27FC236}">
                  <a16:creationId xmlns:a16="http://schemas.microsoft.com/office/drawing/2014/main" id="{F2B012EF-B642-489B-BA2E-90D029A89AB6}"/>
                </a:ext>
              </a:extLst>
            </p:cNvPr>
            <p:cNvSpPr txBox="1"/>
            <p:nvPr userDrawn="1"/>
          </p:nvSpPr>
          <p:spPr>
            <a:xfrm>
              <a:off x="12739676" y="110076"/>
              <a:ext cx="2170124" cy="3363724"/>
            </a:xfrm>
            <a:prstGeom prst="rect">
              <a:avLst/>
            </a:prstGeom>
            <a:solidFill>
              <a:schemeClr val="bg1"/>
            </a:solidFill>
          </p:spPr>
          <p:txBody>
            <a:bodyPr wrap="square" rtlCol="0" anchor="t" anchorCtr="0">
              <a:spAutoFit/>
            </a:bodyPr>
            <a:lstStyle/>
            <a:p>
              <a:pPr lvl="0" algn="l">
                <a:lnSpc>
                  <a:spcPct val="100000"/>
                </a:lnSpc>
              </a:pPr>
              <a:r>
                <a:rPr lang="en-US" sz="1059" b="1" dirty="0">
                  <a:solidFill>
                    <a:schemeClr val="bg1">
                      <a:lumMod val="65000"/>
                    </a:schemeClr>
                  </a:solidFill>
                  <a:latin typeface="Arial" charset="0"/>
                  <a:ea typeface="Arial" charset="0"/>
                  <a:cs typeface="Arial" charset="0"/>
                </a:rPr>
                <a:t>Background image</a:t>
              </a:r>
              <a:endParaRPr lang="en-US" sz="1059" b="1" baseline="0" dirty="0">
                <a:solidFill>
                  <a:schemeClr val="bg1">
                    <a:lumMod val="65000"/>
                  </a:schemeClr>
                </a:solidFill>
                <a:latin typeface="Arial" charset="0"/>
                <a:ea typeface="Arial" charset="0"/>
                <a:cs typeface="Arial" charset="0"/>
              </a:endParaRPr>
            </a:p>
            <a:p>
              <a:pPr lvl="0" algn="l">
                <a:lnSpc>
                  <a:spcPct val="100000"/>
                </a:lnSpc>
                <a:spcAft>
                  <a:spcPts val="265"/>
                </a:spcAft>
              </a:pPr>
              <a:r>
                <a:rPr lang="en-US" sz="882" dirty="0">
                  <a:solidFill>
                    <a:schemeClr val="bg1">
                      <a:lumMod val="65000"/>
                    </a:schemeClr>
                  </a:solidFill>
                  <a:latin typeface="Arial" charset="0"/>
                  <a:ea typeface="Arial" charset="0"/>
                  <a:cs typeface="Arial" charset="0"/>
                </a:rPr>
                <a:t>This image can be replaced. </a:t>
              </a:r>
            </a:p>
            <a:p>
              <a:pPr marL="0" marR="0" lvl="0" indent="0" algn="l" defTabSz="806867" rtl="0" eaLnBrk="1" fontAlgn="auto" latinLnBrk="0" hangingPunct="1">
                <a:lnSpc>
                  <a:spcPct val="100000"/>
                </a:lnSpc>
                <a:spcBef>
                  <a:spcPts val="0"/>
                </a:spcBef>
                <a:spcAft>
                  <a:spcPts val="265"/>
                </a:spcAft>
                <a:buClrTx/>
                <a:buSzTx/>
                <a:buFontTx/>
                <a:buNone/>
                <a:tabLst/>
                <a:defRPr/>
              </a:pPr>
              <a:r>
                <a:rPr lang="en-US" sz="882" b="1" baseline="0" dirty="0">
                  <a:solidFill>
                    <a:schemeClr val="bg1">
                      <a:lumMod val="65000"/>
                    </a:schemeClr>
                  </a:solidFill>
                  <a:latin typeface="Arial" charset="0"/>
                  <a:ea typeface="Arial" charset="0"/>
                  <a:cs typeface="Arial" charset="0"/>
                </a:rPr>
                <a:t>Choose an image from the approved image library.</a:t>
              </a:r>
            </a:p>
            <a:p>
              <a:pPr marL="201717" lvl="0" indent="-201717" algn="l">
                <a:lnSpc>
                  <a:spcPct val="100000"/>
                </a:lnSpc>
                <a:spcAft>
                  <a:spcPts val="265"/>
                </a:spcAft>
                <a:buFont typeface="+mj-lt"/>
                <a:buAutoNum type="arabicPeriod"/>
              </a:pPr>
              <a:r>
                <a:rPr lang="en-US" sz="882" dirty="0">
                  <a:solidFill>
                    <a:schemeClr val="bg1">
                      <a:lumMod val="65000"/>
                    </a:schemeClr>
                  </a:solidFill>
                  <a:latin typeface="Arial" charset="0"/>
                  <a:ea typeface="Arial" charset="0"/>
                  <a:cs typeface="Arial" charset="0"/>
                </a:rPr>
                <a:t>Select View &gt; Slide Master</a:t>
              </a:r>
            </a:p>
            <a:p>
              <a:pPr marL="201717" lvl="0" indent="-201717" algn="l">
                <a:lnSpc>
                  <a:spcPct val="100000"/>
                </a:lnSpc>
                <a:spcAft>
                  <a:spcPts val="265"/>
                </a:spcAft>
                <a:buFont typeface="+mj-lt"/>
                <a:buAutoNum type="arabicPeriod"/>
              </a:pPr>
              <a:r>
                <a:rPr lang="en-US" sz="882" dirty="0">
                  <a:solidFill>
                    <a:schemeClr val="bg1">
                      <a:lumMod val="65000"/>
                    </a:schemeClr>
                  </a:solidFill>
                  <a:latin typeface="Arial" charset="0"/>
                  <a:ea typeface="Arial" charset="0"/>
                  <a:cs typeface="Arial" charset="0"/>
                </a:rPr>
                <a:t>Select the image in the background (being sure not to move it) then right-click and select Change Picture &gt; From File and select your image. </a:t>
              </a:r>
            </a:p>
            <a:p>
              <a:pPr marL="201717" lvl="0" indent="-201717" algn="l">
                <a:lnSpc>
                  <a:spcPct val="100000"/>
                </a:lnSpc>
                <a:spcAft>
                  <a:spcPts val="265"/>
                </a:spcAft>
                <a:buFont typeface="+mj-lt"/>
                <a:buAutoNum type="arabicPeriod"/>
              </a:pPr>
              <a:r>
                <a:rPr lang="en-US" sz="882" dirty="0">
                  <a:solidFill>
                    <a:schemeClr val="bg1">
                      <a:lumMod val="65000"/>
                    </a:schemeClr>
                  </a:solidFill>
                  <a:latin typeface="Arial" charset="0"/>
                  <a:ea typeface="Arial" charset="0"/>
                  <a:cs typeface="Arial" charset="0"/>
                </a:rPr>
                <a:t>To reposition the image make sure it is selected then choose Picture Format &gt; Crop then move the image within the cropped area.</a:t>
              </a:r>
            </a:p>
            <a:p>
              <a:pPr marL="201717" lvl="0" indent="-201717" algn="l">
                <a:lnSpc>
                  <a:spcPct val="100000"/>
                </a:lnSpc>
                <a:spcAft>
                  <a:spcPts val="265"/>
                </a:spcAft>
                <a:buFont typeface="+mj-lt"/>
                <a:buAutoNum type="arabicPeriod"/>
              </a:pPr>
              <a:r>
                <a:rPr lang="en-US" sz="882" dirty="0">
                  <a:solidFill>
                    <a:schemeClr val="bg1">
                      <a:lumMod val="65000"/>
                    </a:schemeClr>
                  </a:solidFill>
                  <a:latin typeface="Arial" charset="0"/>
                  <a:ea typeface="Arial" charset="0"/>
                  <a:cs typeface="Arial" charset="0"/>
                </a:rPr>
                <a:t>Right-click the image and choose Send to Back to ensure the image does not obscure the slide content.</a:t>
              </a:r>
            </a:p>
            <a:p>
              <a:pPr marL="201717" lvl="0" indent="-201717" algn="l">
                <a:lnSpc>
                  <a:spcPct val="100000"/>
                </a:lnSpc>
                <a:spcAft>
                  <a:spcPts val="265"/>
                </a:spcAft>
                <a:buFont typeface="+mj-lt"/>
                <a:buAutoNum type="arabicPeriod"/>
              </a:pPr>
              <a:r>
                <a:rPr lang="en-US" sz="882" dirty="0">
                  <a:solidFill>
                    <a:schemeClr val="bg1">
                      <a:lumMod val="65000"/>
                    </a:schemeClr>
                  </a:solidFill>
                  <a:latin typeface="Arial" charset="0"/>
                  <a:ea typeface="Arial" charset="0"/>
                  <a:cs typeface="Arial" charset="0"/>
                </a:rPr>
                <a:t>Remember to click View &gt; Normal to return to your slides</a:t>
              </a:r>
            </a:p>
            <a:p>
              <a:pPr lvl="0" algn="l">
                <a:lnSpc>
                  <a:spcPct val="100000"/>
                </a:lnSpc>
                <a:spcAft>
                  <a:spcPts val="265"/>
                </a:spcAft>
              </a:pPr>
              <a:endParaRPr lang="en-US" sz="882" dirty="0">
                <a:solidFill>
                  <a:schemeClr val="bg1">
                    <a:lumMod val="65000"/>
                  </a:schemeClr>
                </a:solidFill>
                <a:latin typeface="Arial" charset="0"/>
                <a:ea typeface="Arial" charset="0"/>
                <a:cs typeface="Arial" charset="0"/>
              </a:endParaRPr>
            </a:p>
          </p:txBody>
        </p:sp>
        <p:sp>
          <p:nvSpPr>
            <p:cNvPr id="21" name="Triangle 24">
              <a:extLst>
                <a:ext uri="{FF2B5EF4-FFF2-40B4-BE49-F238E27FC236}">
                  <a16:creationId xmlns:a16="http://schemas.microsoft.com/office/drawing/2014/main" id="{499C107F-EAFD-4F1A-833F-4218B3EBD826}"/>
                </a:ext>
              </a:extLst>
            </p:cNvPr>
            <p:cNvSpPr/>
            <p:nvPr userDrawn="1"/>
          </p:nvSpPr>
          <p:spPr>
            <a:xfrm rot="16200000">
              <a:off x="12353787" y="318483"/>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p>
          </p:txBody>
        </p:sp>
      </p:grpSp>
      <p:sp>
        <p:nvSpPr>
          <p:cNvPr id="9" name="Rectangle 8">
            <a:extLst>
              <a:ext uri="{FF2B5EF4-FFF2-40B4-BE49-F238E27FC236}">
                <a16:creationId xmlns:a16="http://schemas.microsoft.com/office/drawing/2014/main" id="{03DFDC62-3EE1-4DE9-98AD-B7D2A83E9967}"/>
              </a:ext>
            </a:extLst>
          </p:cNvPr>
          <p:cNvSpPr/>
          <p:nvPr userDrawn="1"/>
        </p:nvSpPr>
        <p:spPr>
          <a:xfrm>
            <a:off x="914016" y="1371601"/>
            <a:ext cx="5541818" cy="4034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10" dirty="0"/>
          </a:p>
        </p:txBody>
      </p:sp>
      <p:sp>
        <p:nvSpPr>
          <p:cNvPr id="4" name="Date Placeholder 3">
            <a:extLst>
              <a:ext uri="{FF2B5EF4-FFF2-40B4-BE49-F238E27FC236}">
                <a16:creationId xmlns:a16="http://schemas.microsoft.com/office/drawing/2014/main" id="{7FD302C1-63CC-4E57-9E53-F9F74639900E}"/>
              </a:ext>
            </a:extLst>
          </p:cNvPr>
          <p:cNvSpPr>
            <a:spLocks noGrp="1"/>
          </p:cNvSpPr>
          <p:nvPr userDrawn="1">
            <p:ph type="dt" sz="half" idx="10"/>
          </p:nvPr>
        </p:nvSpPr>
        <p:spPr>
          <a:xfrm>
            <a:off x="1589541" y="5013822"/>
            <a:ext cx="2743200" cy="136525"/>
          </a:xfrm>
        </p:spPr>
        <p:txBody>
          <a:bodyPr>
            <a:noAutofit/>
          </a:bodyPr>
          <a:lstStyle>
            <a:lvl1pPr algn="l">
              <a:defRPr sz="971"/>
            </a:lvl1pPr>
          </a:lstStyle>
          <a:p>
            <a:fld id="{B2B92939-B461-485E-BD08-5F8ADF75335B}" type="datetime4">
              <a:rPr lang="en-US" smtClean="0"/>
              <a:pPr/>
              <a:t>March 14, 2024</a:t>
            </a:fld>
            <a:endParaRPr lang="en-GB" dirty="0"/>
          </a:p>
        </p:txBody>
      </p:sp>
      <p:sp>
        <p:nvSpPr>
          <p:cNvPr id="2" name="Title 1">
            <a:extLst>
              <a:ext uri="{FF2B5EF4-FFF2-40B4-BE49-F238E27FC236}">
                <a16:creationId xmlns:a16="http://schemas.microsoft.com/office/drawing/2014/main" id="{AA5CCD04-06FB-4D48-9C1B-CF833D036386}"/>
              </a:ext>
            </a:extLst>
          </p:cNvPr>
          <p:cNvSpPr>
            <a:spLocks noGrp="1"/>
          </p:cNvSpPr>
          <p:nvPr userDrawn="1">
            <p:ph type="ctrTitle" hasCustomPrompt="1"/>
          </p:nvPr>
        </p:nvSpPr>
        <p:spPr>
          <a:xfrm>
            <a:off x="1589541" y="3512760"/>
            <a:ext cx="3591675" cy="760413"/>
          </a:xfrm>
          <a:noFill/>
          <a:ln>
            <a:noFill/>
          </a:ln>
        </p:spPr>
        <p:txBody>
          <a:bodyPr tIns="0" rIns="0" bIns="0" anchor="t">
            <a:noAutofit/>
          </a:bodyPr>
          <a:lstStyle>
            <a:lvl1pPr algn="l">
              <a:defRPr sz="2118"/>
            </a:lvl1pPr>
          </a:lstStyle>
          <a:p>
            <a:r>
              <a:rPr lang="en-US" dirty="0"/>
              <a:t>Divider Headline</a:t>
            </a:r>
            <a:endParaRPr lang="en-GB" dirty="0"/>
          </a:p>
        </p:txBody>
      </p:sp>
      <p:sp>
        <p:nvSpPr>
          <p:cNvPr id="3" name="Subtitle 2">
            <a:extLst>
              <a:ext uri="{FF2B5EF4-FFF2-40B4-BE49-F238E27FC236}">
                <a16:creationId xmlns:a16="http://schemas.microsoft.com/office/drawing/2014/main" id="{A658EB10-2D4D-4986-9D1A-9DC77E116451}"/>
              </a:ext>
            </a:extLst>
          </p:cNvPr>
          <p:cNvSpPr>
            <a:spLocks noGrp="1"/>
          </p:cNvSpPr>
          <p:nvPr userDrawn="1">
            <p:ph type="subTitle" idx="1" hasCustomPrompt="1"/>
          </p:nvPr>
        </p:nvSpPr>
        <p:spPr>
          <a:xfrm>
            <a:off x="1589541" y="4278096"/>
            <a:ext cx="3591675" cy="740369"/>
          </a:xfrm>
        </p:spPr>
        <p:txBody>
          <a:bodyPr tIns="0" rIns="0" bIns="0">
            <a:noAutofit/>
          </a:bodyPr>
          <a:lstStyle>
            <a:lvl1pPr marL="0" indent="0" algn="l">
              <a:buNone/>
              <a:defRPr sz="2118"/>
            </a:lvl1pPr>
            <a:lvl2pPr marL="332832" indent="0" algn="ctr">
              <a:buNone/>
              <a:defRPr sz="1456"/>
            </a:lvl2pPr>
            <a:lvl3pPr marL="665665" indent="0" algn="ctr">
              <a:buNone/>
              <a:defRPr sz="1310"/>
            </a:lvl3pPr>
            <a:lvl4pPr marL="998497" indent="0" algn="ctr">
              <a:buNone/>
              <a:defRPr sz="1165"/>
            </a:lvl4pPr>
            <a:lvl5pPr marL="1331330" indent="0" algn="ctr">
              <a:buNone/>
              <a:defRPr sz="1165"/>
            </a:lvl5pPr>
            <a:lvl6pPr marL="1664162" indent="0" algn="ctr">
              <a:buNone/>
              <a:defRPr sz="1165"/>
            </a:lvl6pPr>
            <a:lvl7pPr marL="1996995" indent="0" algn="ctr">
              <a:buNone/>
              <a:defRPr sz="1165"/>
            </a:lvl7pPr>
            <a:lvl8pPr marL="2329827" indent="0" algn="ctr">
              <a:buNone/>
              <a:defRPr sz="1165"/>
            </a:lvl8pPr>
            <a:lvl9pPr marL="2662660" indent="0" algn="ctr">
              <a:buNone/>
              <a:defRPr sz="1165"/>
            </a:lvl9pPr>
          </a:lstStyle>
          <a:p>
            <a:r>
              <a:rPr lang="en-GB" dirty="0"/>
              <a:t>Divider Subhead</a:t>
            </a:r>
          </a:p>
        </p:txBody>
      </p:sp>
      <p:pic>
        <p:nvPicPr>
          <p:cNvPr id="12" name="Graphic 11">
            <a:extLst>
              <a:ext uri="{FF2B5EF4-FFF2-40B4-BE49-F238E27FC236}">
                <a16:creationId xmlns:a16="http://schemas.microsoft.com/office/drawing/2014/main" id="{0643706C-59CC-44A8-B4E5-0E1F0B10ABB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89541" y="2028749"/>
            <a:ext cx="1524000" cy="436563"/>
          </a:xfrm>
          <a:prstGeom prst="rect">
            <a:avLst/>
          </a:prstGeom>
        </p:spPr>
      </p:pic>
      <p:sp>
        <p:nvSpPr>
          <p:cNvPr id="18" name="Text Placeholder 17">
            <a:extLst>
              <a:ext uri="{FF2B5EF4-FFF2-40B4-BE49-F238E27FC236}">
                <a16:creationId xmlns:a16="http://schemas.microsoft.com/office/drawing/2014/main" id="{368ED8F3-3D2C-4233-B3C6-C51015820AA8}"/>
              </a:ext>
            </a:extLst>
          </p:cNvPr>
          <p:cNvSpPr>
            <a:spLocks noGrp="1"/>
          </p:cNvSpPr>
          <p:nvPr userDrawn="1">
            <p:ph type="body" sz="quarter" idx="13" hasCustomPrompt="1"/>
          </p:nvPr>
        </p:nvSpPr>
        <p:spPr>
          <a:xfrm>
            <a:off x="1589541" y="2850661"/>
            <a:ext cx="2305051" cy="190500"/>
          </a:xfrm>
        </p:spPr>
        <p:txBody>
          <a:bodyPr vert="horz" lIns="0" tIns="0" rIns="0" bIns="0" rtlCol="0" anchor="ctr">
            <a:noAutofit/>
          </a:bodyPr>
          <a:lstStyle>
            <a:lvl1pPr marL="0" indent="0">
              <a:buNone/>
              <a:defRPr lang="en-US" sz="728" b="1" smtClean="0"/>
            </a:lvl1pPr>
            <a:lvl2pPr marL="166416" indent="0">
              <a:buNone/>
              <a:defRPr lang="en-US" sz="1310" smtClean="0"/>
            </a:lvl2pPr>
            <a:lvl3pPr>
              <a:defRPr lang="en-US" sz="1310" smtClean="0"/>
            </a:lvl3pPr>
            <a:lvl4pPr>
              <a:defRPr lang="en-US" sz="1310" smtClean="0"/>
            </a:lvl4pPr>
            <a:lvl5pPr>
              <a:defRPr lang="en-GB" sz="1310"/>
            </a:lvl5pPr>
          </a:lstStyle>
          <a:p>
            <a:pPr marL="0" lvl="0"/>
            <a:r>
              <a:rPr lang="en-US" dirty="0"/>
              <a:t>PREPARED FOR</a:t>
            </a:r>
          </a:p>
        </p:txBody>
      </p:sp>
      <p:cxnSp>
        <p:nvCxnSpPr>
          <p:cNvPr id="17" name="Straight Connector 16">
            <a:extLst>
              <a:ext uri="{FF2B5EF4-FFF2-40B4-BE49-F238E27FC236}">
                <a16:creationId xmlns:a16="http://schemas.microsoft.com/office/drawing/2014/main" id="{CAAC690F-42B0-4539-8D41-AA5CF236E894}"/>
              </a:ext>
            </a:extLst>
          </p:cNvPr>
          <p:cNvCxnSpPr>
            <a:cxnSpLocks/>
          </p:cNvCxnSpPr>
          <p:nvPr userDrawn="1"/>
        </p:nvCxnSpPr>
        <p:spPr>
          <a:xfrm>
            <a:off x="1589541" y="3260967"/>
            <a:ext cx="1024128" cy="0"/>
          </a:xfrm>
          <a:prstGeom prst="line">
            <a:avLst/>
          </a:prstGeom>
          <a:ln w="444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460558"/>
      </p:ext>
    </p:extLst>
  </p:cSld>
  <p:clrMapOvr>
    <a:masterClrMapping/>
  </p:clrMapOvr>
  <p:extLst>
    <p:ext uri="{DCECCB84-F9BA-43D5-87BE-67443E8EF086}">
      <p15:sldGuideLst xmlns:p15="http://schemas.microsoft.com/office/powerpoint/2012/main">
        <p15:guide id="3" pos="5861">
          <p15:clr>
            <a:srgbClr val="FBAE40"/>
          </p15:clr>
        </p15:guide>
        <p15:guide id="5" pos="820">
          <p15:clr>
            <a:srgbClr val="FBAE40"/>
          </p15:clr>
        </p15:guide>
        <p15:guide id="6" orient="horz" pos="2508">
          <p15:clr>
            <a:srgbClr val="FBAE40"/>
          </p15:clr>
        </p15:guide>
        <p15:guide id="7" pos="2694">
          <p15:clr>
            <a:srgbClr val="FBAE40"/>
          </p15:clr>
        </p15:guide>
        <p15:guide id="8" orient="horz" pos="357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E072B8-34DB-4E46-9B67-73D6544FE87E}"/>
              </a:ext>
            </a:extLst>
          </p:cNvPr>
          <p:cNvSpPr/>
          <p:nvPr userDrawn="1"/>
        </p:nvSpPr>
        <p:spPr>
          <a:xfrm>
            <a:off x="0" y="4700868"/>
            <a:ext cx="6704061" cy="2157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dirty="0"/>
          </a:p>
        </p:txBody>
      </p:sp>
      <p:sp>
        <p:nvSpPr>
          <p:cNvPr id="8" name="TextBox 7">
            <a:extLst>
              <a:ext uri="{FF2B5EF4-FFF2-40B4-BE49-F238E27FC236}">
                <a16:creationId xmlns:a16="http://schemas.microsoft.com/office/drawing/2014/main" id="{C95DD07A-1441-4A54-80AC-49739EC3BABA}"/>
              </a:ext>
            </a:extLst>
          </p:cNvPr>
          <p:cNvSpPr txBox="1"/>
          <p:nvPr userDrawn="1"/>
        </p:nvSpPr>
        <p:spPr>
          <a:xfrm>
            <a:off x="914400" y="1008876"/>
            <a:ext cx="3369733" cy="299634"/>
          </a:xfrm>
          <a:prstGeom prst="rect">
            <a:avLst/>
          </a:prstGeom>
          <a:noFill/>
        </p:spPr>
        <p:txBody>
          <a:bodyPr wrap="square" lIns="0" tIns="0" rIns="0" bIns="0" rtlCol="0">
            <a:spAutoFit/>
          </a:bodyPr>
          <a:lstStyle/>
          <a:p>
            <a:r>
              <a:rPr lang="en-GB" sz="1947" b="1" dirty="0"/>
              <a:t>About Foley </a:t>
            </a:r>
          </a:p>
        </p:txBody>
      </p:sp>
      <p:grpSp>
        <p:nvGrpSpPr>
          <p:cNvPr id="12" name="Group 11">
            <a:extLst>
              <a:ext uri="{FF2B5EF4-FFF2-40B4-BE49-F238E27FC236}">
                <a16:creationId xmlns:a16="http://schemas.microsoft.com/office/drawing/2014/main" id="{EA5413F3-DE68-40EE-8FE4-5A3FB9CDA714}"/>
              </a:ext>
            </a:extLst>
          </p:cNvPr>
          <p:cNvGrpSpPr/>
          <p:nvPr userDrawn="1"/>
        </p:nvGrpSpPr>
        <p:grpSpPr>
          <a:xfrm>
            <a:off x="-2454692" y="5801398"/>
            <a:ext cx="2178050" cy="488339"/>
            <a:chOff x="8255480" y="8537878"/>
            <a:chExt cx="1633537" cy="488340"/>
          </a:xfrm>
        </p:grpSpPr>
        <p:sp>
          <p:nvSpPr>
            <p:cNvPr id="13" name="TextBox 12">
              <a:extLst>
                <a:ext uri="{FF2B5EF4-FFF2-40B4-BE49-F238E27FC236}">
                  <a16:creationId xmlns:a16="http://schemas.microsoft.com/office/drawing/2014/main" id="{F686A619-E2AB-4D22-A9DF-24D25343E239}"/>
                </a:ext>
              </a:extLst>
            </p:cNvPr>
            <p:cNvSpPr txBox="1"/>
            <p:nvPr userDrawn="1"/>
          </p:nvSpPr>
          <p:spPr>
            <a:xfrm>
              <a:off x="8255480" y="8537878"/>
              <a:ext cx="1377831" cy="488340"/>
            </a:xfrm>
            <a:prstGeom prst="rect">
              <a:avLst/>
            </a:prstGeom>
            <a:noFill/>
          </p:spPr>
          <p:txBody>
            <a:bodyPr wrap="square" rtlCol="0" anchor="t" anchorCtr="0">
              <a:spAutoFit/>
            </a:bodyPr>
            <a:lstStyle/>
            <a:p>
              <a:pPr marL="0" lvl="0" indent="0" algn="l">
                <a:lnSpc>
                  <a:spcPct val="100000"/>
                </a:lnSpc>
                <a:tabLst>
                  <a:tab pos="443777" algn="l"/>
                </a:tabLst>
              </a:pPr>
              <a:r>
                <a:rPr lang="en-US" sz="1019" b="1" dirty="0">
                  <a:solidFill>
                    <a:schemeClr val="bg1">
                      <a:lumMod val="65000"/>
                    </a:schemeClr>
                  </a:solidFill>
                  <a:latin typeface="Arial" charset="0"/>
                  <a:ea typeface="Arial" charset="0"/>
                  <a:cs typeface="Arial" charset="0"/>
                </a:rPr>
                <a:t>Disclaimer</a:t>
              </a:r>
              <a:endParaRPr lang="en-US" sz="1019" b="1" baseline="0" dirty="0">
                <a:solidFill>
                  <a:schemeClr val="bg1">
                    <a:lumMod val="65000"/>
                  </a:schemeClr>
                </a:solidFill>
                <a:latin typeface="Arial" charset="0"/>
                <a:ea typeface="Arial" charset="0"/>
                <a:cs typeface="Arial" charset="0"/>
              </a:endParaRPr>
            </a:p>
            <a:p>
              <a:pPr marL="0" lvl="0" indent="0" algn="l">
                <a:lnSpc>
                  <a:spcPct val="100000"/>
                </a:lnSpc>
                <a:spcAft>
                  <a:spcPts val="291"/>
                </a:spcAft>
                <a:tabLst>
                  <a:tab pos="443777" algn="l"/>
                </a:tabLst>
              </a:pPr>
              <a:r>
                <a:rPr lang="en-US" sz="777" dirty="0">
                  <a:solidFill>
                    <a:schemeClr val="bg1">
                      <a:lumMod val="65000"/>
                    </a:schemeClr>
                  </a:solidFill>
                  <a:latin typeface="Arial" charset="0"/>
                  <a:ea typeface="Arial" charset="0"/>
                  <a:cs typeface="Arial" charset="0"/>
                </a:rPr>
                <a:t>To update this text, see the Slide Master</a:t>
              </a:r>
            </a:p>
          </p:txBody>
        </p:sp>
        <p:sp>
          <p:nvSpPr>
            <p:cNvPr id="14" name="Triangle 15">
              <a:extLst>
                <a:ext uri="{FF2B5EF4-FFF2-40B4-BE49-F238E27FC236}">
                  <a16:creationId xmlns:a16="http://schemas.microsoft.com/office/drawing/2014/main" id="{51B15CDF-CFC5-4374-A78F-7C421C6C7D69}"/>
                </a:ext>
              </a:extLst>
            </p:cNvPr>
            <p:cNvSpPr/>
            <p:nvPr userDrawn="1"/>
          </p:nvSpPr>
          <p:spPr>
            <a:xfrm rot="5400000">
              <a:off x="9503127" y="8630321"/>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7" dirty="0"/>
            </a:p>
          </p:txBody>
        </p:sp>
      </p:grpSp>
      <p:sp>
        <p:nvSpPr>
          <p:cNvPr id="16" name="Rectangle 15">
            <a:extLst>
              <a:ext uri="{FF2B5EF4-FFF2-40B4-BE49-F238E27FC236}">
                <a16:creationId xmlns:a16="http://schemas.microsoft.com/office/drawing/2014/main" id="{12F8B5A4-8457-4B0C-D4F4-B3CB26A30392}"/>
              </a:ext>
            </a:extLst>
          </p:cNvPr>
          <p:cNvSpPr/>
          <p:nvPr userDrawn="1"/>
        </p:nvSpPr>
        <p:spPr>
          <a:xfrm>
            <a:off x="0" y="4700868"/>
            <a:ext cx="6704061" cy="2157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dirty="0"/>
          </a:p>
        </p:txBody>
      </p:sp>
      <p:sp>
        <p:nvSpPr>
          <p:cNvPr id="17" name="TextBox 16">
            <a:extLst>
              <a:ext uri="{FF2B5EF4-FFF2-40B4-BE49-F238E27FC236}">
                <a16:creationId xmlns:a16="http://schemas.microsoft.com/office/drawing/2014/main" id="{9A0A53A9-71F8-3689-C6AA-CF2C940F1BE8}"/>
              </a:ext>
            </a:extLst>
          </p:cNvPr>
          <p:cNvSpPr txBox="1"/>
          <p:nvPr userDrawn="1"/>
        </p:nvSpPr>
        <p:spPr>
          <a:xfrm>
            <a:off x="930655" y="5620060"/>
            <a:ext cx="5652354" cy="756233"/>
          </a:xfrm>
          <a:prstGeom prst="rect">
            <a:avLst/>
          </a:prstGeom>
          <a:noFill/>
        </p:spPr>
        <p:txBody>
          <a:bodyPr wrap="square" lIns="0" tIns="0" rIns="0" bIns="0" rtlCol="0" anchor="t">
            <a:spAutoFit/>
          </a:bodyPr>
          <a:lstStyle/>
          <a:p>
            <a:pPr lvl="0"/>
            <a:endParaRPr lang="en-US" sz="706" dirty="0"/>
          </a:p>
          <a:p>
            <a:pPr lvl="0"/>
            <a:r>
              <a:rPr lang="en-US" sz="706" dirty="0"/>
              <a:t>ATTORNEY ADVERTISEMENT. The contents of this document, current at the date of publication, </a:t>
            </a:r>
            <a:br>
              <a:rPr lang="en-US" sz="706" dirty="0"/>
            </a:br>
            <a:r>
              <a:rPr lang="en-US" sz="706" dirty="0"/>
              <a:t>are for reference purposes only and do not constitute legal advice. Where previous cases are included, prior results do not guarantee a similar outcome. Images of people may not be Foley personnel. </a:t>
            </a:r>
          </a:p>
          <a:p>
            <a:pPr lvl="0"/>
            <a:endParaRPr lang="en-US" sz="706" dirty="0"/>
          </a:p>
          <a:p>
            <a:pPr marL="0" marR="0" lvl="0" indent="0" algn="l" defTabSz="449452" rtl="0" eaLnBrk="1" fontAlgn="auto" latinLnBrk="0" hangingPunct="1">
              <a:lnSpc>
                <a:spcPct val="100000"/>
              </a:lnSpc>
              <a:spcBef>
                <a:spcPts val="0"/>
              </a:spcBef>
              <a:spcAft>
                <a:spcPts val="0"/>
              </a:spcAft>
              <a:buClrTx/>
              <a:buSzTx/>
              <a:buFontTx/>
              <a:buNone/>
              <a:tabLst>
                <a:tab pos="6041694" algn="r"/>
              </a:tabLst>
              <a:defRPr/>
            </a:pPr>
            <a:r>
              <a:rPr lang="en-US" sz="706" dirty="0"/>
              <a:t>© </a:t>
            </a:r>
            <a:fld id="{FD365591-1CF0-4D30-85D5-0DA0E92FFEA4}" type="datetimeyyyy">
              <a:rPr lang="en-US" sz="706" smtClean="0"/>
              <a:pPr marL="0" marR="0" lvl="0" indent="0" algn="l" defTabSz="449452" rtl="0" eaLnBrk="1" fontAlgn="auto" latinLnBrk="0" hangingPunct="1">
                <a:lnSpc>
                  <a:spcPct val="100000"/>
                </a:lnSpc>
                <a:spcBef>
                  <a:spcPts val="0"/>
                </a:spcBef>
                <a:spcAft>
                  <a:spcPts val="0"/>
                </a:spcAft>
                <a:buClrTx/>
                <a:buSzTx/>
                <a:buFontTx/>
                <a:buNone/>
                <a:tabLst>
                  <a:tab pos="6041694" algn="r"/>
                </a:tabLst>
                <a:defRPr/>
              </a:pPr>
              <a:t>2024</a:t>
            </a:fld>
            <a:r>
              <a:rPr lang="en-US" sz="706" dirty="0"/>
              <a:t> Foley &amp; Lardner LLP </a:t>
            </a:r>
          </a:p>
          <a:p>
            <a:endParaRPr lang="en-GB" sz="679" dirty="0"/>
          </a:p>
        </p:txBody>
      </p:sp>
      <p:pic>
        <p:nvPicPr>
          <p:cNvPr id="18" name="Graphic 17">
            <a:extLst>
              <a:ext uri="{FF2B5EF4-FFF2-40B4-BE49-F238E27FC236}">
                <a16:creationId xmlns:a16="http://schemas.microsoft.com/office/drawing/2014/main" id="{B03568CE-E461-4443-E210-0CCDED51DBA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4400" y="4960904"/>
            <a:ext cx="1524000" cy="436563"/>
          </a:xfrm>
          <a:prstGeom prst="rect">
            <a:avLst/>
          </a:prstGeom>
        </p:spPr>
      </p:pic>
      <p:sp>
        <p:nvSpPr>
          <p:cNvPr id="19" name="TextBox 18">
            <a:hlinkClick r:id="rId4"/>
            <a:extLst>
              <a:ext uri="{FF2B5EF4-FFF2-40B4-BE49-F238E27FC236}">
                <a16:creationId xmlns:a16="http://schemas.microsoft.com/office/drawing/2014/main" id="{40139BFD-BB30-A55A-2495-1F03709EFB0D}"/>
              </a:ext>
            </a:extLst>
          </p:cNvPr>
          <p:cNvSpPr txBox="1"/>
          <p:nvPr userDrawn="1"/>
        </p:nvSpPr>
        <p:spPr>
          <a:xfrm>
            <a:off x="5274524" y="5277977"/>
            <a:ext cx="1308485" cy="119585"/>
          </a:xfrm>
          <a:prstGeom prst="rect">
            <a:avLst/>
          </a:prstGeom>
          <a:noFill/>
        </p:spPr>
        <p:txBody>
          <a:bodyPr wrap="square" lIns="0" tIns="0" rIns="0" bIns="0" rtlCol="0">
            <a:spAutoFit/>
          </a:bodyPr>
          <a:lstStyle/>
          <a:p>
            <a:pPr algn="r"/>
            <a:r>
              <a:rPr lang="en-US" sz="777" b="1" dirty="0"/>
              <a:t>FOLEY.COM</a:t>
            </a:r>
            <a:endParaRPr lang="en-GB" sz="777" b="1" dirty="0"/>
          </a:p>
        </p:txBody>
      </p:sp>
      <p:sp>
        <p:nvSpPr>
          <p:cNvPr id="15" name="TextBox 14">
            <a:extLst>
              <a:ext uri="{FF2B5EF4-FFF2-40B4-BE49-F238E27FC236}">
                <a16:creationId xmlns:a16="http://schemas.microsoft.com/office/drawing/2014/main" id="{76BF8D25-0F78-E10E-ACE8-3EA101AF15C7}"/>
              </a:ext>
            </a:extLst>
          </p:cNvPr>
          <p:cNvSpPr txBox="1"/>
          <p:nvPr userDrawn="1"/>
        </p:nvSpPr>
        <p:spPr>
          <a:xfrm>
            <a:off x="914403" y="1600201"/>
            <a:ext cx="5422302" cy="950197"/>
          </a:xfrm>
          <a:prstGeom prst="rect">
            <a:avLst/>
          </a:prstGeom>
          <a:noFill/>
        </p:spPr>
        <p:txBody>
          <a:bodyPr wrap="square" lIns="0" tIns="0" rIns="0" bIns="0" rtlCol="0" anchor="t">
            <a:spAutoFit/>
          </a:bodyPr>
          <a:lstStyle/>
          <a:p>
            <a:pPr marR="0" algn="l" rtl="0"/>
            <a:r>
              <a:rPr lang="en-US" sz="882" b="0" i="0" u="none" strike="noStrike" baseline="0" dirty="0">
                <a:solidFill>
                  <a:srgbClr val="000000"/>
                </a:solidFill>
                <a:latin typeface="Arial" panose="020B0604020202020204" pitchFamily="34" charset="0"/>
              </a:rPr>
              <a:t>Foley &amp; Lardner LLP is a preeminent law firm that stands at the nexus of the energy, health care and life sciences, innovative technology, and manufacturing sectors. We look beyond the law to focus on the constantly evolving demands facing our clients and act as trusted business advisors to deliver creative, practical, and effective solutions. Our 1,100 lawyers across 25 offices worldwide partner on the full range of engagements from corporate counsel to IP work and litigation support, providing our clients with a one-team solution to all their needs. For nearly two centuries, Foley has maintained its commitment to the highest level of innovative legal services and to the stewardship of our people, firm, clients, and the communities we serve.</a:t>
            </a:r>
          </a:p>
        </p:txBody>
      </p:sp>
    </p:spTree>
    <p:extLst>
      <p:ext uri="{BB962C8B-B14F-4D97-AF65-F5344CB8AC3E}">
        <p14:creationId xmlns:p14="http://schemas.microsoft.com/office/powerpoint/2010/main" val="550910769"/>
      </p:ext>
    </p:extLst>
  </p:cSld>
  <p:clrMapOvr>
    <a:masterClrMapping/>
  </p:clrMapOvr>
  <p:extLst>
    <p:ext uri="{DCECCB84-F9BA-43D5-87BE-67443E8EF086}">
      <p15:sldGuideLst xmlns:p15="http://schemas.microsoft.com/office/powerpoint/2012/main">
        <p15:guide id="1" orient="horz" pos="2448">
          <p15:clr>
            <a:srgbClr val="FBAE40"/>
          </p15:clr>
        </p15:guide>
        <p15:guide id="2" pos="316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E325B4-A790-4401-9A52-FF4BA129EF95}"/>
              </a:ext>
            </a:extLst>
          </p:cNvPr>
          <p:cNvSpPr/>
          <p:nvPr userDrawn="1"/>
        </p:nvSpPr>
        <p:spPr>
          <a:xfrm>
            <a:off x="678541" y="6356349"/>
            <a:ext cx="9144" cy="136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a:xfrm>
            <a:off x="685801" y="597154"/>
            <a:ext cx="8671870" cy="1069848"/>
          </a:xfrm>
        </p:spPr>
        <p:txBody>
          <a:bodyPr>
            <a:noAutofit/>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3768EF3-F1AD-4EEB-BA61-957DA3CD1E94}"/>
              </a:ext>
            </a:extLst>
          </p:cNvPr>
          <p:cNvSpPr>
            <a:spLocks noGrp="1"/>
          </p:cNvSpPr>
          <p:nvPr>
            <p:ph idx="1"/>
          </p:nvPr>
        </p:nvSpPr>
        <p:spPr>
          <a:xfrm>
            <a:off x="685801" y="2057400"/>
            <a:ext cx="10347324" cy="374904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a:xfrm>
            <a:off x="1815669" y="6356350"/>
            <a:ext cx="2743200" cy="136525"/>
          </a:xfrm>
        </p:spPr>
        <p:txBody>
          <a:bodyPr>
            <a:noAutofit/>
          </a:bodyPr>
          <a:lstStyle/>
          <a:p>
            <a:fld id="{365F085E-2EF6-48B4-8371-DE74EB5BD830}" type="datetime4">
              <a:rPr lang="en-US" smtClean="0"/>
              <a:t>March 14, 2024</a:t>
            </a:fld>
            <a:endParaRPr lang="en-GB" dirty="0"/>
          </a:p>
        </p:txBody>
      </p:sp>
      <p:sp>
        <p:nvSpPr>
          <p:cNvPr id="6" name="Slide Number Placeholder 5">
            <a:extLst>
              <a:ext uri="{FF2B5EF4-FFF2-40B4-BE49-F238E27FC236}">
                <a16:creationId xmlns:a16="http://schemas.microsoft.com/office/drawing/2014/main" id="{29B0C4D6-0349-4D37-A605-78C729D12200}"/>
              </a:ext>
            </a:extLst>
          </p:cNvPr>
          <p:cNvSpPr>
            <a:spLocks noGrp="1"/>
          </p:cNvSpPr>
          <p:nvPr>
            <p:ph type="sldNum" sz="quarter" idx="12"/>
          </p:nvPr>
        </p:nvSpPr>
        <p:spPr/>
        <p:txBody>
          <a:bodyPr>
            <a:noAutofit/>
          </a:bodyPr>
          <a:lstStyle/>
          <a:p>
            <a:fld id="{35CDB38E-7BB7-498E-99E5-8000D290A95C}" type="slidenum">
              <a:rPr lang="en-GB" smtClean="0"/>
              <a:t>‹#›</a:t>
            </a:fld>
            <a:endParaRPr lang="en-GB" dirty="0"/>
          </a:p>
        </p:txBody>
      </p:sp>
      <p:sp>
        <p:nvSpPr>
          <p:cNvPr id="8"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a:xfrm>
            <a:off x="6767071" y="6356349"/>
            <a:ext cx="3059744" cy="136526"/>
          </a:xfrm>
        </p:spPr>
        <p:txBody>
          <a:bodyPr>
            <a:noAutofit/>
          </a:bodyPr>
          <a:lstStyle/>
          <a:p>
            <a:r>
              <a:rPr lang="en-US" dirty="0"/>
              <a:t>CONFIDENTIAL - FOR INTERNAL USE ONLY</a:t>
            </a:r>
            <a:endParaRPr lang="en-GB" dirty="0"/>
          </a:p>
        </p:txBody>
      </p:sp>
    </p:spTree>
    <p:extLst>
      <p:ext uri="{BB962C8B-B14F-4D97-AF65-F5344CB8AC3E}">
        <p14:creationId xmlns:p14="http://schemas.microsoft.com/office/powerpoint/2010/main" val="2570845715"/>
      </p:ext>
    </p:extLst>
  </p:cSld>
  <p:clrMapOvr>
    <a:masterClrMapping/>
  </p:clrMapOvr>
  <p:extLst>
    <p:ext uri="{DCECCB84-F9BA-43D5-87BE-67443E8EF086}">
      <p15:sldGuideLst xmlns:p15="http://schemas.microsoft.com/office/powerpoint/2012/main">
        <p15:guide id="1" orient="horz" pos="1296">
          <p15:clr>
            <a:srgbClr val="FBAE40"/>
          </p15:clr>
        </p15:guide>
        <p15:guide id="2" orient="horz" pos="1050">
          <p15:clr>
            <a:srgbClr val="FBAE40"/>
          </p15:clr>
        </p15:guide>
        <p15:guide id="3" orient="horz" pos="373">
          <p15:clr>
            <a:srgbClr val="FBAE40"/>
          </p15:clr>
        </p15:guide>
        <p15:guide id="4" orient="horz" pos="3659">
          <p15:clr>
            <a:srgbClr val="FBAE40"/>
          </p15:clr>
        </p15:guide>
        <p15:guide id="5" pos="432">
          <p15:clr>
            <a:srgbClr val="FBAE40"/>
          </p15:clr>
        </p15:guide>
        <p15:guide id="6" pos="6950">
          <p15:clr>
            <a:srgbClr val="FBAE40"/>
          </p15:clr>
        </p15:guide>
        <p15:guide id="7" pos="590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36D56-BFA2-D28E-E3D1-43A4544D13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06F2B7-63CC-503B-2F46-B77EAE871E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785E9B-DA53-494E-99B8-A0F705BD1B58}"/>
              </a:ext>
            </a:extLst>
          </p:cNvPr>
          <p:cNvSpPr>
            <a:spLocks noGrp="1"/>
          </p:cNvSpPr>
          <p:nvPr>
            <p:ph type="dt" sz="half" idx="10"/>
          </p:nvPr>
        </p:nvSpPr>
        <p:spPr/>
        <p:txBody>
          <a:bodyPr/>
          <a:lstStyle/>
          <a:p>
            <a:fld id="{FF9A8A1B-5B60-4580-99B5-8453ED9AA734}" type="datetimeFigureOut">
              <a:rPr lang="en-US" smtClean="0"/>
              <a:t>3/14/2024</a:t>
            </a:fld>
            <a:endParaRPr lang="en-US" dirty="0"/>
          </a:p>
        </p:txBody>
      </p:sp>
      <p:sp>
        <p:nvSpPr>
          <p:cNvPr id="5" name="Footer Placeholder 4">
            <a:extLst>
              <a:ext uri="{FF2B5EF4-FFF2-40B4-BE49-F238E27FC236}">
                <a16:creationId xmlns:a16="http://schemas.microsoft.com/office/drawing/2014/main" id="{2CDCB80A-FF2D-185A-E5A5-D99FACFE1D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494046E-1CEE-CA0B-EEDB-FC5684C13CB3}"/>
              </a:ext>
            </a:extLst>
          </p:cNvPr>
          <p:cNvSpPr>
            <a:spLocks noGrp="1"/>
          </p:cNvSpPr>
          <p:nvPr>
            <p:ph type="sldNum" sz="quarter" idx="12"/>
          </p:nvPr>
        </p:nvSpPr>
        <p:spPr/>
        <p:txBody>
          <a:bodyPr/>
          <a:lstStyle/>
          <a:p>
            <a:fld id="{C41C7E95-C8E3-4C58-9D45-74A7533B1494}" type="slidenum">
              <a:rPr lang="en-US" smtClean="0"/>
              <a:t>‹#›</a:t>
            </a:fld>
            <a:endParaRPr lang="en-US" dirty="0"/>
          </a:p>
        </p:txBody>
      </p:sp>
    </p:spTree>
    <p:extLst>
      <p:ext uri="{BB962C8B-B14F-4D97-AF65-F5344CB8AC3E}">
        <p14:creationId xmlns:p14="http://schemas.microsoft.com/office/powerpoint/2010/main" val="1367023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8EBD6-4D84-EE30-FC8A-9A52AE2925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CED679-6E2D-0903-7046-0426811E0B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1E219E-01A1-061D-18C5-1E759EF637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C71826-5833-254D-4888-39D9C35CA3D0}"/>
              </a:ext>
            </a:extLst>
          </p:cNvPr>
          <p:cNvSpPr>
            <a:spLocks noGrp="1"/>
          </p:cNvSpPr>
          <p:nvPr>
            <p:ph type="dt" sz="half" idx="10"/>
          </p:nvPr>
        </p:nvSpPr>
        <p:spPr/>
        <p:txBody>
          <a:bodyPr/>
          <a:lstStyle/>
          <a:p>
            <a:fld id="{FF9A8A1B-5B60-4580-99B5-8453ED9AA734}" type="datetimeFigureOut">
              <a:rPr lang="en-US" smtClean="0"/>
              <a:t>3/14/2024</a:t>
            </a:fld>
            <a:endParaRPr lang="en-US" dirty="0"/>
          </a:p>
        </p:txBody>
      </p:sp>
      <p:sp>
        <p:nvSpPr>
          <p:cNvPr id="6" name="Footer Placeholder 5">
            <a:extLst>
              <a:ext uri="{FF2B5EF4-FFF2-40B4-BE49-F238E27FC236}">
                <a16:creationId xmlns:a16="http://schemas.microsoft.com/office/drawing/2014/main" id="{2234AAA2-B964-56E2-B681-1648AB85131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3B026-8506-4220-5744-0734425E58C6}"/>
              </a:ext>
            </a:extLst>
          </p:cNvPr>
          <p:cNvSpPr>
            <a:spLocks noGrp="1"/>
          </p:cNvSpPr>
          <p:nvPr>
            <p:ph type="sldNum" sz="quarter" idx="12"/>
          </p:nvPr>
        </p:nvSpPr>
        <p:spPr/>
        <p:txBody>
          <a:bodyPr/>
          <a:lstStyle/>
          <a:p>
            <a:fld id="{C41C7E95-C8E3-4C58-9D45-74A7533B1494}" type="slidenum">
              <a:rPr lang="en-US" smtClean="0"/>
              <a:t>‹#›</a:t>
            </a:fld>
            <a:endParaRPr lang="en-US" dirty="0"/>
          </a:p>
        </p:txBody>
      </p:sp>
    </p:spTree>
    <p:extLst>
      <p:ext uri="{BB962C8B-B14F-4D97-AF65-F5344CB8AC3E}">
        <p14:creationId xmlns:p14="http://schemas.microsoft.com/office/powerpoint/2010/main" val="875003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54D94-8C9D-759E-1D77-4D912EF985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5002A5-C0AB-ECE6-197F-A45E81667C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3CC5A0-DF70-2FB0-669F-6D892FC4AD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711D44-D795-EC18-2DFE-E5B5940752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2112AD-A5DE-6A43-E07B-99A8757982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1402B7-E78C-9E74-0D90-42397428323C}"/>
              </a:ext>
            </a:extLst>
          </p:cNvPr>
          <p:cNvSpPr>
            <a:spLocks noGrp="1"/>
          </p:cNvSpPr>
          <p:nvPr>
            <p:ph type="dt" sz="half" idx="10"/>
          </p:nvPr>
        </p:nvSpPr>
        <p:spPr/>
        <p:txBody>
          <a:bodyPr/>
          <a:lstStyle/>
          <a:p>
            <a:fld id="{FF9A8A1B-5B60-4580-99B5-8453ED9AA734}" type="datetimeFigureOut">
              <a:rPr lang="en-US" smtClean="0"/>
              <a:t>3/14/2024</a:t>
            </a:fld>
            <a:endParaRPr lang="en-US" dirty="0"/>
          </a:p>
        </p:txBody>
      </p:sp>
      <p:sp>
        <p:nvSpPr>
          <p:cNvPr id="8" name="Footer Placeholder 7">
            <a:extLst>
              <a:ext uri="{FF2B5EF4-FFF2-40B4-BE49-F238E27FC236}">
                <a16:creationId xmlns:a16="http://schemas.microsoft.com/office/drawing/2014/main" id="{42FFA331-FBB9-2234-D8F2-EDFAD70A4A9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45BCA3-E35D-E022-8916-9ACA38A3A65B}"/>
              </a:ext>
            </a:extLst>
          </p:cNvPr>
          <p:cNvSpPr>
            <a:spLocks noGrp="1"/>
          </p:cNvSpPr>
          <p:nvPr>
            <p:ph type="sldNum" sz="quarter" idx="12"/>
          </p:nvPr>
        </p:nvSpPr>
        <p:spPr/>
        <p:txBody>
          <a:bodyPr/>
          <a:lstStyle/>
          <a:p>
            <a:fld id="{C41C7E95-C8E3-4C58-9D45-74A7533B1494}" type="slidenum">
              <a:rPr lang="en-US" smtClean="0"/>
              <a:t>‹#›</a:t>
            </a:fld>
            <a:endParaRPr lang="en-US" dirty="0"/>
          </a:p>
        </p:txBody>
      </p:sp>
    </p:spTree>
    <p:extLst>
      <p:ext uri="{BB962C8B-B14F-4D97-AF65-F5344CB8AC3E}">
        <p14:creationId xmlns:p14="http://schemas.microsoft.com/office/powerpoint/2010/main" val="3211174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0E94-DECB-6F9C-ECAB-A5200B88AF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19C004-3EB7-3512-BC3F-EFE385C1C158}"/>
              </a:ext>
            </a:extLst>
          </p:cNvPr>
          <p:cNvSpPr>
            <a:spLocks noGrp="1"/>
          </p:cNvSpPr>
          <p:nvPr>
            <p:ph type="dt" sz="half" idx="10"/>
          </p:nvPr>
        </p:nvSpPr>
        <p:spPr/>
        <p:txBody>
          <a:bodyPr/>
          <a:lstStyle/>
          <a:p>
            <a:fld id="{FF9A8A1B-5B60-4580-99B5-8453ED9AA734}" type="datetimeFigureOut">
              <a:rPr lang="en-US" smtClean="0"/>
              <a:t>3/14/2024</a:t>
            </a:fld>
            <a:endParaRPr lang="en-US" dirty="0"/>
          </a:p>
        </p:txBody>
      </p:sp>
      <p:sp>
        <p:nvSpPr>
          <p:cNvPr id="4" name="Footer Placeholder 3">
            <a:extLst>
              <a:ext uri="{FF2B5EF4-FFF2-40B4-BE49-F238E27FC236}">
                <a16:creationId xmlns:a16="http://schemas.microsoft.com/office/drawing/2014/main" id="{2FAC07EC-16AC-07C4-4041-5BDF6EE1907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CB7E855-CE7C-2670-1EC1-1DA18ABE83C0}"/>
              </a:ext>
            </a:extLst>
          </p:cNvPr>
          <p:cNvSpPr>
            <a:spLocks noGrp="1"/>
          </p:cNvSpPr>
          <p:nvPr>
            <p:ph type="sldNum" sz="quarter" idx="12"/>
          </p:nvPr>
        </p:nvSpPr>
        <p:spPr/>
        <p:txBody>
          <a:bodyPr/>
          <a:lstStyle/>
          <a:p>
            <a:fld id="{C41C7E95-C8E3-4C58-9D45-74A7533B1494}" type="slidenum">
              <a:rPr lang="en-US" smtClean="0"/>
              <a:t>‹#›</a:t>
            </a:fld>
            <a:endParaRPr lang="en-US" dirty="0"/>
          </a:p>
        </p:txBody>
      </p:sp>
    </p:spTree>
    <p:extLst>
      <p:ext uri="{BB962C8B-B14F-4D97-AF65-F5344CB8AC3E}">
        <p14:creationId xmlns:p14="http://schemas.microsoft.com/office/powerpoint/2010/main" val="3619164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425D79-6181-71B4-DA3F-222FC3062A68}"/>
              </a:ext>
            </a:extLst>
          </p:cNvPr>
          <p:cNvSpPr>
            <a:spLocks noGrp="1"/>
          </p:cNvSpPr>
          <p:nvPr>
            <p:ph type="dt" sz="half" idx="10"/>
          </p:nvPr>
        </p:nvSpPr>
        <p:spPr/>
        <p:txBody>
          <a:bodyPr/>
          <a:lstStyle/>
          <a:p>
            <a:fld id="{FF9A8A1B-5B60-4580-99B5-8453ED9AA734}" type="datetimeFigureOut">
              <a:rPr lang="en-US" smtClean="0"/>
              <a:t>3/14/2024</a:t>
            </a:fld>
            <a:endParaRPr lang="en-US" dirty="0"/>
          </a:p>
        </p:txBody>
      </p:sp>
      <p:sp>
        <p:nvSpPr>
          <p:cNvPr id="3" name="Footer Placeholder 2">
            <a:extLst>
              <a:ext uri="{FF2B5EF4-FFF2-40B4-BE49-F238E27FC236}">
                <a16:creationId xmlns:a16="http://schemas.microsoft.com/office/drawing/2014/main" id="{185FF03C-9254-DBE7-85C2-0923443988A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91E4CCC-3AD8-D984-F6F4-340B87FA5773}"/>
              </a:ext>
            </a:extLst>
          </p:cNvPr>
          <p:cNvSpPr>
            <a:spLocks noGrp="1"/>
          </p:cNvSpPr>
          <p:nvPr>
            <p:ph type="sldNum" sz="quarter" idx="12"/>
          </p:nvPr>
        </p:nvSpPr>
        <p:spPr/>
        <p:txBody>
          <a:bodyPr/>
          <a:lstStyle/>
          <a:p>
            <a:fld id="{C41C7E95-C8E3-4C58-9D45-74A7533B1494}" type="slidenum">
              <a:rPr lang="en-US" smtClean="0"/>
              <a:t>‹#›</a:t>
            </a:fld>
            <a:endParaRPr lang="en-US" dirty="0"/>
          </a:p>
        </p:txBody>
      </p:sp>
    </p:spTree>
    <p:extLst>
      <p:ext uri="{BB962C8B-B14F-4D97-AF65-F5344CB8AC3E}">
        <p14:creationId xmlns:p14="http://schemas.microsoft.com/office/powerpoint/2010/main" val="3212857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4D669-4025-7C71-0560-473D70A90F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EBAC56-86C5-3149-5FDD-26A7831202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2BCE84-8F4D-46C9-F1BC-68DE74D8FD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BC3082-A1DF-8440-1A2F-BB8E4809D2F2}"/>
              </a:ext>
            </a:extLst>
          </p:cNvPr>
          <p:cNvSpPr>
            <a:spLocks noGrp="1"/>
          </p:cNvSpPr>
          <p:nvPr>
            <p:ph type="dt" sz="half" idx="10"/>
          </p:nvPr>
        </p:nvSpPr>
        <p:spPr/>
        <p:txBody>
          <a:bodyPr/>
          <a:lstStyle/>
          <a:p>
            <a:fld id="{FF9A8A1B-5B60-4580-99B5-8453ED9AA734}" type="datetimeFigureOut">
              <a:rPr lang="en-US" smtClean="0"/>
              <a:t>3/14/2024</a:t>
            </a:fld>
            <a:endParaRPr lang="en-US" dirty="0"/>
          </a:p>
        </p:txBody>
      </p:sp>
      <p:sp>
        <p:nvSpPr>
          <p:cNvPr id="6" name="Footer Placeholder 5">
            <a:extLst>
              <a:ext uri="{FF2B5EF4-FFF2-40B4-BE49-F238E27FC236}">
                <a16:creationId xmlns:a16="http://schemas.microsoft.com/office/drawing/2014/main" id="{52C50231-0800-62C4-08A4-286FA678F57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894CA29-1D3B-C867-74AC-5B9FE4E70ED6}"/>
              </a:ext>
            </a:extLst>
          </p:cNvPr>
          <p:cNvSpPr>
            <a:spLocks noGrp="1"/>
          </p:cNvSpPr>
          <p:nvPr>
            <p:ph type="sldNum" sz="quarter" idx="12"/>
          </p:nvPr>
        </p:nvSpPr>
        <p:spPr/>
        <p:txBody>
          <a:bodyPr/>
          <a:lstStyle/>
          <a:p>
            <a:fld id="{C41C7E95-C8E3-4C58-9D45-74A7533B1494}" type="slidenum">
              <a:rPr lang="en-US" smtClean="0"/>
              <a:t>‹#›</a:t>
            </a:fld>
            <a:endParaRPr lang="en-US" dirty="0"/>
          </a:p>
        </p:txBody>
      </p:sp>
    </p:spTree>
    <p:extLst>
      <p:ext uri="{BB962C8B-B14F-4D97-AF65-F5344CB8AC3E}">
        <p14:creationId xmlns:p14="http://schemas.microsoft.com/office/powerpoint/2010/main" val="1125798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BAB6C-96EA-66F9-72C6-F14E8C1513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297021-3354-D3A1-6817-C1AABE03D0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EB08C92-CFE0-36D6-E190-4C2D3C3EC3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787C9A-F8CF-5BA0-DFC0-A071961666EB}"/>
              </a:ext>
            </a:extLst>
          </p:cNvPr>
          <p:cNvSpPr>
            <a:spLocks noGrp="1"/>
          </p:cNvSpPr>
          <p:nvPr>
            <p:ph type="dt" sz="half" idx="10"/>
          </p:nvPr>
        </p:nvSpPr>
        <p:spPr/>
        <p:txBody>
          <a:bodyPr/>
          <a:lstStyle/>
          <a:p>
            <a:fld id="{FF9A8A1B-5B60-4580-99B5-8453ED9AA734}" type="datetimeFigureOut">
              <a:rPr lang="en-US" smtClean="0"/>
              <a:t>3/14/2024</a:t>
            </a:fld>
            <a:endParaRPr lang="en-US" dirty="0"/>
          </a:p>
        </p:txBody>
      </p:sp>
      <p:sp>
        <p:nvSpPr>
          <p:cNvPr id="6" name="Footer Placeholder 5">
            <a:extLst>
              <a:ext uri="{FF2B5EF4-FFF2-40B4-BE49-F238E27FC236}">
                <a16:creationId xmlns:a16="http://schemas.microsoft.com/office/drawing/2014/main" id="{77F13186-ED47-9DE6-91B9-AD797D89B0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5AEBE6-68A6-0A79-87B8-329C1CC7BB45}"/>
              </a:ext>
            </a:extLst>
          </p:cNvPr>
          <p:cNvSpPr>
            <a:spLocks noGrp="1"/>
          </p:cNvSpPr>
          <p:nvPr>
            <p:ph type="sldNum" sz="quarter" idx="12"/>
          </p:nvPr>
        </p:nvSpPr>
        <p:spPr/>
        <p:txBody>
          <a:bodyPr/>
          <a:lstStyle/>
          <a:p>
            <a:fld id="{C41C7E95-C8E3-4C58-9D45-74A7533B1494}" type="slidenum">
              <a:rPr lang="en-US" smtClean="0"/>
              <a:t>‹#›</a:t>
            </a:fld>
            <a:endParaRPr lang="en-US" dirty="0"/>
          </a:p>
        </p:txBody>
      </p:sp>
    </p:spTree>
    <p:extLst>
      <p:ext uri="{BB962C8B-B14F-4D97-AF65-F5344CB8AC3E}">
        <p14:creationId xmlns:p14="http://schemas.microsoft.com/office/powerpoint/2010/main" val="2554977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4.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9ACB0A-848A-A695-F210-C07463BAB0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6DCF11-4A7A-EAA1-0082-DE95953F63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6C21EB-1F68-755C-8360-641736432F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9A8A1B-5B60-4580-99B5-8453ED9AA734}" type="datetimeFigureOut">
              <a:rPr lang="en-US" smtClean="0"/>
              <a:t>3/14/2024</a:t>
            </a:fld>
            <a:endParaRPr lang="en-US" dirty="0"/>
          </a:p>
        </p:txBody>
      </p:sp>
      <p:sp>
        <p:nvSpPr>
          <p:cNvPr id="5" name="Footer Placeholder 4">
            <a:extLst>
              <a:ext uri="{FF2B5EF4-FFF2-40B4-BE49-F238E27FC236}">
                <a16:creationId xmlns:a16="http://schemas.microsoft.com/office/drawing/2014/main" id="{5C08BC8B-E090-9126-15E6-62395216E0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CDBB49D-348F-9831-1CD9-B39B31B567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1C7E95-C8E3-4C58-9D45-74A7533B1494}" type="slidenum">
              <a:rPr lang="en-US" smtClean="0"/>
              <a:t>‹#›</a:t>
            </a:fld>
            <a:endParaRPr lang="en-US" dirty="0"/>
          </a:p>
        </p:txBody>
      </p:sp>
    </p:spTree>
    <p:extLst>
      <p:ext uri="{BB962C8B-B14F-4D97-AF65-F5344CB8AC3E}">
        <p14:creationId xmlns:p14="http://schemas.microsoft.com/office/powerpoint/2010/main" val="1317148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8A57B88-31B9-43E9-8C38-9A3FD56DD9F7}"/>
              </a:ext>
            </a:extLst>
          </p:cNvPr>
          <p:cNvPicPr>
            <a:picLocks noChangeAspect="1"/>
          </p:cNvPicPr>
          <p:nvPr userDrawn="1"/>
        </p:nvPicPr>
        <p:blipFill>
          <a:blip r:embed="rId18">
            <a:extLst>
              <a:ext uri="{28A0092B-C50C-407E-A947-70E740481C1C}">
                <a14:useLocalDpi xmlns:a14="http://schemas.microsoft.com/office/drawing/2010/main" val="0"/>
              </a:ext>
            </a:extLst>
          </a:blip>
          <a:srcRect l="41574" r="41574"/>
          <a:stretch/>
        </p:blipFill>
        <p:spPr>
          <a:xfrm>
            <a:off x="9807957" y="0"/>
            <a:ext cx="2384042" cy="6858000"/>
          </a:xfrm>
          <a:prstGeom prst="rect">
            <a:avLst/>
          </a:prstGeom>
        </p:spPr>
      </p:pic>
      <p:sp>
        <p:nvSpPr>
          <p:cNvPr id="8" name="Rectangle 7">
            <a:extLst>
              <a:ext uri="{FF2B5EF4-FFF2-40B4-BE49-F238E27FC236}">
                <a16:creationId xmlns:a16="http://schemas.microsoft.com/office/drawing/2014/main" id="{71277497-725D-40BD-B055-A25AEEC9A2EC}"/>
              </a:ext>
            </a:extLst>
          </p:cNvPr>
          <p:cNvSpPr/>
          <p:nvPr userDrawn="1"/>
        </p:nvSpPr>
        <p:spPr>
          <a:xfrm>
            <a:off x="-21842" y="0"/>
            <a:ext cx="9829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10" dirty="0"/>
          </a:p>
        </p:txBody>
      </p:sp>
      <p:sp>
        <p:nvSpPr>
          <p:cNvPr id="7" name="Rectangle 6">
            <a:extLst>
              <a:ext uri="{FF2B5EF4-FFF2-40B4-BE49-F238E27FC236}">
                <a16:creationId xmlns:a16="http://schemas.microsoft.com/office/drawing/2014/main" id="{B5C883AD-EED0-4A51-90D8-990C12410C0E}"/>
              </a:ext>
            </a:extLst>
          </p:cNvPr>
          <p:cNvSpPr/>
          <p:nvPr userDrawn="1"/>
        </p:nvSpPr>
        <p:spPr>
          <a:xfrm>
            <a:off x="6551798" y="1279526"/>
            <a:ext cx="4954402" cy="4892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10" dirty="0"/>
          </a:p>
        </p:txBody>
      </p:sp>
      <p:sp>
        <p:nvSpPr>
          <p:cNvPr id="2" name="Title Placeholder 1"/>
          <p:cNvSpPr>
            <a:spLocks noGrp="1"/>
          </p:cNvSpPr>
          <p:nvPr>
            <p:ph type="title"/>
          </p:nvPr>
        </p:nvSpPr>
        <p:spPr>
          <a:xfrm>
            <a:off x="914402" y="365126"/>
            <a:ext cx="8313718" cy="914400"/>
          </a:xfrm>
          <a:prstGeom prst="rect">
            <a:avLst/>
          </a:prstGeom>
        </p:spPr>
        <p:txBody>
          <a:bodyPr vert="horz" lIns="0" tIns="45720" rIns="0" bIns="45720" rtlCol="0" anchor="b">
            <a:noAutofit/>
          </a:bodyPr>
          <a:lstStyle/>
          <a:p>
            <a:r>
              <a:rPr lang="en-US" dirty="0"/>
              <a:t>Click to edit Master title style</a:t>
            </a:r>
          </a:p>
        </p:txBody>
      </p:sp>
      <p:sp>
        <p:nvSpPr>
          <p:cNvPr id="3" name="Text Placeholder 2"/>
          <p:cNvSpPr>
            <a:spLocks noGrp="1"/>
          </p:cNvSpPr>
          <p:nvPr>
            <p:ph type="body" idx="1"/>
          </p:nvPr>
        </p:nvSpPr>
        <p:spPr>
          <a:xfrm>
            <a:off x="914400" y="1600202"/>
            <a:ext cx="10127013" cy="4250377"/>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376035" y="6356351"/>
            <a:ext cx="2061007" cy="136523"/>
          </a:xfrm>
          <a:prstGeom prst="rect">
            <a:avLst/>
          </a:prstGeom>
        </p:spPr>
        <p:txBody>
          <a:bodyPr vert="horz" lIns="0" tIns="0" rIns="0" bIns="0" rtlCol="0" anchor="ctr"/>
          <a:lstStyle>
            <a:lvl1pPr algn="ctr">
              <a:defRPr sz="777">
                <a:solidFill>
                  <a:schemeClr val="tx1"/>
                </a:solidFill>
              </a:defRPr>
            </a:lvl1pPr>
          </a:lstStyle>
          <a:p>
            <a:fld id="{CF9B79C1-5B11-4953-8061-06A80257A259}" type="datetime4">
              <a:rPr lang="en-US" smtClean="0"/>
              <a:pPr/>
              <a:t>March 14, 2024</a:t>
            </a:fld>
            <a:endParaRPr lang="en-GB" dirty="0"/>
          </a:p>
        </p:txBody>
      </p:sp>
      <p:sp>
        <p:nvSpPr>
          <p:cNvPr id="5" name="Footer Placeholder 4"/>
          <p:cNvSpPr>
            <a:spLocks noGrp="1"/>
          </p:cNvSpPr>
          <p:nvPr>
            <p:ph type="ftr" sz="quarter" idx="3"/>
          </p:nvPr>
        </p:nvSpPr>
        <p:spPr>
          <a:xfrm>
            <a:off x="4450558" y="6356350"/>
            <a:ext cx="3290885" cy="136524"/>
          </a:xfrm>
          <a:prstGeom prst="rect">
            <a:avLst/>
          </a:prstGeom>
        </p:spPr>
        <p:txBody>
          <a:bodyPr vert="horz" lIns="0" tIns="0" rIns="0" bIns="0" rtlCol="0" anchor="ctr"/>
          <a:lstStyle>
            <a:lvl1pPr algn="ctr">
              <a:defRPr sz="777">
                <a:solidFill>
                  <a:schemeClr val="tx1"/>
                </a:solidFill>
              </a:defRPr>
            </a:lvl1pPr>
          </a:lstStyle>
          <a:p>
            <a:endParaRPr lang="en-GB" dirty="0"/>
          </a:p>
        </p:txBody>
      </p:sp>
      <p:sp>
        <p:nvSpPr>
          <p:cNvPr id="6" name="Slide Number Placeholder 5"/>
          <p:cNvSpPr>
            <a:spLocks noGrp="1"/>
          </p:cNvSpPr>
          <p:nvPr>
            <p:ph type="sldNum" sz="quarter" idx="4"/>
          </p:nvPr>
        </p:nvSpPr>
        <p:spPr>
          <a:xfrm>
            <a:off x="286907" y="6356351"/>
            <a:ext cx="557800" cy="136523"/>
          </a:xfrm>
          <a:prstGeom prst="rect">
            <a:avLst/>
          </a:prstGeom>
        </p:spPr>
        <p:txBody>
          <a:bodyPr vert="horz" lIns="0" tIns="0" rIns="0" bIns="0" rtlCol="0" anchor="ctr"/>
          <a:lstStyle>
            <a:lvl1pPr algn="r">
              <a:defRPr sz="777">
                <a:solidFill>
                  <a:schemeClr val="tx1"/>
                </a:solidFill>
              </a:defRPr>
            </a:lvl1pPr>
          </a:lstStyle>
          <a:p>
            <a:fld id="{35CDB38E-7BB7-498E-99E5-8000D290A95C}" type="slidenum">
              <a:rPr lang="en-GB" smtClean="0"/>
              <a:pPr/>
              <a:t>‹#›</a:t>
            </a:fld>
            <a:endParaRPr lang="en-GB" dirty="0"/>
          </a:p>
        </p:txBody>
      </p:sp>
      <p:sp>
        <p:nvSpPr>
          <p:cNvPr id="9" name="TextBox 8">
            <a:extLst>
              <a:ext uri="{FF2B5EF4-FFF2-40B4-BE49-F238E27FC236}">
                <a16:creationId xmlns:a16="http://schemas.microsoft.com/office/drawing/2014/main" id="{B80B3A5E-CB07-436C-9311-501CFD36C0BB}"/>
              </a:ext>
            </a:extLst>
          </p:cNvPr>
          <p:cNvSpPr txBox="1"/>
          <p:nvPr userDrawn="1"/>
        </p:nvSpPr>
        <p:spPr>
          <a:xfrm>
            <a:off x="984095" y="6356352"/>
            <a:ext cx="713337" cy="119585"/>
          </a:xfrm>
          <a:prstGeom prst="rect">
            <a:avLst/>
          </a:prstGeom>
          <a:noFill/>
        </p:spPr>
        <p:txBody>
          <a:bodyPr wrap="none" lIns="0" tIns="0" rIns="0" bIns="0" rtlCol="0">
            <a:spAutoFit/>
          </a:bodyPr>
          <a:lstStyle/>
          <a:p>
            <a:r>
              <a:rPr lang="en-GB" sz="777" dirty="0"/>
              <a:t>Foley &amp; Lardner</a:t>
            </a:r>
          </a:p>
        </p:txBody>
      </p:sp>
      <p:sp>
        <p:nvSpPr>
          <p:cNvPr id="10" name="Rectangle 9">
            <a:extLst>
              <a:ext uri="{FF2B5EF4-FFF2-40B4-BE49-F238E27FC236}">
                <a16:creationId xmlns:a16="http://schemas.microsoft.com/office/drawing/2014/main" id="{3897606E-E619-456C-B74D-6654CD8CB903}"/>
              </a:ext>
            </a:extLst>
          </p:cNvPr>
          <p:cNvSpPr/>
          <p:nvPr userDrawn="1"/>
        </p:nvSpPr>
        <p:spPr>
          <a:xfrm>
            <a:off x="909828" y="6356350"/>
            <a:ext cx="9144" cy="136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10" dirty="0"/>
          </a:p>
        </p:txBody>
      </p:sp>
      <p:grpSp>
        <p:nvGrpSpPr>
          <p:cNvPr id="12" name="Group 11">
            <a:extLst>
              <a:ext uri="{FF2B5EF4-FFF2-40B4-BE49-F238E27FC236}">
                <a16:creationId xmlns:a16="http://schemas.microsoft.com/office/drawing/2014/main" id="{36C97136-7579-4602-9F13-705FF27B37A2}"/>
              </a:ext>
            </a:extLst>
          </p:cNvPr>
          <p:cNvGrpSpPr/>
          <p:nvPr userDrawn="1"/>
        </p:nvGrpSpPr>
        <p:grpSpPr>
          <a:xfrm>
            <a:off x="12422753" y="97126"/>
            <a:ext cx="3063550" cy="3277949"/>
            <a:chOff x="12382371" y="110076"/>
            <a:chExt cx="2527429" cy="3715009"/>
          </a:xfrm>
        </p:grpSpPr>
        <p:sp>
          <p:nvSpPr>
            <p:cNvPr id="13" name="TextBox 12">
              <a:extLst>
                <a:ext uri="{FF2B5EF4-FFF2-40B4-BE49-F238E27FC236}">
                  <a16:creationId xmlns:a16="http://schemas.microsoft.com/office/drawing/2014/main" id="{CA98B8CF-FF2E-4BAC-9E7A-B3F637F9E546}"/>
                </a:ext>
              </a:extLst>
            </p:cNvPr>
            <p:cNvSpPr txBox="1"/>
            <p:nvPr userDrawn="1"/>
          </p:nvSpPr>
          <p:spPr>
            <a:xfrm>
              <a:off x="12739676" y="110076"/>
              <a:ext cx="2170124" cy="3715009"/>
            </a:xfrm>
            <a:prstGeom prst="rect">
              <a:avLst/>
            </a:prstGeom>
            <a:solidFill>
              <a:schemeClr val="bg1"/>
            </a:solidFill>
          </p:spPr>
          <p:txBody>
            <a:bodyPr wrap="square" rtlCol="0" anchor="t" anchorCtr="0">
              <a:spAutoFit/>
            </a:bodyPr>
            <a:lstStyle/>
            <a:p>
              <a:pPr lvl="0" algn="l">
                <a:lnSpc>
                  <a:spcPct val="100000"/>
                </a:lnSpc>
              </a:pPr>
              <a:r>
                <a:rPr lang="en-US" sz="1059" b="1" dirty="0">
                  <a:solidFill>
                    <a:schemeClr val="bg1">
                      <a:lumMod val="65000"/>
                    </a:schemeClr>
                  </a:solidFill>
                  <a:latin typeface="Arial" charset="0"/>
                  <a:ea typeface="Arial" charset="0"/>
                  <a:cs typeface="Arial" charset="0"/>
                </a:rPr>
                <a:t>Background image</a:t>
              </a:r>
              <a:endParaRPr lang="en-US" sz="1059" b="1" baseline="0" dirty="0">
                <a:solidFill>
                  <a:schemeClr val="bg1">
                    <a:lumMod val="65000"/>
                  </a:schemeClr>
                </a:solidFill>
                <a:latin typeface="Arial" charset="0"/>
                <a:ea typeface="Arial" charset="0"/>
                <a:cs typeface="Arial" charset="0"/>
              </a:endParaRPr>
            </a:p>
            <a:p>
              <a:pPr lvl="0" algn="l">
                <a:lnSpc>
                  <a:spcPct val="100000"/>
                </a:lnSpc>
                <a:spcAft>
                  <a:spcPts val="265"/>
                </a:spcAft>
              </a:pPr>
              <a:r>
                <a:rPr lang="en-US" sz="882" dirty="0">
                  <a:solidFill>
                    <a:schemeClr val="bg1">
                      <a:lumMod val="65000"/>
                    </a:schemeClr>
                  </a:solidFill>
                  <a:latin typeface="Arial" charset="0"/>
                  <a:ea typeface="Arial" charset="0"/>
                  <a:cs typeface="Arial" charset="0"/>
                </a:rPr>
                <a:t>This image can be replaced. </a:t>
              </a:r>
            </a:p>
            <a:p>
              <a:pPr marL="0" marR="0" lvl="0" indent="0" algn="l" defTabSz="806867" rtl="0" eaLnBrk="1" fontAlgn="auto" latinLnBrk="0" hangingPunct="1">
                <a:lnSpc>
                  <a:spcPct val="100000"/>
                </a:lnSpc>
                <a:spcBef>
                  <a:spcPts val="0"/>
                </a:spcBef>
                <a:spcAft>
                  <a:spcPts val="265"/>
                </a:spcAft>
                <a:buClrTx/>
                <a:buSzTx/>
                <a:buFontTx/>
                <a:buNone/>
                <a:tabLst/>
                <a:defRPr/>
              </a:pPr>
              <a:r>
                <a:rPr lang="en-US" sz="882" b="1" baseline="0" dirty="0">
                  <a:solidFill>
                    <a:schemeClr val="bg1">
                      <a:lumMod val="65000"/>
                    </a:schemeClr>
                  </a:solidFill>
                  <a:latin typeface="Arial" charset="0"/>
                  <a:ea typeface="Arial" charset="0"/>
                  <a:cs typeface="Arial" charset="0"/>
                </a:rPr>
                <a:t>Choose an image from the approved image library.</a:t>
              </a:r>
            </a:p>
            <a:p>
              <a:pPr marL="201717" lvl="0" indent="-201717" algn="l">
                <a:lnSpc>
                  <a:spcPct val="100000"/>
                </a:lnSpc>
                <a:spcAft>
                  <a:spcPts val="265"/>
                </a:spcAft>
                <a:buFont typeface="+mj-lt"/>
                <a:buAutoNum type="arabicPeriod"/>
              </a:pPr>
              <a:r>
                <a:rPr lang="en-US" sz="882" dirty="0">
                  <a:solidFill>
                    <a:schemeClr val="bg1">
                      <a:lumMod val="65000"/>
                    </a:schemeClr>
                  </a:solidFill>
                  <a:latin typeface="Arial" charset="0"/>
                  <a:ea typeface="Arial" charset="0"/>
                  <a:cs typeface="Arial" charset="0"/>
                </a:rPr>
                <a:t>Select View &gt; Slide Master</a:t>
              </a:r>
            </a:p>
            <a:p>
              <a:pPr marL="201717" lvl="0" indent="-201717" algn="l">
                <a:lnSpc>
                  <a:spcPct val="100000"/>
                </a:lnSpc>
                <a:spcAft>
                  <a:spcPts val="265"/>
                </a:spcAft>
                <a:buFont typeface="+mj-lt"/>
                <a:buAutoNum type="arabicPeriod"/>
              </a:pPr>
              <a:r>
                <a:rPr lang="en-US" sz="882" dirty="0">
                  <a:solidFill>
                    <a:schemeClr val="bg1">
                      <a:lumMod val="65000"/>
                    </a:schemeClr>
                  </a:solidFill>
                  <a:latin typeface="Arial" charset="0"/>
                  <a:ea typeface="Arial" charset="0"/>
                  <a:cs typeface="Arial" charset="0"/>
                </a:rPr>
                <a:t>Select the Master Slide at the top of the list of layouts.</a:t>
              </a:r>
            </a:p>
            <a:p>
              <a:pPr marL="201717" lvl="0" indent="-201717" algn="l">
                <a:lnSpc>
                  <a:spcPct val="100000"/>
                </a:lnSpc>
                <a:spcAft>
                  <a:spcPts val="265"/>
                </a:spcAft>
                <a:buFont typeface="+mj-lt"/>
                <a:buAutoNum type="arabicPeriod"/>
              </a:pPr>
              <a:r>
                <a:rPr lang="en-US" sz="882" dirty="0">
                  <a:solidFill>
                    <a:schemeClr val="bg1">
                      <a:lumMod val="65000"/>
                    </a:schemeClr>
                  </a:solidFill>
                  <a:latin typeface="Arial" charset="0"/>
                  <a:ea typeface="Arial" charset="0"/>
                  <a:cs typeface="Arial" charset="0"/>
                </a:rPr>
                <a:t>Select the image in the background (being sure not to move it) then right-click and select Change Picture &gt; From File and select your image. </a:t>
              </a:r>
            </a:p>
            <a:p>
              <a:pPr marL="201717" lvl="0" indent="-201717" algn="l">
                <a:lnSpc>
                  <a:spcPct val="100000"/>
                </a:lnSpc>
                <a:spcAft>
                  <a:spcPts val="265"/>
                </a:spcAft>
                <a:buFont typeface="+mj-lt"/>
                <a:buAutoNum type="arabicPeriod"/>
              </a:pPr>
              <a:r>
                <a:rPr lang="en-US" sz="882" dirty="0">
                  <a:solidFill>
                    <a:schemeClr val="bg1">
                      <a:lumMod val="65000"/>
                    </a:schemeClr>
                  </a:solidFill>
                  <a:latin typeface="Arial" charset="0"/>
                  <a:ea typeface="Arial" charset="0"/>
                  <a:cs typeface="Arial" charset="0"/>
                </a:rPr>
                <a:t>To reposition the image make sure it is selected then choose Picture Format &gt; Crop then move the image within the cropped area.</a:t>
              </a:r>
            </a:p>
            <a:p>
              <a:pPr marL="201717" lvl="0" indent="-201717" algn="l">
                <a:lnSpc>
                  <a:spcPct val="100000"/>
                </a:lnSpc>
                <a:spcAft>
                  <a:spcPts val="265"/>
                </a:spcAft>
                <a:buFont typeface="+mj-lt"/>
                <a:buAutoNum type="arabicPeriod"/>
              </a:pPr>
              <a:r>
                <a:rPr lang="en-US" sz="882" dirty="0">
                  <a:solidFill>
                    <a:schemeClr val="bg1">
                      <a:lumMod val="65000"/>
                    </a:schemeClr>
                  </a:solidFill>
                  <a:latin typeface="Arial" charset="0"/>
                  <a:ea typeface="Arial" charset="0"/>
                  <a:cs typeface="Arial" charset="0"/>
                </a:rPr>
                <a:t>Right-click the image and choose Send to Back to ensure the image does not obscure the slide content.</a:t>
              </a:r>
            </a:p>
            <a:p>
              <a:pPr marL="201717" lvl="0" indent="-201717" algn="l">
                <a:lnSpc>
                  <a:spcPct val="100000"/>
                </a:lnSpc>
                <a:spcAft>
                  <a:spcPts val="265"/>
                </a:spcAft>
                <a:buFont typeface="+mj-lt"/>
                <a:buAutoNum type="arabicPeriod"/>
              </a:pPr>
              <a:r>
                <a:rPr lang="en-US" sz="882" dirty="0">
                  <a:solidFill>
                    <a:schemeClr val="bg1">
                      <a:lumMod val="65000"/>
                    </a:schemeClr>
                  </a:solidFill>
                  <a:latin typeface="Arial" charset="0"/>
                  <a:ea typeface="Arial" charset="0"/>
                  <a:cs typeface="Arial" charset="0"/>
                </a:rPr>
                <a:t>Remember to click View &gt; Normal to return to your slides</a:t>
              </a:r>
            </a:p>
            <a:p>
              <a:pPr lvl="0" algn="l">
                <a:lnSpc>
                  <a:spcPct val="100000"/>
                </a:lnSpc>
                <a:spcAft>
                  <a:spcPts val="265"/>
                </a:spcAft>
              </a:pPr>
              <a:endParaRPr lang="en-US" sz="882" dirty="0">
                <a:solidFill>
                  <a:schemeClr val="bg1">
                    <a:lumMod val="65000"/>
                  </a:schemeClr>
                </a:solidFill>
                <a:latin typeface="Arial" charset="0"/>
                <a:ea typeface="Arial" charset="0"/>
                <a:cs typeface="Arial" charset="0"/>
              </a:endParaRPr>
            </a:p>
          </p:txBody>
        </p:sp>
        <p:sp>
          <p:nvSpPr>
            <p:cNvPr id="14" name="Triangle 24">
              <a:extLst>
                <a:ext uri="{FF2B5EF4-FFF2-40B4-BE49-F238E27FC236}">
                  <a16:creationId xmlns:a16="http://schemas.microsoft.com/office/drawing/2014/main" id="{916A29C3-BA51-417F-ACC6-23417A1EB410}"/>
                </a:ext>
              </a:extLst>
            </p:cNvPr>
            <p:cNvSpPr/>
            <p:nvPr userDrawn="1"/>
          </p:nvSpPr>
          <p:spPr>
            <a:xfrm rot="16200000">
              <a:off x="12353787" y="318483"/>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p>
          </p:txBody>
        </p:sp>
      </p:grpSp>
    </p:spTree>
    <p:extLst>
      <p:ext uri="{BB962C8B-B14F-4D97-AF65-F5344CB8AC3E}">
        <p14:creationId xmlns:p14="http://schemas.microsoft.com/office/powerpoint/2010/main" val="418621077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hf hdr="0" ftr="0"/>
  <p:txStyles>
    <p:titleStyle>
      <a:lvl1pPr algn="l" defTabSz="887553" rtl="0" eaLnBrk="1" latinLnBrk="0" hangingPunct="1">
        <a:lnSpc>
          <a:spcPct val="90000"/>
        </a:lnSpc>
        <a:spcBef>
          <a:spcPct val="0"/>
        </a:spcBef>
        <a:buNone/>
        <a:defRPr sz="2118" b="1" kern="1200">
          <a:solidFill>
            <a:schemeClr val="tx1"/>
          </a:solidFill>
          <a:latin typeface="+mj-lt"/>
          <a:ea typeface="+mj-ea"/>
          <a:cs typeface="+mj-cs"/>
        </a:defRPr>
      </a:lvl1pPr>
    </p:titleStyle>
    <p:bodyStyle>
      <a:lvl1pPr marL="0" indent="0" algn="l" defTabSz="887553" rtl="0" eaLnBrk="1" latinLnBrk="0" hangingPunct="1">
        <a:lnSpc>
          <a:spcPct val="100000"/>
        </a:lnSpc>
        <a:spcBef>
          <a:spcPts val="0"/>
        </a:spcBef>
        <a:spcAft>
          <a:spcPts val="529"/>
        </a:spcAft>
        <a:buClr>
          <a:schemeClr val="accent1"/>
        </a:buClr>
        <a:buFont typeface="Wingdings" panose="05000000000000000000" pitchFamily="2" charset="2"/>
        <a:buNone/>
        <a:defRPr sz="882" kern="1200">
          <a:solidFill>
            <a:schemeClr val="tx1"/>
          </a:solidFill>
          <a:latin typeface="+mn-lt"/>
          <a:ea typeface="+mn-ea"/>
          <a:cs typeface="+mn-cs"/>
        </a:defRPr>
      </a:lvl1pPr>
      <a:lvl2pPr marL="334374" indent="-164876" algn="l" defTabSz="887553" rtl="0" eaLnBrk="1" latinLnBrk="0" hangingPunct="1">
        <a:lnSpc>
          <a:spcPct val="100000"/>
        </a:lnSpc>
        <a:spcBef>
          <a:spcPts val="0"/>
        </a:spcBef>
        <a:spcAft>
          <a:spcPts val="529"/>
        </a:spcAft>
        <a:buClr>
          <a:schemeClr val="tx2"/>
        </a:buClr>
        <a:buFont typeface="Segoe UI" panose="020B0502040204020203" pitchFamily="34" charset="0"/>
        <a:buChar char="–"/>
        <a:defRPr sz="882" kern="1200">
          <a:solidFill>
            <a:schemeClr val="tx1"/>
          </a:solidFill>
          <a:latin typeface="+mn-lt"/>
          <a:ea typeface="+mn-ea"/>
          <a:cs typeface="+mn-cs"/>
        </a:defRPr>
      </a:lvl2pPr>
      <a:lvl3pPr marL="499249" indent="-164876" algn="l" defTabSz="887553" rtl="0" eaLnBrk="1" latinLnBrk="0" hangingPunct="1">
        <a:lnSpc>
          <a:spcPct val="100000"/>
        </a:lnSpc>
        <a:spcBef>
          <a:spcPts val="0"/>
        </a:spcBef>
        <a:spcAft>
          <a:spcPts val="529"/>
        </a:spcAft>
        <a:buClr>
          <a:schemeClr val="tx2"/>
        </a:buClr>
        <a:buFont typeface="Wingdings" panose="05000000000000000000" pitchFamily="2" charset="2"/>
        <a:buChar char="§"/>
        <a:defRPr sz="882" kern="1200">
          <a:solidFill>
            <a:schemeClr val="tx1"/>
          </a:solidFill>
          <a:latin typeface="+mn-lt"/>
          <a:ea typeface="+mn-ea"/>
          <a:cs typeface="+mn-cs"/>
        </a:defRPr>
      </a:lvl3pPr>
      <a:lvl4pPr marL="664124" indent="-164876" algn="l" defTabSz="887553" rtl="0" eaLnBrk="1" latinLnBrk="0" hangingPunct="1">
        <a:lnSpc>
          <a:spcPct val="100000"/>
        </a:lnSpc>
        <a:spcBef>
          <a:spcPts val="0"/>
        </a:spcBef>
        <a:spcAft>
          <a:spcPts val="529"/>
        </a:spcAft>
        <a:buClr>
          <a:schemeClr val="tx2"/>
        </a:buClr>
        <a:buFont typeface="Segoe UI" panose="020B0502040204020203" pitchFamily="34" charset="0"/>
        <a:buChar char="–"/>
        <a:defRPr sz="882" kern="1200">
          <a:solidFill>
            <a:schemeClr val="tx1"/>
          </a:solidFill>
          <a:latin typeface="+mn-lt"/>
          <a:ea typeface="+mn-ea"/>
          <a:cs typeface="+mn-cs"/>
        </a:defRPr>
      </a:lvl4pPr>
      <a:lvl5pPr marL="833623" indent="-164876" algn="l" defTabSz="887553" rtl="0" eaLnBrk="1" latinLnBrk="0" hangingPunct="1">
        <a:lnSpc>
          <a:spcPct val="100000"/>
        </a:lnSpc>
        <a:spcBef>
          <a:spcPts val="0"/>
        </a:spcBef>
        <a:spcAft>
          <a:spcPts val="529"/>
        </a:spcAft>
        <a:buClr>
          <a:schemeClr val="tx2"/>
        </a:buClr>
        <a:buFont typeface="Wingdings" panose="05000000000000000000" pitchFamily="2" charset="2"/>
        <a:buChar char="§"/>
        <a:defRPr sz="882"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D63823A-E7DE-42CD-BB85-3D345BEE3014}"/>
              </a:ext>
            </a:extLst>
          </p:cNvPr>
          <p:cNvSpPr>
            <a:spLocks noGrp="1"/>
          </p:cNvSpPr>
          <p:nvPr>
            <p:ph type="dt" sz="half" idx="10"/>
          </p:nvPr>
        </p:nvSpPr>
        <p:spPr>
          <a:xfrm>
            <a:off x="2666999" y="4417552"/>
            <a:ext cx="1996888" cy="177767"/>
          </a:xfrm>
        </p:spPr>
        <p:txBody>
          <a:bodyPr/>
          <a:lstStyle/>
          <a:p>
            <a:r>
              <a:rPr lang="en-US" sz="1588" dirty="0"/>
              <a:t>March 12, 2024</a:t>
            </a:r>
            <a:endParaRPr lang="en-GB" sz="1588" dirty="0"/>
          </a:p>
        </p:txBody>
      </p:sp>
      <p:sp>
        <p:nvSpPr>
          <p:cNvPr id="6" name="Title 5">
            <a:extLst>
              <a:ext uri="{FF2B5EF4-FFF2-40B4-BE49-F238E27FC236}">
                <a16:creationId xmlns:a16="http://schemas.microsoft.com/office/drawing/2014/main" id="{FE7035B9-508A-4280-8F8A-F551E2B2338E}"/>
              </a:ext>
            </a:extLst>
          </p:cNvPr>
          <p:cNvSpPr>
            <a:spLocks noGrp="1"/>
          </p:cNvSpPr>
          <p:nvPr>
            <p:ph type="ctrTitle"/>
          </p:nvPr>
        </p:nvSpPr>
        <p:spPr>
          <a:xfrm>
            <a:off x="2666999" y="3429000"/>
            <a:ext cx="4180610" cy="760413"/>
          </a:xfrm>
        </p:spPr>
        <p:txBody>
          <a:bodyPr/>
          <a:lstStyle/>
          <a:p>
            <a:r>
              <a:rPr lang="en-US" sz="1800" dirty="0">
                <a:latin typeface="Arial" panose="020B0604020202020204" pitchFamily="34" charset="0"/>
                <a:ea typeface="Times New Roman" panose="02020603050405020304" pitchFamily="18" charset="0"/>
              </a:rPr>
              <a:t>C</a:t>
            </a:r>
            <a:r>
              <a:rPr lang="en-US" sz="1800" dirty="0">
                <a:effectLst/>
                <a:latin typeface="Arial" panose="020B0604020202020204" pitchFamily="34" charset="0"/>
                <a:ea typeface="Times New Roman" panose="02020603050405020304" pitchFamily="18" charset="0"/>
              </a:rPr>
              <a:t>an regulation keep up?  Navigating the evolving regulatory landscape</a:t>
            </a:r>
            <a:endParaRPr lang="en-GB" sz="2824" dirty="0"/>
          </a:p>
        </p:txBody>
      </p:sp>
    </p:spTree>
    <p:extLst>
      <p:ext uri="{BB962C8B-B14F-4D97-AF65-F5344CB8AC3E}">
        <p14:creationId xmlns:p14="http://schemas.microsoft.com/office/powerpoint/2010/main" val="965187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0D70F-5DDA-1134-E7AD-FAA330EEFBCB}"/>
              </a:ext>
            </a:extLst>
          </p:cNvPr>
          <p:cNvSpPr>
            <a:spLocks noGrp="1"/>
          </p:cNvSpPr>
          <p:nvPr>
            <p:ph type="title"/>
          </p:nvPr>
        </p:nvSpPr>
        <p:spPr>
          <a:xfrm>
            <a:off x="56462" y="-12984"/>
            <a:ext cx="8313718" cy="914400"/>
          </a:xfrm>
        </p:spPr>
        <p:txBody>
          <a:bodyPr/>
          <a:lstStyle/>
          <a:p>
            <a:r>
              <a:rPr lang="en-US" sz="2824" dirty="0"/>
              <a:t>State of the Federal Law</a:t>
            </a:r>
          </a:p>
        </p:txBody>
      </p:sp>
      <p:sp>
        <p:nvSpPr>
          <p:cNvPr id="6" name="Content Placeholder 5">
            <a:extLst>
              <a:ext uri="{FF2B5EF4-FFF2-40B4-BE49-F238E27FC236}">
                <a16:creationId xmlns:a16="http://schemas.microsoft.com/office/drawing/2014/main" id="{DD726870-EA2E-DAB6-AA3A-7556AE73F111}"/>
              </a:ext>
            </a:extLst>
          </p:cNvPr>
          <p:cNvSpPr>
            <a:spLocks noGrp="1"/>
          </p:cNvSpPr>
          <p:nvPr>
            <p:ph idx="1"/>
          </p:nvPr>
        </p:nvSpPr>
        <p:spPr>
          <a:xfrm>
            <a:off x="0" y="1493811"/>
            <a:ext cx="11317184" cy="1923329"/>
          </a:xfrm>
        </p:spPr>
        <p:txBody>
          <a:bodyPr numCol="1"/>
          <a:lstStyle/>
          <a:p>
            <a:pPr lvl="2"/>
            <a:r>
              <a:rPr lang="en-US" sz="2120" dirty="0"/>
              <a:t>The </a:t>
            </a:r>
            <a:r>
              <a:rPr lang="en-US" sz="2120" b="1" dirty="0"/>
              <a:t>Blueprint for an AI Bill of Rights </a:t>
            </a:r>
            <a:r>
              <a:rPr lang="en-US" sz="2120" dirty="0"/>
              <a:t>was issued by The White House Office of Science and Technology Policy (OSTP) in October 2022. It is non-regulatory and non-binding.</a:t>
            </a:r>
          </a:p>
          <a:p>
            <a:pPr lvl="3"/>
            <a:r>
              <a:rPr lang="en-US" sz="2120" dirty="0"/>
              <a:t>It was intended to “help guide the design, use, and deployment of automated systems to protect the American Public.”</a:t>
            </a:r>
          </a:p>
          <a:p>
            <a:endParaRPr lang="en-US" sz="1765" dirty="0"/>
          </a:p>
        </p:txBody>
      </p:sp>
      <p:sp>
        <p:nvSpPr>
          <p:cNvPr id="3" name="Date Placeholder 2">
            <a:extLst>
              <a:ext uri="{FF2B5EF4-FFF2-40B4-BE49-F238E27FC236}">
                <a16:creationId xmlns:a16="http://schemas.microsoft.com/office/drawing/2014/main" id="{17C53938-4231-1D59-CC87-2FAFCAE9A6F5}"/>
              </a:ext>
            </a:extLst>
          </p:cNvPr>
          <p:cNvSpPr>
            <a:spLocks noGrp="1"/>
          </p:cNvSpPr>
          <p:nvPr>
            <p:ph type="dt" sz="half" idx="10"/>
          </p:nvPr>
        </p:nvSpPr>
        <p:spPr/>
        <p:txBody>
          <a:bodyPr/>
          <a:lstStyle/>
          <a:p>
            <a:fld id="{CF9B79C1-5B11-4953-8061-06A80257A259}" type="datetime4">
              <a:rPr lang="en-US" smtClean="0"/>
              <a:pPr/>
              <a:t>March 14, 2024</a:t>
            </a:fld>
            <a:endParaRPr lang="en-GB" dirty="0"/>
          </a:p>
        </p:txBody>
      </p:sp>
      <p:sp>
        <p:nvSpPr>
          <p:cNvPr id="4" name="Slide Number Placeholder 3">
            <a:extLst>
              <a:ext uri="{FF2B5EF4-FFF2-40B4-BE49-F238E27FC236}">
                <a16:creationId xmlns:a16="http://schemas.microsoft.com/office/drawing/2014/main" id="{3D141B36-BB70-1B4D-46D5-53107D78B4CD}"/>
              </a:ext>
            </a:extLst>
          </p:cNvPr>
          <p:cNvSpPr>
            <a:spLocks noGrp="1"/>
          </p:cNvSpPr>
          <p:nvPr>
            <p:ph type="sldNum" sz="quarter" idx="12"/>
          </p:nvPr>
        </p:nvSpPr>
        <p:spPr/>
        <p:txBody>
          <a:bodyPr/>
          <a:lstStyle/>
          <a:p>
            <a:fld id="{35CDB38E-7BB7-498E-99E5-8000D290A95C}" type="slidenum">
              <a:rPr lang="en-GB" smtClean="0"/>
              <a:pPr/>
              <a:t>2</a:t>
            </a:fld>
            <a:endParaRPr lang="en-GB" dirty="0"/>
          </a:p>
        </p:txBody>
      </p:sp>
      <p:sp>
        <p:nvSpPr>
          <p:cNvPr id="5" name="Content Placeholder 5">
            <a:extLst>
              <a:ext uri="{FF2B5EF4-FFF2-40B4-BE49-F238E27FC236}">
                <a16:creationId xmlns:a16="http://schemas.microsoft.com/office/drawing/2014/main" id="{D0054FFF-CC2E-48B5-0308-E696FC00B6B0}"/>
              </a:ext>
            </a:extLst>
          </p:cNvPr>
          <p:cNvSpPr txBox="1">
            <a:spLocks/>
          </p:cNvSpPr>
          <p:nvPr/>
        </p:nvSpPr>
        <p:spPr>
          <a:xfrm>
            <a:off x="56462" y="2943850"/>
            <a:ext cx="11317183" cy="1688564"/>
          </a:xfrm>
          <a:prstGeom prst="rect">
            <a:avLst/>
          </a:prstGeom>
        </p:spPr>
        <p:txBody>
          <a:bodyPr vert="horz" lIns="0" tIns="45720" rIns="0" bIns="45720" numCol="1" spcCol="228600" rtlCol="0">
            <a:noAutofit/>
          </a:bodyPr>
          <a:lstStyle>
            <a:lvl1pPr marL="0" indent="0" algn="l" defTabSz="887553" rtl="0" eaLnBrk="1" latinLnBrk="0" hangingPunct="1">
              <a:lnSpc>
                <a:spcPct val="100000"/>
              </a:lnSpc>
              <a:spcBef>
                <a:spcPts val="0"/>
              </a:spcBef>
              <a:spcAft>
                <a:spcPts val="529"/>
              </a:spcAft>
              <a:buClr>
                <a:schemeClr val="accent1"/>
              </a:buClr>
              <a:buFont typeface="Wingdings" panose="05000000000000000000" pitchFamily="2" charset="2"/>
              <a:buNone/>
              <a:defRPr sz="882" b="1" kern="1200">
                <a:solidFill>
                  <a:schemeClr val="accent1"/>
                </a:solidFill>
                <a:latin typeface="+mn-lt"/>
                <a:ea typeface="+mn-ea"/>
                <a:cs typeface="+mn-cs"/>
              </a:defRPr>
            </a:lvl1pPr>
            <a:lvl2pPr marL="0" indent="0" algn="l" defTabSz="887553" rtl="0" eaLnBrk="1" latinLnBrk="0" hangingPunct="1">
              <a:lnSpc>
                <a:spcPct val="100000"/>
              </a:lnSpc>
              <a:spcBef>
                <a:spcPts val="0"/>
              </a:spcBef>
              <a:spcAft>
                <a:spcPts val="529"/>
              </a:spcAft>
              <a:buClr>
                <a:schemeClr val="tx2"/>
              </a:buClr>
              <a:buFont typeface="Segoe UI" panose="020B0502040204020203" pitchFamily="34" charset="0"/>
              <a:buNone/>
              <a:defRPr sz="882" kern="1200">
                <a:solidFill>
                  <a:schemeClr val="tx1"/>
                </a:solidFill>
                <a:latin typeface="+mn-lt"/>
                <a:ea typeface="+mn-ea"/>
                <a:cs typeface="+mn-cs"/>
              </a:defRPr>
            </a:lvl2pPr>
            <a:lvl3pPr marL="164876" indent="-164876" algn="l" defTabSz="887553" rtl="0" eaLnBrk="1" latinLnBrk="0" hangingPunct="1">
              <a:lnSpc>
                <a:spcPct val="100000"/>
              </a:lnSpc>
              <a:spcBef>
                <a:spcPts val="0"/>
              </a:spcBef>
              <a:spcAft>
                <a:spcPts val="529"/>
              </a:spcAft>
              <a:buClr>
                <a:schemeClr val="tx2"/>
              </a:buClr>
              <a:buFont typeface="Wingdings" panose="05000000000000000000" pitchFamily="2" charset="2"/>
              <a:buChar char="§"/>
              <a:defRPr sz="882" kern="1200">
                <a:solidFill>
                  <a:schemeClr val="tx1"/>
                </a:solidFill>
                <a:latin typeface="+mn-lt"/>
                <a:ea typeface="+mn-ea"/>
                <a:cs typeface="+mn-cs"/>
              </a:defRPr>
            </a:lvl3pPr>
            <a:lvl4pPr marL="334374" indent="-164876" algn="l" defTabSz="887553" rtl="0" eaLnBrk="1" latinLnBrk="0" hangingPunct="1">
              <a:lnSpc>
                <a:spcPct val="100000"/>
              </a:lnSpc>
              <a:spcBef>
                <a:spcPts val="0"/>
              </a:spcBef>
              <a:spcAft>
                <a:spcPts val="529"/>
              </a:spcAft>
              <a:buClr>
                <a:schemeClr val="tx2"/>
              </a:buClr>
              <a:buFont typeface="Segoe UI" panose="020B0502040204020203" pitchFamily="34" charset="0"/>
              <a:buChar char="–"/>
              <a:defRPr sz="882" kern="1200">
                <a:solidFill>
                  <a:schemeClr val="tx1"/>
                </a:solidFill>
                <a:latin typeface="+mn-lt"/>
                <a:ea typeface="+mn-ea"/>
                <a:cs typeface="+mn-cs"/>
              </a:defRPr>
            </a:lvl4pPr>
            <a:lvl5pPr marL="553180" indent="-164876" algn="l" defTabSz="887553" rtl="0" eaLnBrk="1" latinLnBrk="0" hangingPunct="1">
              <a:lnSpc>
                <a:spcPct val="100000"/>
              </a:lnSpc>
              <a:spcBef>
                <a:spcPts val="0"/>
              </a:spcBef>
              <a:spcAft>
                <a:spcPts val="529"/>
              </a:spcAft>
              <a:buClr>
                <a:schemeClr val="tx2"/>
              </a:buClr>
              <a:buFont typeface="Wingdings" panose="05000000000000000000" pitchFamily="2" charset="2"/>
              <a:buChar char="§"/>
              <a:defRPr sz="882"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pPr lvl="2"/>
            <a:r>
              <a:rPr lang="en-US" sz="2118" dirty="0"/>
              <a:t>The </a:t>
            </a:r>
            <a:r>
              <a:rPr lang="en-US" sz="2118" b="1" dirty="0"/>
              <a:t>Artificial Intelligence Risk Management Framework (RMF) 1.0 </a:t>
            </a:r>
            <a:r>
              <a:rPr lang="en-US" sz="2118" dirty="0"/>
              <a:t>was published by The National Institute of Standards and Technology (NIST) in January 2023.</a:t>
            </a:r>
          </a:p>
          <a:p>
            <a:pPr lvl="3"/>
            <a:r>
              <a:rPr lang="en-US" sz="2118" dirty="0"/>
              <a:t>It was designed to help organizations of all sizes and across different sectors manage AI risks and promote trustworthy and responsible AI development and use.</a:t>
            </a:r>
          </a:p>
          <a:p>
            <a:pPr lvl="3"/>
            <a:endParaRPr lang="en-US" sz="2118" dirty="0"/>
          </a:p>
          <a:p>
            <a:pPr lvl="3"/>
            <a:endParaRPr lang="en-US" sz="2118" dirty="0"/>
          </a:p>
          <a:p>
            <a:pPr marL="0" lvl="2" indent="0">
              <a:buFont typeface="Wingdings" panose="05000000000000000000" pitchFamily="2" charset="2"/>
              <a:buNone/>
            </a:pPr>
            <a:endParaRPr lang="en-US" sz="1765" dirty="0"/>
          </a:p>
        </p:txBody>
      </p:sp>
      <p:sp>
        <p:nvSpPr>
          <p:cNvPr id="8" name="TextBox 7">
            <a:extLst>
              <a:ext uri="{FF2B5EF4-FFF2-40B4-BE49-F238E27FC236}">
                <a16:creationId xmlns:a16="http://schemas.microsoft.com/office/drawing/2014/main" id="{346A6A52-F6F9-0366-CB37-9B3B64834538}"/>
              </a:ext>
            </a:extLst>
          </p:cNvPr>
          <p:cNvSpPr txBox="1"/>
          <p:nvPr/>
        </p:nvSpPr>
        <p:spPr>
          <a:xfrm>
            <a:off x="-2916" y="4451752"/>
            <a:ext cx="11435938" cy="2003112"/>
          </a:xfrm>
          <a:prstGeom prst="rect">
            <a:avLst/>
          </a:prstGeom>
          <a:noFill/>
        </p:spPr>
        <p:txBody>
          <a:bodyPr wrap="square">
            <a:spAutoFit/>
          </a:bodyPr>
          <a:lstStyle/>
          <a:p>
            <a:pPr marL="164876" lvl="2" indent="-164876" defTabSz="887553">
              <a:spcAft>
                <a:spcPts val="529"/>
              </a:spcAft>
              <a:buClr>
                <a:srgbClr val="0066BA"/>
              </a:buClr>
              <a:buFont typeface="Wingdings" panose="05000000000000000000" pitchFamily="2" charset="2"/>
              <a:buChar char="§"/>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President Biden issued the </a:t>
            </a:r>
            <a:r>
              <a:rPr kumimoji="0" lang="en-US" sz="2000" b="1" i="0" u="none" strike="noStrike" kern="1200" cap="none" spc="0" normalizeH="0" baseline="0" noProof="0" dirty="0">
                <a:ln>
                  <a:noFill/>
                </a:ln>
                <a:solidFill>
                  <a:srgbClr val="000000"/>
                </a:solidFill>
                <a:effectLst/>
                <a:uLnTx/>
                <a:uFillTx/>
                <a:latin typeface="Arial" panose="020B0604020202020204"/>
                <a:ea typeface="+mn-ea"/>
                <a:cs typeface="+mn-cs"/>
              </a:rPr>
              <a:t>Executive Order the Safe, Secure, and Trustworthy Development and Use of Artificial Intelligence </a:t>
            </a: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on October 30, 2023.</a:t>
            </a:r>
          </a:p>
          <a:p>
            <a:pPr marL="334374" marR="0" lvl="3" indent="-164876" defTabSz="887553" rtl="0" eaLnBrk="1" fontAlgn="auto" latinLnBrk="0" hangingPunct="1">
              <a:lnSpc>
                <a:spcPct val="100000"/>
              </a:lnSpc>
              <a:spcBef>
                <a:spcPts val="0"/>
              </a:spcBef>
              <a:spcAft>
                <a:spcPts val="529"/>
              </a:spcAft>
              <a:buClr>
                <a:srgbClr val="0066BA"/>
              </a:buClr>
              <a:buSzTx/>
              <a:buFont typeface="Segoe UI" panose="020B0502040204020203"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It requires certain federal agencies including the Departments of Commerce (through NIST), Energy, and Homeland Security to develop guidelines and standards for AI safety and security. It requires AI system developers to report their safety test results to the U.S. government if such results show that AI could pose a risk to national security.</a:t>
            </a:r>
          </a:p>
        </p:txBody>
      </p:sp>
    </p:spTree>
    <p:extLst>
      <p:ext uri="{BB962C8B-B14F-4D97-AF65-F5344CB8AC3E}">
        <p14:creationId xmlns:p14="http://schemas.microsoft.com/office/powerpoint/2010/main" val="2504479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0D70F-5DDA-1134-E7AD-FAA330EEFBCB}"/>
              </a:ext>
            </a:extLst>
          </p:cNvPr>
          <p:cNvSpPr>
            <a:spLocks noGrp="1"/>
          </p:cNvSpPr>
          <p:nvPr>
            <p:ph type="title"/>
          </p:nvPr>
        </p:nvSpPr>
        <p:spPr>
          <a:xfrm>
            <a:off x="56462" y="-12984"/>
            <a:ext cx="8313718" cy="914400"/>
          </a:xfrm>
        </p:spPr>
        <p:txBody>
          <a:bodyPr/>
          <a:lstStyle/>
          <a:p>
            <a:r>
              <a:rPr lang="en-US" sz="2824" dirty="0"/>
              <a:t>State of the Federal Law</a:t>
            </a:r>
          </a:p>
        </p:txBody>
      </p:sp>
      <p:sp>
        <p:nvSpPr>
          <p:cNvPr id="3" name="Date Placeholder 2">
            <a:extLst>
              <a:ext uri="{FF2B5EF4-FFF2-40B4-BE49-F238E27FC236}">
                <a16:creationId xmlns:a16="http://schemas.microsoft.com/office/drawing/2014/main" id="{17C53938-4231-1D59-CC87-2FAFCAE9A6F5}"/>
              </a:ext>
            </a:extLst>
          </p:cNvPr>
          <p:cNvSpPr>
            <a:spLocks noGrp="1"/>
          </p:cNvSpPr>
          <p:nvPr>
            <p:ph type="dt" sz="half" idx="10"/>
          </p:nvPr>
        </p:nvSpPr>
        <p:spPr/>
        <p:txBody>
          <a:bodyPr/>
          <a:lstStyle/>
          <a:p>
            <a:fld id="{CF9B79C1-5B11-4953-8061-06A80257A259}" type="datetime4">
              <a:rPr lang="en-US" smtClean="0"/>
              <a:pPr/>
              <a:t>March 14, 2024</a:t>
            </a:fld>
            <a:endParaRPr lang="en-GB" dirty="0"/>
          </a:p>
        </p:txBody>
      </p:sp>
      <p:sp>
        <p:nvSpPr>
          <p:cNvPr id="4" name="Slide Number Placeholder 3">
            <a:extLst>
              <a:ext uri="{FF2B5EF4-FFF2-40B4-BE49-F238E27FC236}">
                <a16:creationId xmlns:a16="http://schemas.microsoft.com/office/drawing/2014/main" id="{3D141B36-BB70-1B4D-46D5-53107D78B4CD}"/>
              </a:ext>
            </a:extLst>
          </p:cNvPr>
          <p:cNvSpPr>
            <a:spLocks noGrp="1"/>
          </p:cNvSpPr>
          <p:nvPr>
            <p:ph type="sldNum" sz="quarter" idx="12"/>
          </p:nvPr>
        </p:nvSpPr>
        <p:spPr/>
        <p:txBody>
          <a:bodyPr/>
          <a:lstStyle/>
          <a:p>
            <a:fld id="{35CDB38E-7BB7-498E-99E5-8000D290A95C}" type="slidenum">
              <a:rPr lang="en-GB" smtClean="0"/>
              <a:pPr/>
              <a:t>3</a:t>
            </a:fld>
            <a:endParaRPr lang="en-GB" dirty="0"/>
          </a:p>
        </p:txBody>
      </p:sp>
      <p:sp>
        <p:nvSpPr>
          <p:cNvPr id="16" name="TextBox 15">
            <a:extLst>
              <a:ext uri="{FF2B5EF4-FFF2-40B4-BE49-F238E27FC236}">
                <a16:creationId xmlns:a16="http://schemas.microsoft.com/office/drawing/2014/main" id="{3B0B9C66-9F42-B9A7-C0BF-D1CF2515C65D}"/>
              </a:ext>
            </a:extLst>
          </p:cNvPr>
          <p:cNvSpPr txBox="1"/>
          <p:nvPr/>
        </p:nvSpPr>
        <p:spPr>
          <a:xfrm>
            <a:off x="63861" y="3030558"/>
            <a:ext cx="11435938" cy="1015663"/>
          </a:xfrm>
          <a:prstGeom prst="rect">
            <a:avLst/>
          </a:prstGeom>
          <a:noFill/>
        </p:spPr>
        <p:txBody>
          <a:bodyPr wrap="square">
            <a:spAutoFit/>
          </a:bodyPr>
          <a:lstStyle/>
          <a:p>
            <a:pPr marL="164876" lvl="2" indent="-164876" defTabSz="887553">
              <a:spcAft>
                <a:spcPts val="529"/>
              </a:spcAft>
              <a:buClr>
                <a:srgbClr val="0066BA"/>
              </a:buClr>
              <a:buFont typeface="Wingdings" panose="05000000000000000000" pitchFamily="2" charset="2"/>
              <a:buChar char="§"/>
              <a:defRPr/>
            </a:pPr>
            <a:r>
              <a:rPr lang="en-US" sz="2000" dirty="0">
                <a:latin typeface="+mj-lt"/>
              </a:rPr>
              <a:t>The </a:t>
            </a:r>
            <a:r>
              <a:rPr lang="en-US" sz="2000" b="1" dirty="0">
                <a:latin typeface="+mj-lt"/>
              </a:rPr>
              <a:t>AI Foundation Model Transparency Act of 2023 </a:t>
            </a:r>
            <a:r>
              <a:rPr lang="en-US" sz="2000" dirty="0">
                <a:effectLst/>
                <a:latin typeface="+mj-lt"/>
                <a:ea typeface="Times New Roman" panose="02020603050405020304" pitchFamily="18" charset="0"/>
              </a:rPr>
              <a:t>was introduced Dec. 22, 2023</a:t>
            </a:r>
            <a:r>
              <a:rPr lang="en-US" sz="2000" spc="-15" dirty="0">
                <a:effectLst/>
                <a:latin typeface="+mj-lt"/>
                <a:ea typeface="Times New Roman" panose="02020603050405020304" pitchFamily="18" charset="0"/>
              </a:rPr>
              <a:t> by Reps. Anna Eshoo (D-CA) and Don Beyer (D-VA).  </a:t>
            </a:r>
            <a:r>
              <a:rPr lang="en-US" sz="2000" dirty="0">
                <a:effectLst/>
                <a:latin typeface="+mj-lt"/>
                <a:ea typeface="Times New Roman" panose="02020603050405020304" pitchFamily="18" charset="0"/>
              </a:rPr>
              <a:t>It </a:t>
            </a:r>
            <a:r>
              <a:rPr lang="en-US" sz="2000" spc="-15" dirty="0">
                <a:effectLst/>
                <a:latin typeface="+mj-lt"/>
                <a:ea typeface="Times New Roman" panose="02020603050405020304" pitchFamily="18" charset="0"/>
              </a:rPr>
              <a:t>would direct the </a:t>
            </a:r>
            <a:r>
              <a:rPr lang="en-US" sz="2000" b="1" spc="-15" dirty="0">
                <a:effectLst/>
                <a:latin typeface="+mj-lt"/>
                <a:ea typeface="Times New Roman" panose="02020603050405020304" pitchFamily="18" charset="0"/>
              </a:rPr>
              <a:t>Federal Trade Commission</a:t>
            </a:r>
            <a:r>
              <a:rPr lang="en-US" sz="2000" spc="-15" dirty="0">
                <a:effectLst/>
                <a:latin typeface="+mj-lt"/>
                <a:ea typeface="Times New Roman" panose="02020603050405020304" pitchFamily="18" charset="0"/>
              </a:rPr>
              <a:t> </a:t>
            </a:r>
            <a:r>
              <a:rPr lang="en-US" sz="2000" b="1" spc="-15" dirty="0">
                <a:effectLst/>
                <a:latin typeface="+mj-lt"/>
                <a:ea typeface="Times New Roman" panose="02020603050405020304" pitchFamily="18" charset="0"/>
              </a:rPr>
              <a:t>(FTC)</a:t>
            </a:r>
            <a:r>
              <a:rPr lang="en-US" sz="2000" spc="-15" dirty="0">
                <a:effectLst/>
                <a:latin typeface="+mj-lt"/>
                <a:ea typeface="Times New Roman" panose="02020603050405020304" pitchFamily="18" charset="0"/>
              </a:rPr>
              <a:t> to work with </a:t>
            </a:r>
            <a:r>
              <a:rPr lang="en-US" sz="2000" b="1" spc="-15" dirty="0">
                <a:effectLst/>
                <a:latin typeface="+mj-lt"/>
                <a:ea typeface="Times New Roman" panose="02020603050405020304" pitchFamily="18" charset="0"/>
              </a:rPr>
              <a:t>NIST</a:t>
            </a:r>
            <a:r>
              <a:rPr lang="en-US" sz="2000" spc="-15" dirty="0">
                <a:effectLst/>
                <a:latin typeface="+mj-lt"/>
                <a:ea typeface="Times New Roman" panose="02020603050405020304" pitchFamily="18" charset="0"/>
              </a:rPr>
              <a:t> to establish rules for reporting training data transparency.  </a:t>
            </a:r>
            <a:endParaRPr kumimoji="0" lang="en-US" sz="2000" b="0" i="0" u="none" strike="noStrike" kern="1200" cap="none" spc="0" normalizeH="0" baseline="0" noProof="0" dirty="0">
              <a:ln>
                <a:noFill/>
              </a:ln>
              <a:effectLst/>
              <a:uLnTx/>
              <a:uFillTx/>
              <a:latin typeface="+mj-lt"/>
              <a:ea typeface="+mn-ea"/>
              <a:cs typeface="+mn-cs"/>
            </a:endParaRPr>
          </a:p>
        </p:txBody>
      </p:sp>
      <p:sp>
        <p:nvSpPr>
          <p:cNvPr id="17" name="Content Placeholder 5">
            <a:extLst>
              <a:ext uri="{FF2B5EF4-FFF2-40B4-BE49-F238E27FC236}">
                <a16:creationId xmlns:a16="http://schemas.microsoft.com/office/drawing/2014/main" id="{A34C3006-1839-C62D-C5A8-EC37523E0654}"/>
              </a:ext>
            </a:extLst>
          </p:cNvPr>
          <p:cNvSpPr>
            <a:spLocks noGrp="1"/>
          </p:cNvSpPr>
          <p:nvPr>
            <p:ph idx="1"/>
          </p:nvPr>
        </p:nvSpPr>
        <p:spPr>
          <a:xfrm>
            <a:off x="92092" y="1343978"/>
            <a:ext cx="11379476" cy="1333403"/>
          </a:xfrm>
        </p:spPr>
        <p:txBody>
          <a:bodyPr numCol="1"/>
          <a:lstStyle/>
          <a:p>
            <a:pPr lvl="2"/>
            <a:r>
              <a:rPr lang="en-US" sz="2000" dirty="0"/>
              <a:t>The </a:t>
            </a:r>
            <a:r>
              <a:rPr lang="en-US" sz="2000" b="1" dirty="0"/>
              <a:t>Federal Intelligence Risk Management Act</a:t>
            </a:r>
            <a:r>
              <a:rPr lang="en-US" sz="2000" dirty="0"/>
              <a:t> was introduced in the Senate on November 2, 2023.</a:t>
            </a:r>
          </a:p>
          <a:p>
            <a:pPr lvl="3"/>
            <a:r>
              <a:rPr lang="en-US" sz="2000" dirty="0"/>
              <a:t>If enacted, the bill would require federal agencies and vendors to follow the AI Risk Management Framework put forth by NIST.</a:t>
            </a:r>
          </a:p>
          <a:p>
            <a:pPr lvl="1"/>
            <a:endParaRPr lang="en-US" sz="1765" dirty="0"/>
          </a:p>
        </p:txBody>
      </p:sp>
      <p:sp>
        <p:nvSpPr>
          <p:cNvPr id="18" name="Content Placeholder 5">
            <a:extLst>
              <a:ext uri="{FF2B5EF4-FFF2-40B4-BE49-F238E27FC236}">
                <a16:creationId xmlns:a16="http://schemas.microsoft.com/office/drawing/2014/main" id="{19CE6271-CA66-B6B4-5517-41A297CA11F3}"/>
              </a:ext>
            </a:extLst>
          </p:cNvPr>
          <p:cNvSpPr txBox="1">
            <a:spLocks/>
          </p:cNvSpPr>
          <p:nvPr/>
        </p:nvSpPr>
        <p:spPr>
          <a:xfrm>
            <a:off x="92092" y="4399398"/>
            <a:ext cx="11435938" cy="2003112"/>
          </a:xfrm>
          <a:prstGeom prst="rect">
            <a:avLst/>
          </a:prstGeom>
        </p:spPr>
        <p:txBody>
          <a:bodyPr vert="horz" lIns="0" tIns="45720" rIns="0" bIns="45720" numCol="1" spcCol="228600" rtlCol="0">
            <a:noAutofit/>
          </a:bodyPr>
          <a:lstStyle>
            <a:lvl1pPr marL="0" indent="0" algn="l" defTabSz="887553" rtl="0" eaLnBrk="1" latinLnBrk="0" hangingPunct="1">
              <a:lnSpc>
                <a:spcPct val="100000"/>
              </a:lnSpc>
              <a:spcBef>
                <a:spcPts val="0"/>
              </a:spcBef>
              <a:spcAft>
                <a:spcPts val="529"/>
              </a:spcAft>
              <a:buClr>
                <a:schemeClr val="accent1"/>
              </a:buClr>
              <a:buFont typeface="Wingdings" panose="05000000000000000000" pitchFamily="2" charset="2"/>
              <a:buNone/>
              <a:defRPr sz="882" b="1" kern="1200">
                <a:solidFill>
                  <a:schemeClr val="accent1"/>
                </a:solidFill>
                <a:latin typeface="+mn-lt"/>
                <a:ea typeface="+mn-ea"/>
                <a:cs typeface="+mn-cs"/>
              </a:defRPr>
            </a:lvl1pPr>
            <a:lvl2pPr marL="0" indent="0" algn="l" defTabSz="887553" rtl="0" eaLnBrk="1" latinLnBrk="0" hangingPunct="1">
              <a:lnSpc>
                <a:spcPct val="100000"/>
              </a:lnSpc>
              <a:spcBef>
                <a:spcPts val="0"/>
              </a:spcBef>
              <a:spcAft>
                <a:spcPts val="529"/>
              </a:spcAft>
              <a:buClr>
                <a:schemeClr val="tx2"/>
              </a:buClr>
              <a:buFont typeface="Segoe UI" panose="020B0502040204020203" pitchFamily="34" charset="0"/>
              <a:buNone/>
              <a:defRPr sz="882" kern="1200">
                <a:solidFill>
                  <a:schemeClr val="tx1"/>
                </a:solidFill>
                <a:latin typeface="+mn-lt"/>
                <a:ea typeface="+mn-ea"/>
                <a:cs typeface="+mn-cs"/>
              </a:defRPr>
            </a:lvl2pPr>
            <a:lvl3pPr marL="164876" indent="-164876" algn="l" defTabSz="887553" rtl="0" eaLnBrk="1" latinLnBrk="0" hangingPunct="1">
              <a:lnSpc>
                <a:spcPct val="100000"/>
              </a:lnSpc>
              <a:spcBef>
                <a:spcPts val="0"/>
              </a:spcBef>
              <a:spcAft>
                <a:spcPts val="529"/>
              </a:spcAft>
              <a:buClr>
                <a:schemeClr val="tx2"/>
              </a:buClr>
              <a:buFont typeface="Wingdings" panose="05000000000000000000" pitchFamily="2" charset="2"/>
              <a:buChar char="§"/>
              <a:defRPr sz="882" kern="1200">
                <a:solidFill>
                  <a:schemeClr val="tx1"/>
                </a:solidFill>
                <a:latin typeface="+mn-lt"/>
                <a:ea typeface="+mn-ea"/>
                <a:cs typeface="+mn-cs"/>
              </a:defRPr>
            </a:lvl3pPr>
            <a:lvl4pPr marL="334374" indent="-164876" algn="l" defTabSz="887553" rtl="0" eaLnBrk="1" latinLnBrk="0" hangingPunct="1">
              <a:lnSpc>
                <a:spcPct val="100000"/>
              </a:lnSpc>
              <a:spcBef>
                <a:spcPts val="0"/>
              </a:spcBef>
              <a:spcAft>
                <a:spcPts val="529"/>
              </a:spcAft>
              <a:buClr>
                <a:schemeClr val="tx2"/>
              </a:buClr>
              <a:buFont typeface="Segoe UI" panose="020B0502040204020203" pitchFamily="34" charset="0"/>
              <a:buChar char="–"/>
              <a:defRPr sz="882" kern="1200">
                <a:solidFill>
                  <a:schemeClr val="tx1"/>
                </a:solidFill>
                <a:latin typeface="+mn-lt"/>
                <a:ea typeface="+mn-ea"/>
                <a:cs typeface="+mn-cs"/>
              </a:defRPr>
            </a:lvl4pPr>
            <a:lvl5pPr marL="553180" indent="-164876" algn="l" defTabSz="887553" rtl="0" eaLnBrk="1" latinLnBrk="0" hangingPunct="1">
              <a:lnSpc>
                <a:spcPct val="100000"/>
              </a:lnSpc>
              <a:spcBef>
                <a:spcPts val="0"/>
              </a:spcBef>
              <a:spcAft>
                <a:spcPts val="529"/>
              </a:spcAft>
              <a:buClr>
                <a:schemeClr val="tx2"/>
              </a:buClr>
              <a:buFont typeface="Wingdings" panose="05000000000000000000" pitchFamily="2" charset="2"/>
              <a:buChar char="§"/>
              <a:defRPr sz="882"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pPr lvl="2"/>
            <a:r>
              <a:rPr lang="en-US" sz="2000" dirty="0"/>
              <a:t>The </a:t>
            </a:r>
            <a:r>
              <a:rPr lang="en-US" sz="2000" b="1" dirty="0"/>
              <a:t>American Data Protection and Privacy Act (</a:t>
            </a:r>
            <a:r>
              <a:rPr lang="en-US" sz="2000" dirty="0"/>
              <a:t>ADPPA) was introduced on June 21, 2022.</a:t>
            </a:r>
          </a:p>
          <a:p>
            <a:pPr lvl="3"/>
            <a:r>
              <a:rPr lang="en-US" sz="2000" dirty="0"/>
              <a:t>The act regulates how organizations can keep and use consumer data.</a:t>
            </a:r>
          </a:p>
          <a:p>
            <a:pPr lvl="3"/>
            <a:r>
              <a:rPr lang="en-US" sz="2000" dirty="0"/>
              <a:t>If enacted, the bill would require companies to conduct algorithmic impact assessments and submit those assessments to the Federal Trade Commission (FTC).</a:t>
            </a:r>
          </a:p>
          <a:p>
            <a:endParaRPr lang="en-US" dirty="0"/>
          </a:p>
        </p:txBody>
      </p:sp>
    </p:spTree>
    <p:extLst>
      <p:ext uri="{BB962C8B-B14F-4D97-AF65-F5344CB8AC3E}">
        <p14:creationId xmlns:p14="http://schemas.microsoft.com/office/powerpoint/2010/main" val="2548104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AA592-F966-5A00-DE0F-AF5E22CDF7C1}"/>
              </a:ext>
            </a:extLst>
          </p:cNvPr>
          <p:cNvSpPr>
            <a:spLocks noGrp="1"/>
          </p:cNvSpPr>
          <p:nvPr>
            <p:ph type="title"/>
          </p:nvPr>
        </p:nvSpPr>
        <p:spPr>
          <a:xfrm>
            <a:off x="678541" y="366165"/>
            <a:ext cx="8671870" cy="1069848"/>
          </a:xfrm>
        </p:spPr>
        <p:txBody>
          <a:bodyPr/>
          <a:lstStyle/>
          <a:p>
            <a:r>
              <a:rPr lang="en-US" sz="4000" dirty="0"/>
              <a:t>State-by-State AI Legislation Snapshot</a:t>
            </a:r>
          </a:p>
        </p:txBody>
      </p:sp>
      <p:pic>
        <p:nvPicPr>
          <p:cNvPr id="7" name="Content Placeholder 6">
            <a:extLst>
              <a:ext uri="{FF2B5EF4-FFF2-40B4-BE49-F238E27FC236}">
                <a16:creationId xmlns:a16="http://schemas.microsoft.com/office/drawing/2014/main" id="{4E2E80D3-786C-7608-0038-9DC8EEB1BFBC}"/>
              </a:ext>
            </a:extLst>
          </p:cNvPr>
          <p:cNvPicPr>
            <a:picLocks noGrp="1" noChangeAspect="1"/>
          </p:cNvPicPr>
          <p:nvPr>
            <p:ph idx="1"/>
          </p:nvPr>
        </p:nvPicPr>
        <p:blipFill>
          <a:blip r:embed="rId2"/>
          <a:stretch>
            <a:fillRect/>
          </a:stretch>
        </p:blipFill>
        <p:spPr>
          <a:xfrm>
            <a:off x="1107090" y="1436012"/>
            <a:ext cx="7373031" cy="5183921"/>
          </a:xfrm>
        </p:spPr>
      </p:pic>
      <p:sp>
        <p:nvSpPr>
          <p:cNvPr id="4" name="Slide Number Placeholder 3">
            <a:extLst>
              <a:ext uri="{FF2B5EF4-FFF2-40B4-BE49-F238E27FC236}">
                <a16:creationId xmlns:a16="http://schemas.microsoft.com/office/drawing/2014/main" id="{511B9A27-B8D9-80C7-6CA0-78E59D4A90E1}"/>
              </a:ext>
            </a:extLst>
          </p:cNvPr>
          <p:cNvSpPr>
            <a:spLocks noGrp="1"/>
          </p:cNvSpPr>
          <p:nvPr>
            <p:ph type="sldNum" sz="quarter" idx="12"/>
          </p:nvPr>
        </p:nvSpPr>
        <p:spPr/>
        <p:txBody>
          <a:bodyPr/>
          <a:lstStyle/>
          <a:p>
            <a:fld id="{35CDB38E-7BB7-498E-99E5-8000D290A95C}" type="slidenum">
              <a:rPr lang="en-GB" smtClean="0"/>
              <a:t>4</a:t>
            </a:fld>
            <a:endParaRPr lang="en-GB" dirty="0"/>
          </a:p>
        </p:txBody>
      </p:sp>
    </p:spTree>
    <p:extLst>
      <p:ext uri="{BB962C8B-B14F-4D97-AF65-F5344CB8AC3E}">
        <p14:creationId xmlns:p14="http://schemas.microsoft.com/office/powerpoint/2010/main" val="3978282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AF25B8E-7827-21C2-7F92-B04AE691B670}"/>
              </a:ext>
            </a:extLst>
          </p:cNvPr>
          <p:cNvSpPr>
            <a:spLocks noGrp="1"/>
          </p:cNvSpPr>
          <p:nvPr>
            <p:ph type="title"/>
          </p:nvPr>
        </p:nvSpPr>
        <p:spPr>
          <a:xfrm>
            <a:off x="0" y="0"/>
            <a:ext cx="8313718" cy="914400"/>
          </a:xfrm>
        </p:spPr>
        <p:txBody>
          <a:bodyPr/>
          <a:lstStyle/>
          <a:p>
            <a:r>
              <a:rPr lang="en-US" sz="2824" dirty="0"/>
              <a:t>The Role of Copyrights in Generative AI</a:t>
            </a:r>
          </a:p>
        </p:txBody>
      </p:sp>
      <p:sp>
        <p:nvSpPr>
          <p:cNvPr id="11" name="Content Placeholder 10">
            <a:extLst>
              <a:ext uri="{FF2B5EF4-FFF2-40B4-BE49-F238E27FC236}">
                <a16:creationId xmlns:a16="http://schemas.microsoft.com/office/drawing/2014/main" id="{B1BCEC75-EA78-B262-2706-34D24FF0B8B6}"/>
              </a:ext>
            </a:extLst>
          </p:cNvPr>
          <p:cNvSpPr>
            <a:spLocks noGrp="1"/>
          </p:cNvSpPr>
          <p:nvPr>
            <p:ph idx="1"/>
          </p:nvPr>
        </p:nvSpPr>
        <p:spPr>
          <a:xfrm>
            <a:off x="-3453" y="1350827"/>
            <a:ext cx="11213759" cy="4791774"/>
          </a:xfrm>
        </p:spPr>
        <p:txBody>
          <a:bodyPr numCol="1"/>
          <a:lstStyle/>
          <a:p>
            <a:pPr lvl="1"/>
            <a:r>
              <a:rPr lang="en-US" sz="2000" b="1" dirty="0"/>
              <a:t>Copyrights</a:t>
            </a:r>
          </a:p>
          <a:p>
            <a:pPr lvl="2"/>
            <a:r>
              <a:rPr lang="en-US" sz="2000" dirty="0"/>
              <a:t>The Copyright Act affords copyright protection to “original works of authorship.”</a:t>
            </a:r>
          </a:p>
          <a:p>
            <a:pPr lvl="2"/>
            <a:r>
              <a:rPr lang="en-US" sz="2000" dirty="0"/>
              <a:t>The U.S. Copyright Office has recognized copyright only in works “created by a human being.”</a:t>
            </a:r>
          </a:p>
          <a:p>
            <a:pPr lvl="1" defTabSz="887553">
              <a:spcAft>
                <a:spcPts val="529"/>
              </a:spcAft>
              <a:buClr>
                <a:srgbClr val="0066BA"/>
              </a:buClr>
            </a:pPr>
            <a:r>
              <a:rPr lang="en-US" sz="2000" b="1" dirty="0">
                <a:solidFill>
                  <a:srgbClr val="000000"/>
                </a:solidFill>
              </a:rPr>
              <a:t>Risks</a:t>
            </a:r>
          </a:p>
          <a:p>
            <a:pPr marL="164876" lvl="2" indent="-164876" defTabSz="887553">
              <a:spcAft>
                <a:spcPts val="529"/>
              </a:spcAft>
              <a:buClr>
                <a:srgbClr val="0066BA"/>
              </a:buClr>
            </a:pPr>
            <a:r>
              <a:rPr lang="en-US" sz="2000" dirty="0">
                <a:solidFill>
                  <a:srgbClr val="000000"/>
                </a:solidFill>
              </a:rPr>
              <a:t>Copyright Infringement</a:t>
            </a:r>
          </a:p>
          <a:p>
            <a:pPr lvl="3">
              <a:buClr>
                <a:srgbClr val="0066BA"/>
              </a:buClr>
            </a:pPr>
            <a:r>
              <a:rPr lang="en-US" sz="2000" dirty="0">
                <a:solidFill>
                  <a:srgbClr val="000000"/>
                </a:solidFill>
              </a:rPr>
              <a:t>Use of copyrighted materials to train AI Models might not be considered fair use, thereby infringing upon the copyright rights of the author of such materials</a:t>
            </a:r>
          </a:p>
          <a:p>
            <a:pPr marL="334374" lvl="3" indent="-164876" defTabSz="887553">
              <a:spcAft>
                <a:spcPts val="529"/>
              </a:spcAft>
              <a:buClr>
                <a:srgbClr val="0066BA"/>
              </a:buClr>
            </a:pPr>
            <a:r>
              <a:rPr lang="en-US" sz="2000" dirty="0">
                <a:solidFill>
                  <a:srgbClr val="000000"/>
                </a:solidFill>
              </a:rPr>
              <a:t>Using AI to create content may run the risk of infringing another party’s copyright</a:t>
            </a:r>
          </a:p>
          <a:p>
            <a:pPr lvl="4">
              <a:buClr>
                <a:srgbClr val="0066BA"/>
              </a:buClr>
            </a:pPr>
            <a:r>
              <a:rPr lang="en-US" sz="2000" dirty="0">
                <a:solidFill>
                  <a:srgbClr val="000000"/>
                </a:solidFill>
              </a:rPr>
              <a:t>Example: DALL-E generates Super Mario Bros. image in response to an Italian cartoon</a:t>
            </a:r>
          </a:p>
          <a:p>
            <a:pPr marL="164876" lvl="2" indent="-164876" defTabSz="887553">
              <a:spcAft>
                <a:spcPts val="529"/>
              </a:spcAft>
              <a:buClr>
                <a:srgbClr val="0066BA"/>
              </a:buClr>
            </a:pPr>
            <a:r>
              <a:rPr lang="en-US" sz="2000" dirty="0">
                <a:solidFill>
                  <a:srgbClr val="000000"/>
                </a:solidFill>
              </a:rPr>
              <a:t>Lack of copyright ownership in AI-generated content</a:t>
            </a:r>
          </a:p>
          <a:p>
            <a:pPr marL="334374" lvl="3" indent="-164876" defTabSz="887553">
              <a:spcAft>
                <a:spcPts val="529"/>
              </a:spcAft>
              <a:buClr>
                <a:srgbClr val="0066BA"/>
              </a:buClr>
            </a:pPr>
            <a:r>
              <a:rPr lang="en-US" sz="2000" dirty="0">
                <a:solidFill>
                  <a:srgbClr val="000000"/>
                </a:solidFill>
              </a:rPr>
              <a:t>Works created by generative AI likely do not receive copyright protection, which means others can copy AI-generated work and use it for their benefit</a:t>
            </a:r>
          </a:p>
          <a:p>
            <a:pPr marL="0" lvl="2" indent="0">
              <a:buNone/>
            </a:pPr>
            <a:endParaRPr lang="en-US" sz="2118" dirty="0"/>
          </a:p>
          <a:p>
            <a:endParaRPr lang="en-US" sz="1765" b="0" dirty="0"/>
          </a:p>
        </p:txBody>
      </p:sp>
      <p:sp>
        <p:nvSpPr>
          <p:cNvPr id="4" name="Date Placeholder 3">
            <a:extLst>
              <a:ext uri="{FF2B5EF4-FFF2-40B4-BE49-F238E27FC236}">
                <a16:creationId xmlns:a16="http://schemas.microsoft.com/office/drawing/2014/main" id="{A00947FC-158C-F801-ECB2-FD2E64F81DBC}"/>
              </a:ext>
            </a:extLst>
          </p:cNvPr>
          <p:cNvSpPr>
            <a:spLocks noGrp="1"/>
          </p:cNvSpPr>
          <p:nvPr>
            <p:ph type="dt" sz="half" idx="10"/>
          </p:nvPr>
        </p:nvSpPr>
        <p:spPr/>
        <p:txBody>
          <a:bodyPr/>
          <a:lstStyle/>
          <a:p>
            <a:pPr defTabSz="449452"/>
            <a:fld id="{5BD62C70-313F-454A-BDAD-61FCB8680986}" type="datetime4">
              <a:rPr lang="en-US">
                <a:solidFill>
                  <a:srgbClr val="000000"/>
                </a:solidFill>
                <a:latin typeface="Arial" panose="020B0604020202020204"/>
              </a:rPr>
              <a:pPr defTabSz="449452"/>
              <a:t>March 14, 2024</a:t>
            </a:fld>
            <a:endParaRPr lang="en-GB" dirty="0">
              <a:solidFill>
                <a:srgbClr val="000000"/>
              </a:solidFill>
              <a:latin typeface="Arial" panose="020B0604020202020204"/>
            </a:endParaRPr>
          </a:p>
        </p:txBody>
      </p:sp>
      <p:sp>
        <p:nvSpPr>
          <p:cNvPr id="5" name="Slide Number Placeholder 4">
            <a:extLst>
              <a:ext uri="{FF2B5EF4-FFF2-40B4-BE49-F238E27FC236}">
                <a16:creationId xmlns:a16="http://schemas.microsoft.com/office/drawing/2014/main" id="{47694DB8-D596-0DC4-C49D-6546C3788188}"/>
              </a:ext>
            </a:extLst>
          </p:cNvPr>
          <p:cNvSpPr>
            <a:spLocks noGrp="1"/>
          </p:cNvSpPr>
          <p:nvPr>
            <p:ph type="sldNum" sz="quarter" idx="12"/>
          </p:nvPr>
        </p:nvSpPr>
        <p:spPr/>
        <p:txBody>
          <a:bodyPr/>
          <a:lstStyle/>
          <a:p>
            <a:pPr defTabSz="449452"/>
            <a:fld id="{35CDB38E-7BB7-498E-99E5-8000D290A95C}" type="slidenum">
              <a:rPr lang="en-GB">
                <a:solidFill>
                  <a:srgbClr val="000000"/>
                </a:solidFill>
                <a:latin typeface="Arial" panose="020B0604020202020204"/>
              </a:rPr>
              <a:pPr defTabSz="449452"/>
              <a:t>5</a:t>
            </a:fld>
            <a:endParaRPr lang="en-GB" dirty="0">
              <a:solidFill>
                <a:srgbClr val="000000"/>
              </a:solidFill>
              <a:latin typeface="Arial" panose="020B0604020202020204"/>
            </a:endParaRPr>
          </a:p>
        </p:txBody>
      </p:sp>
      <p:sp>
        <p:nvSpPr>
          <p:cNvPr id="15" name="Content Placeholder 10">
            <a:extLst>
              <a:ext uri="{FF2B5EF4-FFF2-40B4-BE49-F238E27FC236}">
                <a16:creationId xmlns:a16="http://schemas.microsoft.com/office/drawing/2014/main" id="{A43906E1-FD0A-E69F-C9E3-3DE18E4018B3}"/>
              </a:ext>
            </a:extLst>
          </p:cNvPr>
          <p:cNvSpPr txBox="1">
            <a:spLocks/>
          </p:cNvSpPr>
          <p:nvPr/>
        </p:nvSpPr>
        <p:spPr>
          <a:xfrm>
            <a:off x="5991887" y="1600202"/>
            <a:ext cx="3407528" cy="4250377"/>
          </a:xfrm>
          <a:prstGeom prst="rect">
            <a:avLst/>
          </a:prstGeom>
        </p:spPr>
        <p:txBody>
          <a:bodyPr vert="horz" lIns="0" tIns="40341" rIns="0" bIns="40341" numCol="1" spcCol="228600" rtlCol="0">
            <a:noAutofit/>
          </a:bodyPr>
          <a:lstStyle>
            <a:lvl1pPr marL="0" indent="0" algn="l" defTabSz="1005840" rtl="0" eaLnBrk="1" latinLnBrk="0" hangingPunct="1">
              <a:lnSpc>
                <a:spcPct val="100000"/>
              </a:lnSpc>
              <a:spcBef>
                <a:spcPts val="0"/>
              </a:spcBef>
              <a:spcAft>
                <a:spcPts val="600"/>
              </a:spcAft>
              <a:buClr>
                <a:schemeClr val="accent1"/>
              </a:buClr>
              <a:buFont typeface="Wingdings" panose="05000000000000000000" pitchFamily="2" charset="2"/>
              <a:buNone/>
              <a:defRPr sz="1000" b="1" kern="1200">
                <a:solidFill>
                  <a:schemeClr val="accent1"/>
                </a:solidFill>
                <a:latin typeface="+mn-lt"/>
                <a:ea typeface="+mn-ea"/>
                <a:cs typeface="+mn-cs"/>
              </a:defRPr>
            </a:lvl1pPr>
            <a:lvl2pPr marL="0" indent="0" algn="l" defTabSz="1005840" rtl="0" eaLnBrk="1" latinLnBrk="0" hangingPunct="1">
              <a:lnSpc>
                <a:spcPct val="100000"/>
              </a:lnSpc>
              <a:spcBef>
                <a:spcPts val="0"/>
              </a:spcBef>
              <a:spcAft>
                <a:spcPts val="600"/>
              </a:spcAft>
              <a:buClr>
                <a:schemeClr val="tx2"/>
              </a:buClr>
              <a:buFont typeface="Segoe UI" panose="020B0502040204020203" pitchFamily="34" charset="0"/>
              <a:buNone/>
              <a:defRPr sz="1000" kern="1200">
                <a:solidFill>
                  <a:schemeClr val="tx1"/>
                </a:solidFill>
                <a:latin typeface="+mn-lt"/>
                <a:ea typeface="+mn-ea"/>
                <a:cs typeface="+mn-cs"/>
              </a:defRPr>
            </a:lvl2pPr>
            <a:lvl3pPr marL="186849" indent="-186849" algn="l" defTabSz="1005840" rtl="0" eaLnBrk="1" latinLnBrk="0" hangingPunct="1">
              <a:lnSpc>
                <a:spcPct val="100000"/>
              </a:lnSpc>
              <a:spcBef>
                <a:spcPts val="0"/>
              </a:spcBef>
              <a:spcAft>
                <a:spcPts val="600"/>
              </a:spcAft>
              <a:buClr>
                <a:schemeClr val="tx2"/>
              </a:buClr>
              <a:buFont typeface="Wingdings" panose="05000000000000000000" pitchFamily="2" charset="2"/>
              <a:buChar char="§"/>
              <a:defRPr sz="1000" kern="1200">
                <a:solidFill>
                  <a:schemeClr val="tx1"/>
                </a:solidFill>
                <a:latin typeface="+mn-lt"/>
                <a:ea typeface="+mn-ea"/>
                <a:cs typeface="+mn-cs"/>
              </a:defRPr>
            </a:lvl3pPr>
            <a:lvl4pPr marL="378937" indent="-186849" algn="l" defTabSz="1005840" rtl="0" eaLnBrk="1" latinLnBrk="0" hangingPunct="1">
              <a:lnSpc>
                <a:spcPct val="100000"/>
              </a:lnSpc>
              <a:spcBef>
                <a:spcPts val="0"/>
              </a:spcBef>
              <a:spcAft>
                <a:spcPts val="600"/>
              </a:spcAft>
              <a:buClr>
                <a:schemeClr val="tx2"/>
              </a:buClr>
              <a:buFont typeface="Segoe UI" panose="020B0502040204020203" pitchFamily="34" charset="0"/>
              <a:buChar char="–"/>
              <a:defRPr sz="1000" kern="1200">
                <a:solidFill>
                  <a:schemeClr val="tx1"/>
                </a:solidFill>
                <a:latin typeface="+mn-lt"/>
                <a:ea typeface="+mn-ea"/>
                <a:cs typeface="+mn-cs"/>
              </a:defRPr>
            </a:lvl4pPr>
            <a:lvl5pPr marL="626904" indent="-186849" algn="l" defTabSz="1005840" rtl="0" eaLnBrk="1" latinLnBrk="0" hangingPunct="1">
              <a:lnSpc>
                <a:spcPct val="100000"/>
              </a:lnSpc>
              <a:spcBef>
                <a:spcPts val="0"/>
              </a:spcBef>
              <a:spcAft>
                <a:spcPts val="600"/>
              </a:spcAft>
              <a:buClr>
                <a:schemeClr val="tx2"/>
              </a:buClr>
              <a:buFont typeface="Wingdings" panose="05000000000000000000" pitchFamily="2" charset="2"/>
              <a:buChar char="§"/>
              <a:defRPr sz="10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defTabSz="887553">
              <a:spcAft>
                <a:spcPts val="529"/>
              </a:spcAft>
              <a:buClr>
                <a:srgbClr val="003861"/>
              </a:buClr>
            </a:pPr>
            <a:endParaRPr lang="en-US" sz="882" dirty="0">
              <a:solidFill>
                <a:srgbClr val="003861"/>
              </a:solidFill>
              <a:latin typeface="Arial" panose="020B0604020202020204"/>
            </a:endParaRPr>
          </a:p>
        </p:txBody>
      </p:sp>
      <p:sp>
        <p:nvSpPr>
          <p:cNvPr id="16" name="Content Placeholder 10">
            <a:extLst>
              <a:ext uri="{FF2B5EF4-FFF2-40B4-BE49-F238E27FC236}">
                <a16:creationId xmlns:a16="http://schemas.microsoft.com/office/drawing/2014/main" id="{B13A2C36-EC6A-7743-91B6-D4C7E40BD898}"/>
              </a:ext>
            </a:extLst>
          </p:cNvPr>
          <p:cNvSpPr txBox="1">
            <a:spLocks/>
          </p:cNvSpPr>
          <p:nvPr/>
        </p:nvSpPr>
        <p:spPr>
          <a:xfrm>
            <a:off x="6096000" y="1600202"/>
            <a:ext cx="3407528" cy="4250377"/>
          </a:xfrm>
          <a:prstGeom prst="rect">
            <a:avLst/>
          </a:prstGeom>
        </p:spPr>
        <p:txBody>
          <a:bodyPr vert="horz" lIns="0" tIns="40341" rIns="0" bIns="40341" numCol="1" spcCol="228600" rtlCol="0">
            <a:noAutofit/>
          </a:bodyPr>
          <a:lstStyle>
            <a:lvl1pPr marL="0" indent="0" algn="l" defTabSz="1005840" rtl="0" eaLnBrk="1" latinLnBrk="0" hangingPunct="1">
              <a:lnSpc>
                <a:spcPct val="100000"/>
              </a:lnSpc>
              <a:spcBef>
                <a:spcPts val="0"/>
              </a:spcBef>
              <a:spcAft>
                <a:spcPts val="600"/>
              </a:spcAft>
              <a:buClr>
                <a:schemeClr val="accent1"/>
              </a:buClr>
              <a:buFont typeface="Wingdings" panose="05000000000000000000" pitchFamily="2" charset="2"/>
              <a:buNone/>
              <a:defRPr sz="1000" b="1" kern="1200">
                <a:solidFill>
                  <a:schemeClr val="accent1"/>
                </a:solidFill>
                <a:latin typeface="+mn-lt"/>
                <a:ea typeface="+mn-ea"/>
                <a:cs typeface="+mn-cs"/>
              </a:defRPr>
            </a:lvl1pPr>
            <a:lvl2pPr marL="0" indent="0" algn="l" defTabSz="1005840" rtl="0" eaLnBrk="1" latinLnBrk="0" hangingPunct="1">
              <a:lnSpc>
                <a:spcPct val="100000"/>
              </a:lnSpc>
              <a:spcBef>
                <a:spcPts val="0"/>
              </a:spcBef>
              <a:spcAft>
                <a:spcPts val="600"/>
              </a:spcAft>
              <a:buClr>
                <a:schemeClr val="tx2"/>
              </a:buClr>
              <a:buFont typeface="Segoe UI" panose="020B0502040204020203" pitchFamily="34" charset="0"/>
              <a:buNone/>
              <a:defRPr sz="1000" kern="1200">
                <a:solidFill>
                  <a:schemeClr val="tx1"/>
                </a:solidFill>
                <a:latin typeface="+mn-lt"/>
                <a:ea typeface="+mn-ea"/>
                <a:cs typeface="+mn-cs"/>
              </a:defRPr>
            </a:lvl2pPr>
            <a:lvl3pPr marL="186849" indent="-186849" algn="l" defTabSz="1005840" rtl="0" eaLnBrk="1" latinLnBrk="0" hangingPunct="1">
              <a:lnSpc>
                <a:spcPct val="100000"/>
              </a:lnSpc>
              <a:spcBef>
                <a:spcPts val="0"/>
              </a:spcBef>
              <a:spcAft>
                <a:spcPts val="600"/>
              </a:spcAft>
              <a:buClr>
                <a:schemeClr val="tx2"/>
              </a:buClr>
              <a:buFont typeface="Wingdings" panose="05000000000000000000" pitchFamily="2" charset="2"/>
              <a:buChar char="§"/>
              <a:defRPr sz="1000" kern="1200">
                <a:solidFill>
                  <a:schemeClr val="tx1"/>
                </a:solidFill>
                <a:latin typeface="+mn-lt"/>
                <a:ea typeface="+mn-ea"/>
                <a:cs typeface="+mn-cs"/>
              </a:defRPr>
            </a:lvl3pPr>
            <a:lvl4pPr marL="378937" indent="-186849" algn="l" defTabSz="1005840" rtl="0" eaLnBrk="1" latinLnBrk="0" hangingPunct="1">
              <a:lnSpc>
                <a:spcPct val="100000"/>
              </a:lnSpc>
              <a:spcBef>
                <a:spcPts val="0"/>
              </a:spcBef>
              <a:spcAft>
                <a:spcPts val="600"/>
              </a:spcAft>
              <a:buClr>
                <a:schemeClr val="tx2"/>
              </a:buClr>
              <a:buFont typeface="Segoe UI" panose="020B0502040204020203" pitchFamily="34" charset="0"/>
              <a:buChar char="–"/>
              <a:defRPr sz="1000" kern="1200">
                <a:solidFill>
                  <a:schemeClr val="tx1"/>
                </a:solidFill>
                <a:latin typeface="+mn-lt"/>
                <a:ea typeface="+mn-ea"/>
                <a:cs typeface="+mn-cs"/>
              </a:defRPr>
            </a:lvl4pPr>
            <a:lvl5pPr marL="626904" indent="-186849" algn="l" defTabSz="1005840" rtl="0" eaLnBrk="1" latinLnBrk="0" hangingPunct="1">
              <a:lnSpc>
                <a:spcPct val="100000"/>
              </a:lnSpc>
              <a:spcBef>
                <a:spcPts val="0"/>
              </a:spcBef>
              <a:spcAft>
                <a:spcPts val="600"/>
              </a:spcAft>
              <a:buClr>
                <a:schemeClr val="tx2"/>
              </a:buClr>
              <a:buFont typeface="Wingdings" panose="05000000000000000000" pitchFamily="2" charset="2"/>
              <a:buChar char="§"/>
              <a:defRPr sz="10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defTabSz="887553">
              <a:spcAft>
                <a:spcPts val="529"/>
              </a:spcAft>
              <a:buClr>
                <a:srgbClr val="003861"/>
              </a:buClr>
            </a:pPr>
            <a:endParaRPr lang="en-US" sz="882" dirty="0">
              <a:solidFill>
                <a:srgbClr val="003861"/>
              </a:solidFill>
              <a:latin typeface="Arial" panose="020B0604020202020204"/>
            </a:endParaRPr>
          </a:p>
        </p:txBody>
      </p:sp>
      <p:sp>
        <p:nvSpPr>
          <p:cNvPr id="19" name="Content Placeholder 8">
            <a:extLst>
              <a:ext uri="{FF2B5EF4-FFF2-40B4-BE49-F238E27FC236}">
                <a16:creationId xmlns:a16="http://schemas.microsoft.com/office/drawing/2014/main" id="{097EAB78-3584-8C63-C6AA-1D00F218ED04}"/>
              </a:ext>
            </a:extLst>
          </p:cNvPr>
          <p:cNvSpPr txBox="1">
            <a:spLocks/>
          </p:cNvSpPr>
          <p:nvPr/>
        </p:nvSpPr>
        <p:spPr>
          <a:xfrm>
            <a:off x="5266765" y="1600202"/>
            <a:ext cx="4704111" cy="4250377"/>
          </a:xfrm>
          <a:prstGeom prst="rect">
            <a:avLst/>
          </a:prstGeom>
        </p:spPr>
        <p:txBody>
          <a:bodyPr vert="horz" lIns="0" tIns="40341" rIns="0" bIns="40341" rtlCol="0">
            <a:noAutofit/>
          </a:bodyPr>
          <a:lstStyle>
            <a:lvl1pPr marL="0" indent="0" algn="l" defTabSz="1005840" rtl="0" eaLnBrk="1" latinLnBrk="0" hangingPunct="1">
              <a:lnSpc>
                <a:spcPct val="100000"/>
              </a:lnSpc>
              <a:spcBef>
                <a:spcPts val="0"/>
              </a:spcBef>
              <a:spcAft>
                <a:spcPts val="600"/>
              </a:spcAft>
              <a:buClr>
                <a:schemeClr val="accent1"/>
              </a:buClr>
              <a:buFont typeface="Wingdings" panose="05000000000000000000" pitchFamily="2" charset="2"/>
              <a:buNone/>
              <a:defRPr sz="1000" kern="1200">
                <a:solidFill>
                  <a:schemeClr val="tx1"/>
                </a:solidFill>
                <a:latin typeface="+mn-lt"/>
                <a:ea typeface="+mn-ea"/>
                <a:cs typeface="+mn-cs"/>
              </a:defRPr>
            </a:lvl1pPr>
            <a:lvl2pPr marL="378937" indent="-186849" algn="l" defTabSz="1005840" rtl="0" eaLnBrk="1" latinLnBrk="0" hangingPunct="1">
              <a:lnSpc>
                <a:spcPct val="100000"/>
              </a:lnSpc>
              <a:spcBef>
                <a:spcPts val="0"/>
              </a:spcBef>
              <a:spcAft>
                <a:spcPts val="600"/>
              </a:spcAft>
              <a:buClr>
                <a:schemeClr val="tx2"/>
              </a:buClr>
              <a:buFont typeface="Segoe UI" panose="020B0502040204020203" pitchFamily="34" charset="0"/>
              <a:buChar char="–"/>
              <a:defRPr sz="1000" kern="1200">
                <a:solidFill>
                  <a:schemeClr val="tx1"/>
                </a:solidFill>
                <a:latin typeface="+mn-lt"/>
                <a:ea typeface="+mn-ea"/>
                <a:cs typeface="+mn-cs"/>
              </a:defRPr>
            </a:lvl2pPr>
            <a:lvl3pPr marL="565785" indent="-186849" algn="l" defTabSz="1005840" rtl="0" eaLnBrk="1" latinLnBrk="0" hangingPunct="1">
              <a:lnSpc>
                <a:spcPct val="100000"/>
              </a:lnSpc>
              <a:spcBef>
                <a:spcPts val="0"/>
              </a:spcBef>
              <a:spcAft>
                <a:spcPts val="600"/>
              </a:spcAft>
              <a:buClr>
                <a:schemeClr val="tx2"/>
              </a:buClr>
              <a:buFont typeface="Wingdings" panose="05000000000000000000" pitchFamily="2" charset="2"/>
              <a:buChar char="§"/>
              <a:defRPr sz="1000" kern="1200">
                <a:solidFill>
                  <a:schemeClr val="tx1"/>
                </a:solidFill>
                <a:latin typeface="+mn-lt"/>
                <a:ea typeface="+mn-ea"/>
                <a:cs typeface="+mn-cs"/>
              </a:defRPr>
            </a:lvl3pPr>
            <a:lvl4pPr marL="752634" indent="-186849" algn="l" defTabSz="1005840" rtl="0" eaLnBrk="1" latinLnBrk="0" hangingPunct="1">
              <a:lnSpc>
                <a:spcPct val="100000"/>
              </a:lnSpc>
              <a:spcBef>
                <a:spcPts val="0"/>
              </a:spcBef>
              <a:spcAft>
                <a:spcPts val="600"/>
              </a:spcAft>
              <a:buClr>
                <a:schemeClr val="tx2"/>
              </a:buClr>
              <a:buFont typeface="Segoe UI" panose="020B0502040204020203" pitchFamily="34" charset="0"/>
              <a:buChar char="–"/>
              <a:defRPr sz="1000" kern="1200">
                <a:solidFill>
                  <a:schemeClr val="tx1"/>
                </a:solidFill>
                <a:latin typeface="+mn-lt"/>
                <a:ea typeface="+mn-ea"/>
                <a:cs typeface="+mn-cs"/>
              </a:defRPr>
            </a:lvl4pPr>
            <a:lvl5pPr marL="944722" indent="-186849" algn="l" defTabSz="1005840" rtl="0" eaLnBrk="1" latinLnBrk="0" hangingPunct="1">
              <a:lnSpc>
                <a:spcPct val="100000"/>
              </a:lnSpc>
              <a:spcBef>
                <a:spcPts val="0"/>
              </a:spcBef>
              <a:spcAft>
                <a:spcPts val="600"/>
              </a:spcAft>
              <a:buClr>
                <a:schemeClr val="tx2"/>
              </a:buClr>
              <a:buFont typeface="Wingdings" panose="05000000000000000000" pitchFamily="2" charset="2"/>
              <a:buChar char="§"/>
              <a:defRPr sz="10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defTabSz="887553">
              <a:spcAft>
                <a:spcPts val="529"/>
              </a:spcAft>
              <a:buClr>
                <a:srgbClr val="003861"/>
              </a:buClr>
            </a:pPr>
            <a:endParaRPr lang="en-US" sz="1588" dirty="0">
              <a:solidFill>
                <a:srgbClr val="000000"/>
              </a:solidFill>
              <a:latin typeface="Arial" panose="020B0604020202020204"/>
            </a:endParaRPr>
          </a:p>
        </p:txBody>
      </p:sp>
    </p:spTree>
    <p:extLst>
      <p:ext uri="{BB962C8B-B14F-4D97-AF65-F5344CB8AC3E}">
        <p14:creationId xmlns:p14="http://schemas.microsoft.com/office/powerpoint/2010/main" val="2900327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07357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Foley Lardner New">
      <a:dk1>
        <a:srgbClr val="000000"/>
      </a:dk1>
      <a:lt1>
        <a:srgbClr val="FFFFFF"/>
      </a:lt1>
      <a:dk2>
        <a:srgbClr val="0066BA"/>
      </a:dk2>
      <a:lt2>
        <a:srgbClr val="AABAC8"/>
      </a:lt2>
      <a:accent1>
        <a:srgbClr val="003861"/>
      </a:accent1>
      <a:accent2>
        <a:srgbClr val="637D94"/>
      </a:accent2>
      <a:accent3>
        <a:srgbClr val="64A488"/>
      </a:accent3>
      <a:accent4>
        <a:srgbClr val="91C6BD"/>
      </a:accent4>
      <a:accent5>
        <a:srgbClr val="78ACDD"/>
      </a:accent5>
      <a:accent6>
        <a:srgbClr val="FF8400"/>
      </a:accent6>
      <a:hlink>
        <a:srgbClr val="0066BA"/>
      </a:hlink>
      <a:folHlink>
        <a:srgbClr val="0038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TotalTime>
  <Words>514</Words>
  <Application>Microsoft Office PowerPoint</Application>
  <PresentationFormat>Widescreen</PresentationFormat>
  <Paragraphs>41</Paragraphs>
  <Slides>6</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vt:i4>
      </vt:variant>
    </vt:vector>
  </HeadingPairs>
  <TitlesOfParts>
    <vt:vector size="14" baseType="lpstr">
      <vt:lpstr>Arial</vt:lpstr>
      <vt:lpstr>Calibri</vt:lpstr>
      <vt:lpstr>Calibri Light</vt:lpstr>
      <vt:lpstr>Segoe UI</vt:lpstr>
      <vt:lpstr>Times New Roman</vt:lpstr>
      <vt:lpstr>Wingdings</vt:lpstr>
      <vt:lpstr>Office Theme</vt:lpstr>
      <vt:lpstr>1_Office Theme</vt:lpstr>
      <vt:lpstr>Can regulation keep up?  Navigating the evolving regulatory landscape</vt:lpstr>
      <vt:lpstr>State of the Federal Law</vt:lpstr>
      <vt:lpstr>State of the Federal Law</vt:lpstr>
      <vt:lpstr>State-by-State AI Legislation Snapshot</vt:lpstr>
      <vt:lpstr>The Role of Copyrights in Generative AI</vt:lpstr>
      <vt:lpstr>PowerPoint Presentation</vt:lpstr>
    </vt:vector>
  </TitlesOfParts>
  <Company>Foley &amp; Lardner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dc:title>
  <dc:creator>Jorgensen, Travis D.</dc:creator>
  <cp:lastModifiedBy>DALY Alica</cp:lastModifiedBy>
  <cp:revision>7</cp:revision>
  <dcterms:created xsi:type="dcterms:W3CDTF">2024-03-12T13:16:15Z</dcterms:created>
  <dcterms:modified xsi:type="dcterms:W3CDTF">2024-03-14T08:06:20Z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773ee6-353b-4fb9-a59d-0b94c8c67bea_Enabled">
    <vt:lpwstr>true</vt:lpwstr>
  </property>
  <property fmtid="{D5CDD505-2E9C-101B-9397-08002B2CF9AE}" pid="3" name="MSIP_Label_20773ee6-353b-4fb9-a59d-0b94c8c67bea_SetDate">
    <vt:lpwstr>2024-03-14T08:06:11Z</vt:lpwstr>
  </property>
  <property fmtid="{D5CDD505-2E9C-101B-9397-08002B2CF9AE}" pid="4" name="MSIP_Label_20773ee6-353b-4fb9-a59d-0b94c8c67bea_Method">
    <vt:lpwstr>Privileged</vt:lpwstr>
  </property>
  <property fmtid="{D5CDD505-2E9C-101B-9397-08002B2CF9AE}" pid="5" name="MSIP_Label_20773ee6-353b-4fb9-a59d-0b94c8c67bea_Name">
    <vt:lpwstr>No markings</vt:lpwstr>
  </property>
  <property fmtid="{D5CDD505-2E9C-101B-9397-08002B2CF9AE}" pid="6" name="MSIP_Label_20773ee6-353b-4fb9-a59d-0b94c8c67bea_SiteId">
    <vt:lpwstr>faa31b06-8ccc-48c9-867f-f7510dd11c02</vt:lpwstr>
  </property>
  <property fmtid="{D5CDD505-2E9C-101B-9397-08002B2CF9AE}" pid="7" name="MSIP_Label_20773ee6-353b-4fb9-a59d-0b94c8c67bea_ActionId">
    <vt:lpwstr>97ea99ef-c154-4fe5-adde-c37de4ae94ec</vt:lpwstr>
  </property>
  <property fmtid="{D5CDD505-2E9C-101B-9397-08002B2CF9AE}" pid="8" name="MSIP_Label_20773ee6-353b-4fb9-a59d-0b94c8c67bea_ContentBits">
    <vt:lpwstr>0</vt:lpwstr>
  </property>
</Properties>
</file>