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506" r:id="rId3"/>
    <p:sldId id="596" r:id="rId4"/>
    <p:sldId id="595" r:id="rId5"/>
    <p:sldId id="594" r:id="rId6"/>
    <p:sldId id="592" r:id="rId7"/>
  </p:sldIdLst>
  <p:sldSz cx="13439775" cy="7559675"/>
  <p:notesSz cx="6797675" cy="9928225"/>
  <p:custDataLst>
    <p:tags r:id="rId10"/>
  </p:custDataLst>
  <p:defaultTextStyle>
    <a:defPPr>
      <a:defRPr lang="en-GB"/>
    </a:defPPr>
    <a:lvl1pPr marL="0" indent="0" algn="l" defTabSz="801929" rtl="0" eaLnBrk="1" latinLnBrk="0" hangingPunct="1">
      <a:lnSpc>
        <a:spcPct val="100000"/>
      </a:lnSpc>
      <a:spcBef>
        <a:spcPts val="0"/>
      </a:spcBef>
      <a:buFont typeface="Arial" panose="020B0604020202020204" pitchFamily="34" charset="0"/>
      <a:buNone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801929" rtl="0" eaLnBrk="1" latinLnBrk="0" hangingPunct="1">
      <a:lnSpc>
        <a:spcPct val="100000"/>
      </a:lnSpc>
      <a:spcBef>
        <a:spcPts val="0"/>
      </a:spcBef>
      <a:buClr>
        <a:schemeClr val="accent4"/>
      </a:buClr>
      <a:buFont typeface="Wingdings 3" panose="05040102010807070707" pitchFamily="18" charset="2"/>
      <a:buChar char="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801929" rtl="0" eaLnBrk="1" latinLnBrk="0" hangingPunct="1">
      <a:lnSpc>
        <a:spcPct val="100000"/>
      </a:lnSpc>
      <a:spcBef>
        <a:spcPts val="0"/>
      </a:spcBef>
      <a:buClr>
        <a:schemeClr val="accent4"/>
      </a:buClr>
      <a:buFont typeface="Arial" panose="020B0604020202020204" pitchFamily="34" charset="0"/>
      <a:buChar char="˃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40000" indent="-180000" algn="l" defTabSz="801929" rtl="0" eaLnBrk="1" latinLnBrk="0" hangingPunct="1">
      <a:lnSpc>
        <a:spcPct val="100000"/>
      </a:lnSpc>
      <a:spcBef>
        <a:spcPts val="0"/>
      </a:spcBef>
      <a:buClr>
        <a:schemeClr val="accent4"/>
      </a:buClr>
      <a:buFont typeface="Arial" panose="020B0604020202020204" pitchFamily="34" charset="0"/>
      <a:buChar char="˃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000" indent="-180000" algn="l" defTabSz="801929" rtl="0" eaLnBrk="1" latinLnBrk="0" hangingPunct="1">
      <a:lnSpc>
        <a:spcPct val="100000"/>
      </a:lnSpc>
      <a:spcBef>
        <a:spcPts val="0"/>
      </a:spcBef>
      <a:buClr>
        <a:schemeClr val="accent4"/>
      </a:buClr>
      <a:buFont typeface="Arial" panose="020B0604020202020204" pitchFamily="34" charset="0"/>
      <a:buChar char="˃"/>
      <a:tabLst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900000" indent="-180000" algn="l" defTabSz="801929" rtl="0" eaLnBrk="1" latinLnBrk="0" hangingPunct="1">
      <a:lnSpc>
        <a:spcPct val="100000"/>
      </a:lnSpc>
      <a:spcBef>
        <a:spcPts val="0"/>
      </a:spcBef>
      <a:buClr>
        <a:schemeClr val="accent4"/>
      </a:buClr>
      <a:buFont typeface="Arial" panose="020B0604020202020204" pitchFamily="34" charset="0"/>
      <a:buChar char="˃"/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080000" indent="-180000" algn="l" defTabSz="801929" rtl="0" eaLnBrk="1" latinLnBrk="0" hangingPunct="1">
      <a:lnSpc>
        <a:spcPct val="100000"/>
      </a:lnSpc>
      <a:spcBef>
        <a:spcPts val="0"/>
      </a:spcBef>
      <a:buClr>
        <a:schemeClr val="accent4"/>
      </a:buClr>
      <a:buFont typeface="Arial" panose="020B0604020202020204" pitchFamily="34" charset="0"/>
      <a:buChar char="˃"/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260000" indent="-180000" algn="l" defTabSz="801929" rtl="0" eaLnBrk="1" latinLnBrk="0" hangingPunct="1">
      <a:lnSpc>
        <a:spcPct val="100000"/>
      </a:lnSpc>
      <a:spcBef>
        <a:spcPts val="0"/>
      </a:spcBef>
      <a:buClr>
        <a:schemeClr val="accent4"/>
      </a:buClr>
      <a:buFont typeface="Arial" panose="020B0604020202020204" pitchFamily="34" charset="0"/>
      <a:buChar char="˃"/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1440000" indent="-180000" algn="l" defTabSz="801929" rtl="0" eaLnBrk="1" latinLnBrk="0" hangingPunct="1">
      <a:lnSpc>
        <a:spcPct val="100000"/>
      </a:lnSpc>
      <a:spcBef>
        <a:spcPts val="0"/>
      </a:spcBef>
      <a:buClr>
        <a:schemeClr val="accent4"/>
      </a:buClr>
      <a:buFont typeface="Arial" panose="020B0604020202020204" pitchFamily="34" charset="0"/>
      <a:buChar char="˃"/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04" userDrawn="1">
          <p15:clr>
            <a:srgbClr val="A4A3A4"/>
          </p15:clr>
        </p15:guide>
        <p15:guide id="7" pos="4347" userDrawn="1">
          <p15:clr>
            <a:srgbClr val="A4A3A4"/>
          </p15:clr>
        </p15:guide>
        <p15:guide id="13" orient="horz" pos="45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1AB"/>
    <a:srgbClr val="99D39F"/>
    <a:srgbClr val="FFCC99"/>
    <a:srgbClr val="CCFFCC"/>
    <a:srgbClr val="FFCCCC"/>
    <a:srgbClr val="FF9900"/>
    <a:srgbClr val="FD3B27"/>
    <a:srgbClr val="FAB9B4"/>
    <a:srgbClr val="FFFFFF"/>
    <a:srgbClr val="FBD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EF6447A-24EA-4742-A8FB-1DF080B5CEFB}">
  <a:tblStyle styleId="{CEF6447A-24EA-4742-A8FB-1DF080B5CEFB}" styleName="TW Standard Table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2"/>
          </a:solidFill>
        </a:fill>
      </a:tcStyle>
    </a:band1H>
    <a:firstCol>
      <a:tcTxStyle b="on">
        <a:fontRef idx="minor">
          <a:scrgbClr r="0" g="0" b="0"/>
        </a:fontRef>
        <a:schemeClr val="dk1"/>
      </a:tcTxStyle>
      <a:tcStyle>
        <a:tcBdr/>
      </a:tcStyle>
    </a:firstCol>
    <a:lastRow>
      <a:tcTxStyle b="on">
        <a:fontRef idx="minor">
          <a:prstClr val="white"/>
        </a:fontRef>
        <a:schemeClr val="lt1"/>
      </a:tcTxStyle>
      <a:tcStyle>
        <a:tcBdr/>
        <a:fill>
          <a:solidFill>
            <a:schemeClr val="dk1"/>
          </a:solidFill>
        </a:fill>
      </a:tcStyle>
    </a:lastRow>
    <a:firstRow>
      <a:tcTxStyle b="on">
        <a:fontRef idx="minor">
          <a:schemeClr val="dk1"/>
        </a:fontRef>
      </a:tcTxStyle>
      <a:tcStyle>
        <a:tcBdr>
          <a:top>
            <a:ln w="10000" cmpd="sng">
              <a:solidFill>
                <a:schemeClr val="dk1"/>
              </a:solidFill>
            </a:ln>
          </a:top>
          <a:bottom>
            <a:ln w="10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CEF6447A-24EA-4742-A8FB-1FF040B5CEFF}" styleName="TW Tombstone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 w="10000" cmpd="sng">
              <a:solidFill>
                <a:schemeClr val="lt2"/>
              </a:solidFill>
            </a:ln>
          </a:insideV>
        </a:tcBdr>
        <a:fill>
          <a:solidFill>
            <a:schemeClr val="lt1"/>
          </a:solidFill>
        </a:fill>
      </a:tcStyle>
    </a:wholeTbl>
    <a:band1H>
      <a:tcTxStyle>
        <a:fontRef idx="minor"/>
        <a:schemeClr val="accent3"/>
      </a:tcTxStyle>
      <a:tcStyle>
        <a:tcBdr>
          <a:insideV>
            <a:ln w="10000" cmpd="sng">
              <a:solidFill>
                <a:schemeClr val="lt2"/>
              </a:solidFill>
            </a:ln>
          </a:insideV>
        </a:tcBdr>
        <a:fill>
          <a:solidFill>
            <a:schemeClr val="lt1"/>
          </a:solidFill>
        </a:fill>
      </a:tcStyle>
    </a:band1H>
    <a:band2H>
      <a:tcTxStyle>
        <a:fontRef idx="minor"/>
        <a:schemeClr val="dk2"/>
      </a:tcTxStyle>
      <a:tcStyle>
        <a:tcBdr>
          <a:bottom>
            <a:ln w="10000" cmpd="sng">
              <a:solidFill>
                <a:schemeClr val="lt2"/>
              </a:solidFill>
            </a:ln>
          </a:bottom>
        </a:tcBdr>
        <a:fill>
          <a:solidFill>
            <a:schemeClr val="lt1"/>
          </a:solidFill>
        </a:fill>
      </a:tcStyle>
    </a:band2H>
    <a:lastRow>
      <a:tcTxStyle>
        <a:fontRef idx="minor">
          <a:schemeClr val="dk1"/>
        </a:fontRef>
      </a:tcTxStyle>
      <a:tcStyle>
        <a:tcBdr/>
        <a:fill>
          <a:solidFill>
            <a:schemeClr val="lt1"/>
          </a:solidFill>
        </a:fill>
      </a:tcStyle>
    </a:lastRow>
    <a:firstRow>
      <a:tcTxStyle b="on">
        <a:fontRef idx="minor">
          <a:schemeClr val="dk1"/>
        </a:fontRef>
      </a:tcTxStyle>
      <a:tcStyle>
        <a:tcBdr>
          <a:left>
            <a:ln w="0" cmpd="sng">
              <a:solidFill>
                <a:schemeClr val="lt2"/>
              </a:solidFill>
            </a:ln>
          </a:left>
          <a:right>
            <a:ln w="0" cmpd="sng">
              <a:solidFill>
                <a:schemeClr val="lt2"/>
              </a:solidFill>
            </a:ln>
          </a:right>
          <a:insideV>
            <a:ln w="0" cmpd="sng">
              <a:solidFill>
                <a:schemeClr val="lt2"/>
              </a:solidFill>
            </a:ln>
          </a:insideV>
        </a:tcBdr>
        <a:fill>
          <a:solidFill>
            <a:schemeClr val="l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6" autoAdjust="0"/>
    <p:restoredTop sz="87633" autoAdjust="0"/>
  </p:normalViewPr>
  <p:slideViewPr>
    <p:cSldViewPr snapToGrid="0" showGuides="1">
      <p:cViewPr varScale="1">
        <p:scale>
          <a:sx n="92" d="100"/>
          <a:sy n="92" d="100"/>
        </p:scale>
        <p:origin x="780" y="84"/>
      </p:cViewPr>
      <p:guideLst>
        <p:guide orient="horz" pos="204"/>
        <p:guide pos="4347"/>
        <p:guide orient="horz" pos="45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176"/>
    </p:cViewPr>
  </p:sorterViewPr>
  <p:notesViewPr>
    <p:cSldViewPr snapToGrid="0" showGuides="1">
      <p:cViewPr varScale="1">
        <p:scale>
          <a:sx n="53" d="100"/>
          <a:sy n="53" d="100"/>
        </p:scale>
        <p:origin x="252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91D67-0FD5-4D84-879C-B670A0DC90D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72DF937-C341-45A7-864E-D8E444583F7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2400" dirty="0"/>
            <a:t>Trained model</a:t>
          </a:r>
        </a:p>
      </dgm:t>
    </dgm:pt>
    <dgm:pt modelId="{BB9AF26F-66FE-4B7B-835A-246828E5ED86}" type="parTrans" cxnId="{E4E072EE-805E-41DE-8481-EB6CD97F80A7}">
      <dgm:prSet/>
      <dgm:spPr/>
      <dgm:t>
        <a:bodyPr/>
        <a:lstStyle/>
        <a:p>
          <a:endParaRPr lang="en-GB"/>
        </a:p>
      </dgm:t>
    </dgm:pt>
    <dgm:pt modelId="{A39D309D-3B71-413D-A362-699D6FE40792}" type="sibTrans" cxnId="{E4E072EE-805E-41DE-8481-EB6CD97F80A7}">
      <dgm:prSet/>
      <dgm:spPr/>
      <dgm:t>
        <a:bodyPr/>
        <a:lstStyle/>
        <a:p>
          <a:endParaRPr lang="en-GB"/>
        </a:p>
      </dgm:t>
    </dgm:pt>
    <dgm:pt modelId="{EC1D7EE0-A637-4290-BCD5-FF51FB70D492}">
      <dgm:prSet phldrT="[Text]" custT="1"/>
      <dgm:spPr/>
      <dgm:t>
        <a:bodyPr/>
        <a:lstStyle/>
        <a:p>
          <a:r>
            <a:rPr lang="en-GB" sz="1800" dirty="0"/>
            <a:t>Is the model once trained an infringing copy/ infringing article? (Relevant to whether models trained outside the UK can be provided into the UK)  </a:t>
          </a:r>
        </a:p>
      </dgm:t>
    </dgm:pt>
    <dgm:pt modelId="{09736F2D-FF55-4BC9-A512-738B4C33AEB0}" type="parTrans" cxnId="{9D7ADE60-0D88-41BB-B1DE-238CBEB3F5B9}">
      <dgm:prSet/>
      <dgm:spPr/>
      <dgm:t>
        <a:bodyPr/>
        <a:lstStyle/>
        <a:p>
          <a:endParaRPr lang="en-GB"/>
        </a:p>
      </dgm:t>
    </dgm:pt>
    <dgm:pt modelId="{13452440-C585-4459-BF1A-04C0D790A575}" type="sibTrans" cxnId="{9D7ADE60-0D88-41BB-B1DE-238CBEB3F5B9}">
      <dgm:prSet/>
      <dgm:spPr/>
      <dgm:t>
        <a:bodyPr/>
        <a:lstStyle/>
        <a:p>
          <a:endParaRPr lang="en-GB"/>
        </a:p>
      </dgm:t>
    </dgm:pt>
    <dgm:pt modelId="{8E1D286E-7354-46AC-AA62-710C68A9F27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2400" dirty="0"/>
            <a:t>Generated outputs</a:t>
          </a:r>
        </a:p>
      </dgm:t>
    </dgm:pt>
    <dgm:pt modelId="{3F2855EF-E602-462F-8CC5-A1895BA52DF9}" type="parTrans" cxnId="{D0C70D49-EB8A-439A-917D-46D1E50002E5}">
      <dgm:prSet/>
      <dgm:spPr/>
      <dgm:t>
        <a:bodyPr/>
        <a:lstStyle/>
        <a:p>
          <a:endParaRPr lang="en-GB"/>
        </a:p>
      </dgm:t>
    </dgm:pt>
    <dgm:pt modelId="{B79A70C7-11CC-43CD-B233-D8D4718C365A}" type="sibTrans" cxnId="{D0C70D49-EB8A-439A-917D-46D1E50002E5}">
      <dgm:prSet/>
      <dgm:spPr/>
      <dgm:t>
        <a:bodyPr/>
        <a:lstStyle/>
        <a:p>
          <a:endParaRPr lang="en-GB"/>
        </a:p>
      </dgm:t>
    </dgm:pt>
    <dgm:pt modelId="{3E17DBFF-85DD-4F87-8B89-86E561BCDBB4}">
      <dgm:prSet phldrT="[Text]" custT="1"/>
      <dgm:spPr>
        <a:solidFill>
          <a:schemeClr val="tx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800" dirty="0"/>
            <a:t>Who is liable for any infringement – the user, AI developer or both? </a:t>
          </a:r>
        </a:p>
      </dgm:t>
    </dgm:pt>
    <dgm:pt modelId="{97F8154F-60BD-414C-8B10-C4D373861862}" type="parTrans" cxnId="{891C06CD-0D56-4C3F-B92B-2DF5AA6FD3CF}">
      <dgm:prSet/>
      <dgm:spPr/>
      <dgm:t>
        <a:bodyPr/>
        <a:lstStyle/>
        <a:p>
          <a:endParaRPr lang="en-GB"/>
        </a:p>
      </dgm:t>
    </dgm:pt>
    <dgm:pt modelId="{872297C6-2B9D-40E7-83A8-6DBC4300B882}" type="sibTrans" cxnId="{891C06CD-0D56-4C3F-B92B-2DF5AA6FD3CF}">
      <dgm:prSet/>
      <dgm:spPr/>
      <dgm:t>
        <a:bodyPr/>
        <a:lstStyle/>
        <a:p>
          <a:endParaRPr lang="en-GB"/>
        </a:p>
      </dgm:t>
    </dgm:pt>
    <dgm:pt modelId="{66E3817D-5258-4002-983B-8EE2B0C801D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2400" dirty="0"/>
            <a:t>Remedies</a:t>
          </a:r>
        </a:p>
      </dgm:t>
    </dgm:pt>
    <dgm:pt modelId="{E9BD6811-E902-446C-9322-33B0E6B955EC}" type="parTrans" cxnId="{D4AFAA28-5DD7-4E55-ABB8-D6A60FDB4925}">
      <dgm:prSet/>
      <dgm:spPr/>
      <dgm:t>
        <a:bodyPr/>
        <a:lstStyle/>
        <a:p>
          <a:endParaRPr lang="en-GB"/>
        </a:p>
      </dgm:t>
    </dgm:pt>
    <dgm:pt modelId="{BF76E804-D8B1-49BB-9FCC-42B20022014B}" type="sibTrans" cxnId="{D4AFAA28-5DD7-4E55-ABB8-D6A60FDB4925}">
      <dgm:prSet/>
      <dgm:spPr/>
      <dgm:t>
        <a:bodyPr/>
        <a:lstStyle/>
        <a:p>
          <a:endParaRPr lang="en-GB"/>
        </a:p>
      </dgm:t>
    </dgm:pt>
    <dgm:pt modelId="{1C919843-77C0-4E90-AB84-001A63538735}">
      <dgm:prSet custT="1"/>
      <dgm:spPr/>
      <dgm:t>
        <a:bodyPr/>
        <a:lstStyle/>
        <a:p>
          <a:r>
            <a:rPr lang="en-GB" sz="1800" dirty="0"/>
            <a:t>Can an injunction prevent use of an existing model, or only prevent further use of works in training or use of infringing outputs?</a:t>
          </a:r>
        </a:p>
      </dgm:t>
    </dgm:pt>
    <dgm:pt modelId="{7483B1C9-1516-4B05-B395-DD63DB00E768}" type="parTrans" cxnId="{1A23889A-5F02-47B5-92C3-537B20E0DC99}">
      <dgm:prSet/>
      <dgm:spPr/>
      <dgm:t>
        <a:bodyPr/>
        <a:lstStyle/>
        <a:p>
          <a:endParaRPr lang="en-GB"/>
        </a:p>
      </dgm:t>
    </dgm:pt>
    <dgm:pt modelId="{82A47808-9432-4C46-84B0-0495DEB615A8}" type="sibTrans" cxnId="{1A23889A-5F02-47B5-92C3-537B20E0DC99}">
      <dgm:prSet/>
      <dgm:spPr/>
      <dgm:t>
        <a:bodyPr/>
        <a:lstStyle/>
        <a:p>
          <a:endParaRPr lang="en-GB"/>
        </a:p>
      </dgm:t>
    </dgm:pt>
    <dgm:pt modelId="{09667299-C726-4822-9B4D-C6BC52FA07F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2400" dirty="0"/>
            <a:t>Training process</a:t>
          </a:r>
        </a:p>
      </dgm:t>
    </dgm:pt>
    <dgm:pt modelId="{51AAB4C5-3C06-43FA-AED4-23D0DB2FEB0C}" type="sibTrans" cxnId="{6B2B0473-EEDE-4B8A-933B-0666D715F05F}">
      <dgm:prSet/>
      <dgm:spPr/>
      <dgm:t>
        <a:bodyPr/>
        <a:lstStyle/>
        <a:p>
          <a:endParaRPr lang="en-GB"/>
        </a:p>
      </dgm:t>
    </dgm:pt>
    <dgm:pt modelId="{0A5950FA-F488-4FD6-86FA-F6E816C4CAB5}" type="parTrans" cxnId="{6B2B0473-EEDE-4B8A-933B-0666D715F05F}">
      <dgm:prSet/>
      <dgm:spPr/>
      <dgm:t>
        <a:bodyPr/>
        <a:lstStyle/>
        <a:p>
          <a:endParaRPr lang="en-GB"/>
        </a:p>
      </dgm:t>
    </dgm:pt>
    <dgm:pt modelId="{FF8EC490-1152-4A02-ADDF-2FA80A93B41E}">
      <dgm:prSet phldrT="[Text]" custT="1"/>
      <dgm:spPr>
        <a:solidFill>
          <a:schemeClr val="tx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800" dirty="0"/>
            <a:t>Can copyright exceptions apply in relation to copies made while obtaining training works and during the training process?  (E.g. temporary copying; no general commercial TDM exception in the UK)</a:t>
          </a:r>
        </a:p>
      </dgm:t>
    </dgm:pt>
    <dgm:pt modelId="{4DC1B308-CCE3-404D-94C5-9AFC90980AB4}" type="parTrans" cxnId="{39D919F2-D23C-47EA-BB3F-EB5042F669BA}">
      <dgm:prSet/>
      <dgm:spPr/>
      <dgm:t>
        <a:bodyPr/>
        <a:lstStyle/>
        <a:p>
          <a:endParaRPr lang="en-GB"/>
        </a:p>
      </dgm:t>
    </dgm:pt>
    <dgm:pt modelId="{57AB0748-41F4-4D9D-B980-DE428F736EE3}" type="sibTrans" cxnId="{39D919F2-D23C-47EA-BB3F-EB5042F669BA}">
      <dgm:prSet/>
      <dgm:spPr/>
      <dgm:t>
        <a:bodyPr/>
        <a:lstStyle/>
        <a:p>
          <a:endParaRPr lang="en-GB"/>
        </a:p>
      </dgm:t>
    </dgm:pt>
    <dgm:pt modelId="{006B0563-1A26-4D81-97DE-1431B3892A37}">
      <dgm:prSet phldrT="[Text]" custT="1"/>
      <dgm:spPr>
        <a:solidFill>
          <a:schemeClr val="tx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800" dirty="0"/>
            <a:t>How does the usual legal test for infringement apply to </a:t>
          </a:r>
          <a:r>
            <a:rPr lang="en-GB" sz="1800" dirty="0" err="1"/>
            <a:t>GenAI</a:t>
          </a:r>
          <a:r>
            <a:rPr lang="en-GB" sz="1800" dirty="0"/>
            <a:t> fact scenarios?</a:t>
          </a:r>
        </a:p>
      </dgm:t>
    </dgm:pt>
    <dgm:pt modelId="{D8E5B668-5A7A-45AE-88EF-6CB459F483C5}" type="parTrans" cxnId="{7AB70AC2-25C0-4AB6-9FCB-8FEA7754CEB3}">
      <dgm:prSet/>
      <dgm:spPr/>
      <dgm:t>
        <a:bodyPr/>
        <a:lstStyle/>
        <a:p>
          <a:endParaRPr lang="en-GB"/>
        </a:p>
      </dgm:t>
    </dgm:pt>
    <dgm:pt modelId="{E6A4098E-59EE-45D8-BE2B-B7EB31813865}" type="sibTrans" cxnId="{7AB70AC2-25C0-4AB6-9FCB-8FEA7754CEB3}">
      <dgm:prSet/>
      <dgm:spPr/>
      <dgm:t>
        <a:bodyPr/>
        <a:lstStyle/>
        <a:p>
          <a:endParaRPr lang="en-GB"/>
        </a:p>
      </dgm:t>
    </dgm:pt>
    <dgm:pt modelId="{3AF96BCC-1CC3-4158-99DD-AA1B3B3AD475}">
      <dgm:prSet phldrT="[Text]" custT="1"/>
      <dgm:spPr>
        <a:solidFill>
          <a:schemeClr val="tx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800" dirty="0"/>
            <a:t>Do any defences apply? </a:t>
          </a:r>
        </a:p>
      </dgm:t>
    </dgm:pt>
    <dgm:pt modelId="{CA4C7272-4BFB-4110-9BE2-C21F5635BFA5}" type="parTrans" cxnId="{EB6BCCCE-35BC-4877-BD26-BD37677980E3}">
      <dgm:prSet/>
      <dgm:spPr/>
      <dgm:t>
        <a:bodyPr/>
        <a:lstStyle/>
        <a:p>
          <a:endParaRPr lang="en-GB"/>
        </a:p>
      </dgm:t>
    </dgm:pt>
    <dgm:pt modelId="{BA5B016E-A47D-4C4E-83E4-3123BA7C281E}" type="sibTrans" cxnId="{EB6BCCCE-35BC-4877-BD26-BD37677980E3}">
      <dgm:prSet/>
      <dgm:spPr/>
      <dgm:t>
        <a:bodyPr/>
        <a:lstStyle/>
        <a:p>
          <a:endParaRPr lang="en-GB"/>
        </a:p>
      </dgm:t>
    </dgm:pt>
    <dgm:pt modelId="{FEEC0999-BBF8-411B-9BD8-4C0FF7067E26}" type="pres">
      <dgm:prSet presAssocID="{7A891D67-0FD5-4D84-879C-B670A0DC90D2}" presName="Name0" presStyleCnt="0">
        <dgm:presLayoutVars>
          <dgm:dir/>
          <dgm:animLvl val="lvl"/>
          <dgm:resizeHandles val="exact"/>
        </dgm:presLayoutVars>
      </dgm:prSet>
      <dgm:spPr/>
    </dgm:pt>
    <dgm:pt modelId="{E4E00E88-5947-4E63-9105-E9B971CA1D0E}" type="pres">
      <dgm:prSet presAssocID="{09667299-C726-4822-9B4D-C6BC52FA07FB}" presName="linNode" presStyleCnt="0"/>
      <dgm:spPr/>
    </dgm:pt>
    <dgm:pt modelId="{2F8A2678-20F7-4294-88D2-62E14695EC5B}" type="pres">
      <dgm:prSet presAssocID="{09667299-C726-4822-9B4D-C6BC52FA07FB}" presName="parentText" presStyleLbl="node1" presStyleIdx="0" presStyleCnt="4" custScaleX="89942">
        <dgm:presLayoutVars>
          <dgm:chMax val="1"/>
          <dgm:bulletEnabled val="1"/>
        </dgm:presLayoutVars>
      </dgm:prSet>
      <dgm:spPr/>
    </dgm:pt>
    <dgm:pt modelId="{7FB4CDE3-85B2-43E1-AC05-F6B9A3029EF9}" type="pres">
      <dgm:prSet presAssocID="{09667299-C726-4822-9B4D-C6BC52FA07FB}" presName="descendantText" presStyleLbl="alignAccFollowNode1" presStyleIdx="0" presStyleCnt="4" custScaleX="152869" custScaleY="94827">
        <dgm:presLayoutVars>
          <dgm:bulletEnabled val="1"/>
        </dgm:presLayoutVars>
      </dgm:prSet>
      <dgm:spPr/>
    </dgm:pt>
    <dgm:pt modelId="{880FA557-C824-4D0D-AEEF-16C0DDEFD3B4}" type="pres">
      <dgm:prSet presAssocID="{51AAB4C5-3C06-43FA-AED4-23D0DB2FEB0C}" presName="sp" presStyleCnt="0"/>
      <dgm:spPr/>
    </dgm:pt>
    <dgm:pt modelId="{771D279E-3FCB-4C8C-AAF3-F91A36E76E3E}" type="pres">
      <dgm:prSet presAssocID="{072DF937-C341-45A7-864E-D8E444583F7C}" presName="linNode" presStyleCnt="0"/>
      <dgm:spPr/>
    </dgm:pt>
    <dgm:pt modelId="{45D69239-6395-40FA-86E0-C1F7CAEABA95}" type="pres">
      <dgm:prSet presAssocID="{072DF937-C341-45A7-864E-D8E444583F7C}" presName="parentText" presStyleLbl="node1" presStyleIdx="1" presStyleCnt="4" custScaleX="91631">
        <dgm:presLayoutVars>
          <dgm:chMax val="1"/>
          <dgm:bulletEnabled val="1"/>
        </dgm:presLayoutVars>
      </dgm:prSet>
      <dgm:spPr/>
    </dgm:pt>
    <dgm:pt modelId="{99A2DA91-5C57-4CE4-9620-6A33D401DDA1}" type="pres">
      <dgm:prSet presAssocID="{072DF937-C341-45A7-864E-D8E444583F7C}" presName="descendantText" presStyleLbl="alignAccFollowNode1" presStyleIdx="1" presStyleCnt="4" custScaleX="155091" custScaleY="94990" custLinFactNeighborX="1020" custLinFactNeighborY="0">
        <dgm:presLayoutVars>
          <dgm:bulletEnabled val="1"/>
        </dgm:presLayoutVars>
      </dgm:prSet>
      <dgm:spPr/>
    </dgm:pt>
    <dgm:pt modelId="{83DAF00D-448C-4924-BE55-FC6F32349A37}" type="pres">
      <dgm:prSet presAssocID="{A39D309D-3B71-413D-A362-699D6FE40792}" presName="sp" presStyleCnt="0"/>
      <dgm:spPr/>
    </dgm:pt>
    <dgm:pt modelId="{AB2FA548-30B1-4F3D-A5FB-02C9DC5EEC76}" type="pres">
      <dgm:prSet presAssocID="{8E1D286E-7354-46AC-AA62-710C68A9F27F}" presName="linNode" presStyleCnt="0"/>
      <dgm:spPr/>
    </dgm:pt>
    <dgm:pt modelId="{1C717C2B-E1BC-4978-98AB-5A5FB0B07362}" type="pres">
      <dgm:prSet presAssocID="{8E1D286E-7354-46AC-AA62-710C68A9F27F}" presName="parentText" presStyleLbl="node1" presStyleIdx="2" presStyleCnt="4" custScaleX="89463">
        <dgm:presLayoutVars>
          <dgm:chMax val="1"/>
          <dgm:bulletEnabled val="1"/>
        </dgm:presLayoutVars>
      </dgm:prSet>
      <dgm:spPr/>
    </dgm:pt>
    <dgm:pt modelId="{CAB6C17D-7507-45F9-AFB2-600CFCBF8508}" type="pres">
      <dgm:prSet presAssocID="{8E1D286E-7354-46AC-AA62-710C68A9F27F}" presName="descendantText" presStyleLbl="alignAccFollowNode1" presStyleIdx="2" presStyleCnt="4" custScaleX="150144" custScaleY="102263" custLinFactNeighborX="969" custLinFactNeighborY="1096">
        <dgm:presLayoutVars>
          <dgm:bulletEnabled val="1"/>
        </dgm:presLayoutVars>
      </dgm:prSet>
      <dgm:spPr/>
    </dgm:pt>
    <dgm:pt modelId="{EDE9905F-52A7-4C8E-A264-473BC4B583BC}" type="pres">
      <dgm:prSet presAssocID="{B79A70C7-11CC-43CD-B233-D8D4718C365A}" presName="sp" presStyleCnt="0"/>
      <dgm:spPr/>
    </dgm:pt>
    <dgm:pt modelId="{67AAF576-815A-49F6-A849-8E7ADA24A70E}" type="pres">
      <dgm:prSet presAssocID="{66E3817D-5258-4002-983B-8EE2B0C801D6}" presName="linNode" presStyleCnt="0"/>
      <dgm:spPr/>
    </dgm:pt>
    <dgm:pt modelId="{75A03717-B144-4870-BDEC-C00DC1B87E17}" type="pres">
      <dgm:prSet presAssocID="{66E3817D-5258-4002-983B-8EE2B0C801D6}" presName="parentText" presStyleLbl="node1" presStyleIdx="3" presStyleCnt="4" custScaleX="69877">
        <dgm:presLayoutVars>
          <dgm:chMax val="1"/>
          <dgm:bulletEnabled val="1"/>
        </dgm:presLayoutVars>
      </dgm:prSet>
      <dgm:spPr/>
    </dgm:pt>
    <dgm:pt modelId="{0C580933-3388-4A31-AA05-E1CFCFC9E8F6}" type="pres">
      <dgm:prSet presAssocID="{66E3817D-5258-4002-983B-8EE2B0C801D6}" presName="descendantText" presStyleLbl="alignAccFollowNode1" presStyleIdx="3" presStyleCnt="4" custScaleX="117998" custScaleY="89416">
        <dgm:presLayoutVars>
          <dgm:bulletEnabled val="1"/>
        </dgm:presLayoutVars>
      </dgm:prSet>
      <dgm:spPr/>
    </dgm:pt>
  </dgm:ptLst>
  <dgm:cxnLst>
    <dgm:cxn modelId="{9B46D304-D443-421D-B839-087E11CF39DC}" type="presOf" srcId="{3E17DBFF-85DD-4F87-8B89-86E561BCDBB4}" destId="{CAB6C17D-7507-45F9-AFB2-600CFCBF8508}" srcOrd="0" destOrd="1" presId="urn:microsoft.com/office/officeart/2005/8/layout/vList5"/>
    <dgm:cxn modelId="{41D0A914-F780-4D13-A6B0-82C56E05DEB5}" type="presOf" srcId="{09667299-C726-4822-9B4D-C6BC52FA07FB}" destId="{2F8A2678-20F7-4294-88D2-62E14695EC5B}" srcOrd="0" destOrd="0" presId="urn:microsoft.com/office/officeart/2005/8/layout/vList5"/>
    <dgm:cxn modelId="{D4AFAA28-5DD7-4E55-ABB8-D6A60FDB4925}" srcId="{7A891D67-0FD5-4D84-879C-B670A0DC90D2}" destId="{66E3817D-5258-4002-983B-8EE2B0C801D6}" srcOrd="3" destOrd="0" parTransId="{E9BD6811-E902-446C-9322-33B0E6B955EC}" sibTransId="{BF76E804-D8B1-49BB-9FCC-42B20022014B}"/>
    <dgm:cxn modelId="{4F5D3D33-4077-4F32-B071-90D19A06B9A1}" type="presOf" srcId="{072DF937-C341-45A7-864E-D8E444583F7C}" destId="{45D69239-6395-40FA-86E0-C1F7CAEABA95}" srcOrd="0" destOrd="0" presId="urn:microsoft.com/office/officeart/2005/8/layout/vList5"/>
    <dgm:cxn modelId="{9D7ADE60-0D88-41BB-B1DE-238CBEB3F5B9}" srcId="{072DF937-C341-45A7-864E-D8E444583F7C}" destId="{EC1D7EE0-A637-4290-BCD5-FF51FB70D492}" srcOrd="0" destOrd="0" parTransId="{09736F2D-FF55-4BC9-A512-738B4C33AEB0}" sibTransId="{13452440-C585-4459-BF1A-04C0D790A575}"/>
    <dgm:cxn modelId="{D0C70D49-EB8A-439A-917D-46D1E50002E5}" srcId="{7A891D67-0FD5-4D84-879C-B670A0DC90D2}" destId="{8E1D286E-7354-46AC-AA62-710C68A9F27F}" srcOrd="2" destOrd="0" parTransId="{3F2855EF-E602-462F-8CC5-A1895BA52DF9}" sibTransId="{B79A70C7-11CC-43CD-B233-D8D4718C365A}"/>
    <dgm:cxn modelId="{6B2B0473-EEDE-4B8A-933B-0666D715F05F}" srcId="{7A891D67-0FD5-4D84-879C-B670A0DC90D2}" destId="{09667299-C726-4822-9B4D-C6BC52FA07FB}" srcOrd="0" destOrd="0" parTransId="{0A5950FA-F488-4FD6-86FA-F6E816C4CAB5}" sibTransId="{51AAB4C5-3C06-43FA-AED4-23D0DB2FEB0C}"/>
    <dgm:cxn modelId="{5DFA4D73-69F7-4DB4-9F27-C7C69E9E92E4}" type="presOf" srcId="{66E3817D-5258-4002-983B-8EE2B0C801D6}" destId="{75A03717-B144-4870-BDEC-C00DC1B87E17}" srcOrd="0" destOrd="0" presId="urn:microsoft.com/office/officeart/2005/8/layout/vList5"/>
    <dgm:cxn modelId="{D869138B-1B0D-4ED1-BAAD-211529F661A8}" type="presOf" srcId="{3AF96BCC-1CC3-4158-99DD-AA1B3B3AD475}" destId="{CAB6C17D-7507-45F9-AFB2-600CFCBF8508}" srcOrd="0" destOrd="2" presId="urn:microsoft.com/office/officeart/2005/8/layout/vList5"/>
    <dgm:cxn modelId="{1A23889A-5F02-47B5-92C3-537B20E0DC99}" srcId="{66E3817D-5258-4002-983B-8EE2B0C801D6}" destId="{1C919843-77C0-4E90-AB84-001A63538735}" srcOrd="0" destOrd="0" parTransId="{7483B1C9-1516-4B05-B395-DD63DB00E768}" sibTransId="{82A47808-9432-4C46-84B0-0495DEB615A8}"/>
    <dgm:cxn modelId="{A589E8A4-AF18-4BC4-AAFD-6ADB9555CC18}" type="presOf" srcId="{EC1D7EE0-A637-4290-BCD5-FF51FB70D492}" destId="{99A2DA91-5C57-4CE4-9620-6A33D401DDA1}" srcOrd="0" destOrd="0" presId="urn:microsoft.com/office/officeart/2005/8/layout/vList5"/>
    <dgm:cxn modelId="{332270B6-1B93-4D7E-B891-B0652F50C64B}" type="presOf" srcId="{006B0563-1A26-4D81-97DE-1431B3892A37}" destId="{CAB6C17D-7507-45F9-AFB2-600CFCBF8508}" srcOrd="0" destOrd="0" presId="urn:microsoft.com/office/officeart/2005/8/layout/vList5"/>
    <dgm:cxn modelId="{656FF4B6-6571-48CD-B965-336AA6842E9D}" type="presOf" srcId="{1C919843-77C0-4E90-AB84-001A63538735}" destId="{0C580933-3388-4A31-AA05-E1CFCFC9E8F6}" srcOrd="0" destOrd="0" presId="urn:microsoft.com/office/officeart/2005/8/layout/vList5"/>
    <dgm:cxn modelId="{5FF621B8-5D2E-4733-ADBC-39C1F25A445A}" type="presOf" srcId="{7A891D67-0FD5-4D84-879C-B670A0DC90D2}" destId="{FEEC0999-BBF8-411B-9BD8-4C0FF7067E26}" srcOrd="0" destOrd="0" presId="urn:microsoft.com/office/officeart/2005/8/layout/vList5"/>
    <dgm:cxn modelId="{7AB70AC2-25C0-4AB6-9FCB-8FEA7754CEB3}" srcId="{8E1D286E-7354-46AC-AA62-710C68A9F27F}" destId="{006B0563-1A26-4D81-97DE-1431B3892A37}" srcOrd="0" destOrd="0" parTransId="{D8E5B668-5A7A-45AE-88EF-6CB459F483C5}" sibTransId="{E6A4098E-59EE-45D8-BE2B-B7EB31813865}"/>
    <dgm:cxn modelId="{891C06CD-0D56-4C3F-B92B-2DF5AA6FD3CF}" srcId="{8E1D286E-7354-46AC-AA62-710C68A9F27F}" destId="{3E17DBFF-85DD-4F87-8B89-86E561BCDBB4}" srcOrd="1" destOrd="0" parTransId="{97F8154F-60BD-414C-8B10-C4D373861862}" sibTransId="{872297C6-2B9D-40E7-83A8-6DBC4300B882}"/>
    <dgm:cxn modelId="{EB6BCCCE-35BC-4877-BD26-BD37677980E3}" srcId="{8E1D286E-7354-46AC-AA62-710C68A9F27F}" destId="{3AF96BCC-1CC3-4158-99DD-AA1B3B3AD475}" srcOrd="2" destOrd="0" parTransId="{CA4C7272-4BFB-4110-9BE2-C21F5635BFA5}" sibTransId="{BA5B016E-A47D-4C4E-83E4-3123BA7C281E}"/>
    <dgm:cxn modelId="{DA101DE8-798B-431F-B032-BB8A5C3CA291}" type="presOf" srcId="{FF8EC490-1152-4A02-ADDF-2FA80A93B41E}" destId="{7FB4CDE3-85B2-43E1-AC05-F6B9A3029EF9}" srcOrd="0" destOrd="0" presId="urn:microsoft.com/office/officeart/2005/8/layout/vList5"/>
    <dgm:cxn modelId="{E4E072EE-805E-41DE-8481-EB6CD97F80A7}" srcId="{7A891D67-0FD5-4D84-879C-B670A0DC90D2}" destId="{072DF937-C341-45A7-864E-D8E444583F7C}" srcOrd="1" destOrd="0" parTransId="{BB9AF26F-66FE-4B7B-835A-246828E5ED86}" sibTransId="{A39D309D-3B71-413D-A362-699D6FE40792}"/>
    <dgm:cxn modelId="{39D919F2-D23C-47EA-BB3F-EB5042F669BA}" srcId="{09667299-C726-4822-9B4D-C6BC52FA07FB}" destId="{FF8EC490-1152-4A02-ADDF-2FA80A93B41E}" srcOrd="0" destOrd="0" parTransId="{4DC1B308-CCE3-404D-94C5-9AFC90980AB4}" sibTransId="{57AB0748-41F4-4D9D-B980-DE428F736EE3}"/>
    <dgm:cxn modelId="{BFC97DF9-07BD-4BBC-81D6-EC6718A2747C}" type="presOf" srcId="{8E1D286E-7354-46AC-AA62-710C68A9F27F}" destId="{1C717C2B-E1BC-4978-98AB-5A5FB0B07362}" srcOrd="0" destOrd="0" presId="urn:microsoft.com/office/officeart/2005/8/layout/vList5"/>
    <dgm:cxn modelId="{52FCA1AA-EACB-4AD6-8CF8-D0C9A3DB0EE2}" type="presParOf" srcId="{FEEC0999-BBF8-411B-9BD8-4C0FF7067E26}" destId="{E4E00E88-5947-4E63-9105-E9B971CA1D0E}" srcOrd="0" destOrd="0" presId="urn:microsoft.com/office/officeart/2005/8/layout/vList5"/>
    <dgm:cxn modelId="{4FDD8B36-40F3-46CA-B327-B77D6E9A4DAA}" type="presParOf" srcId="{E4E00E88-5947-4E63-9105-E9B971CA1D0E}" destId="{2F8A2678-20F7-4294-88D2-62E14695EC5B}" srcOrd="0" destOrd="0" presId="urn:microsoft.com/office/officeart/2005/8/layout/vList5"/>
    <dgm:cxn modelId="{1DD45232-92FC-4EC3-99D6-DA3B43F501A2}" type="presParOf" srcId="{E4E00E88-5947-4E63-9105-E9B971CA1D0E}" destId="{7FB4CDE3-85B2-43E1-AC05-F6B9A3029EF9}" srcOrd="1" destOrd="0" presId="urn:microsoft.com/office/officeart/2005/8/layout/vList5"/>
    <dgm:cxn modelId="{B5A27DAB-EF29-4CE8-8529-1909CB8B7DA3}" type="presParOf" srcId="{FEEC0999-BBF8-411B-9BD8-4C0FF7067E26}" destId="{880FA557-C824-4D0D-AEEF-16C0DDEFD3B4}" srcOrd="1" destOrd="0" presId="urn:microsoft.com/office/officeart/2005/8/layout/vList5"/>
    <dgm:cxn modelId="{D06D9BDB-AAFE-4105-BEE2-E10247B24673}" type="presParOf" srcId="{FEEC0999-BBF8-411B-9BD8-4C0FF7067E26}" destId="{771D279E-3FCB-4C8C-AAF3-F91A36E76E3E}" srcOrd="2" destOrd="0" presId="urn:microsoft.com/office/officeart/2005/8/layout/vList5"/>
    <dgm:cxn modelId="{44C715DB-3214-408E-877D-E3992B251509}" type="presParOf" srcId="{771D279E-3FCB-4C8C-AAF3-F91A36E76E3E}" destId="{45D69239-6395-40FA-86E0-C1F7CAEABA95}" srcOrd="0" destOrd="0" presId="urn:microsoft.com/office/officeart/2005/8/layout/vList5"/>
    <dgm:cxn modelId="{100E852C-5324-44CB-BE38-0572D74D7FD9}" type="presParOf" srcId="{771D279E-3FCB-4C8C-AAF3-F91A36E76E3E}" destId="{99A2DA91-5C57-4CE4-9620-6A33D401DDA1}" srcOrd="1" destOrd="0" presId="urn:microsoft.com/office/officeart/2005/8/layout/vList5"/>
    <dgm:cxn modelId="{2DCF55CF-A988-450A-A127-95F492426881}" type="presParOf" srcId="{FEEC0999-BBF8-411B-9BD8-4C0FF7067E26}" destId="{83DAF00D-448C-4924-BE55-FC6F32349A37}" srcOrd="3" destOrd="0" presId="urn:microsoft.com/office/officeart/2005/8/layout/vList5"/>
    <dgm:cxn modelId="{C37EBD7E-D96F-4F9D-B609-A947BBE9B331}" type="presParOf" srcId="{FEEC0999-BBF8-411B-9BD8-4C0FF7067E26}" destId="{AB2FA548-30B1-4F3D-A5FB-02C9DC5EEC76}" srcOrd="4" destOrd="0" presId="urn:microsoft.com/office/officeart/2005/8/layout/vList5"/>
    <dgm:cxn modelId="{6375C7E6-7337-4DF8-A390-B172E03683EF}" type="presParOf" srcId="{AB2FA548-30B1-4F3D-A5FB-02C9DC5EEC76}" destId="{1C717C2B-E1BC-4978-98AB-5A5FB0B07362}" srcOrd="0" destOrd="0" presId="urn:microsoft.com/office/officeart/2005/8/layout/vList5"/>
    <dgm:cxn modelId="{F346A438-71E8-438A-86D6-506BF51A32D5}" type="presParOf" srcId="{AB2FA548-30B1-4F3D-A5FB-02C9DC5EEC76}" destId="{CAB6C17D-7507-45F9-AFB2-600CFCBF8508}" srcOrd="1" destOrd="0" presId="urn:microsoft.com/office/officeart/2005/8/layout/vList5"/>
    <dgm:cxn modelId="{18E47316-87E0-48BB-A0B0-A14D565ADEB1}" type="presParOf" srcId="{FEEC0999-BBF8-411B-9BD8-4C0FF7067E26}" destId="{EDE9905F-52A7-4C8E-A264-473BC4B583BC}" srcOrd="5" destOrd="0" presId="urn:microsoft.com/office/officeart/2005/8/layout/vList5"/>
    <dgm:cxn modelId="{23DCD66F-C952-4244-AC6A-ECAF37419722}" type="presParOf" srcId="{FEEC0999-BBF8-411B-9BD8-4C0FF7067E26}" destId="{67AAF576-815A-49F6-A849-8E7ADA24A70E}" srcOrd="6" destOrd="0" presId="urn:microsoft.com/office/officeart/2005/8/layout/vList5"/>
    <dgm:cxn modelId="{551A0C54-D56B-4629-84AB-33E663D83F9C}" type="presParOf" srcId="{67AAF576-815A-49F6-A849-8E7ADA24A70E}" destId="{75A03717-B144-4870-BDEC-C00DC1B87E17}" srcOrd="0" destOrd="0" presId="urn:microsoft.com/office/officeart/2005/8/layout/vList5"/>
    <dgm:cxn modelId="{3BA3CF16-69C6-46F8-87C8-46A1AF10C65F}" type="presParOf" srcId="{67AAF576-815A-49F6-A849-8E7ADA24A70E}" destId="{0C580933-3388-4A31-AA05-E1CFCFC9E8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891D67-0FD5-4D84-879C-B670A0DC90D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72DF937-C341-45A7-864E-D8E444583F7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2400" dirty="0"/>
            <a:t>Trained model</a:t>
          </a:r>
        </a:p>
      </dgm:t>
    </dgm:pt>
    <dgm:pt modelId="{BB9AF26F-66FE-4B7B-835A-246828E5ED86}" type="parTrans" cxnId="{E4E072EE-805E-41DE-8481-EB6CD97F80A7}">
      <dgm:prSet/>
      <dgm:spPr/>
      <dgm:t>
        <a:bodyPr/>
        <a:lstStyle/>
        <a:p>
          <a:endParaRPr lang="en-GB"/>
        </a:p>
      </dgm:t>
    </dgm:pt>
    <dgm:pt modelId="{A39D309D-3B71-413D-A362-699D6FE40792}" type="sibTrans" cxnId="{E4E072EE-805E-41DE-8481-EB6CD97F80A7}">
      <dgm:prSet/>
      <dgm:spPr/>
      <dgm:t>
        <a:bodyPr/>
        <a:lstStyle/>
        <a:p>
          <a:endParaRPr lang="en-GB"/>
        </a:p>
      </dgm:t>
    </dgm:pt>
    <dgm:pt modelId="{EC1D7EE0-A637-4290-BCD5-FF51FB70D492}">
      <dgm:prSet phldrT="[Text]" custT="1"/>
      <dgm:spPr/>
      <dgm:t>
        <a:bodyPr/>
        <a:lstStyle/>
        <a:p>
          <a:r>
            <a:rPr lang="en-GB" sz="1800" dirty="0"/>
            <a:t>Stable Diffusion is not a "copy" of any Getty works</a:t>
          </a:r>
        </a:p>
      </dgm:t>
    </dgm:pt>
    <dgm:pt modelId="{09736F2D-FF55-4BC9-A512-738B4C33AEB0}" type="parTrans" cxnId="{9D7ADE60-0D88-41BB-B1DE-238CBEB3F5B9}">
      <dgm:prSet/>
      <dgm:spPr/>
      <dgm:t>
        <a:bodyPr/>
        <a:lstStyle/>
        <a:p>
          <a:endParaRPr lang="en-GB"/>
        </a:p>
      </dgm:t>
    </dgm:pt>
    <dgm:pt modelId="{13452440-C585-4459-BF1A-04C0D790A575}" type="sibTrans" cxnId="{9D7ADE60-0D88-41BB-B1DE-238CBEB3F5B9}">
      <dgm:prSet/>
      <dgm:spPr/>
      <dgm:t>
        <a:bodyPr/>
        <a:lstStyle/>
        <a:p>
          <a:endParaRPr lang="en-GB"/>
        </a:p>
      </dgm:t>
    </dgm:pt>
    <dgm:pt modelId="{8E1D286E-7354-46AC-AA62-710C68A9F27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2400" dirty="0"/>
            <a:t>Generated outputs</a:t>
          </a:r>
        </a:p>
      </dgm:t>
    </dgm:pt>
    <dgm:pt modelId="{3F2855EF-E602-462F-8CC5-A1895BA52DF9}" type="parTrans" cxnId="{D0C70D49-EB8A-439A-917D-46D1E50002E5}">
      <dgm:prSet/>
      <dgm:spPr/>
      <dgm:t>
        <a:bodyPr/>
        <a:lstStyle/>
        <a:p>
          <a:endParaRPr lang="en-GB"/>
        </a:p>
      </dgm:t>
    </dgm:pt>
    <dgm:pt modelId="{B79A70C7-11CC-43CD-B233-D8D4718C365A}" type="sibTrans" cxnId="{D0C70D49-EB8A-439A-917D-46D1E50002E5}">
      <dgm:prSet/>
      <dgm:spPr/>
      <dgm:t>
        <a:bodyPr/>
        <a:lstStyle/>
        <a:p>
          <a:endParaRPr lang="en-GB"/>
        </a:p>
      </dgm:t>
    </dgm:pt>
    <dgm:pt modelId="{3E17DBFF-85DD-4F87-8B89-86E561BCDBB4}">
      <dgm:prSet phldrT="[Text]" custT="1"/>
      <dgm:spPr>
        <a:solidFill>
          <a:schemeClr val="tx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800" dirty="0"/>
            <a:t>Any infringing outputs would be generated by the user, not Stability</a:t>
          </a:r>
        </a:p>
      </dgm:t>
    </dgm:pt>
    <dgm:pt modelId="{97F8154F-60BD-414C-8B10-C4D373861862}" type="parTrans" cxnId="{891C06CD-0D56-4C3F-B92B-2DF5AA6FD3CF}">
      <dgm:prSet/>
      <dgm:spPr/>
      <dgm:t>
        <a:bodyPr/>
        <a:lstStyle/>
        <a:p>
          <a:endParaRPr lang="en-GB"/>
        </a:p>
      </dgm:t>
    </dgm:pt>
    <dgm:pt modelId="{872297C6-2B9D-40E7-83A8-6DBC4300B882}" type="sibTrans" cxnId="{891C06CD-0D56-4C3F-B92B-2DF5AA6FD3CF}">
      <dgm:prSet/>
      <dgm:spPr/>
      <dgm:t>
        <a:bodyPr/>
        <a:lstStyle/>
        <a:p>
          <a:endParaRPr lang="en-GB"/>
        </a:p>
      </dgm:t>
    </dgm:pt>
    <dgm:pt modelId="{66E3817D-5258-4002-983B-8EE2B0C801D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2400" dirty="0"/>
            <a:t>Remedies</a:t>
          </a:r>
        </a:p>
      </dgm:t>
    </dgm:pt>
    <dgm:pt modelId="{E9BD6811-E902-446C-9322-33B0E6B955EC}" type="parTrans" cxnId="{D4AFAA28-5DD7-4E55-ABB8-D6A60FDB4925}">
      <dgm:prSet/>
      <dgm:spPr/>
      <dgm:t>
        <a:bodyPr/>
        <a:lstStyle/>
        <a:p>
          <a:endParaRPr lang="en-GB"/>
        </a:p>
      </dgm:t>
    </dgm:pt>
    <dgm:pt modelId="{BF76E804-D8B1-49BB-9FCC-42B20022014B}" type="sibTrans" cxnId="{D4AFAA28-5DD7-4E55-ABB8-D6A60FDB4925}">
      <dgm:prSet/>
      <dgm:spPr/>
      <dgm:t>
        <a:bodyPr/>
        <a:lstStyle/>
        <a:p>
          <a:endParaRPr lang="en-GB"/>
        </a:p>
      </dgm:t>
    </dgm:pt>
    <dgm:pt modelId="{1C919843-77C0-4E90-AB84-001A63538735}">
      <dgm:prSet custT="1"/>
      <dgm:spPr/>
      <dgm:t>
        <a:bodyPr/>
        <a:lstStyle/>
        <a:p>
          <a:r>
            <a:rPr lang="en-GB" sz="1800" dirty="0"/>
            <a:t>Injunctive relief claimed is excessively broad, unnecessary and disproportionate</a:t>
          </a:r>
        </a:p>
      </dgm:t>
    </dgm:pt>
    <dgm:pt modelId="{7483B1C9-1516-4B05-B395-DD63DB00E768}" type="parTrans" cxnId="{1A23889A-5F02-47B5-92C3-537B20E0DC99}">
      <dgm:prSet/>
      <dgm:spPr/>
      <dgm:t>
        <a:bodyPr/>
        <a:lstStyle/>
        <a:p>
          <a:endParaRPr lang="en-GB"/>
        </a:p>
      </dgm:t>
    </dgm:pt>
    <dgm:pt modelId="{82A47808-9432-4C46-84B0-0495DEB615A8}" type="sibTrans" cxnId="{1A23889A-5F02-47B5-92C3-537B20E0DC99}">
      <dgm:prSet/>
      <dgm:spPr/>
      <dgm:t>
        <a:bodyPr/>
        <a:lstStyle/>
        <a:p>
          <a:endParaRPr lang="en-GB"/>
        </a:p>
      </dgm:t>
    </dgm:pt>
    <dgm:pt modelId="{09667299-C726-4822-9B4D-C6BC52FA07F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2400" dirty="0"/>
            <a:t>Training process</a:t>
          </a:r>
        </a:p>
      </dgm:t>
    </dgm:pt>
    <dgm:pt modelId="{51AAB4C5-3C06-43FA-AED4-23D0DB2FEB0C}" type="sibTrans" cxnId="{6B2B0473-EEDE-4B8A-933B-0666D715F05F}">
      <dgm:prSet/>
      <dgm:spPr/>
      <dgm:t>
        <a:bodyPr/>
        <a:lstStyle/>
        <a:p>
          <a:endParaRPr lang="en-GB"/>
        </a:p>
      </dgm:t>
    </dgm:pt>
    <dgm:pt modelId="{0A5950FA-F488-4FD6-86FA-F6E816C4CAB5}" type="parTrans" cxnId="{6B2B0473-EEDE-4B8A-933B-0666D715F05F}">
      <dgm:prSet/>
      <dgm:spPr/>
      <dgm:t>
        <a:bodyPr/>
        <a:lstStyle/>
        <a:p>
          <a:endParaRPr lang="en-GB"/>
        </a:p>
      </dgm:t>
    </dgm:pt>
    <dgm:pt modelId="{FF8EC490-1152-4A02-ADDF-2FA80A93B41E}">
      <dgm:prSet phldrT="[Text]" custT="1"/>
      <dgm:spPr>
        <a:solidFill>
          <a:schemeClr val="tx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800" dirty="0"/>
            <a:t>No development and training in the UK so no infringement of UK copyright</a:t>
          </a:r>
        </a:p>
      </dgm:t>
    </dgm:pt>
    <dgm:pt modelId="{4DC1B308-CCE3-404D-94C5-9AFC90980AB4}" type="parTrans" cxnId="{39D919F2-D23C-47EA-BB3F-EB5042F669BA}">
      <dgm:prSet/>
      <dgm:spPr/>
      <dgm:t>
        <a:bodyPr/>
        <a:lstStyle/>
        <a:p>
          <a:endParaRPr lang="en-GB"/>
        </a:p>
      </dgm:t>
    </dgm:pt>
    <dgm:pt modelId="{57AB0748-41F4-4D9D-B980-DE428F736EE3}" type="sibTrans" cxnId="{39D919F2-D23C-47EA-BB3F-EB5042F669BA}">
      <dgm:prSet/>
      <dgm:spPr/>
      <dgm:t>
        <a:bodyPr/>
        <a:lstStyle/>
        <a:p>
          <a:endParaRPr lang="en-GB"/>
        </a:p>
      </dgm:t>
    </dgm:pt>
    <dgm:pt modelId="{006B0563-1A26-4D81-97DE-1431B3892A37}">
      <dgm:prSet phldrT="[Text]" custT="1"/>
      <dgm:spPr>
        <a:solidFill>
          <a:schemeClr val="tx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800" dirty="0"/>
            <a:t>Outputs are created from random noise without reproducing Getty image</a:t>
          </a:r>
        </a:p>
      </dgm:t>
    </dgm:pt>
    <dgm:pt modelId="{D8E5B668-5A7A-45AE-88EF-6CB459F483C5}" type="parTrans" cxnId="{7AB70AC2-25C0-4AB6-9FCB-8FEA7754CEB3}">
      <dgm:prSet/>
      <dgm:spPr/>
      <dgm:t>
        <a:bodyPr/>
        <a:lstStyle/>
        <a:p>
          <a:endParaRPr lang="en-GB"/>
        </a:p>
      </dgm:t>
    </dgm:pt>
    <dgm:pt modelId="{E6A4098E-59EE-45D8-BE2B-B7EB31813865}" type="sibTrans" cxnId="{7AB70AC2-25C0-4AB6-9FCB-8FEA7754CEB3}">
      <dgm:prSet/>
      <dgm:spPr/>
      <dgm:t>
        <a:bodyPr/>
        <a:lstStyle/>
        <a:p>
          <a:endParaRPr lang="en-GB"/>
        </a:p>
      </dgm:t>
    </dgm:pt>
    <dgm:pt modelId="{3AF96BCC-1CC3-4158-99DD-AA1B3B3AD475}">
      <dgm:prSet phldrT="[Text]" custT="1"/>
      <dgm:spPr>
        <a:solidFill>
          <a:schemeClr val="tx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800" dirty="0"/>
            <a:t>Outputs including elements of Getty works amount to pastiche</a:t>
          </a:r>
        </a:p>
      </dgm:t>
    </dgm:pt>
    <dgm:pt modelId="{CA4C7272-4BFB-4110-9BE2-C21F5635BFA5}" type="parTrans" cxnId="{EB6BCCCE-35BC-4877-BD26-BD37677980E3}">
      <dgm:prSet/>
      <dgm:spPr/>
      <dgm:t>
        <a:bodyPr/>
        <a:lstStyle/>
        <a:p>
          <a:endParaRPr lang="en-GB"/>
        </a:p>
      </dgm:t>
    </dgm:pt>
    <dgm:pt modelId="{BA5B016E-A47D-4C4E-83E4-3123BA7C281E}" type="sibTrans" cxnId="{EB6BCCCE-35BC-4877-BD26-BD37677980E3}">
      <dgm:prSet/>
      <dgm:spPr/>
      <dgm:t>
        <a:bodyPr/>
        <a:lstStyle/>
        <a:p>
          <a:endParaRPr lang="en-GB"/>
        </a:p>
      </dgm:t>
    </dgm:pt>
    <dgm:pt modelId="{B7A23B7B-3D46-4BB8-A634-94F9E975BE4D}">
      <dgm:prSet phldrT="[Text]" custT="1"/>
      <dgm:spPr/>
      <dgm:t>
        <a:bodyPr/>
        <a:lstStyle/>
        <a:p>
          <a:r>
            <a:rPr lang="en-GB" sz="1800" dirty="0"/>
            <a:t>Secondary infringement provisions relating to infringing articles only apply to tangible articles, not intangible information</a:t>
          </a:r>
        </a:p>
      </dgm:t>
    </dgm:pt>
    <dgm:pt modelId="{2820EF89-405A-4DA0-8CB9-8C820804C1D6}" type="parTrans" cxnId="{E860E181-21C6-4068-9C0C-D5A1FF568E38}">
      <dgm:prSet/>
      <dgm:spPr/>
      <dgm:t>
        <a:bodyPr/>
        <a:lstStyle/>
        <a:p>
          <a:endParaRPr lang="en-GB"/>
        </a:p>
      </dgm:t>
    </dgm:pt>
    <dgm:pt modelId="{0343676D-72C1-4011-A54F-CF1CAC7D7B52}" type="sibTrans" cxnId="{E860E181-21C6-4068-9C0C-D5A1FF568E38}">
      <dgm:prSet/>
      <dgm:spPr/>
      <dgm:t>
        <a:bodyPr/>
        <a:lstStyle/>
        <a:p>
          <a:endParaRPr lang="en-GB"/>
        </a:p>
      </dgm:t>
    </dgm:pt>
    <dgm:pt modelId="{0191BFAE-CAB4-4730-BD6B-6F680A273B28}">
      <dgm:prSet phldrT="[Text]" custT="1"/>
      <dgm:spPr>
        <a:solidFill>
          <a:schemeClr val="tx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800" dirty="0"/>
            <a:t>(BUT in context of secondary infringement claim, Stability AI's position is that the making of Stable Diffusion in the UK would not have infringed copyright)</a:t>
          </a:r>
        </a:p>
      </dgm:t>
    </dgm:pt>
    <dgm:pt modelId="{75CF05DE-1B9E-4B3E-B49C-0804D6B32676}" type="parTrans" cxnId="{90BF99A2-30BA-49CB-9D1C-747018D8410C}">
      <dgm:prSet/>
      <dgm:spPr/>
      <dgm:t>
        <a:bodyPr/>
        <a:lstStyle/>
        <a:p>
          <a:endParaRPr lang="en-GB"/>
        </a:p>
      </dgm:t>
    </dgm:pt>
    <dgm:pt modelId="{02C164F1-1818-43AD-B7D3-3A922A43C287}" type="sibTrans" cxnId="{90BF99A2-30BA-49CB-9D1C-747018D8410C}">
      <dgm:prSet/>
      <dgm:spPr/>
      <dgm:t>
        <a:bodyPr/>
        <a:lstStyle/>
        <a:p>
          <a:endParaRPr lang="en-GB"/>
        </a:p>
      </dgm:t>
    </dgm:pt>
    <dgm:pt modelId="{6796F925-E115-458F-B2F3-4DFEED33691B}">
      <dgm:prSet phldrT="[Text]" custT="1"/>
      <dgm:spPr>
        <a:solidFill>
          <a:schemeClr val="tx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800" dirty="0"/>
            <a:t>There is no communication to the public on the facts</a:t>
          </a:r>
        </a:p>
      </dgm:t>
    </dgm:pt>
    <dgm:pt modelId="{9906DDC7-B2F1-4411-B207-BB42DF7241D9}" type="parTrans" cxnId="{2A23DFB6-DFC0-40FA-A159-DE0785E6678D}">
      <dgm:prSet/>
      <dgm:spPr/>
      <dgm:t>
        <a:bodyPr/>
        <a:lstStyle/>
        <a:p>
          <a:endParaRPr lang="en-GB"/>
        </a:p>
      </dgm:t>
    </dgm:pt>
    <dgm:pt modelId="{A6419C4B-46A2-4A11-921B-8A9CE9A2434E}" type="sibTrans" cxnId="{2A23DFB6-DFC0-40FA-A159-DE0785E6678D}">
      <dgm:prSet/>
      <dgm:spPr/>
      <dgm:t>
        <a:bodyPr/>
        <a:lstStyle/>
        <a:p>
          <a:endParaRPr lang="en-GB"/>
        </a:p>
      </dgm:t>
    </dgm:pt>
    <dgm:pt modelId="{FEEC0999-BBF8-411B-9BD8-4C0FF7067E26}" type="pres">
      <dgm:prSet presAssocID="{7A891D67-0FD5-4D84-879C-B670A0DC90D2}" presName="Name0" presStyleCnt="0">
        <dgm:presLayoutVars>
          <dgm:dir/>
          <dgm:animLvl val="lvl"/>
          <dgm:resizeHandles val="exact"/>
        </dgm:presLayoutVars>
      </dgm:prSet>
      <dgm:spPr/>
    </dgm:pt>
    <dgm:pt modelId="{E4E00E88-5947-4E63-9105-E9B971CA1D0E}" type="pres">
      <dgm:prSet presAssocID="{09667299-C726-4822-9B4D-C6BC52FA07FB}" presName="linNode" presStyleCnt="0"/>
      <dgm:spPr/>
    </dgm:pt>
    <dgm:pt modelId="{2F8A2678-20F7-4294-88D2-62E14695EC5B}" type="pres">
      <dgm:prSet presAssocID="{09667299-C726-4822-9B4D-C6BC52FA07FB}" presName="parentText" presStyleLbl="node1" presStyleIdx="0" presStyleCnt="4" custScaleX="89942">
        <dgm:presLayoutVars>
          <dgm:chMax val="1"/>
          <dgm:bulletEnabled val="1"/>
        </dgm:presLayoutVars>
      </dgm:prSet>
      <dgm:spPr/>
    </dgm:pt>
    <dgm:pt modelId="{7FB4CDE3-85B2-43E1-AC05-F6B9A3029EF9}" type="pres">
      <dgm:prSet presAssocID="{09667299-C726-4822-9B4D-C6BC52FA07FB}" presName="descendantText" presStyleLbl="alignAccFollowNode1" presStyleIdx="0" presStyleCnt="4" custScaleX="152869" custScaleY="94827">
        <dgm:presLayoutVars>
          <dgm:bulletEnabled val="1"/>
        </dgm:presLayoutVars>
      </dgm:prSet>
      <dgm:spPr/>
    </dgm:pt>
    <dgm:pt modelId="{880FA557-C824-4D0D-AEEF-16C0DDEFD3B4}" type="pres">
      <dgm:prSet presAssocID="{51AAB4C5-3C06-43FA-AED4-23D0DB2FEB0C}" presName="sp" presStyleCnt="0"/>
      <dgm:spPr/>
    </dgm:pt>
    <dgm:pt modelId="{771D279E-3FCB-4C8C-AAF3-F91A36E76E3E}" type="pres">
      <dgm:prSet presAssocID="{072DF937-C341-45A7-864E-D8E444583F7C}" presName="linNode" presStyleCnt="0"/>
      <dgm:spPr/>
    </dgm:pt>
    <dgm:pt modelId="{45D69239-6395-40FA-86E0-C1F7CAEABA95}" type="pres">
      <dgm:prSet presAssocID="{072DF937-C341-45A7-864E-D8E444583F7C}" presName="parentText" presStyleLbl="node1" presStyleIdx="1" presStyleCnt="4" custScaleX="91631">
        <dgm:presLayoutVars>
          <dgm:chMax val="1"/>
          <dgm:bulletEnabled val="1"/>
        </dgm:presLayoutVars>
      </dgm:prSet>
      <dgm:spPr/>
    </dgm:pt>
    <dgm:pt modelId="{99A2DA91-5C57-4CE4-9620-6A33D401DDA1}" type="pres">
      <dgm:prSet presAssocID="{072DF937-C341-45A7-864E-D8E444583F7C}" presName="descendantText" presStyleLbl="alignAccFollowNode1" presStyleIdx="1" presStyleCnt="4" custScaleX="155091" custScaleY="94990" custLinFactNeighborX="1020" custLinFactNeighborY="0">
        <dgm:presLayoutVars>
          <dgm:bulletEnabled val="1"/>
        </dgm:presLayoutVars>
      </dgm:prSet>
      <dgm:spPr/>
    </dgm:pt>
    <dgm:pt modelId="{83DAF00D-448C-4924-BE55-FC6F32349A37}" type="pres">
      <dgm:prSet presAssocID="{A39D309D-3B71-413D-A362-699D6FE40792}" presName="sp" presStyleCnt="0"/>
      <dgm:spPr/>
    </dgm:pt>
    <dgm:pt modelId="{AB2FA548-30B1-4F3D-A5FB-02C9DC5EEC76}" type="pres">
      <dgm:prSet presAssocID="{8E1D286E-7354-46AC-AA62-710C68A9F27F}" presName="linNode" presStyleCnt="0"/>
      <dgm:spPr/>
    </dgm:pt>
    <dgm:pt modelId="{1C717C2B-E1BC-4978-98AB-5A5FB0B07362}" type="pres">
      <dgm:prSet presAssocID="{8E1D286E-7354-46AC-AA62-710C68A9F27F}" presName="parentText" presStyleLbl="node1" presStyleIdx="2" presStyleCnt="4" custScaleX="89463">
        <dgm:presLayoutVars>
          <dgm:chMax val="1"/>
          <dgm:bulletEnabled val="1"/>
        </dgm:presLayoutVars>
      </dgm:prSet>
      <dgm:spPr/>
    </dgm:pt>
    <dgm:pt modelId="{CAB6C17D-7507-45F9-AFB2-600CFCBF8508}" type="pres">
      <dgm:prSet presAssocID="{8E1D286E-7354-46AC-AA62-710C68A9F27F}" presName="descendantText" presStyleLbl="alignAccFollowNode1" presStyleIdx="2" presStyleCnt="4" custScaleX="150144" custScaleY="119969" custLinFactNeighborX="969" custLinFactNeighborY="1096">
        <dgm:presLayoutVars>
          <dgm:bulletEnabled val="1"/>
        </dgm:presLayoutVars>
      </dgm:prSet>
      <dgm:spPr/>
    </dgm:pt>
    <dgm:pt modelId="{EDE9905F-52A7-4C8E-A264-473BC4B583BC}" type="pres">
      <dgm:prSet presAssocID="{B79A70C7-11CC-43CD-B233-D8D4718C365A}" presName="sp" presStyleCnt="0"/>
      <dgm:spPr/>
    </dgm:pt>
    <dgm:pt modelId="{67AAF576-815A-49F6-A849-8E7ADA24A70E}" type="pres">
      <dgm:prSet presAssocID="{66E3817D-5258-4002-983B-8EE2B0C801D6}" presName="linNode" presStyleCnt="0"/>
      <dgm:spPr/>
    </dgm:pt>
    <dgm:pt modelId="{75A03717-B144-4870-BDEC-C00DC1B87E17}" type="pres">
      <dgm:prSet presAssocID="{66E3817D-5258-4002-983B-8EE2B0C801D6}" presName="parentText" presStyleLbl="node1" presStyleIdx="3" presStyleCnt="4" custScaleX="69877">
        <dgm:presLayoutVars>
          <dgm:chMax val="1"/>
          <dgm:bulletEnabled val="1"/>
        </dgm:presLayoutVars>
      </dgm:prSet>
      <dgm:spPr/>
    </dgm:pt>
    <dgm:pt modelId="{0C580933-3388-4A31-AA05-E1CFCFC9E8F6}" type="pres">
      <dgm:prSet presAssocID="{66E3817D-5258-4002-983B-8EE2B0C801D6}" presName="descendantText" presStyleLbl="alignAccFollowNode1" presStyleIdx="3" presStyleCnt="4" custScaleX="117998" custScaleY="89416">
        <dgm:presLayoutVars>
          <dgm:bulletEnabled val="1"/>
        </dgm:presLayoutVars>
      </dgm:prSet>
      <dgm:spPr/>
    </dgm:pt>
  </dgm:ptLst>
  <dgm:cxnLst>
    <dgm:cxn modelId="{9B46D304-D443-421D-B839-087E11CF39DC}" type="presOf" srcId="{3E17DBFF-85DD-4F87-8B89-86E561BCDBB4}" destId="{CAB6C17D-7507-45F9-AFB2-600CFCBF8508}" srcOrd="0" destOrd="2" presId="urn:microsoft.com/office/officeart/2005/8/layout/vList5"/>
    <dgm:cxn modelId="{41D0A914-F780-4D13-A6B0-82C56E05DEB5}" type="presOf" srcId="{09667299-C726-4822-9B4D-C6BC52FA07FB}" destId="{2F8A2678-20F7-4294-88D2-62E14695EC5B}" srcOrd="0" destOrd="0" presId="urn:microsoft.com/office/officeart/2005/8/layout/vList5"/>
    <dgm:cxn modelId="{D4AFAA28-5DD7-4E55-ABB8-D6A60FDB4925}" srcId="{7A891D67-0FD5-4D84-879C-B670A0DC90D2}" destId="{66E3817D-5258-4002-983B-8EE2B0C801D6}" srcOrd="3" destOrd="0" parTransId="{E9BD6811-E902-446C-9322-33B0E6B955EC}" sibTransId="{BF76E804-D8B1-49BB-9FCC-42B20022014B}"/>
    <dgm:cxn modelId="{4F5D3D33-4077-4F32-B071-90D19A06B9A1}" type="presOf" srcId="{072DF937-C341-45A7-864E-D8E444583F7C}" destId="{45D69239-6395-40FA-86E0-C1F7CAEABA95}" srcOrd="0" destOrd="0" presId="urn:microsoft.com/office/officeart/2005/8/layout/vList5"/>
    <dgm:cxn modelId="{9D7ADE60-0D88-41BB-B1DE-238CBEB3F5B9}" srcId="{072DF937-C341-45A7-864E-D8E444583F7C}" destId="{EC1D7EE0-A637-4290-BCD5-FF51FB70D492}" srcOrd="0" destOrd="0" parTransId="{09736F2D-FF55-4BC9-A512-738B4C33AEB0}" sibTransId="{13452440-C585-4459-BF1A-04C0D790A575}"/>
    <dgm:cxn modelId="{D0C70D49-EB8A-439A-917D-46D1E50002E5}" srcId="{7A891D67-0FD5-4D84-879C-B670A0DC90D2}" destId="{8E1D286E-7354-46AC-AA62-710C68A9F27F}" srcOrd="2" destOrd="0" parTransId="{3F2855EF-E602-462F-8CC5-A1895BA52DF9}" sibTransId="{B79A70C7-11CC-43CD-B233-D8D4718C365A}"/>
    <dgm:cxn modelId="{11167C52-FE5C-4F76-AC22-4678E1E2D3FF}" type="presOf" srcId="{B7A23B7B-3D46-4BB8-A634-94F9E975BE4D}" destId="{99A2DA91-5C57-4CE4-9620-6A33D401DDA1}" srcOrd="0" destOrd="1" presId="urn:microsoft.com/office/officeart/2005/8/layout/vList5"/>
    <dgm:cxn modelId="{6B2B0473-EEDE-4B8A-933B-0666D715F05F}" srcId="{7A891D67-0FD5-4D84-879C-B670A0DC90D2}" destId="{09667299-C726-4822-9B4D-C6BC52FA07FB}" srcOrd="0" destOrd="0" parTransId="{0A5950FA-F488-4FD6-86FA-F6E816C4CAB5}" sibTransId="{51AAB4C5-3C06-43FA-AED4-23D0DB2FEB0C}"/>
    <dgm:cxn modelId="{5DFA4D73-69F7-4DB4-9F27-C7C69E9E92E4}" type="presOf" srcId="{66E3817D-5258-4002-983B-8EE2B0C801D6}" destId="{75A03717-B144-4870-BDEC-C00DC1B87E17}" srcOrd="0" destOrd="0" presId="urn:microsoft.com/office/officeart/2005/8/layout/vList5"/>
    <dgm:cxn modelId="{E860E181-21C6-4068-9C0C-D5A1FF568E38}" srcId="{072DF937-C341-45A7-864E-D8E444583F7C}" destId="{B7A23B7B-3D46-4BB8-A634-94F9E975BE4D}" srcOrd="1" destOrd="0" parTransId="{2820EF89-405A-4DA0-8CB9-8C820804C1D6}" sibTransId="{0343676D-72C1-4011-A54F-CF1CAC7D7B52}"/>
    <dgm:cxn modelId="{D869138B-1B0D-4ED1-BAAD-211529F661A8}" type="presOf" srcId="{3AF96BCC-1CC3-4158-99DD-AA1B3B3AD475}" destId="{CAB6C17D-7507-45F9-AFB2-600CFCBF8508}" srcOrd="0" destOrd="3" presId="urn:microsoft.com/office/officeart/2005/8/layout/vList5"/>
    <dgm:cxn modelId="{1A23889A-5F02-47B5-92C3-537B20E0DC99}" srcId="{66E3817D-5258-4002-983B-8EE2B0C801D6}" destId="{1C919843-77C0-4E90-AB84-001A63538735}" srcOrd="0" destOrd="0" parTransId="{7483B1C9-1516-4B05-B395-DD63DB00E768}" sibTransId="{82A47808-9432-4C46-84B0-0495DEB615A8}"/>
    <dgm:cxn modelId="{90BF99A2-30BA-49CB-9D1C-747018D8410C}" srcId="{09667299-C726-4822-9B4D-C6BC52FA07FB}" destId="{0191BFAE-CAB4-4730-BD6B-6F680A273B28}" srcOrd="1" destOrd="0" parTransId="{75CF05DE-1B9E-4B3E-B49C-0804D6B32676}" sibTransId="{02C164F1-1818-43AD-B7D3-3A922A43C287}"/>
    <dgm:cxn modelId="{A589E8A4-AF18-4BC4-AAFD-6ADB9555CC18}" type="presOf" srcId="{EC1D7EE0-A637-4290-BCD5-FF51FB70D492}" destId="{99A2DA91-5C57-4CE4-9620-6A33D401DDA1}" srcOrd="0" destOrd="0" presId="urn:microsoft.com/office/officeart/2005/8/layout/vList5"/>
    <dgm:cxn modelId="{332270B6-1B93-4D7E-B891-B0652F50C64B}" type="presOf" srcId="{006B0563-1A26-4D81-97DE-1431B3892A37}" destId="{CAB6C17D-7507-45F9-AFB2-600CFCBF8508}" srcOrd="0" destOrd="0" presId="urn:microsoft.com/office/officeart/2005/8/layout/vList5"/>
    <dgm:cxn modelId="{175196B6-3048-490D-B04E-2310ECB5CFA5}" type="presOf" srcId="{0191BFAE-CAB4-4730-BD6B-6F680A273B28}" destId="{7FB4CDE3-85B2-43E1-AC05-F6B9A3029EF9}" srcOrd="0" destOrd="1" presId="urn:microsoft.com/office/officeart/2005/8/layout/vList5"/>
    <dgm:cxn modelId="{2A23DFB6-DFC0-40FA-A159-DE0785E6678D}" srcId="{8E1D286E-7354-46AC-AA62-710C68A9F27F}" destId="{6796F925-E115-458F-B2F3-4DFEED33691B}" srcOrd="1" destOrd="0" parTransId="{9906DDC7-B2F1-4411-B207-BB42DF7241D9}" sibTransId="{A6419C4B-46A2-4A11-921B-8A9CE9A2434E}"/>
    <dgm:cxn modelId="{656FF4B6-6571-48CD-B965-336AA6842E9D}" type="presOf" srcId="{1C919843-77C0-4E90-AB84-001A63538735}" destId="{0C580933-3388-4A31-AA05-E1CFCFC9E8F6}" srcOrd="0" destOrd="0" presId="urn:microsoft.com/office/officeart/2005/8/layout/vList5"/>
    <dgm:cxn modelId="{5FF621B8-5D2E-4733-ADBC-39C1F25A445A}" type="presOf" srcId="{7A891D67-0FD5-4D84-879C-B670A0DC90D2}" destId="{FEEC0999-BBF8-411B-9BD8-4C0FF7067E26}" srcOrd="0" destOrd="0" presId="urn:microsoft.com/office/officeart/2005/8/layout/vList5"/>
    <dgm:cxn modelId="{7AB70AC2-25C0-4AB6-9FCB-8FEA7754CEB3}" srcId="{8E1D286E-7354-46AC-AA62-710C68A9F27F}" destId="{006B0563-1A26-4D81-97DE-1431B3892A37}" srcOrd="0" destOrd="0" parTransId="{D8E5B668-5A7A-45AE-88EF-6CB459F483C5}" sibTransId="{E6A4098E-59EE-45D8-BE2B-B7EB31813865}"/>
    <dgm:cxn modelId="{891C06CD-0D56-4C3F-B92B-2DF5AA6FD3CF}" srcId="{8E1D286E-7354-46AC-AA62-710C68A9F27F}" destId="{3E17DBFF-85DD-4F87-8B89-86E561BCDBB4}" srcOrd="2" destOrd="0" parTransId="{97F8154F-60BD-414C-8B10-C4D373861862}" sibTransId="{872297C6-2B9D-40E7-83A8-6DBC4300B882}"/>
    <dgm:cxn modelId="{EB6BCCCE-35BC-4877-BD26-BD37677980E3}" srcId="{8E1D286E-7354-46AC-AA62-710C68A9F27F}" destId="{3AF96BCC-1CC3-4158-99DD-AA1B3B3AD475}" srcOrd="3" destOrd="0" parTransId="{CA4C7272-4BFB-4110-9BE2-C21F5635BFA5}" sibTransId="{BA5B016E-A47D-4C4E-83E4-3123BA7C281E}"/>
    <dgm:cxn modelId="{363D7FDC-712F-4AF0-830F-5E584E55EB30}" type="presOf" srcId="{6796F925-E115-458F-B2F3-4DFEED33691B}" destId="{CAB6C17D-7507-45F9-AFB2-600CFCBF8508}" srcOrd="0" destOrd="1" presId="urn:microsoft.com/office/officeart/2005/8/layout/vList5"/>
    <dgm:cxn modelId="{DA101DE8-798B-431F-B032-BB8A5C3CA291}" type="presOf" srcId="{FF8EC490-1152-4A02-ADDF-2FA80A93B41E}" destId="{7FB4CDE3-85B2-43E1-AC05-F6B9A3029EF9}" srcOrd="0" destOrd="0" presId="urn:microsoft.com/office/officeart/2005/8/layout/vList5"/>
    <dgm:cxn modelId="{E4E072EE-805E-41DE-8481-EB6CD97F80A7}" srcId="{7A891D67-0FD5-4D84-879C-B670A0DC90D2}" destId="{072DF937-C341-45A7-864E-D8E444583F7C}" srcOrd="1" destOrd="0" parTransId="{BB9AF26F-66FE-4B7B-835A-246828E5ED86}" sibTransId="{A39D309D-3B71-413D-A362-699D6FE40792}"/>
    <dgm:cxn modelId="{39D919F2-D23C-47EA-BB3F-EB5042F669BA}" srcId="{09667299-C726-4822-9B4D-C6BC52FA07FB}" destId="{FF8EC490-1152-4A02-ADDF-2FA80A93B41E}" srcOrd="0" destOrd="0" parTransId="{4DC1B308-CCE3-404D-94C5-9AFC90980AB4}" sibTransId="{57AB0748-41F4-4D9D-B980-DE428F736EE3}"/>
    <dgm:cxn modelId="{BFC97DF9-07BD-4BBC-81D6-EC6718A2747C}" type="presOf" srcId="{8E1D286E-7354-46AC-AA62-710C68A9F27F}" destId="{1C717C2B-E1BC-4978-98AB-5A5FB0B07362}" srcOrd="0" destOrd="0" presId="urn:microsoft.com/office/officeart/2005/8/layout/vList5"/>
    <dgm:cxn modelId="{52FCA1AA-EACB-4AD6-8CF8-D0C9A3DB0EE2}" type="presParOf" srcId="{FEEC0999-BBF8-411B-9BD8-4C0FF7067E26}" destId="{E4E00E88-5947-4E63-9105-E9B971CA1D0E}" srcOrd="0" destOrd="0" presId="urn:microsoft.com/office/officeart/2005/8/layout/vList5"/>
    <dgm:cxn modelId="{4FDD8B36-40F3-46CA-B327-B77D6E9A4DAA}" type="presParOf" srcId="{E4E00E88-5947-4E63-9105-E9B971CA1D0E}" destId="{2F8A2678-20F7-4294-88D2-62E14695EC5B}" srcOrd="0" destOrd="0" presId="urn:microsoft.com/office/officeart/2005/8/layout/vList5"/>
    <dgm:cxn modelId="{1DD45232-92FC-4EC3-99D6-DA3B43F501A2}" type="presParOf" srcId="{E4E00E88-5947-4E63-9105-E9B971CA1D0E}" destId="{7FB4CDE3-85B2-43E1-AC05-F6B9A3029EF9}" srcOrd="1" destOrd="0" presId="urn:microsoft.com/office/officeart/2005/8/layout/vList5"/>
    <dgm:cxn modelId="{B5A27DAB-EF29-4CE8-8529-1909CB8B7DA3}" type="presParOf" srcId="{FEEC0999-BBF8-411B-9BD8-4C0FF7067E26}" destId="{880FA557-C824-4D0D-AEEF-16C0DDEFD3B4}" srcOrd="1" destOrd="0" presId="urn:microsoft.com/office/officeart/2005/8/layout/vList5"/>
    <dgm:cxn modelId="{D06D9BDB-AAFE-4105-BEE2-E10247B24673}" type="presParOf" srcId="{FEEC0999-BBF8-411B-9BD8-4C0FF7067E26}" destId="{771D279E-3FCB-4C8C-AAF3-F91A36E76E3E}" srcOrd="2" destOrd="0" presId="urn:microsoft.com/office/officeart/2005/8/layout/vList5"/>
    <dgm:cxn modelId="{44C715DB-3214-408E-877D-E3992B251509}" type="presParOf" srcId="{771D279E-3FCB-4C8C-AAF3-F91A36E76E3E}" destId="{45D69239-6395-40FA-86E0-C1F7CAEABA95}" srcOrd="0" destOrd="0" presId="urn:microsoft.com/office/officeart/2005/8/layout/vList5"/>
    <dgm:cxn modelId="{100E852C-5324-44CB-BE38-0572D74D7FD9}" type="presParOf" srcId="{771D279E-3FCB-4C8C-AAF3-F91A36E76E3E}" destId="{99A2DA91-5C57-4CE4-9620-6A33D401DDA1}" srcOrd="1" destOrd="0" presId="urn:microsoft.com/office/officeart/2005/8/layout/vList5"/>
    <dgm:cxn modelId="{2DCF55CF-A988-450A-A127-95F492426881}" type="presParOf" srcId="{FEEC0999-BBF8-411B-9BD8-4C0FF7067E26}" destId="{83DAF00D-448C-4924-BE55-FC6F32349A37}" srcOrd="3" destOrd="0" presId="urn:microsoft.com/office/officeart/2005/8/layout/vList5"/>
    <dgm:cxn modelId="{C37EBD7E-D96F-4F9D-B609-A947BBE9B331}" type="presParOf" srcId="{FEEC0999-BBF8-411B-9BD8-4C0FF7067E26}" destId="{AB2FA548-30B1-4F3D-A5FB-02C9DC5EEC76}" srcOrd="4" destOrd="0" presId="urn:microsoft.com/office/officeart/2005/8/layout/vList5"/>
    <dgm:cxn modelId="{6375C7E6-7337-4DF8-A390-B172E03683EF}" type="presParOf" srcId="{AB2FA548-30B1-4F3D-A5FB-02C9DC5EEC76}" destId="{1C717C2B-E1BC-4978-98AB-5A5FB0B07362}" srcOrd="0" destOrd="0" presId="urn:microsoft.com/office/officeart/2005/8/layout/vList5"/>
    <dgm:cxn modelId="{F346A438-71E8-438A-86D6-506BF51A32D5}" type="presParOf" srcId="{AB2FA548-30B1-4F3D-A5FB-02C9DC5EEC76}" destId="{CAB6C17D-7507-45F9-AFB2-600CFCBF8508}" srcOrd="1" destOrd="0" presId="urn:microsoft.com/office/officeart/2005/8/layout/vList5"/>
    <dgm:cxn modelId="{18E47316-87E0-48BB-A0B0-A14D565ADEB1}" type="presParOf" srcId="{FEEC0999-BBF8-411B-9BD8-4C0FF7067E26}" destId="{EDE9905F-52A7-4C8E-A264-473BC4B583BC}" srcOrd="5" destOrd="0" presId="urn:microsoft.com/office/officeart/2005/8/layout/vList5"/>
    <dgm:cxn modelId="{23DCD66F-C952-4244-AC6A-ECAF37419722}" type="presParOf" srcId="{FEEC0999-BBF8-411B-9BD8-4C0FF7067E26}" destId="{67AAF576-815A-49F6-A849-8E7ADA24A70E}" srcOrd="6" destOrd="0" presId="urn:microsoft.com/office/officeart/2005/8/layout/vList5"/>
    <dgm:cxn modelId="{551A0C54-D56B-4629-84AB-33E663D83F9C}" type="presParOf" srcId="{67AAF576-815A-49F6-A849-8E7ADA24A70E}" destId="{75A03717-B144-4870-BDEC-C00DC1B87E17}" srcOrd="0" destOrd="0" presId="urn:microsoft.com/office/officeart/2005/8/layout/vList5"/>
    <dgm:cxn modelId="{3BA3CF16-69C6-46F8-87C8-46A1AF10C65F}" type="presParOf" srcId="{67AAF576-815A-49F6-A849-8E7ADA24A70E}" destId="{0C580933-3388-4A31-AA05-E1CFCFC9E8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891D67-0FD5-4D84-879C-B670A0DC90D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72DF937-C341-45A7-864E-D8E444583F7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2400" dirty="0"/>
            <a:t>Trained model</a:t>
          </a:r>
        </a:p>
      </dgm:t>
    </dgm:pt>
    <dgm:pt modelId="{BB9AF26F-66FE-4B7B-835A-246828E5ED86}" type="parTrans" cxnId="{E4E072EE-805E-41DE-8481-EB6CD97F80A7}">
      <dgm:prSet/>
      <dgm:spPr/>
      <dgm:t>
        <a:bodyPr/>
        <a:lstStyle/>
        <a:p>
          <a:endParaRPr lang="en-GB"/>
        </a:p>
      </dgm:t>
    </dgm:pt>
    <dgm:pt modelId="{A39D309D-3B71-413D-A362-699D6FE40792}" type="sibTrans" cxnId="{E4E072EE-805E-41DE-8481-EB6CD97F80A7}">
      <dgm:prSet/>
      <dgm:spPr/>
      <dgm:t>
        <a:bodyPr/>
        <a:lstStyle/>
        <a:p>
          <a:endParaRPr lang="en-GB"/>
        </a:p>
      </dgm:t>
    </dgm:pt>
    <dgm:pt modelId="{EC1D7EE0-A637-4290-BCD5-FF51FB70D492}">
      <dgm:prSet phldrT="[Text]" custT="1"/>
      <dgm:spPr>
        <a:solidFill>
          <a:srgbClr val="99D39F"/>
        </a:solidFill>
      </dgm:spPr>
      <dgm:t>
        <a:bodyPr/>
        <a:lstStyle/>
        <a:p>
          <a:r>
            <a:rPr lang="en-GB" sz="1800" dirty="0"/>
            <a:t>Is the model once trained an infringing copy/ infringing article? (Relevant to whether models trained outside the UK can be provided into the UK)  </a:t>
          </a:r>
        </a:p>
      </dgm:t>
    </dgm:pt>
    <dgm:pt modelId="{09736F2D-FF55-4BC9-A512-738B4C33AEB0}" type="parTrans" cxnId="{9D7ADE60-0D88-41BB-B1DE-238CBEB3F5B9}">
      <dgm:prSet/>
      <dgm:spPr/>
      <dgm:t>
        <a:bodyPr/>
        <a:lstStyle/>
        <a:p>
          <a:endParaRPr lang="en-GB"/>
        </a:p>
      </dgm:t>
    </dgm:pt>
    <dgm:pt modelId="{13452440-C585-4459-BF1A-04C0D790A575}" type="sibTrans" cxnId="{9D7ADE60-0D88-41BB-B1DE-238CBEB3F5B9}">
      <dgm:prSet/>
      <dgm:spPr/>
      <dgm:t>
        <a:bodyPr/>
        <a:lstStyle/>
        <a:p>
          <a:endParaRPr lang="en-GB"/>
        </a:p>
      </dgm:t>
    </dgm:pt>
    <dgm:pt modelId="{8E1D286E-7354-46AC-AA62-710C68A9F27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2400" dirty="0"/>
            <a:t>Generated outputs</a:t>
          </a:r>
        </a:p>
      </dgm:t>
    </dgm:pt>
    <dgm:pt modelId="{3F2855EF-E602-462F-8CC5-A1895BA52DF9}" type="parTrans" cxnId="{D0C70D49-EB8A-439A-917D-46D1E50002E5}">
      <dgm:prSet/>
      <dgm:spPr/>
      <dgm:t>
        <a:bodyPr/>
        <a:lstStyle/>
        <a:p>
          <a:endParaRPr lang="en-GB"/>
        </a:p>
      </dgm:t>
    </dgm:pt>
    <dgm:pt modelId="{B79A70C7-11CC-43CD-B233-D8D4718C365A}" type="sibTrans" cxnId="{D0C70D49-EB8A-439A-917D-46D1E50002E5}">
      <dgm:prSet/>
      <dgm:spPr/>
      <dgm:t>
        <a:bodyPr/>
        <a:lstStyle/>
        <a:p>
          <a:endParaRPr lang="en-GB"/>
        </a:p>
      </dgm:t>
    </dgm:pt>
    <dgm:pt modelId="{3E17DBFF-85DD-4F87-8B89-86E561BCDBB4}">
      <dgm:prSet phldrT="[Text]" custT="1"/>
      <dgm:spPr>
        <a:solidFill>
          <a:srgbClr val="FFCC99">
            <a:alpha val="89804"/>
          </a:srgbClr>
        </a:solidFill>
      </dgm:spPr>
      <dgm:t>
        <a:bodyPr/>
        <a:lstStyle/>
        <a:p>
          <a:r>
            <a:rPr lang="en-GB" sz="1800" dirty="0"/>
            <a:t>Who is liable for any infringement – the user, AI developer or both? </a:t>
          </a:r>
        </a:p>
      </dgm:t>
    </dgm:pt>
    <dgm:pt modelId="{97F8154F-60BD-414C-8B10-C4D373861862}" type="parTrans" cxnId="{891C06CD-0D56-4C3F-B92B-2DF5AA6FD3CF}">
      <dgm:prSet/>
      <dgm:spPr/>
      <dgm:t>
        <a:bodyPr/>
        <a:lstStyle/>
        <a:p>
          <a:endParaRPr lang="en-GB"/>
        </a:p>
      </dgm:t>
    </dgm:pt>
    <dgm:pt modelId="{872297C6-2B9D-40E7-83A8-6DBC4300B882}" type="sibTrans" cxnId="{891C06CD-0D56-4C3F-B92B-2DF5AA6FD3CF}">
      <dgm:prSet/>
      <dgm:spPr/>
      <dgm:t>
        <a:bodyPr/>
        <a:lstStyle/>
        <a:p>
          <a:endParaRPr lang="en-GB"/>
        </a:p>
      </dgm:t>
    </dgm:pt>
    <dgm:pt modelId="{66E3817D-5258-4002-983B-8EE2B0C801D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2400" dirty="0"/>
            <a:t>Remedies</a:t>
          </a:r>
        </a:p>
      </dgm:t>
    </dgm:pt>
    <dgm:pt modelId="{E9BD6811-E902-446C-9322-33B0E6B955EC}" type="parTrans" cxnId="{D4AFAA28-5DD7-4E55-ABB8-D6A60FDB4925}">
      <dgm:prSet/>
      <dgm:spPr/>
      <dgm:t>
        <a:bodyPr/>
        <a:lstStyle/>
        <a:p>
          <a:endParaRPr lang="en-GB"/>
        </a:p>
      </dgm:t>
    </dgm:pt>
    <dgm:pt modelId="{BF76E804-D8B1-49BB-9FCC-42B20022014B}" type="sibTrans" cxnId="{D4AFAA28-5DD7-4E55-ABB8-D6A60FDB4925}">
      <dgm:prSet/>
      <dgm:spPr/>
      <dgm:t>
        <a:bodyPr/>
        <a:lstStyle/>
        <a:p>
          <a:endParaRPr lang="en-GB"/>
        </a:p>
      </dgm:t>
    </dgm:pt>
    <dgm:pt modelId="{1C919843-77C0-4E90-AB84-001A63538735}">
      <dgm:prSet custT="1"/>
      <dgm:spPr>
        <a:solidFill>
          <a:srgbClr val="99D39F">
            <a:alpha val="90000"/>
          </a:srgbClr>
        </a:solidFill>
      </dgm:spPr>
      <dgm:t>
        <a:bodyPr/>
        <a:lstStyle/>
        <a:p>
          <a:r>
            <a:rPr lang="en-GB" sz="1800" dirty="0"/>
            <a:t>Can an injunction prevent use of an existing model, or only prevent further use of works in training or use of infringing outputs?</a:t>
          </a:r>
        </a:p>
      </dgm:t>
    </dgm:pt>
    <dgm:pt modelId="{7483B1C9-1516-4B05-B395-DD63DB00E768}" type="parTrans" cxnId="{1A23889A-5F02-47B5-92C3-537B20E0DC99}">
      <dgm:prSet/>
      <dgm:spPr/>
      <dgm:t>
        <a:bodyPr/>
        <a:lstStyle/>
        <a:p>
          <a:endParaRPr lang="en-GB"/>
        </a:p>
      </dgm:t>
    </dgm:pt>
    <dgm:pt modelId="{82A47808-9432-4C46-84B0-0495DEB615A8}" type="sibTrans" cxnId="{1A23889A-5F02-47B5-92C3-537B20E0DC99}">
      <dgm:prSet/>
      <dgm:spPr/>
      <dgm:t>
        <a:bodyPr/>
        <a:lstStyle/>
        <a:p>
          <a:endParaRPr lang="en-GB"/>
        </a:p>
      </dgm:t>
    </dgm:pt>
    <dgm:pt modelId="{09667299-C726-4822-9B4D-C6BC52FA07F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2400" dirty="0"/>
            <a:t>Training process</a:t>
          </a:r>
        </a:p>
      </dgm:t>
    </dgm:pt>
    <dgm:pt modelId="{51AAB4C5-3C06-43FA-AED4-23D0DB2FEB0C}" type="sibTrans" cxnId="{6B2B0473-EEDE-4B8A-933B-0666D715F05F}">
      <dgm:prSet/>
      <dgm:spPr/>
      <dgm:t>
        <a:bodyPr/>
        <a:lstStyle/>
        <a:p>
          <a:endParaRPr lang="en-GB"/>
        </a:p>
      </dgm:t>
    </dgm:pt>
    <dgm:pt modelId="{0A5950FA-F488-4FD6-86FA-F6E816C4CAB5}" type="parTrans" cxnId="{6B2B0473-EEDE-4B8A-933B-0666D715F05F}">
      <dgm:prSet/>
      <dgm:spPr/>
      <dgm:t>
        <a:bodyPr/>
        <a:lstStyle/>
        <a:p>
          <a:endParaRPr lang="en-GB"/>
        </a:p>
      </dgm:t>
    </dgm:pt>
    <dgm:pt modelId="{FF8EC490-1152-4A02-ADDF-2FA80A93B41E}">
      <dgm:prSet phldrT="[Text]" custT="1"/>
      <dgm:spPr>
        <a:solidFill>
          <a:srgbClr val="EBB1AB">
            <a:alpha val="89804"/>
          </a:srgbClr>
        </a:solidFill>
      </dgm:spPr>
      <dgm:t>
        <a:bodyPr/>
        <a:lstStyle/>
        <a:p>
          <a:r>
            <a:rPr lang="en-GB" sz="1800" dirty="0"/>
            <a:t>Can copyright exceptions apply in relation to copies made while obtaining training works and during the training process?  (E.g. temporary copying; no general commercial TDM exception in the UK)</a:t>
          </a:r>
        </a:p>
      </dgm:t>
    </dgm:pt>
    <dgm:pt modelId="{4DC1B308-CCE3-404D-94C5-9AFC90980AB4}" type="parTrans" cxnId="{39D919F2-D23C-47EA-BB3F-EB5042F669BA}">
      <dgm:prSet/>
      <dgm:spPr/>
      <dgm:t>
        <a:bodyPr/>
        <a:lstStyle/>
        <a:p>
          <a:endParaRPr lang="en-GB"/>
        </a:p>
      </dgm:t>
    </dgm:pt>
    <dgm:pt modelId="{57AB0748-41F4-4D9D-B980-DE428F736EE3}" type="sibTrans" cxnId="{39D919F2-D23C-47EA-BB3F-EB5042F669BA}">
      <dgm:prSet/>
      <dgm:spPr/>
      <dgm:t>
        <a:bodyPr/>
        <a:lstStyle/>
        <a:p>
          <a:endParaRPr lang="en-GB"/>
        </a:p>
      </dgm:t>
    </dgm:pt>
    <dgm:pt modelId="{006B0563-1A26-4D81-97DE-1431B3892A37}">
      <dgm:prSet phldrT="[Text]" custT="1"/>
      <dgm:spPr>
        <a:solidFill>
          <a:srgbClr val="FFCC99">
            <a:alpha val="89804"/>
          </a:srgbClr>
        </a:solidFill>
      </dgm:spPr>
      <dgm:t>
        <a:bodyPr/>
        <a:lstStyle/>
        <a:p>
          <a:r>
            <a:rPr lang="en-GB" sz="1800" dirty="0"/>
            <a:t>How does the usual legal test for infringement apply to </a:t>
          </a:r>
          <a:r>
            <a:rPr lang="en-GB" sz="1800" dirty="0" err="1"/>
            <a:t>GenAI</a:t>
          </a:r>
          <a:r>
            <a:rPr lang="en-GB" sz="1800" dirty="0"/>
            <a:t> fact scenarios?</a:t>
          </a:r>
        </a:p>
      </dgm:t>
    </dgm:pt>
    <dgm:pt modelId="{D8E5B668-5A7A-45AE-88EF-6CB459F483C5}" type="parTrans" cxnId="{7AB70AC2-25C0-4AB6-9FCB-8FEA7754CEB3}">
      <dgm:prSet/>
      <dgm:spPr/>
      <dgm:t>
        <a:bodyPr/>
        <a:lstStyle/>
        <a:p>
          <a:endParaRPr lang="en-GB"/>
        </a:p>
      </dgm:t>
    </dgm:pt>
    <dgm:pt modelId="{E6A4098E-59EE-45D8-BE2B-B7EB31813865}" type="sibTrans" cxnId="{7AB70AC2-25C0-4AB6-9FCB-8FEA7754CEB3}">
      <dgm:prSet/>
      <dgm:spPr/>
      <dgm:t>
        <a:bodyPr/>
        <a:lstStyle/>
        <a:p>
          <a:endParaRPr lang="en-GB"/>
        </a:p>
      </dgm:t>
    </dgm:pt>
    <dgm:pt modelId="{3AF96BCC-1CC3-4158-99DD-AA1B3B3AD475}">
      <dgm:prSet phldrT="[Text]" custT="1"/>
      <dgm:spPr>
        <a:solidFill>
          <a:srgbClr val="FFCC99">
            <a:alpha val="89804"/>
          </a:srgbClr>
        </a:solidFill>
      </dgm:spPr>
      <dgm:t>
        <a:bodyPr/>
        <a:lstStyle/>
        <a:p>
          <a:r>
            <a:rPr lang="en-GB" sz="1800" dirty="0"/>
            <a:t>Do any defences apply? </a:t>
          </a:r>
        </a:p>
      </dgm:t>
    </dgm:pt>
    <dgm:pt modelId="{CA4C7272-4BFB-4110-9BE2-C21F5635BFA5}" type="parTrans" cxnId="{EB6BCCCE-35BC-4877-BD26-BD37677980E3}">
      <dgm:prSet/>
      <dgm:spPr/>
      <dgm:t>
        <a:bodyPr/>
        <a:lstStyle/>
        <a:p>
          <a:endParaRPr lang="en-GB"/>
        </a:p>
      </dgm:t>
    </dgm:pt>
    <dgm:pt modelId="{BA5B016E-A47D-4C4E-83E4-3123BA7C281E}" type="sibTrans" cxnId="{EB6BCCCE-35BC-4877-BD26-BD37677980E3}">
      <dgm:prSet/>
      <dgm:spPr/>
      <dgm:t>
        <a:bodyPr/>
        <a:lstStyle/>
        <a:p>
          <a:endParaRPr lang="en-GB"/>
        </a:p>
      </dgm:t>
    </dgm:pt>
    <dgm:pt modelId="{FEEC0999-BBF8-411B-9BD8-4C0FF7067E26}" type="pres">
      <dgm:prSet presAssocID="{7A891D67-0FD5-4D84-879C-B670A0DC90D2}" presName="Name0" presStyleCnt="0">
        <dgm:presLayoutVars>
          <dgm:dir/>
          <dgm:animLvl val="lvl"/>
          <dgm:resizeHandles val="exact"/>
        </dgm:presLayoutVars>
      </dgm:prSet>
      <dgm:spPr/>
    </dgm:pt>
    <dgm:pt modelId="{E4E00E88-5947-4E63-9105-E9B971CA1D0E}" type="pres">
      <dgm:prSet presAssocID="{09667299-C726-4822-9B4D-C6BC52FA07FB}" presName="linNode" presStyleCnt="0"/>
      <dgm:spPr/>
    </dgm:pt>
    <dgm:pt modelId="{2F8A2678-20F7-4294-88D2-62E14695EC5B}" type="pres">
      <dgm:prSet presAssocID="{09667299-C726-4822-9B4D-C6BC52FA07FB}" presName="parentText" presStyleLbl="node1" presStyleIdx="0" presStyleCnt="4" custScaleX="89942">
        <dgm:presLayoutVars>
          <dgm:chMax val="1"/>
          <dgm:bulletEnabled val="1"/>
        </dgm:presLayoutVars>
      </dgm:prSet>
      <dgm:spPr/>
    </dgm:pt>
    <dgm:pt modelId="{7FB4CDE3-85B2-43E1-AC05-F6B9A3029EF9}" type="pres">
      <dgm:prSet presAssocID="{09667299-C726-4822-9B4D-C6BC52FA07FB}" presName="descendantText" presStyleLbl="alignAccFollowNode1" presStyleIdx="0" presStyleCnt="4" custScaleX="152869" custScaleY="94827">
        <dgm:presLayoutVars>
          <dgm:bulletEnabled val="1"/>
        </dgm:presLayoutVars>
      </dgm:prSet>
      <dgm:spPr/>
    </dgm:pt>
    <dgm:pt modelId="{880FA557-C824-4D0D-AEEF-16C0DDEFD3B4}" type="pres">
      <dgm:prSet presAssocID="{51AAB4C5-3C06-43FA-AED4-23D0DB2FEB0C}" presName="sp" presStyleCnt="0"/>
      <dgm:spPr/>
    </dgm:pt>
    <dgm:pt modelId="{771D279E-3FCB-4C8C-AAF3-F91A36E76E3E}" type="pres">
      <dgm:prSet presAssocID="{072DF937-C341-45A7-864E-D8E444583F7C}" presName="linNode" presStyleCnt="0"/>
      <dgm:spPr/>
    </dgm:pt>
    <dgm:pt modelId="{45D69239-6395-40FA-86E0-C1F7CAEABA95}" type="pres">
      <dgm:prSet presAssocID="{072DF937-C341-45A7-864E-D8E444583F7C}" presName="parentText" presStyleLbl="node1" presStyleIdx="1" presStyleCnt="4" custScaleX="91631">
        <dgm:presLayoutVars>
          <dgm:chMax val="1"/>
          <dgm:bulletEnabled val="1"/>
        </dgm:presLayoutVars>
      </dgm:prSet>
      <dgm:spPr/>
    </dgm:pt>
    <dgm:pt modelId="{99A2DA91-5C57-4CE4-9620-6A33D401DDA1}" type="pres">
      <dgm:prSet presAssocID="{072DF937-C341-45A7-864E-D8E444583F7C}" presName="descendantText" presStyleLbl="alignAccFollowNode1" presStyleIdx="1" presStyleCnt="4" custScaleX="155091" custScaleY="94990" custLinFactNeighborX="1020" custLinFactNeighborY="0">
        <dgm:presLayoutVars>
          <dgm:bulletEnabled val="1"/>
        </dgm:presLayoutVars>
      </dgm:prSet>
      <dgm:spPr/>
    </dgm:pt>
    <dgm:pt modelId="{83DAF00D-448C-4924-BE55-FC6F32349A37}" type="pres">
      <dgm:prSet presAssocID="{A39D309D-3B71-413D-A362-699D6FE40792}" presName="sp" presStyleCnt="0"/>
      <dgm:spPr/>
    </dgm:pt>
    <dgm:pt modelId="{AB2FA548-30B1-4F3D-A5FB-02C9DC5EEC76}" type="pres">
      <dgm:prSet presAssocID="{8E1D286E-7354-46AC-AA62-710C68A9F27F}" presName="linNode" presStyleCnt="0"/>
      <dgm:spPr/>
    </dgm:pt>
    <dgm:pt modelId="{1C717C2B-E1BC-4978-98AB-5A5FB0B07362}" type="pres">
      <dgm:prSet presAssocID="{8E1D286E-7354-46AC-AA62-710C68A9F27F}" presName="parentText" presStyleLbl="node1" presStyleIdx="2" presStyleCnt="4" custScaleX="89463">
        <dgm:presLayoutVars>
          <dgm:chMax val="1"/>
          <dgm:bulletEnabled val="1"/>
        </dgm:presLayoutVars>
      </dgm:prSet>
      <dgm:spPr/>
    </dgm:pt>
    <dgm:pt modelId="{CAB6C17D-7507-45F9-AFB2-600CFCBF8508}" type="pres">
      <dgm:prSet presAssocID="{8E1D286E-7354-46AC-AA62-710C68A9F27F}" presName="descendantText" presStyleLbl="alignAccFollowNode1" presStyleIdx="2" presStyleCnt="4" custScaleX="150144" custScaleY="102263" custLinFactNeighborX="969" custLinFactNeighborY="1096">
        <dgm:presLayoutVars>
          <dgm:bulletEnabled val="1"/>
        </dgm:presLayoutVars>
      </dgm:prSet>
      <dgm:spPr/>
    </dgm:pt>
    <dgm:pt modelId="{EDE9905F-52A7-4C8E-A264-473BC4B583BC}" type="pres">
      <dgm:prSet presAssocID="{B79A70C7-11CC-43CD-B233-D8D4718C365A}" presName="sp" presStyleCnt="0"/>
      <dgm:spPr/>
    </dgm:pt>
    <dgm:pt modelId="{67AAF576-815A-49F6-A849-8E7ADA24A70E}" type="pres">
      <dgm:prSet presAssocID="{66E3817D-5258-4002-983B-8EE2B0C801D6}" presName="linNode" presStyleCnt="0"/>
      <dgm:spPr/>
    </dgm:pt>
    <dgm:pt modelId="{75A03717-B144-4870-BDEC-C00DC1B87E17}" type="pres">
      <dgm:prSet presAssocID="{66E3817D-5258-4002-983B-8EE2B0C801D6}" presName="parentText" presStyleLbl="node1" presStyleIdx="3" presStyleCnt="4" custScaleX="69877">
        <dgm:presLayoutVars>
          <dgm:chMax val="1"/>
          <dgm:bulletEnabled val="1"/>
        </dgm:presLayoutVars>
      </dgm:prSet>
      <dgm:spPr/>
    </dgm:pt>
    <dgm:pt modelId="{0C580933-3388-4A31-AA05-E1CFCFC9E8F6}" type="pres">
      <dgm:prSet presAssocID="{66E3817D-5258-4002-983B-8EE2B0C801D6}" presName="descendantText" presStyleLbl="alignAccFollowNode1" presStyleIdx="3" presStyleCnt="4" custScaleX="117998" custScaleY="89416">
        <dgm:presLayoutVars>
          <dgm:bulletEnabled val="1"/>
        </dgm:presLayoutVars>
      </dgm:prSet>
      <dgm:spPr/>
    </dgm:pt>
  </dgm:ptLst>
  <dgm:cxnLst>
    <dgm:cxn modelId="{9B46D304-D443-421D-B839-087E11CF39DC}" type="presOf" srcId="{3E17DBFF-85DD-4F87-8B89-86E561BCDBB4}" destId="{CAB6C17D-7507-45F9-AFB2-600CFCBF8508}" srcOrd="0" destOrd="1" presId="urn:microsoft.com/office/officeart/2005/8/layout/vList5"/>
    <dgm:cxn modelId="{41D0A914-F780-4D13-A6B0-82C56E05DEB5}" type="presOf" srcId="{09667299-C726-4822-9B4D-C6BC52FA07FB}" destId="{2F8A2678-20F7-4294-88D2-62E14695EC5B}" srcOrd="0" destOrd="0" presId="urn:microsoft.com/office/officeart/2005/8/layout/vList5"/>
    <dgm:cxn modelId="{D4AFAA28-5DD7-4E55-ABB8-D6A60FDB4925}" srcId="{7A891D67-0FD5-4D84-879C-B670A0DC90D2}" destId="{66E3817D-5258-4002-983B-8EE2B0C801D6}" srcOrd="3" destOrd="0" parTransId="{E9BD6811-E902-446C-9322-33B0E6B955EC}" sibTransId="{BF76E804-D8B1-49BB-9FCC-42B20022014B}"/>
    <dgm:cxn modelId="{4F5D3D33-4077-4F32-B071-90D19A06B9A1}" type="presOf" srcId="{072DF937-C341-45A7-864E-D8E444583F7C}" destId="{45D69239-6395-40FA-86E0-C1F7CAEABA95}" srcOrd="0" destOrd="0" presId="urn:microsoft.com/office/officeart/2005/8/layout/vList5"/>
    <dgm:cxn modelId="{9D7ADE60-0D88-41BB-B1DE-238CBEB3F5B9}" srcId="{072DF937-C341-45A7-864E-D8E444583F7C}" destId="{EC1D7EE0-A637-4290-BCD5-FF51FB70D492}" srcOrd="0" destOrd="0" parTransId="{09736F2D-FF55-4BC9-A512-738B4C33AEB0}" sibTransId="{13452440-C585-4459-BF1A-04C0D790A575}"/>
    <dgm:cxn modelId="{D0C70D49-EB8A-439A-917D-46D1E50002E5}" srcId="{7A891D67-0FD5-4D84-879C-B670A0DC90D2}" destId="{8E1D286E-7354-46AC-AA62-710C68A9F27F}" srcOrd="2" destOrd="0" parTransId="{3F2855EF-E602-462F-8CC5-A1895BA52DF9}" sibTransId="{B79A70C7-11CC-43CD-B233-D8D4718C365A}"/>
    <dgm:cxn modelId="{6B2B0473-EEDE-4B8A-933B-0666D715F05F}" srcId="{7A891D67-0FD5-4D84-879C-B670A0DC90D2}" destId="{09667299-C726-4822-9B4D-C6BC52FA07FB}" srcOrd="0" destOrd="0" parTransId="{0A5950FA-F488-4FD6-86FA-F6E816C4CAB5}" sibTransId="{51AAB4C5-3C06-43FA-AED4-23D0DB2FEB0C}"/>
    <dgm:cxn modelId="{5DFA4D73-69F7-4DB4-9F27-C7C69E9E92E4}" type="presOf" srcId="{66E3817D-5258-4002-983B-8EE2B0C801D6}" destId="{75A03717-B144-4870-BDEC-C00DC1B87E17}" srcOrd="0" destOrd="0" presId="urn:microsoft.com/office/officeart/2005/8/layout/vList5"/>
    <dgm:cxn modelId="{D869138B-1B0D-4ED1-BAAD-211529F661A8}" type="presOf" srcId="{3AF96BCC-1CC3-4158-99DD-AA1B3B3AD475}" destId="{CAB6C17D-7507-45F9-AFB2-600CFCBF8508}" srcOrd="0" destOrd="2" presId="urn:microsoft.com/office/officeart/2005/8/layout/vList5"/>
    <dgm:cxn modelId="{1A23889A-5F02-47B5-92C3-537B20E0DC99}" srcId="{66E3817D-5258-4002-983B-8EE2B0C801D6}" destId="{1C919843-77C0-4E90-AB84-001A63538735}" srcOrd="0" destOrd="0" parTransId="{7483B1C9-1516-4B05-B395-DD63DB00E768}" sibTransId="{82A47808-9432-4C46-84B0-0495DEB615A8}"/>
    <dgm:cxn modelId="{A589E8A4-AF18-4BC4-AAFD-6ADB9555CC18}" type="presOf" srcId="{EC1D7EE0-A637-4290-BCD5-FF51FB70D492}" destId="{99A2DA91-5C57-4CE4-9620-6A33D401DDA1}" srcOrd="0" destOrd="0" presId="urn:microsoft.com/office/officeart/2005/8/layout/vList5"/>
    <dgm:cxn modelId="{332270B6-1B93-4D7E-B891-B0652F50C64B}" type="presOf" srcId="{006B0563-1A26-4D81-97DE-1431B3892A37}" destId="{CAB6C17D-7507-45F9-AFB2-600CFCBF8508}" srcOrd="0" destOrd="0" presId="urn:microsoft.com/office/officeart/2005/8/layout/vList5"/>
    <dgm:cxn modelId="{656FF4B6-6571-48CD-B965-336AA6842E9D}" type="presOf" srcId="{1C919843-77C0-4E90-AB84-001A63538735}" destId="{0C580933-3388-4A31-AA05-E1CFCFC9E8F6}" srcOrd="0" destOrd="0" presId="urn:microsoft.com/office/officeart/2005/8/layout/vList5"/>
    <dgm:cxn modelId="{5FF621B8-5D2E-4733-ADBC-39C1F25A445A}" type="presOf" srcId="{7A891D67-0FD5-4D84-879C-B670A0DC90D2}" destId="{FEEC0999-BBF8-411B-9BD8-4C0FF7067E26}" srcOrd="0" destOrd="0" presId="urn:microsoft.com/office/officeart/2005/8/layout/vList5"/>
    <dgm:cxn modelId="{7AB70AC2-25C0-4AB6-9FCB-8FEA7754CEB3}" srcId="{8E1D286E-7354-46AC-AA62-710C68A9F27F}" destId="{006B0563-1A26-4D81-97DE-1431B3892A37}" srcOrd="0" destOrd="0" parTransId="{D8E5B668-5A7A-45AE-88EF-6CB459F483C5}" sibTransId="{E6A4098E-59EE-45D8-BE2B-B7EB31813865}"/>
    <dgm:cxn modelId="{891C06CD-0D56-4C3F-B92B-2DF5AA6FD3CF}" srcId="{8E1D286E-7354-46AC-AA62-710C68A9F27F}" destId="{3E17DBFF-85DD-4F87-8B89-86E561BCDBB4}" srcOrd="1" destOrd="0" parTransId="{97F8154F-60BD-414C-8B10-C4D373861862}" sibTransId="{872297C6-2B9D-40E7-83A8-6DBC4300B882}"/>
    <dgm:cxn modelId="{EB6BCCCE-35BC-4877-BD26-BD37677980E3}" srcId="{8E1D286E-7354-46AC-AA62-710C68A9F27F}" destId="{3AF96BCC-1CC3-4158-99DD-AA1B3B3AD475}" srcOrd="2" destOrd="0" parTransId="{CA4C7272-4BFB-4110-9BE2-C21F5635BFA5}" sibTransId="{BA5B016E-A47D-4C4E-83E4-3123BA7C281E}"/>
    <dgm:cxn modelId="{DA101DE8-798B-431F-B032-BB8A5C3CA291}" type="presOf" srcId="{FF8EC490-1152-4A02-ADDF-2FA80A93B41E}" destId="{7FB4CDE3-85B2-43E1-AC05-F6B9A3029EF9}" srcOrd="0" destOrd="0" presId="urn:microsoft.com/office/officeart/2005/8/layout/vList5"/>
    <dgm:cxn modelId="{E4E072EE-805E-41DE-8481-EB6CD97F80A7}" srcId="{7A891D67-0FD5-4D84-879C-B670A0DC90D2}" destId="{072DF937-C341-45A7-864E-D8E444583F7C}" srcOrd="1" destOrd="0" parTransId="{BB9AF26F-66FE-4B7B-835A-246828E5ED86}" sibTransId="{A39D309D-3B71-413D-A362-699D6FE40792}"/>
    <dgm:cxn modelId="{39D919F2-D23C-47EA-BB3F-EB5042F669BA}" srcId="{09667299-C726-4822-9B4D-C6BC52FA07FB}" destId="{FF8EC490-1152-4A02-ADDF-2FA80A93B41E}" srcOrd="0" destOrd="0" parTransId="{4DC1B308-CCE3-404D-94C5-9AFC90980AB4}" sibTransId="{57AB0748-41F4-4D9D-B980-DE428F736EE3}"/>
    <dgm:cxn modelId="{BFC97DF9-07BD-4BBC-81D6-EC6718A2747C}" type="presOf" srcId="{8E1D286E-7354-46AC-AA62-710C68A9F27F}" destId="{1C717C2B-E1BC-4978-98AB-5A5FB0B07362}" srcOrd="0" destOrd="0" presId="urn:microsoft.com/office/officeart/2005/8/layout/vList5"/>
    <dgm:cxn modelId="{52FCA1AA-EACB-4AD6-8CF8-D0C9A3DB0EE2}" type="presParOf" srcId="{FEEC0999-BBF8-411B-9BD8-4C0FF7067E26}" destId="{E4E00E88-5947-4E63-9105-E9B971CA1D0E}" srcOrd="0" destOrd="0" presId="urn:microsoft.com/office/officeart/2005/8/layout/vList5"/>
    <dgm:cxn modelId="{4FDD8B36-40F3-46CA-B327-B77D6E9A4DAA}" type="presParOf" srcId="{E4E00E88-5947-4E63-9105-E9B971CA1D0E}" destId="{2F8A2678-20F7-4294-88D2-62E14695EC5B}" srcOrd="0" destOrd="0" presId="urn:microsoft.com/office/officeart/2005/8/layout/vList5"/>
    <dgm:cxn modelId="{1DD45232-92FC-4EC3-99D6-DA3B43F501A2}" type="presParOf" srcId="{E4E00E88-5947-4E63-9105-E9B971CA1D0E}" destId="{7FB4CDE3-85B2-43E1-AC05-F6B9A3029EF9}" srcOrd="1" destOrd="0" presId="urn:microsoft.com/office/officeart/2005/8/layout/vList5"/>
    <dgm:cxn modelId="{B5A27DAB-EF29-4CE8-8529-1909CB8B7DA3}" type="presParOf" srcId="{FEEC0999-BBF8-411B-9BD8-4C0FF7067E26}" destId="{880FA557-C824-4D0D-AEEF-16C0DDEFD3B4}" srcOrd="1" destOrd="0" presId="urn:microsoft.com/office/officeart/2005/8/layout/vList5"/>
    <dgm:cxn modelId="{D06D9BDB-AAFE-4105-BEE2-E10247B24673}" type="presParOf" srcId="{FEEC0999-BBF8-411B-9BD8-4C0FF7067E26}" destId="{771D279E-3FCB-4C8C-AAF3-F91A36E76E3E}" srcOrd="2" destOrd="0" presId="urn:microsoft.com/office/officeart/2005/8/layout/vList5"/>
    <dgm:cxn modelId="{44C715DB-3214-408E-877D-E3992B251509}" type="presParOf" srcId="{771D279E-3FCB-4C8C-AAF3-F91A36E76E3E}" destId="{45D69239-6395-40FA-86E0-C1F7CAEABA95}" srcOrd="0" destOrd="0" presId="urn:microsoft.com/office/officeart/2005/8/layout/vList5"/>
    <dgm:cxn modelId="{100E852C-5324-44CB-BE38-0572D74D7FD9}" type="presParOf" srcId="{771D279E-3FCB-4C8C-AAF3-F91A36E76E3E}" destId="{99A2DA91-5C57-4CE4-9620-6A33D401DDA1}" srcOrd="1" destOrd="0" presId="urn:microsoft.com/office/officeart/2005/8/layout/vList5"/>
    <dgm:cxn modelId="{2DCF55CF-A988-450A-A127-95F492426881}" type="presParOf" srcId="{FEEC0999-BBF8-411B-9BD8-4C0FF7067E26}" destId="{83DAF00D-448C-4924-BE55-FC6F32349A37}" srcOrd="3" destOrd="0" presId="urn:microsoft.com/office/officeart/2005/8/layout/vList5"/>
    <dgm:cxn modelId="{C37EBD7E-D96F-4F9D-B609-A947BBE9B331}" type="presParOf" srcId="{FEEC0999-BBF8-411B-9BD8-4C0FF7067E26}" destId="{AB2FA548-30B1-4F3D-A5FB-02C9DC5EEC76}" srcOrd="4" destOrd="0" presId="urn:microsoft.com/office/officeart/2005/8/layout/vList5"/>
    <dgm:cxn modelId="{6375C7E6-7337-4DF8-A390-B172E03683EF}" type="presParOf" srcId="{AB2FA548-30B1-4F3D-A5FB-02C9DC5EEC76}" destId="{1C717C2B-E1BC-4978-98AB-5A5FB0B07362}" srcOrd="0" destOrd="0" presId="urn:microsoft.com/office/officeart/2005/8/layout/vList5"/>
    <dgm:cxn modelId="{F346A438-71E8-438A-86D6-506BF51A32D5}" type="presParOf" srcId="{AB2FA548-30B1-4F3D-A5FB-02C9DC5EEC76}" destId="{CAB6C17D-7507-45F9-AFB2-600CFCBF8508}" srcOrd="1" destOrd="0" presId="urn:microsoft.com/office/officeart/2005/8/layout/vList5"/>
    <dgm:cxn modelId="{18E47316-87E0-48BB-A0B0-A14D565ADEB1}" type="presParOf" srcId="{FEEC0999-BBF8-411B-9BD8-4C0FF7067E26}" destId="{EDE9905F-52A7-4C8E-A264-473BC4B583BC}" srcOrd="5" destOrd="0" presId="urn:microsoft.com/office/officeart/2005/8/layout/vList5"/>
    <dgm:cxn modelId="{23DCD66F-C952-4244-AC6A-ECAF37419722}" type="presParOf" srcId="{FEEC0999-BBF8-411B-9BD8-4C0FF7067E26}" destId="{67AAF576-815A-49F6-A849-8E7ADA24A70E}" srcOrd="6" destOrd="0" presId="urn:microsoft.com/office/officeart/2005/8/layout/vList5"/>
    <dgm:cxn modelId="{551A0C54-D56B-4629-84AB-33E663D83F9C}" type="presParOf" srcId="{67AAF576-815A-49F6-A849-8E7ADA24A70E}" destId="{75A03717-B144-4870-BDEC-C00DC1B87E17}" srcOrd="0" destOrd="0" presId="urn:microsoft.com/office/officeart/2005/8/layout/vList5"/>
    <dgm:cxn modelId="{3BA3CF16-69C6-46F8-87C8-46A1AF10C65F}" type="presParOf" srcId="{67AAF576-815A-49F6-A849-8E7ADA24A70E}" destId="{0C580933-3388-4A31-AA05-E1CFCFC9E8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CDE3-85B2-43E1-AC05-F6B9A3029EF9}">
      <dsp:nvSpPr>
        <dsp:cNvPr id="0" name=""/>
        <dsp:cNvSpPr/>
      </dsp:nvSpPr>
      <dsp:spPr>
        <a:xfrm rot="5400000">
          <a:off x="6802376" y="-3764503"/>
          <a:ext cx="909021" cy="8732252"/>
        </a:xfrm>
        <a:prstGeom prst="round2SameRect">
          <a:avLst/>
        </a:prstGeom>
        <a:solidFill>
          <a:schemeClr val="tx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Can copyright exceptions apply in relation to copies made while obtaining training works and during the training process?  (E.g. temporary copying; no general commercial TDM exception in the UK)</a:t>
          </a:r>
        </a:p>
      </dsp:txBody>
      <dsp:txXfrm rot="-5400000">
        <a:off x="2890761" y="191487"/>
        <a:ext cx="8687877" cy="820271"/>
      </dsp:txXfrm>
    </dsp:sp>
    <dsp:sp modelId="{2F8A2678-20F7-4294-88D2-62E14695EC5B}">
      <dsp:nvSpPr>
        <dsp:cNvPr id="0" name=""/>
        <dsp:cNvSpPr/>
      </dsp:nvSpPr>
      <dsp:spPr>
        <a:xfrm>
          <a:off x="800" y="2491"/>
          <a:ext cx="2889960" cy="1198262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Training process</a:t>
          </a:r>
        </a:p>
      </dsp:txBody>
      <dsp:txXfrm>
        <a:off x="59294" y="60985"/>
        <a:ext cx="2772972" cy="1081274"/>
      </dsp:txXfrm>
    </dsp:sp>
    <dsp:sp modelId="{99A2DA91-5C57-4CE4-9620-6A33D401DDA1}">
      <dsp:nvSpPr>
        <dsp:cNvPr id="0" name=""/>
        <dsp:cNvSpPr/>
      </dsp:nvSpPr>
      <dsp:spPr>
        <a:xfrm rot="5400000">
          <a:off x="6810726" y="-2502163"/>
          <a:ext cx="910583" cy="87239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Is the model once trained an infringing copy/ infringing article? (Relevant to whether models trained outside the UK can be provided into the UK)  </a:t>
          </a:r>
        </a:p>
      </dsp:txBody>
      <dsp:txXfrm rot="-5400000">
        <a:off x="2904057" y="1448957"/>
        <a:ext cx="8679472" cy="821681"/>
      </dsp:txXfrm>
    </dsp:sp>
    <dsp:sp modelId="{45D69239-6395-40FA-86E0-C1F7CAEABA95}">
      <dsp:nvSpPr>
        <dsp:cNvPr id="0" name=""/>
        <dsp:cNvSpPr/>
      </dsp:nvSpPr>
      <dsp:spPr>
        <a:xfrm>
          <a:off x="800" y="1260666"/>
          <a:ext cx="2899280" cy="1198262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Trained model</a:t>
          </a:r>
        </a:p>
      </dsp:txBody>
      <dsp:txXfrm>
        <a:off x="59294" y="1319160"/>
        <a:ext cx="2782292" cy="1081274"/>
      </dsp:txXfrm>
    </dsp:sp>
    <dsp:sp modelId="{CAB6C17D-7507-45F9-AFB2-600CFCBF8508}">
      <dsp:nvSpPr>
        <dsp:cNvPr id="0" name=""/>
        <dsp:cNvSpPr/>
      </dsp:nvSpPr>
      <dsp:spPr>
        <a:xfrm rot="5400000">
          <a:off x="6784061" y="-1225286"/>
          <a:ext cx="980303" cy="8707533"/>
        </a:xfrm>
        <a:prstGeom prst="round2SameRect">
          <a:avLst/>
        </a:prstGeom>
        <a:solidFill>
          <a:schemeClr val="tx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How does the usual legal test for infringement apply to </a:t>
          </a:r>
          <a:r>
            <a:rPr lang="en-GB" sz="1800" kern="1200" dirty="0" err="1"/>
            <a:t>GenAI</a:t>
          </a:r>
          <a:r>
            <a:rPr lang="en-GB" sz="1800" kern="1200" dirty="0"/>
            <a:t> fact scenarios?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Who is liable for any infringement – the user, AI developer or both?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Do any defences apply? </a:t>
          </a:r>
        </a:p>
      </dsp:txBody>
      <dsp:txXfrm rot="-5400000">
        <a:off x="2920446" y="2686183"/>
        <a:ext cx="8659679" cy="884595"/>
      </dsp:txXfrm>
    </dsp:sp>
    <dsp:sp modelId="{1C717C2B-E1BC-4978-98AB-5A5FB0B07362}">
      <dsp:nvSpPr>
        <dsp:cNvPr id="0" name=""/>
        <dsp:cNvSpPr/>
      </dsp:nvSpPr>
      <dsp:spPr>
        <a:xfrm>
          <a:off x="800" y="2518842"/>
          <a:ext cx="2918456" cy="1198262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Generated outputs</a:t>
          </a:r>
        </a:p>
      </dsp:txBody>
      <dsp:txXfrm>
        <a:off x="59294" y="2577336"/>
        <a:ext cx="2801468" cy="1081274"/>
      </dsp:txXfrm>
    </dsp:sp>
    <dsp:sp modelId="{0C580933-3388-4A31-AA05-E1CFCFC9E8F6}">
      <dsp:nvSpPr>
        <dsp:cNvPr id="0" name=""/>
        <dsp:cNvSpPr/>
      </dsp:nvSpPr>
      <dsp:spPr>
        <a:xfrm rot="5400000">
          <a:off x="6837967" y="15512"/>
          <a:ext cx="857150" cy="87212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Can an injunction prevent use of an existing model, or only prevent further use of works in training or use of infringing outputs?</a:t>
          </a:r>
        </a:p>
      </dsp:txBody>
      <dsp:txXfrm rot="-5400000">
        <a:off x="2905906" y="3989417"/>
        <a:ext cx="8679430" cy="773464"/>
      </dsp:txXfrm>
    </dsp:sp>
    <dsp:sp modelId="{75A03717-B144-4870-BDEC-C00DC1B87E17}">
      <dsp:nvSpPr>
        <dsp:cNvPr id="0" name=""/>
        <dsp:cNvSpPr/>
      </dsp:nvSpPr>
      <dsp:spPr>
        <a:xfrm>
          <a:off x="800" y="3777018"/>
          <a:ext cx="2905106" cy="1198262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Remedies</a:t>
          </a:r>
        </a:p>
      </dsp:txBody>
      <dsp:txXfrm>
        <a:off x="59294" y="3835512"/>
        <a:ext cx="2788118" cy="1081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CDE3-85B2-43E1-AC05-F6B9A3029EF9}">
      <dsp:nvSpPr>
        <dsp:cNvPr id="0" name=""/>
        <dsp:cNvSpPr/>
      </dsp:nvSpPr>
      <dsp:spPr>
        <a:xfrm rot="5400000">
          <a:off x="6802376" y="-3764503"/>
          <a:ext cx="909021" cy="8732252"/>
        </a:xfrm>
        <a:prstGeom prst="round2SameRect">
          <a:avLst/>
        </a:prstGeom>
        <a:solidFill>
          <a:schemeClr val="tx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No development and training in the UK so no infringement of UK copyright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(BUT in context of secondary infringement claim, Stability AI's position is that the making of Stable Diffusion in the UK would not have infringed copyright)</a:t>
          </a:r>
        </a:p>
      </dsp:txBody>
      <dsp:txXfrm rot="-5400000">
        <a:off x="2890761" y="191487"/>
        <a:ext cx="8687877" cy="820271"/>
      </dsp:txXfrm>
    </dsp:sp>
    <dsp:sp modelId="{2F8A2678-20F7-4294-88D2-62E14695EC5B}">
      <dsp:nvSpPr>
        <dsp:cNvPr id="0" name=""/>
        <dsp:cNvSpPr/>
      </dsp:nvSpPr>
      <dsp:spPr>
        <a:xfrm>
          <a:off x="800" y="2491"/>
          <a:ext cx="2889960" cy="1198262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Training process</a:t>
          </a:r>
        </a:p>
      </dsp:txBody>
      <dsp:txXfrm>
        <a:off x="59294" y="60985"/>
        <a:ext cx="2772972" cy="1081274"/>
      </dsp:txXfrm>
    </dsp:sp>
    <dsp:sp modelId="{99A2DA91-5C57-4CE4-9620-6A33D401DDA1}">
      <dsp:nvSpPr>
        <dsp:cNvPr id="0" name=""/>
        <dsp:cNvSpPr/>
      </dsp:nvSpPr>
      <dsp:spPr>
        <a:xfrm rot="5400000">
          <a:off x="6810726" y="-2502163"/>
          <a:ext cx="910583" cy="87239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Stable Diffusion is not a "copy" of any Getty works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Secondary infringement provisions relating to infringing articles only apply to tangible articles, not intangible information</a:t>
          </a:r>
        </a:p>
      </dsp:txBody>
      <dsp:txXfrm rot="-5400000">
        <a:off x="2904057" y="1448957"/>
        <a:ext cx="8679472" cy="821681"/>
      </dsp:txXfrm>
    </dsp:sp>
    <dsp:sp modelId="{45D69239-6395-40FA-86E0-C1F7CAEABA95}">
      <dsp:nvSpPr>
        <dsp:cNvPr id="0" name=""/>
        <dsp:cNvSpPr/>
      </dsp:nvSpPr>
      <dsp:spPr>
        <a:xfrm>
          <a:off x="800" y="1260666"/>
          <a:ext cx="2899280" cy="1198262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Trained model</a:t>
          </a:r>
        </a:p>
      </dsp:txBody>
      <dsp:txXfrm>
        <a:off x="59294" y="1319160"/>
        <a:ext cx="2782292" cy="1081274"/>
      </dsp:txXfrm>
    </dsp:sp>
    <dsp:sp modelId="{CAB6C17D-7507-45F9-AFB2-600CFCBF8508}">
      <dsp:nvSpPr>
        <dsp:cNvPr id="0" name=""/>
        <dsp:cNvSpPr/>
      </dsp:nvSpPr>
      <dsp:spPr>
        <a:xfrm rot="5400000">
          <a:off x="6699195" y="-1225286"/>
          <a:ext cx="1150034" cy="8707533"/>
        </a:xfrm>
        <a:prstGeom prst="round2SameRect">
          <a:avLst/>
        </a:prstGeom>
        <a:solidFill>
          <a:schemeClr val="tx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Outputs are created from random noise without reproducing Getty image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There is no communication to the public on the facts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Any infringing outputs would be generated by the user, not Stability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Outputs including elements of Getty works amount to pastiche</a:t>
          </a:r>
        </a:p>
      </dsp:txBody>
      <dsp:txXfrm rot="-5400000">
        <a:off x="2920446" y="2609603"/>
        <a:ext cx="8651393" cy="1037754"/>
      </dsp:txXfrm>
    </dsp:sp>
    <dsp:sp modelId="{1C717C2B-E1BC-4978-98AB-5A5FB0B07362}">
      <dsp:nvSpPr>
        <dsp:cNvPr id="0" name=""/>
        <dsp:cNvSpPr/>
      </dsp:nvSpPr>
      <dsp:spPr>
        <a:xfrm>
          <a:off x="800" y="2518842"/>
          <a:ext cx="2918456" cy="1198262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Generated outputs</a:t>
          </a:r>
        </a:p>
      </dsp:txBody>
      <dsp:txXfrm>
        <a:off x="59294" y="2577336"/>
        <a:ext cx="2801468" cy="1081274"/>
      </dsp:txXfrm>
    </dsp:sp>
    <dsp:sp modelId="{0C580933-3388-4A31-AA05-E1CFCFC9E8F6}">
      <dsp:nvSpPr>
        <dsp:cNvPr id="0" name=""/>
        <dsp:cNvSpPr/>
      </dsp:nvSpPr>
      <dsp:spPr>
        <a:xfrm rot="5400000">
          <a:off x="6837967" y="15512"/>
          <a:ext cx="857150" cy="87212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Injunctive relief claimed is excessively broad, unnecessary and disproportionate</a:t>
          </a:r>
        </a:p>
      </dsp:txBody>
      <dsp:txXfrm rot="-5400000">
        <a:off x="2905906" y="3989417"/>
        <a:ext cx="8679430" cy="773464"/>
      </dsp:txXfrm>
    </dsp:sp>
    <dsp:sp modelId="{75A03717-B144-4870-BDEC-C00DC1B87E17}">
      <dsp:nvSpPr>
        <dsp:cNvPr id="0" name=""/>
        <dsp:cNvSpPr/>
      </dsp:nvSpPr>
      <dsp:spPr>
        <a:xfrm>
          <a:off x="800" y="3777018"/>
          <a:ext cx="2905106" cy="1198262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Remedies</a:t>
          </a:r>
        </a:p>
      </dsp:txBody>
      <dsp:txXfrm>
        <a:off x="59294" y="3835512"/>
        <a:ext cx="2788118" cy="1081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CDE3-85B2-43E1-AC05-F6B9A3029EF9}">
      <dsp:nvSpPr>
        <dsp:cNvPr id="0" name=""/>
        <dsp:cNvSpPr/>
      </dsp:nvSpPr>
      <dsp:spPr>
        <a:xfrm rot="5400000">
          <a:off x="6802376" y="-3764503"/>
          <a:ext cx="909021" cy="8732252"/>
        </a:xfrm>
        <a:prstGeom prst="round2SameRect">
          <a:avLst/>
        </a:prstGeom>
        <a:solidFill>
          <a:srgbClr val="EBB1AB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Can copyright exceptions apply in relation to copies made while obtaining training works and during the training process?  (E.g. temporary copying; no general commercial TDM exception in the UK)</a:t>
          </a:r>
        </a:p>
      </dsp:txBody>
      <dsp:txXfrm rot="-5400000">
        <a:off x="2890761" y="191487"/>
        <a:ext cx="8687877" cy="820271"/>
      </dsp:txXfrm>
    </dsp:sp>
    <dsp:sp modelId="{2F8A2678-20F7-4294-88D2-62E14695EC5B}">
      <dsp:nvSpPr>
        <dsp:cNvPr id="0" name=""/>
        <dsp:cNvSpPr/>
      </dsp:nvSpPr>
      <dsp:spPr>
        <a:xfrm>
          <a:off x="800" y="2491"/>
          <a:ext cx="2889960" cy="1198262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Training process</a:t>
          </a:r>
        </a:p>
      </dsp:txBody>
      <dsp:txXfrm>
        <a:off x="59294" y="60985"/>
        <a:ext cx="2772972" cy="1081274"/>
      </dsp:txXfrm>
    </dsp:sp>
    <dsp:sp modelId="{99A2DA91-5C57-4CE4-9620-6A33D401DDA1}">
      <dsp:nvSpPr>
        <dsp:cNvPr id="0" name=""/>
        <dsp:cNvSpPr/>
      </dsp:nvSpPr>
      <dsp:spPr>
        <a:xfrm rot="5400000">
          <a:off x="6810726" y="-2502163"/>
          <a:ext cx="910583" cy="8723923"/>
        </a:xfrm>
        <a:prstGeom prst="round2SameRect">
          <a:avLst/>
        </a:prstGeom>
        <a:solidFill>
          <a:srgbClr val="99D39F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Is the model once trained an infringing copy/ infringing article? (Relevant to whether models trained outside the UK can be provided into the UK)  </a:t>
          </a:r>
        </a:p>
      </dsp:txBody>
      <dsp:txXfrm rot="-5400000">
        <a:off x="2904057" y="1448957"/>
        <a:ext cx="8679472" cy="821681"/>
      </dsp:txXfrm>
    </dsp:sp>
    <dsp:sp modelId="{45D69239-6395-40FA-86E0-C1F7CAEABA95}">
      <dsp:nvSpPr>
        <dsp:cNvPr id="0" name=""/>
        <dsp:cNvSpPr/>
      </dsp:nvSpPr>
      <dsp:spPr>
        <a:xfrm>
          <a:off x="800" y="1260666"/>
          <a:ext cx="2899280" cy="1198262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Trained model</a:t>
          </a:r>
        </a:p>
      </dsp:txBody>
      <dsp:txXfrm>
        <a:off x="59294" y="1319160"/>
        <a:ext cx="2782292" cy="1081274"/>
      </dsp:txXfrm>
    </dsp:sp>
    <dsp:sp modelId="{CAB6C17D-7507-45F9-AFB2-600CFCBF8508}">
      <dsp:nvSpPr>
        <dsp:cNvPr id="0" name=""/>
        <dsp:cNvSpPr/>
      </dsp:nvSpPr>
      <dsp:spPr>
        <a:xfrm rot="5400000">
          <a:off x="6784061" y="-1225286"/>
          <a:ext cx="980303" cy="8707533"/>
        </a:xfrm>
        <a:prstGeom prst="round2SameRect">
          <a:avLst/>
        </a:prstGeom>
        <a:solidFill>
          <a:srgbClr val="FFCC99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How does the usual legal test for infringement apply to </a:t>
          </a:r>
          <a:r>
            <a:rPr lang="en-GB" sz="1800" kern="1200" dirty="0" err="1"/>
            <a:t>GenAI</a:t>
          </a:r>
          <a:r>
            <a:rPr lang="en-GB" sz="1800" kern="1200" dirty="0"/>
            <a:t> fact scenarios?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Who is liable for any infringement – the user, AI developer or both?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Do any defences apply? </a:t>
          </a:r>
        </a:p>
      </dsp:txBody>
      <dsp:txXfrm rot="-5400000">
        <a:off x="2920446" y="2686183"/>
        <a:ext cx="8659679" cy="884595"/>
      </dsp:txXfrm>
    </dsp:sp>
    <dsp:sp modelId="{1C717C2B-E1BC-4978-98AB-5A5FB0B07362}">
      <dsp:nvSpPr>
        <dsp:cNvPr id="0" name=""/>
        <dsp:cNvSpPr/>
      </dsp:nvSpPr>
      <dsp:spPr>
        <a:xfrm>
          <a:off x="800" y="2518842"/>
          <a:ext cx="2918456" cy="1198262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Generated outputs</a:t>
          </a:r>
        </a:p>
      </dsp:txBody>
      <dsp:txXfrm>
        <a:off x="59294" y="2577336"/>
        <a:ext cx="2801468" cy="1081274"/>
      </dsp:txXfrm>
    </dsp:sp>
    <dsp:sp modelId="{0C580933-3388-4A31-AA05-E1CFCFC9E8F6}">
      <dsp:nvSpPr>
        <dsp:cNvPr id="0" name=""/>
        <dsp:cNvSpPr/>
      </dsp:nvSpPr>
      <dsp:spPr>
        <a:xfrm rot="5400000">
          <a:off x="6837967" y="15512"/>
          <a:ext cx="857150" cy="8721273"/>
        </a:xfrm>
        <a:prstGeom prst="round2SameRect">
          <a:avLst/>
        </a:prstGeom>
        <a:solidFill>
          <a:srgbClr val="99D39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Can an injunction prevent use of an existing model, or only prevent further use of works in training or use of infringing outputs?</a:t>
          </a:r>
        </a:p>
      </dsp:txBody>
      <dsp:txXfrm rot="-5400000">
        <a:off x="2905906" y="3989417"/>
        <a:ext cx="8679430" cy="773464"/>
      </dsp:txXfrm>
    </dsp:sp>
    <dsp:sp modelId="{75A03717-B144-4870-BDEC-C00DC1B87E17}">
      <dsp:nvSpPr>
        <dsp:cNvPr id="0" name=""/>
        <dsp:cNvSpPr/>
      </dsp:nvSpPr>
      <dsp:spPr>
        <a:xfrm>
          <a:off x="800" y="3777018"/>
          <a:ext cx="2905106" cy="1198262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Remedies</a:t>
          </a:r>
        </a:p>
      </dsp:txBody>
      <dsp:txXfrm>
        <a:off x="59294" y="3835512"/>
        <a:ext cx="2788118" cy="1081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5149F-D159-4B12-93BB-3026E45D44F1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46E7A-8748-4C7C-95E6-57FBDBAEEB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3880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813BB-F8E8-47EF-AF7C-DD851DCAF9DC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9FCB8-6567-4387-8C75-1DA3585E3D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51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9FCB8-6567-4387-8C75-1DA3585E3DA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152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7" name="ContentMain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979613"/>
            <a:ext cx="11988000" cy="457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3192CB5-288F-431E-B439-F7307FC36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1" name="TWBar">
            <a:extLst>
              <a:ext uri="{FF2B5EF4-FFF2-40B4-BE49-F238E27FC236}">
                <a16:creationId xmlns:a16="http://schemas.microsoft.com/office/drawing/2014/main" id="{31A24087-5A63-4A51-9B74-E3B8A4F7589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988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B532EB2A-6D08-4D92-AA6B-BF64155650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336A216D-3F9D-4A94-9B0B-62277622103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10" name="Content 2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12000" y="1980000"/>
            <a:ext cx="5814954" cy="457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980000"/>
            <a:ext cx="5814954" cy="457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16C300B5-9E66-4CDF-8E0C-010C0AD5D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11988000" cy="936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1" name="TWBar">
            <a:extLst>
              <a:ext uri="{FF2B5EF4-FFF2-40B4-BE49-F238E27FC236}">
                <a16:creationId xmlns:a16="http://schemas.microsoft.com/office/drawing/2014/main" id="{80A489EE-E7C4-4B3C-BDE3-93DD1E1E9FF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1152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818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119">
          <p15:clr>
            <a:srgbClr val="FBAE40"/>
          </p15:clr>
        </p15:guide>
        <p15:guide id="3" pos="434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">
            <a:extLst>
              <a:ext uri="{FF2B5EF4-FFF2-40B4-BE49-F238E27FC236}">
                <a16:creationId xmlns:a16="http://schemas.microsoft.com/office/drawing/2014/main" id="{09C389DA-3D39-4960-9BC9-71B4030A54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18AE95F3-8638-4633-8F7F-E7E4E89818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10" name="Content 2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12000" y="4068000"/>
            <a:ext cx="5814954" cy="24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Picture 2">
            <a:extLst>
              <a:ext uri="{FF2B5EF4-FFF2-40B4-BE49-F238E27FC236}">
                <a16:creationId xmlns:a16="http://schemas.microsoft.com/office/drawing/2014/main" id="{0F4F686F-6AC4-40DC-B49C-77C90ABBBC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12000" y="1980000"/>
            <a:ext cx="5814954" cy="1800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4068000"/>
            <a:ext cx="5814954" cy="24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Picture 1">
            <a:extLst>
              <a:ext uri="{FF2B5EF4-FFF2-40B4-BE49-F238E27FC236}">
                <a16:creationId xmlns:a16="http://schemas.microsoft.com/office/drawing/2014/main" id="{DA913BE1-6977-4FFB-9E08-516352AD7B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000" y="1980000"/>
            <a:ext cx="5814954" cy="1800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632D419-5CB0-4BAB-BC96-ECFAA134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3" name="TWBar">
            <a:extLst>
              <a:ext uri="{FF2B5EF4-FFF2-40B4-BE49-F238E27FC236}">
                <a16:creationId xmlns:a16="http://schemas.microsoft.com/office/drawing/2014/main" id="{29BC2CA1-0B23-4EC9-92FD-0FAE6BFA4E8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120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19" userDrawn="1">
          <p15:clr>
            <a:srgbClr val="FBAE40"/>
          </p15:clr>
        </p15:guide>
        <p15:guide id="2" pos="4347" userDrawn="1">
          <p15:clr>
            <a:srgbClr val="FBAE40"/>
          </p15:clr>
        </p15:guide>
        <p15:guide id="4" orient="horz" pos="2381" userDrawn="1">
          <p15:clr>
            <a:srgbClr val="FBAE40"/>
          </p15:clr>
        </p15:guide>
        <p15:guide id="5" orient="horz" pos="256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 Two colum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">
            <a:extLst>
              <a:ext uri="{FF2B5EF4-FFF2-40B4-BE49-F238E27FC236}">
                <a16:creationId xmlns:a16="http://schemas.microsoft.com/office/drawing/2014/main" id="{09C389DA-3D39-4960-9BC9-71B4030A54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18AE95F3-8638-4633-8F7F-E7E4E89818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10" name="Content 2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12000" y="4068000"/>
            <a:ext cx="5814954" cy="24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Picture 2">
            <a:extLst>
              <a:ext uri="{FF2B5EF4-FFF2-40B4-BE49-F238E27FC236}">
                <a16:creationId xmlns:a16="http://schemas.microsoft.com/office/drawing/2014/main" id="{0F4F686F-6AC4-40DC-B49C-77C90ABBBC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12000" y="1980000"/>
            <a:ext cx="5814954" cy="1800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4068000"/>
            <a:ext cx="5814954" cy="24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Picture 1">
            <a:extLst>
              <a:ext uri="{FF2B5EF4-FFF2-40B4-BE49-F238E27FC236}">
                <a16:creationId xmlns:a16="http://schemas.microsoft.com/office/drawing/2014/main" id="{DA913BE1-6977-4FFB-9E08-516352AD7B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000" y="1980000"/>
            <a:ext cx="5814954" cy="1800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632D419-5CB0-4BAB-BC96-ECFAA134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11988000" cy="936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4" name="TWBar">
            <a:extLst>
              <a:ext uri="{FF2B5EF4-FFF2-40B4-BE49-F238E27FC236}">
                <a16:creationId xmlns:a16="http://schemas.microsoft.com/office/drawing/2014/main" id="{2A108250-C357-4691-897E-1D440DED455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1152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811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19">
          <p15:clr>
            <a:srgbClr val="FBAE40"/>
          </p15:clr>
        </p15:guide>
        <p15:guide id="2" pos="4347">
          <p15:clr>
            <a:srgbClr val="FBAE40"/>
          </p15:clr>
        </p15:guide>
        <p15:guide id="4" orient="horz" pos="2381">
          <p15:clr>
            <a:srgbClr val="FBAE40"/>
          </p15:clr>
        </p15:guide>
        <p15:guide id="5" orient="horz" pos="25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61926DF3-8446-486F-BD1B-C7894C4180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365AA0FA-02A2-4CD9-9779-B2E9EA017E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10" name="Content 3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64000" y="1980000"/>
            <a:ext cx="3755962" cy="457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Content 2">
            <a:extLst>
              <a:ext uri="{FF2B5EF4-FFF2-40B4-BE49-F238E27FC236}">
                <a16:creationId xmlns:a16="http://schemas.microsoft.com/office/drawing/2014/main" id="{27068E6D-55FE-4D29-BD22-DFC3C39BA9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2024" y="1980000"/>
            <a:ext cx="3755962" cy="457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980000"/>
            <a:ext cx="3755962" cy="457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2E46135-197A-4422-B8A5-B6F6E069C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9" name="TWBar">
            <a:extLst>
              <a:ext uri="{FF2B5EF4-FFF2-40B4-BE49-F238E27FC236}">
                <a16:creationId xmlns:a16="http://schemas.microsoft.com/office/drawing/2014/main" id="{FAF31BD7-2092-453E-8DAB-B784DD1E109F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891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15" userDrawn="1">
          <p15:clr>
            <a:srgbClr val="FBAE40"/>
          </p15:clr>
        </p15:guide>
        <p15:guide id="2" pos="2827" userDrawn="1">
          <p15:clr>
            <a:srgbClr val="FBAE40"/>
          </p15:clr>
        </p15:guide>
        <p15:guide id="3" pos="3048" userDrawn="1">
          <p15:clr>
            <a:srgbClr val="FBAE40"/>
          </p15:clr>
        </p15:guide>
        <p15:guide id="4" pos="564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61926DF3-8446-486F-BD1B-C7894C4180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365AA0FA-02A2-4CD9-9779-B2E9EA017E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10" name="Content 3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64000" y="1980000"/>
            <a:ext cx="3755962" cy="457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Content 2">
            <a:extLst>
              <a:ext uri="{FF2B5EF4-FFF2-40B4-BE49-F238E27FC236}">
                <a16:creationId xmlns:a16="http://schemas.microsoft.com/office/drawing/2014/main" id="{27068E6D-55FE-4D29-BD22-DFC3C39BA9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2024" y="1980000"/>
            <a:ext cx="3755962" cy="457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980000"/>
            <a:ext cx="3755962" cy="457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2E46135-197A-4422-B8A5-B6F6E069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11988000" cy="936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2" name="TWBar">
            <a:extLst>
              <a:ext uri="{FF2B5EF4-FFF2-40B4-BE49-F238E27FC236}">
                <a16:creationId xmlns:a16="http://schemas.microsoft.com/office/drawing/2014/main" id="{11AB1EA3-4292-4D4A-B854-7084BE75EC9C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1152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403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15">
          <p15:clr>
            <a:srgbClr val="FBAE40"/>
          </p15:clr>
        </p15:guide>
        <p15:guide id="2" pos="2827">
          <p15:clr>
            <a:srgbClr val="FBAE40"/>
          </p15:clr>
        </p15:guide>
        <p15:guide id="3" pos="3048">
          <p15:clr>
            <a:srgbClr val="FBAE40"/>
          </p15:clr>
        </p15:guide>
        <p15:guide id="4" pos="564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ADC990E7-75A0-48A6-BF87-C17D3EAC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10" name="Content 3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64000" y="4068000"/>
            <a:ext cx="3755962" cy="24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Picture 3">
            <a:extLst>
              <a:ext uri="{FF2B5EF4-FFF2-40B4-BE49-F238E27FC236}">
                <a16:creationId xmlns:a16="http://schemas.microsoft.com/office/drawing/2014/main" id="{293C8FAC-20CF-459A-A7EE-138C7D9587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64000" y="1980000"/>
            <a:ext cx="3755962" cy="1800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Content 2">
            <a:extLst>
              <a:ext uri="{FF2B5EF4-FFF2-40B4-BE49-F238E27FC236}">
                <a16:creationId xmlns:a16="http://schemas.microsoft.com/office/drawing/2014/main" id="{27068E6D-55FE-4D29-BD22-DFC3C39BA9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2000" y="4068000"/>
            <a:ext cx="3755962" cy="24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Picture 2">
            <a:extLst>
              <a:ext uri="{FF2B5EF4-FFF2-40B4-BE49-F238E27FC236}">
                <a16:creationId xmlns:a16="http://schemas.microsoft.com/office/drawing/2014/main" id="{52DF9061-C574-4891-96BB-55950222A98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42024" y="1980000"/>
            <a:ext cx="3755962" cy="1800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4068000"/>
            <a:ext cx="3755962" cy="24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Picture 1">
            <a:extLst>
              <a:ext uri="{FF2B5EF4-FFF2-40B4-BE49-F238E27FC236}">
                <a16:creationId xmlns:a16="http://schemas.microsoft.com/office/drawing/2014/main" id="{7ED2AA45-3D23-4383-B901-C0945779DC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0000" y="1980000"/>
            <a:ext cx="3755962" cy="1800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D038AB7-6CF7-4790-9936-D7D396D05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5" name="TWBar">
            <a:extLst>
              <a:ext uri="{FF2B5EF4-FFF2-40B4-BE49-F238E27FC236}">
                <a16:creationId xmlns:a16="http://schemas.microsoft.com/office/drawing/2014/main" id="{56BF8C42-4412-4D4F-A6E5-E1C31040784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372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21" userDrawn="1">
          <p15:clr>
            <a:srgbClr val="FBAE40"/>
          </p15:clr>
        </p15:guide>
        <p15:guide id="3" pos="3050" userDrawn="1">
          <p15:clr>
            <a:srgbClr val="FBAE40"/>
          </p15:clr>
        </p15:guide>
        <p15:guide id="4" pos="5415" userDrawn="1">
          <p15:clr>
            <a:srgbClr val="FBAE40"/>
          </p15:clr>
        </p15:guide>
        <p15:guide id="5" pos="5644" userDrawn="1">
          <p15:clr>
            <a:srgbClr val="FBAE40"/>
          </p15:clr>
        </p15:guide>
        <p15:guide id="6" orient="horz" pos="2562" userDrawn="1">
          <p15:clr>
            <a:srgbClr val="FBAE40"/>
          </p15:clr>
        </p15:guide>
        <p15:guide id="7" orient="horz" pos="238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 Three colum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ADC990E7-75A0-48A6-BF87-C17D3EAC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10" name="Content 3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64000" y="4068000"/>
            <a:ext cx="3755962" cy="24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Picture 3">
            <a:extLst>
              <a:ext uri="{FF2B5EF4-FFF2-40B4-BE49-F238E27FC236}">
                <a16:creationId xmlns:a16="http://schemas.microsoft.com/office/drawing/2014/main" id="{293C8FAC-20CF-459A-A7EE-138C7D9587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64000" y="1980000"/>
            <a:ext cx="3755962" cy="1800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Content 2">
            <a:extLst>
              <a:ext uri="{FF2B5EF4-FFF2-40B4-BE49-F238E27FC236}">
                <a16:creationId xmlns:a16="http://schemas.microsoft.com/office/drawing/2014/main" id="{27068E6D-55FE-4D29-BD22-DFC3C39BA9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2000" y="4068000"/>
            <a:ext cx="3755962" cy="24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Picture 2">
            <a:extLst>
              <a:ext uri="{FF2B5EF4-FFF2-40B4-BE49-F238E27FC236}">
                <a16:creationId xmlns:a16="http://schemas.microsoft.com/office/drawing/2014/main" id="{52DF9061-C574-4891-96BB-55950222A98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42024" y="1980000"/>
            <a:ext cx="3755962" cy="1800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4068000"/>
            <a:ext cx="3755962" cy="248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Picture 1">
            <a:extLst>
              <a:ext uri="{FF2B5EF4-FFF2-40B4-BE49-F238E27FC236}">
                <a16:creationId xmlns:a16="http://schemas.microsoft.com/office/drawing/2014/main" id="{7ED2AA45-3D23-4383-B901-C0945779DC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0000" y="1980000"/>
            <a:ext cx="3755962" cy="1800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D038AB7-6CF7-4790-9936-D7D396D0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11988000" cy="936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6" name="TWBar">
            <a:extLst>
              <a:ext uri="{FF2B5EF4-FFF2-40B4-BE49-F238E27FC236}">
                <a16:creationId xmlns:a16="http://schemas.microsoft.com/office/drawing/2014/main" id="{8644BAE5-5A54-40EF-9D6B-D9A63F22BCD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1152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091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21">
          <p15:clr>
            <a:srgbClr val="FBAE40"/>
          </p15:clr>
        </p15:guide>
        <p15:guide id="3" pos="3050">
          <p15:clr>
            <a:srgbClr val="FBAE40"/>
          </p15:clr>
        </p15:guide>
        <p15:guide id="4" pos="5415">
          <p15:clr>
            <a:srgbClr val="FBAE40"/>
          </p15:clr>
        </p15:guide>
        <p15:guide id="5" pos="5644">
          <p15:clr>
            <a:srgbClr val="FBAE40"/>
          </p15:clr>
        </p15:guide>
        <p15:guide id="6" orient="horz" pos="2562">
          <p15:clr>
            <a:srgbClr val="FBAE40"/>
          </p15:clr>
        </p15:guide>
        <p15:guide id="7" orient="horz" pos="238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thirds column with two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">
            <a:extLst>
              <a:ext uri="{FF2B5EF4-FFF2-40B4-BE49-F238E27FC236}">
                <a16:creationId xmlns:a16="http://schemas.microsoft.com/office/drawing/2014/main" id="{0240750E-3782-47EF-A26E-5EA6009BC3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948000"/>
            <a:ext cx="8604000" cy="180000"/>
          </a:xfrm>
        </p:spPr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8" name="BackgroundPanel">
            <a:extLst>
              <a:ext uri="{FF2B5EF4-FFF2-40B4-BE49-F238E27FC236}">
                <a16:creationId xmlns:a16="http://schemas.microsoft.com/office/drawing/2014/main" id="{528135D9-AA2E-40E5-BE7F-5DA0D2690386}"/>
              </a:ext>
            </a:extLst>
          </p:cNvPr>
          <p:cNvSpPr/>
          <p:nvPr userDrawn="1"/>
        </p:nvSpPr>
        <p:spPr>
          <a:xfrm>
            <a:off x="9370800" y="179837"/>
            <a:ext cx="3888000" cy="72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 err="1">
              <a:solidFill>
                <a:schemeClr val="bg1"/>
              </a:solidFill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3E797CB7-5E5D-4FD5-87C6-DDE5AB89DB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NewSlide_Quote1" hidden="1">
            <a:extLst>
              <a:ext uri="{FF2B5EF4-FFF2-40B4-BE49-F238E27FC236}">
                <a16:creationId xmlns:a16="http://schemas.microsoft.com/office/drawing/2014/main" id="{D3BC276E-49C9-401F-8EEE-BA3D5E080E8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888" y="1656000"/>
            <a:ext cx="184461" cy="184515"/>
          </a:xfrm>
          <a:prstGeom prst="rect">
            <a:avLst/>
          </a:prstGeom>
        </p:spPr>
      </p:pic>
      <p:sp>
        <p:nvSpPr>
          <p:cNvPr id="14" name="Quote2">
            <a:extLst>
              <a:ext uri="{FF2B5EF4-FFF2-40B4-BE49-F238E27FC236}">
                <a16:creationId xmlns:a16="http://schemas.microsoft.com/office/drawing/2014/main" id="{4E7BF32F-9496-4D87-8558-CCCC04F7C22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684048" y="4608000"/>
            <a:ext cx="3167679" cy="1980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>
                <a:solidFill>
                  <a:schemeClr val="bg1"/>
                </a:solidFill>
              </a:defRPr>
            </a:lvl6pPr>
            <a:lvl7pPr>
              <a:buAutoNum type="alphaLcPeriod"/>
              <a:defRPr sz="1800">
                <a:solidFill>
                  <a:schemeClr val="bg1"/>
                </a:solidFill>
              </a:defRPr>
            </a:lvl7pPr>
            <a:lvl8pPr>
              <a:defRPr sz="2200">
                <a:solidFill>
                  <a:schemeClr val="bg1"/>
                </a:solidFill>
              </a:defRPr>
            </a:lvl8pPr>
            <a:lvl9pPr>
              <a:spcAft>
                <a:spcPts val="600"/>
              </a:spcAft>
              <a:defRPr sz="2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Insert the quote text and then use the quote button to apply the correct format.</a:t>
            </a:r>
          </a:p>
        </p:txBody>
      </p:sp>
      <p:pic>
        <p:nvPicPr>
          <p:cNvPr id="10" name="NewSlide_Quote2" hidden="1">
            <a:extLst>
              <a:ext uri="{FF2B5EF4-FFF2-40B4-BE49-F238E27FC236}">
                <a16:creationId xmlns:a16="http://schemas.microsoft.com/office/drawing/2014/main" id="{97B2F557-8ABB-428C-AE05-28705EB7A88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890" y="4284000"/>
            <a:ext cx="184461" cy="184515"/>
          </a:xfrm>
          <a:prstGeom prst="rect">
            <a:avLst/>
          </a:prstGeom>
        </p:spPr>
      </p:pic>
      <p:sp>
        <p:nvSpPr>
          <p:cNvPr id="13" name="Quote1">
            <a:extLst>
              <a:ext uri="{FF2B5EF4-FFF2-40B4-BE49-F238E27FC236}">
                <a16:creationId xmlns:a16="http://schemas.microsoft.com/office/drawing/2014/main" id="{CAACDEE5-B6EE-4CE3-BCAD-A4D9A2A8FE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684048" y="1980000"/>
            <a:ext cx="3167679" cy="1944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>
                <a:solidFill>
                  <a:schemeClr val="bg1"/>
                </a:solidFill>
              </a:defRPr>
            </a:lvl6pPr>
            <a:lvl7pPr>
              <a:defRPr sz="1800">
                <a:solidFill>
                  <a:schemeClr val="bg1"/>
                </a:solidFill>
              </a:defRPr>
            </a:lvl7pPr>
            <a:lvl8pPr>
              <a:defRPr sz="2200">
                <a:solidFill>
                  <a:schemeClr val="bg1"/>
                </a:solidFill>
              </a:defRPr>
            </a:lvl8pPr>
            <a:lvl9pPr>
              <a:spcAft>
                <a:spcPts val="600"/>
              </a:spcAft>
              <a:defRPr sz="2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Insert the quote text and then use the quote button to apply the correct format.</a:t>
            </a:r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2016000"/>
            <a:ext cx="7874623" cy="457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F7593D6A-32D7-4F14-8524-A9C38CE1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7883996" cy="486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2" name="TWBar">
            <a:extLst>
              <a:ext uri="{FF2B5EF4-FFF2-40B4-BE49-F238E27FC236}">
                <a16:creationId xmlns:a16="http://schemas.microsoft.com/office/drawing/2014/main" id="{82875B75-C462-44FC-8582-8927194A96A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225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70">
          <p15:clr>
            <a:srgbClr val="FBAE40"/>
          </p15:clr>
        </p15:guide>
        <p15:guide id="2" pos="541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 Two-thirds column with two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">
            <a:extLst>
              <a:ext uri="{FF2B5EF4-FFF2-40B4-BE49-F238E27FC236}">
                <a16:creationId xmlns:a16="http://schemas.microsoft.com/office/drawing/2014/main" id="{0240750E-3782-47EF-A26E-5EA6009BC3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948000"/>
            <a:ext cx="8604000" cy="180000"/>
          </a:xfrm>
        </p:spPr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8" name="BackgroundPanel">
            <a:extLst>
              <a:ext uri="{FF2B5EF4-FFF2-40B4-BE49-F238E27FC236}">
                <a16:creationId xmlns:a16="http://schemas.microsoft.com/office/drawing/2014/main" id="{528135D9-AA2E-40E5-BE7F-5DA0D2690386}"/>
              </a:ext>
            </a:extLst>
          </p:cNvPr>
          <p:cNvSpPr/>
          <p:nvPr userDrawn="1"/>
        </p:nvSpPr>
        <p:spPr>
          <a:xfrm>
            <a:off x="9370800" y="179837"/>
            <a:ext cx="3888000" cy="72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 err="1">
              <a:solidFill>
                <a:schemeClr val="bg1"/>
              </a:solidFill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3E797CB7-5E5D-4FD5-87C6-DDE5AB89DB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NewSlide_Quote1" hidden="1">
            <a:extLst>
              <a:ext uri="{FF2B5EF4-FFF2-40B4-BE49-F238E27FC236}">
                <a16:creationId xmlns:a16="http://schemas.microsoft.com/office/drawing/2014/main" id="{D3BC276E-49C9-401F-8EEE-BA3D5E080E8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888" y="1656000"/>
            <a:ext cx="184461" cy="184515"/>
          </a:xfrm>
          <a:prstGeom prst="rect">
            <a:avLst/>
          </a:prstGeom>
        </p:spPr>
      </p:pic>
      <p:sp>
        <p:nvSpPr>
          <p:cNvPr id="14" name="Quote2">
            <a:extLst>
              <a:ext uri="{FF2B5EF4-FFF2-40B4-BE49-F238E27FC236}">
                <a16:creationId xmlns:a16="http://schemas.microsoft.com/office/drawing/2014/main" id="{4E7BF32F-9496-4D87-8558-CCCC04F7C22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684048" y="4608000"/>
            <a:ext cx="3167679" cy="1980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>
                <a:solidFill>
                  <a:schemeClr val="bg1"/>
                </a:solidFill>
              </a:defRPr>
            </a:lvl6pPr>
            <a:lvl7pPr>
              <a:buAutoNum type="alphaLcPeriod"/>
              <a:defRPr sz="1800">
                <a:solidFill>
                  <a:schemeClr val="bg1"/>
                </a:solidFill>
              </a:defRPr>
            </a:lvl7pPr>
            <a:lvl8pPr>
              <a:defRPr sz="2200">
                <a:solidFill>
                  <a:schemeClr val="bg1"/>
                </a:solidFill>
              </a:defRPr>
            </a:lvl8pPr>
            <a:lvl9pPr>
              <a:spcAft>
                <a:spcPts val="600"/>
              </a:spcAft>
              <a:defRPr sz="2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Insert the quote text and then use the quote button to apply the correct format.</a:t>
            </a:r>
          </a:p>
        </p:txBody>
      </p:sp>
      <p:pic>
        <p:nvPicPr>
          <p:cNvPr id="10" name="NewSlide_Quote2" hidden="1">
            <a:extLst>
              <a:ext uri="{FF2B5EF4-FFF2-40B4-BE49-F238E27FC236}">
                <a16:creationId xmlns:a16="http://schemas.microsoft.com/office/drawing/2014/main" id="{97B2F557-8ABB-428C-AE05-28705EB7A88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890" y="4284000"/>
            <a:ext cx="184461" cy="184515"/>
          </a:xfrm>
          <a:prstGeom prst="rect">
            <a:avLst/>
          </a:prstGeom>
        </p:spPr>
      </p:pic>
      <p:sp>
        <p:nvSpPr>
          <p:cNvPr id="13" name="Quote1">
            <a:extLst>
              <a:ext uri="{FF2B5EF4-FFF2-40B4-BE49-F238E27FC236}">
                <a16:creationId xmlns:a16="http://schemas.microsoft.com/office/drawing/2014/main" id="{CAACDEE5-B6EE-4CE3-BCAD-A4D9A2A8FE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684048" y="1980000"/>
            <a:ext cx="3167679" cy="1944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>
                <a:solidFill>
                  <a:schemeClr val="bg1"/>
                </a:solidFill>
              </a:defRPr>
            </a:lvl6pPr>
            <a:lvl7pPr>
              <a:defRPr sz="1800">
                <a:solidFill>
                  <a:schemeClr val="bg1"/>
                </a:solidFill>
              </a:defRPr>
            </a:lvl7pPr>
            <a:lvl8pPr>
              <a:defRPr sz="2200">
                <a:solidFill>
                  <a:schemeClr val="bg1"/>
                </a:solidFill>
              </a:defRPr>
            </a:lvl8pPr>
            <a:lvl9pPr>
              <a:spcAft>
                <a:spcPts val="600"/>
              </a:spcAft>
              <a:defRPr sz="2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Insert the quote text and then use the quote button to apply the correct format.</a:t>
            </a:r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2016000"/>
            <a:ext cx="7874623" cy="457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F7593D6A-32D7-4F14-8524-A9C38CE1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7883996" cy="936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5" name="TWBar">
            <a:extLst>
              <a:ext uri="{FF2B5EF4-FFF2-40B4-BE49-F238E27FC236}">
                <a16:creationId xmlns:a16="http://schemas.microsoft.com/office/drawing/2014/main" id="{1C629DDF-A379-4FFB-90FE-019453C52EEC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1152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693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70">
          <p15:clr>
            <a:srgbClr val="FBAE40"/>
          </p15:clr>
        </p15:guide>
        <p15:guide id="2" pos="541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1A47A27C-CC10-4276-806F-62D3255A3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6" name="TWBar">
            <a:extLst>
              <a:ext uri="{FF2B5EF4-FFF2-40B4-BE49-F238E27FC236}">
                <a16:creationId xmlns:a16="http://schemas.microsoft.com/office/drawing/2014/main" id="{B2D82470-559C-41C0-A279-499ED4DB360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046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7" name="ContentMain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980000"/>
            <a:ext cx="11988000" cy="457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14231748-A928-4187-9535-57E8284A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11988000" cy="936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9" name="TWBar">
            <a:extLst>
              <a:ext uri="{FF2B5EF4-FFF2-40B4-BE49-F238E27FC236}">
                <a16:creationId xmlns:a16="http://schemas.microsoft.com/office/drawing/2014/main" id="{F25224DC-B182-4DD6-BCCF-2C7C3D64F4F7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1152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202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1A47A27C-CC10-4276-806F-62D3255A3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11988000" cy="936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7" name="TWBar">
            <a:extLst>
              <a:ext uri="{FF2B5EF4-FFF2-40B4-BE49-F238E27FC236}">
                <a16:creationId xmlns:a16="http://schemas.microsoft.com/office/drawing/2014/main" id="{2AB07C43-EAFF-470F-94FC-4ECFADF9C4B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1152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178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42430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 with tabl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C82023A2-DBFB-44B9-864A-35F741522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148663D7-7FAC-4035-A2CC-979FE3A6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graphicFrame>
        <p:nvGraphicFramePr>
          <p:cNvPr id="37" name="NewSlide_TableThombstoneTop" hidden="1">
            <a:extLst>
              <a:ext uri="{FF2B5EF4-FFF2-40B4-BE49-F238E27FC236}">
                <a16:creationId xmlns:a16="http://schemas.microsoft.com/office/drawing/2014/main" id="{48857610-0F01-48E4-BD7A-F9B47D44107D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997203635"/>
              </p:ext>
            </p:extLst>
          </p:nvPr>
        </p:nvGraphicFramePr>
        <p:xfrm>
          <a:off x="720000" y="1980000"/>
          <a:ext cx="12000980" cy="4572000"/>
        </p:xfrm>
        <a:graphic>
          <a:graphicData uri="http://schemas.openxmlformats.org/drawingml/2006/table">
            <a:tbl>
              <a:tblPr lastRow="1" bandRow="1">
                <a:tableStyleId>{CEF6447A-24EA-4742-A8FB-1FF040B5CEFF}</a:tableStyleId>
              </a:tblPr>
              <a:tblGrid>
                <a:gridCol w="300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0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002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GB" sz="2200" dirty="0"/>
                        <a:t>[Logo 1]</a:t>
                      </a:r>
                      <a:endParaRPr lang="en-GB" sz="2200" b="1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[Logo 2]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[Logo 3]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[Logo 4]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2000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200" dirty="0"/>
                        <a:t>[Text 1]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[Text 2]</a:t>
                      </a:r>
                      <a:endParaRPr kumimoji="0" lang="de-DE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200" dirty="0"/>
                        <a:t>[Text 3]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200" dirty="0"/>
                        <a:t>[Text 4]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TextBoxConfidential">
            <a:extLst>
              <a:ext uri="{FF2B5EF4-FFF2-40B4-BE49-F238E27FC236}">
                <a16:creationId xmlns:a16="http://schemas.microsoft.com/office/drawing/2014/main" id="{5B6F4914-AFFE-42B9-BCB1-085C25338CDF}"/>
              </a:ext>
            </a:extLst>
          </p:cNvPr>
          <p:cNvSpPr txBox="1"/>
          <p:nvPr userDrawn="1"/>
        </p:nvSpPr>
        <p:spPr>
          <a:xfrm>
            <a:off x="720000" y="6660000"/>
            <a:ext cx="11991928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treat all transactions and client names as confidential.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E9FE68C-220B-454F-8C97-E246E5588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9" name="TWBar">
            <a:extLst>
              <a:ext uri="{FF2B5EF4-FFF2-40B4-BE49-F238E27FC236}">
                <a16:creationId xmlns:a16="http://schemas.microsoft.com/office/drawing/2014/main" id="{2FB5F566-C0D7-4C60-BB86-1909D3628D5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953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 Tombstone with tabl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C82023A2-DBFB-44B9-864A-35F741522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148663D7-7FAC-4035-A2CC-979FE3A6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graphicFrame>
        <p:nvGraphicFramePr>
          <p:cNvPr id="37" name="NewSlide_TableThombstoneTop" hidden="1">
            <a:extLst>
              <a:ext uri="{FF2B5EF4-FFF2-40B4-BE49-F238E27FC236}">
                <a16:creationId xmlns:a16="http://schemas.microsoft.com/office/drawing/2014/main" id="{48857610-0F01-48E4-BD7A-F9B47D44107D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403930481"/>
              </p:ext>
            </p:extLst>
          </p:nvPr>
        </p:nvGraphicFramePr>
        <p:xfrm>
          <a:off x="720000" y="1980000"/>
          <a:ext cx="12000980" cy="4572000"/>
        </p:xfrm>
        <a:graphic>
          <a:graphicData uri="http://schemas.openxmlformats.org/drawingml/2006/table">
            <a:tbl>
              <a:tblPr lastRow="1" bandRow="1">
                <a:tableStyleId>{CEF6447A-24EA-4742-A8FB-1FF040B5CEFF}</a:tableStyleId>
              </a:tblPr>
              <a:tblGrid>
                <a:gridCol w="300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0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002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GB" sz="2200" dirty="0"/>
                        <a:t>[Logo 1]</a:t>
                      </a:r>
                      <a:endParaRPr lang="en-GB" sz="2200" b="1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[Logo 2]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[Logo 3]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[Logo 4]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2000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200" dirty="0"/>
                        <a:t>[Text 1]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[Text 2]</a:t>
                      </a:r>
                      <a:endParaRPr kumimoji="0" lang="de-DE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200" dirty="0"/>
                        <a:t>[Text 3]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200" dirty="0"/>
                        <a:t>[Text 4]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TextBoxConfidential">
            <a:extLst>
              <a:ext uri="{FF2B5EF4-FFF2-40B4-BE49-F238E27FC236}">
                <a16:creationId xmlns:a16="http://schemas.microsoft.com/office/drawing/2014/main" id="{5B6F4914-AFFE-42B9-BCB1-085C25338CDF}"/>
              </a:ext>
            </a:extLst>
          </p:cNvPr>
          <p:cNvSpPr txBox="1"/>
          <p:nvPr userDrawn="1"/>
        </p:nvSpPr>
        <p:spPr>
          <a:xfrm>
            <a:off x="720000" y="6660000"/>
            <a:ext cx="11991928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treat all transactions and client names as confidential.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E9FE68C-220B-454F-8C97-E246E558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11988000" cy="936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8" name="TWBar">
            <a:extLst>
              <a:ext uri="{FF2B5EF4-FFF2-40B4-BE49-F238E27FC236}">
                <a16:creationId xmlns:a16="http://schemas.microsoft.com/office/drawing/2014/main" id="{D8A27E6F-F8B4-4C5D-B1F5-EBBC64C7431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1152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1040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 with table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C82023A2-DBFB-44B9-864A-35F741522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148663D7-7FAC-4035-A2CC-979FE3A6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graphicFrame>
        <p:nvGraphicFramePr>
          <p:cNvPr id="37" name="NewSlide_TableThombstoneTop" hidden="1">
            <a:extLst>
              <a:ext uri="{FF2B5EF4-FFF2-40B4-BE49-F238E27FC236}">
                <a16:creationId xmlns:a16="http://schemas.microsoft.com/office/drawing/2014/main" id="{48857610-0F01-48E4-BD7A-F9B47D44107D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813690871"/>
              </p:ext>
            </p:extLst>
          </p:nvPr>
        </p:nvGraphicFramePr>
        <p:xfrm>
          <a:off x="2221255" y="1980000"/>
          <a:ext cx="9000735" cy="4572000"/>
        </p:xfrm>
        <a:graphic>
          <a:graphicData uri="http://schemas.openxmlformats.org/drawingml/2006/table">
            <a:tbl>
              <a:tblPr lastRow="1" bandRow="1">
                <a:tableStyleId>{CEF6447A-24EA-4742-A8FB-1FF040B5CEFF}</a:tableStyleId>
              </a:tblPr>
              <a:tblGrid>
                <a:gridCol w="300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0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GB" sz="2200" dirty="0"/>
                        <a:t>[Logo 1]</a:t>
                      </a:r>
                      <a:endParaRPr lang="en-GB" sz="2200" b="1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[Logo 2]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[Logo 3]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2000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200" dirty="0"/>
                        <a:t>[Text 1]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[Text 2]</a:t>
                      </a:r>
                      <a:endParaRPr kumimoji="0" lang="de-DE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200" dirty="0"/>
                        <a:t>[Text 3]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TextBoxConfidential">
            <a:extLst>
              <a:ext uri="{FF2B5EF4-FFF2-40B4-BE49-F238E27FC236}">
                <a16:creationId xmlns:a16="http://schemas.microsoft.com/office/drawing/2014/main" id="{5B6F4914-AFFE-42B9-BCB1-085C25338CDF}"/>
              </a:ext>
            </a:extLst>
          </p:cNvPr>
          <p:cNvSpPr txBox="1"/>
          <p:nvPr userDrawn="1"/>
        </p:nvSpPr>
        <p:spPr>
          <a:xfrm>
            <a:off x="720000" y="6660000"/>
            <a:ext cx="11991928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treat all transactions and client names as confidential.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E9FE68C-220B-454F-8C97-E246E5588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9" name="TWBar">
            <a:extLst>
              <a:ext uri="{FF2B5EF4-FFF2-40B4-BE49-F238E27FC236}">
                <a16:creationId xmlns:a16="http://schemas.microsoft.com/office/drawing/2014/main" id="{2FB5F566-C0D7-4C60-BB86-1909D3628D5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834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 Tombstone with table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C82023A2-DBFB-44B9-864A-35F741522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148663D7-7FAC-4035-A2CC-979FE3A6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graphicFrame>
        <p:nvGraphicFramePr>
          <p:cNvPr id="37" name="NewSlide_TableThombstoneTop" hidden="1">
            <a:extLst>
              <a:ext uri="{FF2B5EF4-FFF2-40B4-BE49-F238E27FC236}">
                <a16:creationId xmlns:a16="http://schemas.microsoft.com/office/drawing/2014/main" id="{48857610-0F01-48E4-BD7A-F9B47D44107D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198164165"/>
              </p:ext>
            </p:extLst>
          </p:nvPr>
        </p:nvGraphicFramePr>
        <p:xfrm>
          <a:off x="2221255" y="1980000"/>
          <a:ext cx="9000735" cy="4572000"/>
        </p:xfrm>
        <a:graphic>
          <a:graphicData uri="http://schemas.openxmlformats.org/drawingml/2006/table">
            <a:tbl>
              <a:tblPr lastRow="1" bandRow="1">
                <a:tableStyleId>{CEF6447A-24EA-4742-A8FB-1FF040B5CEFF}</a:tableStyleId>
              </a:tblPr>
              <a:tblGrid>
                <a:gridCol w="300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0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GB" sz="2200" dirty="0"/>
                        <a:t>[Logo 1]</a:t>
                      </a:r>
                      <a:endParaRPr lang="en-GB" sz="2200" b="1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[Logo 2]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[Logo 3]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2000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200" dirty="0"/>
                        <a:t>[Text 1]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[Text 2]</a:t>
                      </a:r>
                      <a:endParaRPr kumimoji="0" lang="de-DE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200" dirty="0"/>
                        <a:t>[Text 3]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TextBoxConfidential">
            <a:extLst>
              <a:ext uri="{FF2B5EF4-FFF2-40B4-BE49-F238E27FC236}">
                <a16:creationId xmlns:a16="http://schemas.microsoft.com/office/drawing/2014/main" id="{5B6F4914-AFFE-42B9-BCB1-085C25338CDF}"/>
              </a:ext>
            </a:extLst>
          </p:cNvPr>
          <p:cNvSpPr txBox="1"/>
          <p:nvPr userDrawn="1"/>
        </p:nvSpPr>
        <p:spPr>
          <a:xfrm>
            <a:off x="720000" y="6660000"/>
            <a:ext cx="11991928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treat all transactions and client names as confidential.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E9FE68C-220B-454F-8C97-E246E558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11988000" cy="936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8" name="TWBar">
            <a:extLst>
              <a:ext uri="{FF2B5EF4-FFF2-40B4-BE49-F238E27FC236}">
                <a16:creationId xmlns:a16="http://schemas.microsoft.com/office/drawing/2014/main" id="{1461980F-BDA1-49C9-8911-0AA9EC41407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1152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624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 with tabl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C82023A2-DBFB-44B9-864A-35F741522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148663D7-7FAC-4035-A2CC-979FE3A6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graphicFrame>
        <p:nvGraphicFramePr>
          <p:cNvPr id="37" name="NewSlide_TableThombstoneTop" hidden="1">
            <a:extLst>
              <a:ext uri="{FF2B5EF4-FFF2-40B4-BE49-F238E27FC236}">
                <a16:creationId xmlns:a16="http://schemas.microsoft.com/office/drawing/2014/main" id="{48857610-0F01-48E4-BD7A-F9B47D44107D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951372407"/>
              </p:ext>
            </p:extLst>
          </p:nvPr>
        </p:nvGraphicFramePr>
        <p:xfrm>
          <a:off x="3722516" y="1966352"/>
          <a:ext cx="6000490" cy="4572000"/>
        </p:xfrm>
        <a:graphic>
          <a:graphicData uri="http://schemas.openxmlformats.org/drawingml/2006/table">
            <a:tbl>
              <a:tblPr lastRow="1" bandRow="1">
                <a:tableStyleId>{CEF6447A-24EA-4742-A8FB-1FF040B5CEFF}</a:tableStyleId>
              </a:tblPr>
              <a:tblGrid>
                <a:gridCol w="300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GB" sz="2200" dirty="0"/>
                        <a:t>[Logo 1]</a:t>
                      </a:r>
                      <a:endParaRPr lang="en-GB" sz="2200" b="1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[Logo 2]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2000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200" dirty="0"/>
                        <a:t>[Text 1]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[Text 2]</a:t>
                      </a:r>
                      <a:endParaRPr kumimoji="0" lang="de-DE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TextBoxConfidential">
            <a:extLst>
              <a:ext uri="{FF2B5EF4-FFF2-40B4-BE49-F238E27FC236}">
                <a16:creationId xmlns:a16="http://schemas.microsoft.com/office/drawing/2014/main" id="{5B6F4914-AFFE-42B9-BCB1-085C25338CDF}"/>
              </a:ext>
            </a:extLst>
          </p:cNvPr>
          <p:cNvSpPr txBox="1"/>
          <p:nvPr userDrawn="1"/>
        </p:nvSpPr>
        <p:spPr>
          <a:xfrm>
            <a:off x="720000" y="6660000"/>
            <a:ext cx="11991928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treat all transactions and client names as confidential.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E9FE68C-220B-454F-8C97-E246E5588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9" name="TWBar">
            <a:extLst>
              <a:ext uri="{FF2B5EF4-FFF2-40B4-BE49-F238E27FC236}">
                <a16:creationId xmlns:a16="http://schemas.microsoft.com/office/drawing/2014/main" id="{2FB5F566-C0D7-4C60-BB86-1909D3628D5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7152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 Tombstone with tabl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C82023A2-DBFB-44B9-864A-35F741522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148663D7-7FAC-4035-A2CC-979FE3A6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graphicFrame>
        <p:nvGraphicFramePr>
          <p:cNvPr id="37" name="NewSlide_TableThombstoneTop" hidden="1">
            <a:extLst>
              <a:ext uri="{FF2B5EF4-FFF2-40B4-BE49-F238E27FC236}">
                <a16:creationId xmlns:a16="http://schemas.microsoft.com/office/drawing/2014/main" id="{48857610-0F01-48E4-BD7A-F9B47D44107D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448535410"/>
              </p:ext>
            </p:extLst>
          </p:nvPr>
        </p:nvGraphicFramePr>
        <p:xfrm>
          <a:off x="3722516" y="1966352"/>
          <a:ext cx="6000490" cy="4572000"/>
        </p:xfrm>
        <a:graphic>
          <a:graphicData uri="http://schemas.openxmlformats.org/drawingml/2006/table">
            <a:tbl>
              <a:tblPr lastRow="1" bandRow="1">
                <a:tableStyleId>{CEF6447A-24EA-4742-A8FB-1FF040B5CEFF}</a:tableStyleId>
              </a:tblPr>
              <a:tblGrid>
                <a:gridCol w="300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GB" sz="2200" dirty="0"/>
                        <a:t>[Logo 1]</a:t>
                      </a:r>
                      <a:endParaRPr lang="en-GB" sz="2200" b="1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[Logo 2]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2000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200" dirty="0"/>
                        <a:t>[Text 1]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[Text 2]</a:t>
                      </a:r>
                      <a:endParaRPr kumimoji="0" lang="de-DE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942" marR="1149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TextBoxConfidential">
            <a:extLst>
              <a:ext uri="{FF2B5EF4-FFF2-40B4-BE49-F238E27FC236}">
                <a16:creationId xmlns:a16="http://schemas.microsoft.com/office/drawing/2014/main" id="{5B6F4914-AFFE-42B9-BCB1-085C25338CDF}"/>
              </a:ext>
            </a:extLst>
          </p:cNvPr>
          <p:cNvSpPr txBox="1"/>
          <p:nvPr userDrawn="1"/>
        </p:nvSpPr>
        <p:spPr>
          <a:xfrm>
            <a:off x="720000" y="6660000"/>
            <a:ext cx="11991928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treat all transactions and client names as confidential.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E9FE68C-220B-454F-8C97-E246E558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11988000" cy="936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8" name="TWBar">
            <a:extLst>
              <a:ext uri="{FF2B5EF4-FFF2-40B4-BE49-F238E27FC236}">
                <a16:creationId xmlns:a16="http://schemas.microsoft.com/office/drawing/2014/main" id="{47200587-DD70-4636-9FC4-0C38E901E28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1152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052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27" name="ColouredBanner2">
            <a:extLst>
              <a:ext uri="{FF2B5EF4-FFF2-40B4-BE49-F238E27FC236}">
                <a16:creationId xmlns:a16="http://schemas.microsoft.com/office/drawing/2014/main" id="{EECE6AF5-4EE1-4C79-A678-6A1EF610465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899884" y="3364794"/>
            <a:ext cx="1908000" cy="540000"/>
          </a:xfrm>
          <a:solidFill>
            <a:srgbClr val="141B4D"/>
          </a:solidFill>
        </p:spPr>
        <p:txBody>
          <a:bodyPr/>
          <a:lstStyle>
            <a:lvl1pPr>
              <a:spcBef>
                <a:spcPts val="300"/>
              </a:spcBef>
              <a:spcAft>
                <a:spcPts val="900"/>
              </a:spcAft>
              <a:defRPr sz="600">
                <a:solidFill>
                  <a:srgbClr val="141B4D"/>
                </a:solidFill>
              </a:defRPr>
            </a:lvl1pPr>
            <a:lvl2pPr>
              <a:spcAft>
                <a:spcPts val="300"/>
              </a:spcAft>
              <a:defRPr sz="600"/>
            </a:lvl2pPr>
            <a:lvl3pPr>
              <a:spcAft>
                <a:spcPts val="300"/>
              </a:spcAft>
              <a:defRPr sz="600"/>
            </a:lvl3pPr>
            <a:lvl4pPr>
              <a:spcAft>
                <a:spcPts val="300"/>
              </a:spcAft>
              <a:defRPr sz="600"/>
            </a:lvl4pPr>
            <a:lvl5pPr>
              <a:spcAft>
                <a:spcPts val="30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22" name="Contact Info 2">
            <a:extLst>
              <a:ext uri="{FF2B5EF4-FFF2-40B4-BE49-F238E27FC236}">
                <a16:creationId xmlns:a16="http://schemas.microsoft.com/office/drawing/2014/main" id="{9D93E7D9-C4A9-4BCA-9A74-C1A8EE2D623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106462" y="3492000"/>
            <a:ext cx="3610848" cy="43200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Bef>
                <a:spcPts val="0"/>
              </a:spcBef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  <a:lvl4pPr>
              <a:spcAft>
                <a:spcPts val="0"/>
              </a:spcAft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[Contact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81" name="ProfileInfo 2">
            <a:extLst>
              <a:ext uri="{FF2B5EF4-FFF2-40B4-BE49-F238E27FC236}">
                <a16:creationId xmlns:a16="http://schemas.microsoft.com/office/drawing/2014/main" id="{41C0747C-C456-4295-A907-3E5392012A3C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6901015" y="4175675"/>
            <a:ext cx="5814954" cy="2376325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en-GB" dirty="0"/>
              <a:t>Click to edit text styles</a:t>
            </a:r>
          </a:p>
        </p:txBody>
      </p:sp>
      <p:sp>
        <p:nvSpPr>
          <p:cNvPr id="20" name="NameInfo 2">
            <a:extLst>
              <a:ext uri="{FF2B5EF4-FFF2-40B4-BE49-F238E27FC236}">
                <a16:creationId xmlns:a16="http://schemas.microsoft.com/office/drawing/2014/main" id="{A2B4CF96-CB60-4718-A6EE-0023E506A03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094788" y="2844000"/>
            <a:ext cx="3622675" cy="540000"/>
          </a:xfrm>
        </p:spPr>
        <p:txBody>
          <a:bodyPr/>
          <a:lstStyle>
            <a:lvl1pPr>
              <a:spcAft>
                <a:spcPts val="0"/>
              </a:spcAft>
              <a:defRPr sz="1600" b="1" i="0"/>
            </a:lvl1pPr>
            <a:lvl2pPr>
              <a:spcBef>
                <a:spcPts val="0"/>
              </a:spcBef>
              <a:spcAft>
                <a:spcPts val="0"/>
              </a:spcAft>
              <a:defRPr sz="1600" b="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GB" dirty="0"/>
              <a:t>[Name and </a:t>
            </a:r>
            <a:br>
              <a:rPr lang="en-GB" dirty="0"/>
            </a:br>
            <a:r>
              <a:rPr lang="en-GB" dirty="0"/>
              <a:t>job title (if required)]</a:t>
            </a:r>
          </a:p>
        </p:txBody>
      </p:sp>
      <p:sp>
        <p:nvSpPr>
          <p:cNvPr id="30" name="Picture 2">
            <a:extLst>
              <a:ext uri="{FF2B5EF4-FFF2-40B4-BE49-F238E27FC236}">
                <a16:creationId xmlns:a16="http://schemas.microsoft.com/office/drawing/2014/main" id="{269052DF-F8EC-4EFD-8D76-4A2D31BCB00B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6900449" y="1996794"/>
            <a:ext cx="1908000" cy="190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2" name="ColouredBanner1">
            <a:extLst>
              <a:ext uri="{FF2B5EF4-FFF2-40B4-BE49-F238E27FC236}">
                <a16:creationId xmlns:a16="http://schemas.microsoft.com/office/drawing/2014/main" id="{6F3CCDAD-A515-4F0F-AD4F-070240F4CD7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23806" y="3364794"/>
            <a:ext cx="1908000" cy="540000"/>
          </a:xfrm>
          <a:solidFill>
            <a:srgbClr val="00C389"/>
          </a:solidFill>
        </p:spPr>
        <p:txBody>
          <a:bodyPr/>
          <a:lstStyle>
            <a:lvl1pPr>
              <a:spcBef>
                <a:spcPts val="300"/>
              </a:spcBef>
              <a:spcAft>
                <a:spcPts val="900"/>
              </a:spcAft>
              <a:defRPr sz="600">
                <a:solidFill>
                  <a:schemeClr val="accent3">
                    <a:lumMod val="100000"/>
                  </a:schemeClr>
                </a:solidFill>
              </a:defRPr>
            </a:lvl1pPr>
            <a:lvl2pPr>
              <a:spcAft>
                <a:spcPts val="300"/>
              </a:spcAft>
              <a:defRPr sz="600"/>
            </a:lvl2pPr>
            <a:lvl3pPr>
              <a:spcAft>
                <a:spcPts val="300"/>
              </a:spcAft>
              <a:defRPr sz="600"/>
            </a:lvl3pPr>
            <a:lvl4pPr>
              <a:spcAft>
                <a:spcPts val="300"/>
              </a:spcAft>
              <a:defRPr sz="600"/>
            </a:lvl4pPr>
            <a:lvl5pPr>
              <a:spcAft>
                <a:spcPts val="30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71" name="ProfileInfo1">
            <a:extLst>
              <a:ext uri="{FF2B5EF4-FFF2-40B4-BE49-F238E27FC236}">
                <a16:creationId xmlns:a16="http://schemas.microsoft.com/office/drawing/2014/main" id="{2FEBE8B4-8CEC-4CDD-AFE6-E1F16C11551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24041" y="4176000"/>
            <a:ext cx="5814954" cy="2376000"/>
          </a:xfrm>
        </p:spPr>
        <p:txBody>
          <a:bodyPr/>
          <a:lstStyle/>
          <a:p>
            <a:pPr lvl="0"/>
            <a:r>
              <a:rPr lang="en-GB" dirty="0"/>
              <a:t>Click to edit text styles</a:t>
            </a:r>
          </a:p>
        </p:txBody>
      </p:sp>
      <p:sp>
        <p:nvSpPr>
          <p:cNvPr id="7" name="Contact Info 1">
            <a:extLst>
              <a:ext uri="{FF2B5EF4-FFF2-40B4-BE49-F238E27FC236}">
                <a16:creationId xmlns:a16="http://schemas.microsoft.com/office/drawing/2014/main" id="{E3A26CAE-491A-4404-BFFC-784B29CCAB8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927912" y="3492000"/>
            <a:ext cx="3610848" cy="43200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Bef>
                <a:spcPts val="0"/>
              </a:spcBef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GB" dirty="0"/>
              <a:t>[Contact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5" name="NameInfo 1">
            <a:extLst>
              <a:ext uri="{FF2B5EF4-FFF2-40B4-BE49-F238E27FC236}">
                <a16:creationId xmlns:a16="http://schemas.microsoft.com/office/drawing/2014/main" id="{2A787BC8-3139-42B4-A4E6-B570046B46E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916238" y="2844000"/>
            <a:ext cx="3622675" cy="540000"/>
          </a:xfrm>
        </p:spPr>
        <p:txBody>
          <a:bodyPr/>
          <a:lstStyle>
            <a:lvl1pPr>
              <a:spcAft>
                <a:spcPts val="0"/>
              </a:spcAft>
              <a:defRPr sz="1600" b="1"/>
            </a:lvl1pPr>
            <a:lvl2pPr>
              <a:spcBef>
                <a:spcPts val="0"/>
              </a:spcBef>
              <a:spcAft>
                <a:spcPts val="0"/>
              </a:spcAft>
              <a:defRPr sz="1600" b="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GB" dirty="0"/>
              <a:t>[Name and </a:t>
            </a:r>
            <a:br>
              <a:rPr lang="en-GB" dirty="0"/>
            </a:br>
            <a:r>
              <a:rPr lang="en-GB" dirty="0"/>
              <a:t>job title (if required)]</a:t>
            </a:r>
          </a:p>
        </p:txBody>
      </p:sp>
      <p:sp>
        <p:nvSpPr>
          <p:cNvPr id="12" name="Picture 1">
            <a:extLst>
              <a:ext uri="{FF2B5EF4-FFF2-40B4-BE49-F238E27FC236}">
                <a16:creationId xmlns:a16="http://schemas.microsoft.com/office/drawing/2014/main" id="{E35C666F-64AE-4C02-BF58-4A7ED89BB6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4371" y="1997069"/>
            <a:ext cx="1908000" cy="190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3CC2B3E2-2832-46E0-B9FB-37123C77B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8" name="TWBar">
            <a:extLst>
              <a:ext uri="{FF2B5EF4-FFF2-40B4-BE49-F238E27FC236}">
                <a16:creationId xmlns:a16="http://schemas.microsoft.com/office/drawing/2014/main" id="{22B0EF6B-E4B5-4966-93D6-CD34E8CF30AF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8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4119">
          <p15:clr>
            <a:srgbClr val="FBAE40"/>
          </p15:clr>
        </p15:guide>
        <p15:guide id="6" pos="4347">
          <p15:clr>
            <a:srgbClr val="FBAE40"/>
          </p15:clr>
        </p15:guide>
        <p15:guide id="12" orient="horz" pos="2268">
          <p15:clr>
            <a:srgbClr val="FBAE40"/>
          </p15:clr>
        </p15:guide>
        <p15:guide id="13" orient="horz" pos="242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 CV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27" name="ColouredBanner2">
            <a:extLst>
              <a:ext uri="{FF2B5EF4-FFF2-40B4-BE49-F238E27FC236}">
                <a16:creationId xmlns:a16="http://schemas.microsoft.com/office/drawing/2014/main" id="{EECE6AF5-4EE1-4C79-A678-6A1EF610465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899884" y="3364794"/>
            <a:ext cx="1908000" cy="540000"/>
          </a:xfrm>
          <a:solidFill>
            <a:srgbClr val="141B4D"/>
          </a:solidFill>
        </p:spPr>
        <p:txBody>
          <a:bodyPr/>
          <a:lstStyle>
            <a:lvl1pPr>
              <a:spcBef>
                <a:spcPts val="300"/>
              </a:spcBef>
              <a:spcAft>
                <a:spcPts val="900"/>
              </a:spcAft>
              <a:defRPr sz="600">
                <a:solidFill>
                  <a:srgbClr val="141B4D"/>
                </a:solidFill>
              </a:defRPr>
            </a:lvl1pPr>
            <a:lvl2pPr>
              <a:spcAft>
                <a:spcPts val="300"/>
              </a:spcAft>
              <a:defRPr sz="600"/>
            </a:lvl2pPr>
            <a:lvl3pPr>
              <a:spcAft>
                <a:spcPts val="300"/>
              </a:spcAft>
              <a:defRPr sz="600"/>
            </a:lvl3pPr>
            <a:lvl4pPr>
              <a:spcAft>
                <a:spcPts val="300"/>
              </a:spcAft>
              <a:defRPr sz="600"/>
            </a:lvl4pPr>
            <a:lvl5pPr>
              <a:spcAft>
                <a:spcPts val="30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22" name="Contact Info 2">
            <a:extLst>
              <a:ext uri="{FF2B5EF4-FFF2-40B4-BE49-F238E27FC236}">
                <a16:creationId xmlns:a16="http://schemas.microsoft.com/office/drawing/2014/main" id="{9D93E7D9-C4A9-4BCA-9A74-C1A8EE2D623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106462" y="3492000"/>
            <a:ext cx="3610848" cy="43200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Bef>
                <a:spcPts val="0"/>
              </a:spcBef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  <a:lvl4pPr>
              <a:spcAft>
                <a:spcPts val="0"/>
              </a:spcAft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[Contact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81" name="ProfileInfo 2">
            <a:extLst>
              <a:ext uri="{FF2B5EF4-FFF2-40B4-BE49-F238E27FC236}">
                <a16:creationId xmlns:a16="http://schemas.microsoft.com/office/drawing/2014/main" id="{41C0747C-C456-4295-A907-3E5392012A3C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6901015" y="4175675"/>
            <a:ext cx="5814954" cy="2376325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en-GB" dirty="0"/>
              <a:t>Click to edit text styles</a:t>
            </a:r>
          </a:p>
        </p:txBody>
      </p:sp>
      <p:sp>
        <p:nvSpPr>
          <p:cNvPr id="20" name="NameInfo 2">
            <a:extLst>
              <a:ext uri="{FF2B5EF4-FFF2-40B4-BE49-F238E27FC236}">
                <a16:creationId xmlns:a16="http://schemas.microsoft.com/office/drawing/2014/main" id="{A2B4CF96-CB60-4718-A6EE-0023E506A03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094788" y="2844000"/>
            <a:ext cx="3622675" cy="540000"/>
          </a:xfrm>
        </p:spPr>
        <p:txBody>
          <a:bodyPr/>
          <a:lstStyle>
            <a:lvl1pPr>
              <a:spcAft>
                <a:spcPts val="0"/>
              </a:spcAft>
              <a:defRPr sz="1600" b="1" i="0"/>
            </a:lvl1pPr>
            <a:lvl2pPr>
              <a:spcBef>
                <a:spcPts val="0"/>
              </a:spcBef>
              <a:spcAft>
                <a:spcPts val="0"/>
              </a:spcAft>
              <a:defRPr sz="1600" b="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GB" dirty="0"/>
              <a:t>[Name and </a:t>
            </a:r>
            <a:br>
              <a:rPr lang="en-GB" dirty="0"/>
            </a:br>
            <a:r>
              <a:rPr lang="en-GB" dirty="0"/>
              <a:t>job title (if required)]</a:t>
            </a:r>
          </a:p>
        </p:txBody>
      </p:sp>
      <p:sp>
        <p:nvSpPr>
          <p:cNvPr id="30" name="Picture 2">
            <a:extLst>
              <a:ext uri="{FF2B5EF4-FFF2-40B4-BE49-F238E27FC236}">
                <a16:creationId xmlns:a16="http://schemas.microsoft.com/office/drawing/2014/main" id="{269052DF-F8EC-4EFD-8D76-4A2D31BCB00B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6900449" y="1996794"/>
            <a:ext cx="1908000" cy="190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2" name="ColouredBanner1">
            <a:extLst>
              <a:ext uri="{FF2B5EF4-FFF2-40B4-BE49-F238E27FC236}">
                <a16:creationId xmlns:a16="http://schemas.microsoft.com/office/drawing/2014/main" id="{6F3CCDAD-A515-4F0F-AD4F-070240F4CD7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23806" y="3364794"/>
            <a:ext cx="1908000" cy="540000"/>
          </a:xfrm>
          <a:solidFill>
            <a:srgbClr val="00C389"/>
          </a:solidFill>
        </p:spPr>
        <p:txBody>
          <a:bodyPr/>
          <a:lstStyle>
            <a:lvl1pPr>
              <a:spcBef>
                <a:spcPts val="300"/>
              </a:spcBef>
              <a:spcAft>
                <a:spcPts val="900"/>
              </a:spcAft>
              <a:defRPr sz="600">
                <a:solidFill>
                  <a:schemeClr val="accent3">
                    <a:lumMod val="100000"/>
                  </a:schemeClr>
                </a:solidFill>
              </a:defRPr>
            </a:lvl1pPr>
            <a:lvl2pPr>
              <a:spcAft>
                <a:spcPts val="300"/>
              </a:spcAft>
              <a:defRPr sz="600"/>
            </a:lvl2pPr>
            <a:lvl3pPr>
              <a:spcAft>
                <a:spcPts val="300"/>
              </a:spcAft>
              <a:defRPr sz="600"/>
            </a:lvl3pPr>
            <a:lvl4pPr>
              <a:spcAft>
                <a:spcPts val="300"/>
              </a:spcAft>
              <a:defRPr sz="600"/>
            </a:lvl4pPr>
            <a:lvl5pPr>
              <a:spcAft>
                <a:spcPts val="30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71" name="ProfileInfo1">
            <a:extLst>
              <a:ext uri="{FF2B5EF4-FFF2-40B4-BE49-F238E27FC236}">
                <a16:creationId xmlns:a16="http://schemas.microsoft.com/office/drawing/2014/main" id="{2FEBE8B4-8CEC-4CDD-AFE6-E1F16C11551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24041" y="4176000"/>
            <a:ext cx="5814954" cy="2376000"/>
          </a:xfrm>
        </p:spPr>
        <p:txBody>
          <a:bodyPr/>
          <a:lstStyle/>
          <a:p>
            <a:pPr lvl="0"/>
            <a:r>
              <a:rPr lang="en-GB" dirty="0"/>
              <a:t>Click to edit text styles</a:t>
            </a:r>
          </a:p>
        </p:txBody>
      </p:sp>
      <p:sp>
        <p:nvSpPr>
          <p:cNvPr id="7" name="Contact Info 1">
            <a:extLst>
              <a:ext uri="{FF2B5EF4-FFF2-40B4-BE49-F238E27FC236}">
                <a16:creationId xmlns:a16="http://schemas.microsoft.com/office/drawing/2014/main" id="{E3A26CAE-491A-4404-BFFC-784B29CCAB8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927912" y="3492000"/>
            <a:ext cx="3610848" cy="43200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Bef>
                <a:spcPts val="0"/>
              </a:spcBef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GB" dirty="0"/>
              <a:t>[Contact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5" name="NameInfo 1">
            <a:extLst>
              <a:ext uri="{FF2B5EF4-FFF2-40B4-BE49-F238E27FC236}">
                <a16:creationId xmlns:a16="http://schemas.microsoft.com/office/drawing/2014/main" id="{2A787BC8-3139-42B4-A4E6-B570046B46E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916238" y="2844000"/>
            <a:ext cx="3622675" cy="540000"/>
          </a:xfrm>
        </p:spPr>
        <p:txBody>
          <a:bodyPr/>
          <a:lstStyle>
            <a:lvl1pPr>
              <a:spcAft>
                <a:spcPts val="0"/>
              </a:spcAft>
              <a:defRPr sz="1600" b="1"/>
            </a:lvl1pPr>
            <a:lvl2pPr>
              <a:spcBef>
                <a:spcPts val="0"/>
              </a:spcBef>
              <a:spcAft>
                <a:spcPts val="0"/>
              </a:spcAft>
              <a:defRPr sz="1600" b="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GB" dirty="0"/>
              <a:t>[Name and </a:t>
            </a:r>
            <a:br>
              <a:rPr lang="en-GB" dirty="0"/>
            </a:br>
            <a:r>
              <a:rPr lang="en-GB" dirty="0"/>
              <a:t>job title (if required)</a:t>
            </a:r>
          </a:p>
        </p:txBody>
      </p:sp>
      <p:sp>
        <p:nvSpPr>
          <p:cNvPr id="12" name="Picture 1">
            <a:extLst>
              <a:ext uri="{FF2B5EF4-FFF2-40B4-BE49-F238E27FC236}">
                <a16:creationId xmlns:a16="http://schemas.microsoft.com/office/drawing/2014/main" id="{E35C666F-64AE-4C02-BF58-4A7ED89BB6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4371" y="1997069"/>
            <a:ext cx="1908000" cy="190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3CC2B3E2-2832-46E0-B9FB-37123C77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11988000" cy="936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6" name="TWBar">
            <a:extLst>
              <a:ext uri="{FF2B5EF4-FFF2-40B4-BE49-F238E27FC236}">
                <a16:creationId xmlns:a16="http://schemas.microsoft.com/office/drawing/2014/main" id="{444B87D1-BE7E-4F4F-8530-0CDA2FE054BF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1152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219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4119">
          <p15:clr>
            <a:srgbClr val="FBAE40"/>
          </p15:clr>
        </p15:guide>
        <p15:guide id="6" pos="4347">
          <p15:clr>
            <a:srgbClr val="FBAE40"/>
          </p15:clr>
        </p15:guide>
        <p15:guide id="12" orient="horz" pos="2268">
          <p15:clr>
            <a:srgbClr val="FBAE40"/>
          </p15:clr>
        </p15:guide>
        <p15:guide id="13" orient="horz" pos="242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11" name="ColouredBanner1">
            <a:extLst>
              <a:ext uri="{FF2B5EF4-FFF2-40B4-BE49-F238E27FC236}">
                <a16:creationId xmlns:a16="http://schemas.microsoft.com/office/drawing/2014/main" id="{A2681AC0-323C-499E-813E-B7D4BE03A0E1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648496" y="4032000"/>
            <a:ext cx="3060000" cy="1008000"/>
          </a:xfrm>
          <a:solidFill>
            <a:schemeClr val="accent3"/>
          </a:solidFill>
        </p:spPr>
        <p:txBody>
          <a:bodyPr/>
          <a:lstStyle>
            <a:lvl1pPr>
              <a:spcBef>
                <a:spcPts val="300"/>
              </a:spcBef>
              <a:spcAft>
                <a:spcPts val="900"/>
              </a:spcAft>
              <a:defRPr sz="600">
                <a:solidFill>
                  <a:schemeClr val="accent3">
                    <a:lumMod val="100000"/>
                  </a:schemeClr>
                </a:solidFill>
              </a:defRPr>
            </a:lvl1pPr>
            <a:lvl2pPr>
              <a:spcAft>
                <a:spcPts val="300"/>
              </a:spcAft>
              <a:defRPr sz="600"/>
            </a:lvl2pPr>
            <a:lvl3pPr>
              <a:spcAft>
                <a:spcPts val="300"/>
              </a:spcAft>
              <a:defRPr sz="600"/>
            </a:lvl3pPr>
            <a:lvl4pPr>
              <a:spcAft>
                <a:spcPts val="300"/>
              </a:spcAft>
              <a:defRPr sz="600"/>
            </a:lvl4pPr>
            <a:lvl5pPr>
              <a:spcAft>
                <a:spcPts val="30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9" name="NameInfo 1">
            <a:extLst>
              <a:ext uri="{FF2B5EF4-FFF2-40B4-BE49-F238E27FC236}">
                <a16:creationId xmlns:a16="http://schemas.microsoft.com/office/drawing/2014/main" id="{D9E92152-2C62-409B-A21D-8C29B626B2B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648000" y="5148000"/>
            <a:ext cx="3059113" cy="720000"/>
          </a:xfrm>
        </p:spPr>
        <p:txBody>
          <a:bodyPr/>
          <a:lstStyle>
            <a:lvl1pPr>
              <a:spcAft>
                <a:spcPts val="0"/>
              </a:spcAft>
              <a:defRPr sz="2000" b="1"/>
            </a:lvl1pPr>
            <a:lvl2pPr>
              <a:spcBef>
                <a:spcPts val="0"/>
              </a:spcBef>
              <a:spcAft>
                <a:spcPts val="0"/>
              </a:spcAft>
              <a:defRPr sz="2000" b="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[Name and </a:t>
            </a:r>
            <a:br>
              <a:rPr lang="en-GB" dirty="0"/>
            </a:br>
            <a:r>
              <a:rPr lang="en-GB" dirty="0"/>
              <a:t>job title (if required)]</a:t>
            </a:r>
          </a:p>
        </p:txBody>
      </p:sp>
      <p:sp>
        <p:nvSpPr>
          <p:cNvPr id="12" name="Picture 1">
            <a:extLst>
              <a:ext uri="{FF2B5EF4-FFF2-40B4-BE49-F238E27FC236}">
                <a16:creationId xmlns:a16="http://schemas.microsoft.com/office/drawing/2014/main" id="{7E672241-3A99-4763-8122-4161005C3B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48495" y="1980000"/>
            <a:ext cx="3060000" cy="3060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ContentMain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9999" y="1980000"/>
            <a:ext cx="8604000" cy="457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6" name="ContactInfo 1">
            <a:extLst>
              <a:ext uri="{FF2B5EF4-FFF2-40B4-BE49-F238E27FC236}">
                <a16:creationId xmlns:a16="http://schemas.microsoft.com/office/drawing/2014/main" id="{E0AD14DB-AC88-4DAA-B0D8-7D748CE94A9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648000" y="5976000"/>
            <a:ext cx="3060000" cy="675422"/>
          </a:xfrm>
        </p:spPr>
        <p:txBody>
          <a:bodyPr/>
          <a:lstStyle>
            <a:lvl1pPr>
              <a:spcAft>
                <a:spcPts val="0"/>
              </a:spcAft>
              <a:defRPr sz="16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GB" dirty="0"/>
              <a:t>[Areas of expertise]</a:t>
            </a:r>
          </a:p>
        </p:txBody>
      </p:sp>
      <p:cxnSp>
        <p:nvCxnSpPr>
          <p:cNvPr id="13" name="TWBar">
            <a:extLst>
              <a:ext uri="{FF2B5EF4-FFF2-40B4-BE49-F238E27FC236}">
                <a16:creationId xmlns:a16="http://schemas.microsoft.com/office/drawing/2014/main" id="{6C43E6FD-AB40-48E5-ACD2-E65EC1786B2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C19EDFC-2A73-4ECA-965E-82778BAA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51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73">
          <p15:clr>
            <a:srgbClr val="FBAE40"/>
          </p15:clr>
        </p15:guide>
        <p15:guide id="2" pos="689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16" name="ColouredBanner4">
            <a:extLst>
              <a:ext uri="{FF2B5EF4-FFF2-40B4-BE49-F238E27FC236}">
                <a16:creationId xmlns:a16="http://schemas.microsoft.com/office/drawing/2014/main" id="{730EEEE9-506D-4FB8-A87F-F76103D95504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6899884" y="5686244"/>
            <a:ext cx="1908000" cy="540000"/>
          </a:xfrm>
          <a:solidFill>
            <a:srgbClr val="FBDD40"/>
          </a:solidFill>
        </p:spPr>
        <p:txBody>
          <a:bodyPr/>
          <a:lstStyle>
            <a:lvl1pPr>
              <a:spcBef>
                <a:spcPts val="300"/>
              </a:spcBef>
              <a:spcAft>
                <a:spcPts val="900"/>
              </a:spcAft>
              <a:defRPr sz="600">
                <a:solidFill>
                  <a:srgbClr val="FBDD40"/>
                </a:solidFill>
              </a:defRPr>
            </a:lvl1pPr>
            <a:lvl2pPr>
              <a:spcAft>
                <a:spcPts val="300"/>
              </a:spcAft>
              <a:defRPr sz="600"/>
            </a:lvl2pPr>
            <a:lvl3pPr>
              <a:spcAft>
                <a:spcPts val="300"/>
              </a:spcAft>
              <a:defRPr sz="600"/>
            </a:lvl3pPr>
            <a:lvl4pPr>
              <a:spcAft>
                <a:spcPts val="300"/>
              </a:spcAft>
              <a:defRPr sz="600"/>
            </a:lvl4pPr>
            <a:lvl5pPr>
              <a:spcAft>
                <a:spcPts val="30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33" name="NameInfo 4">
            <a:extLst>
              <a:ext uri="{FF2B5EF4-FFF2-40B4-BE49-F238E27FC236}">
                <a16:creationId xmlns:a16="http://schemas.microsoft.com/office/drawing/2014/main" id="{27B2ABF8-B790-40CB-9BEF-06A41800829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108000" y="5191200"/>
            <a:ext cx="3622675" cy="540000"/>
          </a:xfrm>
        </p:spPr>
        <p:txBody>
          <a:bodyPr/>
          <a:lstStyle>
            <a:lvl1pPr>
              <a:spcAft>
                <a:spcPts val="0"/>
              </a:spcAft>
              <a:defRPr sz="1600" b="1"/>
            </a:lvl1pPr>
            <a:lvl2pPr>
              <a:spcBef>
                <a:spcPts val="0"/>
              </a:spcBef>
              <a:spcAft>
                <a:spcPts val="0"/>
              </a:spcAft>
              <a:defRPr sz="1600" b="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GB" dirty="0"/>
              <a:t>[Name and </a:t>
            </a:r>
            <a:br>
              <a:rPr lang="en-GB" dirty="0"/>
            </a:br>
            <a:r>
              <a:rPr lang="en-GB" dirty="0"/>
              <a:t>job title (if required)]</a:t>
            </a:r>
          </a:p>
        </p:txBody>
      </p:sp>
      <p:sp>
        <p:nvSpPr>
          <p:cNvPr id="31" name="Contact Info 4">
            <a:extLst>
              <a:ext uri="{FF2B5EF4-FFF2-40B4-BE49-F238E27FC236}">
                <a16:creationId xmlns:a16="http://schemas.microsoft.com/office/drawing/2014/main" id="{74282D5C-90A5-490D-AE60-391985FA0535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144000" y="5839200"/>
            <a:ext cx="3610848" cy="43200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Bef>
                <a:spcPts val="0"/>
              </a:spcBef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GB" dirty="0"/>
              <a:t>[Contact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21" name="Picture 4">
            <a:extLst>
              <a:ext uri="{FF2B5EF4-FFF2-40B4-BE49-F238E27FC236}">
                <a16:creationId xmlns:a16="http://schemas.microsoft.com/office/drawing/2014/main" id="{CADDAF2E-ABB3-4C10-ACFC-5466EC3CFA04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6900449" y="4318244"/>
            <a:ext cx="1908000" cy="190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9" name="NameInfo 3">
            <a:extLst>
              <a:ext uri="{FF2B5EF4-FFF2-40B4-BE49-F238E27FC236}">
                <a16:creationId xmlns:a16="http://schemas.microsoft.com/office/drawing/2014/main" id="{F4D523A7-72A5-4D0F-B01A-46CE9BF69FA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2916000" y="5190951"/>
            <a:ext cx="3622675" cy="540000"/>
          </a:xfrm>
        </p:spPr>
        <p:txBody>
          <a:bodyPr/>
          <a:lstStyle>
            <a:lvl1pPr>
              <a:spcAft>
                <a:spcPts val="0"/>
              </a:spcAft>
              <a:defRPr sz="1600" b="1"/>
            </a:lvl1pPr>
            <a:lvl2pPr>
              <a:spcBef>
                <a:spcPts val="0"/>
              </a:spcBef>
              <a:spcAft>
                <a:spcPts val="0"/>
              </a:spcAft>
              <a:defRPr sz="1600" b="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GB" dirty="0"/>
              <a:t>[Name and </a:t>
            </a:r>
            <a:br>
              <a:rPr lang="en-GB" dirty="0"/>
            </a:br>
            <a:r>
              <a:rPr lang="en-GB" dirty="0"/>
              <a:t>job title (if required)]</a:t>
            </a:r>
          </a:p>
        </p:txBody>
      </p:sp>
      <p:sp>
        <p:nvSpPr>
          <p:cNvPr id="23" name="ColouredBanner3">
            <a:extLst>
              <a:ext uri="{FF2B5EF4-FFF2-40B4-BE49-F238E27FC236}">
                <a16:creationId xmlns:a16="http://schemas.microsoft.com/office/drawing/2014/main" id="{A787B1DF-B0CB-4ED6-B859-8E87190919E8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723806" y="5686244"/>
            <a:ext cx="1908000" cy="540000"/>
          </a:xfrm>
          <a:solidFill>
            <a:schemeClr val="bg2"/>
          </a:solidFill>
        </p:spPr>
        <p:txBody>
          <a:bodyPr/>
          <a:lstStyle>
            <a:lvl1pPr>
              <a:spcBef>
                <a:spcPts val="300"/>
              </a:spcBef>
              <a:spcAft>
                <a:spcPts val="900"/>
              </a:spcAft>
              <a:defRPr sz="600">
                <a:solidFill>
                  <a:schemeClr val="bg2"/>
                </a:solidFill>
              </a:defRPr>
            </a:lvl1pPr>
            <a:lvl2pPr>
              <a:spcAft>
                <a:spcPts val="300"/>
              </a:spcAft>
              <a:defRPr sz="600"/>
            </a:lvl2pPr>
            <a:lvl3pPr>
              <a:spcAft>
                <a:spcPts val="300"/>
              </a:spcAft>
              <a:defRPr sz="600"/>
            </a:lvl3pPr>
            <a:lvl4pPr>
              <a:spcAft>
                <a:spcPts val="300"/>
              </a:spcAft>
              <a:defRPr sz="600"/>
            </a:lvl4pPr>
            <a:lvl5pPr>
              <a:spcAft>
                <a:spcPts val="30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28" name="Contact Info 3">
            <a:extLst>
              <a:ext uri="{FF2B5EF4-FFF2-40B4-BE49-F238E27FC236}">
                <a16:creationId xmlns:a16="http://schemas.microsoft.com/office/drawing/2014/main" id="{ABE0F230-C002-4C08-A4CE-EF668DB70A8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916000" y="5838951"/>
            <a:ext cx="3610848" cy="43200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Bef>
                <a:spcPts val="0"/>
              </a:spcBef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GB" dirty="0"/>
              <a:t>[Contact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26" name="Picture 3">
            <a:extLst>
              <a:ext uri="{FF2B5EF4-FFF2-40B4-BE49-F238E27FC236}">
                <a16:creationId xmlns:a16="http://schemas.microsoft.com/office/drawing/2014/main" id="{D1F50E26-9303-4207-A653-01C3D27AB2C6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724371" y="4318519"/>
            <a:ext cx="1908000" cy="190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7" name="ColouredBanner2">
            <a:extLst>
              <a:ext uri="{FF2B5EF4-FFF2-40B4-BE49-F238E27FC236}">
                <a16:creationId xmlns:a16="http://schemas.microsoft.com/office/drawing/2014/main" id="{EECE6AF5-4EE1-4C79-A678-6A1EF610465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899884" y="3364794"/>
            <a:ext cx="1908000" cy="540000"/>
          </a:xfrm>
          <a:solidFill>
            <a:srgbClr val="141B4D"/>
          </a:solidFill>
        </p:spPr>
        <p:txBody>
          <a:bodyPr/>
          <a:lstStyle>
            <a:lvl1pPr>
              <a:spcBef>
                <a:spcPts val="300"/>
              </a:spcBef>
              <a:spcAft>
                <a:spcPts val="900"/>
              </a:spcAft>
              <a:defRPr sz="600">
                <a:solidFill>
                  <a:srgbClr val="141B4D"/>
                </a:solidFill>
              </a:defRPr>
            </a:lvl1pPr>
            <a:lvl2pPr>
              <a:spcAft>
                <a:spcPts val="300"/>
              </a:spcAft>
              <a:defRPr sz="600"/>
            </a:lvl2pPr>
            <a:lvl3pPr>
              <a:spcAft>
                <a:spcPts val="300"/>
              </a:spcAft>
              <a:defRPr sz="600"/>
            </a:lvl3pPr>
            <a:lvl4pPr>
              <a:spcAft>
                <a:spcPts val="300"/>
              </a:spcAft>
              <a:defRPr sz="600"/>
            </a:lvl4pPr>
            <a:lvl5pPr>
              <a:spcAft>
                <a:spcPts val="30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22" name="Contact Info 2">
            <a:extLst>
              <a:ext uri="{FF2B5EF4-FFF2-40B4-BE49-F238E27FC236}">
                <a16:creationId xmlns:a16="http://schemas.microsoft.com/office/drawing/2014/main" id="{9D93E7D9-C4A9-4BCA-9A74-C1A8EE2D623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106462" y="3492000"/>
            <a:ext cx="3610848" cy="43200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Bef>
                <a:spcPts val="0"/>
              </a:spcBef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GB" dirty="0"/>
              <a:t>[Contact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20" name="NameInfo 2">
            <a:extLst>
              <a:ext uri="{FF2B5EF4-FFF2-40B4-BE49-F238E27FC236}">
                <a16:creationId xmlns:a16="http://schemas.microsoft.com/office/drawing/2014/main" id="{A2B4CF96-CB60-4718-A6EE-0023E506A03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108000" y="2844000"/>
            <a:ext cx="3622675" cy="540000"/>
          </a:xfrm>
        </p:spPr>
        <p:txBody>
          <a:bodyPr/>
          <a:lstStyle>
            <a:lvl1pPr>
              <a:spcAft>
                <a:spcPts val="0"/>
              </a:spcAft>
              <a:defRPr sz="1600" b="1" i="0"/>
            </a:lvl1pPr>
            <a:lvl2pPr>
              <a:spcBef>
                <a:spcPts val="0"/>
              </a:spcBef>
              <a:spcAft>
                <a:spcPts val="0"/>
              </a:spcAft>
              <a:defRPr sz="1600" b="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GB" dirty="0"/>
              <a:t>[Name and </a:t>
            </a:r>
            <a:br>
              <a:rPr lang="en-GB" dirty="0"/>
            </a:br>
            <a:r>
              <a:rPr lang="en-GB" dirty="0"/>
              <a:t>job title (if required)]</a:t>
            </a:r>
          </a:p>
        </p:txBody>
      </p:sp>
      <p:sp>
        <p:nvSpPr>
          <p:cNvPr id="30" name="Picture 2">
            <a:extLst>
              <a:ext uri="{FF2B5EF4-FFF2-40B4-BE49-F238E27FC236}">
                <a16:creationId xmlns:a16="http://schemas.microsoft.com/office/drawing/2014/main" id="{269052DF-F8EC-4EFD-8D76-4A2D31BCB00B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6900449" y="1996794"/>
            <a:ext cx="1908000" cy="190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2" name="ColouredBanner1">
            <a:extLst>
              <a:ext uri="{FF2B5EF4-FFF2-40B4-BE49-F238E27FC236}">
                <a16:creationId xmlns:a16="http://schemas.microsoft.com/office/drawing/2014/main" id="{6F3CCDAD-A515-4F0F-AD4F-070240F4CD7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23806" y="3364794"/>
            <a:ext cx="1908000" cy="540000"/>
          </a:xfrm>
          <a:solidFill>
            <a:srgbClr val="00C389"/>
          </a:solidFill>
        </p:spPr>
        <p:txBody>
          <a:bodyPr/>
          <a:lstStyle>
            <a:lvl1pPr>
              <a:spcBef>
                <a:spcPts val="300"/>
              </a:spcBef>
              <a:spcAft>
                <a:spcPts val="900"/>
              </a:spcAft>
              <a:defRPr sz="600">
                <a:solidFill>
                  <a:schemeClr val="accent3">
                    <a:lumMod val="100000"/>
                  </a:schemeClr>
                </a:solidFill>
              </a:defRPr>
            </a:lvl1pPr>
            <a:lvl2pPr>
              <a:spcAft>
                <a:spcPts val="300"/>
              </a:spcAft>
              <a:defRPr sz="600"/>
            </a:lvl2pPr>
            <a:lvl3pPr>
              <a:spcAft>
                <a:spcPts val="300"/>
              </a:spcAft>
              <a:defRPr sz="600"/>
            </a:lvl3pPr>
            <a:lvl4pPr>
              <a:spcAft>
                <a:spcPts val="300"/>
              </a:spcAft>
              <a:defRPr sz="600"/>
            </a:lvl4pPr>
            <a:lvl5pPr>
              <a:spcAft>
                <a:spcPts val="30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7" name="Contact Info 1">
            <a:extLst>
              <a:ext uri="{FF2B5EF4-FFF2-40B4-BE49-F238E27FC236}">
                <a16:creationId xmlns:a16="http://schemas.microsoft.com/office/drawing/2014/main" id="{E3A26CAE-491A-4404-BFFC-784B29CCAB8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927912" y="3492000"/>
            <a:ext cx="3610848" cy="43200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Bef>
                <a:spcPts val="0"/>
              </a:spcBef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GB" dirty="0"/>
              <a:t>[Contact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5" name="NameInfo 1">
            <a:extLst>
              <a:ext uri="{FF2B5EF4-FFF2-40B4-BE49-F238E27FC236}">
                <a16:creationId xmlns:a16="http://schemas.microsoft.com/office/drawing/2014/main" id="{2A787BC8-3139-42B4-A4E6-B570046B46E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916238" y="2844000"/>
            <a:ext cx="3622675" cy="540000"/>
          </a:xfrm>
        </p:spPr>
        <p:txBody>
          <a:bodyPr/>
          <a:lstStyle>
            <a:lvl1pPr>
              <a:spcAft>
                <a:spcPts val="0"/>
              </a:spcAft>
              <a:defRPr sz="1600" b="1"/>
            </a:lvl1pPr>
            <a:lvl2pPr>
              <a:spcBef>
                <a:spcPts val="0"/>
              </a:spcBef>
              <a:spcAft>
                <a:spcPts val="0"/>
              </a:spcAft>
              <a:defRPr sz="1600" b="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GB" dirty="0"/>
              <a:t>[Name and </a:t>
            </a:r>
            <a:br>
              <a:rPr lang="en-GB" dirty="0"/>
            </a:br>
            <a:r>
              <a:rPr lang="en-GB" dirty="0"/>
              <a:t>job title (if required)]</a:t>
            </a:r>
          </a:p>
        </p:txBody>
      </p:sp>
      <p:sp>
        <p:nvSpPr>
          <p:cNvPr id="12" name="Picture 1">
            <a:extLst>
              <a:ext uri="{FF2B5EF4-FFF2-40B4-BE49-F238E27FC236}">
                <a16:creationId xmlns:a16="http://schemas.microsoft.com/office/drawing/2014/main" id="{E35C666F-64AE-4C02-BF58-4A7ED89BB6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4371" y="1997069"/>
            <a:ext cx="1908000" cy="190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3CC2B3E2-2832-46E0-B9FB-37123C77B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8" name="TWBar">
            <a:extLst>
              <a:ext uri="{FF2B5EF4-FFF2-40B4-BE49-F238E27FC236}">
                <a16:creationId xmlns:a16="http://schemas.microsoft.com/office/drawing/2014/main" id="{22B0EF6B-E4B5-4966-93D6-CD34E8CF30AF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319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4119">
          <p15:clr>
            <a:srgbClr val="FBAE40"/>
          </p15:clr>
        </p15:guide>
        <p15:guide id="6" pos="4347">
          <p15:clr>
            <a:srgbClr val="FBAE40"/>
          </p15:clr>
        </p15:guide>
        <p15:guide id="12" orient="horz" pos="2268">
          <p15:clr>
            <a:srgbClr val="FBAE40"/>
          </p15:clr>
        </p15:guide>
        <p15:guide id="13" orient="horz" pos="242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 CV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16" name="ColouredBanner4">
            <a:extLst>
              <a:ext uri="{FF2B5EF4-FFF2-40B4-BE49-F238E27FC236}">
                <a16:creationId xmlns:a16="http://schemas.microsoft.com/office/drawing/2014/main" id="{730EEEE9-506D-4FB8-A87F-F76103D95504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6899884" y="5686244"/>
            <a:ext cx="1908000" cy="540000"/>
          </a:xfrm>
          <a:solidFill>
            <a:srgbClr val="FBDD40"/>
          </a:solidFill>
        </p:spPr>
        <p:txBody>
          <a:bodyPr/>
          <a:lstStyle>
            <a:lvl1pPr>
              <a:spcBef>
                <a:spcPts val="300"/>
              </a:spcBef>
              <a:spcAft>
                <a:spcPts val="900"/>
              </a:spcAft>
              <a:defRPr sz="600">
                <a:solidFill>
                  <a:srgbClr val="FBDD40"/>
                </a:solidFill>
              </a:defRPr>
            </a:lvl1pPr>
            <a:lvl2pPr>
              <a:spcAft>
                <a:spcPts val="300"/>
              </a:spcAft>
              <a:defRPr sz="600"/>
            </a:lvl2pPr>
            <a:lvl3pPr>
              <a:spcAft>
                <a:spcPts val="300"/>
              </a:spcAft>
              <a:defRPr sz="600"/>
            </a:lvl3pPr>
            <a:lvl4pPr>
              <a:spcAft>
                <a:spcPts val="300"/>
              </a:spcAft>
              <a:defRPr sz="600"/>
            </a:lvl4pPr>
            <a:lvl5pPr>
              <a:spcAft>
                <a:spcPts val="30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33" name="NameInfo 4">
            <a:extLst>
              <a:ext uri="{FF2B5EF4-FFF2-40B4-BE49-F238E27FC236}">
                <a16:creationId xmlns:a16="http://schemas.microsoft.com/office/drawing/2014/main" id="{27B2ABF8-B790-40CB-9BEF-06A41800829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108000" y="5191200"/>
            <a:ext cx="3622675" cy="540000"/>
          </a:xfrm>
        </p:spPr>
        <p:txBody>
          <a:bodyPr/>
          <a:lstStyle>
            <a:lvl1pPr>
              <a:spcAft>
                <a:spcPts val="0"/>
              </a:spcAft>
              <a:defRPr sz="1600" b="1"/>
            </a:lvl1pPr>
            <a:lvl2pPr>
              <a:spcBef>
                <a:spcPts val="0"/>
              </a:spcBef>
              <a:spcAft>
                <a:spcPts val="0"/>
              </a:spcAft>
              <a:defRPr sz="1600" b="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GB" dirty="0"/>
              <a:t>[Name and </a:t>
            </a:r>
            <a:br>
              <a:rPr lang="en-GB" dirty="0"/>
            </a:br>
            <a:r>
              <a:rPr lang="en-GB" dirty="0"/>
              <a:t>job title (if required)]</a:t>
            </a:r>
          </a:p>
        </p:txBody>
      </p:sp>
      <p:sp>
        <p:nvSpPr>
          <p:cNvPr id="31" name="Contact Info 4">
            <a:extLst>
              <a:ext uri="{FF2B5EF4-FFF2-40B4-BE49-F238E27FC236}">
                <a16:creationId xmlns:a16="http://schemas.microsoft.com/office/drawing/2014/main" id="{74282D5C-90A5-490D-AE60-391985FA0535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144000" y="5839200"/>
            <a:ext cx="3610848" cy="43200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Bef>
                <a:spcPts val="0"/>
              </a:spcBef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GB" dirty="0"/>
              <a:t>[Contact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21" name="Picture 4">
            <a:extLst>
              <a:ext uri="{FF2B5EF4-FFF2-40B4-BE49-F238E27FC236}">
                <a16:creationId xmlns:a16="http://schemas.microsoft.com/office/drawing/2014/main" id="{CADDAF2E-ABB3-4C10-ACFC-5466EC3CFA04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6900449" y="4318244"/>
            <a:ext cx="1908000" cy="190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9" name="NameInfo 3">
            <a:extLst>
              <a:ext uri="{FF2B5EF4-FFF2-40B4-BE49-F238E27FC236}">
                <a16:creationId xmlns:a16="http://schemas.microsoft.com/office/drawing/2014/main" id="{F4D523A7-72A5-4D0F-B01A-46CE9BF69FA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2916000" y="5190951"/>
            <a:ext cx="3622675" cy="540000"/>
          </a:xfrm>
        </p:spPr>
        <p:txBody>
          <a:bodyPr/>
          <a:lstStyle>
            <a:lvl1pPr>
              <a:spcAft>
                <a:spcPts val="0"/>
              </a:spcAft>
              <a:defRPr sz="1600" b="1"/>
            </a:lvl1pPr>
            <a:lvl2pPr>
              <a:spcBef>
                <a:spcPts val="0"/>
              </a:spcBef>
              <a:spcAft>
                <a:spcPts val="0"/>
              </a:spcAft>
              <a:defRPr sz="1600" b="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GB" dirty="0"/>
              <a:t>[Name and </a:t>
            </a:r>
            <a:br>
              <a:rPr lang="en-GB" dirty="0"/>
            </a:br>
            <a:r>
              <a:rPr lang="en-GB" dirty="0"/>
              <a:t>job title (if required)]</a:t>
            </a:r>
          </a:p>
        </p:txBody>
      </p:sp>
      <p:sp>
        <p:nvSpPr>
          <p:cNvPr id="23" name="ColouredBanner3">
            <a:extLst>
              <a:ext uri="{FF2B5EF4-FFF2-40B4-BE49-F238E27FC236}">
                <a16:creationId xmlns:a16="http://schemas.microsoft.com/office/drawing/2014/main" id="{A787B1DF-B0CB-4ED6-B859-8E87190919E8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723806" y="5686244"/>
            <a:ext cx="1908000" cy="540000"/>
          </a:xfrm>
          <a:solidFill>
            <a:schemeClr val="bg2"/>
          </a:solidFill>
        </p:spPr>
        <p:txBody>
          <a:bodyPr/>
          <a:lstStyle>
            <a:lvl1pPr>
              <a:spcBef>
                <a:spcPts val="300"/>
              </a:spcBef>
              <a:spcAft>
                <a:spcPts val="900"/>
              </a:spcAft>
              <a:defRPr sz="600">
                <a:solidFill>
                  <a:schemeClr val="bg2"/>
                </a:solidFill>
              </a:defRPr>
            </a:lvl1pPr>
            <a:lvl2pPr>
              <a:spcAft>
                <a:spcPts val="300"/>
              </a:spcAft>
              <a:defRPr sz="600"/>
            </a:lvl2pPr>
            <a:lvl3pPr>
              <a:spcAft>
                <a:spcPts val="300"/>
              </a:spcAft>
              <a:defRPr sz="600"/>
            </a:lvl3pPr>
            <a:lvl4pPr>
              <a:spcAft>
                <a:spcPts val="300"/>
              </a:spcAft>
              <a:defRPr sz="600"/>
            </a:lvl4pPr>
            <a:lvl5pPr>
              <a:spcAft>
                <a:spcPts val="30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28" name="Contact Info 3">
            <a:extLst>
              <a:ext uri="{FF2B5EF4-FFF2-40B4-BE49-F238E27FC236}">
                <a16:creationId xmlns:a16="http://schemas.microsoft.com/office/drawing/2014/main" id="{ABE0F230-C002-4C08-A4CE-EF668DB70A8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916000" y="5838951"/>
            <a:ext cx="3610848" cy="43200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Bef>
                <a:spcPts val="0"/>
              </a:spcBef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GB" dirty="0"/>
              <a:t>[Contact number</a:t>
            </a:r>
            <a:br>
              <a:rPr lang="en-GB" dirty="0"/>
            </a:br>
            <a:r>
              <a:rPr lang="en-GB" dirty="0"/>
              <a:t>Email]</a:t>
            </a:r>
          </a:p>
        </p:txBody>
      </p:sp>
      <p:sp>
        <p:nvSpPr>
          <p:cNvPr id="26" name="Picture 3">
            <a:extLst>
              <a:ext uri="{FF2B5EF4-FFF2-40B4-BE49-F238E27FC236}">
                <a16:creationId xmlns:a16="http://schemas.microsoft.com/office/drawing/2014/main" id="{D1F50E26-9303-4207-A653-01C3D27AB2C6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724371" y="4318519"/>
            <a:ext cx="1908000" cy="190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7" name="ColouredBanner2">
            <a:extLst>
              <a:ext uri="{FF2B5EF4-FFF2-40B4-BE49-F238E27FC236}">
                <a16:creationId xmlns:a16="http://schemas.microsoft.com/office/drawing/2014/main" id="{EECE6AF5-4EE1-4C79-A678-6A1EF610465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899884" y="3364794"/>
            <a:ext cx="1908000" cy="540000"/>
          </a:xfrm>
          <a:solidFill>
            <a:srgbClr val="141B4D"/>
          </a:solidFill>
        </p:spPr>
        <p:txBody>
          <a:bodyPr/>
          <a:lstStyle>
            <a:lvl1pPr>
              <a:spcBef>
                <a:spcPts val="300"/>
              </a:spcBef>
              <a:spcAft>
                <a:spcPts val="900"/>
              </a:spcAft>
              <a:defRPr sz="600">
                <a:solidFill>
                  <a:srgbClr val="141B4D"/>
                </a:solidFill>
              </a:defRPr>
            </a:lvl1pPr>
            <a:lvl2pPr>
              <a:spcAft>
                <a:spcPts val="300"/>
              </a:spcAft>
              <a:defRPr sz="600"/>
            </a:lvl2pPr>
            <a:lvl3pPr>
              <a:spcAft>
                <a:spcPts val="300"/>
              </a:spcAft>
              <a:defRPr sz="600"/>
            </a:lvl3pPr>
            <a:lvl4pPr>
              <a:spcAft>
                <a:spcPts val="300"/>
              </a:spcAft>
              <a:defRPr sz="600"/>
            </a:lvl4pPr>
            <a:lvl5pPr>
              <a:spcAft>
                <a:spcPts val="30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22" name="Contact Info 2">
            <a:extLst>
              <a:ext uri="{FF2B5EF4-FFF2-40B4-BE49-F238E27FC236}">
                <a16:creationId xmlns:a16="http://schemas.microsoft.com/office/drawing/2014/main" id="{9D93E7D9-C4A9-4BCA-9A74-C1A8EE2D623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106462" y="3492000"/>
            <a:ext cx="3610848" cy="43200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Bef>
                <a:spcPts val="0"/>
              </a:spcBef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GB" dirty="0"/>
              <a:t>[Contact number</a:t>
            </a:r>
            <a:br>
              <a:rPr lang="en-GB" dirty="0"/>
            </a:br>
            <a:r>
              <a:rPr lang="en-GB" dirty="0"/>
              <a:t>Email]</a:t>
            </a:r>
          </a:p>
          <a:p>
            <a:pPr lvl="1"/>
            <a:endParaRPr lang="en-GB" dirty="0"/>
          </a:p>
        </p:txBody>
      </p:sp>
      <p:sp>
        <p:nvSpPr>
          <p:cNvPr id="20" name="NameInfo 2">
            <a:extLst>
              <a:ext uri="{FF2B5EF4-FFF2-40B4-BE49-F238E27FC236}">
                <a16:creationId xmlns:a16="http://schemas.microsoft.com/office/drawing/2014/main" id="{A2B4CF96-CB60-4718-A6EE-0023E506A03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108000" y="2844000"/>
            <a:ext cx="3622675" cy="540000"/>
          </a:xfrm>
        </p:spPr>
        <p:txBody>
          <a:bodyPr/>
          <a:lstStyle>
            <a:lvl1pPr>
              <a:spcAft>
                <a:spcPts val="0"/>
              </a:spcAft>
              <a:defRPr sz="1600" b="1" i="0"/>
            </a:lvl1pPr>
            <a:lvl2pPr>
              <a:spcBef>
                <a:spcPts val="0"/>
              </a:spcBef>
              <a:spcAft>
                <a:spcPts val="0"/>
              </a:spcAft>
              <a:defRPr sz="1600" b="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GB" dirty="0"/>
              <a:t>[Name and </a:t>
            </a:r>
            <a:br>
              <a:rPr lang="en-GB" dirty="0"/>
            </a:br>
            <a:r>
              <a:rPr lang="en-GB" dirty="0"/>
              <a:t>job title (if required)]</a:t>
            </a:r>
          </a:p>
        </p:txBody>
      </p:sp>
      <p:sp>
        <p:nvSpPr>
          <p:cNvPr id="30" name="Picture 2">
            <a:extLst>
              <a:ext uri="{FF2B5EF4-FFF2-40B4-BE49-F238E27FC236}">
                <a16:creationId xmlns:a16="http://schemas.microsoft.com/office/drawing/2014/main" id="{269052DF-F8EC-4EFD-8D76-4A2D31BCB00B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6900449" y="1996794"/>
            <a:ext cx="1908000" cy="190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2" name="ColouredBanner1">
            <a:extLst>
              <a:ext uri="{FF2B5EF4-FFF2-40B4-BE49-F238E27FC236}">
                <a16:creationId xmlns:a16="http://schemas.microsoft.com/office/drawing/2014/main" id="{6F3CCDAD-A515-4F0F-AD4F-070240F4CD7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23806" y="3364794"/>
            <a:ext cx="1908000" cy="540000"/>
          </a:xfrm>
          <a:solidFill>
            <a:srgbClr val="00C389"/>
          </a:solidFill>
        </p:spPr>
        <p:txBody>
          <a:bodyPr/>
          <a:lstStyle>
            <a:lvl1pPr>
              <a:spcBef>
                <a:spcPts val="300"/>
              </a:spcBef>
              <a:spcAft>
                <a:spcPts val="900"/>
              </a:spcAft>
              <a:defRPr sz="600">
                <a:solidFill>
                  <a:schemeClr val="accent3">
                    <a:lumMod val="100000"/>
                  </a:schemeClr>
                </a:solidFill>
              </a:defRPr>
            </a:lvl1pPr>
            <a:lvl2pPr>
              <a:spcAft>
                <a:spcPts val="300"/>
              </a:spcAft>
              <a:defRPr sz="600"/>
            </a:lvl2pPr>
            <a:lvl3pPr>
              <a:spcAft>
                <a:spcPts val="300"/>
              </a:spcAft>
              <a:defRPr sz="600"/>
            </a:lvl3pPr>
            <a:lvl4pPr>
              <a:spcAft>
                <a:spcPts val="300"/>
              </a:spcAft>
              <a:defRPr sz="600"/>
            </a:lvl4pPr>
            <a:lvl5pPr>
              <a:spcAft>
                <a:spcPts val="30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7" name="Contact Info 1">
            <a:extLst>
              <a:ext uri="{FF2B5EF4-FFF2-40B4-BE49-F238E27FC236}">
                <a16:creationId xmlns:a16="http://schemas.microsoft.com/office/drawing/2014/main" id="{E3A26CAE-491A-4404-BFFC-784B29CCAB8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927912" y="3492000"/>
            <a:ext cx="3610848" cy="43200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Bef>
                <a:spcPts val="0"/>
              </a:spcBef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GB" dirty="0"/>
              <a:t>[Contact number</a:t>
            </a:r>
            <a:br>
              <a:rPr lang="en-GB" dirty="0"/>
            </a:br>
            <a:r>
              <a:rPr lang="en-GB" dirty="0"/>
              <a:t>Email]</a:t>
            </a:r>
          </a:p>
          <a:p>
            <a:pPr lvl="1"/>
            <a:endParaRPr lang="en-GB" dirty="0"/>
          </a:p>
        </p:txBody>
      </p:sp>
      <p:sp>
        <p:nvSpPr>
          <p:cNvPr id="5" name="NameInfo 1">
            <a:extLst>
              <a:ext uri="{FF2B5EF4-FFF2-40B4-BE49-F238E27FC236}">
                <a16:creationId xmlns:a16="http://schemas.microsoft.com/office/drawing/2014/main" id="{2A787BC8-3139-42B4-A4E6-B570046B46E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916238" y="2844000"/>
            <a:ext cx="3622675" cy="540000"/>
          </a:xfrm>
        </p:spPr>
        <p:txBody>
          <a:bodyPr/>
          <a:lstStyle>
            <a:lvl1pPr>
              <a:spcAft>
                <a:spcPts val="0"/>
              </a:spcAft>
              <a:defRPr sz="1600" b="1"/>
            </a:lvl1pPr>
            <a:lvl2pPr>
              <a:spcBef>
                <a:spcPts val="0"/>
              </a:spcBef>
              <a:spcAft>
                <a:spcPts val="0"/>
              </a:spcAft>
              <a:defRPr sz="1600" b="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GB" dirty="0"/>
              <a:t>[Name and </a:t>
            </a:r>
            <a:br>
              <a:rPr lang="en-GB" dirty="0"/>
            </a:br>
            <a:r>
              <a:rPr lang="en-GB" dirty="0"/>
              <a:t>job title (if required)]</a:t>
            </a:r>
          </a:p>
          <a:p>
            <a:pPr lvl="1"/>
            <a:endParaRPr lang="en-GB" dirty="0"/>
          </a:p>
        </p:txBody>
      </p:sp>
      <p:sp>
        <p:nvSpPr>
          <p:cNvPr id="12" name="Picture 1">
            <a:extLst>
              <a:ext uri="{FF2B5EF4-FFF2-40B4-BE49-F238E27FC236}">
                <a16:creationId xmlns:a16="http://schemas.microsoft.com/office/drawing/2014/main" id="{E35C666F-64AE-4C02-BF58-4A7ED89BB6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4371" y="1997069"/>
            <a:ext cx="1908000" cy="190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3CC2B3E2-2832-46E0-B9FB-37123C77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11988000" cy="936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24" name="TWBar">
            <a:extLst>
              <a:ext uri="{FF2B5EF4-FFF2-40B4-BE49-F238E27FC236}">
                <a16:creationId xmlns:a16="http://schemas.microsoft.com/office/drawing/2014/main" id="{FB7B77A9-8A22-4DAA-8352-21870834FDCC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1152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841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4119">
          <p15:clr>
            <a:srgbClr val="FBAE40"/>
          </p15:clr>
        </p15:guide>
        <p15:guide id="6" pos="4347">
          <p15:clr>
            <a:srgbClr val="FBAE40"/>
          </p15:clr>
        </p15:guide>
        <p15:guide id="12" orient="horz" pos="2268">
          <p15:clr>
            <a:srgbClr val="FBAE40"/>
          </p15:clr>
        </p15:guide>
        <p15:guide id="13" orient="horz" pos="242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Panel">
            <a:extLst>
              <a:ext uri="{FF2B5EF4-FFF2-40B4-BE49-F238E27FC236}">
                <a16:creationId xmlns:a16="http://schemas.microsoft.com/office/drawing/2014/main" id="{6C2DE4C6-2A61-4D8F-9B4F-6F012B5D9B04}"/>
              </a:ext>
            </a:extLst>
          </p:cNvPr>
          <p:cNvSpPr/>
          <p:nvPr userDrawn="1"/>
        </p:nvSpPr>
        <p:spPr>
          <a:xfrm>
            <a:off x="9370800" y="180000"/>
            <a:ext cx="3888000" cy="72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192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100" dirty="0" err="1">
              <a:solidFill>
                <a:schemeClr val="bg1"/>
              </a:solidFill>
            </a:endParaRPr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E7751AC5-1FEF-4DB6-8E2A-72EC41BD8A3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0" y="6948000"/>
            <a:ext cx="8568000" cy="180000"/>
          </a:xfrm>
        </p:spPr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003958EA-F4FB-49ED-AD32-1AFE626DBBF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NewSlide_QuoteMark" hidden="1">
            <a:extLst>
              <a:ext uri="{FF2B5EF4-FFF2-40B4-BE49-F238E27FC236}">
                <a16:creationId xmlns:a16="http://schemas.microsoft.com/office/drawing/2014/main" id="{40BED9FC-F66E-4F2E-B93C-ED6B55B32EE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2" y="4888965"/>
            <a:ext cx="183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1"/>
          <p:cNvSpPr>
            <a:spLocks noGrp="1"/>
          </p:cNvSpPr>
          <p:nvPr>
            <p:ph type="pic" sz="quarter" idx="15"/>
          </p:nvPr>
        </p:nvSpPr>
        <p:spPr>
          <a:xfrm>
            <a:off x="9370800" y="180000"/>
            <a:ext cx="3888000" cy="3888000"/>
          </a:xfrm>
        </p:spPr>
        <p:txBody>
          <a:bodyPr/>
          <a:lstStyle/>
          <a:p>
            <a:pPr lv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7" name="Content 1"/>
          <p:cNvSpPr>
            <a:spLocks noGrp="1"/>
          </p:cNvSpPr>
          <p:nvPr>
            <p:ph sz="quarter" idx="12"/>
          </p:nvPr>
        </p:nvSpPr>
        <p:spPr>
          <a:xfrm>
            <a:off x="720000" y="2015999"/>
            <a:ext cx="7874623" cy="45356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E22526DD-9EE3-47AC-BCD1-4CB50145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7920000" cy="486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21" name="TWBar">
            <a:extLst>
              <a:ext uri="{FF2B5EF4-FFF2-40B4-BE49-F238E27FC236}">
                <a16:creationId xmlns:a16="http://schemas.microsoft.com/office/drawing/2014/main" id="{776257FA-E192-4994-BBF2-87698BB7784C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ameInfo 1">
            <a:extLst>
              <a:ext uri="{FF2B5EF4-FFF2-40B4-BE49-F238E27FC236}">
                <a16:creationId xmlns:a16="http://schemas.microsoft.com/office/drawing/2014/main" id="{10DD40A4-CDE7-440D-9203-85C155A9320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648000" y="4288187"/>
            <a:ext cx="3342788" cy="720000"/>
          </a:xfrm>
        </p:spPr>
        <p:txBody>
          <a:bodyPr/>
          <a:lstStyle>
            <a:lvl1pPr>
              <a:spcAft>
                <a:spcPts val="0"/>
              </a:spcAft>
              <a:defRPr sz="2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[Name (style: heading)]</a:t>
            </a:r>
          </a:p>
          <a:p>
            <a:pPr lvl="0"/>
            <a:r>
              <a:rPr lang="en-GB" dirty="0"/>
              <a:t>[Job title (style: normal)]</a:t>
            </a:r>
          </a:p>
        </p:txBody>
      </p:sp>
      <p:sp>
        <p:nvSpPr>
          <p:cNvPr id="22" name="ContactInfo 1">
            <a:extLst>
              <a:ext uri="{FF2B5EF4-FFF2-40B4-BE49-F238E27FC236}">
                <a16:creationId xmlns:a16="http://schemas.microsoft.com/office/drawing/2014/main" id="{17803C07-4492-4AB2-8124-63C518DE1DD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647999" y="5116187"/>
            <a:ext cx="3343757" cy="675422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6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[Area of expertise]</a:t>
            </a:r>
          </a:p>
        </p:txBody>
      </p:sp>
    </p:spTree>
    <p:extLst>
      <p:ext uri="{BB962C8B-B14F-4D97-AF65-F5344CB8AC3E}">
        <p14:creationId xmlns:p14="http://schemas.microsoft.com/office/powerpoint/2010/main" val="1519676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Panel">
            <a:extLst>
              <a:ext uri="{FF2B5EF4-FFF2-40B4-BE49-F238E27FC236}">
                <a16:creationId xmlns:a16="http://schemas.microsoft.com/office/drawing/2014/main" id="{6C2DE4C6-2A61-4D8F-9B4F-6F012B5D9B04}"/>
              </a:ext>
            </a:extLst>
          </p:cNvPr>
          <p:cNvSpPr/>
          <p:nvPr userDrawn="1"/>
        </p:nvSpPr>
        <p:spPr>
          <a:xfrm>
            <a:off x="9370800" y="180000"/>
            <a:ext cx="3888000" cy="72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1929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100" dirty="0" err="1">
              <a:solidFill>
                <a:schemeClr val="bg1"/>
              </a:solidFill>
            </a:endParaRPr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E7751AC5-1FEF-4DB6-8E2A-72EC41BD8A3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0" y="6948000"/>
            <a:ext cx="8568000" cy="180000"/>
          </a:xfrm>
        </p:spPr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003958EA-F4FB-49ED-AD32-1AFE626DBBF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NewSlide_QuoteMark" hidden="1">
            <a:extLst>
              <a:ext uri="{FF2B5EF4-FFF2-40B4-BE49-F238E27FC236}">
                <a16:creationId xmlns:a16="http://schemas.microsoft.com/office/drawing/2014/main" id="{40BED9FC-F66E-4F2E-B93C-ED6B55B32EE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2" y="4888965"/>
            <a:ext cx="183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1"/>
          <p:cNvSpPr>
            <a:spLocks noGrp="1"/>
          </p:cNvSpPr>
          <p:nvPr>
            <p:ph type="pic" sz="quarter" idx="15"/>
          </p:nvPr>
        </p:nvSpPr>
        <p:spPr>
          <a:xfrm>
            <a:off x="9370800" y="180000"/>
            <a:ext cx="3888000" cy="3888000"/>
          </a:xfrm>
        </p:spPr>
        <p:txBody>
          <a:bodyPr/>
          <a:lstStyle/>
          <a:p>
            <a:pPr lv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7" name="Content 1"/>
          <p:cNvSpPr>
            <a:spLocks noGrp="1"/>
          </p:cNvSpPr>
          <p:nvPr>
            <p:ph sz="quarter" idx="12"/>
          </p:nvPr>
        </p:nvSpPr>
        <p:spPr>
          <a:xfrm>
            <a:off x="720000" y="2015999"/>
            <a:ext cx="7874623" cy="45356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E22526DD-9EE3-47AC-BCD1-4CB50145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7920000" cy="936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7" name="NameInfo 1">
            <a:extLst>
              <a:ext uri="{FF2B5EF4-FFF2-40B4-BE49-F238E27FC236}">
                <a16:creationId xmlns:a16="http://schemas.microsoft.com/office/drawing/2014/main" id="{10DD40A4-CDE7-440D-9203-85C155A9320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648000" y="4288187"/>
            <a:ext cx="3342788" cy="720000"/>
          </a:xfrm>
        </p:spPr>
        <p:txBody>
          <a:bodyPr/>
          <a:lstStyle>
            <a:lvl1pPr>
              <a:spcAft>
                <a:spcPts val="0"/>
              </a:spcAft>
              <a:defRPr sz="2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[Name (style: heading)]</a:t>
            </a:r>
          </a:p>
          <a:p>
            <a:pPr lvl="0"/>
            <a:r>
              <a:rPr lang="en-GB" dirty="0"/>
              <a:t>[Job title (style: normal)]</a:t>
            </a:r>
          </a:p>
        </p:txBody>
      </p:sp>
      <p:sp>
        <p:nvSpPr>
          <p:cNvPr id="22" name="ContactInfo 1">
            <a:extLst>
              <a:ext uri="{FF2B5EF4-FFF2-40B4-BE49-F238E27FC236}">
                <a16:creationId xmlns:a16="http://schemas.microsoft.com/office/drawing/2014/main" id="{17803C07-4492-4AB2-8124-63C518DE1DD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647999" y="5116187"/>
            <a:ext cx="3343757" cy="675422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600"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[Area of expertise]</a:t>
            </a:r>
          </a:p>
        </p:txBody>
      </p:sp>
      <p:cxnSp>
        <p:nvCxnSpPr>
          <p:cNvPr id="13" name="TWBar">
            <a:extLst>
              <a:ext uri="{FF2B5EF4-FFF2-40B4-BE49-F238E27FC236}">
                <a16:creationId xmlns:a16="http://schemas.microsoft.com/office/drawing/2014/main" id="{499C091C-8E95-45B3-A450-FA030C0E3E2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1152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8902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pt 1 - 1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ullPageImage">
            <a:extLst>
              <a:ext uri="{FF2B5EF4-FFF2-40B4-BE49-F238E27FC236}">
                <a16:creationId xmlns:a16="http://schemas.microsoft.com/office/drawing/2014/main" id="{097D9F65-0C40-403E-A6D2-943B868DD3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2" b="8732"/>
          <a:stretch/>
        </p:blipFill>
        <p:spPr>
          <a:xfrm>
            <a:off x="180000" y="180000"/>
            <a:ext cx="13078800" cy="7200002"/>
          </a:xfrm>
          <a:prstGeom prst="rect">
            <a:avLst/>
          </a:prstGeom>
        </p:spPr>
      </p:pic>
      <p:sp>
        <p:nvSpPr>
          <p:cNvPr id="16" name="TintCover">
            <a:extLst>
              <a:ext uri="{FF2B5EF4-FFF2-40B4-BE49-F238E27FC236}">
                <a16:creationId xmlns:a16="http://schemas.microsoft.com/office/drawing/2014/main" id="{388F6681-01FC-4F3D-96A8-D905F15CEFDF}"/>
              </a:ext>
            </a:extLst>
          </p:cNvPr>
          <p:cNvSpPr/>
          <p:nvPr userDrawn="1"/>
        </p:nvSpPr>
        <p:spPr>
          <a:xfrm>
            <a:off x="180000" y="179675"/>
            <a:ext cx="10704792" cy="7200000"/>
          </a:xfrm>
          <a:prstGeom prst="rect">
            <a:avLst/>
          </a:prstGeom>
          <a:gradFill flip="none" rotWithShape="1">
            <a:gsLst>
              <a:gs pos="20000">
                <a:schemeClr val="tx1">
                  <a:lumMod val="50000"/>
                  <a:alpha val="64000"/>
                </a:schemeClr>
              </a:gs>
              <a:gs pos="86000">
                <a:schemeClr val="accent1">
                  <a:alpha val="0"/>
                  <a:lumMod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6DDE8626-B186-47A7-8209-3124105FDD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ividerSectionNo">
            <a:extLst>
              <a:ext uri="{FF2B5EF4-FFF2-40B4-BE49-F238E27FC236}">
                <a16:creationId xmlns:a16="http://schemas.microsoft.com/office/drawing/2014/main" id="{C31001A0-78BA-4D4C-9BCD-25D9688ED0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624" y="2563795"/>
            <a:ext cx="1512000" cy="1008000"/>
          </a:xfrm>
        </p:spPr>
        <p:txBody>
          <a:bodyPr anchor="ctr" anchorCtr="0"/>
          <a:lstStyle>
            <a:lvl1pPr algn="r">
              <a:spcAft>
                <a:spcPts val="0"/>
              </a:spcAft>
              <a:defRPr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5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 sz="50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 sz="50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 sz="50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11" name="TW Logo">
            <a:extLst>
              <a:ext uri="{FF2B5EF4-FFF2-40B4-BE49-F238E27FC236}">
                <a16:creationId xmlns:a16="http://schemas.microsoft.com/office/drawing/2014/main" id="{27451BCE-5A91-4981-BD1B-C3907577464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32000" y="6912000"/>
            <a:ext cx="1876182" cy="288000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3F0D2A13-9ACC-4E38-92EC-20141B315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9044" y="3707962"/>
            <a:ext cx="7738188" cy="36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4" name="MainTitle">
            <a:extLst>
              <a:ext uri="{FF2B5EF4-FFF2-40B4-BE49-F238E27FC236}">
                <a16:creationId xmlns:a16="http://schemas.microsoft.com/office/drawing/2014/main" id="{5FD79C06-4671-4F65-98B5-9D3383AE4137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2629044" y="2844000"/>
            <a:ext cx="7738188" cy="486000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5" name="TWBar">
            <a:extLst>
              <a:ext uri="{FF2B5EF4-FFF2-40B4-BE49-F238E27FC236}">
                <a16:creationId xmlns:a16="http://schemas.microsoft.com/office/drawing/2014/main" id="{AF06F5F5-7913-4FBC-85E0-134331FBD1D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323044" y="2772000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337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pt 1 - 2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ullPageImage">
            <a:extLst>
              <a:ext uri="{FF2B5EF4-FFF2-40B4-BE49-F238E27FC236}">
                <a16:creationId xmlns:a16="http://schemas.microsoft.com/office/drawing/2014/main" id="{3D20B6B0-5423-44FC-8222-8DA29B36D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2" b="8732"/>
          <a:stretch/>
        </p:blipFill>
        <p:spPr>
          <a:xfrm>
            <a:off x="180000" y="180000"/>
            <a:ext cx="13078800" cy="7200002"/>
          </a:xfrm>
          <a:prstGeom prst="rect">
            <a:avLst/>
          </a:prstGeom>
        </p:spPr>
      </p:pic>
      <p:sp>
        <p:nvSpPr>
          <p:cNvPr id="16" name="TintCover">
            <a:extLst>
              <a:ext uri="{FF2B5EF4-FFF2-40B4-BE49-F238E27FC236}">
                <a16:creationId xmlns:a16="http://schemas.microsoft.com/office/drawing/2014/main" id="{C477B97A-FE5C-45A9-BFD1-BA2CB64B114F}"/>
              </a:ext>
            </a:extLst>
          </p:cNvPr>
          <p:cNvSpPr/>
          <p:nvPr userDrawn="1"/>
        </p:nvSpPr>
        <p:spPr>
          <a:xfrm>
            <a:off x="180000" y="179673"/>
            <a:ext cx="10704792" cy="7200000"/>
          </a:xfrm>
          <a:prstGeom prst="rect">
            <a:avLst/>
          </a:prstGeom>
          <a:gradFill flip="none" rotWithShape="1">
            <a:gsLst>
              <a:gs pos="20000">
                <a:schemeClr val="tx1">
                  <a:lumMod val="50000"/>
                  <a:alpha val="64000"/>
                </a:schemeClr>
              </a:gs>
              <a:gs pos="86000">
                <a:schemeClr val="accent1">
                  <a:alpha val="0"/>
                  <a:lumMod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6DDE8626-B186-47A7-8209-3124105FDD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ividerSectionNo">
            <a:extLst>
              <a:ext uri="{FF2B5EF4-FFF2-40B4-BE49-F238E27FC236}">
                <a16:creationId xmlns:a16="http://schemas.microsoft.com/office/drawing/2014/main" id="{C31001A0-78BA-4D4C-9BCD-25D9688ED0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625" y="2814955"/>
            <a:ext cx="1512000" cy="1007875"/>
          </a:xfrm>
        </p:spPr>
        <p:txBody>
          <a:bodyPr anchor="ctr" anchorCtr="0"/>
          <a:lstStyle>
            <a:lvl1pPr algn="r">
              <a:spcAft>
                <a:spcPts val="0"/>
              </a:spcAft>
              <a:defRPr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5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 sz="50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 sz="50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 sz="50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11" name="TW Logo">
            <a:extLst>
              <a:ext uri="{FF2B5EF4-FFF2-40B4-BE49-F238E27FC236}">
                <a16:creationId xmlns:a16="http://schemas.microsoft.com/office/drawing/2014/main" id="{27451BCE-5A91-4981-BD1B-C3907577464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32000" y="6912000"/>
            <a:ext cx="1876182" cy="288000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3F0D2A13-9ACC-4E38-92EC-20141B315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9044" y="4212000"/>
            <a:ext cx="7738188" cy="36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4" name="MainTitle">
            <a:extLst>
              <a:ext uri="{FF2B5EF4-FFF2-40B4-BE49-F238E27FC236}">
                <a16:creationId xmlns:a16="http://schemas.microsoft.com/office/drawing/2014/main" id="{5FD79C06-4671-4F65-98B5-9D3383AE4137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2629044" y="2844000"/>
            <a:ext cx="7738188" cy="936000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5" name="TWBar">
            <a:extLst>
              <a:ext uri="{FF2B5EF4-FFF2-40B4-BE49-F238E27FC236}">
                <a16:creationId xmlns:a16="http://schemas.microsoft.com/office/drawing/2014/main" id="{AF06F5F5-7913-4FBC-85E0-134331FBD1D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323044" y="2774625"/>
            <a:ext cx="1" cy="1152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955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pt 2 -  1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alfPageImage">
            <a:extLst>
              <a:ext uri="{FF2B5EF4-FFF2-40B4-BE49-F238E27FC236}">
                <a16:creationId xmlns:a16="http://schemas.microsoft.com/office/drawing/2014/main" id="{A0B71F9B-A545-4B41-A88B-1F6EB2F13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2"/>
          <a:stretch/>
        </p:blipFill>
        <p:spPr>
          <a:xfrm>
            <a:off x="180000" y="180000"/>
            <a:ext cx="3888002" cy="7200000"/>
          </a:xfrm>
          <a:prstGeom prst="rect">
            <a:avLst/>
          </a:prstGeom>
        </p:spPr>
      </p:pic>
      <p:sp>
        <p:nvSpPr>
          <p:cNvPr id="9" name="TintCover">
            <a:extLst>
              <a:ext uri="{FF2B5EF4-FFF2-40B4-BE49-F238E27FC236}">
                <a16:creationId xmlns:a16="http://schemas.microsoft.com/office/drawing/2014/main" id="{767A4C8C-64E9-4625-ABBD-A569533DAE8C}"/>
              </a:ext>
            </a:extLst>
          </p:cNvPr>
          <p:cNvSpPr/>
          <p:nvPr userDrawn="1"/>
        </p:nvSpPr>
        <p:spPr>
          <a:xfrm>
            <a:off x="180000" y="179673"/>
            <a:ext cx="3888002" cy="7200000"/>
          </a:xfrm>
          <a:prstGeom prst="rect">
            <a:avLst/>
          </a:prstGeom>
          <a:gradFill flip="none" rotWithShape="1">
            <a:gsLst>
              <a:gs pos="20000">
                <a:schemeClr val="tx1">
                  <a:lumMod val="50000"/>
                  <a:alpha val="64000"/>
                </a:schemeClr>
              </a:gs>
              <a:gs pos="86000">
                <a:schemeClr val="accent1">
                  <a:alpha val="0"/>
                  <a:lumMod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6DDE8626-B186-47A7-8209-3124105FDD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ividerSectionNo">
            <a:extLst>
              <a:ext uri="{FF2B5EF4-FFF2-40B4-BE49-F238E27FC236}">
                <a16:creationId xmlns:a16="http://schemas.microsoft.com/office/drawing/2014/main" id="{C31001A0-78BA-4D4C-9BCD-25D9688ED0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5447" y="2563200"/>
            <a:ext cx="1512000" cy="1008000"/>
          </a:xfrm>
        </p:spPr>
        <p:txBody>
          <a:bodyPr anchor="ctr" anchorCtr="0"/>
          <a:lstStyle>
            <a:lvl1pPr algn="r">
              <a:spcAft>
                <a:spcPts val="0"/>
              </a:spcAft>
              <a:defRPr sz="6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5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 sz="50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 sz="50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 sz="50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11" name="TW Logo">
            <a:extLst>
              <a:ext uri="{FF2B5EF4-FFF2-40B4-BE49-F238E27FC236}">
                <a16:creationId xmlns:a16="http://schemas.microsoft.com/office/drawing/2014/main" id="{27451BCE-5A91-4981-BD1B-C3907577464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32000" y="6912000"/>
            <a:ext cx="1876182" cy="288000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3F0D2A13-9ACC-4E38-92EC-20141B315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2000" y="3707962"/>
            <a:ext cx="7056000" cy="36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4" name="MainTitle">
            <a:extLst>
              <a:ext uri="{FF2B5EF4-FFF2-40B4-BE49-F238E27FC236}">
                <a16:creationId xmlns:a16="http://schemas.microsoft.com/office/drawing/2014/main" id="{5FD79C06-4671-4F65-98B5-9D3383AE4137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652000" y="2844000"/>
            <a:ext cx="7056000" cy="486000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5" name="TWBar">
            <a:extLst>
              <a:ext uri="{FF2B5EF4-FFF2-40B4-BE49-F238E27FC236}">
                <a16:creationId xmlns:a16="http://schemas.microsoft.com/office/drawing/2014/main" id="{AF06F5F5-7913-4FBC-85E0-134331FBD1D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346000" y="2774625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811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pt 2 -  2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alfPageImage">
            <a:extLst>
              <a:ext uri="{FF2B5EF4-FFF2-40B4-BE49-F238E27FC236}">
                <a16:creationId xmlns:a16="http://schemas.microsoft.com/office/drawing/2014/main" id="{A81D6B74-F15E-45A2-889F-94C11B9379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2"/>
          <a:stretch/>
        </p:blipFill>
        <p:spPr>
          <a:xfrm>
            <a:off x="180000" y="180000"/>
            <a:ext cx="3888002" cy="7200000"/>
          </a:xfrm>
          <a:prstGeom prst="rect">
            <a:avLst/>
          </a:prstGeom>
        </p:spPr>
      </p:pic>
      <p:sp>
        <p:nvSpPr>
          <p:cNvPr id="9" name="TintCover">
            <a:extLst>
              <a:ext uri="{FF2B5EF4-FFF2-40B4-BE49-F238E27FC236}">
                <a16:creationId xmlns:a16="http://schemas.microsoft.com/office/drawing/2014/main" id="{C9132F35-26F2-42DC-B901-E0BF60664364}"/>
              </a:ext>
            </a:extLst>
          </p:cNvPr>
          <p:cNvSpPr/>
          <p:nvPr userDrawn="1"/>
        </p:nvSpPr>
        <p:spPr>
          <a:xfrm>
            <a:off x="180000" y="179673"/>
            <a:ext cx="3888002" cy="7200000"/>
          </a:xfrm>
          <a:prstGeom prst="rect">
            <a:avLst/>
          </a:prstGeom>
          <a:gradFill flip="none" rotWithShape="1">
            <a:gsLst>
              <a:gs pos="20000">
                <a:schemeClr val="tx1">
                  <a:lumMod val="50000"/>
                  <a:alpha val="64000"/>
                </a:schemeClr>
              </a:gs>
              <a:gs pos="86000">
                <a:schemeClr val="accent1">
                  <a:alpha val="0"/>
                  <a:lumMod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6DDE8626-B186-47A7-8209-3124105FDD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ividerSectionNo">
            <a:extLst>
              <a:ext uri="{FF2B5EF4-FFF2-40B4-BE49-F238E27FC236}">
                <a16:creationId xmlns:a16="http://schemas.microsoft.com/office/drawing/2014/main" id="{C31001A0-78BA-4D4C-9BCD-25D9688ED0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5460" y="2815200"/>
            <a:ext cx="1512000" cy="1008000"/>
          </a:xfrm>
        </p:spPr>
        <p:txBody>
          <a:bodyPr anchor="ctr" anchorCtr="0"/>
          <a:lstStyle>
            <a:lvl1pPr algn="r">
              <a:spcAft>
                <a:spcPts val="0"/>
              </a:spcAft>
              <a:defRPr sz="6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5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 sz="50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 sz="50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 sz="50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11" name="TW Logo">
            <a:extLst>
              <a:ext uri="{FF2B5EF4-FFF2-40B4-BE49-F238E27FC236}">
                <a16:creationId xmlns:a16="http://schemas.microsoft.com/office/drawing/2014/main" id="{27451BCE-5A91-4981-BD1B-C3907577464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32000" y="6912000"/>
            <a:ext cx="1876182" cy="288000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3F0D2A13-9ACC-4E38-92EC-20141B315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2000" y="4212000"/>
            <a:ext cx="7056000" cy="36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4" name="MainTitle">
            <a:extLst>
              <a:ext uri="{FF2B5EF4-FFF2-40B4-BE49-F238E27FC236}">
                <a16:creationId xmlns:a16="http://schemas.microsoft.com/office/drawing/2014/main" id="{5FD79C06-4671-4F65-98B5-9D3383AE4137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652000" y="2844000"/>
            <a:ext cx="7056000" cy="936000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5" name="TWBar">
            <a:extLst>
              <a:ext uri="{FF2B5EF4-FFF2-40B4-BE49-F238E27FC236}">
                <a16:creationId xmlns:a16="http://schemas.microsoft.com/office/drawing/2014/main" id="{AF06F5F5-7913-4FBC-85E0-134331FBD1D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346000" y="2774625"/>
            <a:ext cx="1" cy="1152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002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pt 3 - 1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Panel">
            <a:extLst>
              <a:ext uri="{FF2B5EF4-FFF2-40B4-BE49-F238E27FC236}">
                <a16:creationId xmlns:a16="http://schemas.microsoft.com/office/drawing/2014/main" id="{E043C0D8-1989-4638-8DE7-975BDE784077}"/>
              </a:ext>
            </a:extLst>
          </p:cNvPr>
          <p:cNvSpPr/>
          <p:nvPr userDrawn="1"/>
        </p:nvSpPr>
        <p:spPr>
          <a:xfrm>
            <a:off x="180000" y="180000"/>
            <a:ext cx="3888000" cy="72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 err="1">
              <a:solidFill>
                <a:schemeClr val="bg1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6DDE8626-B186-47A7-8209-3124105FDD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ividerSectionNo">
            <a:extLst>
              <a:ext uri="{FF2B5EF4-FFF2-40B4-BE49-F238E27FC236}">
                <a16:creationId xmlns:a16="http://schemas.microsoft.com/office/drawing/2014/main" id="{C31001A0-78BA-4D4C-9BCD-25D9688ED0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5447" y="2563200"/>
            <a:ext cx="1512000" cy="1008000"/>
          </a:xfrm>
        </p:spPr>
        <p:txBody>
          <a:bodyPr anchor="ctr" anchorCtr="0"/>
          <a:lstStyle>
            <a:lvl1pPr algn="r">
              <a:spcAft>
                <a:spcPts val="0"/>
              </a:spcAft>
              <a:defRPr sz="6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5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 sz="50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 sz="50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 sz="50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3F0D2A13-9ACC-4E38-92EC-20141B315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2000" y="3707962"/>
            <a:ext cx="7056000" cy="36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4" name="MainTitle">
            <a:extLst>
              <a:ext uri="{FF2B5EF4-FFF2-40B4-BE49-F238E27FC236}">
                <a16:creationId xmlns:a16="http://schemas.microsoft.com/office/drawing/2014/main" id="{5FD79C06-4671-4F65-98B5-9D3383AE4137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652000" y="2844000"/>
            <a:ext cx="7056000" cy="486000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5" name="TWBar">
            <a:extLst>
              <a:ext uri="{FF2B5EF4-FFF2-40B4-BE49-F238E27FC236}">
                <a16:creationId xmlns:a16="http://schemas.microsoft.com/office/drawing/2014/main" id="{AF06F5F5-7913-4FBC-85E0-134331FBD1D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346000" y="2774625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inPicture">
            <a:extLst>
              <a:ext uri="{FF2B5EF4-FFF2-40B4-BE49-F238E27FC236}">
                <a16:creationId xmlns:a16="http://schemas.microsoft.com/office/drawing/2014/main" id="{82600E39-D794-4DB6-A23F-04620C3129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0000" y="180000"/>
            <a:ext cx="3888000" cy="7200000"/>
          </a:xfrm>
          <a:solidFill>
            <a:schemeClr val="tx2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W Logo">
            <a:extLst>
              <a:ext uri="{FF2B5EF4-FFF2-40B4-BE49-F238E27FC236}">
                <a16:creationId xmlns:a16="http://schemas.microsoft.com/office/drawing/2014/main" id="{27451BCE-5A91-4981-BD1B-C3907577464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32000" y="6912000"/>
            <a:ext cx="1876182" cy="288000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16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pt 3 - 2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Panel">
            <a:extLst>
              <a:ext uri="{FF2B5EF4-FFF2-40B4-BE49-F238E27FC236}">
                <a16:creationId xmlns:a16="http://schemas.microsoft.com/office/drawing/2014/main" id="{17B72F59-AFDE-4205-A508-37622FF0BEA8}"/>
              </a:ext>
            </a:extLst>
          </p:cNvPr>
          <p:cNvSpPr/>
          <p:nvPr userDrawn="1"/>
        </p:nvSpPr>
        <p:spPr>
          <a:xfrm>
            <a:off x="180000" y="180000"/>
            <a:ext cx="3888000" cy="72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 err="1">
              <a:solidFill>
                <a:schemeClr val="bg1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6DDE8626-B186-47A7-8209-3124105FDD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ividerSectionNo">
            <a:extLst>
              <a:ext uri="{FF2B5EF4-FFF2-40B4-BE49-F238E27FC236}">
                <a16:creationId xmlns:a16="http://schemas.microsoft.com/office/drawing/2014/main" id="{C31001A0-78BA-4D4C-9BCD-25D9688ED0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5460" y="2815200"/>
            <a:ext cx="1512000" cy="1008000"/>
          </a:xfrm>
        </p:spPr>
        <p:txBody>
          <a:bodyPr anchor="ctr" anchorCtr="0"/>
          <a:lstStyle>
            <a:lvl1pPr algn="r">
              <a:spcAft>
                <a:spcPts val="0"/>
              </a:spcAft>
              <a:defRPr sz="6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5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 sz="50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 sz="50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 sz="50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3F0D2A13-9ACC-4E38-92EC-20141B315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2000" y="4212000"/>
            <a:ext cx="7056000" cy="36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4" name="MainTitle">
            <a:extLst>
              <a:ext uri="{FF2B5EF4-FFF2-40B4-BE49-F238E27FC236}">
                <a16:creationId xmlns:a16="http://schemas.microsoft.com/office/drawing/2014/main" id="{5FD79C06-4671-4F65-98B5-9D3383AE4137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652000" y="2844000"/>
            <a:ext cx="7056000" cy="936000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5" name="TWBar">
            <a:extLst>
              <a:ext uri="{FF2B5EF4-FFF2-40B4-BE49-F238E27FC236}">
                <a16:creationId xmlns:a16="http://schemas.microsoft.com/office/drawing/2014/main" id="{AF06F5F5-7913-4FBC-85E0-134331FBD1D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346000" y="2774625"/>
            <a:ext cx="1" cy="1152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inPicture">
            <a:extLst>
              <a:ext uri="{FF2B5EF4-FFF2-40B4-BE49-F238E27FC236}">
                <a16:creationId xmlns:a16="http://schemas.microsoft.com/office/drawing/2014/main" id="{328444B6-F1D9-4355-8DC5-E8B0BED655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0000" y="180000"/>
            <a:ext cx="3888000" cy="7200000"/>
          </a:xfrm>
          <a:solidFill>
            <a:schemeClr val="tx2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W Logo">
            <a:extLst>
              <a:ext uri="{FF2B5EF4-FFF2-40B4-BE49-F238E27FC236}">
                <a16:creationId xmlns:a16="http://schemas.microsoft.com/office/drawing/2014/main" id="{27451BCE-5A91-4981-BD1B-C3907577464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32000" y="6912000"/>
            <a:ext cx="1876182" cy="288000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0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11" name="ColouredBanner1">
            <a:extLst>
              <a:ext uri="{FF2B5EF4-FFF2-40B4-BE49-F238E27FC236}">
                <a16:creationId xmlns:a16="http://schemas.microsoft.com/office/drawing/2014/main" id="{A2681AC0-323C-499E-813E-B7D4BE03A0E1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648496" y="4032000"/>
            <a:ext cx="3060000" cy="1008000"/>
          </a:xfrm>
          <a:solidFill>
            <a:schemeClr val="accent3"/>
          </a:solidFill>
        </p:spPr>
        <p:txBody>
          <a:bodyPr/>
          <a:lstStyle>
            <a:lvl1pPr>
              <a:spcBef>
                <a:spcPts val="300"/>
              </a:spcBef>
              <a:spcAft>
                <a:spcPts val="900"/>
              </a:spcAft>
              <a:defRPr sz="600">
                <a:solidFill>
                  <a:schemeClr val="accent3">
                    <a:lumMod val="100000"/>
                  </a:schemeClr>
                </a:solidFill>
              </a:defRPr>
            </a:lvl1pPr>
            <a:lvl2pPr>
              <a:spcAft>
                <a:spcPts val="300"/>
              </a:spcAft>
              <a:defRPr sz="600"/>
            </a:lvl2pPr>
            <a:lvl3pPr>
              <a:spcAft>
                <a:spcPts val="300"/>
              </a:spcAft>
              <a:defRPr sz="600"/>
            </a:lvl3pPr>
            <a:lvl4pPr>
              <a:spcAft>
                <a:spcPts val="300"/>
              </a:spcAft>
              <a:defRPr sz="600"/>
            </a:lvl4pPr>
            <a:lvl5pPr>
              <a:spcAft>
                <a:spcPts val="300"/>
              </a:spcAft>
              <a:defRPr sz="600"/>
            </a:lvl5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9" name="NameInfo 1">
            <a:extLst>
              <a:ext uri="{FF2B5EF4-FFF2-40B4-BE49-F238E27FC236}">
                <a16:creationId xmlns:a16="http://schemas.microsoft.com/office/drawing/2014/main" id="{D9E92152-2C62-409B-A21D-8C29B626B2B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648000" y="5148000"/>
            <a:ext cx="3059113" cy="720000"/>
          </a:xfrm>
        </p:spPr>
        <p:txBody>
          <a:bodyPr/>
          <a:lstStyle>
            <a:lvl1pPr>
              <a:spcAft>
                <a:spcPts val="0"/>
              </a:spcAft>
              <a:defRPr sz="2000" b="1"/>
            </a:lvl1pPr>
            <a:lvl2pPr>
              <a:spcBef>
                <a:spcPts val="0"/>
              </a:spcBef>
              <a:spcAft>
                <a:spcPts val="0"/>
              </a:spcAft>
              <a:defRPr sz="2000" b="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[Name and </a:t>
            </a:r>
            <a:br>
              <a:rPr lang="en-GB" dirty="0"/>
            </a:br>
            <a:r>
              <a:rPr lang="en-GB" dirty="0"/>
              <a:t>job title (if required)]</a:t>
            </a:r>
          </a:p>
        </p:txBody>
      </p:sp>
      <p:sp>
        <p:nvSpPr>
          <p:cNvPr id="12" name="Picture 1">
            <a:extLst>
              <a:ext uri="{FF2B5EF4-FFF2-40B4-BE49-F238E27FC236}">
                <a16:creationId xmlns:a16="http://schemas.microsoft.com/office/drawing/2014/main" id="{7E672241-3A99-4763-8122-4161005C3B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48495" y="1980000"/>
            <a:ext cx="3060000" cy="3060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ContentMain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9999" y="1980000"/>
            <a:ext cx="8604000" cy="457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5893DA8B-8E00-4F3A-B933-7263CB0CC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11988000" cy="936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5" name="TWBar">
            <a:extLst>
              <a:ext uri="{FF2B5EF4-FFF2-40B4-BE49-F238E27FC236}">
                <a16:creationId xmlns:a16="http://schemas.microsoft.com/office/drawing/2014/main" id="{BC702955-FE3B-424D-A4C4-E1E7E9D01F8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1152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actInfo 1">
            <a:extLst>
              <a:ext uri="{FF2B5EF4-FFF2-40B4-BE49-F238E27FC236}">
                <a16:creationId xmlns:a16="http://schemas.microsoft.com/office/drawing/2014/main" id="{E0AD14DB-AC88-4DAA-B0D8-7D748CE94A9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648000" y="5976000"/>
            <a:ext cx="3060000" cy="675422"/>
          </a:xfrm>
        </p:spPr>
        <p:txBody>
          <a:bodyPr/>
          <a:lstStyle>
            <a:lvl1pPr>
              <a:spcAft>
                <a:spcPts val="0"/>
              </a:spcAft>
              <a:defRPr sz="16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GB" dirty="0"/>
              <a:t>[Areas of expertise]</a:t>
            </a:r>
          </a:p>
        </p:txBody>
      </p:sp>
    </p:spTree>
    <p:extLst>
      <p:ext uri="{BB962C8B-B14F-4D97-AF65-F5344CB8AC3E}">
        <p14:creationId xmlns:p14="http://schemas.microsoft.com/office/powerpoint/2010/main" val="1834499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73">
          <p15:clr>
            <a:srgbClr val="FBAE40"/>
          </p15:clr>
        </p15:guide>
        <p15:guide id="2" pos="6899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pt 4 - 1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Panel">
            <a:extLst>
              <a:ext uri="{FF2B5EF4-FFF2-40B4-BE49-F238E27FC236}">
                <a16:creationId xmlns:a16="http://schemas.microsoft.com/office/drawing/2014/main" id="{930586C5-9906-444E-B06A-1DBFBF41C024}"/>
              </a:ext>
            </a:extLst>
          </p:cNvPr>
          <p:cNvSpPr/>
          <p:nvPr userDrawn="1"/>
        </p:nvSpPr>
        <p:spPr>
          <a:xfrm>
            <a:off x="180000" y="180000"/>
            <a:ext cx="13078800" cy="72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 err="1">
              <a:solidFill>
                <a:schemeClr val="bg1"/>
              </a:solidFill>
            </a:endParaRPr>
          </a:p>
        </p:txBody>
      </p:sp>
      <p:sp>
        <p:nvSpPr>
          <p:cNvPr id="5" name="DividerSectionNo">
            <a:extLst>
              <a:ext uri="{FF2B5EF4-FFF2-40B4-BE49-F238E27FC236}">
                <a16:creationId xmlns:a16="http://schemas.microsoft.com/office/drawing/2014/main" id="{C31001A0-78BA-4D4C-9BCD-25D9688ED0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625" y="2563200"/>
            <a:ext cx="1512000" cy="1008000"/>
          </a:xfrm>
        </p:spPr>
        <p:txBody>
          <a:bodyPr anchor="ctr" anchorCtr="0"/>
          <a:lstStyle>
            <a:lvl1pPr algn="r">
              <a:spcAft>
                <a:spcPts val="0"/>
              </a:spcAft>
              <a:defRPr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5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 sz="50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 sz="50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 sz="50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6DDE8626-B186-47A7-8209-3124105FDD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W Logo">
            <a:extLst>
              <a:ext uri="{FF2B5EF4-FFF2-40B4-BE49-F238E27FC236}">
                <a16:creationId xmlns:a16="http://schemas.microsoft.com/office/drawing/2014/main" id="{27451BCE-5A91-4981-BD1B-C3907577464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32000" y="6912000"/>
            <a:ext cx="1876182" cy="288000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3F0D2A13-9ACC-4E38-92EC-20141B315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9044" y="3707962"/>
            <a:ext cx="7738188" cy="36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4" name="MainTitle">
            <a:extLst>
              <a:ext uri="{FF2B5EF4-FFF2-40B4-BE49-F238E27FC236}">
                <a16:creationId xmlns:a16="http://schemas.microsoft.com/office/drawing/2014/main" id="{5FD79C06-4671-4F65-98B5-9D3383AE4137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2629044" y="2844000"/>
            <a:ext cx="7738188" cy="486000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5" name="TWBar">
            <a:extLst>
              <a:ext uri="{FF2B5EF4-FFF2-40B4-BE49-F238E27FC236}">
                <a16:creationId xmlns:a16="http://schemas.microsoft.com/office/drawing/2014/main" id="{AF06F5F5-7913-4FBC-85E0-134331FBD1D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323044" y="2774625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549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pt 4 - 2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Panel">
            <a:extLst>
              <a:ext uri="{FF2B5EF4-FFF2-40B4-BE49-F238E27FC236}">
                <a16:creationId xmlns:a16="http://schemas.microsoft.com/office/drawing/2014/main" id="{930586C5-9906-444E-B06A-1DBFBF41C024}"/>
              </a:ext>
            </a:extLst>
          </p:cNvPr>
          <p:cNvSpPr/>
          <p:nvPr userDrawn="1"/>
        </p:nvSpPr>
        <p:spPr>
          <a:xfrm>
            <a:off x="180000" y="180000"/>
            <a:ext cx="13078800" cy="72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 err="1">
              <a:solidFill>
                <a:schemeClr val="bg1"/>
              </a:solidFill>
            </a:endParaRPr>
          </a:p>
        </p:txBody>
      </p:sp>
      <p:sp>
        <p:nvSpPr>
          <p:cNvPr id="5" name="DividerSectionNo">
            <a:extLst>
              <a:ext uri="{FF2B5EF4-FFF2-40B4-BE49-F238E27FC236}">
                <a16:creationId xmlns:a16="http://schemas.microsoft.com/office/drawing/2014/main" id="{C31001A0-78BA-4D4C-9BCD-25D9688ED0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625" y="2815200"/>
            <a:ext cx="1512000" cy="1008000"/>
          </a:xfrm>
        </p:spPr>
        <p:txBody>
          <a:bodyPr anchor="ctr" anchorCtr="0"/>
          <a:lstStyle>
            <a:lvl1pPr algn="r">
              <a:spcAft>
                <a:spcPts val="0"/>
              </a:spcAft>
              <a:defRPr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5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 sz="50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 sz="50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 sz="50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6DDE8626-B186-47A7-8209-3124105FDD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W Logo">
            <a:extLst>
              <a:ext uri="{FF2B5EF4-FFF2-40B4-BE49-F238E27FC236}">
                <a16:creationId xmlns:a16="http://schemas.microsoft.com/office/drawing/2014/main" id="{27451BCE-5A91-4981-BD1B-C3907577464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32000" y="6912000"/>
            <a:ext cx="1876182" cy="288000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3F0D2A13-9ACC-4E38-92EC-20141B315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9044" y="4212000"/>
            <a:ext cx="7738188" cy="36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4" name="MainTitle">
            <a:extLst>
              <a:ext uri="{FF2B5EF4-FFF2-40B4-BE49-F238E27FC236}">
                <a16:creationId xmlns:a16="http://schemas.microsoft.com/office/drawing/2014/main" id="{5FD79C06-4671-4F65-98B5-9D3383AE4137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2629044" y="2844000"/>
            <a:ext cx="7738188" cy="936000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5" name="TWBar">
            <a:extLst>
              <a:ext uri="{FF2B5EF4-FFF2-40B4-BE49-F238E27FC236}">
                <a16:creationId xmlns:a16="http://schemas.microsoft.com/office/drawing/2014/main" id="{AF06F5F5-7913-4FBC-85E0-134331FBD1D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323044" y="2774625"/>
            <a:ext cx="1" cy="1152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731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alfPageImage">
            <a:extLst>
              <a:ext uri="{FF2B5EF4-FFF2-40B4-BE49-F238E27FC236}">
                <a16:creationId xmlns:a16="http://schemas.microsoft.com/office/drawing/2014/main" id="{C7BBC9BD-7BC5-439E-8336-7731D5299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2"/>
          <a:stretch/>
        </p:blipFill>
        <p:spPr>
          <a:xfrm>
            <a:off x="9370800" y="180000"/>
            <a:ext cx="3888002" cy="7200000"/>
          </a:xfrm>
          <a:prstGeom prst="rect">
            <a:avLst/>
          </a:prstGeom>
        </p:spPr>
      </p:pic>
      <p:sp>
        <p:nvSpPr>
          <p:cNvPr id="5" name="Footer">
            <a:extLst>
              <a:ext uri="{FF2B5EF4-FFF2-40B4-BE49-F238E27FC236}">
                <a16:creationId xmlns:a16="http://schemas.microsoft.com/office/drawing/2014/main" id="{8187BE34-ADA1-4E25-860F-5B0F1374AF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000F5C2A-B8E4-49C4-B741-97EEDFD02C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NewSlide_TOCTable" hidden="1">
            <a:extLst>
              <a:ext uri="{FF2B5EF4-FFF2-40B4-BE49-F238E27FC236}">
                <a16:creationId xmlns:a16="http://schemas.microsoft.com/office/drawing/2014/main" id="{2F540B2B-99E2-45D6-8979-1CE633399540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41092560"/>
              </p:ext>
            </p:extLst>
          </p:nvPr>
        </p:nvGraphicFramePr>
        <p:xfrm>
          <a:off x="724371" y="1692275"/>
          <a:ext cx="8235966" cy="481536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78788">
                  <a:extLst>
                    <a:ext uri="{9D8B030D-6E8A-4147-A177-3AD203B41FA5}">
                      <a16:colId xmlns:a16="http://schemas.microsoft.com/office/drawing/2014/main" val="623472955"/>
                    </a:ext>
                  </a:extLst>
                </a:gridCol>
                <a:gridCol w="6833136">
                  <a:extLst>
                    <a:ext uri="{9D8B030D-6E8A-4147-A177-3AD203B41FA5}">
                      <a16:colId xmlns:a16="http://schemas.microsoft.com/office/drawing/2014/main" val="3016899469"/>
                    </a:ext>
                  </a:extLst>
                </a:gridCol>
                <a:gridCol w="724041">
                  <a:extLst>
                    <a:ext uri="{9D8B030D-6E8A-4147-A177-3AD203B41FA5}">
                      <a16:colId xmlns:a16="http://schemas.microsoft.com/office/drawing/2014/main" val="4199035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8101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first item</a:t>
                      </a:r>
                    </a:p>
                  </a:txBody>
                  <a:tcPr marL="90505" marR="90505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90505" marR="90505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9912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8101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second item</a:t>
                      </a:r>
                    </a:p>
                  </a:txBody>
                  <a:tcPr marL="90505" marR="90505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90505" marR="90505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655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18101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third item</a:t>
                      </a:r>
                    </a:p>
                  </a:txBody>
                  <a:tcPr marL="90505" marR="90505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90505" marR="90505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5243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18101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fourth item</a:t>
                      </a:r>
                    </a:p>
                  </a:txBody>
                  <a:tcPr marL="90505" marR="90505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90505" marR="90505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4242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18101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fifth item</a:t>
                      </a:r>
                    </a:p>
                  </a:txBody>
                  <a:tcPr marL="90505" marR="90505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90505" marR="90505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255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18101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sixth item</a:t>
                      </a:r>
                    </a:p>
                  </a:txBody>
                  <a:tcPr marL="90505" marR="90505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90505" marR="90505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849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18101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seventh item</a:t>
                      </a:r>
                    </a:p>
                  </a:txBody>
                  <a:tcPr marL="90505" marR="90505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90505" marR="90505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721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18101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eighth item</a:t>
                      </a:r>
                    </a:p>
                  </a:txBody>
                  <a:tcPr marL="90505" marR="90505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90505" marR="90505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232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18101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ninth item</a:t>
                      </a:r>
                    </a:p>
                  </a:txBody>
                  <a:tcPr marL="90505" marR="90505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90505" marR="90505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5438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18101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tenth item</a:t>
                      </a:r>
                    </a:p>
                  </a:txBody>
                  <a:tcPr marL="90505" marR="90505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90505" marR="90505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740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18101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eleventh item</a:t>
                      </a:r>
                    </a:p>
                  </a:txBody>
                  <a:tcPr marL="90505" marR="90505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90505" marR="90505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6895563"/>
                  </a:ext>
                </a:extLst>
              </a:tr>
            </a:tbl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365885BC-692A-4D31-92FD-7DF5B6AD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8207863" cy="486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9" name="TWBar">
            <a:extLst>
              <a:ext uri="{FF2B5EF4-FFF2-40B4-BE49-F238E27FC236}">
                <a16:creationId xmlns:a16="http://schemas.microsoft.com/office/drawing/2014/main" id="{A139607A-9153-4F9C-9505-03F9372F332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971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58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 1 - 1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ullPageImage">
            <a:extLst>
              <a:ext uri="{FF2B5EF4-FFF2-40B4-BE49-F238E27FC236}">
                <a16:creationId xmlns:a16="http://schemas.microsoft.com/office/drawing/2014/main" id="{846E487C-BE57-47AF-AF98-F55744942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2" b="8732"/>
          <a:stretch/>
        </p:blipFill>
        <p:spPr>
          <a:xfrm>
            <a:off x="180000" y="180000"/>
            <a:ext cx="13078800" cy="7200002"/>
          </a:xfrm>
          <a:prstGeom prst="rect">
            <a:avLst/>
          </a:prstGeom>
        </p:spPr>
      </p:pic>
      <p:sp>
        <p:nvSpPr>
          <p:cNvPr id="12" name="TintCover">
            <a:extLst>
              <a:ext uri="{FF2B5EF4-FFF2-40B4-BE49-F238E27FC236}">
                <a16:creationId xmlns:a16="http://schemas.microsoft.com/office/drawing/2014/main" id="{B924E51D-4883-406B-85F7-1DA08727C693}"/>
              </a:ext>
            </a:extLst>
          </p:cNvPr>
          <p:cNvSpPr/>
          <p:nvPr userDrawn="1"/>
        </p:nvSpPr>
        <p:spPr>
          <a:xfrm>
            <a:off x="180000" y="179837"/>
            <a:ext cx="10704792" cy="7200000"/>
          </a:xfrm>
          <a:prstGeom prst="rect">
            <a:avLst/>
          </a:prstGeom>
          <a:gradFill flip="none" rotWithShape="1">
            <a:gsLst>
              <a:gs pos="20000">
                <a:schemeClr val="tx1">
                  <a:lumMod val="50000"/>
                  <a:alpha val="64000"/>
                </a:schemeClr>
              </a:gs>
              <a:gs pos="86000">
                <a:schemeClr val="accent1">
                  <a:alpha val="0"/>
                  <a:lumMod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4" name="Date-Author">
            <a:extLst>
              <a:ext uri="{FF2B5EF4-FFF2-40B4-BE49-F238E27FC236}">
                <a16:creationId xmlns:a16="http://schemas.microsoft.com/office/drawing/2014/main" id="{C3C6C09A-0999-4464-A1D1-6E0DC1F03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4212000"/>
            <a:ext cx="7740000" cy="270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100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GB" dirty="0"/>
              <a:t>Click to edit date | Author 1, Author 2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000" y="3707962"/>
            <a:ext cx="7738188" cy="36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900000" y="2844000"/>
            <a:ext cx="7738188" cy="486000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7" name="TWLogo">
            <a:extLst>
              <a:ext uri="{FF2B5EF4-FFF2-40B4-BE49-F238E27FC236}">
                <a16:creationId xmlns:a16="http://schemas.microsoft.com/office/drawing/2014/main" id="{6204E984-F426-47E5-AEAC-11A2C617338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00000" y="2232000"/>
            <a:ext cx="1876182" cy="288000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1D1D4B"/>
              </a:solidFill>
            </a:endParaRPr>
          </a:p>
        </p:txBody>
      </p:sp>
      <p:cxnSp>
        <p:nvCxnSpPr>
          <p:cNvPr id="16" name="TWBar">
            <a:extLst>
              <a:ext uri="{FF2B5EF4-FFF2-40B4-BE49-F238E27FC236}">
                <a16:creationId xmlns:a16="http://schemas.microsoft.com/office/drawing/2014/main" id="{42FCA91A-EA34-4B2A-B184-D56E32677F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94000" y="2772000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BA378-AD55-401C-A5E4-6AFA600DBC7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74843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 1 - 2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ullPageImage">
            <a:extLst>
              <a:ext uri="{FF2B5EF4-FFF2-40B4-BE49-F238E27FC236}">
                <a16:creationId xmlns:a16="http://schemas.microsoft.com/office/drawing/2014/main" id="{C9E9F986-7090-4768-9145-4C648E19A7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2" b="8732"/>
          <a:stretch/>
        </p:blipFill>
        <p:spPr>
          <a:xfrm>
            <a:off x="180000" y="180000"/>
            <a:ext cx="13078800" cy="7200002"/>
          </a:xfrm>
          <a:prstGeom prst="rect">
            <a:avLst/>
          </a:prstGeom>
        </p:spPr>
      </p:pic>
      <p:sp>
        <p:nvSpPr>
          <p:cNvPr id="12" name="TintCover">
            <a:extLst>
              <a:ext uri="{FF2B5EF4-FFF2-40B4-BE49-F238E27FC236}">
                <a16:creationId xmlns:a16="http://schemas.microsoft.com/office/drawing/2014/main" id="{B924E51D-4883-406B-85F7-1DA08727C693}"/>
              </a:ext>
            </a:extLst>
          </p:cNvPr>
          <p:cNvSpPr/>
          <p:nvPr userDrawn="1"/>
        </p:nvSpPr>
        <p:spPr>
          <a:xfrm>
            <a:off x="180000" y="179837"/>
            <a:ext cx="10704792" cy="7200000"/>
          </a:xfrm>
          <a:prstGeom prst="rect">
            <a:avLst/>
          </a:prstGeom>
          <a:gradFill flip="none" rotWithShape="1">
            <a:gsLst>
              <a:gs pos="20000">
                <a:schemeClr val="tx1">
                  <a:lumMod val="50000"/>
                  <a:alpha val="64000"/>
                </a:schemeClr>
              </a:gs>
              <a:gs pos="86000">
                <a:schemeClr val="accent1">
                  <a:alpha val="0"/>
                  <a:lumMod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4" name="Date-Author">
            <a:extLst>
              <a:ext uri="{FF2B5EF4-FFF2-40B4-BE49-F238E27FC236}">
                <a16:creationId xmlns:a16="http://schemas.microsoft.com/office/drawing/2014/main" id="{C3C6C09A-0999-4464-A1D1-6E0DC1F03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4716000"/>
            <a:ext cx="7740000" cy="270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100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GB" dirty="0"/>
              <a:t>Click to edit date | Author 1, Author 2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000" y="4212000"/>
            <a:ext cx="7738188" cy="36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900000" y="2844000"/>
            <a:ext cx="7738188" cy="936000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7" name="TWLogo">
            <a:extLst>
              <a:ext uri="{FF2B5EF4-FFF2-40B4-BE49-F238E27FC236}">
                <a16:creationId xmlns:a16="http://schemas.microsoft.com/office/drawing/2014/main" id="{6204E984-F426-47E5-AEAC-11A2C617338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00000" y="2232000"/>
            <a:ext cx="1876182" cy="288000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1D1D4B"/>
              </a:solidFill>
            </a:endParaRPr>
          </a:p>
        </p:txBody>
      </p:sp>
      <p:cxnSp>
        <p:nvCxnSpPr>
          <p:cNvPr id="16" name="TWBar">
            <a:extLst>
              <a:ext uri="{FF2B5EF4-FFF2-40B4-BE49-F238E27FC236}">
                <a16:creationId xmlns:a16="http://schemas.microsoft.com/office/drawing/2014/main" id="{42FCA91A-EA34-4B2A-B184-D56E32677F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94000" y="2772000"/>
            <a:ext cx="1" cy="1152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BA378-AD55-401C-A5E4-6AFA600DBC7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8816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 1 - 3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ullPageImage">
            <a:extLst>
              <a:ext uri="{FF2B5EF4-FFF2-40B4-BE49-F238E27FC236}">
                <a16:creationId xmlns:a16="http://schemas.microsoft.com/office/drawing/2014/main" id="{CEFBFA77-09ED-46B5-B166-1C8AE0A7AD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2" b="8732"/>
          <a:stretch/>
        </p:blipFill>
        <p:spPr>
          <a:xfrm>
            <a:off x="180000" y="180000"/>
            <a:ext cx="13078800" cy="7200002"/>
          </a:xfrm>
          <a:prstGeom prst="rect">
            <a:avLst/>
          </a:prstGeom>
        </p:spPr>
      </p:pic>
      <p:sp>
        <p:nvSpPr>
          <p:cNvPr id="12" name="TintCover">
            <a:extLst>
              <a:ext uri="{FF2B5EF4-FFF2-40B4-BE49-F238E27FC236}">
                <a16:creationId xmlns:a16="http://schemas.microsoft.com/office/drawing/2014/main" id="{B924E51D-4883-406B-85F7-1DA08727C693}"/>
              </a:ext>
            </a:extLst>
          </p:cNvPr>
          <p:cNvSpPr/>
          <p:nvPr userDrawn="1"/>
        </p:nvSpPr>
        <p:spPr>
          <a:xfrm>
            <a:off x="180000" y="179837"/>
            <a:ext cx="10704792" cy="7200000"/>
          </a:xfrm>
          <a:prstGeom prst="rect">
            <a:avLst/>
          </a:prstGeom>
          <a:gradFill flip="none" rotWithShape="1">
            <a:gsLst>
              <a:gs pos="20000">
                <a:schemeClr val="tx1">
                  <a:lumMod val="50000"/>
                  <a:alpha val="64000"/>
                </a:schemeClr>
              </a:gs>
              <a:gs pos="86000">
                <a:schemeClr val="accent1">
                  <a:alpha val="0"/>
                  <a:lumMod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4" name="Date-Author">
            <a:extLst>
              <a:ext uri="{FF2B5EF4-FFF2-40B4-BE49-F238E27FC236}">
                <a16:creationId xmlns:a16="http://schemas.microsoft.com/office/drawing/2014/main" id="{C3C6C09A-0999-4464-A1D1-6E0DC1F03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5220000"/>
            <a:ext cx="7740000" cy="270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100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GB" dirty="0"/>
              <a:t>Click to edit date | Author 1, Author 2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7CF52CD7-3A91-4D14-B016-07C3D4984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000" y="4716000"/>
            <a:ext cx="7738188" cy="36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BA3221E3-9210-4418-8805-2A98DC861146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900000" y="2844000"/>
            <a:ext cx="7738188" cy="1440000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7" name="TWLogo">
            <a:extLst>
              <a:ext uri="{FF2B5EF4-FFF2-40B4-BE49-F238E27FC236}">
                <a16:creationId xmlns:a16="http://schemas.microsoft.com/office/drawing/2014/main" id="{6204E984-F426-47E5-AEAC-11A2C617338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00000" y="2232000"/>
            <a:ext cx="1876182" cy="288000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1D1D4B"/>
              </a:solidFill>
            </a:endParaRPr>
          </a:p>
        </p:txBody>
      </p:sp>
      <p:cxnSp>
        <p:nvCxnSpPr>
          <p:cNvPr id="16" name="TWBar">
            <a:extLst>
              <a:ext uri="{FF2B5EF4-FFF2-40B4-BE49-F238E27FC236}">
                <a16:creationId xmlns:a16="http://schemas.microsoft.com/office/drawing/2014/main" id="{42FCA91A-EA34-4B2A-B184-D56E32677F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94000" y="2772000"/>
            <a:ext cx="1" cy="1584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BA378-AD55-401C-A5E4-6AFA600DBC7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58443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 2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alfPageImage">
            <a:extLst>
              <a:ext uri="{FF2B5EF4-FFF2-40B4-BE49-F238E27FC236}">
                <a16:creationId xmlns:a16="http://schemas.microsoft.com/office/drawing/2014/main" id="{92669321-843A-4184-977D-A3A421B002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2"/>
          <a:stretch/>
        </p:blipFill>
        <p:spPr>
          <a:xfrm>
            <a:off x="180000" y="180000"/>
            <a:ext cx="3888002" cy="7200000"/>
          </a:xfrm>
          <a:prstGeom prst="rect">
            <a:avLst/>
          </a:prstGeom>
        </p:spPr>
      </p:pic>
      <p:sp>
        <p:nvSpPr>
          <p:cNvPr id="11" name="BackgroundPanel">
            <a:extLst>
              <a:ext uri="{FF2B5EF4-FFF2-40B4-BE49-F238E27FC236}">
                <a16:creationId xmlns:a16="http://schemas.microsoft.com/office/drawing/2014/main" id="{3D9D97A6-B49F-4B7C-8E6C-8D4215B447D1}"/>
              </a:ext>
            </a:extLst>
          </p:cNvPr>
          <p:cNvSpPr/>
          <p:nvPr userDrawn="1"/>
        </p:nvSpPr>
        <p:spPr>
          <a:xfrm>
            <a:off x="4068000" y="180000"/>
            <a:ext cx="9190800" cy="72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 err="1">
              <a:solidFill>
                <a:schemeClr val="bg1"/>
              </a:solidFill>
            </a:endParaRPr>
          </a:p>
        </p:txBody>
      </p:sp>
      <p:sp>
        <p:nvSpPr>
          <p:cNvPr id="15" name="Date-Author">
            <a:extLst>
              <a:ext uri="{FF2B5EF4-FFF2-40B4-BE49-F238E27FC236}">
                <a16:creationId xmlns:a16="http://schemas.microsoft.com/office/drawing/2014/main" id="{4E8ECDE6-BF44-474D-A5E9-1A8357DD95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8000" y="4212000"/>
            <a:ext cx="7740000" cy="270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100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GB" dirty="0"/>
              <a:t>Click to edit date | Author 1, Author 2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FBE454CB-8964-427D-9E33-800B015EF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000" y="3707962"/>
            <a:ext cx="7738188" cy="36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7" name="MainTitle">
            <a:extLst>
              <a:ext uri="{FF2B5EF4-FFF2-40B4-BE49-F238E27FC236}">
                <a16:creationId xmlns:a16="http://schemas.microsoft.com/office/drawing/2014/main" id="{558EF1C2-6426-48C1-A983-9AEA29A7372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788000" y="2844000"/>
            <a:ext cx="7738188" cy="486000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" name="TWLogo">
            <a:extLst>
              <a:ext uri="{FF2B5EF4-FFF2-40B4-BE49-F238E27FC236}">
                <a16:creationId xmlns:a16="http://schemas.microsoft.com/office/drawing/2014/main" id="{ECCF9374-30D0-4ACF-9378-8735E666E54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88000" y="2232000"/>
            <a:ext cx="1876182" cy="288000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1D1D4B"/>
              </a:solidFill>
            </a:endParaRPr>
          </a:p>
        </p:txBody>
      </p:sp>
      <p:cxnSp>
        <p:nvCxnSpPr>
          <p:cNvPr id="19" name="TWBar">
            <a:extLst>
              <a:ext uri="{FF2B5EF4-FFF2-40B4-BE49-F238E27FC236}">
                <a16:creationId xmlns:a16="http://schemas.microsoft.com/office/drawing/2014/main" id="{6CC57539-25AC-4A6A-88F5-CBA777656C3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482000" y="2772000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3B24B-9076-453D-B0A2-C6CDEECF25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-1" y="6948000"/>
            <a:ext cx="12708000" cy="180000"/>
          </a:xfrm>
        </p:spPr>
        <p:txBody>
          <a:bodyPr lIns="478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49218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 2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alfPageImage">
            <a:extLst>
              <a:ext uri="{FF2B5EF4-FFF2-40B4-BE49-F238E27FC236}">
                <a16:creationId xmlns:a16="http://schemas.microsoft.com/office/drawing/2014/main" id="{1F17FA7D-C6B1-44F9-BBF7-330DC79FAC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2"/>
          <a:stretch/>
        </p:blipFill>
        <p:spPr>
          <a:xfrm>
            <a:off x="180000" y="180000"/>
            <a:ext cx="3888002" cy="7200000"/>
          </a:xfrm>
          <a:prstGeom prst="rect">
            <a:avLst/>
          </a:prstGeom>
        </p:spPr>
      </p:pic>
      <p:sp>
        <p:nvSpPr>
          <p:cNvPr id="11" name="BackgroundPanel">
            <a:extLst>
              <a:ext uri="{FF2B5EF4-FFF2-40B4-BE49-F238E27FC236}">
                <a16:creationId xmlns:a16="http://schemas.microsoft.com/office/drawing/2014/main" id="{3D9D97A6-B49F-4B7C-8E6C-8D4215B447D1}"/>
              </a:ext>
            </a:extLst>
          </p:cNvPr>
          <p:cNvSpPr/>
          <p:nvPr userDrawn="1"/>
        </p:nvSpPr>
        <p:spPr>
          <a:xfrm>
            <a:off x="4068000" y="180000"/>
            <a:ext cx="9190800" cy="72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 err="1">
              <a:solidFill>
                <a:schemeClr val="bg1"/>
              </a:solidFill>
            </a:endParaRPr>
          </a:p>
        </p:txBody>
      </p:sp>
      <p:sp>
        <p:nvSpPr>
          <p:cNvPr id="15" name="Date-Author">
            <a:extLst>
              <a:ext uri="{FF2B5EF4-FFF2-40B4-BE49-F238E27FC236}">
                <a16:creationId xmlns:a16="http://schemas.microsoft.com/office/drawing/2014/main" id="{4E8ECDE6-BF44-474D-A5E9-1A8357DD95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8000" y="4716000"/>
            <a:ext cx="7740000" cy="270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100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GB" dirty="0"/>
              <a:t>Click to edit date | Author 1, Author 2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FBE454CB-8964-427D-9E33-800B015EF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000" y="4212000"/>
            <a:ext cx="7738188" cy="36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7" name="MainTitle">
            <a:extLst>
              <a:ext uri="{FF2B5EF4-FFF2-40B4-BE49-F238E27FC236}">
                <a16:creationId xmlns:a16="http://schemas.microsoft.com/office/drawing/2014/main" id="{558EF1C2-6426-48C1-A983-9AEA29A7372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788000" y="2844000"/>
            <a:ext cx="7738188" cy="936000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" name="TWLogo">
            <a:extLst>
              <a:ext uri="{FF2B5EF4-FFF2-40B4-BE49-F238E27FC236}">
                <a16:creationId xmlns:a16="http://schemas.microsoft.com/office/drawing/2014/main" id="{ECCF9374-30D0-4ACF-9378-8735E666E54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88000" y="2232000"/>
            <a:ext cx="1876182" cy="288000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1D1D4B"/>
              </a:solidFill>
            </a:endParaRPr>
          </a:p>
        </p:txBody>
      </p:sp>
      <p:cxnSp>
        <p:nvCxnSpPr>
          <p:cNvPr id="19" name="TWBar">
            <a:extLst>
              <a:ext uri="{FF2B5EF4-FFF2-40B4-BE49-F238E27FC236}">
                <a16:creationId xmlns:a16="http://schemas.microsoft.com/office/drawing/2014/main" id="{6CC57539-25AC-4A6A-88F5-CBA777656C3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482000" y="2772000"/>
            <a:ext cx="1" cy="1152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3B24B-9076-453D-B0A2-C6CDEECF25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-1" y="6948000"/>
            <a:ext cx="12708000" cy="180000"/>
          </a:xfrm>
        </p:spPr>
        <p:txBody>
          <a:bodyPr lIns="478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412505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 2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alfPageImage">
            <a:extLst>
              <a:ext uri="{FF2B5EF4-FFF2-40B4-BE49-F238E27FC236}">
                <a16:creationId xmlns:a16="http://schemas.microsoft.com/office/drawing/2014/main" id="{D70D0EDC-2704-433A-9032-CB08A9EBF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2"/>
          <a:stretch/>
        </p:blipFill>
        <p:spPr>
          <a:xfrm>
            <a:off x="180000" y="180000"/>
            <a:ext cx="3888002" cy="7200000"/>
          </a:xfrm>
          <a:prstGeom prst="rect">
            <a:avLst/>
          </a:prstGeom>
        </p:spPr>
      </p:pic>
      <p:sp>
        <p:nvSpPr>
          <p:cNvPr id="11" name="BackgroundPanel">
            <a:extLst>
              <a:ext uri="{FF2B5EF4-FFF2-40B4-BE49-F238E27FC236}">
                <a16:creationId xmlns:a16="http://schemas.microsoft.com/office/drawing/2014/main" id="{3D9D97A6-B49F-4B7C-8E6C-8D4215B447D1}"/>
              </a:ext>
            </a:extLst>
          </p:cNvPr>
          <p:cNvSpPr/>
          <p:nvPr userDrawn="1"/>
        </p:nvSpPr>
        <p:spPr>
          <a:xfrm>
            <a:off x="4068000" y="180000"/>
            <a:ext cx="9190800" cy="72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 err="1">
              <a:solidFill>
                <a:schemeClr val="bg1"/>
              </a:solidFill>
            </a:endParaRPr>
          </a:p>
        </p:txBody>
      </p:sp>
      <p:sp>
        <p:nvSpPr>
          <p:cNvPr id="15" name="Date-Author">
            <a:extLst>
              <a:ext uri="{FF2B5EF4-FFF2-40B4-BE49-F238E27FC236}">
                <a16:creationId xmlns:a16="http://schemas.microsoft.com/office/drawing/2014/main" id="{4E8ECDE6-BF44-474D-A5E9-1A8357DD95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8000" y="5220000"/>
            <a:ext cx="7740000" cy="270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100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GB" dirty="0"/>
              <a:t>Click to edit date | Author 1, Author 2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FBE454CB-8964-427D-9E33-800B015EF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000" y="4716000"/>
            <a:ext cx="7738188" cy="36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7" name="MainTitle">
            <a:extLst>
              <a:ext uri="{FF2B5EF4-FFF2-40B4-BE49-F238E27FC236}">
                <a16:creationId xmlns:a16="http://schemas.microsoft.com/office/drawing/2014/main" id="{558EF1C2-6426-48C1-A983-9AEA29A7372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788000" y="2844000"/>
            <a:ext cx="7738188" cy="1440000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" name="TWLogo">
            <a:extLst>
              <a:ext uri="{FF2B5EF4-FFF2-40B4-BE49-F238E27FC236}">
                <a16:creationId xmlns:a16="http://schemas.microsoft.com/office/drawing/2014/main" id="{ECCF9374-30D0-4ACF-9378-8735E666E54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88000" y="2232000"/>
            <a:ext cx="1876182" cy="288000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1D1D4B"/>
              </a:solidFill>
            </a:endParaRPr>
          </a:p>
        </p:txBody>
      </p:sp>
      <p:cxnSp>
        <p:nvCxnSpPr>
          <p:cNvPr id="19" name="TWBar">
            <a:extLst>
              <a:ext uri="{FF2B5EF4-FFF2-40B4-BE49-F238E27FC236}">
                <a16:creationId xmlns:a16="http://schemas.microsoft.com/office/drawing/2014/main" id="{6CC57539-25AC-4A6A-88F5-CBA777656C3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482000" y="2772000"/>
            <a:ext cx="1" cy="1584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3B24B-9076-453D-B0A2-C6CDEECF25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-1" y="6948000"/>
            <a:ext cx="12708000" cy="180000"/>
          </a:xfrm>
        </p:spPr>
        <p:txBody>
          <a:bodyPr lIns="478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670032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 3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alfPageImage">
            <a:extLst>
              <a:ext uri="{FF2B5EF4-FFF2-40B4-BE49-F238E27FC236}">
                <a16:creationId xmlns:a16="http://schemas.microsoft.com/office/drawing/2014/main" id="{AAD59C60-C052-4997-B79A-65C65A9A19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2"/>
          <a:stretch/>
        </p:blipFill>
        <p:spPr>
          <a:xfrm>
            <a:off x="180000" y="180000"/>
            <a:ext cx="3888002" cy="7200000"/>
          </a:xfrm>
          <a:prstGeom prst="rect">
            <a:avLst/>
          </a:prstGeom>
        </p:spPr>
      </p:pic>
      <p:sp>
        <p:nvSpPr>
          <p:cNvPr id="15" name="Date-Author">
            <a:extLst>
              <a:ext uri="{FF2B5EF4-FFF2-40B4-BE49-F238E27FC236}">
                <a16:creationId xmlns:a16="http://schemas.microsoft.com/office/drawing/2014/main" id="{4E8ECDE6-BF44-474D-A5E9-1A8357DD95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8000" y="4212000"/>
            <a:ext cx="7740000" cy="270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100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GB" dirty="0"/>
              <a:t>Click to edit date | Author 1, Author 2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FBE454CB-8964-427D-9E33-800B015EF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000" y="3707962"/>
            <a:ext cx="7738188" cy="36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7" name="MainTitle">
            <a:extLst>
              <a:ext uri="{FF2B5EF4-FFF2-40B4-BE49-F238E27FC236}">
                <a16:creationId xmlns:a16="http://schemas.microsoft.com/office/drawing/2014/main" id="{558EF1C2-6426-48C1-A983-9AEA29A7372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788000" y="2844000"/>
            <a:ext cx="7738188" cy="486000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" name="TWLogo">
            <a:extLst>
              <a:ext uri="{FF2B5EF4-FFF2-40B4-BE49-F238E27FC236}">
                <a16:creationId xmlns:a16="http://schemas.microsoft.com/office/drawing/2014/main" id="{ECCF9374-30D0-4ACF-9378-8735E666E54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88000" y="2232000"/>
            <a:ext cx="1876182" cy="288000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1D1D4B"/>
              </a:solidFill>
            </a:endParaRPr>
          </a:p>
        </p:txBody>
      </p:sp>
      <p:cxnSp>
        <p:nvCxnSpPr>
          <p:cNvPr id="19" name="TWBar">
            <a:extLst>
              <a:ext uri="{FF2B5EF4-FFF2-40B4-BE49-F238E27FC236}">
                <a16:creationId xmlns:a16="http://schemas.microsoft.com/office/drawing/2014/main" id="{6CC57539-25AC-4A6A-88F5-CBA777656C3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482000" y="2772000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3B24B-9076-453D-B0A2-C6CDEECF25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-1" y="6948000"/>
            <a:ext cx="12708000" cy="180000"/>
          </a:xfrm>
        </p:spPr>
        <p:txBody>
          <a:bodyPr lIns="4788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96042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30F0E746-2C17-4089-B26E-DDE00AC62B8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0DC496D3-CF07-42F7-AA44-F4715C1DA10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12" name="Picture 1">
            <a:extLst>
              <a:ext uri="{FF2B5EF4-FFF2-40B4-BE49-F238E27FC236}">
                <a16:creationId xmlns:a16="http://schemas.microsoft.com/office/drawing/2014/main" id="{636255EC-EE1E-4E62-B732-9D1450A8BD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70800" y="180000"/>
            <a:ext cx="3888000" cy="7200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4041" y="1980000"/>
            <a:ext cx="7884000" cy="457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70213A4F-4998-4AF7-8B7C-F1E0D3230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7884000" cy="486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0" name="TWBar">
            <a:extLst>
              <a:ext uri="{FF2B5EF4-FFF2-40B4-BE49-F238E27FC236}">
                <a16:creationId xmlns:a16="http://schemas.microsoft.com/office/drawing/2014/main" id="{B783CFA6-BE70-4068-9004-6953D3B7ACC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496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16" userDrawn="1">
          <p15:clr>
            <a:srgbClr val="FBAE40"/>
          </p15:clr>
        </p15:guide>
        <p15:guide id="2" pos="5873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 3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alfPageImage">
            <a:extLst>
              <a:ext uri="{FF2B5EF4-FFF2-40B4-BE49-F238E27FC236}">
                <a16:creationId xmlns:a16="http://schemas.microsoft.com/office/drawing/2014/main" id="{79B56A12-E2D1-4A47-AB7A-9CC2280E70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2"/>
          <a:stretch/>
        </p:blipFill>
        <p:spPr>
          <a:xfrm>
            <a:off x="180000" y="180000"/>
            <a:ext cx="3888002" cy="7200000"/>
          </a:xfrm>
          <a:prstGeom prst="rect">
            <a:avLst/>
          </a:prstGeom>
        </p:spPr>
      </p:pic>
      <p:sp>
        <p:nvSpPr>
          <p:cNvPr id="15" name="Date-Author">
            <a:extLst>
              <a:ext uri="{FF2B5EF4-FFF2-40B4-BE49-F238E27FC236}">
                <a16:creationId xmlns:a16="http://schemas.microsoft.com/office/drawing/2014/main" id="{4E8ECDE6-BF44-474D-A5E9-1A8357DD95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8000" y="4716000"/>
            <a:ext cx="7740000" cy="270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100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GB" dirty="0"/>
              <a:t>Click to edit date | Author 1, Author 2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FBE454CB-8964-427D-9E33-800B015EF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000" y="4212000"/>
            <a:ext cx="7738188" cy="36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7" name="MainTitle">
            <a:extLst>
              <a:ext uri="{FF2B5EF4-FFF2-40B4-BE49-F238E27FC236}">
                <a16:creationId xmlns:a16="http://schemas.microsoft.com/office/drawing/2014/main" id="{558EF1C2-6426-48C1-A983-9AEA29A7372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788000" y="2844000"/>
            <a:ext cx="7738188" cy="936000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" name="TWLogo">
            <a:extLst>
              <a:ext uri="{FF2B5EF4-FFF2-40B4-BE49-F238E27FC236}">
                <a16:creationId xmlns:a16="http://schemas.microsoft.com/office/drawing/2014/main" id="{ECCF9374-30D0-4ACF-9378-8735E666E54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88000" y="2232000"/>
            <a:ext cx="1876182" cy="288000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1D1D4B"/>
              </a:solidFill>
            </a:endParaRPr>
          </a:p>
        </p:txBody>
      </p:sp>
      <p:cxnSp>
        <p:nvCxnSpPr>
          <p:cNvPr id="19" name="TWBar">
            <a:extLst>
              <a:ext uri="{FF2B5EF4-FFF2-40B4-BE49-F238E27FC236}">
                <a16:creationId xmlns:a16="http://schemas.microsoft.com/office/drawing/2014/main" id="{6CC57539-25AC-4A6A-88F5-CBA777656C3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482000" y="2772000"/>
            <a:ext cx="1" cy="1152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3B24B-9076-453D-B0A2-C6CDEECF25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-1" y="6948000"/>
            <a:ext cx="12708000" cy="180000"/>
          </a:xfrm>
        </p:spPr>
        <p:txBody>
          <a:bodyPr lIns="4788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456119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 3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alfPageImage">
            <a:extLst>
              <a:ext uri="{FF2B5EF4-FFF2-40B4-BE49-F238E27FC236}">
                <a16:creationId xmlns:a16="http://schemas.microsoft.com/office/drawing/2014/main" id="{A5D28405-A034-4349-907A-1A58DAC60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2"/>
          <a:stretch/>
        </p:blipFill>
        <p:spPr>
          <a:xfrm>
            <a:off x="180000" y="180000"/>
            <a:ext cx="3888002" cy="7200000"/>
          </a:xfrm>
          <a:prstGeom prst="rect">
            <a:avLst/>
          </a:prstGeom>
        </p:spPr>
      </p:pic>
      <p:sp>
        <p:nvSpPr>
          <p:cNvPr id="15" name="Date-Author">
            <a:extLst>
              <a:ext uri="{FF2B5EF4-FFF2-40B4-BE49-F238E27FC236}">
                <a16:creationId xmlns:a16="http://schemas.microsoft.com/office/drawing/2014/main" id="{4E8ECDE6-BF44-474D-A5E9-1A8357DD95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8000" y="5220000"/>
            <a:ext cx="7740000" cy="270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100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GB" dirty="0"/>
              <a:t>Click to edit date | Author 1, Author 2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FBE454CB-8964-427D-9E33-800B015EF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000" y="4716000"/>
            <a:ext cx="7738188" cy="36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7" name="MainTitle">
            <a:extLst>
              <a:ext uri="{FF2B5EF4-FFF2-40B4-BE49-F238E27FC236}">
                <a16:creationId xmlns:a16="http://schemas.microsoft.com/office/drawing/2014/main" id="{558EF1C2-6426-48C1-A983-9AEA29A7372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788000" y="2844000"/>
            <a:ext cx="7738188" cy="1440000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" name="TWLogo">
            <a:extLst>
              <a:ext uri="{FF2B5EF4-FFF2-40B4-BE49-F238E27FC236}">
                <a16:creationId xmlns:a16="http://schemas.microsoft.com/office/drawing/2014/main" id="{ECCF9374-30D0-4ACF-9378-8735E666E54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88000" y="2232000"/>
            <a:ext cx="1876182" cy="288000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1D1D4B"/>
              </a:solidFill>
            </a:endParaRPr>
          </a:p>
        </p:txBody>
      </p:sp>
      <p:cxnSp>
        <p:nvCxnSpPr>
          <p:cNvPr id="19" name="TWBar">
            <a:extLst>
              <a:ext uri="{FF2B5EF4-FFF2-40B4-BE49-F238E27FC236}">
                <a16:creationId xmlns:a16="http://schemas.microsoft.com/office/drawing/2014/main" id="{6CC57539-25AC-4A6A-88F5-CBA777656C3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482000" y="2772000"/>
            <a:ext cx="1" cy="1584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3B24B-9076-453D-B0A2-C6CDEECF25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-1" y="6948000"/>
            <a:ext cx="12708000" cy="180000"/>
          </a:xfrm>
        </p:spPr>
        <p:txBody>
          <a:bodyPr lIns="4788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43485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 4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-Author">
            <a:extLst>
              <a:ext uri="{FF2B5EF4-FFF2-40B4-BE49-F238E27FC236}">
                <a16:creationId xmlns:a16="http://schemas.microsoft.com/office/drawing/2014/main" id="{4E8ECDE6-BF44-474D-A5E9-1A8357DD95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8000" y="4212000"/>
            <a:ext cx="7740000" cy="270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100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GB" dirty="0"/>
              <a:t>Click to edit date | Author 1, Author 2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FBE454CB-8964-427D-9E33-800B015EF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000" y="3707962"/>
            <a:ext cx="7738188" cy="36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7" name="MainTitle">
            <a:extLst>
              <a:ext uri="{FF2B5EF4-FFF2-40B4-BE49-F238E27FC236}">
                <a16:creationId xmlns:a16="http://schemas.microsoft.com/office/drawing/2014/main" id="{558EF1C2-6426-48C1-A983-9AEA29A7372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788000" y="2844000"/>
            <a:ext cx="7738188" cy="486000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" name="TWLogo">
            <a:extLst>
              <a:ext uri="{FF2B5EF4-FFF2-40B4-BE49-F238E27FC236}">
                <a16:creationId xmlns:a16="http://schemas.microsoft.com/office/drawing/2014/main" id="{ECCF9374-30D0-4ACF-9378-8735E666E54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88000" y="2232000"/>
            <a:ext cx="1876182" cy="288000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1D1D4B"/>
              </a:solidFill>
            </a:endParaRPr>
          </a:p>
        </p:txBody>
      </p:sp>
      <p:cxnSp>
        <p:nvCxnSpPr>
          <p:cNvPr id="19" name="TWBar">
            <a:extLst>
              <a:ext uri="{FF2B5EF4-FFF2-40B4-BE49-F238E27FC236}">
                <a16:creationId xmlns:a16="http://schemas.microsoft.com/office/drawing/2014/main" id="{6CC57539-25AC-4A6A-88F5-CBA777656C3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482000" y="2772000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3B24B-9076-453D-B0A2-C6CDEECF25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-1" y="6948000"/>
            <a:ext cx="12708000" cy="180000"/>
          </a:xfrm>
        </p:spPr>
        <p:txBody>
          <a:bodyPr lIns="4788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Private and confidential</a:t>
            </a:r>
          </a:p>
        </p:txBody>
      </p:sp>
      <p:sp>
        <p:nvSpPr>
          <p:cNvPr id="10" name="BackgroundPanel">
            <a:extLst>
              <a:ext uri="{FF2B5EF4-FFF2-40B4-BE49-F238E27FC236}">
                <a16:creationId xmlns:a16="http://schemas.microsoft.com/office/drawing/2014/main" id="{0AD7FE29-853F-4BB6-A30E-12629AC14A7B}"/>
              </a:ext>
            </a:extLst>
          </p:cNvPr>
          <p:cNvSpPr/>
          <p:nvPr userDrawn="1"/>
        </p:nvSpPr>
        <p:spPr>
          <a:xfrm>
            <a:off x="180000" y="180000"/>
            <a:ext cx="3888000" cy="72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840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 4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-Author">
            <a:extLst>
              <a:ext uri="{FF2B5EF4-FFF2-40B4-BE49-F238E27FC236}">
                <a16:creationId xmlns:a16="http://schemas.microsoft.com/office/drawing/2014/main" id="{4E8ECDE6-BF44-474D-A5E9-1A8357DD95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8000" y="4716000"/>
            <a:ext cx="7740000" cy="270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100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GB" dirty="0"/>
              <a:t>Click to edit date | Author 1, Author 2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FBE454CB-8964-427D-9E33-800B015EF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000" y="4212000"/>
            <a:ext cx="7738188" cy="36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7" name="MainTitle">
            <a:extLst>
              <a:ext uri="{FF2B5EF4-FFF2-40B4-BE49-F238E27FC236}">
                <a16:creationId xmlns:a16="http://schemas.microsoft.com/office/drawing/2014/main" id="{558EF1C2-6426-48C1-A983-9AEA29A7372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788000" y="2844000"/>
            <a:ext cx="7738188" cy="936000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" name="TWLogo">
            <a:extLst>
              <a:ext uri="{FF2B5EF4-FFF2-40B4-BE49-F238E27FC236}">
                <a16:creationId xmlns:a16="http://schemas.microsoft.com/office/drawing/2014/main" id="{ECCF9374-30D0-4ACF-9378-8735E666E54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88000" y="2232000"/>
            <a:ext cx="1876182" cy="288000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1D1D4B"/>
              </a:solidFill>
            </a:endParaRPr>
          </a:p>
        </p:txBody>
      </p:sp>
      <p:cxnSp>
        <p:nvCxnSpPr>
          <p:cNvPr id="19" name="TWBar">
            <a:extLst>
              <a:ext uri="{FF2B5EF4-FFF2-40B4-BE49-F238E27FC236}">
                <a16:creationId xmlns:a16="http://schemas.microsoft.com/office/drawing/2014/main" id="{6CC57539-25AC-4A6A-88F5-CBA777656C3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482000" y="2772000"/>
            <a:ext cx="1" cy="1152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3B24B-9076-453D-B0A2-C6CDEECF25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-1" y="6948000"/>
            <a:ext cx="12708000" cy="180000"/>
          </a:xfrm>
        </p:spPr>
        <p:txBody>
          <a:bodyPr lIns="4788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Private and confidential</a:t>
            </a:r>
          </a:p>
        </p:txBody>
      </p:sp>
      <p:sp>
        <p:nvSpPr>
          <p:cNvPr id="10" name="BackgroundPanel">
            <a:extLst>
              <a:ext uri="{FF2B5EF4-FFF2-40B4-BE49-F238E27FC236}">
                <a16:creationId xmlns:a16="http://schemas.microsoft.com/office/drawing/2014/main" id="{7CF91C48-818F-4566-AA38-AA5CC4F1E03A}"/>
              </a:ext>
            </a:extLst>
          </p:cNvPr>
          <p:cNvSpPr/>
          <p:nvPr userDrawn="1"/>
        </p:nvSpPr>
        <p:spPr>
          <a:xfrm>
            <a:off x="180000" y="180000"/>
            <a:ext cx="3888000" cy="72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66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 4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-Author">
            <a:extLst>
              <a:ext uri="{FF2B5EF4-FFF2-40B4-BE49-F238E27FC236}">
                <a16:creationId xmlns:a16="http://schemas.microsoft.com/office/drawing/2014/main" id="{4E8ECDE6-BF44-474D-A5E9-1A8357DD95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8000" y="5220000"/>
            <a:ext cx="7740000" cy="270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None/>
              <a:defRPr/>
            </a:lvl2pPr>
            <a:lvl3pPr marL="0" indent="0" algn="l">
              <a:spcBef>
                <a:spcPts val="0"/>
              </a:spcBef>
              <a:buNone/>
              <a:defRPr/>
            </a:lvl3pPr>
            <a:lvl4pPr marL="0" indent="0" algn="l">
              <a:spcBef>
                <a:spcPts val="0"/>
              </a:spcBef>
              <a:buNone/>
              <a:defRPr/>
            </a:lvl4pPr>
            <a:lvl5pPr marL="0" indent="0" algn="l">
              <a:spcBef>
                <a:spcPts val="0"/>
              </a:spcBef>
              <a:buNone/>
              <a:defRPr sz="1100" baseline="0"/>
            </a:lvl5pPr>
            <a:lvl6pPr marL="0" indent="0" algn="l">
              <a:spcBef>
                <a:spcPts val="0"/>
              </a:spcBef>
              <a:buNone/>
              <a:defRPr/>
            </a:lvl6pPr>
            <a:lvl7pPr marL="0" indent="0" algn="l">
              <a:spcBef>
                <a:spcPts val="0"/>
              </a:spcBef>
              <a:buNone/>
              <a:defRPr/>
            </a:lvl7pPr>
            <a:lvl8pPr marL="0" indent="0" algn="l">
              <a:spcBef>
                <a:spcPts val="0"/>
              </a:spcBef>
              <a:buNone/>
              <a:defRPr/>
            </a:lvl8pPr>
            <a:lvl9pPr marL="0" indent="0" algn="l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GB" dirty="0"/>
              <a:t>Click to edit date | Author 1, Author 2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FBE454CB-8964-427D-9E33-800B015EF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000" y="4716000"/>
            <a:ext cx="7738188" cy="36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7" name="MainTitle">
            <a:extLst>
              <a:ext uri="{FF2B5EF4-FFF2-40B4-BE49-F238E27FC236}">
                <a16:creationId xmlns:a16="http://schemas.microsoft.com/office/drawing/2014/main" id="{558EF1C2-6426-48C1-A983-9AEA29A7372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788000" y="2844000"/>
            <a:ext cx="7738188" cy="1440000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" name="TWLogo">
            <a:extLst>
              <a:ext uri="{FF2B5EF4-FFF2-40B4-BE49-F238E27FC236}">
                <a16:creationId xmlns:a16="http://schemas.microsoft.com/office/drawing/2014/main" id="{ECCF9374-30D0-4ACF-9378-8735E666E54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88000" y="2232000"/>
            <a:ext cx="1876182" cy="288000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1D1D4B"/>
              </a:solidFill>
            </a:endParaRPr>
          </a:p>
        </p:txBody>
      </p:sp>
      <p:cxnSp>
        <p:nvCxnSpPr>
          <p:cNvPr id="19" name="TWBar">
            <a:extLst>
              <a:ext uri="{FF2B5EF4-FFF2-40B4-BE49-F238E27FC236}">
                <a16:creationId xmlns:a16="http://schemas.microsoft.com/office/drawing/2014/main" id="{6CC57539-25AC-4A6A-88F5-CBA777656C3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482000" y="2772000"/>
            <a:ext cx="1" cy="1584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3B24B-9076-453D-B0A2-C6CDEECF25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-1" y="6948000"/>
            <a:ext cx="12708000" cy="180000"/>
          </a:xfrm>
        </p:spPr>
        <p:txBody>
          <a:bodyPr lIns="4788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Private and confidential</a:t>
            </a:r>
          </a:p>
        </p:txBody>
      </p:sp>
      <p:sp>
        <p:nvSpPr>
          <p:cNvPr id="10" name="BackgroundPanel">
            <a:extLst>
              <a:ext uri="{FF2B5EF4-FFF2-40B4-BE49-F238E27FC236}">
                <a16:creationId xmlns:a16="http://schemas.microsoft.com/office/drawing/2014/main" id="{476B92CD-A4BB-476C-8120-7E751F015209}"/>
              </a:ext>
            </a:extLst>
          </p:cNvPr>
          <p:cNvSpPr/>
          <p:nvPr userDrawn="1"/>
        </p:nvSpPr>
        <p:spPr>
          <a:xfrm>
            <a:off x="180000" y="180000"/>
            <a:ext cx="3888000" cy="72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35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9BEDAC85-8600-45EE-9713-04A5D9C4293B}"/>
              </a:ext>
            </a:extLst>
          </p:cNvPr>
          <p:cNvSpPr/>
          <p:nvPr userDrawn="1"/>
        </p:nvSpPr>
        <p:spPr bwMode="ltGray">
          <a:xfrm>
            <a:off x="180487" y="179837"/>
            <a:ext cx="13078800" cy="72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1A47A27C-CC10-4276-806F-62D3255A3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6" name="TWBar">
            <a:extLst>
              <a:ext uri="{FF2B5EF4-FFF2-40B4-BE49-F238E27FC236}">
                <a16:creationId xmlns:a16="http://schemas.microsoft.com/office/drawing/2014/main" id="{B2D82470-559C-41C0-A279-499ED4DB360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Footer Separator">
            <a:extLst>
              <a:ext uri="{FF2B5EF4-FFF2-40B4-BE49-F238E27FC236}">
                <a16:creationId xmlns:a16="http://schemas.microsoft.com/office/drawing/2014/main" id="{F1340F36-F022-4D04-8DB1-24A448A6968C}"/>
              </a:ext>
            </a:extLst>
          </p:cNvPr>
          <p:cNvCxnSpPr/>
          <p:nvPr userDrawn="1"/>
        </p:nvCxnSpPr>
        <p:spPr>
          <a:xfrm>
            <a:off x="2650274" y="6899056"/>
            <a:ext cx="0" cy="28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W Logo">
            <a:extLst>
              <a:ext uri="{FF2B5EF4-FFF2-40B4-BE49-F238E27FC236}">
                <a16:creationId xmlns:a16="http://schemas.microsoft.com/office/drawing/2014/main" id="{54CBD288-81E9-45B5-AD9E-7F714B9DD7B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32000" y="6912000"/>
            <a:ext cx="1876182" cy="288000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26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5F77B422-7328-4B2C-8552-198E01FFA5F1}"/>
              </a:ext>
            </a:extLst>
          </p:cNvPr>
          <p:cNvSpPr/>
          <p:nvPr userDrawn="1"/>
        </p:nvSpPr>
        <p:spPr>
          <a:xfrm>
            <a:off x="179906" y="179837"/>
            <a:ext cx="13078800" cy="72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Private and confidential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1A47A27C-CC10-4276-806F-62D3255A3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6" name="TWBar">
            <a:extLst>
              <a:ext uri="{FF2B5EF4-FFF2-40B4-BE49-F238E27FC236}">
                <a16:creationId xmlns:a16="http://schemas.microsoft.com/office/drawing/2014/main" id="{B2D82470-559C-41C0-A279-499ED4DB360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Footer Separator">
            <a:extLst>
              <a:ext uri="{FF2B5EF4-FFF2-40B4-BE49-F238E27FC236}">
                <a16:creationId xmlns:a16="http://schemas.microsoft.com/office/drawing/2014/main" id="{27B11C7D-3C57-44CE-8D9F-24ACDE9E33C7}"/>
              </a:ext>
            </a:extLst>
          </p:cNvPr>
          <p:cNvCxnSpPr/>
          <p:nvPr userDrawn="1"/>
        </p:nvCxnSpPr>
        <p:spPr>
          <a:xfrm>
            <a:off x="2650274" y="6899056"/>
            <a:ext cx="0" cy="28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W Logo">
            <a:extLst>
              <a:ext uri="{FF2B5EF4-FFF2-40B4-BE49-F238E27FC236}">
                <a16:creationId xmlns:a16="http://schemas.microsoft.com/office/drawing/2014/main" id="{AC3E58C7-B4F1-47C0-98E0-9F7F69689AA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32000" y="6912000"/>
            <a:ext cx="1876182" cy="288000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90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C270F56F-94E4-46C8-8ACA-2E66DA2EA313}"/>
              </a:ext>
            </a:extLst>
          </p:cNvPr>
          <p:cNvSpPr/>
          <p:nvPr userDrawn="1"/>
        </p:nvSpPr>
        <p:spPr>
          <a:xfrm>
            <a:off x="180487" y="179837"/>
            <a:ext cx="13078800" cy="72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Private and confidential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1A47A27C-CC10-4276-806F-62D3255A3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6" name="TWBar">
            <a:extLst>
              <a:ext uri="{FF2B5EF4-FFF2-40B4-BE49-F238E27FC236}">
                <a16:creationId xmlns:a16="http://schemas.microsoft.com/office/drawing/2014/main" id="{B2D82470-559C-41C0-A279-499ED4DB360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Footer Separator">
            <a:extLst>
              <a:ext uri="{FF2B5EF4-FFF2-40B4-BE49-F238E27FC236}">
                <a16:creationId xmlns:a16="http://schemas.microsoft.com/office/drawing/2014/main" id="{E8955C77-B60D-4284-8961-9C41539E48D0}"/>
              </a:ext>
            </a:extLst>
          </p:cNvPr>
          <p:cNvCxnSpPr/>
          <p:nvPr userDrawn="1"/>
        </p:nvCxnSpPr>
        <p:spPr>
          <a:xfrm>
            <a:off x="2650274" y="6899056"/>
            <a:ext cx="0" cy="288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W Logo">
            <a:extLst>
              <a:ext uri="{FF2B5EF4-FFF2-40B4-BE49-F238E27FC236}">
                <a16:creationId xmlns:a16="http://schemas.microsoft.com/office/drawing/2014/main" id="{9D66B1EB-00F5-451D-AFD3-4F34FAF4EBA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32000" y="6912000"/>
            <a:ext cx="1876182" cy="288000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28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sm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9BEDAC85-8600-45EE-9713-04A5D9C4293B}"/>
              </a:ext>
            </a:extLst>
          </p:cNvPr>
          <p:cNvSpPr/>
          <p:nvPr userDrawn="1"/>
        </p:nvSpPr>
        <p:spPr bwMode="ltGray">
          <a:xfrm>
            <a:off x="180487" y="179837"/>
            <a:ext cx="13078800" cy="72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cxnSp>
        <p:nvCxnSpPr>
          <p:cNvPr id="9" name="Footer Separator">
            <a:extLst>
              <a:ext uri="{FF2B5EF4-FFF2-40B4-BE49-F238E27FC236}">
                <a16:creationId xmlns:a16="http://schemas.microsoft.com/office/drawing/2014/main" id="{F1340F36-F022-4D04-8DB1-24A448A6968C}"/>
              </a:ext>
            </a:extLst>
          </p:cNvPr>
          <p:cNvCxnSpPr/>
          <p:nvPr userDrawn="1"/>
        </p:nvCxnSpPr>
        <p:spPr>
          <a:xfrm>
            <a:off x="2650274" y="6899056"/>
            <a:ext cx="0" cy="28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W Logo">
            <a:extLst>
              <a:ext uri="{FF2B5EF4-FFF2-40B4-BE49-F238E27FC236}">
                <a16:creationId xmlns:a16="http://schemas.microsoft.com/office/drawing/2014/main" id="{54CBD288-81E9-45B5-AD9E-7F714B9DD7B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32000" y="6912000"/>
            <a:ext cx="1876182" cy="288000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73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5F77B422-7328-4B2C-8552-198E01FFA5F1}"/>
              </a:ext>
            </a:extLst>
          </p:cNvPr>
          <p:cNvSpPr/>
          <p:nvPr userDrawn="1"/>
        </p:nvSpPr>
        <p:spPr>
          <a:xfrm>
            <a:off x="179906" y="179837"/>
            <a:ext cx="13078800" cy="72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Private and confidential</a:t>
            </a:r>
          </a:p>
        </p:txBody>
      </p:sp>
      <p:cxnSp>
        <p:nvCxnSpPr>
          <p:cNvPr id="10" name="Footer Separator">
            <a:extLst>
              <a:ext uri="{FF2B5EF4-FFF2-40B4-BE49-F238E27FC236}">
                <a16:creationId xmlns:a16="http://schemas.microsoft.com/office/drawing/2014/main" id="{27B11C7D-3C57-44CE-8D9F-24ACDE9E33C7}"/>
              </a:ext>
            </a:extLst>
          </p:cNvPr>
          <p:cNvCxnSpPr/>
          <p:nvPr userDrawn="1"/>
        </p:nvCxnSpPr>
        <p:spPr>
          <a:xfrm>
            <a:off x="2650274" y="6899056"/>
            <a:ext cx="0" cy="28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W Logo">
            <a:extLst>
              <a:ext uri="{FF2B5EF4-FFF2-40B4-BE49-F238E27FC236}">
                <a16:creationId xmlns:a16="http://schemas.microsoft.com/office/drawing/2014/main" id="{AC3E58C7-B4F1-47C0-98E0-9F7F69689AA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32000" y="6912000"/>
            <a:ext cx="1876182" cy="288000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15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 One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30F0E746-2C17-4089-B26E-DDE00AC62B8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0DC496D3-CF07-42F7-AA44-F4715C1DA10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12" name="Picture 1">
            <a:extLst>
              <a:ext uri="{FF2B5EF4-FFF2-40B4-BE49-F238E27FC236}">
                <a16:creationId xmlns:a16="http://schemas.microsoft.com/office/drawing/2014/main" id="{636255EC-EE1E-4E62-B732-9D1450A8BD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70800" y="180000"/>
            <a:ext cx="3888000" cy="7200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4041" y="1980000"/>
            <a:ext cx="7884000" cy="457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70213A4F-4998-4AF7-8B7C-F1E0D3230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7884000" cy="936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8" name="TWBar">
            <a:extLst>
              <a:ext uri="{FF2B5EF4-FFF2-40B4-BE49-F238E27FC236}">
                <a16:creationId xmlns:a16="http://schemas.microsoft.com/office/drawing/2014/main" id="{86EF809C-2200-46EF-BCCC-F63214D56E58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1152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707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16">
          <p15:clr>
            <a:srgbClr val="FBAE40"/>
          </p15:clr>
        </p15:guide>
        <p15:guide id="2" pos="5873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C270F56F-94E4-46C8-8ACA-2E66DA2EA313}"/>
              </a:ext>
            </a:extLst>
          </p:cNvPr>
          <p:cNvSpPr/>
          <p:nvPr userDrawn="1"/>
        </p:nvSpPr>
        <p:spPr>
          <a:xfrm>
            <a:off x="180487" y="179837"/>
            <a:ext cx="13078800" cy="72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79D0D6D-C18B-422F-B029-8BA018AA0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B4F4416E-8A9A-4201-92EB-2B02476B21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Private and confidential</a:t>
            </a:r>
          </a:p>
        </p:txBody>
      </p:sp>
      <p:cxnSp>
        <p:nvCxnSpPr>
          <p:cNvPr id="10" name="Footer Separator">
            <a:extLst>
              <a:ext uri="{FF2B5EF4-FFF2-40B4-BE49-F238E27FC236}">
                <a16:creationId xmlns:a16="http://schemas.microsoft.com/office/drawing/2014/main" id="{E8955C77-B60D-4284-8961-9C41539E48D0}"/>
              </a:ext>
            </a:extLst>
          </p:cNvPr>
          <p:cNvCxnSpPr/>
          <p:nvPr userDrawn="1"/>
        </p:nvCxnSpPr>
        <p:spPr>
          <a:xfrm>
            <a:off x="2650274" y="6899056"/>
            <a:ext cx="0" cy="288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W Logo">
            <a:extLst>
              <a:ext uri="{FF2B5EF4-FFF2-40B4-BE49-F238E27FC236}">
                <a16:creationId xmlns:a16="http://schemas.microsoft.com/office/drawing/2014/main" id="{9D66B1EB-00F5-451D-AFD3-4F34FAF4EBA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32000" y="6912000"/>
            <a:ext cx="1876182" cy="288000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64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Panel">
            <a:extLst>
              <a:ext uri="{FF2B5EF4-FFF2-40B4-BE49-F238E27FC236}">
                <a16:creationId xmlns:a16="http://schemas.microsoft.com/office/drawing/2014/main" id="{DCF186F0-DE96-4FD6-B322-AED97D4601F2}"/>
              </a:ext>
            </a:extLst>
          </p:cNvPr>
          <p:cNvSpPr/>
          <p:nvPr userDrawn="1"/>
        </p:nvSpPr>
        <p:spPr>
          <a:xfrm>
            <a:off x="9370800" y="180000"/>
            <a:ext cx="3891720" cy="72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 err="1">
              <a:solidFill>
                <a:schemeClr val="bg1"/>
              </a:solidFill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046C2C5B-31A6-4865-B9AD-1A91CE1293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">
            <a:extLst>
              <a:ext uri="{FF2B5EF4-FFF2-40B4-BE49-F238E27FC236}">
                <a16:creationId xmlns:a16="http://schemas.microsoft.com/office/drawing/2014/main" id="{7BC4B555-E99A-46B5-BB71-010EFB812C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948000"/>
            <a:ext cx="8604000" cy="180000"/>
          </a:xfrm>
        </p:spPr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13" name="Quote">
            <a:extLst>
              <a:ext uri="{FF2B5EF4-FFF2-40B4-BE49-F238E27FC236}">
                <a16:creationId xmlns:a16="http://schemas.microsoft.com/office/drawing/2014/main" id="{45067FE7-F9FF-47CD-9BE6-867A838D27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684048" y="4356000"/>
            <a:ext cx="3167679" cy="21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Picture 1">
            <a:extLst>
              <a:ext uri="{FF2B5EF4-FFF2-40B4-BE49-F238E27FC236}">
                <a16:creationId xmlns:a16="http://schemas.microsoft.com/office/drawing/2014/main" id="{636255EC-EE1E-4E62-B732-9D1450A8BD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70800" y="180000"/>
            <a:ext cx="3888000" cy="388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979613"/>
            <a:ext cx="7874622" cy="457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39CC705A-DAFC-4040-A9C6-C333C760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4" name="TWBar">
            <a:extLst>
              <a:ext uri="{FF2B5EF4-FFF2-40B4-BE49-F238E27FC236}">
                <a16:creationId xmlns:a16="http://schemas.microsoft.com/office/drawing/2014/main" id="{31720AB2-54B7-4759-A54F-C0C93575A0D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512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16" userDrawn="1">
          <p15:clr>
            <a:srgbClr val="FBAE40"/>
          </p15:clr>
        </p15:guide>
        <p15:guide id="2" pos="5873" userDrawn="1">
          <p15:clr>
            <a:srgbClr val="FBAE40"/>
          </p15:clr>
        </p15:guide>
        <p15:guide id="3" orient="horz" pos="2562" userDrawn="1">
          <p15:clr>
            <a:srgbClr val="FBAE40"/>
          </p15:clr>
        </p15:guide>
        <p15:guide id="4" orient="horz" pos="274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 One column with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Panel">
            <a:extLst>
              <a:ext uri="{FF2B5EF4-FFF2-40B4-BE49-F238E27FC236}">
                <a16:creationId xmlns:a16="http://schemas.microsoft.com/office/drawing/2014/main" id="{DCF186F0-DE96-4FD6-B322-AED97D4601F2}"/>
              </a:ext>
            </a:extLst>
          </p:cNvPr>
          <p:cNvSpPr/>
          <p:nvPr userDrawn="1"/>
        </p:nvSpPr>
        <p:spPr>
          <a:xfrm>
            <a:off x="9370800" y="180000"/>
            <a:ext cx="3891720" cy="72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 err="1">
              <a:solidFill>
                <a:schemeClr val="bg1"/>
              </a:solidFill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046C2C5B-31A6-4865-B9AD-1A91CE1293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">
            <a:extLst>
              <a:ext uri="{FF2B5EF4-FFF2-40B4-BE49-F238E27FC236}">
                <a16:creationId xmlns:a16="http://schemas.microsoft.com/office/drawing/2014/main" id="{7BC4B555-E99A-46B5-BB71-010EFB812C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948000"/>
            <a:ext cx="8604000" cy="180000"/>
          </a:xfrm>
        </p:spPr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13" name="Quote">
            <a:extLst>
              <a:ext uri="{FF2B5EF4-FFF2-40B4-BE49-F238E27FC236}">
                <a16:creationId xmlns:a16="http://schemas.microsoft.com/office/drawing/2014/main" id="{45067FE7-F9FF-47CD-9BE6-867A838D27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684048" y="4356001"/>
            <a:ext cx="3167679" cy="21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Picture 1">
            <a:extLst>
              <a:ext uri="{FF2B5EF4-FFF2-40B4-BE49-F238E27FC236}">
                <a16:creationId xmlns:a16="http://schemas.microsoft.com/office/drawing/2014/main" id="{636255EC-EE1E-4E62-B732-9D1450A8BD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70800" y="180000"/>
            <a:ext cx="3888000" cy="388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979613"/>
            <a:ext cx="7874622" cy="457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39CC705A-DAFC-4040-A9C6-C333C760B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11988000" cy="936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cxnSp>
        <p:nvCxnSpPr>
          <p:cNvPr id="11" name="TWBar">
            <a:extLst>
              <a:ext uri="{FF2B5EF4-FFF2-40B4-BE49-F238E27FC236}">
                <a16:creationId xmlns:a16="http://schemas.microsoft.com/office/drawing/2014/main" id="{905640A9-F18B-4396-9BB8-46AAC4BB0D8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1152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210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16">
          <p15:clr>
            <a:srgbClr val="FBAE40"/>
          </p15:clr>
        </p15:guide>
        <p15:guide id="2" pos="5873">
          <p15:clr>
            <a:srgbClr val="FBAE40"/>
          </p15:clr>
        </p15:guide>
        <p15:guide id="3" orient="horz" pos="2562">
          <p15:clr>
            <a:srgbClr val="FBAE40"/>
          </p15:clr>
        </p15:guide>
        <p15:guide id="4" orient="horz" pos="274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B532EB2A-6D08-4D92-AA6B-BF64155650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336A216D-3F9D-4A94-9B0B-62277622103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Private and confidential</a:t>
            </a:r>
          </a:p>
        </p:txBody>
      </p:sp>
      <p:sp>
        <p:nvSpPr>
          <p:cNvPr id="10" name="Content 2">
            <a:extLst>
              <a:ext uri="{FF2B5EF4-FFF2-40B4-BE49-F238E27FC236}">
                <a16:creationId xmlns:a16="http://schemas.microsoft.com/office/drawing/2014/main" id="{D3E9F670-AFF0-4EBA-9C78-3F2CAAA787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12000" y="1980000"/>
            <a:ext cx="5814954" cy="457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63BA74C-852D-41EC-AB1E-470CFACE81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980000"/>
            <a:ext cx="5814954" cy="457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8" name="TWBar">
            <a:extLst>
              <a:ext uri="{FF2B5EF4-FFF2-40B4-BE49-F238E27FC236}">
                <a16:creationId xmlns:a16="http://schemas.microsoft.com/office/drawing/2014/main" id="{7626E3F2-2A4F-4296-BFD4-EDF763EC58E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2000" y="541100"/>
            <a:ext cx="1" cy="6480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>
            <a:extLst>
              <a:ext uri="{FF2B5EF4-FFF2-40B4-BE49-F238E27FC236}">
                <a16:creationId xmlns:a16="http://schemas.microsoft.com/office/drawing/2014/main" id="{16C300B5-9E66-4CDF-8E0C-010C0AD5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401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119" userDrawn="1">
          <p15:clr>
            <a:srgbClr val="FBAE40"/>
          </p15:clr>
        </p15:guide>
        <p15:guide id="3" pos="434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rochetMasterTextPlaceholder|16.15|6.6"/>
          <p:cNvSpPr>
            <a:spLocks noGrp="1"/>
          </p:cNvSpPr>
          <p:nvPr userDrawn="1">
            <p:ph type="body" idx="1"/>
          </p:nvPr>
        </p:nvSpPr>
        <p:spPr bwMode="gray">
          <a:xfrm>
            <a:off x="720000" y="1980000"/>
            <a:ext cx="11988000" cy="457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0"/>
            <a:r>
              <a:rPr lang="en-GB" dirty="0"/>
              <a:t>Another paragraph  </a:t>
            </a:r>
            <a:r>
              <a:rPr lang="en-GB" dirty="0" err="1"/>
              <a:t>skdlf</a:t>
            </a:r>
            <a:r>
              <a:rPr lang="en-GB" dirty="0"/>
              <a:t> </a:t>
            </a:r>
            <a:r>
              <a:rPr lang="en-GB" dirty="0" err="1"/>
              <a:t>jsdlkfjsdlkfj</a:t>
            </a:r>
            <a:r>
              <a:rPr lang="en-GB" dirty="0"/>
              <a:t> </a:t>
            </a:r>
            <a:r>
              <a:rPr lang="en-GB" dirty="0" err="1"/>
              <a:t>sdlkfjslkfjsdlfjsdlfkjsdfl</a:t>
            </a:r>
            <a:r>
              <a:rPr lang="en-GB" dirty="0"/>
              <a:t> </a:t>
            </a:r>
            <a:r>
              <a:rPr lang="en-GB" dirty="0" err="1"/>
              <a:t>jsdflksjdfl</a:t>
            </a:r>
            <a:r>
              <a:rPr lang="en-GB" dirty="0"/>
              <a:t> s </a:t>
            </a:r>
            <a:r>
              <a:rPr lang="en-GB" dirty="0" err="1"/>
              <a:t>djflskdjflsdj</a:t>
            </a:r>
            <a:r>
              <a:rPr lang="en-GB" dirty="0"/>
              <a:t> </a:t>
            </a:r>
            <a:r>
              <a:rPr lang="en-GB" dirty="0" err="1"/>
              <a:t>flsdjfsldj</a:t>
            </a:r>
            <a:r>
              <a:rPr lang="en-GB" dirty="0"/>
              <a:t> </a:t>
            </a:r>
            <a:r>
              <a:rPr lang="en-GB" dirty="0" err="1"/>
              <a:t>fsdlkjf</a:t>
            </a:r>
            <a:r>
              <a:rPr lang="en-GB" dirty="0"/>
              <a:t> </a:t>
            </a:r>
            <a:r>
              <a:rPr lang="en-GB" dirty="0" err="1"/>
              <a:t>sdlf</a:t>
            </a:r>
            <a:r>
              <a:rPr lang="en-GB" dirty="0"/>
              <a:t> </a:t>
            </a:r>
            <a:r>
              <a:rPr lang="en-GB" dirty="0" err="1"/>
              <a:t>jsdlfjsdlf</a:t>
            </a:r>
            <a:r>
              <a:rPr lang="en-GB" dirty="0"/>
              <a:t> </a:t>
            </a:r>
            <a:r>
              <a:rPr lang="en-GB" dirty="0" err="1"/>
              <a:t>jsdfls</a:t>
            </a:r>
            <a:r>
              <a:rPr lang="en-GB" dirty="0"/>
              <a:t> </a:t>
            </a:r>
            <a:r>
              <a:rPr lang="en-GB" dirty="0" err="1"/>
              <a:t>jdf;lsjd</a:t>
            </a:r>
            <a:r>
              <a:rPr lang="en-GB" dirty="0"/>
              <a:t> </a:t>
            </a:r>
            <a:r>
              <a:rPr lang="en-GB" dirty="0" err="1"/>
              <a:t>flsdjf</a:t>
            </a:r>
            <a:r>
              <a:rPr lang="en-GB" dirty="0"/>
              <a:t> ;</a:t>
            </a:r>
            <a:r>
              <a:rPr lang="en-GB" dirty="0" err="1"/>
              <a:t>lsdjf</a:t>
            </a:r>
            <a:r>
              <a:rPr lang="en-GB" dirty="0"/>
              <a:t> </a:t>
            </a:r>
            <a:r>
              <a:rPr lang="en-GB" dirty="0" err="1"/>
              <a:t>sdljf</a:t>
            </a:r>
            <a:r>
              <a:rPr lang="en-GB" dirty="0"/>
              <a:t> </a:t>
            </a:r>
            <a:r>
              <a:rPr lang="en-GB" dirty="0" err="1"/>
              <a:t>sldjf</a:t>
            </a:r>
            <a:r>
              <a:rPr lang="en-GB" dirty="0"/>
              <a:t> 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E7344469-CBA3-4241-82F4-35699D8A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11988000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8" name="Slide Number">
            <a:extLst>
              <a:ext uri="{FF2B5EF4-FFF2-40B4-BE49-F238E27FC236}">
                <a16:creationId xmlns:a16="http://schemas.microsoft.com/office/drawing/2014/main" id="{085A39DD-376D-403C-BBA2-369235416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12000" y="6948000"/>
            <a:ext cx="67878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ADDC3C-4EB0-4059-8B7C-A756E30D0F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BD130214-0AA2-47C1-BA70-508AC8389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48000"/>
            <a:ext cx="10634351" cy="180000"/>
          </a:xfrm>
          <a:prstGeom prst="rect">
            <a:avLst/>
          </a:prstGeom>
        </p:spPr>
        <p:txBody>
          <a:bodyPr vert="horz" lIns="2988000" tIns="0" rIns="0" bIns="0" rtlCol="0" anchor="ctr"/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Private and confidential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9FD86D-E058-41A3-AE98-96954668A2A0}"/>
              </a:ext>
            </a:extLst>
          </p:cNvPr>
          <p:cNvCxnSpPr/>
          <p:nvPr userDrawn="1"/>
        </p:nvCxnSpPr>
        <p:spPr>
          <a:xfrm>
            <a:off x="720000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D2F07276-EBCD-467B-BB57-D1914144F643}"/>
              </a:ext>
            </a:extLst>
          </p:cNvPr>
          <p:cNvCxnSpPr/>
          <p:nvPr userDrawn="1"/>
        </p:nvCxnSpPr>
        <p:spPr>
          <a:xfrm>
            <a:off x="4117983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0EACDC6D-0372-4DBA-B09A-AA4141AD962F}"/>
              </a:ext>
            </a:extLst>
          </p:cNvPr>
          <p:cNvCxnSpPr/>
          <p:nvPr userDrawn="1"/>
        </p:nvCxnSpPr>
        <p:spPr>
          <a:xfrm>
            <a:off x="4480003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9C8ACBA2-53BB-4A9D-ABE7-178DECE01C9A}"/>
              </a:ext>
            </a:extLst>
          </p:cNvPr>
          <p:cNvCxnSpPr/>
          <p:nvPr userDrawn="1"/>
        </p:nvCxnSpPr>
        <p:spPr>
          <a:xfrm>
            <a:off x="4842024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70CA06EE-C3D9-462D-AE09-9081B221DEF7}"/>
              </a:ext>
            </a:extLst>
          </p:cNvPr>
          <p:cNvCxnSpPr/>
          <p:nvPr userDrawn="1"/>
        </p:nvCxnSpPr>
        <p:spPr>
          <a:xfrm>
            <a:off x="6538995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9F85F64E-AAB7-4FB3-901C-88C82920E14D}"/>
              </a:ext>
            </a:extLst>
          </p:cNvPr>
          <p:cNvCxnSpPr>
            <a:cxnSpLocks/>
          </p:cNvCxnSpPr>
          <p:nvPr userDrawn="1"/>
        </p:nvCxnSpPr>
        <p:spPr>
          <a:xfrm>
            <a:off x="8597986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439FC3AD-C2A2-4614-BCC5-5C064A71932C}"/>
              </a:ext>
            </a:extLst>
          </p:cNvPr>
          <p:cNvCxnSpPr/>
          <p:nvPr userDrawn="1"/>
        </p:nvCxnSpPr>
        <p:spPr>
          <a:xfrm>
            <a:off x="8960007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9F7C454F-974F-4377-86C9-5A7C02295E10}"/>
              </a:ext>
            </a:extLst>
          </p:cNvPr>
          <p:cNvCxnSpPr/>
          <p:nvPr userDrawn="1"/>
        </p:nvCxnSpPr>
        <p:spPr>
          <a:xfrm>
            <a:off x="9322027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CBAD524B-32FE-40B2-81AB-4DEBAA75435C}"/>
              </a:ext>
            </a:extLst>
          </p:cNvPr>
          <p:cNvCxnSpPr/>
          <p:nvPr userDrawn="1"/>
        </p:nvCxnSpPr>
        <p:spPr>
          <a:xfrm>
            <a:off x="6901015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7B1C3491-7141-42C1-94F4-89F91EE82186}"/>
              </a:ext>
            </a:extLst>
          </p:cNvPr>
          <p:cNvCxnSpPr/>
          <p:nvPr userDrawn="1"/>
        </p:nvCxnSpPr>
        <p:spPr>
          <a:xfrm>
            <a:off x="12715969" y="-64800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5E917E-D7F2-4BA5-BA85-632FF55C352D}"/>
              </a:ext>
            </a:extLst>
          </p:cNvPr>
          <p:cNvCxnSpPr/>
          <p:nvPr userDrawn="1"/>
        </p:nvCxnSpPr>
        <p:spPr>
          <a:xfrm>
            <a:off x="-814546" y="1403350"/>
            <a:ext cx="4525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486C7B28-D40B-4485-8C3F-EE4379A719AC}"/>
              </a:ext>
            </a:extLst>
          </p:cNvPr>
          <p:cNvCxnSpPr/>
          <p:nvPr userDrawn="1"/>
        </p:nvCxnSpPr>
        <p:spPr>
          <a:xfrm>
            <a:off x="-814546" y="1692000"/>
            <a:ext cx="4525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11D07BC8-1CCD-4345-80C3-11593F04D769}"/>
              </a:ext>
            </a:extLst>
          </p:cNvPr>
          <p:cNvCxnSpPr/>
          <p:nvPr userDrawn="1"/>
        </p:nvCxnSpPr>
        <p:spPr>
          <a:xfrm>
            <a:off x="-814546" y="4067175"/>
            <a:ext cx="4525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63B99C8A-D46B-4942-BE6E-F297B7F74028}"/>
              </a:ext>
            </a:extLst>
          </p:cNvPr>
          <p:cNvCxnSpPr/>
          <p:nvPr userDrawn="1"/>
        </p:nvCxnSpPr>
        <p:spPr>
          <a:xfrm>
            <a:off x="-814546" y="4356000"/>
            <a:ext cx="4525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560CC591-2CFB-475C-923A-1B0C7ED491C6}"/>
              </a:ext>
            </a:extLst>
          </p:cNvPr>
          <p:cNvCxnSpPr/>
          <p:nvPr userDrawn="1"/>
        </p:nvCxnSpPr>
        <p:spPr>
          <a:xfrm>
            <a:off x="-814546" y="6696000"/>
            <a:ext cx="4525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C022990-C0E1-48A9-8855-104A0E7802CC}"/>
              </a:ext>
            </a:extLst>
          </p:cNvPr>
          <p:cNvGrpSpPr/>
          <p:nvPr userDrawn="1"/>
        </p:nvGrpSpPr>
        <p:grpSpPr>
          <a:xfrm flipV="1">
            <a:off x="724041" y="7754688"/>
            <a:ext cx="11991928" cy="360000"/>
            <a:chOff x="574434" y="-648000"/>
            <a:chExt cx="9540000" cy="36000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9BAE2FD-C018-4537-8663-A556982EF330}"/>
                </a:ext>
              </a:extLst>
            </p:cNvPr>
            <p:cNvCxnSpPr/>
            <p:nvPr userDrawn="1"/>
          </p:nvCxnSpPr>
          <p:spPr>
            <a:xfrm>
              <a:off x="574434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AE309BB-409B-40BD-8F46-DA269C276AC7}"/>
                </a:ext>
              </a:extLst>
            </p:cNvPr>
            <p:cNvCxnSpPr/>
            <p:nvPr userDrawn="1"/>
          </p:nvCxnSpPr>
          <p:spPr>
            <a:xfrm>
              <a:off x="3274434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5341FF6-4A02-4608-B621-EAF0724B9378}"/>
                </a:ext>
              </a:extLst>
            </p:cNvPr>
            <p:cNvCxnSpPr/>
            <p:nvPr userDrawn="1"/>
          </p:nvCxnSpPr>
          <p:spPr>
            <a:xfrm>
              <a:off x="3562434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C36F593-463A-4940-B599-D5A56499DE7A}"/>
                </a:ext>
              </a:extLst>
            </p:cNvPr>
            <p:cNvCxnSpPr/>
            <p:nvPr userDrawn="1"/>
          </p:nvCxnSpPr>
          <p:spPr>
            <a:xfrm>
              <a:off x="3850434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6C352A0-C96B-4269-A9D8-8743FA3B88CD}"/>
                </a:ext>
              </a:extLst>
            </p:cNvPr>
            <p:cNvCxnSpPr/>
            <p:nvPr userDrawn="1"/>
          </p:nvCxnSpPr>
          <p:spPr>
            <a:xfrm>
              <a:off x="5202000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46BB9A4-959B-43CB-A8E3-92197055B8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838434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0ECAAE6-7889-4A4D-956A-50A22716EB15}"/>
                </a:ext>
              </a:extLst>
            </p:cNvPr>
            <p:cNvCxnSpPr/>
            <p:nvPr userDrawn="1"/>
          </p:nvCxnSpPr>
          <p:spPr>
            <a:xfrm>
              <a:off x="7126434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7B8E0EC-0711-49C0-B0E7-910A088F173F}"/>
                </a:ext>
              </a:extLst>
            </p:cNvPr>
            <p:cNvCxnSpPr/>
            <p:nvPr userDrawn="1"/>
          </p:nvCxnSpPr>
          <p:spPr>
            <a:xfrm>
              <a:off x="7414434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566F064-9749-4AE7-B61C-B11F8FDB1A09}"/>
                </a:ext>
              </a:extLst>
            </p:cNvPr>
            <p:cNvCxnSpPr/>
            <p:nvPr userDrawn="1"/>
          </p:nvCxnSpPr>
          <p:spPr>
            <a:xfrm>
              <a:off x="5490000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6234B89-0903-440E-8D0E-AF2041DCCC12}"/>
                </a:ext>
              </a:extLst>
            </p:cNvPr>
            <p:cNvCxnSpPr/>
            <p:nvPr userDrawn="1"/>
          </p:nvCxnSpPr>
          <p:spPr>
            <a:xfrm>
              <a:off x="10114434" y="-648000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B686CF1-9B70-4B56-814A-0AA30D6F2FFA}"/>
              </a:ext>
            </a:extLst>
          </p:cNvPr>
          <p:cNvGrpSpPr/>
          <p:nvPr userDrawn="1"/>
        </p:nvGrpSpPr>
        <p:grpSpPr>
          <a:xfrm flipH="1">
            <a:off x="13841081" y="1403350"/>
            <a:ext cx="452526" cy="5292650"/>
            <a:chOff x="-648000" y="1403350"/>
            <a:chExt cx="360000" cy="5292650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5FDDA2F-BF62-4B9A-9E1E-1353016BE195}"/>
                </a:ext>
              </a:extLst>
            </p:cNvPr>
            <p:cNvCxnSpPr/>
            <p:nvPr userDrawn="1"/>
          </p:nvCxnSpPr>
          <p:spPr>
            <a:xfrm>
              <a:off x="-648000" y="1403350"/>
              <a:ext cx="3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EE4B91B-0699-4A9E-932F-A522A7885EC0}"/>
                </a:ext>
              </a:extLst>
            </p:cNvPr>
            <p:cNvCxnSpPr/>
            <p:nvPr userDrawn="1"/>
          </p:nvCxnSpPr>
          <p:spPr>
            <a:xfrm>
              <a:off x="-648000" y="1692000"/>
              <a:ext cx="3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3D2C6CB8-1BD2-4D12-8F55-1589AC85AFFA}"/>
                </a:ext>
              </a:extLst>
            </p:cNvPr>
            <p:cNvCxnSpPr/>
            <p:nvPr userDrawn="1"/>
          </p:nvCxnSpPr>
          <p:spPr>
            <a:xfrm>
              <a:off x="-648000" y="4068000"/>
              <a:ext cx="3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183ED82-A795-44F2-8B75-8855A76599E1}"/>
                </a:ext>
              </a:extLst>
            </p:cNvPr>
            <p:cNvCxnSpPr/>
            <p:nvPr userDrawn="1"/>
          </p:nvCxnSpPr>
          <p:spPr>
            <a:xfrm>
              <a:off x="-648000" y="4356000"/>
              <a:ext cx="3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181361D-EC60-42BE-9E17-7E54B110BE90}"/>
                </a:ext>
              </a:extLst>
            </p:cNvPr>
            <p:cNvCxnSpPr/>
            <p:nvPr userDrawn="1"/>
          </p:nvCxnSpPr>
          <p:spPr>
            <a:xfrm>
              <a:off x="-648000" y="6696000"/>
              <a:ext cx="36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Footer Separator">
            <a:extLst>
              <a:ext uri="{FF2B5EF4-FFF2-40B4-BE49-F238E27FC236}">
                <a16:creationId xmlns:a16="http://schemas.microsoft.com/office/drawing/2014/main" id="{51D35107-B0DA-4E85-8DBB-015846653BBB}"/>
              </a:ext>
            </a:extLst>
          </p:cNvPr>
          <p:cNvCxnSpPr/>
          <p:nvPr userDrawn="1"/>
        </p:nvCxnSpPr>
        <p:spPr>
          <a:xfrm>
            <a:off x="2650274" y="6899056"/>
            <a:ext cx="0" cy="28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W Logo">
            <a:extLst>
              <a:ext uri="{FF2B5EF4-FFF2-40B4-BE49-F238E27FC236}">
                <a16:creationId xmlns:a16="http://schemas.microsoft.com/office/drawing/2014/main" id="{1EDD9FAD-361D-4D91-98C2-994A26345FD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32000" y="6912000"/>
            <a:ext cx="1876182" cy="288000"/>
          </a:xfrm>
          <a:custGeom>
            <a:avLst/>
            <a:gdLst>
              <a:gd name="T0" fmla="*/ 2229 w 2267"/>
              <a:gd name="T1" fmla="*/ 80 h 346"/>
              <a:gd name="T2" fmla="*/ 2176 w 2267"/>
              <a:gd name="T3" fmla="*/ 270 h 346"/>
              <a:gd name="T4" fmla="*/ 2142 w 2267"/>
              <a:gd name="T5" fmla="*/ 292 h 346"/>
              <a:gd name="T6" fmla="*/ 2267 w 2267"/>
              <a:gd name="T7" fmla="*/ 243 h 346"/>
              <a:gd name="T8" fmla="*/ 2229 w 2267"/>
              <a:gd name="T9" fmla="*/ 171 h 346"/>
              <a:gd name="T10" fmla="*/ 1946 w 2267"/>
              <a:gd name="T11" fmla="*/ 96 h 346"/>
              <a:gd name="T12" fmla="*/ 1903 w 2267"/>
              <a:gd name="T13" fmla="*/ 80 h 346"/>
              <a:gd name="T14" fmla="*/ 1942 w 2267"/>
              <a:gd name="T15" fmla="*/ 171 h 346"/>
              <a:gd name="T16" fmla="*/ 2064 w 2267"/>
              <a:gd name="T17" fmla="*/ 266 h 346"/>
              <a:gd name="T18" fmla="*/ 1829 w 2267"/>
              <a:gd name="T19" fmla="*/ 76 h 346"/>
              <a:gd name="T20" fmla="*/ 1859 w 2267"/>
              <a:gd name="T21" fmla="*/ 46 h 346"/>
              <a:gd name="T22" fmla="*/ 1825 w 2267"/>
              <a:gd name="T23" fmla="*/ 11 h 346"/>
              <a:gd name="T24" fmla="*/ 1719 w 2267"/>
              <a:gd name="T25" fmla="*/ 106 h 346"/>
              <a:gd name="T26" fmla="*/ 1719 w 2267"/>
              <a:gd name="T27" fmla="*/ 72 h 346"/>
              <a:gd name="T28" fmla="*/ 1681 w 2267"/>
              <a:gd name="T29" fmla="*/ 205 h 346"/>
              <a:gd name="T30" fmla="*/ 1795 w 2267"/>
              <a:gd name="T31" fmla="*/ 213 h 346"/>
              <a:gd name="T32" fmla="*/ 1581 w 2267"/>
              <a:gd name="T33" fmla="*/ 129 h 346"/>
              <a:gd name="T34" fmla="*/ 1475 w 2267"/>
              <a:gd name="T35" fmla="*/ 125 h 346"/>
              <a:gd name="T36" fmla="*/ 1505 w 2267"/>
              <a:gd name="T37" fmla="*/ 201 h 346"/>
              <a:gd name="T38" fmla="*/ 1566 w 2267"/>
              <a:gd name="T39" fmla="*/ 156 h 346"/>
              <a:gd name="T40" fmla="*/ 1363 w 2267"/>
              <a:gd name="T41" fmla="*/ 72 h 346"/>
              <a:gd name="T42" fmla="*/ 1408 w 2267"/>
              <a:gd name="T43" fmla="*/ 209 h 346"/>
              <a:gd name="T44" fmla="*/ 1446 w 2267"/>
              <a:gd name="T45" fmla="*/ 186 h 346"/>
              <a:gd name="T46" fmla="*/ 1363 w 2267"/>
              <a:gd name="T47" fmla="*/ 106 h 346"/>
              <a:gd name="T48" fmla="*/ 1270 w 2267"/>
              <a:gd name="T49" fmla="*/ 0 h 346"/>
              <a:gd name="T50" fmla="*/ 1133 w 2267"/>
              <a:gd name="T51" fmla="*/ 4 h 346"/>
              <a:gd name="T52" fmla="*/ 1030 w 2267"/>
              <a:gd name="T53" fmla="*/ 197 h 346"/>
              <a:gd name="T54" fmla="*/ 951 w 2267"/>
              <a:gd name="T55" fmla="*/ 30 h 346"/>
              <a:gd name="T56" fmla="*/ 1110 w 2267"/>
              <a:gd name="T57" fmla="*/ 61 h 346"/>
              <a:gd name="T58" fmla="*/ 1213 w 2267"/>
              <a:gd name="T59" fmla="*/ 262 h 346"/>
              <a:gd name="T60" fmla="*/ 916 w 2267"/>
              <a:gd name="T61" fmla="*/ 76 h 346"/>
              <a:gd name="T62" fmla="*/ 829 w 2267"/>
              <a:gd name="T63" fmla="*/ 76 h 346"/>
              <a:gd name="T64" fmla="*/ 863 w 2267"/>
              <a:gd name="T65" fmla="*/ 262 h 346"/>
              <a:gd name="T66" fmla="*/ 707 w 2267"/>
              <a:gd name="T67" fmla="*/ 72 h 346"/>
              <a:gd name="T68" fmla="*/ 707 w 2267"/>
              <a:gd name="T69" fmla="*/ 235 h 346"/>
              <a:gd name="T70" fmla="*/ 590 w 2267"/>
              <a:gd name="T71" fmla="*/ 262 h 346"/>
              <a:gd name="T72" fmla="*/ 552 w 2267"/>
              <a:gd name="T73" fmla="*/ 262 h 346"/>
              <a:gd name="T74" fmla="*/ 525 w 2267"/>
              <a:gd name="T75" fmla="*/ 80 h 346"/>
              <a:gd name="T76" fmla="*/ 437 w 2267"/>
              <a:gd name="T77" fmla="*/ 220 h 346"/>
              <a:gd name="T78" fmla="*/ 354 w 2267"/>
              <a:gd name="T79" fmla="*/ 106 h 346"/>
              <a:gd name="T80" fmla="*/ 418 w 2267"/>
              <a:gd name="T81" fmla="*/ 270 h 346"/>
              <a:gd name="T82" fmla="*/ 365 w 2267"/>
              <a:gd name="T83" fmla="*/ 332 h 346"/>
              <a:gd name="T84" fmla="*/ 335 w 2267"/>
              <a:gd name="T85" fmla="*/ 262 h 346"/>
              <a:gd name="T86" fmla="*/ 217 w 2267"/>
              <a:gd name="T87" fmla="*/ 133 h 346"/>
              <a:gd name="T88" fmla="*/ 293 w 2267"/>
              <a:gd name="T89" fmla="*/ 152 h 346"/>
              <a:gd name="T90" fmla="*/ 297 w 2267"/>
              <a:gd name="T91" fmla="*/ 246 h 346"/>
              <a:gd name="T92" fmla="*/ 248 w 2267"/>
              <a:gd name="T93" fmla="*/ 235 h 346"/>
              <a:gd name="T94" fmla="*/ 297 w 2267"/>
              <a:gd name="T95" fmla="*/ 197 h 346"/>
              <a:gd name="T96" fmla="*/ 3 w 2267"/>
              <a:gd name="T97" fmla="*/ 0 h 346"/>
              <a:gd name="T98" fmla="*/ 87 w 2267"/>
              <a:gd name="T99" fmla="*/ 38 h 346"/>
              <a:gd name="T100" fmla="*/ 125 w 2267"/>
              <a:gd name="T101" fmla="*/ 3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7" h="346">
                <a:moveTo>
                  <a:pt x="2267" y="243"/>
                </a:moveTo>
                <a:cubicBezTo>
                  <a:pt x="2267" y="80"/>
                  <a:pt x="2267" y="80"/>
                  <a:pt x="2267" y="80"/>
                </a:cubicBezTo>
                <a:cubicBezTo>
                  <a:pt x="2263" y="76"/>
                  <a:pt x="2263" y="76"/>
                  <a:pt x="2263" y="76"/>
                </a:cubicBezTo>
                <a:cubicBezTo>
                  <a:pt x="2233" y="76"/>
                  <a:pt x="2233" y="76"/>
                  <a:pt x="2233" y="76"/>
                </a:cubicBezTo>
                <a:cubicBezTo>
                  <a:pt x="2229" y="80"/>
                  <a:pt x="2229" y="80"/>
                  <a:pt x="2229" y="80"/>
                </a:cubicBezTo>
                <a:cubicBezTo>
                  <a:pt x="2229" y="96"/>
                  <a:pt x="2229" y="96"/>
                  <a:pt x="2229" y="96"/>
                </a:cubicBezTo>
                <a:cubicBezTo>
                  <a:pt x="2225" y="96"/>
                  <a:pt x="2225" y="96"/>
                  <a:pt x="2225" y="96"/>
                </a:cubicBezTo>
                <a:cubicBezTo>
                  <a:pt x="2225" y="96"/>
                  <a:pt x="2210" y="72"/>
                  <a:pt x="2176" y="72"/>
                </a:cubicBezTo>
                <a:cubicBezTo>
                  <a:pt x="2123" y="72"/>
                  <a:pt x="2093" y="114"/>
                  <a:pt x="2093" y="171"/>
                </a:cubicBezTo>
                <a:cubicBezTo>
                  <a:pt x="2093" y="228"/>
                  <a:pt x="2123" y="270"/>
                  <a:pt x="2176" y="270"/>
                </a:cubicBezTo>
                <a:cubicBezTo>
                  <a:pt x="2210" y="270"/>
                  <a:pt x="2225" y="246"/>
                  <a:pt x="2225" y="246"/>
                </a:cubicBezTo>
                <a:cubicBezTo>
                  <a:pt x="2229" y="246"/>
                  <a:pt x="2229" y="246"/>
                  <a:pt x="2229" y="246"/>
                </a:cubicBezTo>
                <a:cubicBezTo>
                  <a:pt x="2229" y="249"/>
                  <a:pt x="2229" y="249"/>
                  <a:pt x="2229" y="249"/>
                </a:cubicBezTo>
                <a:cubicBezTo>
                  <a:pt x="2229" y="289"/>
                  <a:pt x="2214" y="311"/>
                  <a:pt x="2180" y="311"/>
                </a:cubicBezTo>
                <a:cubicBezTo>
                  <a:pt x="2161" y="311"/>
                  <a:pt x="2149" y="308"/>
                  <a:pt x="2142" y="292"/>
                </a:cubicBezTo>
                <a:cubicBezTo>
                  <a:pt x="2138" y="289"/>
                  <a:pt x="2138" y="289"/>
                  <a:pt x="2138" y="289"/>
                </a:cubicBezTo>
                <a:cubicBezTo>
                  <a:pt x="2108" y="289"/>
                  <a:pt x="2108" y="289"/>
                  <a:pt x="2108" y="289"/>
                </a:cubicBezTo>
                <a:cubicBezTo>
                  <a:pt x="2104" y="292"/>
                  <a:pt x="2104" y="292"/>
                  <a:pt x="2104" y="292"/>
                </a:cubicBezTo>
                <a:cubicBezTo>
                  <a:pt x="2108" y="323"/>
                  <a:pt x="2134" y="346"/>
                  <a:pt x="2180" y="346"/>
                </a:cubicBezTo>
                <a:cubicBezTo>
                  <a:pt x="2225" y="346"/>
                  <a:pt x="2267" y="319"/>
                  <a:pt x="2267" y="243"/>
                </a:cubicBezTo>
                <a:close/>
                <a:moveTo>
                  <a:pt x="2229" y="171"/>
                </a:moveTo>
                <a:cubicBezTo>
                  <a:pt x="2229" y="216"/>
                  <a:pt x="2210" y="235"/>
                  <a:pt x="2180" y="235"/>
                </a:cubicBezTo>
                <a:cubicBezTo>
                  <a:pt x="2149" y="235"/>
                  <a:pt x="2130" y="213"/>
                  <a:pt x="2130" y="171"/>
                </a:cubicBezTo>
                <a:cubicBezTo>
                  <a:pt x="2130" y="129"/>
                  <a:pt x="2149" y="106"/>
                  <a:pt x="2180" y="106"/>
                </a:cubicBezTo>
                <a:cubicBezTo>
                  <a:pt x="2210" y="106"/>
                  <a:pt x="2229" y="125"/>
                  <a:pt x="2229" y="171"/>
                </a:cubicBezTo>
                <a:close/>
                <a:moveTo>
                  <a:pt x="2064" y="266"/>
                </a:moveTo>
                <a:cubicBezTo>
                  <a:pt x="2068" y="262"/>
                  <a:pt x="2068" y="262"/>
                  <a:pt x="2068" y="262"/>
                </a:cubicBezTo>
                <a:cubicBezTo>
                  <a:pt x="2068" y="152"/>
                  <a:pt x="2068" y="152"/>
                  <a:pt x="2068" y="152"/>
                </a:cubicBezTo>
                <a:cubicBezTo>
                  <a:pt x="2068" y="106"/>
                  <a:pt x="2049" y="72"/>
                  <a:pt x="1996" y="72"/>
                </a:cubicBezTo>
                <a:cubicBezTo>
                  <a:pt x="1961" y="72"/>
                  <a:pt x="1946" y="96"/>
                  <a:pt x="1946" y="96"/>
                </a:cubicBezTo>
                <a:cubicBezTo>
                  <a:pt x="1942" y="96"/>
                  <a:pt x="1942" y="96"/>
                  <a:pt x="1942" y="96"/>
                </a:cubicBezTo>
                <a:cubicBezTo>
                  <a:pt x="1942" y="80"/>
                  <a:pt x="1942" y="80"/>
                  <a:pt x="1942" y="80"/>
                </a:cubicBezTo>
                <a:cubicBezTo>
                  <a:pt x="1939" y="76"/>
                  <a:pt x="1939" y="76"/>
                  <a:pt x="1939" y="76"/>
                </a:cubicBezTo>
                <a:cubicBezTo>
                  <a:pt x="1906" y="76"/>
                  <a:pt x="1906" y="76"/>
                  <a:pt x="1906" y="76"/>
                </a:cubicBezTo>
                <a:cubicBezTo>
                  <a:pt x="1903" y="80"/>
                  <a:pt x="1903" y="80"/>
                  <a:pt x="1903" y="80"/>
                </a:cubicBezTo>
                <a:cubicBezTo>
                  <a:pt x="1903" y="262"/>
                  <a:pt x="1903" y="262"/>
                  <a:pt x="1903" y="262"/>
                </a:cubicBezTo>
                <a:cubicBezTo>
                  <a:pt x="1906" y="266"/>
                  <a:pt x="1906" y="266"/>
                  <a:pt x="1906" y="266"/>
                </a:cubicBezTo>
                <a:cubicBezTo>
                  <a:pt x="1939" y="266"/>
                  <a:pt x="1939" y="266"/>
                  <a:pt x="1939" y="266"/>
                </a:cubicBezTo>
                <a:cubicBezTo>
                  <a:pt x="1942" y="262"/>
                  <a:pt x="1942" y="262"/>
                  <a:pt x="1942" y="262"/>
                </a:cubicBezTo>
                <a:cubicBezTo>
                  <a:pt x="1942" y="171"/>
                  <a:pt x="1942" y="171"/>
                  <a:pt x="1942" y="171"/>
                </a:cubicBezTo>
                <a:cubicBezTo>
                  <a:pt x="1942" y="125"/>
                  <a:pt x="1958" y="106"/>
                  <a:pt x="1992" y="106"/>
                </a:cubicBezTo>
                <a:cubicBezTo>
                  <a:pt x="2026" y="106"/>
                  <a:pt x="2030" y="133"/>
                  <a:pt x="2030" y="152"/>
                </a:cubicBezTo>
                <a:cubicBezTo>
                  <a:pt x="2030" y="262"/>
                  <a:pt x="2030" y="262"/>
                  <a:pt x="2030" y="262"/>
                </a:cubicBezTo>
                <a:cubicBezTo>
                  <a:pt x="2034" y="266"/>
                  <a:pt x="2034" y="266"/>
                  <a:pt x="2034" y="266"/>
                </a:cubicBezTo>
                <a:cubicBezTo>
                  <a:pt x="2064" y="266"/>
                  <a:pt x="2064" y="266"/>
                  <a:pt x="2064" y="266"/>
                </a:cubicBezTo>
                <a:close/>
                <a:moveTo>
                  <a:pt x="1859" y="266"/>
                </a:moveTo>
                <a:cubicBezTo>
                  <a:pt x="1863" y="262"/>
                  <a:pt x="1863" y="262"/>
                  <a:pt x="1863" y="262"/>
                </a:cubicBezTo>
                <a:cubicBezTo>
                  <a:pt x="1863" y="80"/>
                  <a:pt x="1863" y="80"/>
                  <a:pt x="1863" y="80"/>
                </a:cubicBezTo>
                <a:cubicBezTo>
                  <a:pt x="1859" y="76"/>
                  <a:pt x="1859" y="76"/>
                  <a:pt x="1859" y="76"/>
                </a:cubicBezTo>
                <a:cubicBezTo>
                  <a:pt x="1829" y="76"/>
                  <a:pt x="1829" y="76"/>
                  <a:pt x="1829" y="76"/>
                </a:cubicBezTo>
                <a:cubicBezTo>
                  <a:pt x="1825" y="80"/>
                  <a:pt x="1825" y="80"/>
                  <a:pt x="1825" y="80"/>
                </a:cubicBezTo>
                <a:cubicBezTo>
                  <a:pt x="1825" y="262"/>
                  <a:pt x="1825" y="262"/>
                  <a:pt x="1825" y="262"/>
                </a:cubicBezTo>
                <a:cubicBezTo>
                  <a:pt x="1829" y="266"/>
                  <a:pt x="1829" y="266"/>
                  <a:pt x="1829" y="266"/>
                </a:cubicBezTo>
                <a:cubicBezTo>
                  <a:pt x="1859" y="266"/>
                  <a:pt x="1859" y="266"/>
                  <a:pt x="1859" y="266"/>
                </a:cubicBezTo>
                <a:close/>
                <a:moveTo>
                  <a:pt x="1859" y="46"/>
                </a:moveTo>
                <a:cubicBezTo>
                  <a:pt x="1863" y="42"/>
                  <a:pt x="1863" y="42"/>
                  <a:pt x="1863" y="42"/>
                </a:cubicBezTo>
                <a:cubicBezTo>
                  <a:pt x="1863" y="11"/>
                  <a:pt x="1863" y="11"/>
                  <a:pt x="1863" y="11"/>
                </a:cubicBezTo>
                <a:cubicBezTo>
                  <a:pt x="1859" y="8"/>
                  <a:pt x="1859" y="8"/>
                  <a:pt x="1859" y="8"/>
                </a:cubicBezTo>
                <a:cubicBezTo>
                  <a:pt x="1829" y="8"/>
                  <a:pt x="1829" y="8"/>
                  <a:pt x="1829" y="8"/>
                </a:cubicBezTo>
                <a:cubicBezTo>
                  <a:pt x="1825" y="11"/>
                  <a:pt x="1825" y="11"/>
                  <a:pt x="1825" y="11"/>
                </a:cubicBezTo>
                <a:cubicBezTo>
                  <a:pt x="1825" y="42"/>
                  <a:pt x="1825" y="42"/>
                  <a:pt x="1825" y="42"/>
                </a:cubicBezTo>
                <a:cubicBezTo>
                  <a:pt x="1829" y="46"/>
                  <a:pt x="1829" y="46"/>
                  <a:pt x="1829" y="46"/>
                </a:cubicBezTo>
                <a:cubicBezTo>
                  <a:pt x="1859" y="46"/>
                  <a:pt x="1859" y="46"/>
                  <a:pt x="1859" y="46"/>
                </a:cubicBezTo>
                <a:close/>
                <a:moveTo>
                  <a:pt x="1685" y="125"/>
                </a:moveTo>
                <a:cubicBezTo>
                  <a:pt x="1685" y="110"/>
                  <a:pt x="1700" y="106"/>
                  <a:pt x="1719" y="106"/>
                </a:cubicBezTo>
                <a:cubicBezTo>
                  <a:pt x="1746" y="106"/>
                  <a:pt x="1754" y="118"/>
                  <a:pt x="1754" y="129"/>
                </a:cubicBezTo>
                <a:cubicBezTo>
                  <a:pt x="1757" y="133"/>
                  <a:pt x="1757" y="133"/>
                  <a:pt x="1757" y="133"/>
                </a:cubicBezTo>
                <a:cubicBezTo>
                  <a:pt x="1788" y="133"/>
                  <a:pt x="1788" y="133"/>
                  <a:pt x="1788" y="133"/>
                </a:cubicBezTo>
                <a:cubicBezTo>
                  <a:pt x="1792" y="129"/>
                  <a:pt x="1792" y="129"/>
                  <a:pt x="1792" y="129"/>
                </a:cubicBezTo>
                <a:cubicBezTo>
                  <a:pt x="1792" y="91"/>
                  <a:pt x="1761" y="72"/>
                  <a:pt x="1719" y="72"/>
                </a:cubicBezTo>
                <a:cubicBezTo>
                  <a:pt x="1666" y="72"/>
                  <a:pt x="1647" y="99"/>
                  <a:pt x="1647" y="125"/>
                </a:cubicBezTo>
                <a:cubicBezTo>
                  <a:pt x="1647" y="160"/>
                  <a:pt x="1670" y="175"/>
                  <a:pt x="1708" y="182"/>
                </a:cubicBezTo>
                <a:cubicBezTo>
                  <a:pt x="1746" y="190"/>
                  <a:pt x="1757" y="194"/>
                  <a:pt x="1757" y="213"/>
                </a:cubicBezTo>
                <a:cubicBezTo>
                  <a:pt x="1757" y="228"/>
                  <a:pt x="1746" y="235"/>
                  <a:pt x="1719" y="235"/>
                </a:cubicBezTo>
                <a:cubicBezTo>
                  <a:pt x="1693" y="235"/>
                  <a:pt x="1681" y="224"/>
                  <a:pt x="1681" y="205"/>
                </a:cubicBezTo>
                <a:cubicBezTo>
                  <a:pt x="1678" y="201"/>
                  <a:pt x="1678" y="201"/>
                  <a:pt x="1678" y="201"/>
                </a:cubicBezTo>
                <a:cubicBezTo>
                  <a:pt x="1647" y="201"/>
                  <a:pt x="1647" y="201"/>
                  <a:pt x="1647" y="201"/>
                </a:cubicBezTo>
                <a:cubicBezTo>
                  <a:pt x="1643" y="205"/>
                  <a:pt x="1643" y="205"/>
                  <a:pt x="1643" y="205"/>
                </a:cubicBezTo>
                <a:cubicBezTo>
                  <a:pt x="1643" y="247"/>
                  <a:pt x="1670" y="270"/>
                  <a:pt x="1719" y="270"/>
                </a:cubicBezTo>
                <a:cubicBezTo>
                  <a:pt x="1773" y="270"/>
                  <a:pt x="1795" y="243"/>
                  <a:pt x="1795" y="213"/>
                </a:cubicBezTo>
                <a:cubicBezTo>
                  <a:pt x="1795" y="179"/>
                  <a:pt x="1776" y="163"/>
                  <a:pt x="1738" y="156"/>
                </a:cubicBezTo>
                <a:cubicBezTo>
                  <a:pt x="1700" y="148"/>
                  <a:pt x="1685" y="144"/>
                  <a:pt x="1685" y="125"/>
                </a:cubicBezTo>
                <a:close/>
                <a:moveTo>
                  <a:pt x="1513" y="125"/>
                </a:moveTo>
                <a:cubicBezTo>
                  <a:pt x="1513" y="110"/>
                  <a:pt x="1528" y="106"/>
                  <a:pt x="1547" y="106"/>
                </a:cubicBezTo>
                <a:cubicBezTo>
                  <a:pt x="1574" y="106"/>
                  <a:pt x="1581" y="118"/>
                  <a:pt x="1581" y="129"/>
                </a:cubicBezTo>
                <a:cubicBezTo>
                  <a:pt x="1585" y="133"/>
                  <a:pt x="1585" y="133"/>
                  <a:pt x="1585" y="133"/>
                </a:cubicBezTo>
                <a:cubicBezTo>
                  <a:pt x="1615" y="133"/>
                  <a:pt x="1615" y="133"/>
                  <a:pt x="1615" y="133"/>
                </a:cubicBezTo>
                <a:cubicBezTo>
                  <a:pt x="1619" y="129"/>
                  <a:pt x="1619" y="129"/>
                  <a:pt x="1619" y="129"/>
                </a:cubicBezTo>
                <a:cubicBezTo>
                  <a:pt x="1619" y="91"/>
                  <a:pt x="1589" y="72"/>
                  <a:pt x="1547" y="72"/>
                </a:cubicBezTo>
                <a:cubicBezTo>
                  <a:pt x="1494" y="72"/>
                  <a:pt x="1475" y="99"/>
                  <a:pt x="1475" y="125"/>
                </a:cubicBezTo>
                <a:cubicBezTo>
                  <a:pt x="1475" y="160"/>
                  <a:pt x="1498" y="175"/>
                  <a:pt x="1536" y="182"/>
                </a:cubicBezTo>
                <a:cubicBezTo>
                  <a:pt x="1574" y="190"/>
                  <a:pt x="1585" y="194"/>
                  <a:pt x="1585" y="213"/>
                </a:cubicBezTo>
                <a:cubicBezTo>
                  <a:pt x="1585" y="228"/>
                  <a:pt x="1574" y="235"/>
                  <a:pt x="1547" y="235"/>
                </a:cubicBezTo>
                <a:cubicBezTo>
                  <a:pt x="1520" y="235"/>
                  <a:pt x="1509" y="224"/>
                  <a:pt x="1509" y="205"/>
                </a:cubicBezTo>
                <a:cubicBezTo>
                  <a:pt x="1505" y="201"/>
                  <a:pt x="1505" y="201"/>
                  <a:pt x="1505" y="201"/>
                </a:cubicBezTo>
                <a:cubicBezTo>
                  <a:pt x="1475" y="201"/>
                  <a:pt x="1475" y="201"/>
                  <a:pt x="1475" y="201"/>
                </a:cubicBezTo>
                <a:cubicBezTo>
                  <a:pt x="1471" y="205"/>
                  <a:pt x="1471" y="205"/>
                  <a:pt x="1471" y="205"/>
                </a:cubicBezTo>
                <a:cubicBezTo>
                  <a:pt x="1471" y="247"/>
                  <a:pt x="1498" y="270"/>
                  <a:pt x="1547" y="270"/>
                </a:cubicBezTo>
                <a:cubicBezTo>
                  <a:pt x="1600" y="270"/>
                  <a:pt x="1623" y="243"/>
                  <a:pt x="1623" y="213"/>
                </a:cubicBezTo>
                <a:cubicBezTo>
                  <a:pt x="1623" y="179"/>
                  <a:pt x="1604" y="163"/>
                  <a:pt x="1566" y="156"/>
                </a:cubicBezTo>
                <a:cubicBezTo>
                  <a:pt x="1528" y="148"/>
                  <a:pt x="1513" y="144"/>
                  <a:pt x="1513" y="125"/>
                </a:cubicBezTo>
                <a:close/>
                <a:moveTo>
                  <a:pt x="1446" y="186"/>
                </a:moveTo>
                <a:cubicBezTo>
                  <a:pt x="1450" y="182"/>
                  <a:pt x="1450" y="182"/>
                  <a:pt x="1450" y="182"/>
                </a:cubicBezTo>
                <a:cubicBezTo>
                  <a:pt x="1450" y="171"/>
                  <a:pt x="1450" y="171"/>
                  <a:pt x="1450" y="171"/>
                </a:cubicBezTo>
                <a:cubicBezTo>
                  <a:pt x="1450" y="118"/>
                  <a:pt x="1424" y="72"/>
                  <a:pt x="1363" y="72"/>
                </a:cubicBezTo>
                <a:cubicBezTo>
                  <a:pt x="1302" y="72"/>
                  <a:pt x="1275" y="118"/>
                  <a:pt x="1275" y="171"/>
                </a:cubicBezTo>
                <a:cubicBezTo>
                  <a:pt x="1275" y="228"/>
                  <a:pt x="1306" y="270"/>
                  <a:pt x="1367" y="270"/>
                </a:cubicBezTo>
                <a:cubicBezTo>
                  <a:pt x="1412" y="270"/>
                  <a:pt x="1439" y="243"/>
                  <a:pt x="1443" y="213"/>
                </a:cubicBezTo>
                <a:cubicBezTo>
                  <a:pt x="1439" y="209"/>
                  <a:pt x="1439" y="209"/>
                  <a:pt x="1439" y="209"/>
                </a:cubicBezTo>
                <a:cubicBezTo>
                  <a:pt x="1408" y="209"/>
                  <a:pt x="1408" y="209"/>
                  <a:pt x="1408" y="209"/>
                </a:cubicBezTo>
                <a:cubicBezTo>
                  <a:pt x="1405" y="213"/>
                  <a:pt x="1405" y="213"/>
                  <a:pt x="1405" y="213"/>
                </a:cubicBezTo>
                <a:cubicBezTo>
                  <a:pt x="1397" y="232"/>
                  <a:pt x="1382" y="235"/>
                  <a:pt x="1367" y="235"/>
                </a:cubicBezTo>
                <a:cubicBezTo>
                  <a:pt x="1321" y="235"/>
                  <a:pt x="1317" y="197"/>
                  <a:pt x="1317" y="190"/>
                </a:cubicBezTo>
                <a:cubicBezTo>
                  <a:pt x="1321" y="186"/>
                  <a:pt x="1321" y="186"/>
                  <a:pt x="1321" y="186"/>
                </a:cubicBezTo>
                <a:cubicBezTo>
                  <a:pt x="1446" y="186"/>
                  <a:pt x="1446" y="186"/>
                  <a:pt x="1446" y="186"/>
                </a:cubicBezTo>
                <a:close/>
                <a:moveTo>
                  <a:pt x="1408" y="152"/>
                </a:moveTo>
                <a:cubicBezTo>
                  <a:pt x="1405" y="156"/>
                  <a:pt x="1405" y="156"/>
                  <a:pt x="1405" y="156"/>
                </a:cubicBezTo>
                <a:cubicBezTo>
                  <a:pt x="1321" y="156"/>
                  <a:pt x="1321" y="156"/>
                  <a:pt x="1321" y="156"/>
                </a:cubicBezTo>
                <a:cubicBezTo>
                  <a:pt x="1317" y="152"/>
                  <a:pt x="1317" y="152"/>
                  <a:pt x="1317" y="152"/>
                </a:cubicBezTo>
                <a:cubicBezTo>
                  <a:pt x="1317" y="141"/>
                  <a:pt x="1321" y="106"/>
                  <a:pt x="1363" y="106"/>
                </a:cubicBezTo>
                <a:cubicBezTo>
                  <a:pt x="1405" y="106"/>
                  <a:pt x="1408" y="141"/>
                  <a:pt x="1408" y="152"/>
                </a:cubicBezTo>
                <a:close/>
                <a:moveTo>
                  <a:pt x="1213" y="262"/>
                </a:moveTo>
                <a:cubicBezTo>
                  <a:pt x="1273" y="30"/>
                  <a:pt x="1273" y="30"/>
                  <a:pt x="1273" y="30"/>
                </a:cubicBezTo>
                <a:cubicBezTo>
                  <a:pt x="1273" y="4"/>
                  <a:pt x="1273" y="4"/>
                  <a:pt x="1273" y="4"/>
                </a:cubicBezTo>
                <a:cubicBezTo>
                  <a:pt x="1270" y="0"/>
                  <a:pt x="1270" y="0"/>
                  <a:pt x="1270" y="0"/>
                </a:cubicBezTo>
                <a:cubicBezTo>
                  <a:pt x="1247" y="0"/>
                  <a:pt x="1247" y="0"/>
                  <a:pt x="1247" y="0"/>
                </a:cubicBezTo>
                <a:cubicBezTo>
                  <a:pt x="1243" y="4"/>
                  <a:pt x="1243" y="4"/>
                  <a:pt x="1243" y="4"/>
                </a:cubicBezTo>
                <a:cubicBezTo>
                  <a:pt x="1194" y="197"/>
                  <a:pt x="1194" y="197"/>
                  <a:pt x="1194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33" y="4"/>
                  <a:pt x="1133" y="4"/>
                  <a:pt x="1133" y="4"/>
                </a:cubicBezTo>
                <a:cubicBezTo>
                  <a:pt x="1129" y="0"/>
                  <a:pt x="1129" y="0"/>
                  <a:pt x="1129" y="0"/>
                </a:cubicBezTo>
                <a:cubicBezTo>
                  <a:pt x="1095" y="0"/>
                  <a:pt x="1095" y="0"/>
                  <a:pt x="1095" y="0"/>
                </a:cubicBezTo>
                <a:cubicBezTo>
                  <a:pt x="1091" y="4"/>
                  <a:pt x="1091" y="4"/>
                  <a:pt x="1091" y="4"/>
                </a:cubicBezTo>
                <a:cubicBezTo>
                  <a:pt x="1034" y="197"/>
                  <a:pt x="1034" y="197"/>
                  <a:pt x="1034" y="197"/>
                </a:cubicBezTo>
                <a:cubicBezTo>
                  <a:pt x="1030" y="197"/>
                  <a:pt x="1030" y="197"/>
                  <a:pt x="1030" y="197"/>
                </a:cubicBezTo>
                <a:cubicBezTo>
                  <a:pt x="981" y="4"/>
                  <a:pt x="981" y="4"/>
                  <a:pt x="981" y="4"/>
                </a:cubicBezTo>
                <a:cubicBezTo>
                  <a:pt x="977" y="0"/>
                  <a:pt x="977" y="0"/>
                  <a:pt x="977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1" y="4"/>
                  <a:pt x="951" y="4"/>
                  <a:pt x="951" y="4"/>
                </a:cubicBezTo>
                <a:cubicBezTo>
                  <a:pt x="951" y="30"/>
                  <a:pt x="951" y="30"/>
                  <a:pt x="951" y="30"/>
                </a:cubicBezTo>
                <a:cubicBezTo>
                  <a:pt x="1011" y="262"/>
                  <a:pt x="1011" y="262"/>
                  <a:pt x="1011" y="262"/>
                </a:cubicBezTo>
                <a:cubicBezTo>
                  <a:pt x="1015" y="266"/>
                  <a:pt x="1015" y="266"/>
                  <a:pt x="1015" y="266"/>
                </a:cubicBezTo>
                <a:cubicBezTo>
                  <a:pt x="1049" y="266"/>
                  <a:pt x="1049" y="266"/>
                  <a:pt x="1049" y="266"/>
                </a:cubicBezTo>
                <a:cubicBezTo>
                  <a:pt x="1053" y="262"/>
                  <a:pt x="1053" y="262"/>
                  <a:pt x="1053" y="262"/>
                </a:cubicBezTo>
                <a:cubicBezTo>
                  <a:pt x="1110" y="61"/>
                  <a:pt x="1110" y="61"/>
                  <a:pt x="1110" y="61"/>
                </a:cubicBezTo>
                <a:cubicBezTo>
                  <a:pt x="1114" y="61"/>
                  <a:pt x="1114" y="61"/>
                  <a:pt x="1114" y="61"/>
                </a:cubicBezTo>
                <a:cubicBezTo>
                  <a:pt x="1171" y="262"/>
                  <a:pt x="1171" y="262"/>
                  <a:pt x="1171" y="262"/>
                </a:cubicBezTo>
                <a:cubicBezTo>
                  <a:pt x="1175" y="266"/>
                  <a:pt x="1175" y="266"/>
                  <a:pt x="1175" y="266"/>
                </a:cubicBezTo>
                <a:cubicBezTo>
                  <a:pt x="1209" y="266"/>
                  <a:pt x="1209" y="266"/>
                  <a:pt x="1209" y="266"/>
                </a:cubicBezTo>
                <a:cubicBezTo>
                  <a:pt x="1213" y="262"/>
                  <a:pt x="1213" y="262"/>
                  <a:pt x="1213" y="262"/>
                </a:cubicBezTo>
                <a:close/>
                <a:moveTo>
                  <a:pt x="931" y="110"/>
                </a:moveTo>
                <a:cubicBezTo>
                  <a:pt x="935" y="106"/>
                  <a:pt x="935" y="106"/>
                  <a:pt x="935" y="106"/>
                </a:cubicBezTo>
                <a:cubicBezTo>
                  <a:pt x="935" y="80"/>
                  <a:pt x="935" y="80"/>
                  <a:pt x="935" y="80"/>
                </a:cubicBezTo>
                <a:cubicBezTo>
                  <a:pt x="931" y="76"/>
                  <a:pt x="931" y="76"/>
                  <a:pt x="931" y="76"/>
                </a:cubicBezTo>
                <a:cubicBezTo>
                  <a:pt x="916" y="76"/>
                  <a:pt x="916" y="76"/>
                  <a:pt x="916" y="76"/>
                </a:cubicBezTo>
                <a:cubicBezTo>
                  <a:pt x="890" y="76"/>
                  <a:pt x="878" y="85"/>
                  <a:pt x="867" y="96"/>
                </a:cubicBezTo>
                <a:cubicBezTo>
                  <a:pt x="863" y="96"/>
                  <a:pt x="863" y="96"/>
                  <a:pt x="863" y="96"/>
                </a:cubicBezTo>
                <a:cubicBezTo>
                  <a:pt x="863" y="80"/>
                  <a:pt x="863" y="80"/>
                  <a:pt x="863" y="80"/>
                </a:cubicBezTo>
                <a:cubicBezTo>
                  <a:pt x="859" y="76"/>
                  <a:pt x="859" y="76"/>
                  <a:pt x="859" y="76"/>
                </a:cubicBezTo>
                <a:cubicBezTo>
                  <a:pt x="829" y="76"/>
                  <a:pt x="829" y="76"/>
                  <a:pt x="829" y="76"/>
                </a:cubicBezTo>
                <a:cubicBezTo>
                  <a:pt x="825" y="80"/>
                  <a:pt x="825" y="80"/>
                  <a:pt x="825" y="80"/>
                </a:cubicBezTo>
                <a:cubicBezTo>
                  <a:pt x="825" y="262"/>
                  <a:pt x="825" y="262"/>
                  <a:pt x="825" y="262"/>
                </a:cubicBezTo>
                <a:cubicBezTo>
                  <a:pt x="829" y="266"/>
                  <a:pt x="829" y="266"/>
                  <a:pt x="829" y="266"/>
                </a:cubicBezTo>
                <a:cubicBezTo>
                  <a:pt x="859" y="266"/>
                  <a:pt x="859" y="266"/>
                  <a:pt x="859" y="266"/>
                </a:cubicBezTo>
                <a:cubicBezTo>
                  <a:pt x="863" y="262"/>
                  <a:pt x="863" y="262"/>
                  <a:pt x="863" y="262"/>
                </a:cubicBezTo>
                <a:cubicBezTo>
                  <a:pt x="863" y="167"/>
                  <a:pt x="863" y="167"/>
                  <a:pt x="863" y="167"/>
                </a:cubicBezTo>
                <a:cubicBezTo>
                  <a:pt x="863" y="122"/>
                  <a:pt x="882" y="110"/>
                  <a:pt x="912" y="110"/>
                </a:cubicBezTo>
                <a:cubicBezTo>
                  <a:pt x="931" y="110"/>
                  <a:pt x="931" y="110"/>
                  <a:pt x="931" y="110"/>
                </a:cubicBezTo>
                <a:close/>
                <a:moveTo>
                  <a:pt x="798" y="171"/>
                </a:moveTo>
                <a:cubicBezTo>
                  <a:pt x="798" y="110"/>
                  <a:pt x="764" y="72"/>
                  <a:pt x="707" y="72"/>
                </a:cubicBezTo>
                <a:cubicBezTo>
                  <a:pt x="650" y="72"/>
                  <a:pt x="616" y="110"/>
                  <a:pt x="616" y="171"/>
                </a:cubicBezTo>
                <a:cubicBezTo>
                  <a:pt x="616" y="232"/>
                  <a:pt x="650" y="270"/>
                  <a:pt x="707" y="270"/>
                </a:cubicBezTo>
                <a:cubicBezTo>
                  <a:pt x="764" y="270"/>
                  <a:pt x="798" y="232"/>
                  <a:pt x="798" y="171"/>
                </a:cubicBezTo>
                <a:close/>
                <a:moveTo>
                  <a:pt x="760" y="171"/>
                </a:moveTo>
                <a:cubicBezTo>
                  <a:pt x="760" y="213"/>
                  <a:pt x="741" y="235"/>
                  <a:pt x="707" y="235"/>
                </a:cubicBezTo>
                <a:cubicBezTo>
                  <a:pt x="673" y="235"/>
                  <a:pt x="654" y="213"/>
                  <a:pt x="654" y="171"/>
                </a:cubicBezTo>
                <a:cubicBezTo>
                  <a:pt x="654" y="129"/>
                  <a:pt x="673" y="106"/>
                  <a:pt x="707" y="106"/>
                </a:cubicBezTo>
                <a:cubicBezTo>
                  <a:pt x="741" y="106"/>
                  <a:pt x="760" y="129"/>
                  <a:pt x="760" y="171"/>
                </a:cubicBezTo>
                <a:close/>
                <a:moveTo>
                  <a:pt x="586" y="266"/>
                </a:moveTo>
                <a:cubicBezTo>
                  <a:pt x="590" y="262"/>
                  <a:pt x="590" y="262"/>
                  <a:pt x="590" y="262"/>
                </a:cubicBezTo>
                <a:cubicBezTo>
                  <a:pt x="590" y="4"/>
                  <a:pt x="590" y="4"/>
                  <a:pt x="590" y="4"/>
                </a:cubicBezTo>
                <a:cubicBezTo>
                  <a:pt x="586" y="0"/>
                  <a:pt x="586" y="0"/>
                  <a:pt x="586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2" y="4"/>
                  <a:pt x="552" y="4"/>
                  <a:pt x="552" y="4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5" y="266"/>
                  <a:pt x="555" y="266"/>
                  <a:pt x="555" y="266"/>
                </a:cubicBezTo>
                <a:cubicBezTo>
                  <a:pt x="586" y="266"/>
                  <a:pt x="586" y="266"/>
                  <a:pt x="586" y="266"/>
                </a:cubicBezTo>
                <a:close/>
                <a:moveTo>
                  <a:pt x="460" y="268"/>
                </a:moveTo>
                <a:cubicBezTo>
                  <a:pt x="525" y="106"/>
                  <a:pt x="525" y="106"/>
                  <a:pt x="525" y="106"/>
                </a:cubicBezTo>
                <a:cubicBezTo>
                  <a:pt x="525" y="80"/>
                  <a:pt x="525" y="80"/>
                  <a:pt x="525" y="80"/>
                </a:cubicBezTo>
                <a:cubicBezTo>
                  <a:pt x="521" y="76"/>
                  <a:pt x="521" y="76"/>
                  <a:pt x="521" y="76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94" y="80"/>
                  <a:pt x="494" y="80"/>
                  <a:pt x="494" y="80"/>
                </a:cubicBezTo>
                <a:cubicBezTo>
                  <a:pt x="441" y="220"/>
                  <a:pt x="441" y="220"/>
                  <a:pt x="441" y="220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384" y="80"/>
                  <a:pt x="384" y="80"/>
                  <a:pt x="384" y="80"/>
                </a:cubicBezTo>
                <a:cubicBezTo>
                  <a:pt x="380" y="76"/>
                  <a:pt x="380" y="76"/>
                  <a:pt x="380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418" y="266"/>
                  <a:pt x="418" y="266"/>
                  <a:pt x="418" y="266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98"/>
                  <a:pt x="396" y="302"/>
                  <a:pt x="377" y="302"/>
                </a:cubicBezTo>
                <a:cubicBezTo>
                  <a:pt x="369" y="302"/>
                  <a:pt x="369" y="302"/>
                  <a:pt x="369" y="302"/>
                </a:cubicBezTo>
                <a:cubicBezTo>
                  <a:pt x="365" y="306"/>
                  <a:pt x="365" y="306"/>
                  <a:pt x="365" y="306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9" y="336"/>
                  <a:pt x="369" y="336"/>
                  <a:pt x="369" y="336"/>
                </a:cubicBezTo>
                <a:cubicBezTo>
                  <a:pt x="377" y="336"/>
                  <a:pt x="377" y="336"/>
                  <a:pt x="377" y="336"/>
                </a:cubicBezTo>
                <a:cubicBezTo>
                  <a:pt x="422" y="336"/>
                  <a:pt x="437" y="325"/>
                  <a:pt x="460" y="268"/>
                </a:cubicBezTo>
                <a:close/>
                <a:moveTo>
                  <a:pt x="331" y="266"/>
                </a:moveTo>
                <a:cubicBezTo>
                  <a:pt x="335" y="262"/>
                  <a:pt x="335" y="262"/>
                  <a:pt x="335" y="262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5" y="99"/>
                  <a:pt x="316" y="72"/>
                  <a:pt x="259" y="72"/>
                </a:cubicBezTo>
                <a:cubicBezTo>
                  <a:pt x="202" y="72"/>
                  <a:pt x="183" y="103"/>
                  <a:pt x="183" y="129"/>
                </a:cubicBezTo>
                <a:cubicBezTo>
                  <a:pt x="187" y="133"/>
                  <a:pt x="187" y="133"/>
                  <a:pt x="187" y="133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21" y="129"/>
                  <a:pt x="221" y="129"/>
                  <a:pt x="221" y="129"/>
                </a:cubicBezTo>
                <a:cubicBezTo>
                  <a:pt x="221" y="114"/>
                  <a:pt x="232" y="106"/>
                  <a:pt x="259" y="106"/>
                </a:cubicBezTo>
                <a:cubicBezTo>
                  <a:pt x="285" y="106"/>
                  <a:pt x="297" y="114"/>
                  <a:pt x="297" y="141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3" y="152"/>
                  <a:pt x="293" y="152"/>
                  <a:pt x="293" y="152"/>
                </a:cubicBezTo>
                <a:cubicBezTo>
                  <a:pt x="293" y="152"/>
                  <a:pt x="278" y="148"/>
                  <a:pt x="259" y="148"/>
                </a:cubicBezTo>
                <a:cubicBezTo>
                  <a:pt x="210" y="148"/>
                  <a:pt x="175" y="167"/>
                  <a:pt x="175" y="209"/>
                </a:cubicBezTo>
                <a:cubicBezTo>
                  <a:pt x="175" y="247"/>
                  <a:pt x="198" y="270"/>
                  <a:pt x="240" y="270"/>
                </a:cubicBezTo>
                <a:cubicBezTo>
                  <a:pt x="278" y="270"/>
                  <a:pt x="293" y="246"/>
                  <a:pt x="293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62"/>
                  <a:pt x="297" y="262"/>
                  <a:pt x="297" y="262"/>
                </a:cubicBezTo>
                <a:cubicBezTo>
                  <a:pt x="301" y="266"/>
                  <a:pt x="301" y="266"/>
                  <a:pt x="301" y="266"/>
                </a:cubicBezTo>
                <a:cubicBezTo>
                  <a:pt x="331" y="266"/>
                  <a:pt x="331" y="266"/>
                  <a:pt x="331" y="266"/>
                </a:cubicBezTo>
                <a:close/>
                <a:moveTo>
                  <a:pt x="297" y="197"/>
                </a:moveTo>
                <a:cubicBezTo>
                  <a:pt x="297" y="220"/>
                  <a:pt x="278" y="235"/>
                  <a:pt x="248" y="235"/>
                </a:cubicBezTo>
                <a:cubicBezTo>
                  <a:pt x="225" y="235"/>
                  <a:pt x="213" y="228"/>
                  <a:pt x="213" y="209"/>
                </a:cubicBezTo>
                <a:cubicBezTo>
                  <a:pt x="213" y="190"/>
                  <a:pt x="229" y="179"/>
                  <a:pt x="263" y="179"/>
                </a:cubicBezTo>
                <a:cubicBezTo>
                  <a:pt x="282" y="179"/>
                  <a:pt x="293" y="182"/>
                  <a:pt x="293" y="182"/>
                </a:cubicBezTo>
                <a:cubicBezTo>
                  <a:pt x="297" y="186"/>
                  <a:pt x="297" y="186"/>
                  <a:pt x="297" y="186"/>
                </a:cubicBezTo>
                <a:cubicBezTo>
                  <a:pt x="297" y="197"/>
                  <a:pt x="297" y="197"/>
                  <a:pt x="297" y="197"/>
                </a:cubicBezTo>
                <a:close/>
                <a:moveTo>
                  <a:pt x="208" y="34"/>
                </a:moveTo>
                <a:cubicBezTo>
                  <a:pt x="212" y="30"/>
                  <a:pt x="212" y="30"/>
                  <a:pt x="212" y="30"/>
                </a:cubicBezTo>
                <a:cubicBezTo>
                  <a:pt x="212" y="4"/>
                  <a:pt x="212" y="4"/>
                  <a:pt x="212" y="4"/>
                </a:cubicBezTo>
                <a:cubicBezTo>
                  <a:pt x="208" y="0"/>
                  <a:pt x="208" y="0"/>
                  <a:pt x="20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7" y="38"/>
                  <a:pt x="87" y="38"/>
                  <a:pt x="87" y="38"/>
                </a:cubicBezTo>
                <a:cubicBezTo>
                  <a:pt x="87" y="262"/>
                  <a:pt x="87" y="262"/>
                  <a:pt x="87" y="262"/>
                </a:cubicBezTo>
                <a:cubicBezTo>
                  <a:pt x="91" y="266"/>
                  <a:pt x="91" y="266"/>
                  <a:pt x="91" y="266"/>
                </a:cubicBezTo>
                <a:cubicBezTo>
                  <a:pt x="121" y="266"/>
                  <a:pt x="121" y="266"/>
                  <a:pt x="121" y="266"/>
                </a:cubicBezTo>
                <a:cubicBezTo>
                  <a:pt x="125" y="262"/>
                  <a:pt x="125" y="262"/>
                  <a:pt x="125" y="262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208" y="34"/>
                  <a:pt x="208" y="34"/>
                  <a:pt x="208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3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86" r:id="rId2"/>
    <p:sldLayoutId id="2147483852" r:id="rId3"/>
    <p:sldLayoutId id="2147483832" r:id="rId4"/>
    <p:sldLayoutId id="2147483742" r:id="rId5"/>
    <p:sldLayoutId id="2147483834" r:id="rId6"/>
    <p:sldLayoutId id="2147483769" r:id="rId7"/>
    <p:sldLayoutId id="2147483835" r:id="rId8"/>
    <p:sldLayoutId id="2147483739" r:id="rId9"/>
    <p:sldLayoutId id="2147483815" r:id="rId10"/>
    <p:sldLayoutId id="2147483736" r:id="rId11"/>
    <p:sldLayoutId id="2147483836" r:id="rId12"/>
    <p:sldLayoutId id="2147483740" r:id="rId13"/>
    <p:sldLayoutId id="2147483837" r:id="rId14"/>
    <p:sldLayoutId id="2147483738" r:id="rId15"/>
    <p:sldLayoutId id="2147483838" r:id="rId16"/>
    <p:sldLayoutId id="2147483873" r:id="rId17"/>
    <p:sldLayoutId id="2147483874" r:id="rId18"/>
    <p:sldLayoutId id="2147483762" r:id="rId19"/>
    <p:sldLayoutId id="2147483845" r:id="rId20"/>
    <p:sldLayoutId id="2147483869" r:id="rId21"/>
    <p:sldLayoutId id="2147483800" r:id="rId22"/>
    <p:sldLayoutId id="2147483856" r:id="rId23"/>
    <p:sldLayoutId id="2147483857" r:id="rId24"/>
    <p:sldLayoutId id="2147483859" r:id="rId25"/>
    <p:sldLayoutId id="2147483858" r:id="rId26"/>
    <p:sldLayoutId id="2147483860" r:id="rId27"/>
    <p:sldLayoutId id="2147483853" r:id="rId28"/>
    <p:sldLayoutId id="2147483864" r:id="rId29"/>
    <p:sldLayoutId id="2147483862" r:id="rId30"/>
    <p:sldLayoutId id="2147483863" r:id="rId31"/>
    <p:sldLayoutId id="2147483809" r:id="rId32"/>
    <p:sldLayoutId id="2147483865" r:id="rId33"/>
    <p:sldLayoutId id="2147483826" r:id="rId34"/>
    <p:sldLayoutId id="2147483827" r:id="rId35"/>
    <p:sldLayoutId id="2147483828" r:id="rId36"/>
    <p:sldLayoutId id="2147483829" r:id="rId37"/>
    <p:sldLayoutId id="2147483830" r:id="rId38"/>
    <p:sldLayoutId id="2147483831" r:id="rId39"/>
    <p:sldLayoutId id="2147483784" r:id="rId40"/>
    <p:sldLayoutId id="2147483825" r:id="rId41"/>
    <p:sldLayoutId id="2147483753" r:id="rId42"/>
    <p:sldLayoutId id="2147483718" r:id="rId43"/>
    <p:sldLayoutId id="2147483813" r:id="rId44"/>
    <p:sldLayoutId id="2147483814" r:id="rId45"/>
    <p:sldLayoutId id="2147483774" r:id="rId46"/>
    <p:sldLayoutId id="2147483816" r:id="rId47"/>
    <p:sldLayoutId id="2147483817" r:id="rId48"/>
    <p:sldLayoutId id="2147483818" r:id="rId49"/>
    <p:sldLayoutId id="2147483819" r:id="rId50"/>
    <p:sldLayoutId id="2147483820" r:id="rId51"/>
    <p:sldLayoutId id="2147483821" r:id="rId52"/>
    <p:sldLayoutId id="2147483822" r:id="rId53"/>
    <p:sldLayoutId id="2147483823" r:id="rId54"/>
    <p:sldLayoutId id="2147483866" r:id="rId55"/>
    <p:sldLayoutId id="2147483867" r:id="rId56"/>
    <p:sldLayoutId id="2147483868" r:id="rId57"/>
    <p:sldLayoutId id="2147483870" r:id="rId58"/>
    <p:sldLayoutId id="2147483871" r:id="rId59"/>
    <p:sldLayoutId id="2147483872" r:id="rId60"/>
  </p:sldLayoutIdLst>
  <p:hf hdr="0" dt="0"/>
  <p:txStyles>
    <p:titleStyle>
      <a:lvl1pPr algn="l" defTabSz="801929" rtl="0" eaLnBrk="1" latinLnBrk="0" hangingPunct="1">
        <a:lnSpc>
          <a:spcPct val="90000"/>
        </a:lnSpc>
        <a:spcBef>
          <a:spcPts val="0"/>
        </a:spcBef>
        <a:buNone/>
        <a:defRPr lang="en-GB" sz="3600" b="1" i="0" kern="1200" baseline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0" indent="0" algn="l" defTabSz="801929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en-GB" sz="2200" b="0" i="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801929" rtl="0" eaLnBrk="1" latinLnBrk="0" hangingPunct="1">
        <a:lnSpc>
          <a:spcPct val="110000"/>
        </a:lnSpc>
        <a:spcBef>
          <a:spcPts val="1800"/>
        </a:spcBef>
        <a:spcAft>
          <a:spcPts val="12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0000" indent="-360000" algn="l" defTabSz="801929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3"/>
        </a:buClr>
        <a:buSzPct val="10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360000" algn="l" defTabSz="801929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3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80000" indent="-360000" algn="l" defTabSz="801929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3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60000" indent="-360000" algn="l" defTabSz="801929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3"/>
        </a:buClr>
        <a:buFont typeface="+mj-lt"/>
        <a:buAutoNum type="arabicPeriod"/>
        <a:tabLst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720000" indent="-360000" algn="l" defTabSz="801929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3"/>
        </a:buClr>
        <a:buFont typeface="+mj-lt"/>
        <a:buAutoNum type="alphaLcPeriod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801929" rtl="0" eaLnBrk="1" latinLnBrk="0" hangingPunct="1">
        <a:lnSpc>
          <a:spcPct val="110000"/>
        </a:lnSpc>
        <a:spcBef>
          <a:spcPts val="600"/>
        </a:spcBef>
        <a:spcAft>
          <a:spcPts val="1200"/>
        </a:spcAft>
        <a:buClr>
          <a:schemeClr val="accent3"/>
        </a:buClr>
        <a:buFont typeface="Wingdings" panose="05000000000000000000" pitchFamily="2" charset="2"/>
        <a:buNone/>
        <a:defRPr sz="2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0" indent="0" algn="l" defTabSz="801929" rtl="0" eaLnBrk="1" latinLnBrk="0" hangingPunct="1">
        <a:lnSpc>
          <a:spcPct val="110000"/>
        </a:lnSpc>
        <a:spcBef>
          <a:spcPts val="600"/>
        </a:spcBef>
        <a:spcAft>
          <a:spcPts val="1200"/>
        </a:spcAft>
        <a:buClr>
          <a:schemeClr val="accent3"/>
        </a:buClr>
        <a:buFont typeface="Wingdings" panose="05000000000000000000" pitchFamily="2" charset="2"/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GB"/>
      </a:defPPr>
      <a:lvl1pPr marL="0" indent="0" algn="l" defTabSz="80192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801929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Wingdings 3" panose="05040102010807070707" pitchFamily="18" charset="2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801929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˃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801929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˃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801929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˃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801929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˃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801929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˃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801929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˃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801929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˃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8011" userDrawn="1">
          <p15:clr>
            <a:srgbClr val="F26B43"/>
          </p15:clr>
        </p15:guide>
        <p15:guide id="21" orient="horz" pos="1247" userDrawn="1">
          <p15:clr>
            <a:srgbClr val="F26B43"/>
          </p15:clr>
        </p15:guide>
        <p15:guide id="22" orient="horz" pos="4127" userDrawn="1">
          <p15:clr>
            <a:srgbClr val="F26B43"/>
          </p15:clr>
        </p15:guide>
        <p15:guide id="23" pos="241" userDrawn="1">
          <p15:clr>
            <a:srgbClr val="F26B43"/>
          </p15:clr>
        </p15:guide>
        <p15:guide id="24" pos="445" userDrawn="1">
          <p15:clr>
            <a:srgbClr val="F26B43"/>
          </p15:clr>
        </p15:guide>
        <p15:guide id="25" pos="42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CEA8FC-6E68-53C8-E713-2DB445A467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13 March 2024 | Xuyang Zhu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138E41C-D7B7-DA2F-8378-88088C86CF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Does litigation really solve everything – A UK perspective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295F51-E76A-79AA-B6EB-B01661DC6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2844000"/>
            <a:ext cx="8537914" cy="936000"/>
          </a:xfrm>
        </p:spPr>
        <p:txBody>
          <a:bodyPr/>
          <a:lstStyle/>
          <a:p>
            <a:r>
              <a:rPr lang="en-GB" dirty="0"/>
              <a:t>Training the Machines – Bytes, Rights and the Copyright Conundrum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C8323-8DED-9F29-A2DF-06F7A60AB5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Private and confidential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50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C4A06-DA14-6A09-36E3-5734AAAD9F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A318D-CB80-D435-F73C-E681430312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6948000"/>
            <a:ext cx="10634351" cy="180000"/>
          </a:xfrm>
          <a:prstGeom prst="rect">
            <a:avLst/>
          </a:prstGeom>
        </p:spPr>
        <p:txBody>
          <a:bodyPr vert="horz" lIns="2988000" tIns="0" rIns="0" bIns="0" rtlCol="0" anchor="ctr"/>
          <a:lstStyle>
            <a:defPPr>
              <a:defRPr lang="en-GB"/>
            </a:defPPr>
            <a:lvl1pPr marL="0" indent="0" algn="l" defTabSz="80192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 3" panose="05040102010807070707" pitchFamily="18" charset="2"/>
              <a:buChar char="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Private and confidential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B84CCC-86ED-8608-2435-469550BF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GenAI</a:t>
            </a:r>
            <a:r>
              <a:rPr lang="en-GB" dirty="0"/>
              <a:t> and IP infringement – open questions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B063CB9-AD6A-387A-0976-BAAEB3F24D26}"/>
              </a:ext>
            </a:extLst>
          </p:cNvPr>
          <p:cNvGraphicFramePr/>
          <p:nvPr/>
        </p:nvGraphicFramePr>
        <p:xfrm>
          <a:off x="931882" y="1659310"/>
          <a:ext cx="11627980" cy="4977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042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0ED468-6951-9335-8DA1-C3A9EFDE58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A50712-3DAD-6269-BD9F-A22F845DE85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Private and confidential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E8E5D-7B15-1F9F-CB70-2E52534110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979613"/>
            <a:ext cx="6784386" cy="4572000"/>
          </a:xfrm>
        </p:spPr>
        <p:txBody>
          <a:bodyPr/>
          <a:lstStyle/>
          <a:p>
            <a:pPr lvl="2"/>
            <a:r>
              <a:rPr lang="en-GB" sz="2000" dirty="0"/>
              <a:t>Getty claiming copyright, database rights and trade mark infringement in the English High Court</a:t>
            </a:r>
          </a:p>
          <a:p>
            <a:pPr lvl="2"/>
            <a:r>
              <a:rPr lang="en-GB" sz="2000" dirty="0"/>
              <a:t>Claims relate to</a:t>
            </a:r>
          </a:p>
          <a:p>
            <a:pPr lvl="3"/>
            <a:r>
              <a:rPr lang="en-GB" sz="2000" dirty="0"/>
              <a:t>Use of images and captions in development and training of Stable Diffusion</a:t>
            </a:r>
          </a:p>
          <a:p>
            <a:pPr lvl="3"/>
            <a:r>
              <a:rPr lang="en-GB" sz="2000" dirty="0"/>
              <a:t>Images generated by Stable Diffusion</a:t>
            </a:r>
          </a:p>
          <a:p>
            <a:pPr lvl="3"/>
            <a:r>
              <a:rPr lang="en-GB" sz="2000" dirty="0"/>
              <a:t>Stable Diffusion itself being an infringing article, such that importing and dealing with the model in the UK is a secondary infringement</a:t>
            </a:r>
          </a:p>
          <a:p>
            <a:pPr lvl="2"/>
            <a:r>
              <a:rPr lang="en-GB" sz="2000" dirty="0"/>
              <a:t>Seeking broad injunctions against the Stable Diffusion model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E6D7DE-C2C9-BD2B-EA9A-1FEE8633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Getty v Stability AI</a:t>
            </a:r>
            <a:r>
              <a:rPr lang="en-GB" dirty="0"/>
              <a:t> – Getty's claims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355D26-330D-EE7B-943F-02B054472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355" y="2415931"/>
            <a:ext cx="4994420" cy="307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9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C4A06-DA14-6A09-36E3-5734AAAD9F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A318D-CB80-D435-F73C-E681430312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6948000"/>
            <a:ext cx="10634351" cy="180000"/>
          </a:xfrm>
          <a:prstGeom prst="rect">
            <a:avLst/>
          </a:prstGeom>
        </p:spPr>
        <p:txBody>
          <a:bodyPr vert="horz" lIns="2988000" tIns="0" rIns="0" bIns="0" rtlCol="0" anchor="ctr"/>
          <a:lstStyle>
            <a:defPPr>
              <a:defRPr lang="en-GB"/>
            </a:defPPr>
            <a:lvl1pPr marL="0" indent="0" algn="l" defTabSz="80192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 3" panose="05040102010807070707" pitchFamily="18" charset="2"/>
              <a:buChar char="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Private and confidential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B84CCC-86ED-8608-2435-469550BF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Getty v Stability AI</a:t>
            </a:r>
            <a:r>
              <a:rPr lang="en-GB" dirty="0"/>
              <a:t> – select defences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B063CB9-AD6A-387A-0976-BAAEB3F24D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2188776"/>
              </p:ext>
            </p:extLst>
          </p:nvPr>
        </p:nvGraphicFramePr>
        <p:xfrm>
          <a:off x="931882" y="1659310"/>
          <a:ext cx="11627980" cy="4977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585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C4A06-DA14-6A09-36E3-5734AAAD9F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DC3C-4EB0-4059-8B7C-A756E30D0F5F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A318D-CB80-D435-F73C-E681430312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6948000"/>
            <a:ext cx="10634351" cy="180000"/>
          </a:xfrm>
          <a:prstGeom prst="rect">
            <a:avLst/>
          </a:prstGeom>
        </p:spPr>
        <p:txBody>
          <a:bodyPr vert="horz" lIns="2988000" tIns="0" rIns="0" bIns="0" rtlCol="0" anchor="ctr"/>
          <a:lstStyle>
            <a:defPPr>
              <a:defRPr lang="en-GB"/>
            </a:defPPr>
            <a:lvl1pPr marL="0" indent="0" algn="l" defTabSz="80192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 3" panose="05040102010807070707" pitchFamily="18" charset="2"/>
              <a:buChar char="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˃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Private and confidential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B84CCC-86ED-8608-2435-469550BF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Does litigation solve everything?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B063CB9-AD6A-387A-0976-BAAEB3F24D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410916"/>
              </p:ext>
            </p:extLst>
          </p:nvPr>
        </p:nvGraphicFramePr>
        <p:xfrm>
          <a:off x="931882" y="1659310"/>
          <a:ext cx="11627980" cy="4977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04744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OCHETLANGUAGETAG" val="English (United Kingdom)"/>
  <p:tag name="FULLSLIDEIMAGE" val="Default Image"/>
  <p:tag name="SLIDEBANNERDIFFERENT" val="False"/>
  <p:tag name="SLIDEBANNERIMAGE" val="Default Image"/>
  <p:tag name="TITLESLIDENOOFLINES" val="1"/>
  <p:tag name="TITLESLIDE2LINES" val="True"/>
  <p:tag name="PRESENTATIONTEXTOFFICE" val="London"/>
  <p:tag name="PRESENTATIONTEXTLANGUAGE" val="English(UK)"/>
  <p:tag name="TAYLORWESSINGVALIDPRESENTATION" val="True"/>
  <p:tag name="TAYLORWESSINGVALID" val="True"/>
  <p:tag name="TITLEPAGEIMAGE" val="Default Image"/>
  <p:tag name="SLIDEBANNERCROPPING" val="2"/>
  <p:tag name="PRESENTATIONVERSION" val="1.31"/>
</p:tagLst>
</file>

<file path=ppt/theme/theme1.xml><?xml version="1.0" encoding="utf-8"?>
<a:theme xmlns:a="http://schemas.openxmlformats.org/drawingml/2006/main" name="TW Template (UKPresentation)">
  <a:themeElements>
    <a:clrScheme name="TW Standard">
      <a:dk1>
        <a:srgbClr val="253746"/>
      </a:dk1>
      <a:lt1>
        <a:sysClr val="window" lastClr="FFFFFF"/>
      </a:lt1>
      <a:dk2>
        <a:srgbClr val="141B4D"/>
      </a:dk2>
      <a:lt2>
        <a:srgbClr val="D9D9D6"/>
      </a:lt2>
      <a:accent1>
        <a:srgbClr val="141B4D"/>
      </a:accent1>
      <a:accent2>
        <a:srgbClr val="1D428A"/>
      </a:accent2>
      <a:accent3>
        <a:srgbClr val="00C389"/>
      </a:accent3>
      <a:accent4>
        <a:srgbClr val="007B4B"/>
      </a:accent4>
      <a:accent5>
        <a:srgbClr val="5B6770"/>
      </a:accent5>
      <a:accent6>
        <a:srgbClr val="D9D9D6"/>
      </a:accent6>
      <a:hlink>
        <a:srgbClr val="0F1C44"/>
      </a:hlink>
      <a:folHlink>
        <a:srgbClr val="0F1C44"/>
      </a:folHlink>
    </a:clrScheme>
    <a:fontScheme name="Taylor Wess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22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custClrLst>
    <a:custClr name="Yellow">
      <a:srgbClr val="FBDD40"/>
    </a:custClr>
    <a:custClr name="Sky blue">
      <a:srgbClr val="00A9E0"/>
    </a:custClr>
    <a:custClr name="Rose">
      <a:srgbClr val="E31C79"/>
    </a:custClr>
    <a:custClr name="Red">
      <a:srgbClr val="DA291C"/>
    </a:custClr>
  </a:custClrLst>
  <a:extLst>
    <a:ext uri="{05A4C25C-085E-4340-85A3-A5531E510DB2}">
      <thm15:themeFamily xmlns:thm15="http://schemas.microsoft.com/office/thememl/2012/main" name="UK presentation (widescreen).potx" id="{3943E09F-0EC4-454C-8E30-A3DEC4336E3E}" vid="{C3D3CF9F-DE76-43A9-80FE-C268CD85F2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 U K M A T T E R S ! 7 5 9 1 0 2 5 4 . 1 < / d o c u m e n t i d >  
     < s e n d e r i d > X Z H U < / s e n d e r i d >  
     < s e n d e r e m a i l > X . Z H U @ T A Y L O R W E S S I N G . C O M < / s e n d e r e m a i l >  
     < l a s t m o d i f i e d > 2 0 2 4 - 0 3 - 1 1 T 2 1 : 1 5 : 0 7 . 0 0 0 0 0 0 0 + 0 0 : 0 0 < / l a s t m o d i f i e d >  
     < d a t a b a s e > U K M A T T E R S < / d a t a b a s e >  
 < / p r o p e r t i e s > 
</file>

<file path=customXml/itemProps1.xml><?xml version="1.0" encoding="utf-8"?>
<ds:datastoreItem xmlns:ds="http://schemas.openxmlformats.org/officeDocument/2006/customXml" ds:itemID="{309D0480-46F4-4CE8-94E1-8DA1E8D8CD00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 presentation (widescreen)</Template>
  <TotalTime>771</TotalTime>
  <Words>525</Words>
  <Application>Microsoft Office PowerPoint</Application>
  <PresentationFormat>Custom</PresentationFormat>
  <Paragraphs>56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Wingdings</vt:lpstr>
      <vt:lpstr>Wingdings 3</vt:lpstr>
      <vt:lpstr>TW Template (UKPresentation)</vt:lpstr>
      <vt:lpstr>Training the Machines – Bytes, Rights and the Copyright Conundrum </vt:lpstr>
      <vt:lpstr>GenAI and IP infringement – open questions</vt:lpstr>
      <vt:lpstr>Getty v Stability AI – Getty's claims</vt:lpstr>
      <vt:lpstr>Getty v Stability AI – select defences</vt:lpstr>
      <vt:lpstr>Does litigation solve everything? </vt:lpstr>
    </vt:vector>
  </TitlesOfParts>
  <Company>Taylor Wessing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WIPO Conversation on IP and Frontier Technologies</dc:title>
  <dc:creator>Zhu, Xuyang</dc:creator>
  <cp:lastModifiedBy>DALY Alica</cp:lastModifiedBy>
  <cp:revision>5</cp:revision>
  <cp:lastPrinted>2019-12-02T12:02:36Z</cp:lastPrinted>
  <dcterms:created xsi:type="dcterms:W3CDTF">2024-03-10T10:29:51Z</dcterms:created>
  <dcterms:modified xsi:type="dcterms:W3CDTF">2024-03-12T07:58:51Z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Version">
    <vt:lpwstr>1.03</vt:lpwstr>
  </property>
  <property fmtid="{D5CDD505-2E9C-101B-9397-08002B2CF9AE}" pid="3" name="TemplateDate">
    <vt:lpwstr>10 July 2020</vt:lpwstr>
  </property>
  <property fmtid="{D5CDD505-2E9C-101B-9397-08002B2CF9AE}" pid="4" name="TemplateName">
    <vt:lpwstr>TW Template (UKPitch)</vt:lpwstr>
  </property>
  <property fmtid="{D5CDD505-2E9C-101B-9397-08002B2CF9AE}" pid="5" name="MSIP_Label_20773ee6-353b-4fb9-a59d-0b94c8c67bea_Enabled">
    <vt:lpwstr>true</vt:lpwstr>
  </property>
  <property fmtid="{D5CDD505-2E9C-101B-9397-08002B2CF9AE}" pid="6" name="MSIP_Label_20773ee6-353b-4fb9-a59d-0b94c8c67bea_SetDate">
    <vt:lpwstr>2024-03-12T07:58:46Z</vt:lpwstr>
  </property>
  <property fmtid="{D5CDD505-2E9C-101B-9397-08002B2CF9AE}" pid="7" name="MSIP_Label_20773ee6-353b-4fb9-a59d-0b94c8c67bea_Method">
    <vt:lpwstr>Privileged</vt:lpwstr>
  </property>
  <property fmtid="{D5CDD505-2E9C-101B-9397-08002B2CF9AE}" pid="8" name="MSIP_Label_20773ee6-353b-4fb9-a59d-0b94c8c67bea_Name">
    <vt:lpwstr>No markings</vt:lpwstr>
  </property>
  <property fmtid="{D5CDD505-2E9C-101B-9397-08002B2CF9AE}" pid="9" name="MSIP_Label_20773ee6-353b-4fb9-a59d-0b94c8c67bea_SiteId">
    <vt:lpwstr>faa31b06-8ccc-48c9-867f-f7510dd11c02</vt:lpwstr>
  </property>
  <property fmtid="{D5CDD505-2E9C-101B-9397-08002B2CF9AE}" pid="10" name="MSIP_Label_20773ee6-353b-4fb9-a59d-0b94c8c67bea_ActionId">
    <vt:lpwstr>b5386bfd-b321-4412-a6c4-fbc6527c9d85</vt:lpwstr>
  </property>
  <property fmtid="{D5CDD505-2E9C-101B-9397-08002B2CF9AE}" pid="11" name="MSIP_Label_20773ee6-353b-4fb9-a59d-0b94c8c67bea_ContentBits">
    <vt:lpwstr>0</vt:lpwstr>
  </property>
</Properties>
</file>