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7" r:id="rId3"/>
    <p:sldId id="262" r:id="rId4"/>
    <p:sldId id="263" r:id="rId5"/>
    <p:sldId id="266" r:id="rId6"/>
    <p:sldId id="267" r:id="rId7"/>
    <p:sldId id="268" r:id="rId8"/>
    <p:sldId id="269" r:id="rId9"/>
    <p:sldId id="270" r:id="rId10"/>
    <p:sldId id="260" r:id="rId11"/>
    <p:sldId id="261" r:id="rId12"/>
    <p:sldId id="264" r:id="rId13"/>
    <p:sldId id="25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2286"/>
  </p:normalViewPr>
  <p:slideViewPr>
    <p:cSldViewPr>
      <p:cViewPr varScale="1">
        <p:scale>
          <a:sx n="72" d="100"/>
          <a:sy n="72" d="100"/>
        </p:scale>
        <p:origin x="272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C1926F-9528-414B-A90A-13DC7B0F556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3C359628-1368-8840-BBA4-4727F1BC7883}">
      <dgm:prSet custT="1"/>
      <dgm:spPr/>
      <dgm:t>
        <a:bodyPr/>
        <a:lstStyle/>
        <a:p>
          <a:r>
            <a:rPr lang="en-US" sz="2000" b="1" baseline="0" dirty="0">
              <a:latin typeface="BentonSans" panose="02000503000000020004" pitchFamily="2" charset="77"/>
            </a:rPr>
            <a:t>Utilizing data for training purposes encompasses a comprehensive procedure of assimilating various forms of information, such as texts, images, and additional content, sourced from accessible platforms</a:t>
          </a:r>
        </a:p>
        <a:p>
          <a:br>
            <a:rPr lang="en-US" sz="2300" b="1" baseline="0" dirty="0"/>
          </a:br>
          <a:r>
            <a:rPr lang="en-US" sz="2300" b="0" i="0" dirty="0">
              <a:latin typeface="BentonSans" panose="02000503000000020004" pitchFamily="2" charset="77"/>
            </a:rPr>
            <a:t>This process may involve copying content, potentially violating copyright law’s exclusive reproduction rights</a:t>
          </a:r>
          <a:r>
            <a:rPr lang="en-US" sz="2300" b="0" i="0" noProof="0" dirty="0">
              <a:latin typeface="+mj-lt"/>
            </a:rPr>
            <a:t>.</a:t>
          </a:r>
          <a:endParaRPr lang="en-US" sz="2300" noProof="0" dirty="0">
            <a:latin typeface="+mj-lt"/>
          </a:endParaRPr>
        </a:p>
      </dgm:t>
    </dgm:pt>
    <dgm:pt modelId="{E4751A37-6692-BC46-A5AF-CBA9986EDDE7}" type="parTrans" cxnId="{654190DD-5E0B-C442-96DD-7B27BCDDB948}">
      <dgm:prSet/>
      <dgm:spPr/>
      <dgm:t>
        <a:bodyPr/>
        <a:lstStyle/>
        <a:p>
          <a:endParaRPr lang="en-US"/>
        </a:p>
      </dgm:t>
    </dgm:pt>
    <dgm:pt modelId="{2344BA47-892A-B948-AF97-C77A60B78F6F}" type="sibTrans" cxnId="{654190DD-5E0B-C442-96DD-7B27BCDDB948}">
      <dgm:prSet/>
      <dgm:spPr/>
      <dgm:t>
        <a:bodyPr/>
        <a:lstStyle/>
        <a:p>
          <a:endParaRPr lang="en-US"/>
        </a:p>
      </dgm:t>
    </dgm:pt>
    <dgm:pt modelId="{E9BE9E2A-486D-9344-B56F-9D7719CB711B}" type="pres">
      <dgm:prSet presAssocID="{60C1926F-9528-414B-A90A-13DC7B0F5568}" presName="linearFlow" presStyleCnt="0">
        <dgm:presLayoutVars>
          <dgm:dir/>
          <dgm:resizeHandles val="exact"/>
        </dgm:presLayoutVars>
      </dgm:prSet>
      <dgm:spPr/>
    </dgm:pt>
    <dgm:pt modelId="{351F787D-8AF4-6A46-AA6D-C183820A24F2}" type="pres">
      <dgm:prSet presAssocID="{3C359628-1368-8840-BBA4-4727F1BC7883}" presName="composite" presStyleCnt="0"/>
      <dgm:spPr/>
    </dgm:pt>
    <dgm:pt modelId="{A051518D-5C9A-574D-A82D-0D57D2B2ED58}" type="pres">
      <dgm:prSet presAssocID="{3C359628-1368-8840-BBA4-4727F1BC7883}" presName="imgShp" presStyleLbl="fgImgPlace1" presStyleIdx="0" presStyleCnt="1" custLinFactNeighborX="-366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4A65C01F-5E27-2547-80EC-73C18817063C}" type="pres">
      <dgm:prSet presAssocID="{3C359628-1368-8840-BBA4-4727F1BC7883}" presName="txShp" presStyleLbl="node1" presStyleIdx="0" presStyleCnt="1" custScaleX="134096" custScaleY="151027">
        <dgm:presLayoutVars>
          <dgm:bulletEnabled val="1"/>
        </dgm:presLayoutVars>
      </dgm:prSet>
      <dgm:spPr/>
    </dgm:pt>
  </dgm:ptLst>
  <dgm:cxnLst>
    <dgm:cxn modelId="{0C8B00A8-7C97-064A-83F2-EE4D3EDD8E0F}" type="presOf" srcId="{3C359628-1368-8840-BBA4-4727F1BC7883}" destId="{4A65C01F-5E27-2547-80EC-73C18817063C}" srcOrd="0" destOrd="0" presId="urn:microsoft.com/office/officeart/2005/8/layout/vList3"/>
    <dgm:cxn modelId="{3EA998C5-BEBE-AD43-9FE5-EE6542E5A91C}" type="presOf" srcId="{60C1926F-9528-414B-A90A-13DC7B0F5568}" destId="{E9BE9E2A-486D-9344-B56F-9D7719CB711B}" srcOrd="0" destOrd="0" presId="urn:microsoft.com/office/officeart/2005/8/layout/vList3"/>
    <dgm:cxn modelId="{654190DD-5E0B-C442-96DD-7B27BCDDB948}" srcId="{60C1926F-9528-414B-A90A-13DC7B0F5568}" destId="{3C359628-1368-8840-BBA4-4727F1BC7883}" srcOrd="0" destOrd="0" parTransId="{E4751A37-6692-BC46-A5AF-CBA9986EDDE7}" sibTransId="{2344BA47-892A-B948-AF97-C77A60B78F6F}"/>
    <dgm:cxn modelId="{9CCD2B91-BFAD-674B-83C3-7313B79F69F1}" type="presParOf" srcId="{E9BE9E2A-486D-9344-B56F-9D7719CB711B}" destId="{351F787D-8AF4-6A46-AA6D-C183820A24F2}" srcOrd="0" destOrd="0" presId="urn:microsoft.com/office/officeart/2005/8/layout/vList3"/>
    <dgm:cxn modelId="{9E23FDC7-661D-5346-BBCB-74B485ECC48F}" type="presParOf" srcId="{351F787D-8AF4-6A46-AA6D-C183820A24F2}" destId="{A051518D-5C9A-574D-A82D-0D57D2B2ED58}" srcOrd="0" destOrd="0" presId="urn:microsoft.com/office/officeart/2005/8/layout/vList3"/>
    <dgm:cxn modelId="{024E66AB-376D-B844-A4F0-F96A9C2C2E36}" type="presParOf" srcId="{351F787D-8AF4-6A46-AA6D-C183820A24F2}" destId="{4A65C01F-5E27-2547-80EC-73C18817063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5C01F-5E27-2547-80EC-73C18817063C}">
      <dsp:nvSpPr>
        <dsp:cNvPr id="0" name=""/>
        <dsp:cNvSpPr/>
      </dsp:nvSpPr>
      <dsp:spPr>
        <a:xfrm rot="10800000">
          <a:off x="720518" y="732290"/>
          <a:ext cx="7921083" cy="448975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0928" tIns="76200" rIns="142240" bIns="76200" numCol="1" spcCol="1270" anchor="ctr" anchorCtr="0">
          <a:noAutofit/>
        </a:bodyPr>
        <a:lstStyle/>
        <a:p>
          <a:pPr marL="0" lvl="0" indent="0" algn="ctr" defTabSz="889000">
            <a:lnSpc>
              <a:spcPct val="90000"/>
            </a:lnSpc>
            <a:spcBef>
              <a:spcPct val="0"/>
            </a:spcBef>
            <a:spcAft>
              <a:spcPct val="35000"/>
            </a:spcAft>
            <a:buNone/>
          </a:pPr>
          <a:r>
            <a:rPr lang="en-US" sz="2000" b="1" kern="1200" baseline="0" dirty="0">
              <a:latin typeface="BentonSans" panose="02000503000000020004" pitchFamily="2" charset="77"/>
            </a:rPr>
            <a:t>Utilizing data for training purposes encompasses a comprehensive procedure of assimilating various forms of information, such as texts, images, and additional content, sourced from accessible platforms</a:t>
          </a:r>
        </a:p>
        <a:p>
          <a:pPr marL="0" lvl="0" indent="0" algn="ctr" defTabSz="889000">
            <a:lnSpc>
              <a:spcPct val="90000"/>
            </a:lnSpc>
            <a:spcBef>
              <a:spcPct val="0"/>
            </a:spcBef>
            <a:spcAft>
              <a:spcPct val="35000"/>
            </a:spcAft>
            <a:buNone/>
          </a:pPr>
          <a:br>
            <a:rPr lang="en-US" sz="2300" b="1" kern="1200" baseline="0" dirty="0"/>
          </a:br>
          <a:r>
            <a:rPr lang="en-US" sz="2300" b="0" i="0" kern="1200" dirty="0">
              <a:latin typeface="BentonSans" panose="02000503000000020004" pitchFamily="2" charset="77"/>
            </a:rPr>
            <a:t>This process may involve copying content, potentially violating copyright law’s exclusive reproduction rights</a:t>
          </a:r>
          <a:r>
            <a:rPr lang="en-US" sz="2300" b="0" i="0" kern="1200" noProof="0" dirty="0">
              <a:latin typeface="+mj-lt"/>
            </a:rPr>
            <a:t>.</a:t>
          </a:r>
          <a:endParaRPr lang="en-US" sz="2300" kern="1200" noProof="0" dirty="0">
            <a:latin typeface="+mj-lt"/>
          </a:endParaRPr>
        </a:p>
      </dsp:txBody>
      <dsp:txXfrm rot="10800000">
        <a:off x="1842955" y="732290"/>
        <a:ext cx="6798646" cy="4489750"/>
      </dsp:txXfrm>
    </dsp:sp>
    <dsp:sp modelId="{A051518D-5C9A-574D-A82D-0D57D2B2ED58}">
      <dsp:nvSpPr>
        <dsp:cNvPr id="0" name=""/>
        <dsp:cNvSpPr/>
      </dsp:nvSpPr>
      <dsp:spPr>
        <a:xfrm>
          <a:off x="132336" y="1490759"/>
          <a:ext cx="2972812" cy="297281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3C2B16-CC7C-1443-AD74-153B89A8946E}" type="datetimeFigureOut">
              <a:rPr lang="en-US" smtClean="0"/>
              <a:t>3/12/2024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B30B7-170E-F14C-B025-4342D2FFB7DC}" type="slidenum">
              <a:rPr lang="en-US" smtClean="0"/>
              <a:t>‹#›</a:t>
            </a:fld>
            <a:endParaRPr lang="en-US"/>
          </a:p>
        </p:txBody>
      </p:sp>
    </p:spTree>
    <p:extLst>
      <p:ext uri="{BB962C8B-B14F-4D97-AF65-F5344CB8AC3E}">
        <p14:creationId xmlns:p14="http://schemas.microsoft.com/office/powerpoint/2010/main" val="2703362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3</a:t>
            </a:fld>
            <a:endParaRPr lang="en-US"/>
          </a:p>
        </p:txBody>
      </p:sp>
    </p:spTree>
    <p:extLst>
      <p:ext uri="{BB962C8B-B14F-4D97-AF65-F5344CB8AC3E}">
        <p14:creationId xmlns:p14="http://schemas.microsoft.com/office/powerpoint/2010/main" val="306245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br>
              <a:rPr lang="sv-SE" dirty="0"/>
            </a:br>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4</a:t>
            </a:fld>
            <a:endParaRPr lang="en-US"/>
          </a:p>
        </p:txBody>
      </p:sp>
    </p:spTree>
    <p:extLst>
      <p:ext uri="{BB962C8B-B14F-4D97-AF65-F5344CB8AC3E}">
        <p14:creationId xmlns:p14="http://schemas.microsoft.com/office/powerpoint/2010/main" val="71569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5"/>
          </p:nvPr>
        </p:nvSpPr>
        <p:spPr/>
        <p:txBody>
          <a:bodyPr/>
          <a:lstStyle/>
          <a:p>
            <a:fld id="{430B30B7-170E-F14C-B025-4342D2FFB7DC}" type="slidenum">
              <a:rPr lang="en-US" smtClean="0"/>
              <a:t>5</a:t>
            </a:fld>
            <a:endParaRPr lang="en-US"/>
          </a:p>
        </p:txBody>
      </p:sp>
    </p:spTree>
    <p:extLst>
      <p:ext uri="{BB962C8B-B14F-4D97-AF65-F5344CB8AC3E}">
        <p14:creationId xmlns:p14="http://schemas.microsoft.com/office/powerpoint/2010/main" val="237984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6</a:t>
            </a:fld>
            <a:endParaRPr lang="en-US"/>
          </a:p>
        </p:txBody>
      </p:sp>
    </p:spTree>
    <p:extLst>
      <p:ext uri="{BB962C8B-B14F-4D97-AF65-F5344CB8AC3E}">
        <p14:creationId xmlns:p14="http://schemas.microsoft.com/office/powerpoint/2010/main" val="3875023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7</a:t>
            </a:fld>
            <a:endParaRPr lang="en-US"/>
          </a:p>
        </p:txBody>
      </p:sp>
    </p:spTree>
    <p:extLst>
      <p:ext uri="{BB962C8B-B14F-4D97-AF65-F5344CB8AC3E}">
        <p14:creationId xmlns:p14="http://schemas.microsoft.com/office/powerpoint/2010/main" val="632849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8</a:t>
            </a:fld>
            <a:endParaRPr lang="en-US"/>
          </a:p>
        </p:txBody>
      </p:sp>
    </p:spTree>
    <p:extLst>
      <p:ext uri="{BB962C8B-B14F-4D97-AF65-F5344CB8AC3E}">
        <p14:creationId xmlns:p14="http://schemas.microsoft.com/office/powerpoint/2010/main" val="1759205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9</a:t>
            </a:fld>
            <a:endParaRPr lang="en-US"/>
          </a:p>
        </p:txBody>
      </p:sp>
    </p:spTree>
    <p:extLst>
      <p:ext uri="{BB962C8B-B14F-4D97-AF65-F5344CB8AC3E}">
        <p14:creationId xmlns:p14="http://schemas.microsoft.com/office/powerpoint/2010/main" val="3763895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10</a:t>
            </a:fld>
            <a:endParaRPr lang="en-US"/>
          </a:p>
        </p:txBody>
      </p:sp>
    </p:spTree>
    <p:extLst>
      <p:ext uri="{BB962C8B-B14F-4D97-AF65-F5344CB8AC3E}">
        <p14:creationId xmlns:p14="http://schemas.microsoft.com/office/powerpoint/2010/main" val="4213112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0B30B7-170E-F14C-B025-4342D2FFB7DC}" type="slidenum">
              <a:rPr lang="en-US" smtClean="0"/>
              <a:t>11</a:t>
            </a:fld>
            <a:endParaRPr lang="en-US"/>
          </a:p>
        </p:txBody>
      </p:sp>
    </p:spTree>
    <p:extLst>
      <p:ext uri="{BB962C8B-B14F-4D97-AF65-F5344CB8AC3E}">
        <p14:creationId xmlns:p14="http://schemas.microsoft.com/office/powerpoint/2010/main" val="1394913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42629" y="332656"/>
            <a:ext cx="6658744" cy="792088"/>
          </a:xfrm>
        </p:spPr>
        <p:txBody>
          <a:bodyPr anchor="b"/>
          <a:lstStyle>
            <a:lvl1pPr>
              <a:defRPr sz="2800" baseline="0">
                <a:solidFill>
                  <a:srgbClr val="C00000"/>
                </a:solidFill>
                <a:latin typeface="Verdana" pitchFamily="34" charset="0"/>
              </a:defRPr>
            </a:lvl1pPr>
          </a:lstStyle>
          <a:p>
            <a:r>
              <a:rPr lang="en-US"/>
              <a:t>Click to edit Master title style</a:t>
            </a:r>
            <a:endParaRPr lang="es-ES" dirty="0"/>
          </a:p>
        </p:txBody>
      </p:sp>
      <p:sp>
        <p:nvSpPr>
          <p:cNvPr id="4099" name="Rectangle 3"/>
          <p:cNvSpPr>
            <a:spLocks noGrp="1" noChangeArrowheads="1"/>
          </p:cNvSpPr>
          <p:nvPr>
            <p:ph type="subTitle" idx="1"/>
          </p:nvPr>
        </p:nvSpPr>
        <p:spPr>
          <a:xfrm>
            <a:off x="1259632" y="1916832"/>
            <a:ext cx="7340600" cy="2743200"/>
          </a:xfrm>
          <a:prstGeom prst="rect">
            <a:avLst/>
          </a:prstGeom>
        </p:spPr>
        <p:txBody>
          <a:bodyPr/>
          <a:lstStyle>
            <a:lvl1pPr marL="0" indent="0">
              <a:buClrTx/>
              <a:buSzPct val="100000"/>
              <a:defRPr sz="2400"/>
            </a:lvl1pPr>
          </a:lstStyle>
          <a:p>
            <a:r>
              <a:rPr lang="en-US"/>
              <a:t>Click to edit Master subtitle style</a:t>
            </a: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124700" cy="1143000"/>
          </a:xfrm>
        </p:spPr>
        <p:txBody>
          <a:bodyPr/>
          <a:lstStyle>
            <a:lvl1pPr>
              <a:defRPr sz="2800">
                <a:latin typeface="Verdana" pitchFamily="34" charset="0"/>
              </a:defRPr>
            </a:lvl1pPr>
          </a:lstStyle>
          <a:p>
            <a:r>
              <a:rPr lang="en-US"/>
              <a:t>Click to edit Master title style</a:t>
            </a:r>
            <a:endParaRPr lang="ca-ES" dirty="0"/>
          </a:p>
        </p:txBody>
      </p:sp>
      <p:sp>
        <p:nvSpPr>
          <p:cNvPr id="3" name="2 Marcador de texto vertical"/>
          <p:cNvSpPr>
            <a:spLocks noGrp="1"/>
          </p:cNvSpPr>
          <p:nvPr>
            <p:ph type="body" orient="vert" idx="1"/>
          </p:nvPr>
        </p:nvSpPr>
        <p:spPr>
          <a:xfrm>
            <a:off x="1257300" y="2362200"/>
            <a:ext cx="7200900" cy="373380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57978" y="609600"/>
            <a:ext cx="1800225" cy="5486400"/>
          </a:xfrm>
        </p:spPr>
        <p:txBody>
          <a:bodyPr vert="eaVert"/>
          <a:lstStyle/>
          <a:p>
            <a:r>
              <a:rPr lang="en-US"/>
              <a:t>Click to edit Master title style</a:t>
            </a:r>
            <a:endParaRPr lang="ca-ES"/>
          </a:p>
        </p:txBody>
      </p:sp>
      <p:sp>
        <p:nvSpPr>
          <p:cNvPr id="3" name="2 Marcador de texto vertical"/>
          <p:cNvSpPr>
            <a:spLocks noGrp="1"/>
          </p:cNvSpPr>
          <p:nvPr>
            <p:ph type="body" orient="vert" idx="1"/>
          </p:nvPr>
        </p:nvSpPr>
        <p:spPr>
          <a:xfrm>
            <a:off x="1257303" y="609600"/>
            <a:ext cx="5248275" cy="5486400"/>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42629" y="332656"/>
            <a:ext cx="6658744" cy="792088"/>
          </a:xfrm>
        </p:spPr>
        <p:txBody>
          <a:bodyPr anchor="b"/>
          <a:lstStyle>
            <a:lvl1pPr>
              <a:defRPr sz="2800" baseline="0">
                <a:solidFill>
                  <a:srgbClr val="C00000"/>
                </a:solidFill>
                <a:latin typeface="Verdana" pitchFamily="34" charset="0"/>
              </a:defRPr>
            </a:lvl1pPr>
          </a:lstStyle>
          <a:p>
            <a:r>
              <a:rPr lang="es-ES" dirty="0"/>
              <a:t>Haga clic para modificar el estilo de título del patrón</a:t>
            </a:r>
          </a:p>
        </p:txBody>
      </p:sp>
      <p:sp>
        <p:nvSpPr>
          <p:cNvPr id="4099" name="Rectangle 3"/>
          <p:cNvSpPr>
            <a:spLocks noGrp="1" noChangeArrowheads="1"/>
          </p:cNvSpPr>
          <p:nvPr>
            <p:ph type="subTitle" idx="1"/>
          </p:nvPr>
        </p:nvSpPr>
        <p:spPr>
          <a:xfrm>
            <a:off x="1259632" y="1916832"/>
            <a:ext cx="7340600" cy="2743200"/>
          </a:xfrm>
          <a:prstGeom prst="rect">
            <a:avLst/>
          </a:prstGeom>
        </p:spPr>
        <p:txBody>
          <a:bodyPr/>
          <a:lstStyle>
            <a:lvl1pPr marL="0" indent="0">
              <a:buClrTx/>
              <a:buSzPct val="100000"/>
              <a:defRPr sz="2400"/>
            </a:lvl1pPr>
          </a:lstStyle>
          <a:p>
            <a:r>
              <a:rPr lang="es-ES" dirty="0"/>
              <a:t>Haga clic para modificar el estilo de subtítulo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332656"/>
            <a:ext cx="7124700" cy="1143000"/>
          </a:xfrm>
        </p:spPr>
        <p:txBody>
          <a:bodyPr/>
          <a:lstStyle>
            <a:lvl1pPr>
              <a:defRPr sz="2800" baseline="0">
                <a:latin typeface="Verdana" pitchFamily="34" charset="0"/>
              </a:defRPr>
            </a:lvl1pPr>
          </a:lstStyle>
          <a:p>
            <a:r>
              <a:rPr lang="es-ES" dirty="0"/>
              <a:t>Haga clic para modificar el estilo de título del patrón</a:t>
            </a:r>
            <a:endParaRPr lang="ca-ES" dirty="0"/>
          </a:p>
        </p:txBody>
      </p:sp>
      <p:sp>
        <p:nvSpPr>
          <p:cNvPr id="3" name="2 Marcador de contenido"/>
          <p:cNvSpPr>
            <a:spLocks noGrp="1"/>
          </p:cNvSpPr>
          <p:nvPr>
            <p:ph idx="1"/>
          </p:nvPr>
        </p:nvSpPr>
        <p:spPr>
          <a:xfrm>
            <a:off x="1257300" y="2362200"/>
            <a:ext cx="7200900" cy="3733800"/>
          </a:xfrm>
          <a:prstGeom prst="rect">
            <a:avLst/>
          </a:prstGeom>
        </p:spPr>
        <p:txBody>
          <a:bodyPr/>
          <a:lstStyle>
            <a:lvl1pPr>
              <a:buSzPct val="100000"/>
              <a:defRPr baseline="0">
                <a:latin typeface="Georgia" pitchFamily="18" charset="0"/>
              </a:defRPr>
            </a:lvl1pPr>
            <a:lvl2pPr>
              <a:buSzPct val="100000"/>
              <a:defRPr baseline="0">
                <a:latin typeface="Georgia" pitchFamily="18" charset="0"/>
              </a:defRPr>
            </a:lvl2pPr>
            <a:lvl3pPr>
              <a:buSzPct val="100000"/>
              <a:defRPr baseline="0">
                <a:latin typeface="Georgia" pitchFamily="18" charset="0"/>
              </a:defRPr>
            </a:lvl3pPr>
            <a:lvl4pPr>
              <a:buSzPct val="100000"/>
              <a:defRPr baseline="0">
                <a:latin typeface="Georgia" pitchFamily="18" charset="0"/>
              </a:defRPr>
            </a:lvl4pPr>
            <a:lvl5pPr>
              <a:buSzPct val="100000"/>
              <a:defRPr baseline="0">
                <a:latin typeface="Georgia" pitchFamily="18" charset="0"/>
              </a:defRPr>
            </a:lvl5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3"/>
            <a:ext cx="7772400" cy="1362075"/>
          </a:xfrm>
        </p:spPr>
        <p:txBody>
          <a:bodyPr anchor="t"/>
          <a:lstStyle>
            <a:lvl1pPr algn="l">
              <a:defRPr sz="4000" b="1" cap="all" baseline="0">
                <a:latin typeface="Verdana" pitchFamily="34" charset="0"/>
              </a:defRPr>
            </a:lvl1pPr>
          </a:lstStyle>
          <a:p>
            <a:r>
              <a:rPr lang="es-ES" dirty="0"/>
              <a:t>Haga clic para modificar el estilo de título del patrón</a:t>
            </a:r>
            <a:endParaRPr lang="ca-ES" dirty="0"/>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s-ES" dirty="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2800" baseline="0">
                <a:latin typeface="Verdana" pitchFamily="34" charset="0"/>
              </a:defRPr>
            </a:lvl1pPr>
          </a:lstStyle>
          <a:p>
            <a:r>
              <a:rPr lang="es-ES" dirty="0"/>
              <a:t>Haga clic para modificar el estilo de título del patrón</a:t>
            </a:r>
            <a:endParaRPr lang="ca-ES" dirty="0"/>
          </a:p>
        </p:txBody>
      </p:sp>
      <p:sp>
        <p:nvSpPr>
          <p:cNvPr id="3" name="2 Marcador de contenido"/>
          <p:cNvSpPr>
            <a:spLocks noGrp="1"/>
          </p:cNvSpPr>
          <p:nvPr>
            <p:ph sz="half" idx="1"/>
          </p:nvPr>
        </p:nvSpPr>
        <p:spPr>
          <a:xfrm>
            <a:off x="1257300" y="2362200"/>
            <a:ext cx="3524250" cy="3733800"/>
          </a:xfrm>
          <a:prstGeom prst="rect">
            <a:avLst/>
          </a:prstGeom>
        </p:spPr>
        <p:txBody>
          <a:bodyPr/>
          <a:lstStyle>
            <a:lvl1pPr>
              <a:buSzPct val="100000"/>
              <a:defRPr sz="2800" baseline="0">
                <a:latin typeface="Georgia" pitchFamily="18" charset="0"/>
              </a:defRPr>
            </a:lvl1pPr>
            <a:lvl2pPr>
              <a:buSzPct val="100000"/>
              <a:defRPr sz="2400" baseline="0">
                <a:latin typeface="Georgia" pitchFamily="18" charset="0"/>
              </a:defRPr>
            </a:lvl2pPr>
            <a:lvl3pPr>
              <a:buSzPct val="100000"/>
              <a:defRPr sz="2000" baseline="0">
                <a:latin typeface="Georgia" pitchFamily="18" charset="0"/>
              </a:defRPr>
            </a:lvl3pPr>
            <a:lvl4pPr>
              <a:buSzPct val="100000"/>
              <a:defRPr sz="1800" baseline="0">
                <a:latin typeface="Georgia" pitchFamily="18" charset="0"/>
              </a:defRPr>
            </a:lvl4pPr>
            <a:lvl5pPr>
              <a:buSzPct val="100000"/>
              <a:defRPr sz="1800" baseline="0">
                <a:latin typeface="Georgia" pitchFamily="18" charset="0"/>
              </a:defRPr>
            </a:lvl5pPr>
            <a:lvl6pPr>
              <a:defRPr sz="1800"/>
            </a:lvl6pPr>
            <a:lvl7pPr>
              <a:defRPr sz="1800"/>
            </a:lvl7pPr>
            <a:lvl8pPr>
              <a:defRPr sz="1800"/>
            </a:lvl8pPr>
            <a:lvl9pPr>
              <a:defRPr sz="1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
        <p:nvSpPr>
          <p:cNvPr id="4" name="3 Marcador de contenido"/>
          <p:cNvSpPr>
            <a:spLocks noGrp="1"/>
          </p:cNvSpPr>
          <p:nvPr>
            <p:ph sz="half" idx="2"/>
          </p:nvPr>
        </p:nvSpPr>
        <p:spPr>
          <a:xfrm>
            <a:off x="4933950" y="2362200"/>
            <a:ext cx="3524250" cy="3733800"/>
          </a:xfrm>
          <a:prstGeom prst="rect">
            <a:avLst/>
          </a:prstGeom>
        </p:spPr>
        <p:txBody>
          <a:bodyPr/>
          <a:lstStyle>
            <a:lvl1pPr>
              <a:buSzPct val="100000"/>
              <a:defRPr sz="2800" baseline="0">
                <a:latin typeface="Georgia" pitchFamily="18" charset="0"/>
              </a:defRPr>
            </a:lvl1pPr>
            <a:lvl2pPr>
              <a:buSzPct val="100000"/>
              <a:defRPr sz="2400" baseline="0">
                <a:latin typeface="Georgia" pitchFamily="18" charset="0"/>
              </a:defRPr>
            </a:lvl2pPr>
            <a:lvl3pPr>
              <a:buSzPct val="100000"/>
              <a:defRPr sz="2000" baseline="0">
                <a:latin typeface="Georgia" pitchFamily="18" charset="0"/>
              </a:defRPr>
            </a:lvl3pPr>
            <a:lvl4pPr>
              <a:buSzPct val="100000"/>
              <a:defRPr sz="1800" baseline="0">
                <a:latin typeface="Georgia" pitchFamily="18" charset="0"/>
              </a:defRPr>
            </a:lvl4pPr>
            <a:lvl5pPr>
              <a:buSzPct val="100000"/>
              <a:defRPr sz="1800" baseline="0">
                <a:latin typeface="Georgia" pitchFamily="18" charset="0"/>
              </a:defRPr>
            </a:lvl5pPr>
            <a:lvl6pPr>
              <a:defRPr sz="1800"/>
            </a:lvl6pPr>
            <a:lvl7pPr>
              <a:defRPr sz="1800"/>
            </a:lvl7pPr>
            <a:lvl8pPr>
              <a:defRPr sz="1800"/>
            </a:lvl8pPr>
            <a:lvl9pPr>
              <a:defRPr sz="18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5" y="274639"/>
            <a:ext cx="7499176" cy="1143000"/>
          </a:xfrm>
        </p:spPr>
        <p:txBody>
          <a:bodyPr/>
          <a:lstStyle>
            <a:lvl1pPr>
              <a:defRPr sz="2800">
                <a:latin typeface="Verdana" pitchFamily="34" charset="0"/>
              </a:defRPr>
            </a:lvl1pPr>
          </a:lstStyle>
          <a:p>
            <a:r>
              <a:rPr lang="es-ES" dirty="0"/>
              <a:t>Haga clic para modificar el estilo de título del patrón</a:t>
            </a:r>
            <a:endParaRPr lang="ca-ES" dirty="0"/>
          </a:p>
        </p:txBody>
      </p:sp>
      <p:sp>
        <p:nvSpPr>
          <p:cNvPr id="3" name="2 Marcador de texto"/>
          <p:cNvSpPr>
            <a:spLocks noGrp="1"/>
          </p:cNvSpPr>
          <p:nvPr>
            <p:ph type="body" idx="1"/>
          </p:nvPr>
        </p:nvSpPr>
        <p:spPr>
          <a:xfrm>
            <a:off x="384176" y="1853133"/>
            <a:ext cx="4040188" cy="639763"/>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dirty="0"/>
              <a:t>Haga clic para modificar el estilo de texto del patrón</a:t>
            </a:r>
          </a:p>
        </p:txBody>
      </p:sp>
      <p:sp>
        <p:nvSpPr>
          <p:cNvPr id="4" name="3 Marcador de contenido"/>
          <p:cNvSpPr>
            <a:spLocks noGrp="1"/>
          </p:cNvSpPr>
          <p:nvPr>
            <p:ph sz="half" idx="2"/>
          </p:nvPr>
        </p:nvSpPr>
        <p:spPr>
          <a:xfrm>
            <a:off x="384176" y="2492896"/>
            <a:ext cx="4040188" cy="3951288"/>
          </a:xfrm>
          <a:prstGeom prst="rect">
            <a:avLst/>
          </a:prstGeom>
        </p:spPr>
        <p:txBody>
          <a:bodyPr/>
          <a:lstStyle>
            <a:lvl1pPr>
              <a:buSzPct val="100000"/>
              <a:defRPr sz="2400"/>
            </a:lvl1pPr>
            <a:lvl2pPr>
              <a:buSzPct val="100000"/>
              <a:defRPr sz="2000"/>
            </a:lvl2pPr>
            <a:lvl3pPr>
              <a:buSzPct val="100000"/>
              <a:defRPr sz="1800"/>
            </a:lvl3pPr>
            <a:lvl4pPr>
              <a:buSzPct val="100000"/>
              <a:defRPr sz="1600"/>
            </a:lvl4pPr>
            <a:lvl5pPr>
              <a:buSzPct val="100000"/>
              <a:defRPr sz="1600"/>
            </a:lvl5pPr>
            <a:lvl6pPr>
              <a:defRPr sz="1600"/>
            </a:lvl6pPr>
            <a:lvl7pPr>
              <a:defRPr sz="1600"/>
            </a:lvl7pPr>
            <a:lvl8pPr>
              <a:defRPr sz="1600"/>
            </a:lvl8pPr>
            <a:lvl9pPr>
              <a:defRPr sz="16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
        <p:nvSpPr>
          <p:cNvPr id="5" name="4 Marcador de texto"/>
          <p:cNvSpPr>
            <a:spLocks noGrp="1"/>
          </p:cNvSpPr>
          <p:nvPr>
            <p:ph type="body" sz="quarter" idx="3"/>
          </p:nvPr>
        </p:nvSpPr>
        <p:spPr>
          <a:xfrm>
            <a:off x="4572003" y="1853133"/>
            <a:ext cx="4041775" cy="639763"/>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572003" y="2492896"/>
            <a:ext cx="4041775" cy="3951288"/>
          </a:xfrm>
          <a:prstGeom prst="rect">
            <a:avLst/>
          </a:prstGeom>
        </p:spPr>
        <p:txBody>
          <a:bodyPr/>
          <a:lstStyle>
            <a:lvl1pPr>
              <a:buSzPct val="100000"/>
              <a:defRPr sz="2400"/>
            </a:lvl1pPr>
            <a:lvl2pPr>
              <a:buSzPct val="100000"/>
              <a:defRPr sz="2000"/>
            </a:lvl2pPr>
            <a:lvl3pPr>
              <a:buSzPct val="100000"/>
              <a:defRPr sz="1800"/>
            </a:lvl3pPr>
            <a:lvl4pPr>
              <a:buSzPct val="100000"/>
              <a:defRPr sz="1600"/>
            </a:lvl4pPr>
            <a:lvl5pPr>
              <a:buSzPct val="100000"/>
              <a:defRPr sz="1600"/>
            </a:lvl5pPr>
            <a:lvl6pPr>
              <a:defRPr sz="1600"/>
            </a:lvl6pPr>
            <a:lvl7pPr>
              <a:defRPr sz="1600"/>
            </a:lvl7pPr>
            <a:lvl8pPr>
              <a:defRPr sz="1600"/>
            </a:lvl8pPr>
            <a:lvl9pPr>
              <a:defRPr sz="16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124700" cy="1143000"/>
          </a:xfrm>
        </p:spPr>
        <p:txBody>
          <a:bodyPr/>
          <a:lstStyle>
            <a:lvl1pPr>
              <a:defRPr sz="2800">
                <a:latin typeface="Verdana" pitchFamily="34" charset="0"/>
              </a:defRPr>
            </a:lvl1pPr>
          </a:lstStyle>
          <a:p>
            <a:r>
              <a:rPr lang="es-ES" dirty="0"/>
              <a:t>Haga clic para modificar el estilo de título del patrón</a:t>
            </a:r>
            <a:endParaRPr lang="ca-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8049" y="692696"/>
            <a:ext cx="3008313" cy="1162051"/>
          </a:xfrm>
        </p:spPr>
        <p:txBody>
          <a:bodyPr anchor="b"/>
          <a:lstStyle>
            <a:lvl1pPr algn="l">
              <a:defRPr sz="2000" b="1"/>
            </a:lvl1pPr>
          </a:lstStyle>
          <a:p>
            <a:r>
              <a:rPr lang="es-ES" dirty="0"/>
              <a:t>Haga clic para modificar el estilo de título del patrón</a:t>
            </a:r>
            <a:endParaRPr lang="ca-ES" dirty="0"/>
          </a:p>
        </p:txBody>
      </p:sp>
      <p:sp>
        <p:nvSpPr>
          <p:cNvPr id="3" name="2 Marcador de contenido"/>
          <p:cNvSpPr>
            <a:spLocks noGrp="1"/>
          </p:cNvSpPr>
          <p:nvPr>
            <p:ph idx="1"/>
          </p:nvPr>
        </p:nvSpPr>
        <p:spPr>
          <a:xfrm>
            <a:off x="3635896" y="692700"/>
            <a:ext cx="5111750" cy="5853113"/>
          </a:xfrm>
          <a:prstGeom prst="rect">
            <a:avLst/>
          </a:prstGeom>
        </p:spPr>
        <p:txBody>
          <a:bodyPr/>
          <a:lstStyle>
            <a:lvl1pPr>
              <a:buSzPct val="100000"/>
              <a:defRPr sz="3200"/>
            </a:lvl1pPr>
            <a:lvl2pPr>
              <a:buSzPct val="100000"/>
              <a:defRPr sz="2800"/>
            </a:lvl2pPr>
            <a:lvl3pPr>
              <a:buSzPct val="100000"/>
              <a:defRPr sz="2400"/>
            </a:lvl3pPr>
            <a:lvl4pPr>
              <a:buSzPct val="100000"/>
              <a:defRPr sz="2000"/>
            </a:lvl4pPr>
            <a:lvl5pPr>
              <a:buSzPct val="100000"/>
              <a:defRPr sz="2000"/>
            </a:lvl5pPr>
            <a:lvl6pPr>
              <a:defRPr sz="2000"/>
            </a:lvl6pPr>
            <a:lvl7pPr>
              <a:defRPr sz="2000"/>
            </a:lvl7pPr>
            <a:lvl8pPr>
              <a:defRPr sz="2000"/>
            </a:lvl8pPr>
            <a:lvl9pPr>
              <a:defRPr sz="2000"/>
            </a:lvl9p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ca-ES" dirty="0"/>
          </a:p>
        </p:txBody>
      </p:sp>
      <p:sp>
        <p:nvSpPr>
          <p:cNvPr id="4" name="3 Marcador de texto"/>
          <p:cNvSpPr>
            <a:spLocks noGrp="1"/>
          </p:cNvSpPr>
          <p:nvPr>
            <p:ph type="body" sz="half" idx="2"/>
          </p:nvPr>
        </p:nvSpPr>
        <p:spPr>
          <a:xfrm>
            <a:off x="518049" y="1854750"/>
            <a:ext cx="3008313"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332656"/>
            <a:ext cx="7124700" cy="1143000"/>
          </a:xfrm>
        </p:spPr>
        <p:txBody>
          <a:bodyPr/>
          <a:lstStyle>
            <a:lvl1pPr>
              <a:defRPr sz="2800" baseline="0">
                <a:latin typeface="Verdana" pitchFamily="34" charset="0"/>
              </a:defRPr>
            </a:lvl1pPr>
          </a:lstStyle>
          <a:p>
            <a:r>
              <a:rPr lang="en-US"/>
              <a:t>Click to edit Master title style</a:t>
            </a:r>
            <a:endParaRPr lang="ca-ES" dirty="0"/>
          </a:p>
        </p:txBody>
      </p:sp>
      <p:sp>
        <p:nvSpPr>
          <p:cNvPr id="3" name="2 Marcador de contenido"/>
          <p:cNvSpPr>
            <a:spLocks noGrp="1"/>
          </p:cNvSpPr>
          <p:nvPr>
            <p:ph idx="1"/>
          </p:nvPr>
        </p:nvSpPr>
        <p:spPr>
          <a:xfrm>
            <a:off x="1257300" y="2362200"/>
            <a:ext cx="7200900" cy="3733800"/>
          </a:xfrm>
          <a:prstGeom prst="rect">
            <a:avLst/>
          </a:prstGeom>
        </p:spPr>
        <p:txBody>
          <a:bodyPr/>
          <a:lstStyle>
            <a:lvl1pPr>
              <a:buSzPct val="100000"/>
              <a:defRPr baseline="0">
                <a:latin typeface="Georgia" pitchFamily="18" charset="0"/>
              </a:defRPr>
            </a:lvl1pPr>
            <a:lvl2pPr>
              <a:buSzPct val="100000"/>
              <a:defRPr baseline="0">
                <a:latin typeface="Georgia" pitchFamily="18" charset="0"/>
              </a:defRPr>
            </a:lvl2pPr>
            <a:lvl3pPr>
              <a:buSzPct val="100000"/>
              <a:defRPr baseline="0">
                <a:latin typeface="Georgia" pitchFamily="18" charset="0"/>
              </a:defRPr>
            </a:lvl3pPr>
            <a:lvl4pPr>
              <a:buSzPct val="100000"/>
              <a:defRPr baseline="0">
                <a:latin typeface="Georgia" pitchFamily="18" charset="0"/>
              </a:defRPr>
            </a:lvl4pPr>
            <a:lvl5pPr>
              <a:buSzPct val="100000"/>
              <a:defRPr baseline="0">
                <a:latin typeface="Georgia"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a:t>Haga clic en el icono para agregar una imagen</a:t>
            </a:r>
            <a:endParaRPr lang="ca-ES"/>
          </a:p>
        </p:txBody>
      </p:sp>
      <p:sp>
        <p:nvSpPr>
          <p:cNvPr id="4" name="3 Marcador de texto"/>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124700" cy="1143000"/>
          </a:xfrm>
        </p:spPr>
        <p:txBody>
          <a:bodyPr/>
          <a:lstStyle>
            <a:lvl1pPr>
              <a:defRPr sz="2800">
                <a:latin typeface="Verdana" pitchFamily="34" charset="0"/>
              </a:defRPr>
            </a:lvl1pPr>
          </a:lstStyle>
          <a:p>
            <a:r>
              <a:rPr lang="es-ES" dirty="0"/>
              <a:t>Haga clic para modificar el estilo de título del patrón</a:t>
            </a:r>
            <a:endParaRPr lang="ca-ES" dirty="0"/>
          </a:p>
        </p:txBody>
      </p:sp>
      <p:sp>
        <p:nvSpPr>
          <p:cNvPr id="3" name="2 Marcador de texto vertical"/>
          <p:cNvSpPr>
            <a:spLocks noGrp="1"/>
          </p:cNvSpPr>
          <p:nvPr>
            <p:ph type="body" orient="vert" idx="1"/>
          </p:nvPr>
        </p:nvSpPr>
        <p:spPr>
          <a:xfrm>
            <a:off x="1257300" y="2362200"/>
            <a:ext cx="7200900" cy="37338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57978" y="609600"/>
            <a:ext cx="1800225" cy="5486400"/>
          </a:xfrm>
        </p:spPr>
        <p:txBody>
          <a:bodyPr vert="eaVert"/>
          <a:lstStyle/>
          <a:p>
            <a:r>
              <a:rPr lang="es-ES"/>
              <a:t>Haga clic para modificar el estilo de título del patrón</a:t>
            </a:r>
            <a:endParaRPr lang="ca-ES"/>
          </a:p>
        </p:txBody>
      </p:sp>
      <p:sp>
        <p:nvSpPr>
          <p:cNvPr id="3" name="2 Marcador de texto vertical"/>
          <p:cNvSpPr>
            <a:spLocks noGrp="1"/>
          </p:cNvSpPr>
          <p:nvPr>
            <p:ph type="body" orient="vert" idx="1"/>
          </p:nvPr>
        </p:nvSpPr>
        <p:spPr>
          <a:xfrm>
            <a:off x="1257303" y="609600"/>
            <a:ext cx="5248275" cy="54864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3"/>
            <a:ext cx="7772400" cy="1362075"/>
          </a:xfrm>
        </p:spPr>
        <p:txBody>
          <a:bodyPr anchor="t"/>
          <a:lstStyle>
            <a:lvl1pPr algn="l">
              <a:defRPr sz="4000" b="1" cap="all" baseline="0">
                <a:latin typeface="Verdana" pitchFamily="34" charset="0"/>
              </a:defRPr>
            </a:lvl1pPr>
          </a:lstStyle>
          <a:p>
            <a:r>
              <a:rPr lang="en-US"/>
              <a:t>Click to edit Master title style</a:t>
            </a:r>
            <a:endParaRPr lang="ca-ES" dirty="0"/>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sz="2800" baseline="0">
                <a:latin typeface="Verdana" pitchFamily="34" charset="0"/>
              </a:defRPr>
            </a:lvl1pPr>
          </a:lstStyle>
          <a:p>
            <a:r>
              <a:rPr lang="en-US"/>
              <a:t>Click to edit Master title style</a:t>
            </a:r>
            <a:endParaRPr lang="ca-ES" dirty="0"/>
          </a:p>
        </p:txBody>
      </p:sp>
      <p:sp>
        <p:nvSpPr>
          <p:cNvPr id="3" name="2 Marcador de contenido"/>
          <p:cNvSpPr>
            <a:spLocks noGrp="1"/>
          </p:cNvSpPr>
          <p:nvPr>
            <p:ph sz="half" idx="1"/>
          </p:nvPr>
        </p:nvSpPr>
        <p:spPr>
          <a:xfrm>
            <a:off x="1257300" y="2362200"/>
            <a:ext cx="3524250" cy="3733800"/>
          </a:xfrm>
          <a:prstGeom prst="rect">
            <a:avLst/>
          </a:prstGeom>
        </p:spPr>
        <p:txBody>
          <a:bodyPr/>
          <a:lstStyle>
            <a:lvl1pPr>
              <a:buSzPct val="100000"/>
              <a:defRPr sz="2800" baseline="0">
                <a:latin typeface="Georgia" pitchFamily="18" charset="0"/>
              </a:defRPr>
            </a:lvl1pPr>
            <a:lvl2pPr>
              <a:buSzPct val="100000"/>
              <a:defRPr sz="2400" baseline="0">
                <a:latin typeface="Georgia" pitchFamily="18" charset="0"/>
              </a:defRPr>
            </a:lvl2pPr>
            <a:lvl3pPr>
              <a:buSzPct val="100000"/>
              <a:defRPr sz="2000" baseline="0">
                <a:latin typeface="Georgia" pitchFamily="18" charset="0"/>
              </a:defRPr>
            </a:lvl3pPr>
            <a:lvl4pPr>
              <a:buSzPct val="100000"/>
              <a:defRPr sz="1800" baseline="0">
                <a:latin typeface="Georgia" pitchFamily="18" charset="0"/>
              </a:defRPr>
            </a:lvl4pPr>
            <a:lvl5pPr>
              <a:buSzPct val="100000"/>
              <a:defRPr sz="1800" baseline="0">
                <a:latin typeface="Georgia" pitchFamily="18"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
        <p:nvSpPr>
          <p:cNvPr id="4" name="3 Marcador de contenido"/>
          <p:cNvSpPr>
            <a:spLocks noGrp="1"/>
          </p:cNvSpPr>
          <p:nvPr>
            <p:ph sz="half" idx="2"/>
          </p:nvPr>
        </p:nvSpPr>
        <p:spPr>
          <a:xfrm>
            <a:off x="4933950" y="2362200"/>
            <a:ext cx="3524250" cy="3733800"/>
          </a:xfrm>
          <a:prstGeom prst="rect">
            <a:avLst/>
          </a:prstGeom>
        </p:spPr>
        <p:txBody>
          <a:bodyPr/>
          <a:lstStyle>
            <a:lvl1pPr>
              <a:buSzPct val="100000"/>
              <a:defRPr sz="2800" baseline="0">
                <a:latin typeface="Georgia" pitchFamily="18" charset="0"/>
              </a:defRPr>
            </a:lvl1pPr>
            <a:lvl2pPr>
              <a:buSzPct val="100000"/>
              <a:defRPr sz="2400" baseline="0">
                <a:latin typeface="Georgia" pitchFamily="18" charset="0"/>
              </a:defRPr>
            </a:lvl2pPr>
            <a:lvl3pPr>
              <a:buSzPct val="100000"/>
              <a:defRPr sz="2000" baseline="0">
                <a:latin typeface="Georgia" pitchFamily="18" charset="0"/>
              </a:defRPr>
            </a:lvl3pPr>
            <a:lvl4pPr>
              <a:buSzPct val="100000"/>
              <a:defRPr sz="1800" baseline="0">
                <a:latin typeface="Georgia" pitchFamily="18" charset="0"/>
              </a:defRPr>
            </a:lvl4pPr>
            <a:lvl5pPr>
              <a:buSzPct val="100000"/>
              <a:defRPr sz="1800" baseline="0">
                <a:latin typeface="Georgia" pitchFamily="18"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5" y="274639"/>
            <a:ext cx="7499176" cy="1143000"/>
          </a:xfrm>
        </p:spPr>
        <p:txBody>
          <a:bodyPr/>
          <a:lstStyle>
            <a:lvl1pPr>
              <a:defRPr sz="2800">
                <a:latin typeface="Verdana" pitchFamily="34" charset="0"/>
              </a:defRPr>
            </a:lvl1pPr>
          </a:lstStyle>
          <a:p>
            <a:r>
              <a:rPr lang="en-US"/>
              <a:t>Click to edit Master title style</a:t>
            </a:r>
            <a:endParaRPr lang="ca-ES" dirty="0"/>
          </a:p>
        </p:txBody>
      </p:sp>
      <p:sp>
        <p:nvSpPr>
          <p:cNvPr id="3" name="2 Marcador de texto"/>
          <p:cNvSpPr>
            <a:spLocks noGrp="1"/>
          </p:cNvSpPr>
          <p:nvPr>
            <p:ph type="body" idx="1"/>
          </p:nvPr>
        </p:nvSpPr>
        <p:spPr>
          <a:xfrm>
            <a:off x="384176" y="1853133"/>
            <a:ext cx="4040188" cy="639763"/>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3 Marcador de contenido"/>
          <p:cNvSpPr>
            <a:spLocks noGrp="1"/>
          </p:cNvSpPr>
          <p:nvPr>
            <p:ph sz="half" idx="2"/>
          </p:nvPr>
        </p:nvSpPr>
        <p:spPr>
          <a:xfrm>
            <a:off x="384176" y="2492896"/>
            <a:ext cx="4040188" cy="3951288"/>
          </a:xfrm>
          <a:prstGeom prst="rect">
            <a:avLst/>
          </a:prstGeom>
        </p:spPr>
        <p:txBody>
          <a:bodyPr/>
          <a:lstStyle>
            <a:lvl1pPr>
              <a:buSzPct val="100000"/>
              <a:defRPr sz="2400"/>
            </a:lvl1pPr>
            <a:lvl2pPr>
              <a:buSzPct val="100000"/>
              <a:defRPr sz="2000"/>
            </a:lvl2pPr>
            <a:lvl3pPr>
              <a:buSzPct val="100000"/>
              <a:defRPr sz="1800"/>
            </a:lvl3pPr>
            <a:lvl4pPr>
              <a:buSzPct val="100000"/>
              <a:defRPr sz="1600"/>
            </a:lvl4pPr>
            <a:lvl5pPr>
              <a:buSzPct val="100000"/>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
        <p:nvSpPr>
          <p:cNvPr id="5" name="4 Marcador de texto"/>
          <p:cNvSpPr>
            <a:spLocks noGrp="1"/>
          </p:cNvSpPr>
          <p:nvPr>
            <p:ph type="body" sz="quarter" idx="3"/>
          </p:nvPr>
        </p:nvSpPr>
        <p:spPr>
          <a:xfrm>
            <a:off x="4572003" y="1853133"/>
            <a:ext cx="4041775" cy="639763"/>
          </a:xfrm>
          <a:prstGeom prst="rect">
            <a:avLst/>
          </a:prstGeo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5 Marcador de contenido"/>
          <p:cNvSpPr>
            <a:spLocks noGrp="1"/>
          </p:cNvSpPr>
          <p:nvPr>
            <p:ph sz="quarter" idx="4"/>
          </p:nvPr>
        </p:nvSpPr>
        <p:spPr>
          <a:xfrm>
            <a:off x="4572003" y="2492896"/>
            <a:ext cx="4041775" cy="3951288"/>
          </a:xfrm>
          <a:prstGeom prst="rect">
            <a:avLst/>
          </a:prstGeom>
        </p:spPr>
        <p:txBody>
          <a:bodyPr/>
          <a:lstStyle>
            <a:lvl1pPr>
              <a:buSzPct val="100000"/>
              <a:defRPr sz="2400"/>
            </a:lvl1pPr>
            <a:lvl2pPr>
              <a:buSzPct val="100000"/>
              <a:defRPr sz="2000"/>
            </a:lvl2pPr>
            <a:lvl3pPr>
              <a:buSzPct val="100000"/>
              <a:defRPr sz="1800"/>
            </a:lvl3pPr>
            <a:lvl4pPr>
              <a:buSzPct val="100000"/>
              <a:defRPr sz="1600"/>
            </a:lvl4pPr>
            <a:lvl5pPr>
              <a:buSzPct val="100000"/>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87624" y="404664"/>
            <a:ext cx="7124700" cy="1143000"/>
          </a:xfrm>
        </p:spPr>
        <p:txBody>
          <a:bodyPr/>
          <a:lstStyle>
            <a:lvl1pPr>
              <a:defRPr sz="2800">
                <a:latin typeface="Verdana" pitchFamily="34" charset="0"/>
              </a:defRPr>
            </a:lvl1pPr>
          </a:lstStyle>
          <a:p>
            <a:r>
              <a:rPr lang="en-US"/>
              <a:t>Click to edit Master title style</a:t>
            </a:r>
            <a:endParaRPr lang="ca-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18049" y="692696"/>
            <a:ext cx="3008313" cy="1162051"/>
          </a:xfrm>
        </p:spPr>
        <p:txBody>
          <a:bodyPr anchor="b"/>
          <a:lstStyle>
            <a:lvl1pPr algn="l">
              <a:defRPr sz="2000" b="1"/>
            </a:lvl1pPr>
          </a:lstStyle>
          <a:p>
            <a:r>
              <a:rPr lang="en-US"/>
              <a:t>Click to edit Master title style</a:t>
            </a:r>
            <a:endParaRPr lang="ca-ES" dirty="0"/>
          </a:p>
        </p:txBody>
      </p:sp>
      <p:sp>
        <p:nvSpPr>
          <p:cNvPr id="3" name="2 Marcador de contenido"/>
          <p:cNvSpPr>
            <a:spLocks noGrp="1"/>
          </p:cNvSpPr>
          <p:nvPr>
            <p:ph idx="1"/>
          </p:nvPr>
        </p:nvSpPr>
        <p:spPr>
          <a:xfrm>
            <a:off x="3635896" y="692700"/>
            <a:ext cx="5111750" cy="5853113"/>
          </a:xfrm>
          <a:prstGeom prst="rect">
            <a:avLst/>
          </a:prstGeom>
        </p:spPr>
        <p:txBody>
          <a:bodyPr/>
          <a:lstStyle>
            <a:lvl1pPr>
              <a:buSzPct val="100000"/>
              <a:defRPr sz="3200"/>
            </a:lvl1pPr>
            <a:lvl2pPr>
              <a:buSzPct val="100000"/>
              <a:defRPr sz="2800"/>
            </a:lvl2pPr>
            <a:lvl3pPr>
              <a:buSzPct val="100000"/>
              <a:defRPr sz="2400"/>
            </a:lvl3pPr>
            <a:lvl4pPr>
              <a:buSzPct val="100000"/>
              <a:defRPr sz="2000"/>
            </a:lvl4pPr>
            <a:lvl5pPr>
              <a:buSzPct val="100000"/>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 dirty="0"/>
          </a:p>
        </p:txBody>
      </p:sp>
      <p:sp>
        <p:nvSpPr>
          <p:cNvPr id="4" name="3 Marcador de texto"/>
          <p:cNvSpPr>
            <a:spLocks noGrp="1"/>
          </p:cNvSpPr>
          <p:nvPr>
            <p:ph type="body" sz="half" idx="2"/>
          </p:nvPr>
        </p:nvSpPr>
        <p:spPr>
          <a:xfrm>
            <a:off x="518049" y="1854750"/>
            <a:ext cx="3008313" cy="46910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ca-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ca-ES"/>
          </a:p>
        </p:txBody>
      </p:sp>
      <p:sp>
        <p:nvSpPr>
          <p:cNvPr id="4" name="3 Marcador de texto"/>
          <p:cNvSpPr>
            <a:spLocks noGrp="1"/>
          </p:cNvSpPr>
          <p:nvPr>
            <p:ph type="body" sz="half" idx="2"/>
          </p:nvPr>
        </p:nvSpPr>
        <p:spPr>
          <a:xfrm>
            <a:off x="1792288" y="5367338"/>
            <a:ext cx="5486400" cy="804863"/>
          </a:xfrm>
          <a:prstGeom prst="rect">
            <a:avLst/>
          </a:prstGeo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083" name="Rectangle 11"/>
          <p:cNvSpPr>
            <a:spLocks noGrp="1" noChangeArrowheads="1"/>
          </p:cNvSpPr>
          <p:nvPr>
            <p:ph type="title"/>
          </p:nvPr>
        </p:nvSpPr>
        <p:spPr bwMode="auto">
          <a:xfrm>
            <a:off x="1009650" y="1052736"/>
            <a:ext cx="71247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dirty="0" err="1"/>
              <a:t>Fer</a:t>
            </a:r>
            <a:r>
              <a:rPr lang="es-ES" dirty="0"/>
              <a:t> clic per </a:t>
            </a:r>
            <a:r>
              <a:rPr lang="es-ES" dirty="0" err="1"/>
              <a:t>escriure</a:t>
            </a:r>
            <a:r>
              <a:rPr lang="es-ES" dirty="0"/>
              <a:t> el </a:t>
            </a:r>
            <a:r>
              <a:rPr lang="es-ES" dirty="0" err="1"/>
              <a:t>títol</a:t>
            </a:r>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a:solidFill>
            <a:srgbClr val="C00000"/>
          </a:solidFill>
          <a:latin typeface="+mj-lt"/>
          <a:ea typeface="+mj-ea"/>
          <a:cs typeface="+mj-cs"/>
        </a:defRPr>
      </a:lvl1pPr>
      <a:lvl2pPr algn="l" rtl="0" eaLnBrk="1" fontAlgn="base" hangingPunct="1">
        <a:spcBef>
          <a:spcPct val="0"/>
        </a:spcBef>
        <a:spcAft>
          <a:spcPct val="0"/>
        </a:spcAft>
        <a:defRPr sz="2800">
          <a:solidFill>
            <a:schemeClr val="tx2"/>
          </a:solidFill>
          <a:latin typeface="Verdana" pitchFamily="34" charset="0"/>
        </a:defRPr>
      </a:lvl2pPr>
      <a:lvl3pPr algn="l" rtl="0" eaLnBrk="1" fontAlgn="base" hangingPunct="1">
        <a:spcBef>
          <a:spcPct val="0"/>
        </a:spcBef>
        <a:spcAft>
          <a:spcPct val="0"/>
        </a:spcAft>
        <a:defRPr sz="2800">
          <a:solidFill>
            <a:schemeClr val="tx2"/>
          </a:solidFill>
          <a:latin typeface="Verdana" pitchFamily="34" charset="0"/>
        </a:defRPr>
      </a:lvl3pPr>
      <a:lvl4pPr algn="l" rtl="0" eaLnBrk="1" fontAlgn="base" hangingPunct="1">
        <a:spcBef>
          <a:spcPct val="0"/>
        </a:spcBef>
        <a:spcAft>
          <a:spcPct val="0"/>
        </a:spcAft>
        <a:defRPr sz="2800">
          <a:solidFill>
            <a:schemeClr val="tx2"/>
          </a:solidFill>
          <a:latin typeface="Verdana" pitchFamily="34" charset="0"/>
        </a:defRPr>
      </a:lvl4pPr>
      <a:lvl5pPr algn="l" rtl="0" eaLnBrk="1" fontAlgn="base" hangingPunct="1">
        <a:spcBef>
          <a:spcPct val="0"/>
        </a:spcBef>
        <a:spcAft>
          <a:spcPct val="0"/>
        </a:spcAft>
        <a:defRPr sz="2800">
          <a:solidFill>
            <a:schemeClr val="tx2"/>
          </a:solidFill>
          <a:latin typeface="Verdana" pitchFamily="34" charset="0"/>
        </a:defRPr>
      </a:lvl5pPr>
      <a:lvl6pPr marL="457189" algn="l" rtl="0" eaLnBrk="1" fontAlgn="base" hangingPunct="1">
        <a:spcBef>
          <a:spcPct val="0"/>
        </a:spcBef>
        <a:spcAft>
          <a:spcPct val="0"/>
        </a:spcAft>
        <a:defRPr sz="2800">
          <a:solidFill>
            <a:schemeClr val="tx2"/>
          </a:solidFill>
          <a:latin typeface="Verdana" pitchFamily="34" charset="0"/>
        </a:defRPr>
      </a:lvl6pPr>
      <a:lvl7pPr marL="914377" algn="l" rtl="0" eaLnBrk="1" fontAlgn="base" hangingPunct="1">
        <a:spcBef>
          <a:spcPct val="0"/>
        </a:spcBef>
        <a:spcAft>
          <a:spcPct val="0"/>
        </a:spcAft>
        <a:defRPr sz="2800">
          <a:solidFill>
            <a:schemeClr val="tx2"/>
          </a:solidFill>
          <a:latin typeface="Verdana" pitchFamily="34" charset="0"/>
        </a:defRPr>
      </a:lvl7pPr>
      <a:lvl8pPr marL="1371566" algn="l" rtl="0" eaLnBrk="1" fontAlgn="base" hangingPunct="1">
        <a:spcBef>
          <a:spcPct val="0"/>
        </a:spcBef>
        <a:spcAft>
          <a:spcPct val="0"/>
        </a:spcAft>
        <a:defRPr sz="2800">
          <a:solidFill>
            <a:schemeClr val="tx2"/>
          </a:solidFill>
          <a:latin typeface="Verdana" pitchFamily="34" charset="0"/>
        </a:defRPr>
      </a:lvl8pPr>
      <a:lvl9pPr marL="1828754" algn="l" rtl="0" eaLnBrk="1" fontAlgn="base" hangingPunct="1">
        <a:spcBef>
          <a:spcPct val="0"/>
        </a:spcBef>
        <a:spcAft>
          <a:spcPct val="0"/>
        </a:spcAft>
        <a:defRPr sz="2800">
          <a:solidFill>
            <a:schemeClr val="tx2"/>
          </a:solidFill>
          <a:latin typeface="Verdana" pitchFamily="34" charset="0"/>
        </a:defRPr>
      </a:lvl9pPr>
    </p:titleStyle>
    <p:bodyStyle>
      <a:lvl1pPr marL="342891" indent="-342891" algn="l" rtl="0" eaLnBrk="1" fontAlgn="base" hangingPunct="1">
        <a:spcBef>
          <a:spcPct val="20000"/>
        </a:spcBef>
        <a:spcAft>
          <a:spcPct val="0"/>
        </a:spcAft>
        <a:buClr>
          <a:srgbClr val="CC0000"/>
        </a:buClr>
        <a:buSzPct val="150000"/>
        <a:buChar char="•"/>
        <a:defRPr sz="2600">
          <a:solidFill>
            <a:schemeClr val="tx1"/>
          </a:solidFill>
          <a:latin typeface="+mn-lt"/>
          <a:ea typeface="+mn-ea"/>
          <a:cs typeface="+mn-cs"/>
        </a:defRPr>
      </a:lvl1pPr>
      <a:lvl2pPr marL="742932" indent="-285744" algn="l" rtl="0" eaLnBrk="1" fontAlgn="base" hangingPunct="1">
        <a:spcBef>
          <a:spcPct val="20000"/>
        </a:spcBef>
        <a:spcAft>
          <a:spcPct val="0"/>
        </a:spcAft>
        <a:buClr>
          <a:srgbClr val="CC0000"/>
        </a:buClr>
        <a:buFont typeface="Verdana" pitchFamily="34" charset="0"/>
        <a:buChar char="–"/>
        <a:defRPr sz="2600">
          <a:solidFill>
            <a:schemeClr val="tx1"/>
          </a:solidFill>
          <a:latin typeface="Arial" charset="0"/>
        </a:defRPr>
      </a:lvl2pPr>
      <a:lvl3pPr marL="1142971" indent="-228594" algn="l" rtl="0" eaLnBrk="1" fontAlgn="base" hangingPunct="1">
        <a:spcBef>
          <a:spcPct val="20000"/>
        </a:spcBef>
        <a:spcAft>
          <a:spcPct val="0"/>
        </a:spcAft>
        <a:buClr>
          <a:srgbClr val="CC0000"/>
        </a:buClr>
        <a:buSzPct val="130000"/>
        <a:buChar char="•"/>
        <a:defRPr sz="2200">
          <a:solidFill>
            <a:schemeClr val="tx1"/>
          </a:solidFill>
          <a:latin typeface="Arial" charset="0"/>
        </a:defRPr>
      </a:lvl3pPr>
      <a:lvl4pPr marL="1600160" indent="-228594" algn="l" rtl="0" eaLnBrk="1" fontAlgn="base" hangingPunct="1">
        <a:spcBef>
          <a:spcPct val="20000"/>
        </a:spcBef>
        <a:spcAft>
          <a:spcPct val="0"/>
        </a:spcAft>
        <a:buChar char="–"/>
        <a:defRPr sz="2000">
          <a:solidFill>
            <a:schemeClr val="tx1"/>
          </a:solidFill>
          <a:latin typeface="Arial" charset="0"/>
        </a:defRPr>
      </a:lvl4pPr>
      <a:lvl5pPr marL="2057349" indent="-228594" algn="l" rtl="0" eaLnBrk="1" fontAlgn="base" hangingPunct="1">
        <a:spcBef>
          <a:spcPct val="20000"/>
        </a:spcBef>
        <a:spcAft>
          <a:spcPct val="0"/>
        </a:spcAft>
        <a:buChar char="•"/>
        <a:defRPr sz="2000">
          <a:solidFill>
            <a:schemeClr val="tx1"/>
          </a:solidFill>
          <a:latin typeface="Arial" charset="0"/>
        </a:defRPr>
      </a:lvl5pPr>
      <a:lvl6pPr marL="2514537" indent="-228594" algn="l" rtl="0" eaLnBrk="1" fontAlgn="base" hangingPunct="1">
        <a:spcBef>
          <a:spcPct val="20000"/>
        </a:spcBef>
        <a:spcAft>
          <a:spcPct val="0"/>
        </a:spcAft>
        <a:buChar char="•"/>
        <a:defRPr sz="2000">
          <a:solidFill>
            <a:schemeClr val="tx1"/>
          </a:solidFill>
          <a:latin typeface="Arial" charset="0"/>
        </a:defRPr>
      </a:lvl6pPr>
      <a:lvl7pPr marL="2971726" indent="-228594" algn="l" rtl="0" eaLnBrk="1" fontAlgn="base" hangingPunct="1">
        <a:spcBef>
          <a:spcPct val="20000"/>
        </a:spcBef>
        <a:spcAft>
          <a:spcPct val="0"/>
        </a:spcAft>
        <a:buChar char="•"/>
        <a:defRPr sz="2000">
          <a:solidFill>
            <a:schemeClr val="tx1"/>
          </a:solidFill>
          <a:latin typeface="Arial" charset="0"/>
        </a:defRPr>
      </a:lvl7pPr>
      <a:lvl8pPr marL="3428914" indent="-228594" algn="l" rtl="0" eaLnBrk="1" fontAlgn="base" hangingPunct="1">
        <a:spcBef>
          <a:spcPct val="20000"/>
        </a:spcBef>
        <a:spcAft>
          <a:spcPct val="0"/>
        </a:spcAft>
        <a:buChar char="•"/>
        <a:defRPr sz="2000">
          <a:solidFill>
            <a:schemeClr val="tx1"/>
          </a:solidFill>
          <a:latin typeface="Arial" charset="0"/>
        </a:defRPr>
      </a:lvl8pPr>
      <a:lvl9pPr marL="3886103" indent="-228594" algn="l" rtl="0" eaLnBrk="1" fontAlgn="base" hangingPunct="1">
        <a:spcBef>
          <a:spcPct val="20000"/>
        </a:spcBef>
        <a:spcAft>
          <a:spcPct val="0"/>
        </a:spcAft>
        <a:buChar char="•"/>
        <a:defRPr sz="2000">
          <a:solidFill>
            <a:schemeClr val="tx1"/>
          </a:solidFill>
          <a:latin typeface="Arial" charset="0"/>
        </a:defRPr>
      </a:lvl9pPr>
    </p:bodyStyle>
    <p:otherStyle>
      <a:defPPr>
        <a:defRPr lang="ca-E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083" name="Rectangle 11"/>
          <p:cNvSpPr>
            <a:spLocks noGrp="1" noChangeArrowheads="1"/>
          </p:cNvSpPr>
          <p:nvPr>
            <p:ph type="title"/>
          </p:nvPr>
        </p:nvSpPr>
        <p:spPr bwMode="auto">
          <a:xfrm>
            <a:off x="1009650" y="1052736"/>
            <a:ext cx="71247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dirty="0" err="1"/>
              <a:t>Fer</a:t>
            </a:r>
            <a:r>
              <a:rPr lang="es-ES" dirty="0"/>
              <a:t> clic per </a:t>
            </a:r>
            <a:r>
              <a:rPr lang="es-ES" dirty="0" err="1"/>
              <a:t>escriure</a:t>
            </a:r>
            <a:r>
              <a:rPr lang="es-ES" dirty="0"/>
              <a:t> el </a:t>
            </a:r>
            <a:r>
              <a:rPr lang="es-ES" dirty="0" err="1"/>
              <a:t>títol</a:t>
            </a:r>
            <a:endParaRPr lang="es-E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a:solidFill>
            <a:srgbClr val="C00000"/>
          </a:solidFill>
          <a:latin typeface="+mj-lt"/>
          <a:ea typeface="+mj-ea"/>
          <a:cs typeface="+mj-cs"/>
        </a:defRPr>
      </a:lvl1pPr>
      <a:lvl2pPr algn="l" rtl="0" eaLnBrk="1" fontAlgn="base" hangingPunct="1">
        <a:spcBef>
          <a:spcPct val="0"/>
        </a:spcBef>
        <a:spcAft>
          <a:spcPct val="0"/>
        </a:spcAft>
        <a:defRPr sz="2800">
          <a:solidFill>
            <a:schemeClr val="tx2"/>
          </a:solidFill>
          <a:latin typeface="Verdana" pitchFamily="34" charset="0"/>
        </a:defRPr>
      </a:lvl2pPr>
      <a:lvl3pPr algn="l" rtl="0" eaLnBrk="1" fontAlgn="base" hangingPunct="1">
        <a:spcBef>
          <a:spcPct val="0"/>
        </a:spcBef>
        <a:spcAft>
          <a:spcPct val="0"/>
        </a:spcAft>
        <a:defRPr sz="2800">
          <a:solidFill>
            <a:schemeClr val="tx2"/>
          </a:solidFill>
          <a:latin typeface="Verdana" pitchFamily="34" charset="0"/>
        </a:defRPr>
      </a:lvl3pPr>
      <a:lvl4pPr algn="l" rtl="0" eaLnBrk="1" fontAlgn="base" hangingPunct="1">
        <a:spcBef>
          <a:spcPct val="0"/>
        </a:spcBef>
        <a:spcAft>
          <a:spcPct val="0"/>
        </a:spcAft>
        <a:defRPr sz="2800">
          <a:solidFill>
            <a:schemeClr val="tx2"/>
          </a:solidFill>
          <a:latin typeface="Verdana" pitchFamily="34" charset="0"/>
        </a:defRPr>
      </a:lvl4pPr>
      <a:lvl5pPr algn="l" rtl="0" eaLnBrk="1" fontAlgn="base" hangingPunct="1">
        <a:spcBef>
          <a:spcPct val="0"/>
        </a:spcBef>
        <a:spcAft>
          <a:spcPct val="0"/>
        </a:spcAft>
        <a:defRPr sz="2800">
          <a:solidFill>
            <a:schemeClr val="tx2"/>
          </a:solidFill>
          <a:latin typeface="Verdana" pitchFamily="34" charset="0"/>
        </a:defRPr>
      </a:lvl5pPr>
      <a:lvl6pPr marL="457189" algn="l" rtl="0" eaLnBrk="1" fontAlgn="base" hangingPunct="1">
        <a:spcBef>
          <a:spcPct val="0"/>
        </a:spcBef>
        <a:spcAft>
          <a:spcPct val="0"/>
        </a:spcAft>
        <a:defRPr sz="2800">
          <a:solidFill>
            <a:schemeClr val="tx2"/>
          </a:solidFill>
          <a:latin typeface="Verdana" pitchFamily="34" charset="0"/>
        </a:defRPr>
      </a:lvl6pPr>
      <a:lvl7pPr marL="914377" algn="l" rtl="0" eaLnBrk="1" fontAlgn="base" hangingPunct="1">
        <a:spcBef>
          <a:spcPct val="0"/>
        </a:spcBef>
        <a:spcAft>
          <a:spcPct val="0"/>
        </a:spcAft>
        <a:defRPr sz="2800">
          <a:solidFill>
            <a:schemeClr val="tx2"/>
          </a:solidFill>
          <a:latin typeface="Verdana" pitchFamily="34" charset="0"/>
        </a:defRPr>
      </a:lvl7pPr>
      <a:lvl8pPr marL="1371566" algn="l" rtl="0" eaLnBrk="1" fontAlgn="base" hangingPunct="1">
        <a:spcBef>
          <a:spcPct val="0"/>
        </a:spcBef>
        <a:spcAft>
          <a:spcPct val="0"/>
        </a:spcAft>
        <a:defRPr sz="2800">
          <a:solidFill>
            <a:schemeClr val="tx2"/>
          </a:solidFill>
          <a:latin typeface="Verdana" pitchFamily="34" charset="0"/>
        </a:defRPr>
      </a:lvl8pPr>
      <a:lvl9pPr marL="1828754" algn="l" rtl="0" eaLnBrk="1" fontAlgn="base" hangingPunct="1">
        <a:spcBef>
          <a:spcPct val="0"/>
        </a:spcBef>
        <a:spcAft>
          <a:spcPct val="0"/>
        </a:spcAft>
        <a:defRPr sz="2800">
          <a:solidFill>
            <a:schemeClr val="tx2"/>
          </a:solidFill>
          <a:latin typeface="Verdana" pitchFamily="34" charset="0"/>
        </a:defRPr>
      </a:lvl9pPr>
    </p:titleStyle>
    <p:bodyStyle>
      <a:lvl1pPr marL="342891" indent="-342891" algn="l" rtl="0" eaLnBrk="1" fontAlgn="base" hangingPunct="1">
        <a:spcBef>
          <a:spcPct val="20000"/>
        </a:spcBef>
        <a:spcAft>
          <a:spcPct val="0"/>
        </a:spcAft>
        <a:buClr>
          <a:srgbClr val="CC0000"/>
        </a:buClr>
        <a:buSzPct val="150000"/>
        <a:buChar char="•"/>
        <a:defRPr sz="2600">
          <a:solidFill>
            <a:schemeClr val="tx1"/>
          </a:solidFill>
          <a:latin typeface="+mn-lt"/>
          <a:ea typeface="+mn-ea"/>
          <a:cs typeface="+mn-cs"/>
        </a:defRPr>
      </a:lvl1pPr>
      <a:lvl2pPr marL="742932" indent="-285744" algn="l" rtl="0" eaLnBrk="1" fontAlgn="base" hangingPunct="1">
        <a:spcBef>
          <a:spcPct val="20000"/>
        </a:spcBef>
        <a:spcAft>
          <a:spcPct val="0"/>
        </a:spcAft>
        <a:buClr>
          <a:srgbClr val="CC0000"/>
        </a:buClr>
        <a:buFont typeface="Verdana" pitchFamily="34" charset="0"/>
        <a:buChar char="–"/>
        <a:defRPr sz="2600">
          <a:solidFill>
            <a:schemeClr val="tx1"/>
          </a:solidFill>
          <a:latin typeface="Arial" charset="0"/>
        </a:defRPr>
      </a:lvl2pPr>
      <a:lvl3pPr marL="1142971" indent="-228594" algn="l" rtl="0" eaLnBrk="1" fontAlgn="base" hangingPunct="1">
        <a:spcBef>
          <a:spcPct val="20000"/>
        </a:spcBef>
        <a:spcAft>
          <a:spcPct val="0"/>
        </a:spcAft>
        <a:buClr>
          <a:srgbClr val="CC0000"/>
        </a:buClr>
        <a:buSzPct val="130000"/>
        <a:buChar char="•"/>
        <a:defRPr sz="2200">
          <a:solidFill>
            <a:schemeClr val="tx1"/>
          </a:solidFill>
          <a:latin typeface="Arial" charset="0"/>
        </a:defRPr>
      </a:lvl3pPr>
      <a:lvl4pPr marL="1600160" indent="-228594" algn="l" rtl="0" eaLnBrk="1" fontAlgn="base" hangingPunct="1">
        <a:spcBef>
          <a:spcPct val="20000"/>
        </a:spcBef>
        <a:spcAft>
          <a:spcPct val="0"/>
        </a:spcAft>
        <a:buChar char="–"/>
        <a:defRPr sz="2000">
          <a:solidFill>
            <a:schemeClr val="tx1"/>
          </a:solidFill>
          <a:latin typeface="Arial" charset="0"/>
        </a:defRPr>
      </a:lvl4pPr>
      <a:lvl5pPr marL="2057349" indent="-228594" algn="l" rtl="0" eaLnBrk="1" fontAlgn="base" hangingPunct="1">
        <a:spcBef>
          <a:spcPct val="20000"/>
        </a:spcBef>
        <a:spcAft>
          <a:spcPct val="0"/>
        </a:spcAft>
        <a:buChar char="•"/>
        <a:defRPr sz="2000">
          <a:solidFill>
            <a:schemeClr val="tx1"/>
          </a:solidFill>
          <a:latin typeface="Arial" charset="0"/>
        </a:defRPr>
      </a:lvl5pPr>
      <a:lvl6pPr marL="2514537" indent="-228594" algn="l" rtl="0" eaLnBrk="1" fontAlgn="base" hangingPunct="1">
        <a:spcBef>
          <a:spcPct val="20000"/>
        </a:spcBef>
        <a:spcAft>
          <a:spcPct val="0"/>
        </a:spcAft>
        <a:buChar char="•"/>
        <a:defRPr sz="2000">
          <a:solidFill>
            <a:schemeClr val="tx1"/>
          </a:solidFill>
          <a:latin typeface="Arial" charset="0"/>
        </a:defRPr>
      </a:lvl6pPr>
      <a:lvl7pPr marL="2971726" indent="-228594" algn="l" rtl="0" eaLnBrk="1" fontAlgn="base" hangingPunct="1">
        <a:spcBef>
          <a:spcPct val="20000"/>
        </a:spcBef>
        <a:spcAft>
          <a:spcPct val="0"/>
        </a:spcAft>
        <a:buChar char="•"/>
        <a:defRPr sz="2000">
          <a:solidFill>
            <a:schemeClr val="tx1"/>
          </a:solidFill>
          <a:latin typeface="Arial" charset="0"/>
        </a:defRPr>
      </a:lvl7pPr>
      <a:lvl8pPr marL="3428914" indent="-228594" algn="l" rtl="0" eaLnBrk="1" fontAlgn="base" hangingPunct="1">
        <a:spcBef>
          <a:spcPct val="20000"/>
        </a:spcBef>
        <a:spcAft>
          <a:spcPct val="0"/>
        </a:spcAft>
        <a:buChar char="•"/>
        <a:defRPr sz="2000">
          <a:solidFill>
            <a:schemeClr val="tx1"/>
          </a:solidFill>
          <a:latin typeface="Arial" charset="0"/>
        </a:defRPr>
      </a:lvl8pPr>
      <a:lvl9pPr marL="3886103" indent="-228594" algn="l" rtl="0" eaLnBrk="1" fontAlgn="base" hangingPunct="1">
        <a:spcBef>
          <a:spcPct val="20000"/>
        </a:spcBef>
        <a:spcAft>
          <a:spcPct val="0"/>
        </a:spcAft>
        <a:buChar char="•"/>
        <a:defRPr sz="2000">
          <a:solidFill>
            <a:schemeClr val="tx1"/>
          </a:solidFill>
          <a:latin typeface="Arial" charset="0"/>
        </a:defRPr>
      </a:lvl9pPr>
    </p:bodyStyle>
    <p:otherStyle>
      <a:defPPr>
        <a:defRPr lang="ca-E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5 CuadroTexto"/>
          <p:cNvSpPr txBox="1"/>
          <p:nvPr/>
        </p:nvSpPr>
        <p:spPr>
          <a:xfrm>
            <a:off x="755576" y="764707"/>
            <a:ext cx="7632848" cy="1323439"/>
          </a:xfrm>
          <a:prstGeom prst="rect">
            <a:avLst/>
          </a:prstGeom>
          <a:noFill/>
          <a:ln w="3175">
            <a:noFill/>
          </a:ln>
        </p:spPr>
        <p:txBody>
          <a:bodyPr wrap="square" rtlCol="0">
            <a:spAutoFit/>
          </a:bodyPr>
          <a:lstStyle/>
          <a:p>
            <a:r>
              <a:rPr lang="es-ES" sz="4000" b="1" dirty="0">
                <a:solidFill>
                  <a:srgbClr val="C00000"/>
                </a:solidFill>
              </a:rPr>
              <a:t>EU </a:t>
            </a:r>
            <a:r>
              <a:rPr lang="en-US" sz="4000" b="1" dirty="0">
                <a:solidFill>
                  <a:srgbClr val="C00000"/>
                </a:solidFill>
              </a:rPr>
              <a:t>TDM exception </a:t>
            </a:r>
          </a:p>
          <a:p>
            <a:r>
              <a:rPr lang="en-US" sz="4000" b="1" dirty="0">
                <a:solidFill>
                  <a:srgbClr val="C00000"/>
                </a:solidFill>
              </a:rPr>
              <a:t>(in light of the EU AI Act)</a:t>
            </a:r>
          </a:p>
        </p:txBody>
      </p:sp>
      <p:sp>
        <p:nvSpPr>
          <p:cNvPr id="2" name="TextBox 1">
            <a:extLst>
              <a:ext uri="{FF2B5EF4-FFF2-40B4-BE49-F238E27FC236}">
                <a16:creationId xmlns:a16="http://schemas.microsoft.com/office/drawing/2014/main" id="{3C384116-BBF2-F942-9B60-EC179249CB64}"/>
              </a:ext>
            </a:extLst>
          </p:cNvPr>
          <p:cNvSpPr txBox="1"/>
          <p:nvPr/>
        </p:nvSpPr>
        <p:spPr>
          <a:xfrm>
            <a:off x="755576" y="4293097"/>
            <a:ext cx="5112568" cy="923330"/>
          </a:xfrm>
          <a:prstGeom prst="rect">
            <a:avLst/>
          </a:prstGeom>
          <a:noFill/>
        </p:spPr>
        <p:txBody>
          <a:bodyPr wrap="square" rtlCol="0">
            <a:spAutoFit/>
          </a:bodyPr>
          <a:lstStyle/>
          <a:p>
            <a:r>
              <a:rPr lang="en-US" b="1" dirty="0">
                <a:solidFill>
                  <a:srgbClr val="C00000"/>
                </a:solidFill>
              </a:rPr>
              <a:t>Nicola Lucchi</a:t>
            </a:r>
          </a:p>
          <a:p>
            <a:r>
              <a:rPr lang="en-US" dirty="0">
                <a:solidFill>
                  <a:srgbClr val="C00000"/>
                </a:solidFill>
              </a:rPr>
              <a:t>Serra Hunter Professor of Law</a:t>
            </a:r>
          </a:p>
          <a:p>
            <a:r>
              <a:rPr lang="en-US" dirty="0">
                <a:solidFill>
                  <a:srgbClr val="C00000"/>
                </a:solidFill>
              </a:rPr>
              <a:t>University </a:t>
            </a:r>
            <a:r>
              <a:rPr lang="en-US" dirty="0" err="1">
                <a:solidFill>
                  <a:srgbClr val="C00000"/>
                </a:solidFill>
              </a:rPr>
              <a:t>Pompeu</a:t>
            </a:r>
            <a:r>
              <a:rPr lang="en-US" dirty="0">
                <a:solidFill>
                  <a:srgbClr val="C00000"/>
                </a:solidFill>
              </a:rPr>
              <a:t> </a:t>
            </a:r>
            <a:r>
              <a:rPr lang="en-US" dirty="0" err="1">
                <a:solidFill>
                  <a:srgbClr val="C00000"/>
                </a:solidFill>
              </a:rPr>
              <a:t>Fabra</a:t>
            </a:r>
            <a:r>
              <a:rPr lang="en-US" dirty="0">
                <a:solidFill>
                  <a:srgbClr val="C00000"/>
                </a:solidFill>
              </a:rPr>
              <a:t>, Barcelona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ADB8A-B621-CC42-A643-B1456939D978}"/>
              </a:ext>
            </a:extLst>
          </p:cNvPr>
          <p:cNvSpPr>
            <a:spLocks noGrp="1"/>
          </p:cNvSpPr>
          <p:nvPr>
            <p:ph type="ctrTitle"/>
          </p:nvPr>
        </p:nvSpPr>
        <p:spPr>
          <a:xfrm>
            <a:off x="1242628" y="260648"/>
            <a:ext cx="6658744" cy="792088"/>
          </a:xfrm>
        </p:spPr>
        <p:txBody>
          <a:bodyPr/>
          <a:lstStyle/>
          <a:p>
            <a:r>
              <a:rPr lang="en" b="1" dirty="0"/>
              <a:t>AI ACT &amp; TDM: art. 52c</a:t>
            </a:r>
            <a:endParaRPr lang="en-US" b="1" dirty="0"/>
          </a:p>
        </p:txBody>
      </p:sp>
      <p:pic>
        <p:nvPicPr>
          <p:cNvPr id="4" name="Picture 3">
            <a:extLst>
              <a:ext uri="{FF2B5EF4-FFF2-40B4-BE49-F238E27FC236}">
                <a16:creationId xmlns:a16="http://schemas.microsoft.com/office/drawing/2014/main" id="{BC80D7E5-5CBF-954C-95A7-0EB2ADAA95B5}"/>
              </a:ext>
            </a:extLst>
          </p:cNvPr>
          <p:cNvPicPr>
            <a:picLocks noChangeAspect="1"/>
          </p:cNvPicPr>
          <p:nvPr/>
        </p:nvPicPr>
        <p:blipFill>
          <a:blip r:embed="rId3"/>
          <a:stretch>
            <a:fillRect/>
          </a:stretch>
        </p:blipFill>
        <p:spPr>
          <a:xfrm>
            <a:off x="539553" y="2348883"/>
            <a:ext cx="7746220" cy="2531773"/>
          </a:xfrm>
          <a:prstGeom prst="rect">
            <a:avLst/>
          </a:prstGeom>
        </p:spPr>
      </p:pic>
      <p:cxnSp>
        <p:nvCxnSpPr>
          <p:cNvPr id="6" name="Straight Arrow Connector 5">
            <a:extLst>
              <a:ext uri="{FF2B5EF4-FFF2-40B4-BE49-F238E27FC236}">
                <a16:creationId xmlns:a16="http://schemas.microsoft.com/office/drawing/2014/main" id="{B3426A49-A2AA-154E-8D6E-9CC919C6DDD0}"/>
              </a:ext>
            </a:extLst>
          </p:cNvPr>
          <p:cNvCxnSpPr/>
          <p:nvPr/>
        </p:nvCxnSpPr>
        <p:spPr bwMode="auto">
          <a:xfrm flipH="1" flipV="1">
            <a:off x="6804248" y="3284984"/>
            <a:ext cx="936104" cy="360040"/>
          </a:xfrm>
          <a:prstGeom prst="straightConnector1">
            <a:avLst/>
          </a:prstGeom>
          <a:solidFill>
            <a:schemeClr val="accent1"/>
          </a:solidFill>
          <a:ln w="50800" cap="flat" cmpd="sng" algn="ctr">
            <a:solidFill>
              <a:schemeClr val="tx1"/>
            </a:solidFill>
            <a:prstDash val="solid"/>
            <a:round/>
            <a:headEnd type="none" w="med" len="med"/>
            <a:tailEnd type="triangle"/>
          </a:ln>
          <a:effectLst/>
        </p:spPr>
      </p:cxnSp>
      <p:cxnSp>
        <p:nvCxnSpPr>
          <p:cNvPr id="8" name="Straight Connector 7">
            <a:extLst>
              <a:ext uri="{FF2B5EF4-FFF2-40B4-BE49-F238E27FC236}">
                <a16:creationId xmlns:a16="http://schemas.microsoft.com/office/drawing/2014/main" id="{F5188276-49CB-0E4F-A49D-A8C0ED1D6885}"/>
              </a:ext>
            </a:extLst>
          </p:cNvPr>
          <p:cNvCxnSpPr/>
          <p:nvPr/>
        </p:nvCxnSpPr>
        <p:spPr bwMode="auto">
          <a:xfrm>
            <a:off x="1403648" y="4077072"/>
            <a:ext cx="604867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87253D12-3142-184D-BBD9-BB33BC55B357}"/>
              </a:ext>
            </a:extLst>
          </p:cNvPr>
          <p:cNvSpPr/>
          <p:nvPr/>
        </p:nvSpPr>
        <p:spPr>
          <a:xfrm>
            <a:off x="560445" y="1548545"/>
            <a:ext cx="5615640" cy="369332"/>
          </a:xfrm>
          <a:prstGeom prst="rect">
            <a:avLst/>
          </a:prstGeom>
        </p:spPr>
        <p:txBody>
          <a:bodyPr wrap="none">
            <a:spAutoFit/>
          </a:bodyPr>
          <a:lstStyle/>
          <a:p>
            <a:r>
              <a:rPr lang="en-US" b="1" dirty="0">
                <a:solidFill>
                  <a:srgbClr val="666666"/>
                </a:solidFill>
              </a:rPr>
              <a:t>Providers of general purpose AI models shall:</a:t>
            </a:r>
            <a:endParaRPr lang="en-US" b="1" dirty="0"/>
          </a:p>
        </p:txBody>
      </p:sp>
    </p:spTree>
    <p:extLst>
      <p:ext uri="{BB962C8B-B14F-4D97-AF65-F5344CB8AC3E}">
        <p14:creationId xmlns:p14="http://schemas.microsoft.com/office/powerpoint/2010/main" val="381276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817F0-ED93-A44A-ADF3-818AC34922E3}"/>
              </a:ext>
            </a:extLst>
          </p:cNvPr>
          <p:cNvSpPr>
            <a:spLocks noGrp="1"/>
          </p:cNvSpPr>
          <p:nvPr>
            <p:ph type="ctrTitle"/>
          </p:nvPr>
        </p:nvSpPr>
        <p:spPr>
          <a:xfrm>
            <a:off x="1242628" y="260648"/>
            <a:ext cx="6658744" cy="792088"/>
          </a:xfrm>
        </p:spPr>
        <p:txBody>
          <a:bodyPr/>
          <a:lstStyle/>
          <a:p>
            <a:r>
              <a:rPr lang="en-US" dirty="0"/>
              <a:t>CONCLUSION</a:t>
            </a:r>
          </a:p>
        </p:txBody>
      </p:sp>
      <p:sp>
        <p:nvSpPr>
          <p:cNvPr id="3" name="Subtitle 2">
            <a:extLst>
              <a:ext uri="{FF2B5EF4-FFF2-40B4-BE49-F238E27FC236}">
                <a16:creationId xmlns:a16="http://schemas.microsoft.com/office/drawing/2014/main" id="{BEE8B83F-BDBC-F94C-9929-A0ECE451C1C5}"/>
              </a:ext>
            </a:extLst>
          </p:cNvPr>
          <p:cNvSpPr>
            <a:spLocks noGrp="1"/>
          </p:cNvSpPr>
          <p:nvPr>
            <p:ph type="subTitle" idx="1"/>
          </p:nvPr>
        </p:nvSpPr>
        <p:spPr>
          <a:xfrm>
            <a:off x="467544" y="1556792"/>
            <a:ext cx="8208912" cy="2743200"/>
          </a:xfrm>
        </p:spPr>
        <p:txBody>
          <a:bodyPr/>
          <a:lstStyle/>
          <a:p>
            <a:r>
              <a:rPr lang="en-US" b="1"/>
              <a:t>EU TDM Rules Limitations</a:t>
            </a:r>
            <a:endParaRPr lang="en-US"/>
          </a:p>
          <a:p>
            <a:pPr lvl="1"/>
            <a:r>
              <a:rPr lang="en-US" sz="2200">
                <a:latin typeface="+mn-lt"/>
              </a:rPr>
              <a:t>Less freedom than anticipated </a:t>
            </a:r>
          </a:p>
          <a:p>
            <a:pPr lvl="1"/>
            <a:r>
              <a:rPr lang="en-US" sz="2200">
                <a:latin typeface="+mn-lt"/>
              </a:rPr>
              <a:t>For-profit TDM activities require content owner permission due to Article 4's opt-out clause.</a:t>
            </a:r>
          </a:p>
          <a:p>
            <a:r>
              <a:rPr lang="en-US" b="1"/>
              <a:t>Impact on European Innovators</a:t>
            </a:r>
            <a:endParaRPr lang="en-US"/>
          </a:p>
          <a:p>
            <a:pPr lvl="1"/>
            <a:r>
              <a:rPr lang="en-US" sz="2200">
                <a:latin typeface="+mn-lt"/>
              </a:rPr>
              <a:t>Puts EU AI creators, journalists, and researchers at a disadvantage.</a:t>
            </a:r>
          </a:p>
          <a:p>
            <a:pPr lvl="1"/>
            <a:r>
              <a:rPr lang="en-US" sz="2200">
                <a:latin typeface="+mn-lt"/>
              </a:rPr>
              <a:t>Comparison with the US, where for-profit TDM is often considered fair use.</a:t>
            </a:r>
          </a:p>
          <a:p>
            <a:r>
              <a:rPr lang="en-US" b="1"/>
              <a:t>Need for Reevaluation</a:t>
            </a:r>
            <a:endParaRPr lang="en-US"/>
          </a:p>
          <a:p>
            <a:pPr lvl="1"/>
            <a:r>
              <a:rPr lang="en-US" sz="2200">
                <a:latin typeface="+mn-lt"/>
              </a:rPr>
              <a:t>Potential reconsideration of TDM rules to foster innovation and competitiveness in the EU?</a:t>
            </a:r>
          </a:p>
          <a:p>
            <a:pPr>
              <a:buNone/>
            </a:pPr>
            <a:endParaRPr lang="en-US"/>
          </a:p>
        </p:txBody>
      </p:sp>
    </p:spTree>
    <p:extLst>
      <p:ext uri="{BB962C8B-B14F-4D97-AF65-F5344CB8AC3E}">
        <p14:creationId xmlns:p14="http://schemas.microsoft.com/office/powerpoint/2010/main" val="2253938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FEB137-47B2-8E47-B1CE-74B94F77CCB5}"/>
              </a:ext>
            </a:extLst>
          </p:cNvPr>
          <p:cNvSpPr txBox="1"/>
          <p:nvPr/>
        </p:nvSpPr>
        <p:spPr>
          <a:xfrm>
            <a:off x="3203848" y="4005065"/>
            <a:ext cx="3744416" cy="923330"/>
          </a:xfrm>
          <a:prstGeom prst="rect">
            <a:avLst/>
          </a:prstGeom>
          <a:noFill/>
        </p:spPr>
        <p:txBody>
          <a:bodyPr wrap="square" rtlCol="0">
            <a:spAutoFit/>
          </a:bodyPr>
          <a:lstStyle/>
          <a:p>
            <a:r>
              <a:rPr lang="en-US" b="1" dirty="0">
                <a:solidFill>
                  <a:srgbClr val="C00000"/>
                </a:solidFill>
              </a:rPr>
              <a:t>Nicola Lucchi</a:t>
            </a:r>
          </a:p>
          <a:p>
            <a:r>
              <a:rPr lang="en-US" dirty="0">
                <a:solidFill>
                  <a:srgbClr val="C00000"/>
                </a:solidFill>
              </a:rPr>
              <a:t>Serra Hunter Professor of Law</a:t>
            </a:r>
          </a:p>
          <a:p>
            <a:r>
              <a:rPr lang="en-US" dirty="0" err="1">
                <a:solidFill>
                  <a:srgbClr val="C00000"/>
                </a:solidFill>
              </a:rPr>
              <a:t>nicola.lucchi@upf.edu</a:t>
            </a:r>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1B8E4F5-5CA5-584E-9C78-A0A82B7014FB}"/>
              </a:ext>
            </a:extLst>
          </p:cNvPr>
          <p:cNvGraphicFramePr/>
          <p:nvPr>
            <p:extLst>
              <p:ext uri="{D42A27DB-BD31-4B8C-83A1-F6EECF244321}">
                <p14:modId xmlns:p14="http://schemas.microsoft.com/office/powerpoint/2010/main" val="3889508673"/>
              </p:ext>
            </p:extLst>
          </p:nvPr>
        </p:nvGraphicFramePr>
        <p:xfrm>
          <a:off x="261261" y="402019"/>
          <a:ext cx="8882743" cy="5954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2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F3607-3D56-934A-ADCC-145764787228}"/>
              </a:ext>
            </a:extLst>
          </p:cNvPr>
          <p:cNvSpPr>
            <a:spLocks noGrp="1"/>
          </p:cNvSpPr>
          <p:nvPr>
            <p:ph type="ctrTitle"/>
          </p:nvPr>
        </p:nvSpPr>
        <p:spPr/>
        <p:txBody>
          <a:bodyPr/>
          <a:lstStyle/>
          <a:p>
            <a:r>
              <a:rPr lang="it-IT" b="1" dirty="0"/>
              <a:t>AI Training Data: EU </a:t>
            </a:r>
            <a:r>
              <a:rPr lang="it-IT" b="1" dirty="0" err="1"/>
              <a:t>Rules</a:t>
            </a:r>
            <a:endParaRPr lang="en-US" dirty="0"/>
          </a:p>
        </p:txBody>
      </p:sp>
      <p:sp>
        <p:nvSpPr>
          <p:cNvPr id="3" name="Subtitle 2">
            <a:extLst>
              <a:ext uri="{FF2B5EF4-FFF2-40B4-BE49-F238E27FC236}">
                <a16:creationId xmlns:a16="http://schemas.microsoft.com/office/drawing/2014/main" id="{1F5DF43B-098F-6144-A6B1-BD4539D0656D}"/>
              </a:ext>
            </a:extLst>
          </p:cNvPr>
          <p:cNvSpPr>
            <a:spLocks noGrp="1"/>
          </p:cNvSpPr>
          <p:nvPr>
            <p:ph type="subTitle" idx="1"/>
          </p:nvPr>
        </p:nvSpPr>
        <p:spPr>
          <a:xfrm>
            <a:off x="478154" y="1412776"/>
            <a:ext cx="8342319" cy="5256584"/>
          </a:xfrm>
        </p:spPr>
        <p:txBody>
          <a:bodyPr/>
          <a:lstStyle/>
          <a:p>
            <a:r>
              <a:rPr lang="en-US" dirty="0"/>
              <a:t>EU </a:t>
            </a:r>
            <a:r>
              <a:rPr lang="en-US" dirty="0">
                <a:sym typeface="Wingdings" pitchFamily="2" charset="2"/>
              </a:rPr>
              <a:t> </a:t>
            </a:r>
            <a:r>
              <a:rPr lang="en-US" dirty="0"/>
              <a:t>The EU has a directive known as the “Directive on Copyright in the Digital Single Market” [DSM] (2019/790) that includes 2 provisions allowing for </a:t>
            </a:r>
            <a:r>
              <a:rPr lang="en-US" b="1" dirty="0"/>
              <a:t>text and data mining (TDM) exceptions</a:t>
            </a:r>
            <a:r>
              <a:rPr lang="en-US" dirty="0"/>
              <a:t>. </a:t>
            </a:r>
          </a:p>
          <a:p>
            <a:endParaRPr lang="en-US" dirty="0"/>
          </a:p>
          <a:p>
            <a:pPr>
              <a:buNone/>
            </a:pPr>
            <a:endParaRPr lang="en-US" dirty="0"/>
          </a:p>
          <a:p>
            <a:r>
              <a:rPr lang="sv-SE" b="1" dirty="0"/>
              <a:t>TDM for research (art. 3)</a:t>
            </a:r>
          </a:p>
          <a:p>
            <a:endParaRPr lang="sv-SE" b="1" dirty="0"/>
          </a:p>
          <a:p>
            <a:r>
              <a:rPr lang="sv-SE" b="1" dirty="0"/>
              <a:t>TDM for </a:t>
            </a:r>
            <a:r>
              <a:rPr lang="sv-SE" b="1" dirty="0" err="1"/>
              <a:t>other</a:t>
            </a:r>
            <a:r>
              <a:rPr lang="sv-SE" b="1" dirty="0"/>
              <a:t> purposes (art. 4)</a:t>
            </a:r>
            <a:endParaRPr lang="en-US" dirty="0"/>
          </a:p>
          <a:p>
            <a:endParaRPr lang="en-US" dirty="0"/>
          </a:p>
        </p:txBody>
      </p:sp>
    </p:spTree>
    <p:extLst>
      <p:ext uri="{BB962C8B-B14F-4D97-AF65-F5344CB8AC3E}">
        <p14:creationId xmlns:p14="http://schemas.microsoft.com/office/powerpoint/2010/main" val="160518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69ACA-F495-4F4E-968C-856A1BDEA0E7}"/>
              </a:ext>
            </a:extLst>
          </p:cNvPr>
          <p:cNvSpPr>
            <a:spLocks noGrp="1"/>
          </p:cNvSpPr>
          <p:nvPr>
            <p:ph type="ctrTitle"/>
          </p:nvPr>
        </p:nvSpPr>
        <p:spPr>
          <a:xfrm>
            <a:off x="1242628" y="260648"/>
            <a:ext cx="6658744" cy="792088"/>
          </a:xfrm>
        </p:spPr>
        <p:txBody>
          <a:bodyPr/>
          <a:lstStyle/>
          <a:p>
            <a:r>
              <a:rPr lang="en-US" b="1" dirty="0"/>
              <a:t>Data Mining</a:t>
            </a:r>
          </a:p>
        </p:txBody>
      </p:sp>
      <p:sp>
        <p:nvSpPr>
          <p:cNvPr id="3" name="Subtitle 2">
            <a:extLst>
              <a:ext uri="{FF2B5EF4-FFF2-40B4-BE49-F238E27FC236}">
                <a16:creationId xmlns:a16="http://schemas.microsoft.com/office/drawing/2014/main" id="{7B315548-A5BE-674F-A9F2-174320E0BF00}"/>
              </a:ext>
            </a:extLst>
          </p:cNvPr>
          <p:cNvSpPr>
            <a:spLocks noGrp="1"/>
          </p:cNvSpPr>
          <p:nvPr>
            <p:ph type="subTitle" idx="1"/>
          </p:nvPr>
        </p:nvSpPr>
        <p:spPr>
          <a:xfrm>
            <a:off x="433648" y="1556792"/>
            <a:ext cx="8276704" cy="4032448"/>
          </a:xfrm>
        </p:spPr>
        <p:txBody>
          <a:bodyPr/>
          <a:lstStyle/>
          <a:p>
            <a:pPr>
              <a:buNone/>
            </a:pPr>
            <a:r>
              <a:rPr lang="en-US" dirty="0">
                <a:sym typeface="Wingdings" pitchFamily="2" charset="2"/>
              </a:rPr>
              <a:t> </a:t>
            </a:r>
            <a:r>
              <a:rPr lang="en-US" dirty="0"/>
              <a:t>Just like mining brings valuable metals from the earth, data mining pulls important information from big data sets.</a:t>
            </a:r>
          </a:p>
          <a:p>
            <a:pPr>
              <a:buNone/>
            </a:pPr>
            <a:endParaRPr lang="en-US" dirty="0"/>
          </a:p>
          <a:p>
            <a:pPr algn="just">
              <a:buNone/>
            </a:pPr>
            <a:r>
              <a:rPr lang="en-US" b="1" dirty="0"/>
              <a:t>Data mining </a:t>
            </a:r>
            <a:r>
              <a:rPr lang="en-US" dirty="0"/>
              <a:t>is the process where software algorithms and statistical methods are utilized to spot trends and patterns within vast amounts of data, going beyond simple analysis. Also referred to as Knowledge Discovery in Databases (KDD), it is aimed at extracting significant information from data to answer complex business inquiries and forecast upcoming trends and behaviors.</a:t>
            </a:r>
          </a:p>
          <a:p>
            <a:pPr>
              <a:buNone/>
            </a:pPr>
            <a:br>
              <a:rPr lang="sv-SE" dirty="0"/>
            </a:br>
            <a:endParaRPr lang="sv-SE" dirty="0"/>
          </a:p>
          <a:p>
            <a:pPr>
              <a:buNone/>
            </a:pPr>
            <a:endParaRPr lang="en-US" dirty="0"/>
          </a:p>
        </p:txBody>
      </p:sp>
    </p:spTree>
    <p:extLst>
      <p:ext uri="{BB962C8B-B14F-4D97-AF65-F5344CB8AC3E}">
        <p14:creationId xmlns:p14="http://schemas.microsoft.com/office/powerpoint/2010/main" val="111511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38B0-38DA-C44A-BD84-9F32D3487BEA}"/>
              </a:ext>
            </a:extLst>
          </p:cNvPr>
          <p:cNvSpPr>
            <a:spLocks noGrp="1"/>
          </p:cNvSpPr>
          <p:nvPr>
            <p:ph type="title"/>
          </p:nvPr>
        </p:nvSpPr>
        <p:spPr/>
        <p:txBody>
          <a:bodyPr/>
          <a:lstStyle/>
          <a:p>
            <a:r>
              <a:rPr lang="sv-SE" dirty="0"/>
              <a:t>Text and Data Mining - definition in the DSM </a:t>
            </a:r>
            <a:r>
              <a:rPr lang="sv-SE" dirty="0" err="1"/>
              <a:t>Directive</a:t>
            </a:r>
            <a:br>
              <a:rPr lang="sv-SE" dirty="0"/>
            </a:br>
            <a:endParaRPr lang="en-US" dirty="0"/>
          </a:p>
        </p:txBody>
      </p:sp>
      <p:sp>
        <p:nvSpPr>
          <p:cNvPr id="3" name="Content Placeholder 2">
            <a:extLst>
              <a:ext uri="{FF2B5EF4-FFF2-40B4-BE49-F238E27FC236}">
                <a16:creationId xmlns:a16="http://schemas.microsoft.com/office/drawing/2014/main" id="{537F1FA6-F155-3842-80E1-3CB64D806962}"/>
              </a:ext>
            </a:extLst>
          </p:cNvPr>
          <p:cNvSpPr>
            <a:spLocks noGrp="1"/>
          </p:cNvSpPr>
          <p:nvPr>
            <p:ph idx="1"/>
          </p:nvPr>
        </p:nvSpPr>
        <p:spPr>
          <a:xfrm>
            <a:off x="251520" y="1124744"/>
            <a:ext cx="8568952" cy="5589240"/>
          </a:xfrm>
        </p:spPr>
        <p:txBody>
          <a:bodyPr/>
          <a:lstStyle/>
          <a:p>
            <a:pPr marL="0" indent="0">
              <a:buNone/>
            </a:pPr>
            <a:endParaRPr lang="sv-SE" dirty="0"/>
          </a:p>
          <a:p>
            <a:pPr marL="0" indent="0">
              <a:buNone/>
            </a:pPr>
            <a:r>
              <a:rPr lang="sv-SE" dirty="0"/>
              <a:t>&lt;&lt;</a:t>
            </a:r>
            <a:r>
              <a:rPr lang="sv-SE" dirty="0" err="1"/>
              <a:t>any</a:t>
            </a:r>
            <a:r>
              <a:rPr lang="sv-SE" dirty="0"/>
              <a:t> </a:t>
            </a:r>
            <a:r>
              <a:rPr lang="sv-SE" dirty="0" err="1"/>
              <a:t>automated</a:t>
            </a:r>
            <a:r>
              <a:rPr lang="sv-SE" dirty="0"/>
              <a:t> </a:t>
            </a:r>
            <a:r>
              <a:rPr lang="sv-SE" dirty="0" err="1"/>
              <a:t>analytical</a:t>
            </a:r>
            <a:r>
              <a:rPr lang="sv-SE" dirty="0"/>
              <a:t> </a:t>
            </a:r>
            <a:r>
              <a:rPr lang="sv-SE" dirty="0" err="1"/>
              <a:t>technique</a:t>
            </a:r>
            <a:r>
              <a:rPr lang="sv-SE" dirty="0"/>
              <a:t> </a:t>
            </a:r>
            <a:r>
              <a:rPr lang="sv-SE" dirty="0" err="1"/>
              <a:t>aimed</a:t>
            </a:r>
            <a:r>
              <a:rPr lang="sv-SE" dirty="0"/>
              <a:t> at analysing text and data in digital form in order to </a:t>
            </a:r>
            <a:r>
              <a:rPr lang="sv-SE" dirty="0" err="1"/>
              <a:t>generate</a:t>
            </a:r>
            <a:r>
              <a:rPr lang="sv-SE" dirty="0"/>
              <a:t> information </a:t>
            </a:r>
            <a:r>
              <a:rPr lang="sv-SE" dirty="0" err="1"/>
              <a:t>which</a:t>
            </a:r>
            <a:r>
              <a:rPr lang="sv-SE" dirty="0"/>
              <a:t> </a:t>
            </a:r>
            <a:r>
              <a:rPr lang="sv-SE" dirty="0" err="1"/>
              <a:t>includes</a:t>
            </a:r>
            <a:r>
              <a:rPr lang="sv-SE" dirty="0"/>
              <a:t> </a:t>
            </a:r>
            <a:r>
              <a:rPr lang="sv-SE" dirty="0" err="1"/>
              <a:t>but</a:t>
            </a:r>
            <a:r>
              <a:rPr lang="sv-SE" dirty="0"/>
              <a:t> is not </a:t>
            </a:r>
            <a:r>
              <a:rPr lang="sv-SE" dirty="0" err="1"/>
              <a:t>limited</a:t>
            </a:r>
            <a:r>
              <a:rPr lang="sv-SE" dirty="0"/>
              <a:t> to </a:t>
            </a:r>
            <a:r>
              <a:rPr lang="sv-SE" dirty="0" err="1"/>
              <a:t>patterns</a:t>
            </a:r>
            <a:r>
              <a:rPr lang="sv-SE" dirty="0"/>
              <a:t>, trends and </a:t>
            </a:r>
            <a:r>
              <a:rPr lang="sv-SE" dirty="0" err="1"/>
              <a:t>correlations</a:t>
            </a:r>
            <a:r>
              <a:rPr lang="sv-SE" dirty="0"/>
              <a:t>&gt;&gt;</a:t>
            </a:r>
          </a:p>
          <a:p>
            <a:pPr marL="0" indent="0">
              <a:buNone/>
            </a:pPr>
            <a:r>
              <a:rPr lang="sv-SE" b="1" dirty="0"/>
              <a:t>(Art. 2 DSM)</a:t>
            </a:r>
          </a:p>
          <a:p>
            <a:pPr marL="0" indent="0">
              <a:buNone/>
            </a:pPr>
            <a:endParaRPr lang="sv-SE" dirty="0"/>
          </a:p>
          <a:p>
            <a:r>
              <a:rPr lang="sv-SE" dirty="0" err="1"/>
              <a:t>very</a:t>
            </a:r>
            <a:r>
              <a:rPr lang="sv-SE" dirty="0"/>
              <a:t> broad definition</a:t>
            </a:r>
          </a:p>
          <a:p>
            <a:r>
              <a:rPr lang="sv-SE" dirty="0"/>
              <a:t>covers all sorts </a:t>
            </a:r>
            <a:r>
              <a:rPr lang="sv-SE" dirty="0" err="1"/>
              <a:t>of</a:t>
            </a:r>
            <a:r>
              <a:rPr lang="sv-SE" dirty="0"/>
              <a:t> </a:t>
            </a:r>
            <a:r>
              <a:rPr lang="sv-SE" dirty="0" err="1"/>
              <a:t>Natural</a:t>
            </a:r>
            <a:r>
              <a:rPr lang="sv-SE" dirty="0"/>
              <a:t> </a:t>
            </a:r>
            <a:r>
              <a:rPr lang="sv-SE" dirty="0" err="1"/>
              <a:t>Language</a:t>
            </a:r>
            <a:r>
              <a:rPr lang="sv-SE" dirty="0"/>
              <a:t> </a:t>
            </a:r>
            <a:r>
              <a:rPr lang="sv-SE" dirty="0" err="1"/>
              <a:t>Processing</a:t>
            </a:r>
            <a:r>
              <a:rPr lang="sv-SE" dirty="0"/>
              <a:t> (NLP) </a:t>
            </a:r>
            <a:r>
              <a:rPr lang="sv-SE" dirty="0" err="1"/>
              <a:t>applications</a:t>
            </a:r>
            <a:endParaRPr lang="sv-SE" dirty="0"/>
          </a:p>
          <a:p>
            <a:pPr marL="0" indent="0">
              <a:buNone/>
            </a:pPr>
            <a:endParaRPr lang="en-US" dirty="0"/>
          </a:p>
        </p:txBody>
      </p:sp>
    </p:spTree>
    <p:extLst>
      <p:ext uri="{BB962C8B-B14F-4D97-AF65-F5344CB8AC3E}">
        <p14:creationId xmlns:p14="http://schemas.microsoft.com/office/powerpoint/2010/main" val="72294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C474-7E1B-FB48-9442-0C8176A4E758}"/>
              </a:ext>
            </a:extLst>
          </p:cNvPr>
          <p:cNvSpPr>
            <a:spLocks noGrp="1"/>
          </p:cNvSpPr>
          <p:nvPr>
            <p:ph type="title"/>
          </p:nvPr>
        </p:nvSpPr>
        <p:spPr>
          <a:xfrm>
            <a:off x="1164299" y="620688"/>
            <a:ext cx="7956376" cy="1143000"/>
          </a:xfrm>
        </p:spPr>
        <p:txBody>
          <a:bodyPr/>
          <a:lstStyle/>
          <a:p>
            <a:r>
              <a:rPr lang="en-US" dirty="0"/>
              <a:t>TDM for scientific research - Art. 3 DSM </a:t>
            </a:r>
            <a:br>
              <a:rPr lang="en-US" dirty="0"/>
            </a:br>
            <a:br>
              <a:rPr lang="en-US" dirty="0"/>
            </a:br>
            <a:endParaRPr lang="en-US" dirty="0"/>
          </a:p>
        </p:txBody>
      </p:sp>
      <p:sp>
        <p:nvSpPr>
          <p:cNvPr id="3" name="Content Placeholder 2">
            <a:extLst>
              <a:ext uri="{FF2B5EF4-FFF2-40B4-BE49-F238E27FC236}">
                <a16:creationId xmlns:a16="http://schemas.microsoft.com/office/drawing/2014/main" id="{7CEB923D-F9A1-AB49-8B1C-8562AB1C0B79}"/>
              </a:ext>
            </a:extLst>
          </p:cNvPr>
          <p:cNvSpPr>
            <a:spLocks noGrp="1"/>
          </p:cNvSpPr>
          <p:nvPr>
            <p:ph idx="1"/>
          </p:nvPr>
        </p:nvSpPr>
        <p:spPr>
          <a:xfrm>
            <a:off x="179512" y="1556792"/>
            <a:ext cx="8941163" cy="4968552"/>
          </a:xfrm>
        </p:spPr>
        <p:txBody>
          <a:bodyPr/>
          <a:lstStyle/>
          <a:p>
            <a:pPr marL="0" indent="0">
              <a:buNone/>
            </a:pPr>
            <a:r>
              <a:rPr lang="sv-SE" b="1" dirty="0" err="1"/>
              <a:t>This</a:t>
            </a:r>
            <a:r>
              <a:rPr lang="sv-SE" b="1" dirty="0"/>
              <a:t> is a </a:t>
            </a:r>
            <a:r>
              <a:rPr lang="sv-SE" b="1" dirty="0" err="1"/>
              <a:t>Mandatory</a:t>
            </a:r>
            <a:r>
              <a:rPr lang="sv-SE" b="1" dirty="0"/>
              <a:t> </a:t>
            </a:r>
            <a:r>
              <a:rPr lang="sv-SE" b="1" dirty="0" err="1"/>
              <a:t>exception</a:t>
            </a:r>
            <a:r>
              <a:rPr lang="sv-SE" b="1" dirty="0"/>
              <a:t> !</a:t>
            </a:r>
          </a:p>
          <a:p>
            <a:pPr marL="0" indent="0">
              <a:buNone/>
            </a:pPr>
            <a:r>
              <a:rPr lang="sv-SE" b="1" dirty="0" err="1"/>
              <a:t>Beneficiaries</a:t>
            </a:r>
            <a:r>
              <a:rPr lang="sv-SE" b="1" dirty="0"/>
              <a:t>:</a:t>
            </a:r>
          </a:p>
          <a:p>
            <a:r>
              <a:rPr lang="sv-SE" sz="2400" dirty="0"/>
              <a:t>research organisations </a:t>
            </a:r>
          </a:p>
          <a:p>
            <a:r>
              <a:rPr lang="sv-SE" sz="2400" dirty="0" err="1"/>
              <a:t>cultural</a:t>
            </a:r>
            <a:r>
              <a:rPr lang="sv-SE" sz="2400" dirty="0"/>
              <a:t> </a:t>
            </a:r>
            <a:r>
              <a:rPr lang="sv-SE" sz="2400" dirty="0" err="1"/>
              <a:t>heritage</a:t>
            </a:r>
            <a:r>
              <a:rPr lang="sv-SE" sz="2400" dirty="0"/>
              <a:t> institutions</a:t>
            </a:r>
          </a:p>
          <a:p>
            <a:r>
              <a:rPr lang="sv-SE" sz="2400" dirty="0"/>
              <a:t>NO </a:t>
            </a:r>
            <a:r>
              <a:rPr lang="sv-SE" sz="2400" dirty="0">
                <a:sym typeface="Wingdings" pitchFamily="2" charset="2"/>
              </a:rPr>
              <a:t></a:t>
            </a:r>
            <a:r>
              <a:rPr lang="sv-SE" sz="2400" dirty="0"/>
              <a:t> institutions </a:t>
            </a:r>
            <a:r>
              <a:rPr lang="sv-SE" sz="2400" dirty="0" err="1"/>
              <a:t>controlled</a:t>
            </a:r>
            <a:r>
              <a:rPr lang="sv-SE" sz="2400" dirty="0"/>
              <a:t> by </a:t>
            </a:r>
            <a:r>
              <a:rPr lang="sv-SE" sz="2400" dirty="0" err="1"/>
              <a:t>commercial</a:t>
            </a:r>
            <a:r>
              <a:rPr lang="sv-SE" sz="2400" dirty="0"/>
              <a:t> </a:t>
            </a:r>
            <a:r>
              <a:rPr lang="sv-SE" sz="2400" dirty="0" err="1"/>
              <a:t>undertakings</a:t>
            </a:r>
            <a:endParaRPr lang="sv-SE" sz="2400" dirty="0"/>
          </a:p>
          <a:p>
            <a:pPr marL="0" indent="0">
              <a:buNone/>
            </a:pPr>
            <a:endParaRPr lang="sv-SE" sz="2400" dirty="0"/>
          </a:p>
          <a:p>
            <a:pPr marL="0" indent="0">
              <a:buNone/>
            </a:pPr>
            <a:r>
              <a:rPr lang="en-US" b="1" dirty="0"/>
              <a:t>Purposes:</a:t>
            </a:r>
          </a:p>
          <a:p>
            <a:pPr lvl="1"/>
            <a:r>
              <a:rPr lang="sv-SE" sz="2400" dirty="0"/>
              <a:t>research on a non-profit basis</a:t>
            </a:r>
          </a:p>
          <a:p>
            <a:pPr lvl="1"/>
            <a:r>
              <a:rPr lang="sv-SE" sz="2400" dirty="0"/>
              <a:t>public-</a:t>
            </a:r>
            <a:r>
              <a:rPr lang="sv-SE" sz="2400" dirty="0" err="1"/>
              <a:t>interest</a:t>
            </a:r>
            <a:r>
              <a:rPr lang="sv-SE" sz="2400" dirty="0"/>
              <a:t>  mission </a:t>
            </a:r>
          </a:p>
          <a:p>
            <a:pPr lvl="1"/>
            <a:r>
              <a:rPr lang="sv-SE" sz="2400" dirty="0"/>
              <a:t>public-private research partnerships</a:t>
            </a:r>
            <a:endParaRPr lang="en-US" b="1" dirty="0"/>
          </a:p>
        </p:txBody>
      </p:sp>
    </p:spTree>
    <p:extLst>
      <p:ext uri="{BB962C8B-B14F-4D97-AF65-F5344CB8AC3E}">
        <p14:creationId xmlns:p14="http://schemas.microsoft.com/office/powerpoint/2010/main" val="148741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7221B-1633-1446-A4F0-858E8AE24025}"/>
              </a:ext>
            </a:extLst>
          </p:cNvPr>
          <p:cNvSpPr>
            <a:spLocks noGrp="1"/>
          </p:cNvSpPr>
          <p:nvPr>
            <p:ph type="title"/>
          </p:nvPr>
        </p:nvSpPr>
        <p:spPr>
          <a:xfrm>
            <a:off x="1257300" y="1124744"/>
            <a:ext cx="7776864" cy="144016"/>
          </a:xfrm>
        </p:spPr>
        <p:txBody>
          <a:bodyPr/>
          <a:lstStyle/>
          <a:p>
            <a:r>
              <a:rPr lang="sv-SE" dirty="0"/>
              <a:t>TDM for </a:t>
            </a:r>
            <a:r>
              <a:rPr lang="en-US" dirty="0"/>
              <a:t>scientific</a:t>
            </a:r>
            <a:r>
              <a:rPr lang="sv-SE" dirty="0"/>
              <a:t> research - Art. 3 DSM</a:t>
            </a:r>
            <a:br>
              <a:rPr lang="sv-SE" dirty="0"/>
            </a:br>
            <a:br>
              <a:rPr lang="sv-SE" dirty="0"/>
            </a:br>
            <a:endParaRPr lang="en-US" dirty="0"/>
          </a:p>
        </p:txBody>
      </p:sp>
      <p:sp>
        <p:nvSpPr>
          <p:cNvPr id="3" name="Content Placeholder 2">
            <a:extLst>
              <a:ext uri="{FF2B5EF4-FFF2-40B4-BE49-F238E27FC236}">
                <a16:creationId xmlns:a16="http://schemas.microsoft.com/office/drawing/2014/main" id="{25ED21B9-DB64-5A40-96EA-D9C0C41DB300}"/>
              </a:ext>
            </a:extLst>
          </p:cNvPr>
          <p:cNvSpPr>
            <a:spLocks noGrp="1"/>
          </p:cNvSpPr>
          <p:nvPr>
            <p:ph idx="1"/>
          </p:nvPr>
        </p:nvSpPr>
        <p:spPr>
          <a:xfrm>
            <a:off x="827584" y="1844824"/>
            <a:ext cx="7344816" cy="3733800"/>
          </a:xfrm>
        </p:spPr>
        <p:txBody>
          <a:bodyPr/>
          <a:lstStyle/>
          <a:p>
            <a:pPr marL="0" indent="0">
              <a:buNone/>
            </a:pPr>
            <a:r>
              <a:rPr lang="en-US" sz="2200" b="1" dirty="0"/>
              <a:t>Acts that are Permitted:</a:t>
            </a:r>
          </a:p>
          <a:p>
            <a:r>
              <a:rPr lang="en-US" sz="2000" dirty="0"/>
              <a:t>reproductions of copyright-protected works</a:t>
            </a:r>
          </a:p>
          <a:p>
            <a:r>
              <a:rPr lang="en-US" sz="2000" dirty="0"/>
              <a:t>reproductions of subject matter of related rights </a:t>
            </a:r>
          </a:p>
          <a:p>
            <a:r>
              <a:rPr lang="en-US" sz="2000" dirty="0"/>
              <a:t>extractions from databases </a:t>
            </a:r>
          </a:p>
          <a:p>
            <a:pPr marL="0" indent="0">
              <a:buNone/>
            </a:pPr>
            <a:endParaRPr lang="en-US" sz="2000" b="1" dirty="0"/>
          </a:p>
          <a:p>
            <a:pPr marL="0" indent="0">
              <a:buNone/>
            </a:pPr>
            <a:r>
              <a:rPr lang="en-US" sz="2200" b="1" dirty="0"/>
              <a:t>Purpose: </a:t>
            </a:r>
            <a:r>
              <a:rPr lang="en-US" sz="2000" dirty="0"/>
              <a:t> scientific research</a:t>
            </a:r>
          </a:p>
          <a:p>
            <a:pPr marL="0" indent="0">
              <a:buNone/>
            </a:pPr>
            <a:endParaRPr lang="en-US" sz="2000" dirty="0"/>
          </a:p>
          <a:p>
            <a:pPr marL="0" indent="0">
              <a:buNone/>
            </a:pPr>
            <a:r>
              <a:rPr lang="en-US" sz="2200" b="1" dirty="0"/>
              <a:t>Requirement: “</a:t>
            </a:r>
            <a:r>
              <a:rPr lang="en-US" sz="2000" dirty="0"/>
              <a:t>lawful access” to the source material</a:t>
            </a:r>
          </a:p>
          <a:p>
            <a:pPr marL="0" indent="0">
              <a:buNone/>
            </a:pPr>
            <a:br>
              <a:rPr lang="en-US" dirty="0"/>
            </a:br>
            <a:endParaRPr lang="en-US" dirty="0"/>
          </a:p>
        </p:txBody>
      </p:sp>
    </p:spTree>
    <p:extLst>
      <p:ext uri="{BB962C8B-B14F-4D97-AF65-F5344CB8AC3E}">
        <p14:creationId xmlns:p14="http://schemas.microsoft.com/office/powerpoint/2010/main" val="261353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964CA-0FF1-A442-B364-30238265A51C}"/>
              </a:ext>
            </a:extLst>
          </p:cNvPr>
          <p:cNvSpPr>
            <a:spLocks noGrp="1"/>
          </p:cNvSpPr>
          <p:nvPr>
            <p:ph type="title"/>
          </p:nvPr>
        </p:nvSpPr>
        <p:spPr>
          <a:xfrm>
            <a:off x="1187625" y="188640"/>
            <a:ext cx="7124700" cy="1143000"/>
          </a:xfrm>
        </p:spPr>
        <p:txBody>
          <a:bodyPr/>
          <a:lstStyle/>
          <a:p>
            <a:r>
              <a:rPr lang="en-US" dirty="0"/>
              <a:t>General TDM Exception – Art. 4 DSM</a:t>
            </a:r>
          </a:p>
        </p:txBody>
      </p:sp>
      <p:sp>
        <p:nvSpPr>
          <p:cNvPr id="3" name="Content Placeholder 2">
            <a:extLst>
              <a:ext uri="{FF2B5EF4-FFF2-40B4-BE49-F238E27FC236}">
                <a16:creationId xmlns:a16="http://schemas.microsoft.com/office/drawing/2014/main" id="{8D131839-44D4-9141-A25B-3B9F99977EA0}"/>
              </a:ext>
            </a:extLst>
          </p:cNvPr>
          <p:cNvSpPr>
            <a:spLocks noGrp="1"/>
          </p:cNvSpPr>
          <p:nvPr>
            <p:ph idx="1"/>
          </p:nvPr>
        </p:nvSpPr>
        <p:spPr>
          <a:xfrm>
            <a:off x="609515" y="1331640"/>
            <a:ext cx="8280920" cy="5121696"/>
          </a:xfrm>
        </p:spPr>
        <p:txBody>
          <a:bodyPr/>
          <a:lstStyle/>
          <a:p>
            <a:r>
              <a:rPr lang="en-US" dirty="0"/>
              <a:t>This is also a </a:t>
            </a:r>
            <a:r>
              <a:rPr lang="en-US" b="1" dirty="0"/>
              <a:t>mandatory exception !</a:t>
            </a:r>
          </a:p>
          <a:p>
            <a:r>
              <a:rPr lang="en-US" b="1" dirty="0"/>
              <a:t>Beneficiaries</a:t>
            </a:r>
            <a:r>
              <a:rPr lang="en-US" dirty="0"/>
              <a:t>: everyone (without restrictions) </a:t>
            </a:r>
          </a:p>
          <a:p>
            <a:r>
              <a:rPr lang="en-US" b="1" dirty="0"/>
              <a:t>Permitted acts</a:t>
            </a:r>
            <a:r>
              <a:rPr lang="en-US" dirty="0"/>
              <a:t>: </a:t>
            </a:r>
          </a:p>
          <a:p>
            <a:pPr lvl="1"/>
            <a:r>
              <a:rPr lang="en-US" sz="2000" dirty="0"/>
              <a:t>reproductions of copyright-protected works</a:t>
            </a:r>
          </a:p>
          <a:p>
            <a:pPr lvl="1"/>
            <a:r>
              <a:rPr lang="en-US" sz="2000" dirty="0"/>
              <a:t>reproductions of subject matter of related rights </a:t>
            </a:r>
          </a:p>
          <a:p>
            <a:pPr lvl="1"/>
            <a:r>
              <a:rPr lang="en-US" sz="2000" dirty="0"/>
              <a:t>extractions from databases </a:t>
            </a:r>
          </a:p>
          <a:p>
            <a:pPr marL="457189" lvl="1" indent="0">
              <a:buNone/>
            </a:pPr>
            <a:endParaRPr lang="en-US" b="1" dirty="0"/>
          </a:p>
          <a:p>
            <a:pPr marL="341991" lvl="1" indent="-341991">
              <a:buFont typeface="Arial" panose="020B0604020202020204" pitchFamily="34" charset="0"/>
              <a:buChar char="•"/>
            </a:pPr>
            <a:r>
              <a:rPr lang="en-US" b="1" dirty="0"/>
              <a:t>Purpose: </a:t>
            </a:r>
            <a:r>
              <a:rPr lang="en-US" dirty="0"/>
              <a:t>for any kind of purpose</a:t>
            </a:r>
          </a:p>
          <a:p>
            <a:pPr marL="341991" lvl="1" indent="-341991">
              <a:buFont typeface="Arial" panose="020B0604020202020204" pitchFamily="34" charset="0"/>
              <a:buChar char="•"/>
            </a:pPr>
            <a:r>
              <a:rPr lang="en-US" b="1" dirty="0"/>
              <a:t>Requirement</a:t>
            </a:r>
            <a:r>
              <a:rPr lang="en-US" dirty="0"/>
              <a:t>: lawful access</a:t>
            </a:r>
          </a:p>
          <a:p>
            <a:pPr marL="341991" lvl="1" indent="-341991">
              <a:buFont typeface="Arial" panose="020B0604020202020204" pitchFamily="34" charset="0"/>
              <a:buChar char="•"/>
            </a:pPr>
            <a:r>
              <a:rPr lang="en-US" b="1" u="sng" dirty="0"/>
              <a:t>Condition</a:t>
            </a:r>
            <a:r>
              <a:rPr lang="en-US" b="1" dirty="0"/>
              <a:t>: </a:t>
            </a:r>
            <a:r>
              <a:rPr lang="en-US" i="1" dirty="0"/>
              <a:t>Mining allowed unless explicitly denied by rights holders”(opt-out)</a:t>
            </a:r>
          </a:p>
          <a:p>
            <a:pPr marL="0" lvl="1" indent="0">
              <a:buNone/>
            </a:pPr>
            <a:endParaRPr lang="en-US" b="1" dirty="0"/>
          </a:p>
          <a:p>
            <a:pPr marL="457189" lvl="1" indent="0">
              <a:buNone/>
            </a:pPr>
            <a:endParaRPr lang="en-US" dirty="0"/>
          </a:p>
          <a:p>
            <a:pPr marL="457189" lvl="1" indent="0">
              <a:buNone/>
            </a:pPr>
            <a:endParaRPr lang="en-US" dirty="0"/>
          </a:p>
        </p:txBody>
      </p:sp>
    </p:spTree>
    <p:extLst>
      <p:ext uri="{BB962C8B-B14F-4D97-AF65-F5344CB8AC3E}">
        <p14:creationId xmlns:p14="http://schemas.microsoft.com/office/powerpoint/2010/main" val="2403812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76D80-6EBE-6441-BF2F-CB24F800A80F}"/>
              </a:ext>
            </a:extLst>
          </p:cNvPr>
          <p:cNvSpPr>
            <a:spLocks noGrp="1"/>
          </p:cNvSpPr>
          <p:nvPr>
            <p:ph type="ctrTitle"/>
          </p:nvPr>
        </p:nvSpPr>
        <p:spPr>
          <a:xfrm>
            <a:off x="1369640" y="226691"/>
            <a:ext cx="6658744" cy="792088"/>
          </a:xfrm>
        </p:spPr>
        <p:txBody>
          <a:bodyPr/>
          <a:lstStyle/>
          <a:p>
            <a:r>
              <a:rPr lang="en" b="1" dirty="0"/>
              <a:t>Timeline for the AI Act</a:t>
            </a:r>
            <a:endParaRPr lang="en-US" b="1" dirty="0"/>
          </a:p>
        </p:txBody>
      </p:sp>
      <p:sp>
        <p:nvSpPr>
          <p:cNvPr id="4" name="Google Shape;461;p39">
            <a:extLst>
              <a:ext uri="{FF2B5EF4-FFF2-40B4-BE49-F238E27FC236}">
                <a16:creationId xmlns:a16="http://schemas.microsoft.com/office/drawing/2014/main" id="{7313EF57-A45E-6647-A663-1D561B484A3C}"/>
              </a:ext>
            </a:extLst>
          </p:cNvPr>
          <p:cNvSpPr/>
          <p:nvPr/>
        </p:nvSpPr>
        <p:spPr>
          <a:xfrm>
            <a:off x="6708110" y="2755951"/>
            <a:ext cx="1513549" cy="393600"/>
          </a:xfrm>
          <a:prstGeom prst="homePlate">
            <a:avLst>
              <a:gd name="adj" fmla="val 32030"/>
            </a:avLst>
          </a:prstGeom>
          <a:solidFill>
            <a:schemeClr val="accent4"/>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pPr algn="ctr"/>
            <a:r>
              <a:rPr lang="it-IT" sz="1000" b="1" dirty="0">
                <a:latin typeface="Quattrocento Sans"/>
                <a:ea typeface="Quattrocento Sans"/>
                <a:cs typeface="Quattrocento Sans"/>
                <a:sym typeface="Quattrocento Sans"/>
              </a:rPr>
              <a:t>By the end of 2024</a:t>
            </a:r>
            <a:endParaRPr sz="1000" b="1" dirty="0">
              <a:latin typeface="Quattrocento Sans"/>
              <a:ea typeface="Quattrocento Sans"/>
              <a:cs typeface="Quattrocento Sans"/>
              <a:sym typeface="Quattrocento Sans"/>
            </a:endParaRPr>
          </a:p>
        </p:txBody>
      </p:sp>
      <p:sp>
        <p:nvSpPr>
          <p:cNvPr id="5" name="Google Shape;461;p39">
            <a:extLst>
              <a:ext uri="{FF2B5EF4-FFF2-40B4-BE49-F238E27FC236}">
                <a16:creationId xmlns:a16="http://schemas.microsoft.com/office/drawing/2014/main" id="{AC56029B-534D-5646-8B76-1764764AEDB4}"/>
              </a:ext>
            </a:extLst>
          </p:cNvPr>
          <p:cNvSpPr/>
          <p:nvPr/>
        </p:nvSpPr>
        <p:spPr>
          <a:xfrm>
            <a:off x="5395612" y="2755951"/>
            <a:ext cx="1513549" cy="393600"/>
          </a:xfrm>
          <a:prstGeom prst="homePlate">
            <a:avLst>
              <a:gd name="adj" fmla="val 32030"/>
            </a:avLst>
          </a:prstGeom>
          <a:solidFill>
            <a:schemeClr val="accent3"/>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pPr algn="ctr"/>
            <a:r>
              <a:rPr lang="it-IT" sz="1000" b="1" dirty="0">
                <a:latin typeface="Quattrocento Sans"/>
                <a:ea typeface="Quattrocento Sans"/>
                <a:cs typeface="Quattrocento Sans"/>
                <a:sym typeface="Quattrocento Sans"/>
              </a:rPr>
              <a:t>2024</a:t>
            </a:r>
            <a:endParaRPr sz="1000" b="1" dirty="0">
              <a:latin typeface="Quattrocento Sans"/>
              <a:ea typeface="Quattrocento Sans"/>
              <a:cs typeface="Quattrocento Sans"/>
              <a:sym typeface="Quattrocento Sans"/>
            </a:endParaRPr>
          </a:p>
        </p:txBody>
      </p:sp>
      <p:sp>
        <p:nvSpPr>
          <p:cNvPr id="6" name="Google Shape;463;p39">
            <a:extLst>
              <a:ext uri="{FF2B5EF4-FFF2-40B4-BE49-F238E27FC236}">
                <a16:creationId xmlns:a16="http://schemas.microsoft.com/office/drawing/2014/main" id="{4936CCA5-8107-7C46-8F1B-FCBADDABC7FE}"/>
              </a:ext>
            </a:extLst>
          </p:cNvPr>
          <p:cNvSpPr/>
          <p:nvPr/>
        </p:nvSpPr>
        <p:spPr>
          <a:xfrm>
            <a:off x="4203491" y="2755951"/>
            <a:ext cx="1466811" cy="393600"/>
          </a:xfrm>
          <a:prstGeom prst="homePlate">
            <a:avLst>
              <a:gd name="adj" fmla="val 32030"/>
            </a:avLst>
          </a:prstGeom>
          <a:solidFill>
            <a:schemeClr val="accent3"/>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pPr algn="ctr"/>
            <a:r>
              <a:rPr lang="en-US" sz="1000" dirty="0">
                <a:solidFill>
                  <a:schemeClr val="lt1"/>
                </a:solidFill>
                <a:latin typeface="Quattrocento Sans"/>
                <a:ea typeface="Quattrocento Sans"/>
                <a:cs typeface="Quattrocento Sans"/>
                <a:sym typeface="Quattrocento Sans"/>
              </a:rPr>
              <a:t>April 2024</a:t>
            </a:r>
          </a:p>
        </p:txBody>
      </p:sp>
      <p:sp>
        <p:nvSpPr>
          <p:cNvPr id="7" name="Google Shape;467;p39">
            <a:extLst>
              <a:ext uri="{FF2B5EF4-FFF2-40B4-BE49-F238E27FC236}">
                <a16:creationId xmlns:a16="http://schemas.microsoft.com/office/drawing/2014/main" id="{DF98BDD2-C1D4-9A4B-AB5D-4066F42B2B77}"/>
              </a:ext>
            </a:extLst>
          </p:cNvPr>
          <p:cNvSpPr/>
          <p:nvPr/>
        </p:nvSpPr>
        <p:spPr>
          <a:xfrm>
            <a:off x="2420080" y="2755951"/>
            <a:ext cx="1989237" cy="393600"/>
          </a:xfrm>
          <a:prstGeom prst="homePlate">
            <a:avLst>
              <a:gd name="adj" fmla="val 32030"/>
            </a:avLst>
          </a:prstGeom>
          <a:solidFill>
            <a:schemeClr val="accent2"/>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r>
              <a:rPr lang="en" sz="1000" dirty="0">
                <a:latin typeface="Quattrocento Sans"/>
                <a:ea typeface="Quattrocento Sans"/>
                <a:cs typeface="Quattrocento Sans"/>
                <a:sym typeface="Quattrocento Sans"/>
              </a:rPr>
              <a:t>09/12/23</a:t>
            </a:r>
            <a:endParaRPr sz="1000" dirty="0">
              <a:latin typeface="Quattrocento Sans"/>
              <a:ea typeface="Quattrocento Sans"/>
              <a:cs typeface="Quattrocento Sans"/>
              <a:sym typeface="Quattrocento Sans"/>
            </a:endParaRPr>
          </a:p>
        </p:txBody>
      </p:sp>
      <p:sp>
        <p:nvSpPr>
          <p:cNvPr id="8" name="Google Shape;469;p39">
            <a:extLst>
              <a:ext uri="{FF2B5EF4-FFF2-40B4-BE49-F238E27FC236}">
                <a16:creationId xmlns:a16="http://schemas.microsoft.com/office/drawing/2014/main" id="{36621813-E5D7-994C-8656-3FE747065B92}"/>
              </a:ext>
            </a:extLst>
          </p:cNvPr>
          <p:cNvSpPr/>
          <p:nvPr/>
        </p:nvSpPr>
        <p:spPr>
          <a:xfrm>
            <a:off x="1441111" y="2755951"/>
            <a:ext cx="1100428" cy="393600"/>
          </a:xfrm>
          <a:prstGeom prst="homePlate">
            <a:avLst>
              <a:gd name="adj" fmla="val 32030"/>
            </a:avLst>
          </a:prstGeom>
          <a:solidFill>
            <a:schemeClr val="accent1"/>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r>
              <a:rPr lang="en" sz="1000" dirty="0">
                <a:latin typeface="Quattrocento Sans"/>
                <a:ea typeface="Quattrocento Sans"/>
                <a:cs typeface="Quattrocento Sans"/>
                <a:sym typeface="Quattrocento Sans"/>
              </a:rPr>
              <a:t>06/12/22</a:t>
            </a:r>
            <a:endParaRPr sz="1000" dirty="0">
              <a:latin typeface="Quattrocento Sans"/>
              <a:ea typeface="Quattrocento Sans"/>
              <a:cs typeface="Quattrocento Sans"/>
              <a:sym typeface="Quattrocento Sans"/>
            </a:endParaRPr>
          </a:p>
        </p:txBody>
      </p:sp>
      <p:sp>
        <p:nvSpPr>
          <p:cNvPr id="9" name="Google Shape;470;p39">
            <a:extLst>
              <a:ext uri="{FF2B5EF4-FFF2-40B4-BE49-F238E27FC236}">
                <a16:creationId xmlns:a16="http://schemas.microsoft.com/office/drawing/2014/main" id="{4284E6CC-50D9-B845-9EB8-F12D0ACE5B99}"/>
              </a:ext>
            </a:extLst>
          </p:cNvPr>
          <p:cNvSpPr/>
          <p:nvPr/>
        </p:nvSpPr>
        <p:spPr>
          <a:xfrm>
            <a:off x="721972" y="2755951"/>
            <a:ext cx="881957" cy="393600"/>
          </a:xfrm>
          <a:prstGeom prst="homePlate">
            <a:avLst>
              <a:gd name="adj" fmla="val 32030"/>
            </a:avLst>
          </a:prstGeom>
          <a:solidFill>
            <a:schemeClr val="accent1"/>
          </a:solidFill>
          <a:ln>
            <a:noFill/>
          </a:ln>
          <a:effectLst>
            <a:outerShdw blurRad="28575" dist="9525" algn="bl" rotWithShape="0">
              <a:srgbClr val="000000">
                <a:alpha val="20000"/>
              </a:srgbClr>
            </a:outerShdw>
          </a:effectLst>
        </p:spPr>
        <p:txBody>
          <a:bodyPr spcFirstLastPara="1" wrap="square" lIns="274300" tIns="0" rIns="0" bIns="0" anchor="ctr" anchorCtr="0">
            <a:noAutofit/>
          </a:bodyPr>
          <a:lstStyle/>
          <a:p>
            <a:r>
              <a:rPr lang="en" sz="1000" dirty="0">
                <a:latin typeface="Quattrocento Sans"/>
                <a:ea typeface="Quattrocento Sans"/>
                <a:cs typeface="Quattrocento Sans"/>
                <a:sym typeface="Quattrocento Sans"/>
              </a:rPr>
              <a:t>21/04/21</a:t>
            </a:r>
            <a:endParaRPr sz="1000" dirty="0">
              <a:latin typeface="Quattrocento Sans"/>
              <a:ea typeface="Quattrocento Sans"/>
              <a:cs typeface="Quattrocento Sans"/>
              <a:sym typeface="Quattrocento Sans"/>
            </a:endParaRPr>
          </a:p>
        </p:txBody>
      </p:sp>
      <p:sp>
        <p:nvSpPr>
          <p:cNvPr id="10" name="Google Shape;471;p39">
            <a:extLst>
              <a:ext uri="{FF2B5EF4-FFF2-40B4-BE49-F238E27FC236}">
                <a16:creationId xmlns:a16="http://schemas.microsoft.com/office/drawing/2014/main" id="{44EDE9B1-4045-FC44-BA7C-1299E31A74FF}"/>
              </a:ext>
            </a:extLst>
          </p:cNvPr>
          <p:cNvSpPr/>
          <p:nvPr/>
        </p:nvSpPr>
        <p:spPr>
          <a:xfrm>
            <a:off x="306743" y="2755951"/>
            <a:ext cx="637200" cy="393600"/>
          </a:xfrm>
          <a:prstGeom prst="homePlate">
            <a:avLst>
              <a:gd name="adj" fmla="val 32030"/>
            </a:avLst>
          </a:prstGeom>
          <a:solidFill>
            <a:schemeClr val="lt2"/>
          </a:solidFill>
          <a:ln>
            <a:noFill/>
          </a:ln>
          <a:effectLst>
            <a:outerShdw blurRad="28575" dist="9525" algn="bl" rotWithShape="0">
              <a:srgbClr val="000000">
                <a:alpha val="20000"/>
              </a:srgbClr>
            </a:outerShdw>
          </a:effectLst>
        </p:spPr>
        <p:txBody>
          <a:bodyPr spcFirstLastPara="1" wrap="square" lIns="91425" tIns="91425" rIns="91425" bIns="91425" anchor="ctr" anchorCtr="0">
            <a:noAutofit/>
          </a:bodyPr>
          <a:lstStyle/>
          <a:p>
            <a:pPr algn="ctr"/>
            <a:endParaRPr sz="1000">
              <a:solidFill>
                <a:schemeClr val="dk1"/>
              </a:solidFill>
            </a:endParaRPr>
          </a:p>
        </p:txBody>
      </p:sp>
      <p:cxnSp>
        <p:nvCxnSpPr>
          <p:cNvPr id="11" name="Google Shape;472;p39">
            <a:extLst>
              <a:ext uri="{FF2B5EF4-FFF2-40B4-BE49-F238E27FC236}">
                <a16:creationId xmlns:a16="http://schemas.microsoft.com/office/drawing/2014/main" id="{7C221555-E5F1-504B-ACFE-04034049ED6A}"/>
              </a:ext>
            </a:extLst>
          </p:cNvPr>
          <p:cNvCxnSpPr/>
          <p:nvPr/>
        </p:nvCxnSpPr>
        <p:spPr>
          <a:xfrm rot="10800000">
            <a:off x="952835" y="2281931"/>
            <a:ext cx="0" cy="498600"/>
          </a:xfrm>
          <a:prstGeom prst="straightConnector1">
            <a:avLst/>
          </a:prstGeom>
          <a:noFill/>
          <a:ln w="9525" cap="flat" cmpd="sng">
            <a:solidFill>
              <a:schemeClr val="lt2"/>
            </a:solidFill>
            <a:prstDash val="solid"/>
            <a:round/>
            <a:headEnd type="oval" w="med" len="med"/>
            <a:tailEnd type="oval" w="med" len="med"/>
          </a:ln>
        </p:spPr>
      </p:cxnSp>
      <p:sp>
        <p:nvSpPr>
          <p:cNvPr id="12" name="Google Shape;473;p39">
            <a:extLst>
              <a:ext uri="{FF2B5EF4-FFF2-40B4-BE49-F238E27FC236}">
                <a16:creationId xmlns:a16="http://schemas.microsoft.com/office/drawing/2014/main" id="{1940D483-770A-C340-9684-EB448ECBFA08}"/>
              </a:ext>
            </a:extLst>
          </p:cNvPr>
          <p:cNvSpPr txBox="1"/>
          <p:nvPr/>
        </p:nvSpPr>
        <p:spPr>
          <a:xfrm>
            <a:off x="693443" y="1727200"/>
            <a:ext cx="1249500" cy="533400"/>
          </a:xfrm>
          <a:prstGeom prst="rect">
            <a:avLst/>
          </a:prstGeom>
          <a:noFill/>
          <a:ln>
            <a:noFill/>
          </a:ln>
        </p:spPr>
        <p:txBody>
          <a:bodyPr spcFirstLastPara="1" wrap="square" lIns="0" tIns="0" rIns="0" bIns="0" anchor="b" anchorCtr="0">
            <a:noAutofit/>
          </a:bodyPr>
          <a:lstStyle/>
          <a:p>
            <a:pPr lvl="0"/>
            <a:r>
              <a:rPr lang="sv-SE" sz="900" b="1" dirty="0" err="1">
                <a:solidFill>
                  <a:schemeClr val="dk1"/>
                </a:solidFill>
                <a:latin typeface="Quattrocento Sans"/>
                <a:ea typeface="Quattrocento Sans"/>
                <a:cs typeface="Quattrocento Sans"/>
                <a:sym typeface="Quattrocento Sans"/>
              </a:rPr>
              <a:t>European</a:t>
            </a:r>
            <a:r>
              <a:rPr lang="sv-SE" sz="900" b="1" dirty="0">
                <a:solidFill>
                  <a:schemeClr val="dk1"/>
                </a:solidFill>
                <a:latin typeface="Quattrocento Sans"/>
                <a:ea typeface="Quattrocento Sans"/>
                <a:cs typeface="Quattrocento Sans"/>
                <a:sym typeface="Quattrocento Sans"/>
              </a:rPr>
              <a:t> Commission proposes AI </a:t>
            </a:r>
            <a:r>
              <a:rPr lang="sv-SE" sz="900" b="1" dirty="0" err="1">
                <a:solidFill>
                  <a:schemeClr val="dk1"/>
                </a:solidFill>
                <a:latin typeface="Quattrocento Sans"/>
                <a:ea typeface="Quattrocento Sans"/>
                <a:cs typeface="Quattrocento Sans"/>
                <a:sym typeface="Quattrocento Sans"/>
              </a:rPr>
              <a:t>act</a:t>
            </a:r>
            <a:endParaRPr sz="900" b="1" dirty="0">
              <a:solidFill>
                <a:schemeClr val="dk1"/>
              </a:solidFill>
              <a:latin typeface="Quattrocento Sans"/>
              <a:ea typeface="Quattrocento Sans"/>
              <a:cs typeface="Quattrocento Sans"/>
              <a:sym typeface="Quattrocento Sans"/>
            </a:endParaRPr>
          </a:p>
        </p:txBody>
      </p:sp>
      <p:cxnSp>
        <p:nvCxnSpPr>
          <p:cNvPr id="13" name="Google Shape;484;p39">
            <a:extLst>
              <a:ext uri="{FF2B5EF4-FFF2-40B4-BE49-F238E27FC236}">
                <a16:creationId xmlns:a16="http://schemas.microsoft.com/office/drawing/2014/main" id="{94723073-C106-2B44-B1AC-6A035AB2B346}"/>
              </a:ext>
            </a:extLst>
          </p:cNvPr>
          <p:cNvCxnSpPr/>
          <p:nvPr/>
        </p:nvCxnSpPr>
        <p:spPr>
          <a:xfrm rot="10800000">
            <a:off x="1869259" y="3124969"/>
            <a:ext cx="0" cy="498600"/>
          </a:xfrm>
          <a:prstGeom prst="straightConnector1">
            <a:avLst/>
          </a:prstGeom>
          <a:noFill/>
          <a:ln w="9525" cap="flat" cmpd="sng">
            <a:solidFill>
              <a:schemeClr val="lt2"/>
            </a:solidFill>
            <a:prstDash val="solid"/>
            <a:round/>
            <a:headEnd type="oval" w="med" len="med"/>
            <a:tailEnd type="oval" w="med" len="med"/>
          </a:ln>
        </p:spPr>
      </p:cxnSp>
      <p:sp>
        <p:nvSpPr>
          <p:cNvPr id="14" name="Google Shape;485;p39">
            <a:extLst>
              <a:ext uri="{FF2B5EF4-FFF2-40B4-BE49-F238E27FC236}">
                <a16:creationId xmlns:a16="http://schemas.microsoft.com/office/drawing/2014/main" id="{840B60CD-4501-8A40-9AE9-41E80E895E64}"/>
              </a:ext>
            </a:extLst>
          </p:cNvPr>
          <p:cNvSpPr txBox="1"/>
          <p:nvPr/>
        </p:nvSpPr>
        <p:spPr>
          <a:xfrm>
            <a:off x="1335091" y="3648151"/>
            <a:ext cx="1249500" cy="533400"/>
          </a:xfrm>
          <a:prstGeom prst="rect">
            <a:avLst/>
          </a:prstGeom>
          <a:noFill/>
          <a:ln>
            <a:noFill/>
          </a:ln>
        </p:spPr>
        <p:txBody>
          <a:bodyPr spcFirstLastPara="1" wrap="square" lIns="0" tIns="0" rIns="0" bIns="0" anchor="t" anchorCtr="0">
            <a:noAutofit/>
          </a:bodyPr>
          <a:lstStyle/>
          <a:p>
            <a:pPr lvl="0"/>
            <a:r>
              <a:rPr lang="sv-SE" sz="900" b="1" dirty="0">
                <a:solidFill>
                  <a:schemeClr val="dk1"/>
                </a:solidFill>
                <a:latin typeface="Quattrocento Sans"/>
                <a:ea typeface="Quattrocento Sans"/>
                <a:cs typeface="Quattrocento Sans"/>
                <a:sym typeface="Quattrocento Sans"/>
              </a:rPr>
              <a:t>Council </a:t>
            </a:r>
            <a:r>
              <a:rPr lang="sv-SE" sz="900" b="1" dirty="0" err="1">
                <a:solidFill>
                  <a:schemeClr val="dk1"/>
                </a:solidFill>
                <a:latin typeface="Quattrocento Sans"/>
                <a:ea typeface="Quattrocento Sans"/>
                <a:cs typeface="Quattrocento Sans"/>
                <a:sym typeface="Quattrocento Sans"/>
              </a:rPr>
              <a:t>agrees</a:t>
            </a:r>
            <a:r>
              <a:rPr lang="sv-SE" sz="900" b="1" dirty="0">
                <a:solidFill>
                  <a:schemeClr val="dk1"/>
                </a:solidFill>
                <a:latin typeface="Quattrocento Sans"/>
                <a:ea typeface="Quattrocento Sans"/>
                <a:cs typeface="Quattrocento Sans"/>
                <a:sym typeface="Quattrocento Sans"/>
              </a:rPr>
              <a:t> on </a:t>
            </a:r>
            <a:r>
              <a:rPr lang="sv-SE" sz="900" b="1" dirty="0" err="1">
                <a:solidFill>
                  <a:schemeClr val="dk1"/>
                </a:solidFill>
                <a:latin typeface="Quattrocento Sans"/>
                <a:ea typeface="Quattrocento Sans"/>
                <a:cs typeface="Quattrocento Sans"/>
                <a:sym typeface="Quattrocento Sans"/>
              </a:rPr>
              <a:t>its</a:t>
            </a:r>
            <a:r>
              <a:rPr lang="sv-SE" sz="900" b="1" dirty="0">
                <a:solidFill>
                  <a:schemeClr val="dk1"/>
                </a:solidFill>
                <a:latin typeface="Quattrocento Sans"/>
                <a:ea typeface="Quattrocento Sans"/>
                <a:cs typeface="Quattrocento Sans"/>
                <a:sym typeface="Quattrocento Sans"/>
              </a:rPr>
              <a:t> position on AI </a:t>
            </a:r>
            <a:r>
              <a:rPr lang="sv-SE" sz="900" b="1" dirty="0" err="1">
                <a:solidFill>
                  <a:schemeClr val="dk1"/>
                </a:solidFill>
                <a:latin typeface="Quattrocento Sans"/>
                <a:ea typeface="Quattrocento Sans"/>
                <a:cs typeface="Quattrocento Sans"/>
                <a:sym typeface="Quattrocento Sans"/>
              </a:rPr>
              <a:t>act</a:t>
            </a:r>
            <a:endParaRPr sz="900" b="1" dirty="0">
              <a:solidFill>
                <a:schemeClr val="dk1"/>
              </a:solidFill>
              <a:latin typeface="Quattrocento Sans"/>
              <a:ea typeface="Quattrocento Sans"/>
              <a:cs typeface="Quattrocento Sans"/>
              <a:sym typeface="Quattrocento Sans"/>
            </a:endParaRPr>
          </a:p>
        </p:txBody>
      </p:sp>
      <p:cxnSp>
        <p:nvCxnSpPr>
          <p:cNvPr id="15" name="Google Shape;486;p39">
            <a:extLst>
              <a:ext uri="{FF2B5EF4-FFF2-40B4-BE49-F238E27FC236}">
                <a16:creationId xmlns:a16="http://schemas.microsoft.com/office/drawing/2014/main" id="{6FB34405-1018-3140-8739-D613AB507971}"/>
              </a:ext>
            </a:extLst>
          </p:cNvPr>
          <p:cNvCxnSpPr/>
          <p:nvPr/>
        </p:nvCxnSpPr>
        <p:spPr>
          <a:xfrm rot="10800000">
            <a:off x="3526595" y="2281931"/>
            <a:ext cx="0" cy="498600"/>
          </a:xfrm>
          <a:prstGeom prst="straightConnector1">
            <a:avLst/>
          </a:prstGeom>
          <a:noFill/>
          <a:ln w="9525" cap="flat" cmpd="sng">
            <a:solidFill>
              <a:schemeClr val="lt2"/>
            </a:solidFill>
            <a:prstDash val="solid"/>
            <a:round/>
            <a:headEnd type="oval" w="med" len="med"/>
            <a:tailEnd type="oval" w="med" len="med"/>
          </a:ln>
        </p:spPr>
      </p:cxnSp>
      <p:sp>
        <p:nvSpPr>
          <p:cNvPr id="16" name="Google Shape;487;p39">
            <a:extLst>
              <a:ext uri="{FF2B5EF4-FFF2-40B4-BE49-F238E27FC236}">
                <a16:creationId xmlns:a16="http://schemas.microsoft.com/office/drawing/2014/main" id="{FB9871A5-F80F-A44A-A4D3-D92EA6449A90}"/>
              </a:ext>
            </a:extLst>
          </p:cNvPr>
          <p:cNvSpPr txBox="1"/>
          <p:nvPr/>
        </p:nvSpPr>
        <p:spPr>
          <a:xfrm>
            <a:off x="3226271" y="1887973"/>
            <a:ext cx="1249500" cy="533400"/>
          </a:xfrm>
          <a:prstGeom prst="rect">
            <a:avLst/>
          </a:prstGeom>
          <a:noFill/>
          <a:ln>
            <a:noFill/>
          </a:ln>
        </p:spPr>
        <p:txBody>
          <a:bodyPr spcFirstLastPara="1" wrap="square" lIns="0" tIns="0" rIns="0" bIns="0" anchor="t" anchorCtr="0">
            <a:noAutofit/>
          </a:bodyPr>
          <a:lstStyle/>
          <a:p>
            <a:pPr lvl="0"/>
            <a:r>
              <a:rPr lang="sv-SE" sz="900" b="1" dirty="0">
                <a:solidFill>
                  <a:schemeClr val="dk1"/>
                </a:solidFill>
                <a:latin typeface="Quattrocento Sans"/>
                <a:ea typeface="Quattrocento Sans"/>
                <a:cs typeface="Quattrocento Sans"/>
                <a:sym typeface="Quattrocento Sans"/>
              </a:rPr>
              <a:t>Council and </a:t>
            </a:r>
            <a:r>
              <a:rPr lang="sv-SE" sz="900" b="1" dirty="0" err="1">
                <a:solidFill>
                  <a:schemeClr val="dk1"/>
                </a:solidFill>
                <a:latin typeface="Quattrocento Sans"/>
                <a:ea typeface="Quattrocento Sans"/>
                <a:cs typeface="Quattrocento Sans"/>
                <a:sym typeface="Quattrocento Sans"/>
              </a:rPr>
              <a:t>Parliament</a:t>
            </a:r>
            <a:r>
              <a:rPr lang="sv-SE" sz="900" b="1" dirty="0">
                <a:solidFill>
                  <a:schemeClr val="dk1"/>
                </a:solidFill>
                <a:latin typeface="Quattrocento Sans"/>
                <a:ea typeface="Quattrocento Sans"/>
                <a:cs typeface="Quattrocento Sans"/>
                <a:sym typeface="Quattrocento Sans"/>
              </a:rPr>
              <a:t> </a:t>
            </a:r>
            <a:r>
              <a:rPr lang="sv-SE" sz="900" b="1" dirty="0" err="1">
                <a:solidFill>
                  <a:schemeClr val="dk1"/>
                </a:solidFill>
                <a:latin typeface="Quattrocento Sans"/>
                <a:ea typeface="Quattrocento Sans"/>
                <a:cs typeface="Quattrocento Sans"/>
                <a:sym typeface="Quattrocento Sans"/>
              </a:rPr>
              <a:t>agree</a:t>
            </a:r>
            <a:r>
              <a:rPr lang="sv-SE" sz="900" b="1" dirty="0">
                <a:solidFill>
                  <a:schemeClr val="dk1"/>
                </a:solidFill>
                <a:latin typeface="Quattrocento Sans"/>
                <a:ea typeface="Quattrocento Sans"/>
                <a:cs typeface="Quattrocento Sans"/>
                <a:sym typeface="Quattrocento Sans"/>
              </a:rPr>
              <a:t> on AI </a:t>
            </a:r>
            <a:r>
              <a:rPr lang="sv-SE" sz="900" b="1" dirty="0" err="1">
                <a:solidFill>
                  <a:schemeClr val="dk1"/>
                </a:solidFill>
                <a:latin typeface="Quattrocento Sans"/>
                <a:ea typeface="Quattrocento Sans"/>
                <a:cs typeface="Quattrocento Sans"/>
                <a:sym typeface="Quattrocento Sans"/>
              </a:rPr>
              <a:t>act</a:t>
            </a:r>
            <a:endParaRPr sz="900" b="1" dirty="0">
              <a:solidFill>
                <a:schemeClr val="dk1"/>
              </a:solidFill>
              <a:latin typeface="Quattrocento Sans"/>
              <a:ea typeface="Quattrocento Sans"/>
              <a:cs typeface="Quattrocento Sans"/>
              <a:sym typeface="Quattrocento Sans"/>
            </a:endParaRPr>
          </a:p>
        </p:txBody>
      </p:sp>
      <p:cxnSp>
        <p:nvCxnSpPr>
          <p:cNvPr id="17" name="Google Shape;490;p39">
            <a:extLst>
              <a:ext uri="{FF2B5EF4-FFF2-40B4-BE49-F238E27FC236}">
                <a16:creationId xmlns:a16="http://schemas.microsoft.com/office/drawing/2014/main" id="{73B04D24-746C-C945-994B-0FD12743E623}"/>
              </a:ext>
            </a:extLst>
          </p:cNvPr>
          <p:cNvCxnSpPr/>
          <p:nvPr/>
        </p:nvCxnSpPr>
        <p:spPr>
          <a:xfrm rot="10800000">
            <a:off x="5041383" y="3111321"/>
            <a:ext cx="0" cy="498600"/>
          </a:xfrm>
          <a:prstGeom prst="straightConnector1">
            <a:avLst/>
          </a:prstGeom>
          <a:noFill/>
          <a:ln w="9525" cap="flat" cmpd="sng">
            <a:solidFill>
              <a:schemeClr val="lt2"/>
            </a:solidFill>
            <a:prstDash val="solid"/>
            <a:round/>
            <a:headEnd type="oval" w="med" len="med"/>
            <a:tailEnd type="oval" w="med" len="med"/>
          </a:ln>
        </p:spPr>
      </p:cxnSp>
      <p:cxnSp>
        <p:nvCxnSpPr>
          <p:cNvPr id="18" name="Google Shape;492;p39">
            <a:extLst>
              <a:ext uri="{FF2B5EF4-FFF2-40B4-BE49-F238E27FC236}">
                <a16:creationId xmlns:a16="http://schemas.microsoft.com/office/drawing/2014/main" id="{CA30F9EE-F3D0-EE4D-8151-310588D85645}"/>
              </a:ext>
            </a:extLst>
          </p:cNvPr>
          <p:cNvCxnSpPr/>
          <p:nvPr/>
        </p:nvCxnSpPr>
        <p:spPr>
          <a:xfrm rot="10800000">
            <a:off x="6426479" y="3111321"/>
            <a:ext cx="0" cy="498600"/>
          </a:xfrm>
          <a:prstGeom prst="straightConnector1">
            <a:avLst/>
          </a:prstGeom>
          <a:noFill/>
          <a:ln w="9525" cap="flat" cmpd="sng">
            <a:solidFill>
              <a:schemeClr val="lt2"/>
            </a:solidFill>
            <a:prstDash val="solid"/>
            <a:round/>
            <a:headEnd type="oval" w="med" len="med"/>
            <a:tailEnd type="oval" w="med" len="med"/>
          </a:ln>
        </p:spPr>
      </p:cxnSp>
      <p:sp>
        <p:nvSpPr>
          <p:cNvPr id="19" name="Google Shape;493;p39">
            <a:extLst>
              <a:ext uri="{FF2B5EF4-FFF2-40B4-BE49-F238E27FC236}">
                <a16:creationId xmlns:a16="http://schemas.microsoft.com/office/drawing/2014/main" id="{8DEBB8D0-EA77-B443-922A-E6E36412225C}"/>
              </a:ext>
            </a:extLst>
          </p:cNvPr>
          <p:cNvSpPr txBox="1"/>
          <p:nvPr/>
        </p:nvSpPr>
        <p:spPr>
          <a:xfrm>
            <a:off x="6284410" y="3698592"/>
            <a:ext cx="1249500" cy="533400"/>
          </a:xfrm>
          <a:prstGeom prst="rect">
            <a:avLst/>
          </a:prstGeom>
          <a:noFill/>
          <a:ln>
            <a:noFill/>
          </a:ln>
        </p:spPr>
        <p:txBody>
          <a:bodyPr spcFirstLastPara="1" wrap="square" lIns="0" tIns="0" rIns="0" bIns="0" anchor="t" anchorCtr="0">
            <a:noAutofit/>
          </a:bodyPr>
          <a:lstStyle/>
          <a:p>
            <a:r>
              <a:rPr lang="en" sz="900" b="1" dirty="0">
                <a:solidFill>
                  <a:schemeClr val="dk1"/>
                </a:solidFill>
                <a:latin typeface="Quattrocento Sans"/>
                <a:ea typeface="Quattrocento Sans"/>
                <a:cs typeface="Quattrocento Sans"/>
                <a:sym typeface="Quattrocento Sans"/>
              </a:rPr>
              <a:t>Council’s adoption of the Parliament’s position</a:t>
            </a:r>
            <a:endParaRPr sz="900" b="1" dirty="0">
              <a:solidFill>
                <a:schemeClr val="dk1"/>
              </a:solidFill>
              <a:latin typeface="Quattrocento Sans"/>
              <a:ea typeface="Quattrocento Sans"/>
              <a:cs typeface="Quattrocento Sans"/>
              <a:sym typeface="Quattrocento Sans"/>
            </a:endParaRPr>
          </a:p>
        </p:txBody>
      </p:sp>
      <p:sp>
        <p:nvSpPr>
          <p:cNvPr id="20" name="Google Shape;479;p39">
            <a:extLst>
              <a:ext uri="{FF2B5EF4-FFF2-40B4-BE49-F238E27FC236}">
                <a16:creationId xmlns:a16="http://schemas.microsoft.com/office/drawing/2014/main" id="{EB930728-E7DC-5049-B39F-2C17294311C8}"/>
              </a:ext>
            </a:extLst>
          </p:cNvPr>
          <p:cNvSpPr txBox="1"/>
          <p:nvPr/>
        </p:nvSpPr>
        <p:spPr>
          <a:xfrm>
            <a:off x="4420802" y="3774307"/>
            <a:ext cx="1249500" cy="533400"/>
          </a:xfrm>
          <a:prstGeom prst="rect">
            <a:avLst/>
          </a:prstGeom>
          <a:noFill/>
          <a:ln>
            <a:noFill/>
          </a:ln>
        </p:spPr>
        <p:txBody>
          <a:bodyPr spcFirstLastPara="1" wrap="square" lIns="0" tIns="0" rIns="0" bIns="0" anchor="b" anchorCtr="0">
            <a:noAutofit/>
          </a:bodyPr>
          <a:lstStyle/>
          <a:p>
            <a:pPr lvl="0"/>
            <a:r>
              <a:rPr lang="sv-SE" sz="900" b="1" dirty="0" err="1">
                <a:solidFill>
                  <a:schemeClr val="dk1"/>
                </a:solidFill>
                <a:latin typeface="Quattrocento Sans"/>
                <a:ea typeface="Quattrocento Sans"/>
                <a:cs typeface="Quattrocento Sans"/>
                <a:sym typeface="Quattrocento Sans"/>
              </a:rPr>
              <a:t>Parliament's</a:t>
            </a:r>
            <a:r>
              <a:rPr lang="sv-SE" sz="900" b="1" dirty="0">
                <a:solidFill>
                  <a:schemeClr val="dk1"/>
                </a:solidFill>
                <a:latin typeface="Quattrocento Sans"/>
                <a:ea typeface="Quattrocento Sans"/>
                <a:cs typeface="Quattrocento Sans"/>
                <a:sym typeface="Quattrocento Sans"/>
              </a:rPr>
              <a:t> definitive </a:t>
            </a:r>
            <a:r>
              <a:rPr lang="sv-SE" sz="900" b="1" dirty="0" err="1">
                <a:solidFill>
                  <a:schemeClr val="dk1"/>
                </a:solidFill>
                <a:latin typeface="Quattrocento Sans"/>
                <a:ea typeface="Quattrocento Sans"/>
                <a:cs typeface="Quattrocento Sans"/>
                <a:sym typeface="Quattrocento Sans"/>
              </a:rPr>
              <a:t>vote</a:t>
            </a:r>
            <a:r>
              <a:rPr lang="sv-SE" sz="900" b="1" dirty="0">
                <a:solidFill>
                  <a:schemeClr val="dk1"/>
                </a:solidFill>
                <a:latin typeface="Quattrocento Sans"/>
                <a:ea typeface="Quattrocento Sans"/>
                <a:cs typeface="Quattrocento Sans"/>
                <a:sym typeface="Quattrocento Sans"/>
              </a:rPr>
              <a:t>, </a:t>
            </a:r>
            <a:r>
              <a:rPr lang="sv-SE" sz="900" b="1" dirty="0" err="1">
                <a:solidFill>
                  <a:schemeClr val="dk1"/>
                </a:solidFill>
                <a:latin typeface="Quattrocento Sans"/>
                <a:ea typeface="Quattrocento Sans"/>
                <a:cs typeface="Quattrocento Sans"/>
                <a:sym typeface="Quattrocento Sans"/>
              </a:rPr>
              <a:t>slated</a:t>
            </a:r>
            <a:r>
              <a:rPr lang="sv-SE" sz="900" b="1" dirty="0">
                <a:solidFill>
                  <a:schemeClr val="dk1"/>
                </a:solidFill>
                <a:latin typeface="Quattrocento Sans"/>
                <a:ea typeface="Quattrocento Sans"/>
                <a:cs typeface="Quattrocento Sans"/>
                <a:sym typeface="Quattrocento Sans"/>
              </a:rPr>
              <a:t> for the </a:t>
            </a:r>
            <a:r>
              <a:rPr lang="sv-SE" sz="900" b="1" dirty="0" err="1">
                <a:solidFill>
                  <a:schemeClr val="dk1"/>
                </a:solidFill>
                <a:latin typeface="Quattrocento Sans"/>
                <a:ea typeface="Quattrocento Sans"/>
                <a:cs typeface="Quattrocento Sans"/>
                <a:sym typeface="Quattrocento Sans"/>
              </a:rPr>
              <a:t>plenary</a:t>
            </a:r>
            <a:r>
              <a:rPr lang="sv-SE" sz="900" b="1" dirty="0">
                <a:solidFill>
                  <a:schemeClr val="dk1"/>
                </a:solidFill>
                <a:latin typeface="Quattrocento Sans"/>
                <a:ea typeface="Quattrocento Sans"/>
                <a:cs typeface="Quattrocento Sans"/>
                <a:sym typeface="Quattrocento Sans"/>
              </a:rPr>
              <a:t> session on 10-11 April 2024</a:t>
            </a:r>
            <a:endParaRPr sz="900" b="1" dirty="0">
              <a:solidFill>
                <a:schemeClr val="dk1"/>
              </a:solidFill>
              <a:latin typeface="Quattrocento Sans"/>
              <a:ea typeface="Quattrocento Sans"/>
              <a:cs typeface="Quattrocento Sans"/>
              <a:sym typeface="Quattrocento Sans"/>
            </a:endParaRPr>
          </a:p>
        </p:txBody>
      </p:sp>
      <p:sp>
        <p:nvSpPr>
          <p:cNvPr id="21" name="Google Shape;493;p39">
            <a:extLst>
              <a:ext uri="{FF2B5EF4-FFF2-40B4-BE49-F238E27FC236}">
                <a16:creationId xmlns:a16="http://schemas.microsoft.com/office/drawing/2014/main" id="{5734816E-58F9-4F40-A724-17066E967F6F}"/>
              </a:ext>
            </a:extLst>
          </p:cNvPr>
          <p:cNvSpPr txBox="1"/>
          <p:nvPr/>
        </p:nvSpPr>
        <p:spPr>
          <a:xfrm>
            <a:off x="7049530" y="1961417"/>
            <a:ext cx="1249500" cy="533400"/>
          </a:xfrm>
          <a:prstGeom prst="rect">
            <a:avLst/>
          </a:prstGeom>
          <a:noFill/>
          <a:ln>
            <a:noFill/>
          </a:ln>
        </p:spPr>
        <p:txBody>
          <a:bodyPr spcFirstLastPara="1" wrap="square" lIns="0" tIns="0" rIns="0" bIns="0" anchor="t" anchorCtr="0">
            <a:noAutofit/>
          </a:bodyPr>
          <a:lstStyle/>
          <a:p>
            <a:r>
              <a:rPr lang="en" sz="900" b="1" dirty="0">
                <a:solidFill>
                  <a:schemeClr val="dk1"/>
                </a:solidFill>
                <a:latin typeface="Quattrocento Sans"/>
                <a:ea typeface="Quattrocento Sans"/>
                <a:cs typeface="Quattrocento Sans"/>
                <a:sym typeface="Quattrocento Sans"/>
              </a:rPr>
              <a:t>Publication on the Official Journal</a:t>
            </a:r>
            <a:endParaRPr sz="900" b="1" dirty="0">
              <a:solidFill>
                <a:schemeClr val="dk1"/>
              </a:solidFill>
              <a:latin typeface="Quattrocento Sans"/>
              <a:ea typeface="Quattrocento Sans"/>
              <a:cs typeface="Quattrocento Sans"/>
              <a:sym typeface="Quattrocento Sans"/>
            </a:endParaRPr>
          </a:p>
        </p:txBody>
      </p:sp>
      <p:cxnSp>
        <p:nvCxnSpPr>
          <p:cNvPr id="22" name="Google Shape;492;p39">
            <a:extLst>
              <a:ext uri="{FF2B5EF4-FFF2-40B4-BE49-F238E27FC236}">
                <a16:creationId xmlns:a16="http://schemas.microsoft.com/office/drawing/2014/main" id="{52123479-FFEF-A947-B87C-96B14EF7B2B7}"/>
              </a:ext>
            </a:extLst>
          </p:cNvPr>
          <p:cNvCxnSpPr/>
          <p:nvPr/>
        </p:nvCxnSpPr>
        <p:spPr>
          <a:xfrm rot="10800000">
            <a:off x="7441481" y="2292337"/>
            <a:ext cx="0" cy="498600"/>
          </a:xfrm>
          <a:prstGeom prst="straightConnector1">
            <a:avLst/>
          </a:prstGeom>
          <a:noFill/>
          <a:ln w="9525" cap="flat" cmpd="sng">
            <a:solidFill>
              <a:schemeClr val="lt2"/>
            </a:solidFill>
            <a:prstDash val="solid"/>
            <a:round/>
            <a:headEnd type="oval" w="med" len="med"/>
            <a:tailEnd type="oval" w="med" len="med"/>
          </a:ln>
        </p:spPr>
      </p:cxnSp>
      <p:pic>
        <p:nvPicPr>
          <p:cNvPr id="23" name="Picture 22">
            <a:extLst>
              <a:ext uri="{FF2B5EF4-FFF2-40B4-BE49-F238E27FC236}">
                <a16:creationId xmlns:a16="http://schemas.microsoft.com/office/drawing/2014/main" id="{D54BFD1F-A2BF-E94B-8FB8-858F468FDC7E}"/>
              </a:ext>
            </a:extLst>
          </p:cNvPr>
          <p:cNvPicPr>
            <a:picLocks noChangeAspect="1"/>
          </p:cNvPicPr>
          <p:nvPr/>
        </p:nvPicPr>
        <p:blipFill>
          <a:blip r:embed="rId3"/>
          <a:stretch>
            <a:fillRect/>
          </a:stretch>
        </p:blipFill>
        <p:spPr>
          <a:xfrm>
            <a:off x="4790621" y="1887973"/>
            <a:ext cx="1257771" cy="1012352"/>
          </a:xfrm>
          <a:prstGeom prst="rect">
            <a:avLst/>
          </a:prstGeom>
        </p:spPr>
      </p:pic>
    </p:spTree>
    <p:extLst>
      <p:ext uri="{BB962C8B-B14F-4D97-AF65-F5344CB8AC3E}">
        <p14:creationId xmlns:p14="http://schemas.microsoft.com/office/powerpoint/2010/main" val="2248922943"/>
      </p:ext>
    </p:extLst>
  </p:cSld>
  <p:clrMapOvr>
    <a:masterClrMapping/>
  </p:clrMapOvr>
</p:sld>
</file>

<file path=ppt/theme/theme1.xml><?xml version="1.0" encoding="utf-8"?>
<a:theme xmlns:a="http://schemas.openxmlformats.org/drawingml/2006/main" name="UPF">
  <a:themeElements>
    <a:clrScheme name="Nova marca UPF">
      <a:dk1>
        <a:sysClr val="windowText" lastClr="000000"/>
      </a:dk1>
      <a:lt1>
        <a:sysClr val="window" lastClr="FFFFFF"/>
      </a:lt1>
      <a:dk2>
        <a:srgbClr val="1F497D"/>
      </a:dk2>
      <a:lt2>
        <a:srgbClr val="EEECE1"/>
      </a:lt2>
      <a:accent1>
        <a:srgbClr val="C0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Tema de Offic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Tema de Offic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Tema de Offic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PF">
  <a:themeElements>
    <a:clrScheme name="Nova marca UPF">
      <a:dk1>
        <a:sysClr val="windowText" lastClr="000000"/>
      </a:dk1>
      <a:lt1>
        <a:sysClr val="window" lastClr="FFFFFF"/>
      </a:lt1>
      <a:dk2>
        <a:srgbClr val="1F497D"/>
      </a:dk2>
      <a:lt2>
        <a:srgbClr val="EEECE1"/>
      </a:lt2>
      <a:accent1>
        <a:srgbClr val="C0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Tema de Office 1">
        <a:dk1>
          <a:srgbClr val="333333"/>
        </a:dk1>
        <a:lt1>
          <a:srgbClr val="BAB9A0"/>
        </a:lt1>
        <a:dk2>
          <a:srgbClr val="000000"/>
        </a:dk2>
        <a:lt2>
          <a:srgbClr val="333329"/>
        </a:lt2>
        <a:accent1>
          <a:srgbClr val="F4F3D9"/>
        </a:accent1>
        <a:accent2>
          <a:srgbClr val="E09142"/>
        </a:accent2>
        <a:accent3>
          <a:srgbClr val="D9D9CD"/>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Tema de Office 2">
        <a:dk1>
          <a:srgbClr val="333333"/>
        </a:dk1>
        <a:lt1>
          <a:srgbClr val="BDB9BF"/>
        </a:lt1>
        <a:dk2>
          <a:srgbClr val="000000"/>
        </a:dk2>
        <a:lt2>
          <a:srgbClr val="333329"/>
        </a:lt2>
        <a:accent1>
          <a:srgbClr val="F4F3D9"/>
        </a:accent1>
        <a:accent2>
          <a:srgbClr val="E09142"/>
        </a:accent2>
        <a:accent3>
          <a:srgbClr val="DBD9DC"/>
        </a:accent3>
        <a:accent4>
          <a:srgbClr val="2A2A2A"/>
        </a:accent4>
        <a:accent5>
          <a:srgbClr val="F8F8E9"/>
        </a:accent5>
        <a:accent6>
          <a:srgbClr val="CB833B"/>
        </a:accent6>
        <a:hlink>
          <a:srgbClr val="AE4828"/>
        </a:hlink>
        <a:folHlink>
          <a:srgbClr val="6A6954"/>
        </a:folHlink>
      </a:clrScheme>
      <a:clrMap bg1="lt1" tx1="dk1" bg2="lt2" tx2="dk2" accent1="accent1" accent2="accent2" accent3="accent3" accent4="accent4" accent5="accent5" accent6="accent6" hlink="hlink" folHlink="folHlink"/>
    </a:extraClrScheme>
    <a:extraClrScheme>
      <a:clrScheme name="Tema de Office 3">
        <a:dk1>
          <a:srgbClr val="3D3D3D"/>
        </a:dk1>
        <a:lt1>
          <a:srgbClr val="EAEAEA"/>
        </a:lt1>
        <a:dk2>
          <a:srgbClr val="000000"/>
        </a:dk2>
        <a:lt2>
          <a:srgbClr val="333333"/>
        </a:lt2>
        <a:accent1>
          <a:srgbClr val="FFFFFF"/>
        </a:accent1>
        <a:accent2>
          <a:srgbClr val="969696"/>
        </a:accent2>
        <a:accent3>
          <a:srgbClr val="F3F3F3"/>
        </a:accent3>
        <a:accent4>
          <a:srgbClr val="333333"/>
        </a:accent4>
        <a:accent5>
          <a:srgbClr val="FFFFFF"/>
        </a:accent5>
        <a:accent6>
          <a:srgbClr val="878787"/>
        </a:accent6>
        <a:hlink>
          <a:srgbClr val="4D4D4D"/>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UPF</Template>
  <TotalTime>5026</TotalTime>
  <Words>604</Words>
  <Application>Microsoft Office PowerPoint</Application>
  <PresentationFormat>On-screen Show (4:3)</PresentationFormat>
  <Paragraphs>97</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BentonSans</vt:lpstr>
      <vt:lpstr>Arial</vt:lpstr>
      <vt:lpstr>Calibri</vt:lpstr>
      <vt:lpstr>Georgia</vt:lpstr>
      <vt:lpstr>Quattrocento Sans</vt:lpstr>
      <vt:lpstr>Verdana</vt:lpstr>
      <vt:lpstr>UPF</vt:lpstr>
      <vt:lpstr>1_UPF</vt:lpstr>
      <vt:lpstr>PowerPoint Presentation</vt:lpstr>
      <vt:lpstr>PowerPoint Presentation</vt:lpstr>
      <vt:lpstr>AI Training Data: EU Rules</vt:lpstr>
      <vt:lpstr>Data Mining</vt:lpstr>
      <vt:lpstr>Text and Data Mining - definition in the DSM Directive </vt:lpstr>
      <vt:lpstr>TDM for scientific research - Art. 3 DSM   </vt:lpstr>
      <vt:lpstr>TDM for scientific research - Art. 3 DSM  </vt:lpstr>
      <vt:lpstr>General TDM Exception – Art. 4 DSM</vt:lpstr>
      <vt:lpstr>Timeline for the AI Act</vt:lpstr>
      <vt:lpstr>AI ACT &amp; TDM: art. 52c</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Lucchi</dc:creator>
  <cp:lastModifiedBy>DALY Alica</cp:lastModifiedBy>
  <cp:revision>48</cp:revision>
  <dcterms:created xsi:type="dcterms:W3CDTF">2024-03-08T13:13:02Z</dcterms:created>
  <dcterms:modified xsi:type="dcterms:W3CDTF">2024-03-12T08:17:58Z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773ee6-353b-4fb9-a59d-0b94c8c67bea_Enabled">
    <vt:lpwstr>true</vt:lpwstr>
  </property>
  <property fmtid="{D5CDD505-2E9C-101B-9397-08002B2CF9AE}" pid="3" name="MSIP_Label_20773ee6-353b-4fb9-a59d-0b94c8c67bea_SetDate">
    <vt:lpwstr>2024-03-12T08:17:57Z</vt:lpwstr>
  </property>
  <property fmtid="{D5CDD505-2E9C-101B-9397-08002B2CF9AE}" pid="4" name="MSIP_Label_20773ee6-353b-4fb9-a59d-0b94c8c67bea_Method">
    <vt:lpwstr>Privileged</vt:lpwstr>
  </property>
  <property fmtid="{D5CDD505-2E9C-101B-9397-08002B2CF9AE}" pid="5" name="MSIP_Label_20773ee6-353b-4fb9-a59d-0b94c8c67bea_Name">
    <vt:lpwstr>No markings</vt:lpwstr>
  </property>
  <property fmtid="{D5CDD505-2E9C-101B-9397-08002B2CF9AE}" pid="6" name="MSIP_Label_20773ee6-353b-4fb9-a59d-0b94c8c67bea_SiteId">
    <vt:lpwstr>faa31b06-8ccc-48c9-867f-f7510dd11c02</vt:lpwstr>
  </property>
  <property fmtid="{D5CDD505-2E9C-101B-9397-08002B2CF9AE}" pid="7" name="MSIP_Label_20773ee6-353b-4fb9-a59d-0b94c8c67bea_ActionId">
    <vt:lpwstr>3b921421-c113-4aec-b283-80e6a3bbbcee</vt:lpwstr>
  </property>
  <property fmtid="{D5CDD505-2E9C-101B-9397-08002B2CF9AE}" pid="8" name="MSIP_Label_20773ee6-353b-4fb9-a59d-0b94c8c67bea_ContentBits">
    <vt:lpwstr>0</vt:lpwstr>
  </property>
</Properties>
</file>